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tags/tag4.xml" ContentType="application/vnd.openxmlformats-officedocument.presentationml.tags+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heme/themeOverride6.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7.xml" ContentType="application/vnd.openxmlformats-officedocument.themeOverride+xml"/>
  <Override PartName="/ppt/notesSlides/notesSlide12.xml" ContentType="application/vnd.openxmlformats-officedocument.presentationml.notesSlide+xml"/>
  <Override PartName="/ppt/theme/themeOverride8.xml" ContentType="application/vnd.openxmlformats-officedocument.themeOverride+xml"/>
  <Override PartName="/ppt/notesSlides/notesSlide13.xml" ContentType="application/vnd.openxmlformats-officedocument.presentationml.notesSlide+xml"/>
  <Override PartName="/ppt/theme/themeOverride9.xml" ContentType="application/vnd.openxmlformats-officedocument.themeOverride+xml"/>
  <Override PartName="/ppt/tags/tag7.xml" ContentType="application/vnd.openxmlformats-officedocument.presentationml.tags+xml"/>
  <Override PartName="/ppt/notesSlides/notesSlide14.xml" ContentType="application/vnd.openxmlformats-officedocument.presentationml.notesSlide+xml"/>
  <Override PartName="/ppt/theme/themeOverride10.xml" ContentType="application/vnd.openxmlformats-officedocument.themeOverride+xml"/>
  <Override PartName="/ppt/notesSlides/notesSlide15.xml" ContentType="application/vnd.openxmlformats-officedocument.presentationml.notesSlide+xml"/>
  <Override PartName="/ppt/theme/themeOverride11.xml" ContentType="application/vnd.openxmlformats-officedocument.themeOverride+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theme/themeOverride12.xml" ContentType="application/vnd.openxmlformats-officedocument.themeOverride+xml"/>
  <Override PartName="/ppt/tags/tag10.xml" ContentType="application/vnd.openxmlformats-officedocument.presentationml.tags+xml"/>
  <Override PartName="/ppt/notesSlides/notesSlide19.xml" ContentType="application/vnd.openxmlformats-officedocument.presentationml.notesSlide+xml"/>
  <Override PartName="/ppt/theme/themeOverride13.xml" ContentType="application/vnd.openxmlformats-officedocument.themeOverride+xml"/>
  <Override PartName="/ppt/notesSlides/notesSlide20.xml" ContentType="application/vnd.openxmlformats-officedocument.presentationml.notesSlide+xml"/>
  <Override PartName="/ppt/theme/themeOverride14.xml" ContentType="application/vnd.openxmlformats-officedocument.themeOverride+xml"/>
  <Override PartName="/ppt/notesSlides/notesSlide21.xml" ContentType="application/vnd.openxmlformats-officedocument.presentationml.notesSlide+xml"/>
  <Override PartName="/ppt/theme/themeOverride15.xml" ContentType="application/vnd.openxmlformats-officedocument.themeOverride+xml"/>
  <Override PartName="/ppt/notesSlides/notesSlide22.xml" ContentType="application/vnd.openxmlformats-officedocument.presentationml.notesSlide+xml"/>
  <Override PartName="/ppt/theme/themeOverride16.xml" ContentType="application/vnd.openxmlformats-officedocument.themeOverride+xml"/>
  <Override PartName="/ppt/tags/tag11.xml" ContentType="application/vnd.openxmlformats-officedocument.presentationml.tags+xml"/>
  <Override PartName="/ppt/notesSlides/notesSlide23.xml" ContentType="application/vnd.openxmlformats-officedocument.presentationml.notesSlide+xml"/>
  <Override PartName="/ppt/tags/tag12.xml" ContentType="application/vnd.openxmlformats-officedocument.presentationml.tags+xml"/>
  <Override PartName="/ppt/notesSlides/notesSlide24.xml" ContentType="application/vnd.openxmlformats-officedocument.presentationml.notesSlide+xml"/>
  <Override PartName="/ppt/tags/tag13.xml" ContentType="application/vnd.openxmlformats-officedocument.presentationml.tags+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tags/tag1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6" r:id="rId2"/>
    <p:sldMasterId id="2147483680" r:id="rId3"/>
  </p:sldMasterIdLst>
  <p:notesMasterIdLst>
    <p:notesMasterId r:id="rId34"/>
  </p:notesMasterIdLst>
  <p:sldIdLst>
    <p:sldId id="256" r:id="rId4"/>
    <p:sldId id="257" r:id="rId5"/>
    <p:sldId id="258" r:id="rId6"/>
    <p:sldId id="260" r:id="rId7"/>
    <p:sldId id="261" r:id="rId8"/>
    <p:sldId id="277" r:id="rId9"/>
    <p:sldId id="278" r:id="rId10"/>
    <p:sldId id="279" r:id="rId11"/>
    <p:sldId id="262" r:id="rId12"/>
    <p:sldId id="263" r:id="rId13"/>
    <p:sldId id="276" r:id="rId14"/>
    <p:sldId id="264" r:id="rId15"/>
    <p:sldId id="265" r:id="rId16"/>
    <p:sldId id="266" r:id="rId17"/>
    <p:sldId id="267" r:id="rId18"/>
    <p:sldId id="268" r:id="rId19"/>
    <p:sldId id="281" r:id="rId20"/>
    <p:sldId id="280" r:id="rId21"/>
    <p:sldId id="269" r:id="rId22"/>
    <p:sldId id="270" r:id="rId23"/>
    <p:sldId id="271" r:id="rId24"/>
    <p:sldId id="272" r:id="rId25"/>
    <p:sldId id="273" r:id="rId26"/>
    <p:sldId id="275" r:id="rId27"/>
    <p:sldId id="274" r:id="rId28"/>
    <p:sldId id="283" r:id="rId29"/>
    <p:sldId id="282" r:id="rId30"/>
    <p:sldId id="284" r:id="rId31"/>
    <p:sldId id="285" r:id="rId32"/>
    <p:sldId id="286" r:id="rId33"/>
  </p:sldIdLst>
  <p:sldSz cx="12192000" cy="6858000"/>
  <p:notesSz cx="7104063" cy="10234613"/>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1">
          <p15:clr>
            <a:srgbClr val="A4A3A4"/>
          </p15:clr>
        </p15:guide>
        <p15:guide id="2" pos="39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4EC"/>
    <a:srgbClr val="3B6058"/>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96314" autoAdjust="0"/>
  </p:normalViewPr>
  <p:slideViewPr>
    <p:cSldViewPr snapToGrid="0" showGuides="1">
      <p:cViewPr varScale="1">
        <p:scale>
          <a:sx n="108" d="100"/>
          <a:sy n="108" d="100"/>
        </p:scale>
        <p:origin x="936" y="114"/>
      </p:cViewPr>
      <p:guideLst>
        <p:guide orient="horz" pos="2081"/>
        <p:guide pos="39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gs" Target="tags/tag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2023/1/13</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263374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1083705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10</a:t>
            </a:fld>
            <a:endParaRPr lang="zh-CN" altLang="en-US"/>
          </a:p>
        </p:txBody>
      </p:sp>
    </p:spTree>
    <p:extLst>
      <p:ext uri="{BB962C8B-B14F-4D97-AF65-F5344CB8AC3E}">
        <p14:creationId xmlns:p14="http://schemas.microsoft.com/office/powerpoint/2010/main" val="4186726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1683858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12</a:t>
            </a:fld>
            <a:endParaRPr lang="zh-CN" altLang="en-US"/>
          </a:p>
        </p:txBody>
      </p:sp>
    </p:spTree>
    <p:extLst>
      <p:ext uri="{BB962C8B-B14F-4D97-AF65-F5344CB8AC3E}">
        <p14:creationId xmlns:p14="http://schemas.microsoft.com/office/powerpoint/2010/main" val="1488543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13</a:t>
            </a:fld>
            <a:endParaRPr lang="zh-CN" altLang="en-US"/>
          </a:p>
        </p:txBody>
      </p:sp>
    </p:spTree>
    <p:extLst>
      <p:ext uri="{BB962C8B-B14F-4D97-AF65-F5344CB8AC3E}">
        <p14:creationId xmlns:p14="http://schemas.microsoft.com/office/powerpoint/2010/main" val="4016989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14</a:t>
            </a:fld>
            <a:endParaRPr lang="zh-CN" altLang="en-US"/>
          </a:p>
        </p:txBody>
      </p:sp>
    </p:spTree>
    <p:extLst>
      <p:ext uri="{BB962C8B-B14F-4D97-AF65-F5344CB8AC3E}">
        <p14:creationId xmlns:p14="http://schemas.microsoft.com/office/powerpoint/2010/main" val="1378091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F2EA6B95-0738-4EEB-BAD0-F5799B67187F}" type="slidenum">
              <a:rPr lang="zh-CN" altLang="en-US" smtClean="0"/>
              <a:t>15</a:t>
            </a:fld>
            <a:endParaRPr lang="zh-CN" altLang="en-US"/>
          </a:p>
        </p:txBody>
      </p:sp>
    </p:spTree>
    <p:extLst>
      <p:ext uri="{BB962C8B-B14F-4D97-AF65-F5344CB8AC3E}">
        <p14:creationId xmlns:p14="http://schemas.microsoft.com/office/powerpoint/2010/main" val="460540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A6B95-0738-4EEB-BAD0-F5799B67187F}" type="slidenum">
              <a:rPr lang="zh-CN" altLang="en-US" smtClean="0"/>
              <a:t>16</a:t>
            </a:fld>
            <a:endParaRPr lang="zh-CN" altLang="en-US"/>
          </a:p>
        </p:txBody>
      </p:sp>
    </p:spTree>
    <p:extLst>
      <p:ext uri="{BB962C8B-B14F-4D97-AF65-F5344CB8AC3E}">
        <p14:creationId xmlns:p14="http://schemas.microsoft.com/office/powerpoint/2010/main" val="1616267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909209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603519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19</a:t>
            </a:fld>
            <a:endParaRPr lang="zh-CN" altLang="en-US"/>
          </a:p>
        </p:txBody>
      </p:sp>
    </p:spTree>
    <p:extLst>
      <p:ext uri="{BB962C8B-B14F-4D97-AF65-F5344CB8AC3E}">
        <p14:creationId xmlns:p14="http://schemas.microsoft.com/office/powerpoint/2010/main" val="2063139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2065920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A6B95-0738-4EEB-BAD0-F5799B67187F}" type="slidenum">
              <a:rPr lang="zh-CN" altLang="en-US" smtClean="0"/>
              <a:t>20</a:t>
            </a:fld>
            <a:endParaRPr lang="zh-CN" altLang="en-US"/>
          </a:p>
        </p:txBody>
      </p:sp>
    </p:spTree>
    <p:extLst>
      <p:ext uri="{BB962C8B-B14F-4D97-AF65-F5344CB8AC3E}">
        <p14:creationId xmlns:p14="http://schemas.microsoft.com/office/powerpoint/2010/main" val="1889362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A6B95-0738-4EEB-BAD0-F5799B67187F}" type="slidenum">
              <a:rPr lang="zh-CN" altLang="en-US" smtClean="0"/>
              <a:t>21</a:t>
            </a:fld>
            <a:endParaRPr lang="zh-CN" altLang="en-US"/>
          </a:p>
        </p:txBody>
      </p:sp>
    </p:spTree>
    <p:extLst>
      <p:ext uri="{BB962C8B-B14F-4D97-AF65-F5344CB8AC3E}">
        <p14:creationId xmlns:p14="http://schemas.microsoft.com/office/powerpoint/2010/main" val="623188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A6B95-0738-4EEB-BAD0-F5799B67187F}" type="slidenum">
              <a:rPr lang="zh-CN" altLang="en-US" smtClean="0"/>
              <a:t>22</a:t>
            </a:fld>
            <a:endParaRPr lang="zh-CN" altLang="en-US"/>
          </a:p>
        </p:txBody>
      </p:sp>
    </p:spTree>
    <p:extLst>
      <p:ext uri="{BB962C8B-B14F-4D97-AF65-F5344CB8AC3E}">
        <p14:creationId xmlns:p14="http://schemas.microsoft.com/office/powerpoint/2010/main" val="885520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23</a:t>
            </a:fld>
            <a:endParaRPr lang="zh-CN" altLang="en-US"/>
          </a:p>
        </p:txBody>
      </p:sp>
    </p:spTree>
    <p:extLst>
      <p:ext uri="{BB962C8B-B14F-4D97-AF65-F5344CB8AC3E}">
        <p14:creationId xmlns:p14="http://schemas.microsoft.com/office/powerpoint/2010/main" val="3164509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3652069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extLst>
      <p:ext uri="{BB962C8B-B14F-4D97-AF65-F5344CB8AC3E}">
        <p14:creationId xmlns:p14="http://schemas.microsoft.com/office/powerpoint/2010/main" val="2510139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extLst>
      <p:ext uri="{BB962C8B-B14F-4D97-AF65-F5344CB8AC3E}">
        <p14:creationId xmlns:p14="http://schemas.microsoft.com/office/powerpoint/2010/main" val="2000221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27</a:t>
            </a:fld>
            <a:endParaRPr lang="zh-CN" altLang="en-US"/>
          </a:p>
        </p:txBody>
      </p:sp>
    </p:spTree>
    <p:extLst>
      <p:ext uri="{BB962C8B-B14F-4D97-AF65-F5344CB8AC3E}">
        <p14:creationId xmlns:p14="http://schemas.microsoft.com/office/powerpoint/2010/main" val="3323554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28</a:t>
            </a:fld>
            <a:endParaRPr lang="zh-CN" altLang="en-US"/>
          </a:p>
        </p:txBody>
      </p:sp>
    </p:spTree>
    <p:extLst>
      <p:ext uri="{BB962C8B-B14F-4D97-AF65-F5344CB8AC3E}">
        <p14:creationId xmlns:p14="http://schemas.microsoft.com/office/powerpoint/2010/main" val="1587933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29</a:t>
            </a:fld>
            <a:endParaRPr lang="zh-CN" altLang="en-US"/>
          </a:p>
        </p:txBody>
      </p:sp>
    </p:spTree>
    <p:extLst>
      <p:ext uri="{BB962C8B-B14F-4D97-AF65-F5344CB8AC3E}">
        <p14:creationId xmlns:p14="http://schemas.microsoft.com/office/powerpoint/2010/main" val="3963271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2109024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30</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088669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4</a:t>
            </a:fld>
            <a:endParaRPr lang="zh-CN" altLang="en-US"/>
          </a:p>
        </p:txBody>
      </p:sp>
    </p:spTree>
    <p:extLst>
      <p:ext uri="{BB962C8B-B14F-4D97-AF65-F5344CB8AC3E}">
        <p14:creationId xmlns:p14="http://schemas.microsoft.com/office/powerpoint/2010/main" val="156382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A6B95-0738-4EEB-BAD0-F5799B67187F}" type="slidenum">
              <a:rPr lang="zh-CN" altLang="en-US" smtClean="0"/>
              <a:t>5</a:t>
            </a:fld>
            <a:endParaRPr lang="zh-CN" altLang="en-US"/>
          </a:p>
        </p:txBody>
      </p:sp>
    </p:spTree>
    <p:extLst>
      <p:ext uri="{BB962C8B-B14F-4D97-AF65-F5344CB8AC3E}">
        <p14:creationId xmlns:p14="http://schemas.microsoft.com/office/powerpoint/2010/main" val="2220520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1883098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3796135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2476376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9</a:t>
            </a:fld>
            <a:endParaRPr lang="zh-CN" altLang="en-US"/>
          </a:p>
        </p:txBody>
      </p:sp>
    </p:spTree>
    <p:extLst>
      <p:ext uri="{BB962C8B-B14F-4D97-AF65-F5344CB8AC3E}">
        <p14:creationId xmlns:p14="http://schemas.microsoft.com/office/powerpoint/2010/main" val="3710160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5a518a33c5827"/>
          <p:cNvPicPr>
            <a:picLocks noChangeAspect="1"/>
          </p:cNvPicPr>
          <p:nvPr userDrawn="1"/>
        </p:nvPicPr>
        <p:blipFill>
          <a:blip r:embed="rId2"/>
          <a:srcRect r="48" b="218"/>
          <a:stretch>
            <a:fillRect/>
          </a:stretch>
        </p:blipFill>
        <p:spPr>
          <a:xfrm>
            <a:off x="0" y="181610"/>
            <a:ext cx="12206605" cy="6721475"/>
          </a:xfrm>
          <a:prstGeom prst="rect">
            <a:avLst/>
          </a:prstGeom>
        </p:spPr>
      </p:pic>
      <p:sp>
        <p:nvSpPr>
          <p:cNvPr id="4" name="日期占位符 3"/>
          <p:cNvSpPr>
            <a:spLocks noGrp="1"/>
          </p:cNvSpPr>
          <p:nvPr>
            <p:ph type="dt" sz="half" idx="10"/>
          </p:nvPr>
        </p:nvSpPr>
        <p:spPr/>
        <p:txBody>
          <a:bodyPr/>
          <a:lstStyle/>
          <a:p>
            <a:fld id="{59D9C70D-B7C8-466D-B87C-22D855EF72C6}" type="datetimeFigureOut">
              <a:rPr lang="zh-CN" altLang="en-US" smtClean="0"/>
              <a:t>2023/1/13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9D9C70D-B7C8-466D-B87C-22D855EF72C6}" type="datetimeFigureOut">
              <a:rPr lang="zh-CN" altLang="en-US" smtClean="0"/>
              <a:t>2023/1/13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9D9C70D-B7C8-466D-B87C-22D855EF72C6}" type="datetimeFigureOut">
              <a:rPr lang="zh-CN" altLang="en-US" smtClean="0"/>
              <a:t>2023/1/13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9D9C70D-B7C8-466D-B87C-22D855EF72C6}" type="datetimeFigureOut">
              <a:rPr lang="zh-CN" altLang="en-US" smtClean="0"/>
              <a:t>2023/1/13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摘要">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9D9C70D-B7C8-466D-B87C-22D855EF72C6}" type="datetimeFigureOut">
              <a:rPr lang="zh-CN" altLang="en-US" smtClean="0"/>
              <a:t>2023/1/13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9045BA-9AC9-4435-A9A0-D822685BA71C}" type="slidenum">
              <a:rPr lang="zh-CN" altLang="en-US" smtClean="0"/>
              <a:t>‹#›</a:t>
            </a:fld>
            <a:endParaRPr lang="zh-CN" altLang="en-US"/>
          </a:p>
        </p:txBody>
      </p:sp>
    </p:spTree>
    <p:extLst>
      <p:ext uri="{BB962C8B-B14F-4D97-AF65-F5344CB8AC3E}">
        <p14:creationId xmlns:p14="http://schemas.microsoft.com/office/powerpoint/2010/main" val="81084681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摘要">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98036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28137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52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8728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descr="5a51c5827"/>
          <p:cNvPicPr>
            <a:picLocks noChangeAspect="1"/>
          </p:cNvPicPr>
          <p:nvPr userDrawn="1"/>
        </p:nvPicPr>
        <p:blipFill>
          <a:blip r:embed="rId2"/>
          <a:stretch>
            <a:fillRect/>
          </a:stretch>
        </p:blipFill>
        <p:spPr>
          <a:xfrm>
            <a:off x="0" y="0"/>
            <a:ext cx="12293600" cy="69151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03693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51600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81323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56251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35460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93686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53842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396890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83798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4149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2023/1/13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8" name="矩形: 圆角 11"/>
          <p:cNvSpPr/>
          <p:nvPr userDrawn="1"/>
        </p:nvSpPr>
        <p:spPr>
          <a:xfrm>
            <a:off x="652780" y="485775"/>
            <a:ext cx="3625850" cy="636270"/>
          </a:xfrm>
          <a:prstGeom prst="round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请输入标题</a:t>
            </a:r>
            <a:endParaRPr lang="zh-CN" altLang="en-US" sz="2800" b="1" dirty="0"/>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9D9C70D-B7C8-466D-B87C-22D855EF72C6}" type="datetimeFigureOut">
              <a:rPr lang="zh-CN" altLang="en-US" smtClean="0"/>
              <a:t>2023/1/13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9D9C70D-B7C8-466D-B87C-22D855EF72C6}" type="datetimeFigureOut">
              <a:rPr lang="zh-CN" altLang="en-US" smtClean="0"/>
              <a:t>2023/1/13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9045BA-9AC9-4435-A9A0-D822685BA71C}" type="slidenum">
              <a:rPr lang="zh-CN" altLang="en-US" smtClean="0"/>
              <a:t>‹#›</a:t>
            </a:fld>
            <a:endParaRPr lang="zh-CN" altLang="en-US"/>
          </a:p>
        </p:txBody>
      </p:sp>
      <p:sp>
        <p:nvSpPr>
          <p:cNvPr id="11" name="TextBox 10"/>
          <p:cNvSpPr txBox="1"/>
          <p:nvPr userDrawn="1"/>
        </p:nvSpPr>
        <p:spPr>
          <a:xfrm>
            <a:off x="1295636" y="672843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345157095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smtClean="0"/>
              <a:t>单击此处编辑母版标题样式</a:t>
            </a:r>
            <a:endParaRPr lang="zh-CN" altLang="en-US"/>
          </a:p>
        </p:txBody>
      </p:sp>
      <p:sp>
        <p:nvSpPr>
          <p:cNvPr id="4" name="日期占位符 3"/>
          <p:cNvSpPr>
            <a:spLocks noGrp="1"/>
          </p:cNvSpPr>
          <p:nvPr>
            <p:ph type="dt" sz="half" idx="10"/>
          </p:nvPr>
        </p:nvSpPr>
        <p:spPr/>
        <p:txBody>
          <a:bodyPr/>
          <a:lstStyle/>
          <a:p>
            <a:fld id="{59D9C70D-B7C8-466D-B87C-22D855EF72C6}" type="datetimeFigureOut">
              <a:rPr lang="zh-CN" altLang="en-US" smtClean="0"/>
              <a:t>2023/1/13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2023/1/13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2023/1/13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9C70D-B7C8-466D-B87C-22D855EF72C6}" type="datetimeFigureOut">
              <a:rPr lang="zh-CN" altLang="en-US" smtClean="0"/>
              <a:t>2023/1/13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045BA-9AC9-4435-A9A0-D822685BA71C}" type="slidenum">
              <a:rPr lang="zh-CN" altLang="en-US" smtClean="0"/>
              <a:t>‹#›</a:t>
            </a:fld>
            <a:endParaRPr lang="zh-CN" altLang="en-US"/>
          </a:p>
        </p:txBody>
      </p:sp>
      <p:pic>
        <p:nvPicPr>
          <p:cNvPr id="7" name="图片 6" descr="5a518a33c5827"/>
          <p:cNvPicPr>
            <a:picLocks noChangeAspect="1"/>
          </p:cNvPicPr>
          <p:nvPr userDrawn="1"/>
        </p:nvPicPr>
        <p:blipFill>
          <a:blip r:embed="rId17"/>
          <a:srcRect r="10860" b="8977"/>
          <a:stretch>
            <a:fillRect/>
          </a:stretch>
        </p:blipFill>
        <p:spPr>
          <a:xfrm>
            <a:off x="0" y="0"/>
            <a:ext cx="12255500" cy="6902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5" r:id="rId6"/>
    <p:sldLayoutId id="2147483654" r:id="rId7"/>
    <p:sldLayoutId id="2147483655" r:id="rId8"/>
    <p:sldLayoutId id="2147483656" r:id="rId9"/>
    <p:sldLayoutId id="2147483657" r:id="rId10"/>
    <p:sldLayoutId id="2147483658" r:id="rId11"/>
    <p:sldLayoutId id="2147483659" r:id="rId12"/>
    <p:sldLayoutId id="2147483660" r:id="rId13"/>
    <p:sldLayoutId id="2147483674" r:id="rId14"/>
    <p:sldLayoutId id="2147483673" r:id="rId15"/>
  </p:sldLayoutIdLst>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4876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450959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hemeOverride" Target="../theme/themeOverride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hemeOverride" Target="../theme/themeOverride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hemeOverride" Target="../theme/themeOverride9.xml"/><Relationship Id="rId5" Type="http://schemas.openxmlformats.org/officeDocument/2006/relationships/image" Target="../media/image4.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hemeOverride" Target="../theme/themeOverride10.xml"/><Relationship Id="rId5" Type="http://schemas.openxmlformats.org/officeDocument/2006/relationships/image" Target="../media/image13.jp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hemeOverride" Target="../theme/themeOverride12.xml"/><Relationship Id="rId5" Type="http://schemas.openxmlformats.org/officeDocument/2006/relationships/image" Target="../media/image4.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hemeOverride" Target="../theme/themeOverride13.xml"/><Relationship Id="rId5" Type="http://schemas.openxmlformats.org/officeDocument/2006/relationships/image" Target="../media/image15.jpe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hemeOverride" Target="../theme/themeOverride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hemeOverride" Target="../theme/themeOverride1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hemeOverride" Target="../theme/themeOverride16.xml"/><Relationship Id="rId5" Type="http://schemas.openxmlformats.org/officeDocument/2006/relationships/image" Target="../media/image4.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hemeOverride" Target="../theme/themeOverride3.xml"/><Relationship Id="rId6" Type="http://schemas.openxmlformats.org/officeDocument/2006/relationships/image" Target="../media/image4.png"/><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0.xml"/><Relationship Id="rId1" Type="http://schemas.openxmlformats.org/officeDocument/2006/relationships/slideLayout" Target="../slideLayouts/slideLayout25.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hemeOverride" Target="../theme/themeOverride4.xml"/><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bd93ae46836b505cc426bd460fec12bd"/>
          <p:cNvPicPr>
            <a:picLocks noChangeAspect="1"/>
          </p:cNvPicPr>
          <p:nvPr/>
        </p:nvPicPr>
        <p:blipFill>
          <a:blip r:embed="rId4"/>
          <a:stretch>
            <a:fillRect/>
          </a:stretch>
        </p:blipFill>
        <p:spPr>
          <a:xfrm>
            <a:off x="-778510" y="-423545"/>
            <a:ext cx="7698740" cy="7698740"/>
          </a:xfrm>
          <a:prstGeom prst="rect">
            <a:avLst/>
          </a:prstGeom>
        </p:spPr>
      </p:pic>
      <p:grpSp>
        <p:nvGrpSpPr>
          <p:cNvPr id="21" name="组合 20"/>
          <p:cNvGrpSpPr/>
          <p:nvPr/>
        </p:nvGrpSpPr>
        <p:grpSpPr>
          <a:xfrm>
            <a:off x="6095885" y="2062956"/>
            <a:ext cx="5763490" cy="1547178"/>
            <a:chOff x="3255817" y="2678717"/>
            <a:chExt cx="5763490" cy="1547178"/>
          </a:xfrm>
        </p:grpSpPr>
        <p:sp>
          <p:nvSpPr>
            <p:cNvPr id="18" name="文本框 17"/>
            <p:cNvSpPr txBox="1"/>
            <p:nvPr/>
          </p:nvSpPr>
          <p:spPr>
            <a:xfrm>
              <a:off x="3255817" y="2678717"/>
              <a:ext cx="5680363" cy="11079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6600" b="1" dirty="0">
                  <a:solidFill>
                    <a:srgbClr val="3B6058"/>
                  </a:solidFill>
                  <a:cs typeface="+mn-ea"/>
                  <a:sym typeface="+mn-lt"/>
                </a:rPr>
                <a:t>教师述职报告</a:t>
              </a:r>
            </a:p>
          </p:txBody>
        </p:sp>
        <p:sp>
          <p:nvSpPr>
            <p:cNvPr id="20" name="文本框 19"/>
            <p:cNvSpPr txBox="1"/>
            <p:nvPr/>
          </p:nvSpPr>
          <p:spPr>
            <a:xfrm>
              <a:off x="3269668" y="3856563"/>
              <a:ext cx="574963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smtClean="0">
                  <a:solidFill>
                    <a:srgbClr val="3B6058"/>
                  </a:solidFill>
                  <a:cs typeface="+mn-ea"/>
                  <a:sym typeface="+mn-lt"/>
                </a:rPr>
                <a:t>教师工</a:t>
              </a:r>
              <a:r>
                <a:rPr lang="zh-CN" altLang="en-US" dirty="0">
                  <a:solidFill>
                    <a:srgbClr val="3B6058"/>
                  </a:solidFill>
                  <a:cs typeface="+mn-ea"/>
                  <a:sym typeface="+mn-lt"/>
                </a:rPr>
                <a:t>作总结 工作汇报  清新简约</a:t>
              </a:r>
              <a:r>
                <a:rPr lang="en-US" altLang="zh-CN" dirty="0">
                  <a:solidFill>
                    <a:srgbClr val="3B6058"/>
                  </a:solidFill>
                  <a:cs typeface="+mn-ea"/>
                  <a:sym typeface="+mn-lt"/>
                </a:rPr>
                <a:t>PPT</a:t>
              </a:r>
              <a:r>
                <a:rPr lang="zh-CN" altLang="en-US" dirty="0">
                  <a:solidFill>
                    <a:srgbClr val="3B6058"/>
                  </a:solidFill>
                  <a:cs typeface="+mn-ea"/>
                  <a:sym typeface="+mn-lt"/>
                </a:rPr>
                <a:t>模板 </a:t>
              </a:r>
            </a:p>
          </p:txBody>
        </p:sp>
      </p:grpSp>
      <p:sp>
        <p:nvSpPr>
          <p:cNvPr id="22" name="矩形: 圆角 21"/>
          <p:cNvSpPr/>
          <p:nvPr/>
        </p:nvSpPr>
        <p:spPr>
          <a:xfrm>
            <a:off x="6463088" y="3911023"/>
            <a:ext cx="5043054" cy="471055"/>
          </a:xfrm>
          <a:prstGeom prst="round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b="1" dirty="0">
                <a:cs typeface="+mn-ea"/>
                <a:sym typeface="+mn-lt"/>
              </a:rPr>
              <a:t>汇报人</a:t>
            </a:r>
            <a:r>
              <a:rPr lang="zh-CN" altLang="en-US" sz="1600" b="1" dirty="0" smtClean="0">
                <a:cs typeface="+mn-ea"/>
                <a:sym typeface="+mn-lt"/>
              </a:rPr>
              <a:t>：</a:t>
            </a:r>
            <a:r>
              <a:rPr lang="zh-CN" altLang="en-US" sz="1600" b="1" dirty="0">
                <a:cs typeface="+mn-ea"/>
                <a:sym typeface="+mn-lt"/>
              </a:rPr>
              <a:t>优品</a:t>
            </a:r>
            <a:r>
              <a:rPr lang="en-US" altLang="zh-CN" sz="1600" b="1" dirty="0" smtClean="0">
                <a:cs typeface="+mn-ea"/>
                <a:sym typeface="+mn-lt"/>
              </a:rPr>
              <a:t>PPT</a:t>
            </a:r>
            <a:r>
              <a:rPr lang="zh-CN" altLang="en-US" sz="1600" b="1" dirty="0" smtClean="0">
                <a:cs typeface="+mn-ea"/>
                <a:sym typeface="+mn-lt"/>
              </a:rPr>
              <a:t>  </a:t>
            </a:r>
            <a:r>
              <a:rPr lang="zh-CN" altLang="en-US" sz="1600" b="1" dirty="0">
                <a:cs typeface="+mn-ea"/>
                <a:sym typeface="+mn-lt"/>
              </a:rPr>
              <a:t>时间：</a:t>
            </a:r>
            <a:r>
              <a:rPr lang="en-US" altLang="zh-CN" sz="1600" b="1" dirty="0" smtClean="0">
                <a:cs typeface="+mn-ea"/>
                <a:sym typeface="+mn-lt"/>
              </a:rPr>
              <a:t>20XX</a:t>
            </a:r>
            <a:r>
              <a:rPr lang="zh-CN" altLang="en-US" sz="1600" b="1" dirty="0" smtClean="0">
                <a:cs typeface="+mn-ea"/>
                <a:sym typeface="+mn-lt"/>
              </a:rPr>
              <a:t>年</a:t>
            </a:r>
            <a:r>
              <a:rPr lang="en-US" altLang="zh-CN" sz="1600" b="1" dirty="0">
                <a:cs typeface="+mn-ea"/>
                <a:sym typeface="+mn-lt"/>
              </a:rPr>
              <a:t>1</a:t>
            </a:r>
            <a:r>
              <a:rPr lang="zh-CN" altLang="en-US" sz="1600" b="1" dirty="0" smtClean="0">
                <a:cs typeface="+mn-ea"/>
                <a:sym typeface="+mn-lt"/>
              </a:rPr>
              <a:t>月</a:t>
            </a:r>
            <a:endParaRPr lang="zh-CN" altLang="en-US" sz="1600" b="1"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 xmlns:a16="http://schemas.microsoft.com/office/drawing/2014/main" id="{FC9A2C28-3091-4B6A-9A24-9F21BA0995C0}"/>
              </a:ext>
            </a:extLst>
          </p:cNvPr>
          <p:cNvPicPr>
            <a:picLocks noChangeAspect="1"/>
          </p:cNvPicPr>
          <p:nvPr/>
        </p:nvPicPr>
        <p:blipFill>
          <a:blip r:embed="rId4"/>
          <a:stretch>
            <a:fillRect/>
          </a:stretch>
        </p:blipFill>
        <p:spPr>
          <a:xfrm>
            <a:off x="631686" y="1878359"/>
            <a:ext cx="10309230" cy="2286198"/>
          </a:xfrm>
          <a:prstGeom prst="rect">
            <a:avLst/>
          </a:prstGeom>
        </p:spPr>
      </p:pic>
      <p:sp>
        <p:nvSpPr>
          <p:cNvPr id="15" name="文本框 14">
            <a:extLst>
              <a:ext uri="{FF2B5EF4-FFF2-40B4-BE49-F238E27FC236}">
                <a16:creationId xmlns="" xmlns:a16="http://schemas.microsoft.com/office/drawing/2014/main" id="{30B7FB81-FDE8-49BC-A9EC-E2ADFDDD68B2}"/>
              </a:ext>
            </a:extLst>
          </p:cNvPr>
          <p:cNvSpPr txBox="1"/>
          <p:nvPr/>
        </p:nvSpPr>
        <p:spPr>
          <a:xfrm>
            <a:off x="1174453" y="3860367"/>
            <a:ext cx="2376352" cy="523220"/>
          </a:xfrm>
          <a:prstGeom prst="rect">
            <a:avLst/>
          </a:prstGeom>
          <a:noFill/>
        </p:spPr>
        <p:txBody>
          <a:bodyPr wrap="square" rtlCol="0">
            <a:spAutoFit/>
          </a:bodyPr>
          <a:lstStyle/>
          <a:p>
            <a:r>
              <a:rPr lang="zh-CN" altLang="en-US" sz="1400" spc="300" dirty="0">
                <a:solidFill>
                  <a:schemeClr val="bg2">
                    <a:lumMod val="50000"/>
                  </a:schemeClr>
                </a:solidFill>
                <a:cs typeface="+mn-ea"/>
                <a:sym typeface="+mn-lt"/>
              </a:rPr>
              <a:t>请输入您要写的标题内容请输入您要写的标题</a:t>
            </a:r>
          </a:p>
        </p:txBody>
      </p:sp>
      <p:sp>
        <p:nvSpPr>
          <p:cNvPr id="17" name="文本框 16">
            <a:extLst>
              <a:ext uri="{FF2B5EF4-FFF2-40B4-BE49-F238E27FC236}">
                <a16:creationId xmlns="" xmlns:a16="http://schemas.microsoft.com/office/drawing/2014/main" id="{F227666F-A90C-4F96-9304-ED0EFA628619}"/>
              </a:ext>
            </a:extLst>
          </p:cNvPr>
          <p:cNvSpPr txBox="1"/>
          <p:nvPr/>
        </p:nvSpPr>
        <p:spPr>
          <a:xfrm>
            <a:off x="1591395" y="3524635"/>
            <a:ext cx="1504368" cy="379656"/>
          </a:xfrm>
          <a:prstGeom prst="rect">
            <a:avLst/>
          </a:prstGeom>
          <a:noFill/>
        </p:spPr>
        <p:txBody>
          <a:bodyPr wrap="square" rtlCol="0">
            <a:spAutoFit/>
          </a:bodyPr>
          <a:lstStyle/>
          <a:p>
            <a:pPr algn="ctr"/>
            <a:r>
              <a:rPr lang="zh-CN" altLang="en-US" b="1" dirty="0">
                <a:solidFill>
                  <a:schemeClr val="tx1">
                    <a:lumMod val="65000"/>
                    <a:lumOff val="35000"/>
                  </a:schemeClr>
                </a:solidFill>
                <a:cs typeface="+mn-ea"/>
                <a:sym typeface="+mn-lt"/>
              </a:rPr>
              <a:t>添加小标题</a:t>
            </a:r>
          </a:p>
        </p:txBody>
      </p:sp>
      <p:cxnSp>
        <p:nvCxnSpPr>
          <p:cNvPr id="18" name="直接连接符 17">
            <a:extLst>
              <a:ext uri="{FF2B5EF4-FFF2-40B4-BE49-F238E27FC236}">
                <a16:creationId xmlns="" xmlns:a16="http://schemas.microsoft.com/office/drawing/2014/main" id="{20DD048C-D18E-40DF-8031-A711E8476F8E}"/>
              </a:ext>
            </a:extLst>
          </p:cNvPr>
          <p:cNvCxnSpPr/>
          <p:nvPr/>
        </p:nvCxnSpPr>
        <p:spPr>
          <a:xfrm>
            <a:off x="2317023" y="2592932"/>
            <a:ext cx="0" cy="81915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 xmlns:a16="http://schemas.microsoft.com/office/drawing/2014/main" id="{55FEFDAC-4E1A-4C34-9D4D-822F4310E26F}"/>
              </a:ext>
            </a:extLst>
          </p:cNvPr>
          <p:cNvCxnSpPr/>
          <p:nvPr/>
        </p:nvCxnSpPr>
        <p:spPr>
          <a:xfrm>
            <a:off x="4721920" y="2292678"/>
            <a:ext cx="0" cy="69911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 xmlns:a16="http://schemas.microsoft.com/office/drawing/2014/main" id="{AD4F14EF-C1F7-4DDF-BF7B-AC98BBF0D49F}"/>
              </a:ext>
            </a:extLst>
          </p:cNvPr>
          <p:cNvCxnSpPr/>
          <p:nvPr/>
        </p:nvCxnSpPr>
        <p:spPr>
          <a:xfrm>
            <a:off x="6355623" y="3802607"/>
            <a:ext cx="0" cy="61195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 xmlns:a16="http://schemas.microsoft.com/office/drawing/2014/main" id="{1EB2721D-F9AF-468C-8F31-35DBDC115FDB}"/>
              </a:ext>
            </a:extLst>
          </p:cNvPr>
          <p:cNvCxnSpPr/>
          <p:nvPr/>
        </p:nvCxnSpPr>
        <p:spPr>
          <a:xfrm>
            <a:off x="7645767" y="2477645"/>
            <a:ext cx="0" cy="81915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 xmlns:a16="http://schemas.microsoft.com/office/drawing/2014/main" id="{8C9C8640-7DC3-4C8D-9365-27FF43DA22FD}"/>
              </a:ext>
            </a:extLst>
          </p:cNvPr>
          <p:cNvCxnSpPr/>
          <p:nvPr/>
        </p:nvCxnSpPr>
        <p:spPr>
          <a:xfrm>
            <a:off x="9803673" y="3002507"/>
            <a:ext cx="0" cy="81915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 xmlns:a16="http://schemas.microsoft.com/office/drawing/2014/main" id="{5CB563C0-9DD4-4B34-8585-AA8A79D3864E}"/>
              </a:ext>
            </a:extLst>
          </p:cNvPr>
          <p:cNvSpPr txBox="1"/>
          <p:nvPr/>
        </p:nvSpPr>
        <p:spPr>
          <a:xfrm>
            <a:off x="3629250" y="1623264"/>
            <a:ext cx="2376352" cy="523220"/>
          </a:xfrm>
          <a:prstGeom prst="rect">
            <a:avLst/>
          </a:prstGeom>
          <a:noFill/>
        </p:spPr>
        <p:txBody>
          <a:bodyPr wrap="square" rtlCol="0">
            <a:spAutoFit/>
          </a:bodyPr>
          <a:lstStyle/>
          <a:p>
            <a:r>
              <a:rPr lang="zh-CN" altLang="en-US" sz="1400" spc="300" dirty="0">
                <a:solidFill>
                  <a:schemeClr val="bg2">
                    <a:lumMod val="50000"/>
                  </a:schemeClr>
                </a:solidFill>
                <a:cs typeface="+mn-ea"/>
                <a:sym typeface="+mn-lt"/>
              </a:rPr>
              <a:t>请输入您要写的标题内容请输入您要写的标题</a:t>
            </a:r>
          </a:p>
        </p:txBody>
      </p:sp>
      <p:sp>
        <p:nvSpPr>
          <p:cNvPr id="24" name="文本框 23">
            <a:extLst>
              <a:ext uri="{FF2B5EF4-FFF2-40B4-BE49-F238E27FC236}">
                <a16:creationId xmlns="" xmlns:a16="http://schemas.microsoft.com/office/drawing/2014/main" id="{44AD3E2D-32F4-4241-9790-5C0F340EE54B}"/>
              </a:ext>
            </a:extLst>
          </p:cNvPr>
          <p:cNvSpPr txBox="1"/>
          <p:nvPr/>
        </p:nvSpPr>
        <p:spPr>
          <a:xfrm>
            <a:off x="4046192" y="1287532"/>
            <a:ext cx="1504368" cy="379656"/>
          </a:xfrm>
          <a:prstGeom prst="rect">
            <a:avLst/>
          </a:prstGeom>
          <a:noFill/>
        </p:spPr>
        <p:txBody>
          <a:bodyPr wrap="square" rtlCol="0">
            <a:spAutoFit/>
          </a:bodyPr>
          <a:lstStyle/>
          <a:p>
            <a:pPr algn="ctr"/>
            <a:r>
              <a:rPr lang="zh-CN" altLang="en-US" b="1" dirty="0">
                <a:solidFill>
                  <a:schemeClr val="tx1">
                    <a:lumMod val="65000"/>
                    <a:lumOff val="35000"/>
                  </a:schemeClr>
                </a:solidFill>
                <a:cs typeface="+mn-ea"/>
                <a:sym typeface="+mn-lt"/>
              </a:rPr>
              <a:t>添加小标题</a:t>
            </a:r>
          </a:p>
        </p:txBody>
      </p:sp>
      <p:sp>
        <p:nvSpPr>
          <p:cNvPr id="25" name="文本框 24">
            <a:extLst>
              <a:ext uri="{FF2B5EF4-FFF2-40B4-BE49-F238E27FC236}">
                <a16:creationId xmlns="" xmlns:a16="http://schemas.microsoft.com/office/drawing/2014/main" id="{F794BC98-4F82-411A-A3D1-9E12FE0D7463}"/>
              </a:ext>
            </a:extLst>
          </p:cNvPr>
          <p:cNvSpPr txBox="1"/>
          <p:nvPr/>
        </p:nvSpPr>
        <p:spPr>
          <a:xfrm>
            <a:off x="5148397" y="4803553"/>
            <a:ext cx="2376352" cy="523220"/>
          </a:xfrm>
          <a:prstGeom prst="rect">
            <a:avLst/>
          </a:prstGeom>
          <a:noFill/>
        </p:spPr>
        <p:txBody>
          <a:bodyPr wrap="square" rtlCol="0">
            <a:spAutoFit/>
          </a:bodyPr>
          <a:lstStyle/>
          <a:p>
            <a:r>
              <a:rPr lang="zh-CN" altLang="en-US" sz="1400" spc="300" dirty="0">
                <a:solidFill>
                  <a:schemeClr val="bg2">
                    <a:lumMod val="50000"/>
                  </a:schemeClr>
                </a:solidFill>
                <a:cs typeface="+mn-ea"/>
                <a:sym typeface="+mn-lt"/>
              </a:rPr>
              <a:t>请输入您要写的标题内容请输入您要写的标题</a:t>
            </a:r>
          </a:p>
        </p:txBody>
      </p:sp>
      <p:sp>
        <p:nvSpPr>
          <p:cNvPr id="26" name="文本框 25">
            <a:extLst>
              <a:ext uri="{FF2B5EF4-FFF2-40B4-BE49-F238E27FC236}">
                <a16:creationId xmlns="" xmlns:a16="http://schemas.microsoft.com/office/drawing/2014/main" id="{93651EB5-7837-4ACD-86C7-EBE630285996}"/>
              </a:ext>
            </a:extLst>
          </p:cNvPr>
          <p:cNvSpPr txBox="1"/>
          <p:nvPr/>
        </p:nvSpPr>
        <p:spPr>
          <a:xfrm>
            <a:off x="5565339" y="4467821"/>
            <a:ext cx="1504368" cy="379656"/>
          </a:xfrm>
          <a:prstGeom prst="rect">
            <a:avLst/>
          </a:prstGeom>
          <a:noFill/>
        </p:spPr>
        <p:txBody>
          <a:bodyPr wrap="square" rtlCol="0">
            <a:spAutoFit/>
          </a:bodyPr>
          <a:lstStyle/>
          <a:p>
            <a:pPr algn="ctr"/>
            <a:r>
              <a:rPr lang="zh-CN" altLang="en-US" b="1" dirty="0">
                <a:solidFill>
                  <a:schemeClr val="tx1">
                    <a:lumMod val="65000"/>
                    <a:lumOff val="35000"/>
                  </a:schemeClr>
                </a:solidFill>
                <a:cs typeface="+mn-ea"/>
                <a:sym typeface="+mn-lt"/>
              </a:rPr>
              <a:t>添加小标题</a:t>
            </a:r>
          </a:p>
        </p:txBody>
      </p:sp>
      <p:sp>
        <p:nvSpPr>
          <p:cNvPr id="27" name="文本框 26">
            <a:extLst>
              <a:ext uri="{FF2B5EF4-FFF2-40B4-BE49-F238E27FC236}">
                <a16:creationId xmlns="" xmlns:a16="http://schemas.microsoft.com/office/drawing/2014/main" id="{6833A2AF-9DF6-4AB0-A000-AB2D836A7D9C}"/>
              </a:ext>
            </a:extLst>
          </p:cNvPr>
          <p:cNvSpPr txBox="1"/>
          <p:nvPr/>
        </p:nvSpPr>
        <p:spPr>
          <a:xfrm>
            <a:off x="6495109" y="1683282"/>
            <a:ext cx="2376352" cy="523220"/>
          </a:xfrm>
          <a:prstGeom prst="rect">
            <a:avLst/>
          </a:prstGeom>
          <a:noFill/>
        </p:spPr>
        <p:txBody>
          <a:bodyPr wrap="square" rtlCol="0">
            <a:spAutoFit/>
          </a:bodyPr>
          <a:lstStyle/>
          <a:p>
            <a:r>
              <a:rPr lang="zh-CN" altLang="en-US" sz="1400" spc="300" dirty="0">
                <a:solidFill>
                  <a:schemeClr val="bg2">
                    <a:lumMod val="50000"/>
                  </a:schemeClr>
                </a:solidFill>
                <a:cs typeface="+mn-ea"/>
                <a:sym typeface="+mn-lt"/>
              </a:rPr>
              <a:t>请输入您要写的标题内容请输入您要写的标题</a:t>
            </a:r>
          </a:p>
        </p:txBody>
      </p:sp>
      <p:sp>
        <p:nvSpPr>
          <p:cNvPr id="28" name="文本框 27">
            <a:extLst>
              <a:ext uri="{FF2B5EF4-FFF2-40B4-BE49-F238E27FC236}">
                <a16:creationId xmlns="" xmlns:a16="http://schemas.microsoft.com/office/drawing/2014/main" id="{1107C161-0274-4CF4-BFFB-239DF8712EBF}"/>
              </a:ext>
            </a:extLst>
          </p:cNvPr>
          <p:cNvSpPr txBox="1"/>
          <p:nvPr/>
        </p:nvSpPr>
        <p:spPr>
          <a:xfrm>
            <a:off x="6912051" y="1347550"/>
            <a:ext cx="1504368" cy="379656"/>
          </a:xfrm>
          <a:prstGeom prst="rect">
            <a:avLst/>
          </a:prstGeom>
          <a:noFill/>
        </p:spPr>
        <p:txBody>
          <a:bodyPr wrap="square" rtlCol="0">
            <a:spAutoFit/>
          </a:bodyPr>
          <a:lstStyle/>
          <a:p>
            <a:pPr algn="ctr"/>
            <a:r>
              <a:rPr lang="zh-CN" altLang="en-US" b="1" dirty="0">
                <a:solidFill>
                  <a:schemeClr val="tx1">
                    <a:lumMod val="65000"/>
                    <a:lumOff val="35000"/>
                  </a:schemeClr>
                </a:solidFill>
                <a:cs typeface="+mn-ea"/>
                <a:sym typeface="+mn-lt"/>
              </a:rPr>
              <a:t>添加小标题</a:t>
            </a:r>
          </a:p>
        </p:txBody>
      </p:sp>
      <p:sp>
        <p:nvSpPr>
          <p:cNvPr id="29" name="文本框 28">
            <a:extLst>
              <a:ext uri="{FF2B5EF4-FFF2-40B4-BE49-F238E27FC236}">
                <a16:creationId xmlns="" xmlns:a16="http://schemas.microsoft.com/office/drawing/2014/main" id="{52F900E1-556A-4DB1-AEF2-90F166EBC94A}"/>
              </a:ext>
            </a:extLst>
          </p:cNvPr>
          <p:cNvSpPr txBox="1"/>
          <p:nvPr/>
        </p:nvSpPr>
        <p:spPr>
          <a:xfrm>
            <a:off x="8671786" y="4199174"/>
            <a:ext cx="2475669" cy="609398"/>
          </a:xfrm>
          <a:prstGeom prst="rect">
            <a:avLst/>
          </a:prstGeom>
          <a:noFill/>
        </p:spPr>
        <p:txBody>
          <a:bodyPr wrap="square" rtlCol="0">
            <a:spAutoFit/>
          </a:bodyPr>
          <a:lstStyle/>
          <a:p>
            <a:pPr algn="ctr">
              <a:lnSpc>
                <a:spcPct val="120000"/>
              </a:lnSpc>
            </a:pPr>
            <a:r>
              <a:rPr lang="zh-CN" altLang="en-US" sz="1400" spc="300" dirty="0">
                <a:solidFill>
                  <a:schemeClr val="bg2">
                    <a:lumMod val="50000"/>
                  </a:schemeClr>
                </a:solidFill>
                <a:cs typeface="+mn-ea"/>
                <a:sym typeface="+mn-lt"/>
              </a:rPr>
              <a:t>请输入您要写的标题内容请输入您要写的标题</a:t>
            </a:r>
          </a:p>
        </p:txBody>
      </p:sp>
      <p:sp>
        <p:nvSpPr>
          <p:cNvPr id="30" name="文本框 29">
            <a:extLst>
              <a:ext uri="{FF2B5EF4-FFF2-40B4-BE49-F238E27FC236}">
                <a16:creationId xmlns="" xmlns:a16="http://schemas.microsoft.com/office/drawing/2014/main" id="{474CD146-76C7-4FC8-8740-A7E56FF68974}"/>
              </a:ext>
            </a:extLst>
          </p:cNvPr>
          <p:cNvSpPr txBox="1"/>
          <p:nvPr/>
        </p:nvSpPr>
        <p:spPr>
          <a:xfrm>
            <a:off x="9088729" y="3863442"/>
            <a:ext cx="1504368" cy="379656"/>
          </a:xfrm>
          <a:prstGeom prst="rect">
            <a:avLst/>
          </a:prstGeom>
          <a:noFill/>
        </p:spPr>
        <p:txBody>
          <a:bodyPr wrap="square" rtlCol="0">
            <a:spAutoFit/>
          </a:bodyPr>
          <a:lstStyle/>
          <a:p>
            <a:pPr algn="ctr"/>
            <a:r>
              <a:rPr lang="zh-CN" altLang="en-US" b="1" dirty="0">
                <a:solidFill>
                  <a:schemeClr val="tx1">
                    <a:lumMod val="65000"/>
                    <a:lumOff val="35000"/>
                  </a:schemeClr>
                </a:solidFill>
                <a:cs typeface="+mn-ea"/>
                <a:sym typeface="+mn-lt"/>
              </a:rPr>
              <a:t>添加小标题</a:t>
            </a:r>
          </a:p>
        </p:txBody>
      </p:sp>
      <p:sp>
        <p:nvSpPr>
          <p:cNvPr id="31" name="矩形: 圆角 11"/>
          <p:cNvSpPr/>
          <p:nvPr/>
        </p:nvSpPr>
        <p:spPr>
          <a:xfrm>
            <a:off x="652780" y="485775"/>
            <a:ext cx="3625850" cy="636270"/>
          </a:xfrm>
          <a:prstGeom prst="round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cs typeface="+mn-ea"/>
                <a:sym typeface="+mn-lt"/>
              </a:rPr>
              <a:t>如何积极实践？</a:t>
            </a:r>
          </a:p>
        </p:txBody>
      </p:sp>
    </p:spTree>
    <p:extLst>
      <p:ext uri="{BB962C8B-B14F-4D97-AF65-F5344CB8AC3E}">
        <p14:creationId xmlns:p14="http://schemas.microsoft.com/office/powerpoint/2010/main" val="278915283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1000"/>
                                        <p:tgtEl>
                                          <p:spTgt spid="14"/>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250"/>
                                        <p:tgtEl>
                                          <p:spTgt spid="18"/>
                                        </p:tgtEl>
                                      </p:cBhvr>
                                    </p:animEffect>
                                  </p:childTnLst>
                                </p:cTn>
                              </p:par>
                            </p:childTnLst>
                          </p:cTn>
                        </p:par>
                        <p:par>
                          <p:cTn id="18" fill="hold">
                            <p:stCondLst>
                              <p:cond delay="225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7"/>
                                        </p:tgtEl>
                                        <p:attrNameLst>
                                          <p:attrName>style.visibility</p:attrName>
                                        </p:attrNameLst>
                                      </p:cBhvr>
                                      <p:to>
                                        <p:strVal val="visible"/>
                                      </p:to>
                                    </p:set>
                                    <p:anim calcmode="lin" valueType="num">
                                      <p:cBhvr>
                                        <p:cTn id="21" dur="3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2" dur="350" fill="hold"/>
                                        <p:tgtEl>
                                          <p:spTgt spid="17"/>
                                        </p:tgtEl>
                                        <p:attrNameLst>
                                          <p:attrName>ppt_y</p:attrName>
                                        </p:attrNameLst>
                                      </p:cBhvr>
                                      <p:tavLst>
                                        <p:tav tm="0">
                                          <p:val>
                                            <p:strVal val="#ppt_y"/>
                                          </p:val>
                                        </p:tav>
                                        <p:tav tm="100000">
                                          <p:val>
                                            <p:strVal val="#ppt_y"/>
                                          </p:val>
                                        </p:tav>
                                      </p:tavLst>
                                    </p:anim>
                                    <p:anim calcmode="lin" valueType="num">
                                      <p:cBhvr>
                                        <p:cTn id="23" dur="3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4" dur="3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350" tmFilter="0,0; .5, 1; 1, 1"/>
                                        <p:tgtEl>
                                          <p:spTgt spid="17"/>
                                        </p:tgtEl>
                                      </p:cBhvr>
                                    </p:animEffect>
                                  </p:childTnLst>
                                </p:cTn>
                              </p:par>
                            </p:childTnLst>
                          </p:cTn>
                        </p:par>
                        <p:par>
                          <p:cTn id="26" fill="hold">
                            <p:stCondLst>
                              <p:cond delay="274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350"/>
                                        <p:tgtEl>
                                          <p:spTgt spid="15"/>
                                        </p:tgtEl>
                                      </p:cBhvr>
                                    </p:animEffect>
                                  </p:childTnLst>
                                </p:cTn>
                              </p:par>
                            </p:childTnLst>
                          </p:cTn>
                        </p:par>
                        <p:par>
                          <p:cTn id="30" fill="hold">
                            <p:stCondLst>
                              <p:cond delay="3090"/>
                            </p:stCondLst>
                            <p:childTnLst>
                              <p:par>
                                <p:cTn id="31" presetID="2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250"/>
                                        <p:tgtEl>
                                          <p:spTgt spid="19"/>
                                        </p:tgtEl>
                                      </p:cBhvr>
                                    </p:animEffect>
                                  </p:childTnLst>
                                </p:cTn>
                              </p:par>
                            </p:childTnLst>
                          </p:cTn>
                        </p:par>
                        <p:par>
                          <p:cTn id="34" fill="hold">
                            <p:stCondLst>
                              <p:cond delay="334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24"/>
                                        </p:tgtEl>
                                        <p:attrNameLst>
                                          <p:attrName>style.visibility</p:attrName>
                                        </p:attrNameLst>
                                      </p:cBhvr>
                                      <p:to>
                                        <p:strVal val="visible"/>
                                      </p:to>
                                    </p:set>
                                    <p:anim calcmode="lin" valueType="num">
                                      <p:cBhvr>
                                        <p:cTn id="37" dur="35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38" dur="350" fill="hold"/>
                                        <p:tgtEl>
                                          <p:spTgt spid="24"/>
                                        </p:tgtEl>
                                        <p:attrNameLst>
                                          <p:attrName>ppt_y</p:attrName>
                                        </p:attrNameLst>
                                      </p:cBhvr>
                                      <p:tavLst>
                                        <p:tav tm="0">
                                          <p:val>
                                            <p:strVal val="#ppt_y"/>
                                          </p:val>
                                        </p:tav>
                                        <p:tav tm="100000">
                                          <p:val>
                                            <p:strVal val="#ppt_y"/>
                                          </p:val>
                                        </p:tav>
                                      </p:tavLst>
                                    </p:anim>
                                    <p:anim calcmode="lin" valueType="num">
                                      <p:cBhvr>
                                        <p:cTn id="39" dur="35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0" dur="35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350" tmFilter="0,0; .5, 1; 1, 1"/>
                                        <p:tgtEl>
                                          <p:spTgt spid="24"/>
                                        </p:tgtEl>
                                      </p:cBhvr>
                                    </p:animEffect>
                                  </p:childTnLst>
                                </p:cTn>
                              </p:par>
                            </p:childTnLst>
                          </p:cTn>
                        </p:par>
                        <p:par>
                          <p:cTn id="42" fill="hold">
                            <p:stCondLst>
                              <p:cond delay="3830"/>
                            </p:stCondLst>
                            <p:childTnLst>
                              <p:par>
                                <p:cTn id="43" presetID="22" presetClass="entr" presetSubtype="1"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up)">
                                      <p:cBhvr>
                                        <p:cTn id="45" dur="350"/>
                                        <p:tgtEl>
                                          <p:spTgt spid="23"/>
                                        </p:tgtEl>
                                      </p:cBhvr>
                                    </p:animEffect>
                                  </p:childTnLst>
                                </p:cTn>
                              </p:par>
                            </p:childTnLst>
                          </p:cTn>
                        </p:par>
                        <p:par>
                          <p:cTn id="46" fill="hold">
                            <p:stCondLst>
                              <p:cond delay="4180"/>
                            </p:stCondLst>
                            <p:childTnLst>
                              <p:par>
                                <p:cTn id="47" presetID="22" presetClass="entr" presetSubtype="1"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250"/>
                                        <p:tgtEl>
                                          <p:spTgt spid="20"/>
                                        </p:tgtEl>
                                      </p:cBhvr>
                                    </p:animEffect>
                                  </p:childTnLst>
                                </p:cTn>
                              </p:par>
                            </p:childTnLst>
                          </p:cTn>
                        </p:par>
                        <p:par>
                          <p:cTn id="50" fill="hold">
                            <p:stCondLst>
                              <p:cond delay="443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26"/>
                                        </p:tgtEl>
                                        <p:attrNameLst>
                                          <p:attrName>style.visibility</p:attrName>
                                        </p:attrNameLst>
                                      </p:cBhvr>
                                      <p:to>
                                        <p:strVal val="visible"/>
                                      </p:to>
                                    </p:set>
                                    <p:anim calcmode="lin" valueType="num">
                                      <p:cBhvr>
                                        <p:cTn id="53" dur="35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54" dur="350" fill="hold"/>
                                        <p:tgtEl>
                                          <p:spTgt spid="26"/>
                                        </p:tgtEl>
                                        <p:attrNameLst>
                                          <p:attrName>ppt_y</p:attrName>
                                        </p:attrNameLst>
                                      </p:cBhvr>
                                      <p:tavLst>
                                        <p:tav tm="0">
                                          <p:val>
                                            <p:strVal val="#ppt_y"/>
                                          </p:val>
                                        </p:tav>
                                        <p:tav tm="100000">
                                          <p:val>
                                            <p:strVal val="#ppt_y"/>
                                          </p:val>
                                        </p:tav>
                                      </p:tavLst>
                                    </p:anim>
                                    <p:anim calcmode="lin" valueType="num">
                                      <p:cBhvr>
                                        <p:cTn id="55" dur="35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56" dur="35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57" dur="350" tmFilter="0,0; .5, 1; 1, 1"/>
                                        <p:tgtEl>
                                          <p:spTgt spid="26"/>
                                        </p:tgtEl>
                                      </p:cBhvr>
                                    </p:animEffect>
                                  </p:childTnLst>
                                </p:cTn>
                              </p:par>
                            </p:childTnLst>
                          </p:cTn>
                        </p:par>
                        <p:par>
                          <p:cTn id="58" fill="hold">
                            <p:stCondLst>
                              <p:cond delay="492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350"/>
                                        <p:tgtEl>
                                          <p:spTgt spid="25"/>
                                        </p:tgtEl>
                                      </p:cBhvr>
                                    </p:animEffect>
                                  </p:childTnLst>
                                </p:cTn>
                              </p:par>
                            </p:childTnLst>
                          </p:cTn>
                        </p:par>
                        <p:par>
                          <p:cTn id="62" fill="hold">
                            <p:stCondLst>
                              <p:cond delay="5270"/>
                            </p:stCondLst>
                            <p:childTnLst>
                              <p:par>
                                <p:cTn id="63" presetID="22" presetClass="entr" presetSubtype="4"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down)">
                                      <p:cBhvr>
                                        <p:cTn id="65" dur="250"/>
                                        <p:tgtEl>
                                          <p:spTgt spid="21"/>
                                        </p:tgtEl>
                                      </p:cBhvr>
                                    </p:animEffect>
                                  </p:childTnLst>
                                </p:cTn>
                              </p:par>
                            </p:childTnLst>
                          </p:cTn>
                        </p:par>
                        <p:par>
                          <p:cTn id="66" fill="hold">
                            <p:stCondLst>
                              <p:cond delay="552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28"/>
                                        </p:tgtEl>
                                        <p:attrNameLst>
                                          <p:attrName>style.visibility</p:attrName>
                                        </p:attrNameLst>
                                      </p:cBhvr>
                                      <p:to>
                                        <p:strVal val="visible"/>
                                      </p:to>
                                    </p:set>
                                    <p:anim calcmode="lin" valueType="num">
                                      <p:cBhvr>
                                        <p:cTn id="69" dur="35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70" dur="350" fill="hold"/>
                                        <p:tgtEl>
                                          <p:spTgt spid="28"/>
                                        </p:tgtEl>
                                        <p:attrNameLst>
                                          <p:attrName>ppt_y</p:attrName>
                                        </p:attrNameLst>
                                      </p:cBhvr>
                                      <p:tavLst>
                                        <p:tav tm="0">
                                          <p:val>
                                            <p:strVal val="#ppt_y"/>
                                          </p:val>
                                        </p:tav>
                                        <p:tav tm="100000">
                                          <p:val>
                                            <p:strVal val="#ppt_y"/>
                                          </p:val>
                                        </p:tav>
                                      </p:tavLst>
                                    </p:anim>
                                    <p:anim calcmode="lin" valueType="num">
                                      <p:cBhvr>
                                        <p:cTn id="71" dur="35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72" dur="35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73" dur="350" tmFilter="0,0; .5, 1; 1, 1"/>
                                        <p:tgtEl>
                                          <p:spTgt spid="28"/>
                                        </p:tgtEl>
                                      </p:cBhvr>
                                    </p:animEffect>
                                  </p:childTnLst>
                                </p:cTn>
                              </p:par>
                            </p:childTnLst>
                          </p:cTn>
                        </p:par>
                        <p:par>
                          <p:cTn id="74" fill="hold">
                            <p:stCondLst>
                              <p:cond delay="6010"/>
                            </p:stCondLst>
                            <p:childTnLst>
                              <p:par>
                                <p:cTn id="75" presetID="22" presetClass="entr" presetSubtype="1"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up)">
                                      <p:cBhvr>
                                        <p:cTn id="77" dur="350"/>
                                        <p:tgtEl>
                                          <p:spTgt spid="27"/>
                                        </p:tgtEl>
                                      </p:cBhvr>
                                    </p:animEffect>
                                  </p:childTnLst>
                                </p:cTn>
                              </p:par>
                            </p:childTnLst>
                          </p:cTn>
                        </p:par>
                        <p:par>
                          <p:cTn id="78" fill="hold">
                            <p:stCondLst>
                              <p:cond delay="6360"/>
                            </p:stCondLst>
                            <p:childTnLst>
                              <p:par>
                                <p:cTn id="79" presetID="22" presetClass="entr" presetSubtype="1"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up)">
                                      <p:cBhvr>
                                        <p:cTn id="81" dur="250"/>
                                        <p:tgtEl>
                                          <p:spTgt spid="22"/>
                                        </p:tgtEl>
                                      </p:cBhvr>
                                    </p:animEffect>
                                  </p:childTnLst>
                                </p:cTn>
                              </p:par>
                            </p:childTnLst>
                          </p:cTn>
                        </p:par>
                        <p:par>
                          <p:cTn id="82" fill="hold">
                            <p:stCondLst>
                              <p:cond delay="6610"/>
                            </p:stCondLst>
                            <p:childTnLst>
                              <p:par>
                                <p:cTn id="83" presetID="41" presetClass="entr" presetSubtype="0" fill="hold" grpId="0" nodeType="afterEffect">
                                  <p:stCondLst>
                                    <p:cond delay="0"/>
                                  </p:stCondLst>
                                  <p:iterate type="lt">
                                    <p:tmPct val="10000"/>
                                  </p:iterate>
                                  <p:childTnLst>
                                    <p:set>
                                      <p:cBhvr>
                                        <p:cTn id="84" dur="1" fill="hold">
                                          <p:stCondLst>
                                            <p:cond delay="0"/>
                                          </p:stCondLst>
                                        </p:cTn>
                                        <p:tgtEl>
                                          <p:spTgt spid="30"/>
                                        </p:tgtEl>
                                        <p:attrNameLst>
                                          <p:attrName>style.visibility</p:attrName>
                                        </p:attrNameLst>
                                      </p:cBhvr>
                                      <p:to>
                                        <p:strVal val="visible"/>
                                      </p:to>
                                    </p:set>
                                    <p:anim calcmode="lin" valueType="num">
                                      <p:cBhvr>
                                        <p:cTn id="85" dur="35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6" dur="350" fill="hold"/>
                                        <p:tgtEl>
                                          <p:spTgt spid="30"/>
                                        </p:tgtEl>
                                        <p:attrNameLst>
                                          <p:attrName>ppt_y</p:attrName>
                                        </p:attrNameLst>
                                      </p:cBhvr>
                                      <p:tavLst>
                                        <p:tav tm="0">
                                          <p:val>
                                            <p:strVal val="#ppt_y"/>
                                          </p:val>
                                        </p:tav>
                                        <p:tav tm="100000">
                                          <p:val>
                                            <p:strVal val="#ppt_y"/>
                                          </p:val>
                                        </p:tav>
                                      </p:tavLst>
                                    </p:anim>
                                    <p:anim calcmode="lin" valueType="num">
                                      <p:cBhvr>
                                        <p:cTn id="87" dur="35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88" dur="35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89" dur="350" tmFilter="0,0; .5, 1; 1, 1"/>
                                        <p:tgtEl>
                                          <p:spTgt spid="30"/>
                                        </p:tgtEl>
                                      </p:cBhvr>
                                    </p:animEffect>
                                  </p:childTnLst>
                                </p:cTn>
                              </p:par>
                            </p:childTnLst>
                          </p:cTn>
                        </p:par>
                        <p:par>
                          <p:cTn id="90" fill="hold">
                            <p:stCondLst>
                              <p:cond delay="7100"/>
                            </p:stCondLst>
                            <p:childTnLst>
                              <p:par>
                                <p:cTn id="91" presetID="22" presetClass="entr" presetSubtype="1"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up)">
                                      <p:cBhvr>
                                        <p:cTn id="93" dur="3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3" grpId="0"/>
      <p:bldP spid="24" grpId="0"/>
      <p:bldP spid="25" grpId="0"/>
      <p:bldP spid="26" grpId="0"/>
      <p:bldP spid="27" grpId="0"/>
      <p:bldP spid="28" grpId="0"/>
      <p:bldP spid="29" grpId="0"/>
      <p:bldP spid="30" grpId="0"/>
      <p:bldP spid="3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iṥlîḋè"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 xmlns:a16="http://schemas.microsoft.com/office/drawing/2014/main" id="{BFF780BD-3AEF-49DA-BCDF-438764CC7442}"/>
              </a:ext>
            </a:extLst>
          </p:cNvPr>
          <p:cNvGrpSpPr/>
          <p:nvPr/>
        </p:nvGrpSpPr>
        <p:grpSpPr>
          <a:xfrm>
            <a:off x="887322" y="1979617"/>
            <a:ext cx="1598688" cy="1973101"/>
            <a:chOff x="4139580" y="1176950"/>
            <a:chExt cx="3912841" cy="4829182"/>
          </a:xfrm>
        </p:grpSpPr>
        <p:sp>
          <p:nvSpPr>
            <p:cNvPr id="97" name="iṧļidè">
              <a:extLst>
                <a:ext uri="{FF2B5EF4-FFF2-40B4-BE49-F238E27FC236}">
                  <a16:creationId xmlns="" xmlns:a16="http://schemas.microsoft.com/office/drawing/2014/main" id="{914D1216-7F05-4984-AFF4-4D249EAF58C3}"/>
                </a:ext>
              </a:extLst>
            </p:cNvPr>
            <p:cNvSpPr/>
            <p:nvPr/>
          </p:nvSpPr>
          <p:spPr bwMode="auto">
            <a:xfrm>
              <a:off x="6794008" y="2868856"/>
              <a:ext cx="82560" cy="77557"/>
            </a:xfrm>
            <a:custGeom>
              <a:avLst/>
              <a:gdLst>
                <a:gd name="T0" fmla="*/ 7 w 14"/>
                <a:gd name="T1" fmla="*/ 0 h 13"/>
                <a:gd name="T2" fmla="*/ 1 w 14"/>
                <a:gd name="T3" fmla="*/ 4 h 13"/>
                <a:gd name="T4" fmla="*/ 1 w 14"/>
                <a:gd name="T5" fmla="*/ 5 h 13"/>
                <a:gd name="T6" fmla="*/ 5 w 14"/>
                <a:gd name="T7" fmla="*/ 13 h 13"/>
                <a:gd name="T8" fmla="*/ 7 w 14"/>
                <a:gd name="T9" fmla="*/ 13 h 13"/>
                <a:gd name="T10" fmla="*/ 12 w 14"/>
                <a:gd name="T11" fmla="*/ 10 h 13"/>
                <a:gd name="T12" fmla="*/ 13 w 14"/>
                <a:gd name="T13" fmla="*/ 9 h 13"/>
                <a:gd name="T14" fmla="*/ 11 w 14"/>
                <a:gd name="T15" fmla="*/ 2 h 13"/>
                <a:gd name="T16" fmla="*/ 9 w 14"/>
                <a:gd name="T17" fmla="*/ 1 h 13"/>
                <a:gd name="T18" fmla="*/ 7 w 14"/>
                <a:gd name="T19" fmla="*/ 0 h 13"/>
                <a:gd name="T20" fmla="*/ 7 w 14"/>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3">
                  <a:moveTo>
                    <a:pt x="7" y="0"/>
                  </a:moveTo>
                  <a:cubicBezTo>
                    <a:pt x="4" y="0"/>
                    <a:pt x="2" y="2"/>
                    <a:pt x="1" y="4"/>
                  </a:cubicBezTo>
                  <a:cubicBezTo>
                    <a:pt x="1" y="5"/>
                    <a:pt x="1" y="5"/>
                    <a:pt x="1" y="5"/>
                  </a:cubicBezTo>
                  <a:cubicBezTo>
                    <a:pt x="0" y="8"/>
                    <a:pt x="2" y="11"/>
                    <a:pt x="5" y="13"/>
                  </a:cubicBezTo>
                  <a:cubicBezTo>
                    <a:pt x="5" y="13"/>
                    <a:pt x="6" y="13"/>
                    <a:pt x="7" y="13"/>
                  </a:cubicBezTo>
                  <a:cubicBezTo>
                    <a:pt x="9" y="13"/>
                    <a:pt x="11" y="12"/>
                    <a:pt x="12" y="10"/>
                  </a:cubicBezTo>
                  <a:cubicBezTo>
                    <a:pt x="12" y="10"/>
                    <a:pt x="13" y="9"/>
                    <a:pt x="13" y="9"/>
                  </a:cubicBezTo>
                  <a:cubicBezTo>
                    <a:pt x="14" y="6"/>
                    <a:pt x="13" y="3"/>
                    <a:pt x="11" y="2"/>
                  </a:cubicBezTo>
                  <a:cubicBezTo>
                    <a:pt x="10" y="1"/>
                    <a:pt x="10" y="1"/>
                    <a:pt x="9" y="1"/>
                  </a:cubicBezTo>
                  <a:cubicBezTo>
                    <a:pt x="8" y="1"/>
                    <a:pt x="8" y="0"/>
                    <a:pt x="7" y="0"/>
                  </a:cubicBezTo>
                  <a:cubicBezTo>
                    <a:pt x="7" y="0"/>
                    <a:pt x="7" y="0"/>
                    <a:pt x="7"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98" name="ïŝ1iḋè">
              <a:extLst>
                <a:ext uri="{FF2B5EF4-FFF2-40B4-BE49-F238E27FC236}">
                  <a16:creationId xmlns="" xmlns:a16="http://schemas.microsoft.com/office/drawing/2014/main" id="{99A9631E-6194-49D3-8086-2BE73BC8C290}"/>
                </a:ext>
              </a:extLst>
            </p:cNvPr>
            <p:cNvSpPr/>
            <p:nvPr/>
          </p:nvSpPr>
          <p:spPr bwMode="auto">
            <a:xfrm>
              <a:off x="6919099" y="2491082"/>
              <a:ext cx="87565" cy="142604"/>
            </a:xfrm>
            <a:custGeom>
              <a:avLst/>
              <a:gdLst>
                <a:gd name="T0" fmla="*/ 10 w 15"/>
                <a:gd name="T1" fmla="*/ 0 h 24"/>
                <a:gd name="T2" fmla="*/ 6 w 15"/>
                <a:gd name="T3" fmla="*/ 3 h 24"/>
                <a:gd name="T4" fmla="*/ 1 w 15"/>
                <a:gd name="T5" fmla="*/ 19 h 24"/>
                <a:gd name="T6" fmla="*/ 3 w 15"/>
                <a:gd name="T7" fmla="*/ 24 h 24"/>
                <a:gd name="T8" fmla="*/ 4 w 15"/>
                <a:gd name="T9" fmla="*/ 24 h 24"/>
                <a:gd name="T10" fmla="*/ 8 w 15"/>
                <a:gd name="T11" fmla="*/ 22 h 24"/>
                <a:gd name="T12" fmla="*/ 14 w 15"/>
                <a:gd name="T13" fmla="*/ 6 h 24"/>
                <a:gd name="T14" fmla="*/ 12 w 15"/>
                <a:gd name="T15" fmla="*/ 0 h 24"/>
                <a:gd name="T16" fmla="*/ 10 w 15"/>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4">
                  <a:moveTo>
                    <a:pt x="10" y="0"/>
                  </a:moveTo>
                  <a:cubicBezTo>
                    <a:pt x="9" y="0"/>
                    <a:pt x="7" y="1"/>
                    <a:pt x="6" y="3"/>
                  </a:cubicBezTo>
                  <a:cubicBezTo>
                    <a:pt x="1" y="19"/>
                    <a:pt x="1" y="19"/>
                    <a:pt x="1" y="19"/>
                  </a:cubicBezTo>
                  <a:cubicBezTo>
                    <a:pt x="0" y="21"/>
                    <a:pt x="1" y="23"/>
                    <a:pt x="3" y="24"/>
                  </a:cubicBezTo>
                  <a:cubicBezTo>
                    <a:pt x="3" y="24"/>
                    <a:pt x="4" y="24"/>
                    <a:pt x="4" y="24"/>
                  </a:cubicBezTo>
                  <a:cubicBezTo>
                    <a:pt x="6" y="24"/>
                    <a:pt x="8" y="23"/>
                    <a:pt x="8" y="22"/>
                  </a:cubicBezTo>
                  <a:cubicBezTo>
                    <a:pt x="14" y="6"/>
                    <a:pt x="14" y="6"/>
                    <a:pt x="14" y="6"/>
                  </a:cubicBezTo>
                  <a:cubicBezTo>
                    <a:pt x="15" y="4"/>
                    <a:pt x="14" y="1"/>
                    <a:pt x="12" y="0"/>
                  </a:cubicBezTo>
                  <a:cubicBezTo>
                    <a:pt x="11" y="0"/>
                    <a:pt x="11" y="0"/>
                    <a:pt x="10"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99" name="ï$lïḑè">
              <a:extLst>
                <a:ext uri="{FF2B5EF4-FFF2-40B4-BE49-F238E27FC236}">
                  <a16:creationId xmlns="" xmlns:a16="http://schemas.microsoft.com/office/drawing/2014/main" id="{0903CD2F-7B86-49EB-B08C-692ADE1E859D}"/>
                </a:ext>
              </a:extLst>
            </p:cNvPr>
            <p:cNvSpPr/>
            <p:nvPr/>
          </p:nvSpPr>
          <p:spPr bwMode="auto">
            <a:xfrm>
              <a:off x="6656407" y="3189089"/>
              <a:ext cx="95069" cy="142604"/>
            </a:xfrm>
            <a:custGeom>
              <a:avLst/>
              <a:gdLst>
                <a:gd name="T0" fmla="*/ 11 w 16"/>
                <a:gd name="T1" fmla="*/ 0 h 24"/>
                <a:gd name="T2" fmla="*/ 7 w 16"/>
                <a:gd name="T3" fmla="*/ 2 h 24"/>
                <a:gd name="T4" fmla="*/ 1 w 16"/>
                <a:gd name="T5" fmla="*/ 18 h 24"/>
                <a:gd name="T6" fmla="*/ 4 w 16"/>
                <a:gd name="T7" fmla="*/ 24 h 24"/>
                <a:gd name="T8" fmla="*/ 5 w 16"/>
                <a:gd name="T9" fmla="*/ 24 h 24"/>
                <a:gd name="T10" fmla="*/ 9 w 16"/>
                <a:gd name="T11" fmla="*/ 21 h 24"/>
                <a:gd name="T12" fmla="*/ 15 w 16"/>
                <a:gd name="T13" fmla="*/ 5 h 24"/>
                <a:gd name="T14" fmla="*/ 12 w 16"/>
                <a:gd name="T15" fmla="*/ 0 h 24"/>
                <a:gd name="T16" fmla="*/ 11 w 16"/>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11" y="0"/>
                  </a:moveTo>
                  <a:cubicBezTo>
                    <a:pt x="9" y="0"/>
                    <a:pt x="8" y="1"/>
                    <a:pt x="7" y="2"/>
                  </a:cubicBezTo>
                  <a:cubicBezTo>
                    <a:pt x="1" y="18"/>
                    <a:pt x="1" y="18"/>
                    <a:pt x="1" y="18"/>
                  </a:cubicBezTo>
                  <a:cubicBezTo>
                    <a:pt x="0" y="20"/>
                    <a:pt x="1" y="23"/>
                    <a:pt x="4" y="24"/>
                  </a:cubicBezTo>
                  <a:cubicBezTo>
                    <a:pt x="4" y="24"/>
                    <a:pt x="5" y="24"/>
                    <a:pt x="5" y="24"/>
                  </a:cubicBezTo>
                  <a:cubicBezTo>
                    <a:pt x="7" y="24"/>
                    <a:pt x="8" y="23"/>
                    <a:pt x="9" y="21"/>
                  </a:cubicBezTo>
                  <a:cubicBezTo>
                    <a:pt x="15" y="5"/>
                    <a:pt x="15" y="5"/>
                    <a:pt x="15" y="5"/>
                  </a:cubicBezTo>
                  <a:cubicBezTo>
                    <a:pt x="16" y="3"/>
                    <a:pt x="14" y="1"/>
                    <a:pt x="12" y="0"/>
                  </a:cubicBezTo>
                  <a:cubicBezTo>
                    <a:pt x="12" y="0"/>
                    <a:pt x="11" y="0"/>
                    <a:pt x="11"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00" name="iSľiḍè">
              <a:extLst>
                <a:ext uri="{FF2B5EF4-FFF2-40B4-BE49-F238E27FC236}">
                  <a16:creationId xmlns="" xmlns:a16="http://schemas.microsoft.com/office/drawing/2014/main" id="{822C5948-E138-4D43-B693-AC8E727A9C3B}"/>
                </a:ext>
              </a:extLst>
            </p:cNvPr>
            <p:cNvSpPr/>
            <p:nvPr/>
          </p:nvSpPr>
          <p:spPr bwMode="auto">
            <a:xfrm>
              <a:off x="6408729" y="2738762"/>
              <a:ext cx="155112" cy="82560"/>
            </a:xfrm>
            <a:custGeom>
              <a:avLst/>
              <a:gdLst>
                <a:gd name="T0" fmla="*/ 5 w 26"/>
                <a:gd name="T1" fmla="*/ 0 h 14"/>
                <a:gd name="T2" fmla="*/ 1 w 26"/>
                <a:gd name="T3" fmla="*/ 3 h 14"/>
                <a:gd name="T4" fmla="*/ 4 w 26"/>
                <a:gd name="T5" fmla="*/ 8 h 14"/>
                <a:gd name="T6" fmla="*/ 20 w 26"/>
                <a:gd name="T7" fmla="*/ 14 h 14"/>
                <a:gd name="T8" fmla="*/ 21 w 26"/>
                <a:gd name="T9" fmla="*/ 14 h 14"/>
                <a:gd name="T10" fmla="*/ 25 w 26"/>
                <a:gd name="T11" fmla="*/ 12 h 14"/>
                <a:gd name="T12" fmla="*/ 22 w 26"/>
                <a:gd name="T13" fmla="*/ 6 h 14"/>
                <a:gd name="T14" fmla="*/ 6 w 26"/>
                <a:gd name="T15" fmla="*/ 1 h 14"/>
                <a:gd name="T16" fmla="*/ 5 w 26"/>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4">
                  <a:moveTo>
                    <a:pt x="5" y="0"/>
                  </a:moveTo>
                  <a:cubicBezTo>
                    <a:pt x="3" y="0"/>
                    <a:pt x="2" y="1"/>
                    <a:pt x="1" y="3"/>
                  </a:cubicBezTo>
                  <a:cubicBezTo>
                    <a:pt x="0" y="5"/>
                    <a:pt x="1" y="7"/>
                    <a:pt x="4" y="8"/>
                  </a:cubicBezTo>
                  <a:cubicBezTo>
                    <a:pt x="20" y="14"/>
                    <a:pt x="20" y="14"/>
                    <a:pt x="20" y="14"/>
                  </a:cubicBezTo>
                  <a:cubicBezTo>
                    <a:pt x="20" y="14"/>
                    <a:pt x="21" y="14"/>
                    <a:pt x="21" y="14"/>
                  </a:cubicBezTo>
                  <a:cubicBezTo>
                    <a:pt x="23" y="14"/>
                    <a:pt x="24" y="13"/>
                    <a:pt x="25" y="12"/>
                  </a:cubicBezTo>
                  <a:cubicBezTo>
                    <a:pt x="26" y="10"/>
                    <a:pt x="25" y="7"/>
                    <a:pt x="22" y="6"/>
                  </a:cubicBezTo>
                  <a:cubicBezTo>
                    <a:pt x="6" y="1"/>
                    <a:pt x="6" y="1"/>
                    <a:pt x="6" y="1"/>
                  </a:cubicBezTo>
                  <a:cubicBezTo>
                    <a:pt x="6" y="0"/>
                    <a:pt x="5" y="0"/>
                    <a:pt x="5"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01" name="ïṧľîḑè">
              <a:extLst>
                <a:ext uri="{FF2B5EF4-FFF2-40B4-BE49-F238E27FC236}">
                  <a16:creationId xmlns="" xmlns:a16="http://schemas.microsoft.com/office/drawing/2014/main" id="{6F788A77-AF30-4C4B-971C-78FB159A4E10}"/>
                </a:ext>
              </a:extLst>
            </p:cNvPr>
            <p:cNvSpPr/>
            <p:nvPr/>
          </p:nvSpPr>
          <p:spPr bwMode="auto">
            <a:xfrm>
              <a:off x="5322940" y="3366716"/>
              <a:ext cx="135098" cy="267695"/>
            </a:xfrm>
            <a:custGeom>
              <a:avLst/>
              <a:gdLst>
                <a:gd name="T0" fmla="*/ 18 w 23"/>
                <a:gd name="T1" fmla="*/ 0 h 45"/>
                <a:gd name="T2" fmla="*/ 14 w 23"/>
                <a:gd name="T3" fmla="*/ 2 h 45"/>
                <a:gd name="T4" fmla="*/ 0 w 23"/>
                <a:gd name="T5" fmla="*/ 42 h 45"/>
                <a:gd name="T6" fmla="*/ 2 w 23"/>
                <a:gd name="T7" fmla="*/ 42 h 45"/>
                <a:gd name="T8" fmla="*/ 7 w 23"/>
                <a:gd name="T9" fmla="*/ 44 h 45"/>
                <a:gd name="T10" fmla="*/ 8 w 23"/>
                <a:gd name="T11" fmla="*/ 45 h 45"/>
                <a:gd name="T12" fmla="*/ 22 w 23"/>
                <a:gd name="T13" fmla="*/ 5 h 45"/>
                <a:gd name="T14" fmla="*/ 19 w 23"/>
                <a:gd name="T15" fmla="*/ 0 h 45"/>
                <a:gd name="T16" fmla="*/ 18 w 2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5">
                  <a:moveTo>
                    <a:pt x="18" y="0"/>
                  </a:moveTo>
                  <a:cubicBezTo>
                    <a:pt x="16" y="0"/>
                    <a:pt x="15" y="1"/>
                    <a:pt x="14" y="2"/>
                  </a:cubicBezTo>
                  <a:cubicBezTo>
                    <a:pt x="0" y="42"/>
                    <a:pt x="0" y="42"/>
                    <a:pt x="0" y="42"/>
                  </a:cubicBezTo>
                  <a:cubicBezTo>
                    <a:pt x="1" y="42"/>
                    <a:pt x="1" y="42"/>
                    <a:pt x="2" y="42"/>
                  </a:cubicBezTo>
                  <a:cubicBezTo>
                    <a:pt x="4" y="42"/>
                    <a:pt x="6" y="43"/>
                    <a:pt x="7" y="44"/>
                  </a:cubicBezTo>
                  <a:cubicBezTo>
                    <a:pt x="7" y="45"/>
                    <a:pt x="7" y="45"/>
                    <a:pt x="8" y="45"/>
                  </a:cubicBezTo>
                  <a:cubicBezTo>
                    <a:pt x="22" y="5"/>
                    <a:pt x="22" y="5"/>
                    <a:pt x="22" y="5"/>
                  </a:cubicBezTo>
                  <a:cubicBezTo>
                    <a:pt x="23" y="3"/>
                    <a:pt x="22" y="1"/>
                    <a:pt x="19" y="0"/>
                  </a:cubicBezTo>
                  <a:cubicBezTo>
                    <a:pt x="19" y="0"/>
                    <a:pt x="18" y="0"/>
                    <a:pt x="18"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02" name="í$liďê">
              <a:extLst>
                <a:ext uri="{FF2B5EF4-FFF2-40B4-BE49-F238E27FC236}">
                  <a16:creationId xmlns="" xmlns:a16="http://schemas.microsoft.com/office/drawing/2014/main" id="{5F049BE1-9D40-403A-B48E-3C6E34E04EB8}"/>
                </a:ext>
              </a:extLst>
            </p:cNvPr>
            <p:cNvSpPr/>
            <p:nvPr/>
          </p:nvSpPr>
          <p:spPr bwMode="auto">
            <a:xfrm>
              <a:off x="5292919" y="3616898"/>
              <a:ext cx="82560" cy="77557"/>
            </a:xfrm>
            <a:custGeom>
              <a:avLst/>
              <a:gdLst>
                <a:gd name="T0" fmla="*/ 7 w 14"/>
                <a:gd name="T1" fmla="*/ 0 h 13"/>
                <a:gd name="T2" fmla="*/ 5 w 14"/>
                <a:gd name="T3" fmla="*/ 0 h 13"/>
                <a:gd name="T4" fmla="*/ 3 w 14"/>
                <a:gd name="T5" fmla="*/ 1 h 13"/>
                <a:gd name="T6" fmla="*/ 2 w 14"/>
                <a:gd name="T7" fmla="*/ 3 h 13"/>
                <a:gd name="T8" fmla="*/ 2 w 14"/>
                <a:gd name="T9" fmla="*/ 10 h 13"/>
                <a:gd name="T10" fmla="*/ 3 w 14"/>
                <a:gd name="T11" fmla="*/ 11 h 13"/>
                <a:gd name="T12" fmla="*/ 7 w 14"/>
                <a:gd name="T13" fmla="*/ 13 h 13"/>
                <a:gd name="T14" fmla="*/ 11 w 14"/>
                <a:gd name="T15" fmla="*/ 11 h 13"/>
                <a:gd name="T16" fmla="*/ 13 w 14"/>
                <a:gd name="T17" fmla="*/ 3 h 13"/>
                <a:gd name="T18" fmla="*/ 12 w 14"/>
                <a:gd name="T19" fmla="*/ 2 h 13"/>
                <a:gd name="T20" fmla="*/ 7 w 14"/>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3">
                  <a:moveTo>
                    <a:pt x="7" y="0"/>
                  </a:moveTo>
                  <a:cubicBezTo>
                    <a:pt x="6" y="0"/>
                    <a:pt x="6" y="0"/>
                    <a:pt x="5" y="0"/>
                  </a:cubicBezTo>
                  <a:cubicBezTo>
                    <a:pt x="4" y="1"/>
                    <a:pt x="4" y="1"/>
                    <a:pt x="3" y="1"/>
                  </a:cubicBezTo>
                  <a:cubicBezTo>
                    <a:pt x="3" y="2"/>
                    <a:pt x="2" y="2"/>
                    <a:pt x="2" y="3"/>
                  </a:cubicBezTo>
                  <a:cubicBezTo>
                    <a:pt x="0" y="5"/>
                    <a:pt x="0" y="8"/>
                    <a:pt x="2" y="10"/>
                  </a:cubicBezTo>
                  <a:cubicBezTo>
                    <a:pt x="2" y="11"/>
                    <a:pt x="3" y="11"/>
                    <a:pt x="3" y="11"/>
                  </a:cubicBezTo>
                  <a:cubicBezTo>
                    <a:pt x="4" y="12"/>
                    <a:pt x="6" y="13"/>
                    <a:pt x="7" y="13"/>
                  </a:cubicBezTo>
                  <a:cubicBezTo>
                    <a:pt x="9" y="13"/>
                    <a:pt x="10" y="12"/>
                    <a:pt x="11" y="11"/>
                  </a:cubicBezTo>
                  <a:cubicBezTo>
                    <a:pt x="14" y="9"/>
                    <a:pt x="14" y="6"/>
                    <a:pt x="13" y="3"/>
                  </a:cubicBezTo>
                  <a:cubicBezTo>
                    <a:pt x="12" y="3"/>
                    <a:pt x="12" y="3"/>
                    <a:pt x="12" y="2"/>
                  </a:cubicBezTo>
                  <a:cubicBezTo>
                    <a:pt x="11" y="1"/>
                    <a:pt x="9" y="0"/>
                    <a:pt x="7"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03" name="iš1ïḋè">
              <a:extLst>
                <a:ext uri="{FF2B5EF4-FFF2-40B4-BE49-F238E27FC236}">
                  <a16:creationId xmlns="" xmlns:a16="http://schemas.microsoft.com/office/drawing/2014/main" id="{6FA84F93-CE23-45A8-9859-70B1933D8F1D}"/>
                </a:ext>
              </a:extLst>
            </p:cNvPr>
            <p:cNvSpPr/>
            <p:nvPr/>
          </p:nvSpPr>
          <p:spPr bwMode="auto">
            <a:xfrm>
              <a:off x="5553107" y="3361713"/>
              <a:ext cx="130095" cy="112582"/>
            </a:xfrm>
            <a:custGeom>
              <a:avLst/>
              <a:gdLst>
                <a:gd name="T0" fmla="*/ 18 w 22"/>
                <a:gd name="T1" fmla="*/ 0 h 19"/>
                <a:gd name="T2" fmla="*/ 15 w 22"/>
                <a:gd name="T3" fmla="*/ 1 h 19"/>
                <a:gd name="T4" fmla="*/ 2 w 22"/>
                <a:gd name="T5" fmla="*/ 12 h 19"/>
                <a:gd name="T6" fmla="*/ 2 w 22"/>
                <a:gd name="T7" fmla="*/ 17 h 19"/>
                <a:gd name="T8" fmla="*/ 5 w 22"/>
                <a:gd name="T9" fmla="*/ 19 h 19"/>
                <a:gd name="T10" fmla="*/ 7 w 22"/>
                <a:gd name="T11" fmla="*/ 18 h 19"/>
                <a:gd name="T12" fmla="*/ 20 w 22"/>
                <a:gd name="T13" fmla="*/ 7 h 19"/>
                <a:gd name="T14" fmla="*/ 21 w 22"/>
                <a:gd name="T15" fmla="*/ 1 h 19"/>
                <a:gd name="T16" fmla="*/ 18 w 22"/>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18" y="0"/>
                  </a:moveTo>
                  <a:cubicBezTo>
                    <a:pt x="17" y="0"/>
                    <a:pt x="16" y="0"/>
                    <a:pt x="15" y="1"/>
                  </a:cubicBezTo>
                  <a:cubicBezTo>
                    <a:pt x="2" y="12"/>
                    <a:pt x="2" y="12"/>
                    <a:pt x="2" y="12"/>
                  </a:cubicBezTo>
                  <a:cubicBezTo>
                    <a:pt x="0" y="13"/>
                    <a:pt x="0" y="16"/>
                    <a:pt x="2" y="17"/>
                  </a:cubicBezTo>
                  <a:cubicBezTo>
                    <a:pt x="2" y="18"/>
                    <a:pt x="3" y="19"/>
                    <a:pt x="5" y="19"/>
                  </a:cubicBezTo>
                  <a:cubicBezTo>
                    <a:pt x="6" y="19"/>
                    <a:pt x="7" y="19"/>
                    <a:pt x="7" y="18"/>
                  </a:cubicBezTo>
                  <a:cubicBezTo>
                    <a:pt x="20" y="7"/>
                    <a:pt x="20" y="7"/>
                    <a:pt x="20" y="7"/>
                  </a:cubicBezTo>
                  <a:cubicBezTo>
                    <a:pt x="22" y="5"/>
                    <a:pt x="22" y="3"/>
                    <a:pt x="21" y="1"/>
                  </a:cubicBezTo>
                  <a:cubicBezTo>
                    <a:pt x="20" y="0"/>
                    <a:pt x="19" y="0"/>
                    <a:pt x="18"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04" name="îsḻîḍé">
              <a:extLst>
                <a:ext uri="{FF2B5EF4-FFF2-40B4-BE49-F238E27FC236}">
                  <a16:creationId xmlns="" xmlns:a16="http://schemas.microsoft.com/office/drawing/2014/main" id="{1EDF1459-7EA4-429F-B62D-DDEFE7947808}"/>
                </a:ext>
              </a:extLst>
            </p:cNvPr>
            <p:cNvSpPr/>
            <p:nvPr/>
          </p:nvSpPr>
          <p:spPr bwMode="auto">
            <a:xfrm>
              <a:off x="5588133" y="3119038"/>
              <a:ext cx="980712" cy="835606"/>
            </a:xfrm>
            <a:custGeom>
              <a:avLst/>
              <a:gdLst>
                <a:gd name="T0" fmla="*/ 165 w 165"/>
                <a:gd name="T1" fmla="*/ 107 h 141"/>
                <a:gd name="T2" fmla="*/ 131 w 165"/>
                <a:gd name="T3" fmla="*/ 141 h 141"/>
                <a:gd name="T4" fmla="*/ 34 w 165"/>
                <a:gd name="T5" fmla="*/ 141 h 141"/>
                <a:gd name="T6" fmla="*/ 0 w 165"/>
                <a:gd name="T7" fmla="*/ 107 h 141"/>
                <a:gd name="T8" fmla="*/ 0 w 165"/>
                <a:gd name="T9" fmla="*/ 34 h 141"/>
                <a:gd name="T10" fmla="*/ 34 w 165"/>
                <a:gd name="T11" fmla="*/ 0 h 141"/>
                <a:gd name="T12" fmla="*/ 131 w 165"/>
                <a:gd name="T13" fmla="*/ 0 h 141"/>
                <a:gd name="T14" fmla="*/ 165 w 165"/>
                <a:gd name="T15" fmla="*/ 34 h 141"/>
                <a:gd name="T16" fmla="*/ 165 w 165"/>
                <a:gd name="T17" fmla="*/ 10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41">
                  <a:moveTo>
                    <a:pt x="165" y="107"/>
                  </a:moveTo>
                  <a:cubicBezTo>
                    <a:pt x="165" y="126"/>
                    <a:pt x="149" y="141"/>
                    <a:pt x="131" y="141"/>
                  </a:cubicBezTo>
                  <a:cubicBezTo>
                    <a:pt x="34" y="141"/>
                    <a:pt x="34" y="141"/>
                    <a:pt x="34" y="141"/>
                  </a:cubicBezTo>
                  <a:cubicBezTo>
                    <a:pt x="15" y="141"/>
                    <a:pt x="0" y="126"/>
                    <a:pt x="0" y="107"/>
                  </a:cubicBezTo>
                  <a:cubicBezTo>
                    <a:pt x="0" y="34"/>
                    <a:pt x="0" y="34"/>
                    <a:pt x="0" y="34"/>
                  </a:cubicBezTo>
                  <a:cubicBezTo>
                    <a:pt x="0" y="15"/>
                    <a:pt x="15" y="0"/>
                    <a:pt x="34" y="0"/>
                  </a:cubicBezTo>
                  <a:cubicBezTo>
                    <a:pt x="131" y="0"/>
                    <a:pt x="131" y="0"/>
                    <a:pt x="131" y="0"/>
                  </a:cubicBezTo>
                  <a:cubicBezTo>
                    <a:pt x="149" y="0"/>
                    <a:pt x="165" y="15"/>
                    <a:pt x="165" y="34"/>
                  </a:cubicBezTo>
                  <a:lnTo>
                    <a:pt x="165" y="107"/>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lnSpcReduction="10000"/>
            </a:bodyPr>
            <a:lstStyle/>
            <a:p>
              <a:pPr algn="ctr"/>
              <a:endParaRPr>
                <a:cs typeface="+mn-ea"/>
                <a:sym typeface="+mn-lt"/>
              </a:endParaRPr>
            </a:p>
          </p:txBody>
        </p:sp>
        <p:sp>
          <p:nvSpPr>
            <p:cNvPr id="105" name="iṥḷiḋe">
              <a:extLst>
                <a:ext uri="{FF2B5EF4-FFF2-40B4-BE49-F238E27FC236}">
                  <a16:creationId xmlns="" xmlns:a16="http://schemas.microsoft.com/office/drawing/2014/main" id="{3AA205DA-D2E0-48D4-A2A8-550C9EE1E9EE}"/>
                </a:ext>
              </a:extLst>
            </p:cNvPr>
            <p:cNvSpPr/>
            <p:nvPr/>
          </p:nvSpPr>
          <p:spPr bwMode="auto">
            <a:xfrm>
              <a:off x="5453034" y="4552577"/>
              <a:ext cx="65047" cy="943185"/>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a:cs typeface="+mn-ea"/>
                <a:sym typeface="+mn-lt"/>
              </a:endParaRPr>
            </a:p>
          </p:txBody>
        </p:sp>
        <p:sp>
          <p:nvSpPr>
            <p:cNvPr id="106" name="iSľídè">
              <a:extLst>
                <a:ext uri="{FF2B5EF4-FFF2-40B4-BE49-F238E27FC236}">
                  <a16:creationId xmlns="" xmlns:a16="http://schemas.microsoft.com/office/drawing/2014/main" id="{FC2DC026-4A7B-49DB-8937-A083069CD386}"/>
                </a:ext>
              </a:extLst>
            </p:cNvPr>
            <p:cNvSpPr/>
            <p:nvPr/>
          </p:nvSpPr>
          <p:spPr bwMode="auto">
            <a:xfrm>
              <a:off x="6668917" y="4552577"/>
              <a:ext cx="65047" cy="943185"/>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a:cs typeface="+mn-ea"/>
                <a:sym typeface="+mn-lt"/>
              </a:endParaRPr>
            </a:p>
          </p:txBody>
        </p:sp>
        <p:sp>
          <p:nvSpPr>
            <p:cNvPr id="107" name="i$1îḑe">
              <a:extLst>
                <a:ext uri="{FF2B5EF4-FFF2-40B4-BE49-F238E27FC236}">
                  <a16:creationId xmlns="" xmlns:a16="http://schemas.microsoft.com/office/drawing/2014/main" id="{AFD7598B-1855-47B5-BF7C-AE2E6FF9C24F}"/>
                </a:ext>
              </a:extLst>
            </p:cNvPr>
            <p:cNvSpPr/>
            <p:nvPr/>
          </p:nvSpPr>
          <p:spPr bwMode="auto">
            <a:xfrm>
              <a:off x="5387987" y="4660156"/>
              <a:ext cx="1383505" cy="125090"/>
            </a:xfrm>
            <a:custGeom>
              <a:avLst/>
              <a:gdLst>
                <a:gd name="T0" fmla="*/ 233 w 233"/>
                <a:gd name="T1" fmla="*/ 11 h 21"/>
                <a:gd name="T2" fmla="*/ 223 w 233"/>
                <a:gd name="T3" fmla="*/ 21 h 21"/>
                <a:gd name="T4" fmla="*/ 10 w 233"/>
                <a:gd name="T5" fmla="*/ 21 h 21"/>
                <a:gd name="T6" fmla="*/ 0 w 233"/>
                <a:gd name="T7" fmla="*/ 11 h 21"/>
                <a:gd name="T8" fmla="*/ 10 w 233"/>
                <a:gd name="T9" fmla="*/ 0 h 21"/>
                <a:gd name="T10" fmla="*/ 223 w 233"/>
                <a:gd name="T11" fmla="*/ 0 h 21"/>
                <a:gd name="T12" fmla="*/ 233 w 233"/>
                <a:gd name="T13" fmla="*/ 11 h 21"/>
              </a:gdLst>
              <a:ahLst/>
              <a:cxnLst>
                <a:cxn ang="0">
                  <a:pos x="T0" y="T1"/>
                </a:cxn>
                <a:cxn ang="0">
                  <a:pos x="T2" y="T3"/>
                </a:cxn>
                <a:cxn ang="0">
                  <a:pos x="T4" y="T5"/>
                </a:cxn>
                <a:cxn ang="0">
                  <a:pos x="T6" y="T7"/>
                </a:cxn>
                <a:cxn ang="0">
                  <a:pos x="T8" y="T9"/>
                </a:cxn>
                <a:cxn ang="0">
                  <a:pos x="T10" y="T11"/>
                </a:cxn>
                <a:cxn ang="0">
                  <a:pos x="T12" y="T13"/>
                </a:cxn>
              </a:cxnLst>
              <a:rect l="0" t="0" r="r" b="b"/>
              <a:pathLst>
                <a:path w="233" h="21">
                  <a:moveTo>
                    <a:pt x="233" y="11"/>
                  </a:moveTo>
                  <a:cubicBezTo>
                    <a:pt x="233" y="16"/>
                    <a:pt x="229" y="21"/>
                    <a:pt x="223" y="21"/>
                  </a:cubicBezTo>
                  <a:cubicBezTo>
                    <a:pt x="10" y="21"/>
                    <a:pt x="10" y="21"/>
                    <a:pt x="10" y="21"/>
                  </a:cubicBezTo>
                  <a:cubicBezTo>
                    <a:pt x="5" y="21"/>
                    <a:pt x="0" y="16"/>
                    <a:pt x="0" y="11"/>
                  </a:cubicBezTo>
                  <a:cubicBezTo>
                    <a:pt x="0" y="5"/>
                    <a:pt x="5" y="0"/>
                    <a:pt x="10" y="0"/>
                  </a:cubicBezTo>
                  <a:cubicBezTo>
                    <a:pt x="223" y="0"/>
                    <a:pt x="223" y="0"/>
                    <a:pt x="223" y="0"/>
                  </a:cubicBezTo>
                  <a:cubicBezTo>
                    <a:pt x="229" y="0"/>
                    <a:pt x="233" y="5"/>
                    <a:pt x="233" y="11"/>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08" name="iṣlíḓé">
              <a:extLst>
                <a:ext uri="{FF2B5EF4-FFF2-40B4-BE49-F238E27FC236}">
                  <a16:creationId xmlns="" xmlns:a16="http://schemas.microsoft.com/office/drawing/2014/main" id="{B37E6C89-E5D5-4474-A691-77E46BE89604}"/>
                </a:ext>
              </a:extLst>
            </p:cNvPr>
            <p:cNvSpPr/>
            <p:nvPr/>
          </p:nvSpPr>
          <p:spPr bwMode="auto">
            <a:xfrm>
              <a:off x="5570619" y="4274876"/>
              <a:ext cx="1020741" cy="432815"/>
            </a:xfrm>
            <a:custGeom>
              <a:avLst/>
              <a:gdLst>
                <a:gd name="T0" fmla="*/ 172 w 172"/>
                <a:gd name="T1" fmla="*/ 34 h 73"/>
                <a:gd name="T2" fmla="*/ 138 w 172"/>
                <a:gd name="T3" fmla="*/ 0 h 73"/>
                <a:gd name="T4" fmla="*/ 33 w 172"/>
                <a:gd name="T5" fmla="*/ 0 h 73"/>
                <a:gd name="T6" fmla="*/ 0 w 172"/>
                <a:gd name="T7" fmla="*/ 34 h 73"/>
                <a:gd name="T8" fmla="*/ 0 w 172"/>
                <a:gd name="T9" fmla="*/ 54 h 73"/>
                <a:gd name="T10" fmla="*/ 33 w 172"/>
                <a:gd name="T11" fmla="*/ 40 h 73"/>
                <a:gd name="T12" fmla="*/ 138 w 172"/>
                <a:gd name="T13" fmla="*/ 40 h 73"/>
                <a:gd name="T14" fmla="*/ 172 w 172"/>
                <a:gd name="T15" fmla="*/ 54 h 73"/>
                <a:gd name="T16" fmla="*/ 172 w 172"/>
                <a:gd name="T17" fmla="*/ 3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73">
                  <a:moveTo>
                    <a:pt x="172" y="34"/>
                  </a:moveTo>
                  <a:cubicBezTo>
                    <a:pt x="172" y="15"/>
                    <a:pt x="157" y="0"/>
                    <a:pt x="138" y="0"/>
                  </a:cubicBezTo>
                  <a:cubicBezTo>
                    <a:pt x="33" y="0"/>
                    <a:pt x="33" y="0"/>
                    <a:pt x="33" y="0"/>
                  </a:cubicBezTo>
                  <a:cubicBezTo>
                    <a:pt x="15" y="0"/>
                    <a:pt x="0" y="15"/>
                    <a:pt x="0" y="34"/>
                  </a:cubicBezTo>
                  <a:cubicBezTo>
                    <a:pt x="0" y="54"/>
                    <a:pt x="0" y="54"/>
                    <a:pt x="0" y="54"/>
                  </a:cubicBezTo>
                  <a:cubicBezTo>
                    <a:pt x="0" y="73"/>
                    <a:pt x="15" y="40"/>
                    <a:pt x="33" y="40"/>
                  </a:cubicBezTo>
                  <a:cubicBezTo>
                    <a:pt x="138" y="40"/>
                    <a:pt x="138" y="40"/>
                    <a:pt x="138" y="40"/>
                  </a:cubicBezTo>
                  <a:cubicBezTo>
                    <a:pt x="157" y="40"/>
                    <a:pt x="172" y="73"/>
                    <a:pt x="172" y="54"/>
                  </a:cubicBezTo>
                  <a:lnTo>
                    <a:pt x="172" y="34"/>
                  </a:lnTo>
                  <a:close/>
                </a:path>
              </a:pathLst>
            </a:custGeom>
            <a:solidFill>
              <a:srgbClr val="4FA4B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109" name="iṩḷiḍe">
              <a:extLst>
                <a:ext uri="{FF2B5EF4-FFF2-40B4-BE49-F238E27FC236}">
                  <a16:creationId xmlns="" xmlns:a16="http://schemas.microsoft.com/office/drawing/2014/main" id="{E6DF308C-6995-4B7D-A80A-766E11160173}"/>
                </a:ext>
              </a:extLst>
            </p:cNvPr>
            <p:cNvSpPr/>
            <p:nvPr/>
          </p:nvSpPr>
          <p:spPr bwMode="auto">
            <a:xfrm>
              <a:off x="6176059" y="4434992"/>
              <a:ext cx="415302" cy="1108305"/>
            </a:xfrm>
            <a:custGeom>
              <a:avLst/>
              <a:gdLst>
                <a:gd name="T0" fmla="*/ 70 w 70"/>
                <a:gd name="T1" fmla="*/ 187 h 187"/>
                <a:gd name="T2" fmla="*/ 70 w 70"/>
                <a:gd name="T3" fmla="*/ 138 h 187"/>
                <a:gd name="T4" fmla="*/ 70 w 70"/>
                <a:gd name="T5" fmla="*/ 0 h 187"/>
                <a:gd name="T6" fmla="*/ 35 w 70"/>
                <a:gd name="T7" fmla="*/ 13 h 187"/>
                <a:gd name="T8" fmla="*/ 0 w 70"/>
                <a:gd name="T9" fmla="*/ 0 h 187"/>
                <a:gd name="T10" fmla="*/ 0 w 70"/>
                <a:gd name="T11" fmla="*/ 138 h 187"/>
                <a:gd name="T12" fmla="*/ 0 w 70"/>
                <a:gd name="T13" fmla="*/ 187 h 187"/>
                <a:gd name="T14" fmla="*/ 70 w 70"/>
                <a:gd name="T15" fmla="*/ 187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87">
                  <a:moveTo>
                    <a:pt x="70" y="187"/>
                  </a:moveTo>
                  <a:cubicBezTo>
                    <a:pt x="70" y="185"/>
                    <a:pt x="70" y="187"/>
                    <a:pt x="70" y="138"/>
                  </a:cubicBezTo>
                  <a:cubicBezTo>
                    <a:pt x="70" y="0"/>
                    <a:pt x="70" y="0"/>
                    <a:pt x="70" y="0"/>
                  </a:cubicBezTo>
                  <a:cubicBezTo>
                    <a:pt x="70" y="28"/>
                    <a:pt x="55" y="13"/>
                    <a:pt x="35" y="13"/>
                  </a:cubicBezTo>
                  <a:cubicBezTo>
                    <a:pt x="16" y="13"/>
                    <a:pt x="0" y="28"/>
                    <a:pt x="0" y="0"/>
                  </a:cubicBezTo>
                  <a:cubicBezTo>
                    <a:pt x="0" y="138"/>
                    <a:pt x="0" y="138"/>
                    <a:pt x="0" y="138"/>
                  </a:cubicBezTo>
                  <a:cubicBezTo>
                    <a:pt x="0" y="187"/>
                    <a:pt x="0" y="185"/>
                    <a:pt x="0" y="187"/>
                  </a:cubicBezTo>
                  <a:cubicBezTo>
                    <a:pt x="70" y="187"/>
                    <a:pt x="70" y="187"/>
                    <a:pt x="70" y="187"/>
                  </a:cubicBezTo>
                </a:path>
              </a:pathLst>
            </a:custGeom>
            <a:solidFill>
              <a:srgbClr val="055275"/>
            </a:solidFill>
            <a:ln>
              <a:noFill/>
            </a:ln>
          </p:spPr>
          <p:txBody>
            <a:bodyPr wrap="square" lIns="91440" tIns="45720" rIns="91440" bIns="45720" anchor="ctr">
              <a:normAutofit/>
            </a:bodyPr>
            <a:lstStyle/>
            <a:p>
              <a:pPr algn="ctr"/>
              <a:endParaRPr>
                <a:cs typeface="+mn-ea"/>
                <a:sym typeface="+mn-lt"/>
              </a:endParaRPr>
            </a:p>
          </p:txBody>
        </p:sp>
        <p:sp>
          <p:nvSpPr>
            <p:cNvPr id="110" name="íṩľïḓe">
              <a:extLst>
                <a:ext uri="{FF2B5EF4-FFF2-40B4-BE49-F238E27FC236}">
                  <a16:creationId xmlns="" xmlns:a16="http://schemas.microsoft.com/office/drawing/2014/main" id="{EF1EC0C2-70C5-4AF5-996E-FB42C6F59EB5}"/>
                </a:ext>
              </a:extLst>
            </p:cNvPr>
            <p:cNvSpPr/>
            <p:nvPr/>
          </p:nvSpPr>
          <p:spPr bwMode="auto">
            <a:xfrm>
              <a:off x="6146037" y="5543295"/>
              <a:ext cx="482851" cy="315229"/>
            </a:xfrm>
            <a:custGeom>
              <a:avLst/>
              <a:gdLst>
                <a:gd name="T0" fmla="*/ 81 w 81"/>
                <a:gd name="T1" fmla="*/ 27 h 53"/>
                <a:gd name="T2" fmla="*/ 55 w 81"/>
                <a:gd name="T3" fmla="*/ 53 h 53"/>
                <a:gd name="T4" fmla="*/ 25 w 81"/>
                <a:gd name="T5" fmla="*/ 53 h 53"/>
                <a:gd name="T6" fmla="*/ 0 w 81"/>
                <a:gd name="T7" fmla="*/ 27 h 53"/>
                <a:gd name="T8" fmla="*/ 11 w 81"/>
                <a:gd name="T9" fmla="*/ 0 h 53"/>
                <a:gd name="T10" fmla="*/ 66 w 81"/>
                <a:gd name="T11" fmla="*/ 0 h 53"/>
                <a:gd name="T12" fmla="*/ 81 w 81"/>
                <a:gd name="T13" fmla="*/ 27 h 53"/>
              </a:gdLst>
              <a:ahLst/>
              <a:cxnLst>
                <a:cxn ang="0">
                  <a:pos x="T0" y="T1"/>
                </a:cxn>
                <a:cxn ang="0">
                  <a:pos x="T2" y="T3"/>
                </a:cxn>
                <a:cxn ang="0">
                  <a:pos x="T4" y="T5"/>
                </a:cxn>
                <a:cxn ang="0">
                  <a:pos x="T6" y="T7"/>
                </a:cxn>
                <a:cxn ang="0">
                  <a:pos x="T8" y="T9"/>
                </a:cxn>
                <a:cxn ang="0">
                  <a:pos x="T10" y="T11"/>
                </a:cxn>
                <a:cxn ang="0">
                  <a:pos x="T12" y="T13"/>
                </a:cxn>
              </a:cxnLst>
              <a:rect l="0" t="0" r="r" b="b"/>
              <a:pathLst>
                <a:path w="81" h="53">
                  <a:moveTo>
                    <a:pt x="81" y="27"/>
                  </a:moveTo>
                  <a:cubicBezTo>
                    <a:pt x="81" y="42"/>
                    <a:pt x="69" y="53"/>
                    <a:pt x="55" y="53"/>
                  </a:cubicBezTo>
                  <a:cubicBezTo>
                    <a:pt x="25" y="53"/>
                    <a:pt x="25" y="53"/>
                    <a:pt x="25" y="53"/>
                  </a:cubicBezTo>
                  <a:cubicBezTo>
                    <a:pt x="11" y="53"/>
                    <a:pt x="0" y="42"/>
                    <a:pt x="0" y="27"/>
                  </a:cubicBezTo>
                  <a:cubicBezTo>
                    <a:pt x="0" y="13"/>
                    <a:pt x="7" y="9"/>
                    <a:pt x="11" y="0"/>
                  </a:cubicBezTo>
                  <a:cubicBezTo>
                    <a:pt x="66" y="0"/>
                    <a:pt x="66" y="0"/>
                    <a:pt x="66" y="0"/>
                  </a:cubicBezTo>
                  <a:cubicBezTo>
                    <a:pt x="75" y="11"/>
                    <a:pt x="81" y="13"/>
                    <a:pt x="81" y="27"/>
                  </a:cubicBezTo>
                </a:path>
              </a:pathLst>
            </a:custGeom>
            <a:solidFill>
              <a:srgbClr val="78393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11" name="îśḻiḋê">
              <a:extLst>
                <a:ext uri="{FF2B5EF4-FFF2-40B4-BE49-F238E27FC236}">
                  <a16:creationId xmlns="" xmlns:a16="http://schemas.microsoft.com/office/drawing/2014/main" id="{B96FDB77-95FA-4C78-8C16-80E0BA0777C2}"/>
                </a:ext>
              </a:extLst>
            </p:cNvPr>
            <p:cNvSpPr/>
            <p:nvPr/>
          </p:nvSpPr>
          <p:spPr bwMode="auto">
            <a:xfrm>
              <a:off x="6213587" y="5543295"/>
              <a:ext cx="330240" cy="5003"/>
            </a:xfrm>
            <a:custGeom>
              <a:avLst/>
              <a:gdLst>
                <a:gd name="T0" fmla="*/ 0 w 56"/>
                <a:gd name="T1" fmla="*/ 1 h 1"/>
                <a:gd name="T2" fmla="*/ 0 w 56"/>
                <a:gd name="T3" fmla="*/ 1 h 1"/>
                <a:gd name="T4" fmla="*/ 0 w 56"/>
                <a:gd name="T5" fmla="*/ 1 h 1"/>
                <a:gd name="T6" fmla="*/ 0 w 56"/>
                <a:gd name="T7" fmla="*/ 1 h 1"/>
                <a:gd name="T8" fmla="*/ 0 w 56"/>
                <a:gd name="T9" fmla="*/ 1 h 1"/>
                <a:gd name="T10" fmla="*/ 0 w 56"/>
                <a:gd name="T11" fmla="*/ 1 h 1"/>
                <a:gd name="T12" fmla="*/ 0 w 56"/>
                <a:gd name="T13" fmla="*/ 1 h 1"/>
                <a:gd name="T14" fmla="*/ 0 w 56"/>
                <a:gd name="T15" fmla="*/ 1 h 1"/>
                <a:gd name="T16" fmla="*/ 0 w 56"/>
                <a:gd name="T17" fmla="*/ 1 h 1"/>
                <a:gd name="T18" fmla="*/ 0 w 56"/>
                <a:gd name="T19" fmla="*/ 1 h 1"/>
                <a:gd name="T20" fmla="*/ 0 w 56"/>
                <a:gd name="T21" fmla="*/ 1 h 1"/>
                <a:gd name="T22" fmla="*/ 0 w 56"/>
                <a:gd name="T23" fmla="*/ 1 h 1"/>
                <a:gd name="T24" fmla="*/ 0 w 56"/>
                <a:gd name="T25" fmla="*/ 0 h 1"/>
                <a:gd name="T26" fmla="*/ 0 w 56"/>
                <a:gd name="T27" fmla="*/ 0 h 1"/>
                <a:gd name="T28" fmla="*/ 0 w 56"/>
                <a:gd name="T29" fmla="*/ 0 h 1"/>
                <a:gd name="T30" fmla="*/ 0 w 56"/>
                <a:gd name="T31" fmla="*/ 0 h 1"/>
                <a:gd name="T32" fmla="*/ 0 w 56"/>
                <a:gd name="T33" fmla="*/ 0 h 1"/>
                <a:gd name="T34" fmla="*/ 0 w 56"/>
                <a:gd name="T35" fmla="*/ 0 h 1"/>
                <a:gd name="T36" fmla="*/ 0 w 56"/>
                <a:gd name="T37" fmla="*/ 0 h 1"/>
                <a:gd name="T38" fmla="*/ 0 w 56"/>
                <a:gd name="T39" fmla="*/ 0 h 1"/>
                <a:gd name="T40" fmla="*/ 0 w 56"/>
                <a:gd name="T41" fmla="*/ 0 h 1"/>
                <a:gd name="T42" fmla="*/ 0 w 56"/>
                <a:gd name="T43" fmla="*/ 0 h 1"/>
                <a:gd name="T44" fmla="*/ 55 w 56"/>
                <a:gd name="T45" fmla="*/ 0 h 1"/>
                <a:gd name="T46" fmla="*/ 55 w 56"/>
                <a:gd name="T47" fmla="*/ 0 h 1"/>
                <a:gd name="T48" fmla="*/ 56 w 56"/>
                <a:gd name="T49" fmla="*/ 1 h 1"/>
                <a:gd name="T50" fmla="*/ 55 w 56"/>
                <a:gd name="T5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moveTo>
                    <a:pt x="55" y="0"/>
                  </a:moveTo>
                  <a:cubicBezTo>
                    <a:pt x="55" y="0"/>
                    <a:pt x="55" y="0"/>
                    <a:pt x="55" y="0"/>
                  </a:cubicBezTo>
                  <a:cubicBezTo>
                    <a:pt x="55" y="0"/>
                    <a:pt x="55" y="1"/>
                    <a:pt x="56" y="1"/>
                  </a:cubicBezTo>
                  <a:cubicBezTo>
                    <a:pt x="55" y="1"/>
                    <a:pt x="55" y="0"/>
                    <a:pt x="55" y="0"/>
                  </a:cubicBezTo>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12" name="íšḷïḓe">
              <a:extLst>
                <a:ext uri="{FF2B5EF4-FFF2-40B4-BE49-F238E27FC236}">
                  <a16:creationId xmlns="" xmlns:a16="http://schemas.microsoft.com/office/drawing/2014/main" id="{0492E98A-7E6B-4FFF-A26F-07DCBAA5BBED}"/>
                </a:ext>
              </a:extLst>
            </p:cNvPr>
            <p:cNvSpPr/>
            <p:nvPr/>
          </p:nvSpPr>
          <p:spPr bwMode="auto">
            <a:xfrm>
              <a:off x="6183565" y="5543295"/>
              <a:ext cx="402794" cy="52539"/>
            </a:xfrm>
            <a:custGeom>
              <a:avLst/>
              <a:gdLst>
                <a:gd name="T0" fmla="*/ 60 w 68"/>
                <a:gd name="T1" fmla="*/ 0 h 9"/>
                <a:gd name="T2" fmla="*/ 5 w 68"/>
                <a:gd name="T3" fmla="*/ 0 h 9"/>
                <a:gd name="T4" fmla="*/ 5 w 68"/>
                <a:gd name="T5" fmla="*/ 0 h 9"/>
                <a:gd name="T6" fmla="*/ 5 w 68"/>
                <a:gd name="T7" fmla="*/ 0 h 9"/>
                <a:gd name="T8" fmla="*/ 5 w 68"/>
                <a:gd name="T9" fmla="*/ 0 h 9"/>
                <a:gd name="T10" fmla="*/ 5 w 68"/>
                <a:gd name="T11" fmla="*/ 0 h 9"/>
                <a:gd name="T12" fmla="*/ 5 w 68"/>
                <a:gd name="T13" fmla="*/ 0 h 9"/>
                <a:gd name="T14" fmla="*/ 5 w 68"/>
                <a:gd name="T15" fmla="*/ 0 h 9"/>
                <a:gd name="T16" fmla="*/ 5 w 68"/>
                <a:gd name="T17" fmla="*/ 1 h 9"/>
                <a:gd name="T18" fmla="*/ 5 w 68"/>
                <a:gd name="T19" fmla="*/ 1 h 9"/>
                <a:gd name="T20" fmla="*/ 5 w 68"/>
                <a:gd name="T21" fmla="*/ 1 h 9"/>
                <a:gd name="T22" fmla="*/ 5 w 68"/>
                <a:gd name="T23" fmla="*/ 1 h 9"/>
                <a:gd name="T24" fmla="*/ 5 w 68"/>
                <a:gd name="T25" fmla="*/ 1 h 9"/>
                <a:gd name="T26" fmla="*/ 5 w 68"/>
                <a:gd name="T27" fmla="*/ 1 h 9"/>
                <a:gd name="T28" fmla="*/ 5 w 68"/>
                <a:gd name="T29" fmla="*/ 1 h 9"/>
                <a:gd name="T30" fmla="*/ 5 w 68"/>
                <a:gd name="T31" fmla="*/ 1 h 9"/>
                <a:gd name="T32" fmla="*/ 0 w 68"/>
                <a:gd name="T33" fmla="*/ 9 h 9"/>
                <a:gd name="T34" fmla="*/ 68 w 68"/>
                <a:gd name="T35" fmla="*/ 9 h 9"/>
                <a:gd name="T36" fmla="*/ 61 w 68"/>
                <a:gd name="T37" fmla="*/ 1 h 9"/>
                <a:gd name="T38" fmla="*/ 60 w 68"/>
                <a:gd name="T39" fmla="*/ 0 h 9"/>
                <a:gd name="T40" fmla="*/ 60 w 68"/>
                <a:gd name="T4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9">
                  <a:moveTo>
                    <a:pt x="60"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3" y="4"/>
                    <a:pt x="1" y="6"/>
                    <a:pt x="0" y="9"/>
                  </a:cubicBezTo>
                  <a:cubicBezTo>
                    <a:pt x="68" y="9"/>
                    <a:pt x="68" y="9"/>
                    <a:pt x="68" y="9"/>
                  </a:cubicBezTo>
                  <a:cubicBezTo>
                    <a:pt x="66" y="7"/>
                    <a:pt x="63" y="4"/>
                    <a:pt x="61" y="1"/>
                  </a:cubicBezTo>
                  <a:cubicBezTo>
                    <a:pt x="60" y="1"/>
                    <a:pt x="60" y="0"/>
                    <a:pt x="60" y="0"/>
                  </a:cubicBezTo>
                  <a:cubicBezTo>
                    <a:pt x="60" y="0"/>
                    <a:pt x="60" y="0"/>
                    <a:pt x="60" y="0"/>
                  </a:cubicBezTo>
                </a:path>
              </a:pathLst>
            </a:custGeom>
            <a:solidFill>
              <a:srgbClr val="66313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13" name="işľïḍê">
              <a:extLst>
                <a:ext uri="{FF2B5EF4-FFF2-40B4-BE49-F238E27FC236}">
                  <a16:creationId xmlns="" xmlns:a16="http://schemas.microsoft.com/office/drawing/2014/main" id="{28368DC0-5150-4521-867E-A7589CA116C3}"/>
                </a:ext>
              </a:extLst>
            </p:cNvPr>
            <p:cNvSpPr/>
            <p:nvPr/>
          </p:nvSpPr>
          <p:spPr bwMode="auto">
            <a:xfrm>
              <a:off x="4389762" y="4607617"/>
              <a:ext cx="165120" cy="1398515"/>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a:cs typeface="+mn-ea"/>
                <a:sym typeface="+mn-lt"/>
              </a:endParaRPr>
            </a:p>
          </p:txBody>
        </p:sp>
        <p:sp>
          <p:nvSpPr>
            <p:cNvPr id="114" name="íṣḷiďê">
              <a:extLst>
                <a:ext uri="{FF2B5EF4-FFF2-40B4-BE49-F238E27FC236}">
                  <a16:creationId xmlns="" xmlns:a16="http://schemas.microsoft.com/office/drawing/2014/main" id="{2C3EE5D6-D72A-4041-A6E7-41EEA42603D5}"/>
                </a:ext>
              </a:extLst>
            </p:cNvPr>
            <p:cNvSpPr/>
            <p:nvPr/>
          </p:nvSpPr>
          <p:spPr bwMode="auto">
            <a:xfrm>
              <a:off x="5570619" y="4434992"/>
              <a:ext cx="415302" cy="1108305"/>
            </a:xfrm>
            <a:custGeom>
              <a:avLst/>
              <a:gdLst>
                <a:gd name="T0" fmla="*/ 69 w 70"/>
                <a:gd name="T1" fmla="*/ 187 h 187"/>
                <a:gd name="T2" fmla="*/ 70 w 70"/>
                <a:gd name="T3" fmla="*/ 138 h 187"/>
                <a:gd name="T4" fmla="*/ 70 w 70"/>
                <a:gd name="T5" fmla="*/ 0 h 187"/>
                <a:gd name="T6" fmla="*/ 35 w 70"/>
                <a:gd name="T7" fmla="*/ 13 h 187"/>
                <a:gd name="T8" fmla="*/ 0 w 70"/>
                <a:gd name="T9" fmla="*/ 0 h 187"/>
                <a:gd name="T10" fmla="*/ 0 w 70"/>
                <a:gd name="T11" fmla="*/ 138 h 187"/>
                <a:gd name="T12" fmla="*/ 0 w 70"/>
                <a:gd name="T13" fmla="*/ 187 h 187"/>
                <a:gd name="T14" fmla="*/ 69 w 70"/>
                <a:gd name="T15" fmla="*/ 187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87">
                  <a:moveTo>
                    <a:pt x="69" y="187"/>
                  </a:moveTo>
                  <a:cubicBezTo>
                    <a:pt x="70" y="185"/>
                    <a:pt x="70" y="187"/>
                    <a:pt x="70" y="138"/>
                  </a:cubicBezTo>
                  <a:cubicBezTo>
                    <a:pt x="70" y="0"/>
                    <a:pt x="70" y="0"/>
                    <a:pt x="70" y="0"/>
                  </a:cubicBezTo>
                  <a:cubicBezTo>
                    <a:pt x="70" y="28"/>
                    <a:pt x="54" y="13"/>
                    <a:pt x="35" y="13"/>
                  </a:cubicBezTo>
                  <a:cubicBezTo>
                    <a:pt x="15" y="13"/>
                    <a:pt x="0" y="28"/>
                    <a:pt x="0" y="0"/>
                  </a:cubicBezTo>
                  <a:cubicBezTo>
                    <a:pt x="0" y="138"/>
                    <a:pt x="0" y="138"/>
                    <a:pt x="0" y="138"/>
                  </a:cubicBezTo>
                  <a:cubicBezTo>
                    <a:pt x="0" y="187"/>
                    <a:pt x="0" y="185"/>
                    <a:pt x="0" y="187"/>
                  </a:cubicBezTo>
                  <a:cubicBezTo>
                    <a:pt x="69" y="187"/>
                    <a:pt x="69" y="187"/>
                    <a:pt x="69" y="187"/>
                  </a:cubicBezTo>
                </a:path>
              </a:pathLst>
            </a:custGeom>
            <a:solidFill>
              <a:srgbClr val="055275"/>
            </a:solidFill>
            <a:ln>
              <a:noFill/>
            </a:ln>
          </p:spPr>
          <p:txBody>
            <a:bodyPr wrap="square" lIns="91440" tIns="45720" rIns="91440" bIns="45720" anchor="ctr">
              <a:normAutofit/>
            </a:bodyPr>
            <a:lstStyle/>
            <a:p>
              <a:pPr algn="ctr"/>
              <a:endParaRPr>
                <a:cs typeface="+mn-ea"/>
                <a:sym typeface="+mn-lt"/>
              </a:endParaRPr>
            </a:p>
          </p:txBody>
        </p:sp>
        <p:sp>
          <p:nvSpPr>
            <p:cNvPr id="115" name="íşļíḓé">
              <a:extLst>
                <a:ext uri="{FF2B5EF4-FFF2-40B4-BE49-F238E27FC236}">
                  <a16:creationId xmlns="" xmlns:a16="http://schemas.microsoft.com/office/drawing/2014/main" id="{318A6E36-200F-4E4C-BBD6-1D9830CAA1E9}"/>
                </a:ext>
              </a:extLst>
            </p:cNvPr>
            <p:cNvSpPr/>
            <p:nvPr/>
          </p:nvSpPr>
          <p:spPr bwMode="auto">
            <a:xfrm>
              <a:off x="7499520" y="4607617"/>
              <a:ext cx="167622" cy="1398515"/>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a:cs typeface="+mn-ea"/>
                <a:sym typeface="+mn-lt"/>
              </a:endParaRPr>
            </a:p>
          </p:txBody>
        </p:sp>
        <p:sp>
          <p:nvSpPr>
            <p:cNvPr id="116" name="ï$ľïďè">
              <a:extLst>
                <a:ext uri="{FF2B5EF4-FFF2-40B4-BE49-F238E27FC236}">
                  <a16:creationId xmlns="" xmlns:a16="http://schemas.microsoft.com/office/drawing/2014/main" id="{53612CA7-D34B-400F-9442-A32D4DF1411B}"/>
                </a:ext>
              </a:extLst>
            </p:cNvPr>
            <p:cNvSpPr/>
            <p:nvPr/>
          </p:nvSpPr>
          <p:spPr bwMode="auto">
            <a:xfrm>
              <a:off x="5558111" y="3214106"/>
              <a:ext cx="1093295" cy="1350980"/>
            </a:xfrm>
            <a:custGeom>
              <a:avLst/>
              <a:gdLst>
                <a:gd name="T0" fmla="*/ 20 w 184"/>
                <a:gd name="T1" fmla="*/ 12 h 228"/>
                <a:gd name="T2" fmla="*/ 15 w 184"/>
                <a:gd name="T3" fmla="*/ 32 h 228"/>
                <a:gd name="T4" fmla="*/ 0 w 184"/>
                <a:gd name="T5" fmla="*/ 228 h 228"/>
                <a:gd name="T6" fmla="*/ 184 w 184"/>
                <a:gd name="T7" fmla="*/ 228 h 228"/>
                <a:gd name="T8" fmla="*/ 159 w 184"/>
                <a:gd name="T9" fmla="*/ 10 h 228"/>
                <a:gd name="T10" fmla="*/ 20 w 184"/>
                <a:gd name="T11" fmla="*/ 12 h 228"/>
              </a:gdLst>
              <a:ahLst/>
              <a:cxnLst>
                <a:cxn ang="0">
                  <a:pos x="T0" y="T1"/>
                </a:cxn>
                <a:cxn ang="0">
                  <a:pos x="T2" y="T3"/>
                </a:cxn>
                <a:cxn ang="0">
                  <a:pos x="T4" y="T5"/>
                </a:cxn>
                <a:cxn ang="0">
                  <a:pos x="T6" y="T7"/>
                </a:cxn>
                <a:cxn ang="0">
                  <a:pos x="T8" y="T9"/>
                </a:cxn>
                <a:cxn ang="0">
                  <a:pos x="T10" y="T11"/>
                </a:cxn>
              </a:cxnLst>
              <a:rect l="0" t="0" r="r" b="b"/>
              <a:pathLst>
                <a:path w="184" h="228">
                  <a:moveTo>
                    <a:pt x="20" y="12"/>
                  </a:moveTo>
                  <a:cubicBezTo>
                    <a:pt x="14" y="13"/>
                    <a:pt x="19" y="28"/>
                    <a:pt x="15" y="32"/>
                  </a:cubicBezTo>
                  <a:cubicBezTo>
                    <a:pt x="0" y="228"/>
                    <a:pt x="0" y="228"/>
                    <a:pt x="0" y="228"/>
                  </a:cubicBezTo>
                  <a:cubicBezTo>
                    <a:pt x="184" y="228"/>
                    <a:pt x="184" y="228"/>
                    <a:pt x="184" y="228"/>
                  </a:cubicBezTo>
                  <a:cubicBezTo>
                    <a:pt x="159" y="10"/>
                    <a:pt x="159" y="10"/>
                    <a:pt x="159" y="10"/>
                  </a:cubicBezTo>
                  <a:cubicBezTo>
                    <a:pt x="159" y="10"/>
                    <a:pt x="101" y="0"/>
                    <a:pt x="20" y="12"/>
                  </a:cubicBezTo>
                  <a:close/>
                </a:path>
              </a:pathLst>
            </a:custGeom>
            <a:solidFill>
              <a:srgbClr val="055275"/>
            </a:solidFill>
            <a:ln>
              <a:noFill/>
            </a:ln>
          </p:spPr>
          <p:txBody>
            <a:bodyPr wrap="square" lIns="91440" tIns="45720" rIns="91440" bIns="45720" anchor="ctr">
              <a:normAutofit/>
            </a:bodyPr>
            <a:lstStyle/>
            <a:p>
              <a:pPr algn="ctr"/>
              <a:endParaRPr>
                <a:cs typeface="+mn-ea"/>
                <a:sym typeface="+mn-lt"/>
              </a:endParaRPr>
            </a:p>
          </p:txBody>
        </p:sp>
        <p:sp>
          <p:nvSpPr>
            <p:cNvPr id="117" name="isľídê">
              <a:extLst>
                <a:ext uri="{FF2B5EF4-FFF2-40B4-BE49-F238E27FC236}">
                  <a16:creationId xmlns="" xmlns:a16="http://schemas.microsoft.com/office/drawing/2014/main" id="{FD2A02A8-2DEA-47C9-86A3-217D324CD2B1}"/>
                </a:ext>
              </a:extLst>
            </p:cNvPr>
            <p:cNvSpPr/>
            <p:nvPr/>
          </p:nvSpPr>
          <p:spPr bwMode="auto">
            <a:xfrm>
              <a:off x="5790779" y="3244128"/>
              <a:ext cx="630458" cy="835606"/>
            </a:xfrm>
            <a:custGeom>
              <a:avLst/>
              <a:gdLst>
                <a:gd name="T0" fmla="*/ 2 w 106"/>
                <a:gd name="T1" fmla="*/ 31 h 141"/>
                <a:gd name="T2" fmla="*/ 53 w 106"/>
                <a:gd name="T3" fmla="*/ 141 h 141"/>
                <a:gd name="T4" fmla="*/ 104 w 106"/>
                <a:gd name="T5" fmla="*/ 31 h 141"/>
                <a:gd name="T6" fmla="*/ 99 w 106"/>
                <a:gd name="T7" fmla="*/ 3 h 141"/>
                <a:gd name="T8" fmla="*/ 52 w 106"/>
                <a:gd name="T9" fmla="*/ 0 h 141"/>
                <a:gd name="T10" fmla="*/ 1 w 106"/>
                <a:gd name="T11" fmla="*/ 5 h 141"/>
                <a:gd name="T12" fmla="*/ 2 w 106"/>
                <a:gd name="T13" fmla="*/ 31 h 141"/>
              </a:gdLst>
              <a:ahLst/>
              <a:cxnLst>
                <a:cxn ang="0">
                  <a:pos x="T0" y="T1"/>
                </a:cxn>
                <a:cxn ang="0">
                  <a:pos x="T2" y="T3"/>
                </a:cxn>
                <a:cxn ang="0">
                  <a:pos x="T4" y="T5"/>
                </a:cxn>
                <a:cxn ang="0">
                  <a:pos x="T6" y="T7"/>
                </a:cxn>
                <a:cxn ang="0">
                  <a:pos x="T8" y="T9"/>
                </a:cxn>
                <a:cxn ang="0">
                  <a:pos x="T10" y="T11"/>
                </a:cxn>
                <a:cxn ang="0">
                  <a:pos x="T12" y="T13"/>
                </a:cxn>
              </a:cxnLst>
              <a:rect l="0" t="0" r="r" b="b"/>
              <a:pathLst>
                <a:path w="106" h="141">
                  <a:moveTo>
                    <a:pt x="2" y="31"/>
                  </a:moveTo>
                  <a:cubicBezTo>
                    <a:pt x="7" y="61"/>
                    <a:pt x="53" y="141"/>
                    <a:pt x="53" y="141"/>
                  </a:cubicBezTo>
                  <a:cubicBezTo>
                    <a:pt x="53" y="141"/>
                    <a:pt x="98" y="60"/>
                    <a:pt x="104" y="31"/>
                  </a:cubicBezTo>
                  <a:cubicBezTo>
                    <a:pt x="106" y="24"/>
                    <a:pt x="99" y="3"/>
                    <a:pt x="99" y="3"/>
                  </a:cubicBezTo>
                  <a:cubicBezTo>
                    <a:pt x="99" y="3"/>
                    <a:pt x="65" y="0"/>
                    <a:pt x="52" y="0"/>
                  </a:cubicBezTo>
                  <a:cubicBezTo>
                    <a:pt x="39" y="0"/>
                    <a:pt x="1" y="5"/>
                    <a:pt x="1" y="5"/>
                  </a:cubicBezTo>
                  <a:cubicBezTo>
                    <a:pt x="1" y="5"/>
                    <a:pt x="0" y="15"/>
                    <a:pt x="2" y="31"/>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lnSpcReduction="10000"/>
            </a:bodyPr>
            <a:lstStyle/>
            <a:p>
              <a:pPr algn="ctr"/>
              <a:endParaRPr>
                <a:cs typeface="+mn-ea"/>
                <a:sym typeface="+mn-lt"/>
              </a:endParaRPr>
            </a:p>
          </p:txBody>
        </p:sp>
        <p:sp>
          <p:nvSpPr>
            <p:cNvPr id="118" name="ïṡļîďè">
              <a:extLst>
                <a:ext uri="{FF2B5EF4-FFF2-40B4-BE49-F238E27FC236}">
                  <a16:creationId xmlns="" xmlns:a16="http://schemas.microsoft.com/office/drawing/2014/main" id="{6E8AD609-4CCE-4278-853C-6E8855B3F2CF}"/>
                </a:ext>
              </a:extLst>
            </p:cNvPr>
            <p:cNvSpPr/>
            <p:nvPr/>
          </p:nvSpPr>
          <p:spPr bwMode="auto">
            <a:xfrm>
              <a:off x="6050968" y="3231619"/>
              <a:ext cx="107579" cy="848116"/>
            </a:xfrm>
            <a:custGeom>
              <a:avLst/>
              <a:gdLst>
                <a:gd name="T0" fmla="*/ 34 w 43"/>
                <a:gd name="T1" fmla="*/ 0 h 339"/>
                <a:gd name="T2" fmla="*/ 10 w 43"/>
                <a:gd name="T3" fmla="*/ 0 h 339"/>
                <a:gd name="T4" fmla="*/ 0 w 43"/>
                <a:gd name="T5" fmla="*/ 291 h 339"/>
                <a:gd name="T6" fmla="*/ 22 w 43"/>
                <a:gd name="T7" fmla="*/ 339 h 339"/>
                <a:gd name="T8" fmla="*/ 43 w 43"/>
                <a:gd name="T9" fmla="*/ 291 h 339"/>
                <a:gd name="T10" fmla="*/ 34 w 43"/>
                <a:gd name="T11" fmla="*/ 0 h 339"/>
              </a:gdLst>
              <a:ahLst/>
              <a:cxnLst>
                <a:cxn ang="0">
                  <a:pos x="T0" y="T1"/>
                </a:cxn>
                <a:cxn ang="0">
                  <a:pos x="T2" y="T3"/>
                </a:cxn>
                <a:cxn ang="0">
                  <a:pos x="T4" y="T5"/>
                </a:cxn>
                <a:cxn ang="0">
                  <a:pos x="T6" y="T7"/>
                </a:cxn>
                <a:cxn ang="0">
                  <a:pos x="T8" y="T9"/>
                </a:cxn>
                <a:cxn ang="0">
                  <a:pos x="T10" y="T11"/>
                </a:cxn>
              </a:cxnLst>
              <a:rect l="0" t="0" r="r" b="b"/>
              <a:pathLst>
                <a:path w="43" h="339">
                  <a:moveTo>
                    <a:pt x="34" y="0"/>
                  </a:moveTo>
                  <a:lnTo>
                    <a:pt x="10" y="0"/>
                  </a:lnTo>
                  <a:lnTo>
                    <a:pt x="0" y="291"/>
                  </a:lnTo>
                  <a:lnTo>
                    <a:pt x="22" y="339"/>
                  </a:lnTo>
                  <a:lnTo>
                    <a:pt x="43" y="291"/>
                  </a:lnTo>
                  <a:lnTo>
                    <a:pt x="34"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lnSpcReduction="10000"/>
            </a:bodyPr>
            <a:lstStyle/>
            <a:p>
              <a:pPr algn="ctr"/>
              <a:endParaRPr>
                <a:cs typeface="+mn-ea"/>
                <a:sym typeface="+mn-lt"/>
              </a:endParaRPr>
            </a:p>
          </p:txBody>
        </p:sp>
        <p:sp>
          <p:nvSpPr>
            <p:cNvPr id="119" name="îṣ1îḍe">
              <a:extLst>
                <a:ext uri="{FF2B5EF4-FFF2-40B4-BE49-F238E27FC236}">
                  <a16:creationId xmlns="" xmlns:a16="http://schemas.microsoft.com/office/drawing/2014/main" id="{1D4E4258-4988-44A0-9709-158386932162}"/>
                </a:ext>
              </a:extLst>
            </p:cNvPr>
            <p:cNvSpPr/>
            <p:nvPr/>
          </p:nvSpPr>
          <p:spPr bwMode="auto">
            <a:xfrm>
              <a:off x="4139580" y="4007182"/>
              <a:ext cx="3912841" cy="652974"/>
            </a:xfrm>
            <a:custGeom>
              <a:avLst/>
              <a:gdLst>
                <a:gd name="T0" fmla="*/ 648 w 659"/>
                <a:gd name="T1" fmla="*/ 92 h 110"/>
                <a:gd name="T2" fmla="*/ 636 w 659"/>
                <a:gd name="T3" fmla="*/ 110 h 110"/>
                <a:gd name="T4" fmla="*/ 24 w 659"/>
                <a:gd name="T5" fmla="*/ 110 h 110"/>
                <a:gd name="T6" fmla="*/ 12 w 659"/>
                <a:gd name="T7" fmla="*/ 92 h 110"/>
                <a:gd name="T8" fmla="*/ 111 w 659"/>
                <a:gd name="T9" fmla="*/ 8 h 110"/>
                <a:gd name="T10" fmla="*/ 142 w 659"/>
                <a:gd name="T11" fmla="*/ 0 h 110"/>
                <a:gd name="T12" fmla="*/ 518 w 659"/>
                <a:gd name="T13" fmla="*/ 0 h 110"/>
                <a:gd name="T14" fmla="*/ 548 w 659"/>
                <a:gd name="T15" fmla="*/ 8 h 110"/>
                <a:gd name="T16" fmla="*/ 648 w 659"/>
                <a:gd name="T17" fmla="*/ 9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110">
                  <a:moveTo>
                    <a:pt x="648" y="92"/>
                  </a:moveTo>
                  <a:cubicBezTo>
                    <a:pt x="659" y="101"/>
                    <a:pt x="654" y="110"/>
                    <a:pt x="636" y="110"/>
                  </a:cubicBezTo>
                  <a:cubicBezTo>
                    <a:pt x="24" y="110"/>
                    <a:pt x="24" y="110"/>
                    <a:pt x="24" y="110"/>
                  </a:cubicBezTo>
                  <a:cubicBezTo>
                    <a:pt x="5" y="110"/>
                    <a:pt x="0" y="101"/>
                    <a:pt x="12" y="92"/>
                  </a:cubicBezTo>
                  <a:cubicBezTo>
                    <a:pt x="111" y="8"/>
                    <a:pt x="111" y="8"/>
                    <a:pt x="111" y="8"/>
                  </a:cubicBezTo>
                  <a:cubicBezTo>
                    <a:pt x="117" y="3"/>
                    <a:pt x="130" y="0"/>
                    <a:pt x="142" y="0"/>
                  </a:cubicBezTo>
                  <a:cubicBezTo>
                    <a:pt x="518" y="0"/>
                    <a:pt x="518" y="0"/>
                    <a:pt x="518" y="0"/>
                  </a:cubicBezTo>
                  <a:cubicBezTo>
                    <a:pt x="530" y="0"/>
                    <a:pt x="543" y="3"/>
                    <a:pt x="548" y="8"/>
                  </a:cubicBezTo>
                  <a:lnTo>
                    <a:pt x="648" y="92"/>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77500" lnSpcReduction="20000"/>
            </a:bodyPr>
            <a:lstStyle/>
            <a:p>
              <a:pPr algn="ctr"/>
              <a:endParaRPr>
                <a:cs typeface="+mn-ea"/>
                <a:sym typeface="+mn-lt"/>
              </a:endParaRPr>
            </a:p>
          </p:txBody>
        </p:sp>
        <p:sp>
          <p:nvSpPr>
            <p:cNvPr id="120" name="íŝliḓe">
              <a:extLst>
                <a:ext uri="{FF2B5EF4-FFF2-40B4-BE49-F238E27FC236}">
                  <a16:creationId xmlns="" xmlns:a16="http://schemas.microsoft.com/office/drawing/2014/main" id="{9ECF28CD-6738-4CEA-BB30-4C8F622441BC}"/>
                </a:ext>
              </a:extLst>
            </p:cNvPr>
            <p:cNvSpPr/>
            <p:nvPr/>
          </p:nvSpPr>
          <p:spPr bwMode="auto">
            <a:xfrm>
              <a:off x="4895128" y="4097247"/>
              <a:ext cx="783069" cy="437819"/>
            </a:xfrm>
            <a:custGeom>
              <a:avLst/>
              <a:gdLst>
                <a:gd name="T0" fmla="*/ 0 w 313"/>
                <a:gd name="T1" fmla="*/ 175 h 175"/>
                <a:gd name="T2" fmla="*/ 204 w 313"/>
                <a:gd name="T3" fmla="*/ 175 h 175"/>
                <a:gd name="T4" fmla="*/ 313 w 313"/>
                <a:gd name="T5" fmla="*/ 0 h 175"/>
                <a:gd name="T6" fmla="*/ 135 w 313"/>
                <a:gd name="T7" fmla="*/ 0 h 175"/>
                <a:gd name="T8" fmla="*/ 0 w 313"/>
                <a:gd name="T9" fmla="*/ 175 h 175"/>
              </a:gdLst>
              <a:ahLst/>
              <a:cxnLst>
                <a:cxn ang="0">
                  <a:pos x="T0" y="T1"/>
                </a:cxn>
                <a:cxn ang="0">
                  <a:pos x="T2" y="T3"/>
                </a:cxn>
                <a:cxn ang="0">
                  <a:pos x="T4" y="T5"/>
                </a:cxn>
                <a:cxn ang="0">
                  <a:pos x="T6" y="T7"/>
                </a:cxn>
                <a:cxn ang="0">
                  <a:pos x="T8" y="T9"/>
                </a:cxn>
              </a:cxnLst>
              <a:rect l="0" t="0" r="r" b="b"/>
              <a:pathLst>
                <a:path w="313" h="175">
                  <a:moveTo>
                    <a:pt x="0" y="175"/>
                  </a:moveTo>
                  <a:lnTo>
                    <a:pt x="204" y="175"/>
                  </a:lnTo>
                  <a:lnTo>
                    <a:pt x="313" y="0"/>
                  </a:lnTo>
                  <a:lnTo>
                    <a:pt x="135" y="0"/>
                  </a:lnTo>
                  <a:lnTo>
                    <a:pt x="0" y="17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121" name="iS1iďé">
              <a:extLst>
                <a:ext uri="{FF2B5EF4-FFF2-40B4-BE49-F238E27FC236}">
                  <a16:creationId xmlns="" xmlns:a16="http://schemas.microsoft.com/office/drawing/2014/main" id="{3B0C069E-8159-4A85-A2EC-54A1664A177D}"/>
                </a:ext>
              </a:extLst>
            </p:cNvPr>
            <p:cNvSpPr/>
            <p:nvPr/>
          </p:nvSpPr>
          <p:spPr bwMode="auto">
            <a:xfrm>
              <a:off x="5418009" y="4097247"/>
              <a:ext cx="592931" cy="420305"/>
            </a:xfrm>
            <a:custGeom>
              <a:avLst/>
              <a:gdLst>
                <a:gd name="T0" fmla="*/ 173 w 237"/>
                <a:gd name="T1" fmla="*/ 168 h 168"/>
                <a:gd name="T2" fmla="*/ 0 w 237"/>
                <a:gd name="T3" fmla="*/ 168 h 168"/>
                <a:gd name="T4" fmla="*/ 90 w 237"/>
                <a:gd name="T5" fmla="*/ 0 h 168"/>
                <a:gd name="T6" fmla="*/ 237 w 237"/>
                <a:gd name="T7" fmla="*/ 0 h 168"/>
                <a:gd name="T8" fmla="*/ 173 w 237"/>
                <a:gd name="T9" fmla="*/ 168 h 168"/>
              </a:gdLst>
              <a:ahLst/>
              <a:cxnLst>
                <a:cxn ang="0">
                  <a:pos x="T0" y="T1"/>
                </a:cxn>
                <a:cxn ang="0">
                  <a:pos x="T2" y="T3"/>
                </a:cxn>
                <a:cxn ang="0">
                  <a:pos x="T4" y="T5"/>
                </a:cxn>
                <a:cxn ang="0">
                  <a:pos x="T6" y="T7"/>
                </a:cxn>
                <a:cxn ang="0">
                  <a:pos x="T8" y="T9"/>
                </a:cxn>
              </a:cxnLst>
              <a:rect l="0" t="0" r="r" b="b"/>
              <a:pathLst>
                <a:path w="237" h="168">
                  <a:moveTo>
                    <a:pt x="173" y="168"/>
                  </a:moveTo>
                  <a:lnTo>
                    <a:pt x="0" y="168"/>
                  </a:lnTo>
                  <a:lnTo>
                    <a:pt x="90" y="0"/>
                  </a:lnTo>
                  <a:lnTo>
                    <a:pt x="237" y="0"/>
                  </a:lnTo>
                  <a:lnTo>
                    <a:pt x="173" y="1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32500" lnSpcReduction="20000"/>
            </a:bodyPr>
            <a:lstStyle/>
            <a:p>
              <a:pPr algn="ctr"/>
              <a:endParaRPr>
                <a:cs typeface="+mn-ea"/>
                <a:sym typeface="+mn-lt"/>
              </a:endParaRPr>
            </a:p>
          </p:txBody>
        </p:sp>
        <p:sp>
          <p:nvSpPr>
            <p:cNvPr id="122" name="î$1iḓe">
              <a:extLst>
                <a:ext uri="{FF2B5EF4-FFF2-40B4-BE49-F238E27FC236}">
                  <a16:creationId xmlns="" xmlns:a16="http://schemas.microsoft.com/office/drawing/2014/main" id="{AE2EA564-9E31-4330-8D1C-17FB5E31A6E0}"/>
                </a:ext>
              </a:extLst>
            </p:cNvPr>
            <p:cNvSpPr/>
            <p:nvPr/>
          </p:nvSpPr>
          <p:spPr bwMode="auto">
            <a:xfrm>
              <a:off x="5945892" y="2933904"/>
              <a:ext cx="320232" cy="462837"/>
            </a:xfrm>
            <a:custGeom>
              <a:avLst/>
              <a:gdLst>
                <a:gd name="T0" fmla="*/ 54 w 54"/>
                <a:gd name="T1" fmla="*/ 52 h 78"/>
                <a:gd name="T2" fmla="*/ 27 w 54"/>
                <a:gd name="T3" fmla="*/ 78 h 78"/>
                <a:gd name="T4" fmla="*/ 0 w 54"/>
                <a:gd name="T5" fmla="*/ 52 h 78"/>
                <a:gd name="T6" fmla="*/ 0 w 54"/>
                <a:gd name="T7" fmla="*/ 26 h 78"/>
                <a:gd name="T8" fmla="*/ 27 w 54"/>
                <a:gd name="T9" fmla="*/ 0 h 78"/>
                <a:gd name="T10" fmla="*/ 54 w 54"/>
                <a:gd name="T11" fmla="*/ 26 h 78"/>
                <a:gd name="T12" fmla="*/ 54 w 54"/>
                <a:gd name="T13" fmla="*/ 52 h 78"/>
              </a:gdLst>
              <a:ahLst/>
              <a:cxnLst>
                <a:cxn ang="0">
                  <a:pos x="T0" y="T1"/>
                </a:cxn>
                <a:cxn ang="0">
                  <a:pos x="T2" y="T3"/>
                </a:cxn>
                <a:cxn ang="0">
                  <a:pos x="T4" y="T5"/>
                </a:cxn>
                <a:cxn ang="0">
                  <a:pos x="T6" y="T7"/>
                </a:cxn>
                <a:cxn ang="0">
                  <a:pos x="T8" y="T9"/>
                </a:cxn>
                <a:cxn ang="0">
                  <a:pos x="T10" y="T11"/>
                </a:cxn>
                <a:cxn ang="0">
                  <a:pos x="T12" y="T13"/>
                </a:cxn>
              </a:cxnLst>
              <a:rect l="0" t="0" r="r" b="b"/>
              <a:pathLst>
                <a:path w="54" h="78">
                  <a:moveTo>
                    <a:pt x="54" y="52"/>
                  </a:moveTo>
                  <a:cubicBezTo>
                    <a:pt x="54" y="66"/>
                    <a:pt x="42" y="78"/>
                    <a:pt x="27" y="78"/>
                  </a:cubicBezTo>
                  <a:cubicBezTo>
                    <a:pt x="12" y="78"/>
                    <a:pt x="0" y="66"/>
                    <a:pt x="0" y="52"/>
                  </a:cubicBezTo>
                  <a:cubicBezTo>
                    <a:pt x="0" y="26"/>
                    <a:pt x="0" y="26"/>
                    <a:pt x="0" y="26"/>
                  </a:cubicBezTo>
                  <a:cubicBezTo>
                    <a:pt x="0" y="12"/>
                    <a:pt x="12" y="0"/>
                    <a:pt x="27" y="0"/>
                  </a:cubicBezTo>
                  <a:cubicBezTo>
                    <a:pt x="42" y="0"/>
                    <a:pt x="54" y="12"/>
                    <a:pt x="54" y="26"/>
                  </a:cubicBezTo>
                  <a:lnTo>
                    <a:pt x="54" y="52"/>
                  </a:lnTo>
                  <a:close/>
                </a:path>
              </a:pathLst>
            </a:custGeom>
            <a:solidFill>
              <a:srgbClr val="EDBDA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123" name="íšľïdé">
              <a:extLst>
                <a:ext uri="{FF2B5EF4-FFF2-40B4-BE49-F238E27FC236}">
                  <a16:creationId xmlns="" xmlns:a16="http://schemas.microsoft.com/office/drawing/2014/main" id="{3F7BD625-2307-4A0B-B2C0-D8E17C7DF63F}"/>
                </a:ext>
              </a:extLst>
            </p:cNvPr>
            <p:cNvSpPr/>
            <p:nvPr/>
          </p:nvSpPr>
          <p:spPr bwMode="auto">
            <a:xfrm>
              <a:off x="5500569" y="2431038"/>
              <a:ext cx="212655" cy="212655"/>
            </a:xfrm>
            <a:prstGeom prst="ellipse">
              <a:avLst/>
            </a:prstGeom>
            <a:solidFill>
              <a:srgbClr val="FFD3B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24" name="iŝ1iḑe">
              <a:extLst>
                <a:ext uri="{FF2B5EF4-FFF2-40B4-BE49-F238E27FC236}">
                  <a16:creationId xmlns="" xmlns:a16="http://schemas.microsoft.com/office/drawing/2014/main" id="{31AD81EE-1888-4356-BD2F-EE2230DBBC26}"/>
                </a:ext>
              </a:extLst>
            </p:cNvPr>
            <p:cNvSpPr/>
            <p:nvPr/>
          </p:nvSpPr>
          <p:spPr bwMode="auto">
            <a:xfrm>
              <a:off x="6461266" y="2431038"/>
              <a:ext cx="215157" cy="212655"/>
            </a:xfrm>
            <a:prstGeom prst="ellipse">
              <a:avLst/>
            </a:prstGeom>
            <a:solidFill>
              <a:srgbClr val="FFD3B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25" name="îśḷíḓe">
              <a:extLst>
                <a:ext uri="{FF2B5EF4-FFF2-40B4-BE49-F238E27FC236}">
                  <a16:creationId xmlns="" xmlns:a16="http://schemas.microsoft.com/office/drawing/2014/main" id="{8D51C31D-3220-4D72-BA0F-2C8A4C925C71}"/>
                </a:ext>
              </a:extLst>
            </p:cNvPr>
            <p:cNvSpPr/>
            <p:nvPr/>
          </p:nvSpPr>
          <p:spPr bwMode="auto">
            <a:xfrm>
              <a:off x="5605644" y="2015737"/>
              <a:ext cx="963200" cy="1173351"/>
            </a:xfrm>
            <a:custGeom>
              <a:avLst/>
              <a:gdLst>
                <a:gd name="T0" fmla="*/ 158 w 162"/>
                <a:gd name="T1" fmla="*/ 52 h 198"/>
                <a:gd name="T2" fmla="*/ 137 w 162"/>
                <a:gd name="T3" fmla="*/ 16 h 198"/>
                <a:gd name="T4" fmla="*/ 117 w 162"/>
                <a:gd name="T5" fmla="*/ 6 h 198"/>
                <a:gd name="T6" fmla="*/ 96 w 162"/>
                <a:gd name="T7" fmla="*/ 1 h 198"/>
                <a:gd name="T8" fmla="*/ 92 w 162"/>
                <a:gd name="T9" fmla="*/ 0 h 198"/>
                <a:gd name="T10" fmla="*/ 92 w 162"/>
                <a:gd name="T11" fmla="*/ 0 h 198"/>
                <a:gd name="T12" fmla="*/ 57 w 162"/>
                <a:gd name="T13" fmla="*/ 0 h 198"/>
                <a:gd name="T14" fmla="*/ 48 w 162"/>
                <a:gd name="T15" fmla="*/ 2 h 198"/>
                <a:gd name="T16" fmla="*/ 38 w 162"/>
                <a:gd name="T17" fmla="*/ 10 h 198"/>
                <a:gd name="T18" fmla="*/ 11 w 162"/>
                <a:gd name="T19" fmla="*/ 39 h 198"/>
                <a:gd name="T20" fmla="*/ 0 w 162"/>
                <a:gd name="T21" fmla="*/ 48 h 198"/>
                <a:gd name="T22" fmla="*/ 0 w 162"/>
                <a:gd name="T23" fmla="*/ 119 h 198"/>
                <a:gd name="T24" fmla="*/ 78 w 162"/>
                <a:gd name="T25" fmla="*/ 198 h 198"/>
                <a:gd name="T26" fmla="*/ 84 w 162"/>
                <a:gd name="T27" fmla="*/ 198 h 198"/>
                <a:gd name="T28" fmla="*/ 162 w 162"/>
                <a:gd name="T29" fmla="*/ 119 h 198"/>
                <a:gd name="T30" fmla="*/ 162 w 162"/>
                <a:gd name="T31" fmla="*/ 57 h 198"/>
                <a:gd name="T32" fmla="*/ 158 w 162"/>
                <a:gd name="T33" fmla="*/ 5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198">
                  <a:moveTo>
                    <a:pt x="158" y="52"/>
                  </a:moveTo>
                  <a:cubicBezTo>
                    <a:pt x="151" y="41"/>
                    <a:pt x="146" y="25"/>
                    <a:pt x="137" y="16"/>
                  </a:cubicBezTo>
                  <a:cubicBezTo>
                    <a:pt x="131" y="10"/>
                    <a:pt x="128" y="8"/>
                    <a:pt x="117" y="6"/>
                  </a:cubicBezTo>
                  <a:cubicBezTo>
                    <a:pt x="110" y="4"/>
                    <a:pt x="103" y="2"/>
                    <a:pt x="96" y="1"/>
                  </a:cubicBezTo>
                  <a:cubicBezTo>
                    <a:pt x="94" y="1"/>
                    <a:pt x="93" y="1"/>
                    <a:pt x="92" y="0"/>
                  </a:cubicBezTo>
                  <a:cubicBezTo>
                    <a:pt x="92" y="0"/>
                    <a:pt x="92" y="0"/>
                    <a:pt x="92" y="0"/>
                  </a:cubicBezTo>
                  <a:cubicBezTo>
                    <a:pt x="57" y="0"/>
                    <a:pt x="57" y="0"/>
                    <a:pt x="57" y="0"/>
                  </a:cubicBezTo>
                  <a:cubicBezTo>
                    <a:pt x="53" y="2"/>
                    <a:pt x="44" y="4"/>
                    <a:pt x="48" y="2"/>
                  </a:cubicBezTo>
                  <a:cubicBezTo>
                    <a:pt x="41" y="6"/>
                    <a:pt x="41" y="5"/>
                    <a:pt x="38" y="10"/>
                  </a:cubicBezTo>
                  <a:cubicBezTo>
                    <a:pt x="29" y="20"/>
                    <a:pt x="21" y="30"/>
                    <a:pt x="11" y="39"/>
                  </a:cubicBezTo>
                  <a:cubicBezTo>
                    <a:pt x="7" y="42"/>
                    <a:pt x="3" y="45"/>
                    <a:pt x="0" y="48"/>
                  </a:cubicBezTo>
                  <a:cubicBezTo>
                    <a:pt x="0" y="119"/>
                    <a:pt x="0" y="119"/>
                    <a:pt x="0" y="119"/>
                  </a:cubicBezTo>
                  <a:cubicBezTo>
                    <a:pt x="0" y="162"/>
                    <a:pt x="35" y="198"/>
                    <a:pt x="78" y="198"/>
                  </a:cubicBezTo>
                  <a:cubicBezTo>
                    <a:pt x="84" y="198"/>
                    <a:pt x="84" y="198"/>
                    <a:pt x="84" y="198"/>
                  </a:cubicBezTo>
                  <a:cubicBezTo>
                    <a:pt x="127" y="198"/>
                    <a:pt x="162" y="162"/>
                    <a:pt x="162" y="119"/>
                  </a:cubicBezTo>
                  <a:cubicBezTo>
                    <a:pt x="162" y="57"/>
                    <a:pt x="162" y="57"/>
                    <a:pt x="162" y="57"/>
                  </a:cubicBezTo>
                  <a:cubicBezTo>
                    <a:pt x="161" y="55"/>
                    <a:pt x="159" y="54"/>
                    <a:pt x="158" y="52"/>
                  </a:cubicBezTo>
                  <a:close/>
                </a:path>
              </a:pathLst>
            </a:custGeom>
            <a:solidFill>
              <a:srgbClr val="FFD3B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126" name="işľiḋe">
              <a:extLst>
                <a:ext uri="{FF2B5EF4-FFF2-40B4-BE49-F238E27FC236}">
                  <a16:creationId xmlns="" xmlns:a16="http://schemas.microsoft.com/office/drawing/2014/main" id="{AAF6A0AD-D26D-4E1E-89B1-A4D32126CB45}"/>
                </a:ext>
              </a:extLst>
            </p:cNvPr>
            <p:cNvSpPr/>
            <p:nvPr/>
          </p:nvSpPr>
          <p:spPr bwMode="auto">
            <a:xfrm>
              <a:off x="5250387" y="1795577"/>
              <a:ext cx="1436042" cy="778066"/>
            </a:xfrm>
            <a:custGeom>
              <a:avLst/>
              <a:gdLst>
                <a:gd name="T0" fmla="*/ 188 w 242"/>
                <a:gd name="T1" fmla="*/ 82 h 131"/>
                <a:gd name="T2" fmla="*/ 222 w 242"/>
                <a:gd name="T3" fmla="*/ 131 h 131"/>
                <a:gd name="T4" fmla="*/ 159 w 242"/>
                <a:gd name="T5" fmla="*/ 3 h 131"/>
                <a:gd name="T6" fmla="*/ 97 w 242"/>
                <a:gd name="T7" fmla="*/ 11 h 131"/>
                <a:gd name="T8" fmla="*/ 23 w 242"/>
                <a:gd name="T9" fmla="*/ 10 h 131"/>
                <a:gd name="T10" fmla="*/ 56 w 242"/>
                <a:gd name="T11" fmla="*/ 103 h 131"/>
                <a:gd name="T12" fmla="*/ 110 w 242"/>
                <a:gd name="T13" fmla="*/ 92 h 131"/>
                <a:gd name="T14" fmla="*/ 188 w 242"/>
                <a:gd name="T15" fmla="*/ 82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 h="131">
                  <a:moveTo>
                    <a:pt x="188" y="82"/>
                  </a:moveTo>
                  <a:cubicBezTo>
                    <a:pt x="205" y="86"/>
                    <a:pt x="218" y="98"/>
                    <a:pt x="222" y="131"/>
                  </a:cubicBezTo>
                  <a:cubicBezTo>
                    <a:pt x="222" y="131"/>
                    <a:pt x="242" y="11"/>
                    <a:pt x="159" y="3"/>
                  </a:cubicBezTo>
                  <a:cubicBezTo>
                    <a:pt x="133" y="0"/>
                    <a:pt x="113" y="6"/>
                    <a:pt x="97" y="11"/>
                  </a:cubicBezTo>
                  <a:cubicBezTo>
                    <a:pt x="72" y="19"/>
                    <a:pt x="53" y="27"/>
                    <a:pt x="23" y="10"/>
                  </a:cubicBezTo>
                  <a:cubicBezTo>
                    <a:pt x="0" y="62"/>
                    <a:pt x="24" y="93"/>
                    <a:pt x="56" y="103"/>
                  </a:cubicBezTo>
                  <a:cubicBezTo>
                    <a:pt x="72" y="107"/>
                    <a:pt x="90" y="100"/>
                    <a:pt x="110" y="92"/>
                  </a:cubicBezTo>
                  <a:cubicBezTo>
                    <a:pt x="132" y="84"/>
                    <a:pt x="158" y="76"/>
                    <a:pt x="188" y="82"/>
                  </a:cubicBezTo>
                </a:path>
              </a:pathLst>
            </a:custGeom>
            <a:solidFill>
              <a:schemeClr val="accent4">
                <a:lumMod val="50000"/>
              </a:schemeClr>
            </a:solidFill>
            <a:ln>
              <a:noFill/>
            </a:ln>
          </p:spPr>
          <p:txBody>
            <a:bodyPr wrap="square" lIns="91440" tIns="45720" rIns="91440" bIns="45720" anchor="ctr">
              <a:normAutofit fontScale="92500" lnSpcReduction="20000"/>
            </a:bodyPr>
            <a:lstStyle/>
            <a:p>
              <a:pPr algn="ctr"/>
              <a:endParaRPr>
                <a:cs typeface="+mn-ea"/>
                <a:sym typeface="+mn-lt"/>
              </a:endParaRPr>
            </a:p>
          </p:txBody>
        </p:sp>
        <p:sp>
          <p:nvSpPr>
            <p:cNvPr id="127" name="ïšļidé">
              <a:extLst>
                <a:ext uri="{FF2B5EF4-FFF2-40B4-BE49-F238E27FC236}">
                  <a16:creationId xmlns="" xmlns:a16="http://schemas.microsoft.com/office/drawing/2014/main" id="{EEC800A1-63ED-4C46-B09D-E887252D1F50}"/>
                </a:ext>
              </a:extLst>
            </p:cNvPr>
            <p:cNvSpPr/>
            <p:nvPr/>
          </p:nvSpPr>
          <p:spPr bwMode="auto">
            <a:xfrm>
              <a:off x="5975913" y="2496085"/>
              <a:ext cx="165120" cy="315229"/>
            </a:xfrm>
            <a:custGeom>
              <a:avLst/>
              <a:gdLst>
                <a:gd name="T0" fmla="*/ 17 w 28"/>
                <a:gd name="T1" fmla="*/ 0 h 53"/>
                <a:gd name="T2" fmla="*/ 1 w 28"/>
                <a:gd name="T3" fmla="*/ 46 h 53"/>
                <a:gd name="T4" fmla="*/ 26 w 28"/>
                <a:gd name="T5" fmla="*/ 46 h 53"/>
                <a:gd name="T6" fmla="*/ 17 w 28"/>
                <a:gd name="T7" fmla="*/ 0 h 53"/>
              </a:gdLst>
              <a:ahLst/>
              <a:cxnLst>
                <a:cxn ang="0">
                  <a:pos x="T0" y="T1"/>
                </a:cxn>
                <a:cxn ang="0">
                  <a:pos x="T2" y="T3"/>
                </a:cxn>
                <a:cxn ang="0">
                  <a:pos x="T4" y="T5"/>
                </a:cxn>
                <a:cxn ang="0">
                  <a:pos x="T6" y="T7"/>
                </a:cxn>
              </a:cxnLst>
              <a:rect l="0" t="0" r="r" b="b"/>
              <a:pathLst>
                <a:path w="28" h="53">
                  <a:moveTo>
                    <a:pt x="17" y="0"/>
                  </a:moveTo>
                  <a:cubicBezTo>
                    <a:pt x="12" y="0"/>
                    <a:pt x="0" y="42"/>
                    <a:pt x="1" y="46"/>
                  </a:cubicBezTo>
                  <a:cubicBezTo>
                    <a:pt x="3" y="52"/>
                    <a:pt x="23" y="53"/>
                    <a:pt x="26" y="46"/>
                  </a:cubicBezTo>
                  <a:cubicBezTo>
                    <a:pt x="28" y="38"/>
                    <a:pt x="23" y="0"/>
                    <a:pt x="17" y="0"/>
                  </a:cubicBezTo>
                  <a:close/>
                </a:path>
              </a:pathLst>
            </a:custGeom>
            <a:solidFill>
              <a:srgbClr val="E6A883"/>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28" name="íŝḻïḋé">
              <a:extLst>
                <a:ext uri="{FF2B5EF4-FFF2-40B4-BE49-F238E27FC236}">
                  <a16:creationId xmlns="" xmlns:a16="http://schemas.microsoft.com/office/drawing/2014/main" id="{A993C787-31AD-4F23-898B-4769348063EF}"/>
                </a:ext>
              </a:extLst>
            </p:cNvPr>
            <p:cNvSpPr/>
            <p:nvPr/>
          </p:nvSpPr>
          <p:spPr bwMode="auto">
            <a:xfrm>
              <a:off x="5768263" y="2453555"/>
              <a:ext cx="122590" cy="15010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29" name="îśļïdê">
              <a:extLst>
                <a:ext uri="{FF2B5EF4-FFF2-40B4-BE49-F238E27FC236}">
                  <a16:creationId xmlns="" xmlns:a16="http://schemas.microsoft.com/office/drawing/2014/main" id="{305547DA-6325-4ECD-93F3-A05C671ED2D4}"/>
                </a:ext>
              </a:extLst>
            </p:cNvPr>
            <p:cNvSpPr/>
            <p:nvPr/>
          </p:nvSpPr>
          <p:spPr bwMode="auto">
            <a:xfrm>
              <a:off x="5808293" y="2496085"/>
              <a:ext cx="35025" cy="42532"/>
            </a:xfrm>
            <a:prstGeom prst="ellipse">
              <a:avLst/>
            </a:prstGeom>
            <a:solidFill>
              <a:srgbClr val="78393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30" name="iSļïḑé">
              <a:extLst>
                <a:ext uri="{FF2B5EF4-FFF2-40B4-BE49-F238E27FC236}">
                  <a16:creationId xmlns="" xmlns:a16="http://schemas.microsoft.com/office/drawing/2014/main" id="{CFB6D566-F230-4BF3-9C01-84E8334C5B9B}"/>
                </a:ext>
              </a:extLst>
            </p:cNvPr>
            <p:cNvSpPr/>
            <p:nvPr/>
          </p:nvSpPr>
          <p:spPr bwMode="auto">
            <a:xfrm>
              <a:off x="6223594" y="2453555"/>
              <a:ext cx="125090" cy="15010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31" name="ï$ļïdê">
              <a:extLst>
                <a:ext uri="{FF2B5EF4-FFF2-40B4-BE49-F238E27FC236}">
                  <a16:creationId xmlns="" xmlns:a16="http://schemas.microsoft.com/office/drawing/2014/main" id="{A5F82B9C-D0D9-4796-AAF4-FA4D4DD25B76}"/>
                </a:ext>
              </a:extLst>
            </p:cNvPr>
            <p:cNvSpPr/>
            <p:nvPr/>
          </p:nvSpPr>
          <p:spPr bwMode="auto">
            <a:xfrm>
              <a:off x="6266124" y="2496085"/>
              <a:ext cx="40029" cy="42532"/>
            </a:xfrm>
            <a:prstGeom prst="ellipse">
              <a:avLst/>
            </a:prstGeom>
            <a:solidFill>
              <a:srgbClr val="78393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32" name="ïsļíḋe">
              <a:extLst>
                <a:ext uri="{FF2B5EF4-FFF2-40B4-BE49-F238E27FC236}">
                  <a16:creationId xmlns="" xmlns:a16="http://schemas.microsoft.com/office/drawing/2014/main" id="{924B0D3D-A3B8-4511-AF63-BDBBC207F9C4}"/>
                </a:ext>
              </a:extLst>
            </p:cNvPr>
            <p:cNvSpPr/>
            <p:nvPr/>
          </p:nvSpPr>
          <p:spPr bwMode="auto">
            <a:xfrm>
              <a:off x="6223594" y="2911386"/>
              <a:ext cx="82560" cy="95069"/>
            </a:xfrm>
            <a:custGeom>
              <a:avLst/>
              <a:gdLst>
                <a:gd name="T0" fmla="*/ 13 w 14"/>
                <a:gd name="T1" fmla="*/ 9 h 16"/>
                <a:gd name="T2" fmla="*/ 6 w 14"/>
                <a:gd name="T3" fmla="*/ 16 h 16"/>
                <a:gd name="T4" fmla="*/ 0 w 14"/>
                <a:gd name="T5" fmla="*/ 7 h 16"/>
                <a:gd name="T6" fmla="*/ 8 w 14"/>
                <a:gd name="T7" fmla="*/ 0 h 16"/>
                <a:gd name="T8" fmla="*/ 13 w 14"/>
                <a:gd name="T9" fmla="*/ 9 h 16"/>
              </a:gdLst>
              <a:ahLst/>
              <a:cxnLst>
                <a:cxn ang="0">
                  <a:pos x="T0" y="T1"/>
                </a:cxn>
                <a:cxn ang="0">
                  <a:pos x="T2" y="T3"/>
                </a:cxn>
                <a:cxn ang="0">
                  <a:pos x="T4" y="T5"/>
                </a:cxn>
                <a:cxn ang="0">
                  <a:pos x="T6" y="T7"/>
                </a:cxn>
                <a:cxn ang="0">
                  <a:pos x="T8" y="T9"/>
                </a:cxn>
              </a:cxnLst>
              <a:rect l="0" t="0" r="r" b="b"/>
              <a:pathLst>
                <a:path w="14" h="16">
                  <a:moveTo>
                    <a:pt x="13" y="9"/>
                  </a:moveTo>
                  <a:cubicBezTo>
                    <a:pt x="13" y="13"/>
                    <a:pt x="10" y="16"/>
                    <a:pt x="6" y="16"/>
                  </a:cubicBezTo>
                  <a:cubicBezTo>
                    <a:pt x="2" y="15"/>
                    <a:pt x="0" y="12"/>
                    <a:pt x="0" y="7"/>
                  </a:cubicBezTo>
                  <a:cubicBezTo>
                    <a:pt x="1" y="3"/>
                    <a:pt x="4" y="0"/>
                    <a:pt x="8" y="0"/>
                  </a:cubicBezTo>
                  <a:cubicBezTo>
                    <a:pt x="11" y="0"/>
                    <a:pt x="14" y="4"/>
                    <a:pt x="13" y="9"/>
                  </a:cubicBezTo>
                  <a:close/>
                </a:path>
              </a:pathLst>
            </a:custGeom>
            <a:solidFill>
              <a:srgbClr val="78393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33" name="ïSḷíḓê">
              <a:extLst>
                <a:ext uri="{FF2B5EF4-FFF2-40B4-BE49-F238E27FC236}">
                  <a16:creationId xmlns="" xmlns:a16="http://schemas.microsoft.com/office/drawing/2014/main" id="{CF17D2F3-D450-4EC8-807B-E54259E9A227}"/>
                </a:ext>
              </a:extLst>
            </p:cNvPr>
            <p:cNvSpPr/>
            <p:nvPr/>
          </p:nvSpPr>
          <p:spPr bwMode="auto">
            <a:xfrm>
              <a:off x="6236102" y="2396012"/>
              <a:ext cx="190138" cy="87564"/>
            </a:xfrm>
            <a:custGeom>
              <a:avLst/>
              <a:gdLst>
                <a:gd name="T0" fmla="*/ 0 w 32"/>
                <a:gd name="T1" fmla="*/ 0 h 15"/>
                <a:gd name="T2" fmla="*/ 4 w 32"/>
                <a:gd name="T3" fmla="*/ 4 h 15"/>
                <a:gd name="T4" fmla="*/ 15 w 32"/>
                <a:gd name="T5" fmla="*/ 9 h 15"/>
                <a:gd name="T6" fmla="*/ 21 w 32"/>
                <a:gd name="T7" fmla="*/ 11 h 15"/>
                <a:gd name="T8" fmla="*/ 27 w 32"/>
                <a:gd name="T9" fmla="*/ 12 h 15"/>
                <a:gd name="T10" fmla="*/ 31 w 32"/>
                <a:gd name="T11" fmla="*/ 13 h 15"/>
                <a:gd name="T12" fmla="*/ 32 w 32"/>
                <a:gd name="T13" fmla="*/ 13 h 15"/>
                <a:gd name="T14" fmla="*/ 31 w 32"/>
                <a:gd name="T15" fmla="*/ 14 h 15"/>
                <a:gd name="T16" fmla="*/ 27 w 32"/>
                <a:gd name="T17" fmla="*/ 14 h 15"/>
                <a:gd name="T18" fmla="*/ 21 w 32"/>
                <a:gd name="T19" fmla="*/ 14 h 15"/>
                <a:gd name="T20" fmla="*/ 14 w 32"/>
                <a:gd name="T21" fmla="*/ 12 h 15"/>
                <a:gd name="T22" fmla="*/ 8 w 32"/>
                <a:gd name="T23" fmla="*/ 9 h 15"/>
                <a:gd name="T24" fmla="*/ 3 w 32"/>
                <a:gd name="T25" fmla="*/ 5 h 15"/>
                <a:gd name="T26" fmla="*/ 0 w 32"/>
                <a:gd name="T2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5">
                  <a:moveTo>
                    <a:pt x="0" y="0"/>
                  </a:moveTo>
                  <a:cubicBezTo>
                    <a:pt x="0" y="0"/>
                    <a:pt x="2" y="2"/>
                    <a:pt x="4" y="4"/>
                  </a:cubicBezTo>
                  <a:cubicBezTo>
                    <a:pt x="7" y="6"/>
                    <a:pt x="11" y="8"/>
                    <a:pt x="15" y="9"/>
                  </a:cubicBezTo>
                  <a:cubicBezTo>
                    <a:pt x="17" y="10"/>
                    <a:pt x="19" y="11"/>
                    <a:pt x="21" y="11"/>
                  </a:cubicBezTo>
                  <a:cubicBezTo>
                    <a:pt x="23" y="12"/>
                    <a:pt x="25" y="12"/>
                    <a:pt x="27" y="12"/>
                  </a:cubicBezTo>
                  <a:cubicBezTo>
                    <a:pt x="28" y="13"/>
                    <a:pt x="30" y="13"/>
                    <a:pt x="31" y="13"/>
                  </a:cubicBezTo>
                  <a:cubicBezTo>
                    <a:pt x="32" y="13"/>
                    <a:pt x="32" y="13"/>
                    <a:pt x="32" y="13"/>
                  </a:cubicBezTo>
                  <a:cubicBezTo>
                    <a:pt x="32" y="13"/>
                    <a:pt x="32" y="13"/>
                    <a:pt x="31" y="14"/>
                  </a:cubicBezTo>
                  <a:cubicBezTo>
                    <a:pt x="30" y="14"/>
                    <a:pt x="28" y="14"/>
                    <a:pt x="27" y="14"/>
                  </a:cubicBezTo>
                  <a:cubicBezTo>
                    <a:pt x="25" y="15"/>
                    <a:pt x="23" y="14"/>
                    <a:pt x="21" y="14"/>
                  </a:cubicBezTo>
                  <a:cubicBezTo>
                    <a:pt x="18" y="14"/>
                    <a:pt x="16" y="13"/>
                    <a:pt x="14" y="12"/>
                  </a:cubicBezTo>
                  <a:cubicBezTo>
                    <a:pt x="12" y="12"/>
                    <a:pt x="9" y="11"/>
                    <a:pt x="8" y="9"/>
                  </a:cubicBezTo>
                  <a:cubicBezTo>
                    <a:pt x="6" y="8"/>
                    <a:pt x="4" y="6"/>
                    <a:pt x="3" y="5"/>
                  </a:cubicBezTo>
                  <a:cubicBezTo>
                    <a:pt x="1" y="2"/>
                    <a:pt x="0" y="0"/>
                    <a:pt x="0" y="0"/>
                  </a:cubicBezTo>
                  <a:close/>
                </a:path>
              </a:pathLst>
            </a:custGeom>
            <a:solidFill>
              <a:srgbClr val="78393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34" name="iṧ1íḓè">
              <a:extLst>
                <a:ext uri="{FF2B5EF4-FFF2-40B4-BE49-F238E27FC236}">
                  <a16:creationId xmlns="" xmlns:a16="http://schemas.microsoft.com/office/drawing/2014/main" id="{D32C0D75-C003-4585-B299-4A63E46AB631}"/>
                </a:ext>
              </a:extLst>
            </p:cNvPr>
            <p:cNvSpPr/>
            <p:nvPr/>
          </p:nvSpPr>
          <p:spPr bwMode="auto">
            <a:xfrm>
              <a:off x="5713224" y="2396012"/>
              <a:ext cx="190138" cy="87564"/>
            </a:xfrm>
            <a:custGeom>
              <a:avLst/>
              <a:gdLst>
                <a:gd name="T0" fmla="*/ 32 w 32"/>
                <a:gd name="T1" fmla="*/ 0 h 15"/>
                <a:gd name="T2" fmla="*/ 29 w 32"/>
                <a:gd name="T3" fmla="*/ 5 h 15"/>
                <a:gd name="T4" fmla="*/ 25 w 32"/>
                <a:gd name="T5" fmla="*/ 9 h 15"/>
                <a:gd name="T6" fmla="*/ 19 w 32"/>
                <a:gd name="T7" fmla="*/ 12 h 15"/>
                <a:gd name="T8" fmla="*/ 12 w 32"/>
                <a:gd name="T9" fmla="*/ 14 h 15"/>
                <a:gd name="T10" fmla="*/ 6 w 32"/>
                <a:gd name="T11" fmla="*/ 14 h 15"/>
                <a:gd name="T12" fmla="*/ 1 w 32"/>
                <a:gd name="T13" fmla="*/ 14 h 15"/>
                <a:gd name="T14" fmla="*/ 0 w 32"/>
                <a:gd name="T15" fmla="*/ 13 h 15"/>
                <a:gd name="T16" fmla="*/ 1 w 32"/>
                <a:gd name="T17" fmla="*/ 13 h 15"/>
                <a:gd name="T18" fmla="*/ 6 w 32"/>
                <a:gd name="T19" fmla="*/ 12 h 15"/>
                <a:gd name="T20" fmla="*/ 11 w 32"/>
                <a:gd name="T21" fmla="*/ 11 h 15"/>
                <a:gd name="T22" fmla="*/ 17 w 32"/>
                <a:gd name="T23" fmla="*/ 9 h 15"/>
                <a:gd name="T24" fmla="*/ 28 w 32"/>
                <a:gd name="T25" fmla="*/ 4 h 15"/>
                <a:gd name="T26" fmla="*/ 32 w 32"/>
                <a:gd name="T2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5">
                  <a:moveTo>
                    <a:pt x="32" y="0"/>
                  </a:moveTo>
                  <a:cubicBezTo>
                    <a:pt x="32" y="0"/>
                    <a:pt x="32" y="2"/>
                    <a:pt x="29" y="5"/>
                  </a:cubicBezTo>
                  <a:cubicBezTo>
                    <a:pt x="28" y="6"/>
                    <a:pt x="27" y="8"/>
                    <a:pt x="25" y="9"/>
                  </a:cubicBezTo>
                  <a:cubicBezTo>
                    <a:pt x="23" y="11"/>
                    <a:pt x="21" y="12"/>
                    <a:pt x="19" y="12"/>
                  </a:cubicBezTo>
                  <a:cubicBezTo>
                    <a:pt x="16" y="13"/>
                    <a:pt x="14" y="14"/>
                    <a:pt x="12" y="14"/>
                  </a:cubicBezTo>
                  <a:cubicBezTo>
                    <a:pt x="10" y="14"/>
                    <a:pt x="7" y="15"/>
                    <a:pt x="6" y="14"/>
                  </a:cubicBezTo>
                  <a:cubicBezTo>
                    <a:pt x="4" y="14"/>
                    <a:pt x="2" y="14"/>
                    <a:pt x="1" y="14"/>
                  </a:cubicBezTo>
                  <a:cubicBezTo>
                    <a:pt x="0" y="13"/>
                    <a:pt x="0" y="13"/>
                    <a:pt x="0" y="13"/>
                  </a:cubicBezTo>
                  <a:cubicBezTo>
                    <a:pt x="0" y="13"/>
                    <a:pt x="0" y="13"/>
                    <a:pt x="1" y="13"/>
                  </a:cubicBezTo>
                  <a:cubicBezTo>
                    <a:pt x="2" y="13"/>
                    <a:pt x="4" y="13"/>
                    <a:pt x="6" y="12"/>
                  </a:cubicBezTo>
                  <a:cubicBezTo>
                    <a:pt x="7" y="12"/>
                    <a:pt x="9" y="12"/>
                    <a:pt x="11" y="11"/>
                  </a:cubicBezTo>
                  <a:cubicBezTo>
                    <a:pt x="13" y="11"/>
                    <a:pt x="15" y="10"/>
                    <a:pt x="17" y="9"/>
                  </a:cubicBezTo>
                  <a:cubicBezTo>
                    <a:pt x="21" y="8"/>
                    <a:pt x="25" y="6"/>
                    <a:pt x="28" y="4"/>
                  </a:cubicBezTo>
                  <a:cubicBezTo>
                    <a:pt x="31" y="2"/>
                    <a:pt x="32" y="0"/>
                    <a:pt x="32" y="0"/>
                  </a:cubicBezTo>
                  <a:close/>
                </a:path>
              </a:pathLst>
            </a:custGeom>
            <a:solidFill>
              <a:srgbClr val="78393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35" name="îśḻîdè">
              <a:extLst>
                <a:ext uri="{FF2B5EF4-FFF2-40B4-BE49-F238E27FC236}">
                  <a16:creationId xmlns="" xmlns:a16="http://schemas.microsoft.com/office/drawing/2014/main" id="{A49B4CDA-0D2B-4E43-BE28-16ABDF121F26}"/>
                </a:ext>
              </a:extLst>
            </p:cNvPr>
            <p:cNvSpPr/>
            <p:nvPr/>
          </p:nvSpPr>
          <p:spPr bwMode="auto">
            <a:xfrm>
              <a:off x="5588133" y="2318457"/>
              <a:ext cx="392786" cy="255185"/>
            </a:xfrm>
            <a:custGeom>
              <a:avLst/>
              <a:gdLst>
                <a:gd name="T0" fmla="*/ 3 w 66"/>
                <a:gd name="T1" fmla="*/ 10 h 43"/>
                <a:gd name="T2" fmla="*/ 6 w 66"/>
                <a:gd name="T3" fmla="*/ 43 h 43"/>
                <a:gd name="T4" fmla="*/ 33 w 66"/>
                <a:gd name="T5" fmla="*/ 4 h 43"/>
                <a:gd name="T6" fmla="*/ 3 w 66"/>
                <a:gd name="T7" fmla="*/ 10 h 43"/>
              </a:gdLst>
              <a:ahLst/>
              <a:cxnLst>
                <a:cxn ang="0">
                  <a:pos x="T0" y="T1"/>
                </a:cxn>
                <a:cxn ang="0">
                  <a:pos x="T2" y="T3"/>
                </a:cxn>
                <a:cxn ang="0">
                  <a:pos x="T4" y="T5"/>
                </a:cxn>
                <a:cxn ang="0">
                  <a:pos x="T6" y="T7"/>
                </a:cxn>
              </a:cxnLst>
              <a:rect l="0" t="0" r="r" b="b"/>
              <a:pathLst>
                <a:path w="66" h="43">
                  <a:moveTo>
                    <a:pt x="3" y="10"/>
                  </a:moveTo>
                  <a:cubicBezTo>
                    <a:pt x="3" y="10"/>
                    <a:pt x="1" y="27"/>
                    <a:pt x="6" y="43"/>
                  </a:cubicBezTo>
                  <a:cubicBezTo>
                    <a:pt x="6" y="43"/>
                    <a:pt x="0" y="8"/>
                    <a:pt x="33" y="4"/>
                  </a:cubicBezTo>
                  <a:cubicBezTo>
                    <a:pt x="66" y="0"/>
                    <a:pt x="3" y="10"/>
                    <a:pt x="3" y="10"/>
                  </a:cubicBezTo>
                  <a:close/>
                </a:path>
              </a:pathLst>
            </a:custGeom>
            <a:solidFill>
              <a:schemeClr val="accent4">
                <a:lumMod val="50000"/>
              </a:schemeClr>
            </a:solidFill>
            <a:ln>
              <a:noFill/>
            </a:ln>
          </p:spPr>
          <p:txBody>
            <a:bodyPr wrap="square" lIns="91440" tIns="45720" rIns="91440" bIns="45720" anchor="ctr">
              <a:normAutofit fontScale="25000" lnSpcReduction="20000"/>
            </a:bodyPr>
            <a:lstStyle/>
            <a:p>
              <a:pPr algn="ctr"/>
              <a:endParaRPr>
                <a:cs typeface="+mn-ea"/>
                <a:sym typeface="+mn-lt"/>
              </a:endParaRPr>
            </a:p>
          </p:txBody>
        </p:sp>
        <p:sp>
          <p:nvSpPr>
            <p:cNvPr id="136" name="îšľïḋê">
              <a:extLst>
                <a:ext uri="{FF2B5EF4-FFF2-40B4-BE49-F238E27FC236}">
                  <a16:creationId xmlns="" xmlns:a16="http://schemas.microsoft.com/office/drawing/2014/main" id="{636253BB-49A5-4AC1-9312-78E5CF1BE41A}"/>
                </a:ext>
              </a:extLst>
            </p:cNvPr>
            <p:cNvSpPr/>
            <p:nvPr/>
          </p:nvSpPr>
          <p:spPr bwMode="auto">
            <a:xfrm>
              <a:off x="5903361" y="3184085"/>
              <a:ext cx="155112" cy="255185"/>
            </a:xfrm>
            <a:custGeom>
              <a:avLst/>
              <a:gdLst>
                <a:gd name="T0" fmla="*/ 62 w 62"/>
                <a:gd name="T1" fmla="*/ 66 h 102"/>
                <a:gd name="T2" fmla="*/ 43 w 62"/>
                <a:gd name="T3" fmla="*/ 102 h 102"/>
                <a:gd name="T4" fmla="*/ 0 w 62"/>
                <a:gd name="T5" fmla="*/ 33 h 102"/>
                <a:gd name="T6" fmla="*/ 12 w 62"/>
                <a:gd name="T7" fmla="*/ 0 h 102"/>
                <a:gd name="T8" fmla="*/ 62 w 62"/>
                <a:gd name="T9" fmla="*/ 66 h 102"/>
              </a:gdLst>
              <a:ahLst/>
              <a:cxnLst>
                <a:cxn ang="0">
                  <a:pos x="T0" y="T1"/>
                </a:cxn>
                <a:cxn ang="0">
                  <a:pos x="T2" y="T3"/>
                </a:cxn>
                <a:cxn ang="0">
                  <a:pos x="T4" y="T5"/>
                </a:cxn>
                <a:cxn ang="0">
                  <a:pos x="T6" y="T7"/>
                </a:cxn>
                <a:cxn ang="0">
                  <a:pos x="T8" y="T9"/>
                </a:cxn>
              </a:cxnLst>
              <a:rect l="0" t="0" r="r" b="b"/>
              <a:pathLst>
                <a:path w="62" h="102">
                  <a:moveTo>
                    <a:pt x="62" y="66"/>
                  </a:moveTo>
                  <a:lnTo>
                    <a:pt x="43" y="102"/>
                  </a:lnTo>
                  <a:lnTo>
                    <a:pt x="0" y="33"/>
                  </a:lnTo>
                  <a:lnTo>
                    <a:pt x="12" y="0"/>
                  </a:lnTo>
                  <a:lnTo>
                    <a:pt x="62" y="66"/>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37" name="iṣḷide">
              <a:extLst>
                <a:ext uri="{FF2B5EF4-FFF2-40B4-BE49-F238E27FC236}">
                  <a16:creationId xmlns="" xmlns:a16="http://schemas.microsoft.com/office/drawing/2014/main" id="{80E2F3C8-52F2-45BE-9CCA-78199C189C47}"/>
                </a:ext>
              </a:extLst>
            </p:cNvPr>
            <p:cNvSpPr/>
            <p:nvPr/>
          </p:nvSpPr>
          <p:spPr bwMode="auto">
            <a:xfrm>
              <a:off x="6166052" y="3184085"/>
              <a:ext cx="160117" cy="255185"/>
            </a:xfrm>
            <a:custGeom>
              <a:avLst/>
              <a:gdLst>
                <a:gd name="T0" fmla="*/ 0 w 64"/>
                <a:gd name="T1" fmla="*/ 66 h 102"/>
                <a:gd name="T2" fmla="*/ 19 w 64"/>
                <a:gd name="T3" fmla="*/ 102 h 102"/>
                <a:gd name="T4" fmla="*/ 64 w 64"/>
                <a:gd name="T5" fmla="*/ 33 h 102"/>
                <a:gd name="T6" fmla="*/ 52 w 64"/>
                <a:gd name="T7" fmla="*/ 0 h 102"/>
                <a:gd name="T8" fmla="*/ 0 w 64"/>
                <a:gd name="T9" fmla="*/ 66 h 102"/>
              </a:gdLst>
              <a:ahLst/>
              <a:cxnLst>
                <a:cxn ang="0">
                  <a:pos x="T0" y="T1"/>
                </a:cxn>
                <a:cxn ang="0">
                  <a:pos x="T2" y="T3"/>
                </a:cxn>
                <a:cxn ang="0">
                  <a:pos x="T4" y="T5"/>
                </a:cxn>
                <a:cxn ang="0">
                  <a:pos x="T6" y="T7"/>
                </a:cxn>
                <a:cxn ang="0">
                  <a:pos x="T8" y="T9"/>
                </a:cxn>
              </a:cxnLst>
              <a:rect l="0" t="0" r="r" b="b"/>
              <a:pathLst>
                <a:path w="64" h="102">
                  <a:moveTo>
                    <a:pt x="0" y="66"/>
                  </a:moveTo>
                  <a:lnTo>
                    <a:pt x="19" y="102"/>
                  </a:lnTo>
                  <a:lnTo>
                    <a:pt x="64" y="33"/>
                  </a:lnTo>
                  <a:lnTo>
                    <a:pt x="52" y="0"/>
                  </a:lnTo>
                  <a:lnTo>
                    <a:pt x="0" y="66"/>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38" name="ï$1íḓê">
              <a:extLst>
                <a:ext uri="{FF2B5EF4-FFF2-40B4-BE49-F238E27FC236}">
                  <a16:creationId xmlns="" xmlns:a16="http://schemas.microsoft.com/office/drawing/2014/main" id="{4A966F6A-1A38-4875-AAAF-F4BE546C51BB}"/>
                </a:ext>
              </a:extLst>
            </p:cNvPr>
            <p:cNvSpPr/>
            <p:nvPr/>
          </p:nvSpPr>
          <p:spPr bwMode="auto">
            <a:xfrm>
              <a:off x="5428017" y="4102250"/>
              <a:ext cx="267695" cy="255185"/>
            </a:xfrm>
            <a:custGeom>
              <a:avLst/>
              <a:gdLst>
                <a:gd name="T0" fmla="*/ 14 w 45"/>
                <a:gd name="T1" fmla="*/ 2 h 43"/>
                <a:gd name="T2" fmla="*/ 1 w 45"/>
                <a:gd name="T3" fmla="*/ 19 h 43"/>
                <a:gd name="T4" fmla="*/ 18 w 45"/>
                <a:gd name="T5" fmla="*/ 39 h 43"/>
                <a:gd name="T6" fmla="*/ 35 w 45"/>
                <a:gd name="T7" fmla="*/ 16 h 43"/>
                <a:gd name="T8" fmla="*/ 14 w 45"/>
                <a:gd name="T9" fmla="*/ 2 h 43"/>
              </a:gdLst>
              <a:ahLst/>
              <a:cxnLst>
                <a:cxn ang="0">
                  <a:pos x="T0" y="T1"/>
                </a:cxn>
                <a:cxn ang="0">
                  <a:pos x="T2" y="T3"/>
                </a:cxn>
                <a:cxn ang="0">
                  <a:pos x="T4" y="T5"/>
                </a:cxn>
                <a:cxn ang="0">
                  <a:pos x="T6" y="T7"/>
                </a:cxn>
                <a:cxn ang="0">
                  <a:pos x="T8" y="T9"/>
                </a:cxn>
              </a:cxnLst>
              <a:rect l="0" t="0" r="r" b="b"/>
              <a:pathLst>
                <a:path w="45" h="43">
                  <a:moveTo>
                    <a:pt x="14" y="2"/>
                  </a:moveTo>
                  <a:cubicBezTo>
                    <a:pt x="3" y="4"/>
                    <a:pt x="2" y="7"/>
                    <a:pt x="1" y="19"/>
                  </a:cubicBezTo>
                  <a:cubicBezTo>
                    <a:pt x="0" y="27"/>
                    <a:pt x="7" y="35"/>
                    <a:pt x="18" y="39"/>
                  </a:cubicBezTo>
                  <a:cubicBezTo>
                    <a:pt x="28" y="43"/>
                    <a:pt x="45" y="27"/>
                    <a:pt x="35" y="16"/>
                  </a:cubicBezTo>
                  <a:cubicBezTo>
                    <a:pt x="28" y="9"/>
                    <a:pt x="26" y="0"/>
                    <a:pt x="14" y="2"/>
                  </a:cubicBezTo>
                  <a:close/>
                </a:path>
              </a:pathLst>
            </a:custGeom>
            <a:solidFill>
              <a:srgbClr val="FFD3B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39" name="íṣlîḓê">
              <a:extLst>
                <a:ext uri="{FF2B5EF4-FFF2-40B4-BE49-F238E27FC236}">
                  <a16:creationId xmlns="" xmlns:a16="http://schemas.microsoft.com/office/drawing/2014/main" id="{8DF63D12-A7BE-42BD-A5F9-469EE7C28FCB}"/>
                </a:ext>
              </a:extLst>
            </p:cNvPr>
            <p:cNvSpPr/>
            <p:nvPr/>
          </p:nvSpPr>
          <p:spPr bwMode="auto">
            <a:xfrm>
              <a:off x="5548104" y="4149785"/>
              <a:ext cx="200145" cy="125090"/>
            </a:xfrm>
            <a:custGeom>
              <a:avLst/>
              <a:gdLst>
                <a:gd name="T0" fmla="*/ 7 w 34"/>
                <a:gd name="T1" fmla="*/ 1 h 21"/>
                <a:gd name="T2" fmla="*/ 2 w 34"/>
                <a:gd name="T3" fmla="*/ 3 h 21"/>
                <a:gd name="T4" fmla="*/ 2 w 34"/>
                <a:gd name="T5" fmla="*/ 7 h 21"/>
                <a:gd name="T6" fmla="*/ 28 w 34"/>
                <a:gd name="T7" fmla="*/ 21 h 21"/>
                <a:gd name="T8" fmla="*/ 33 w 34"/>
                <a:gd name="T9" fmla="*/ 19 h 21"/>
                <a:gd name="T10" fmla="*/ 32 w 34"/>
                <a:gd name="T11" fmla="*/ 14 h 21"/>
                <a:gd name="T12" fmla="*/ 7 w 34"/>
                <a:gd name="T13" fmla="*/ 1 h 21"/>
              </a:gdLst>
              <a:ahLst/>
              <a:cxnLst>
                <a:cxn ang="0">
                  <a:pos x="T0" y="T1"/>
                </a:cxn>
                <a:cxn ang="0">
                  <a:pos x="T2" y="T3"/>
                </a:cxn>
                <a:cxn ang="0">
                  <a:pos x="T4" y="T5"/>
                </a:cxn>
                <a:cxn ang="0">
                  <a:pos x="T6" y="T7"/>
                </a:cxn>
                <a:cxn ang="0">
                  <a:pos x="T8" y="T9"/>
                </a:cxn>
                <a:cxn ang="0">
                  <a:pos x="T10" y="T11"/>
                </a:cxn>
                <a:cxn ang="0">
                  <a:pos x="T12" y="T13"/>
                </a:cxn>
              </a:cxnLst>
              <a:rect l="0" t="0" r="r" b="b"/>
              <a:pathLst>
                <a:path w="34" h="21">
                  <a:moveTo>
                    <a:pt x="7" y="1"/>
                  </a:moveTo>
                  <a:cubicBezTo>
                    <a:pt x="5" y="0"/>
                    <a:pt x="3" y="1"/>
                    <a:pt x="2" y="3"/>
                  </a:cubicBezTo>
                  <a:cubicBezTo>
                    <a:pt x="0" y="4"/>
                    <a:pt x="1" y="7"/>
                    <a:pt x="2" y="7"/>
                  </a:cubicBezTo>
                  <a:cubicBezTo>
                    <a:pt x="28" y="21"/>
                    <a:pt x="28" y="21"/>
                    <a:pt x="28" y="21"/>
                  </a:cubicBezTo>
                  <a:cubicBezTo>
                    <a:pt x="29" y="21"/>
                    <a:pt x="32" y="21"/>
                    <a:pt x="33" y="19"/>
                  </a:cubicBezTo>
                  <a:cubicBezTo>
                    <a:pt x="34" y="17"/>
                    <a:pt x="34" y="15"/>
                    <a:pt x="32" y="14"/>
                  </a:cubicBezTo>
                  <a:lnTo>
                    <a:pt x="7" y="1"/>
                  </a:lnTo>
                  <a:close/>
                </a:path>
              </a:pathLst>
            </a:custGeom>
            <a:solidFill>
              <a:srgbClr val="FFD3B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40" name="îṥľiḋé">
              <a:extLst>
                <a:ext uri="{FF2B5EF4-FFF2-40B4-BE49-F238E27FC236}">
                  <a16:creationId xmlns="" xmlns:a16="http://schemas.microsoft.com/office/drawing/2014/main" id="{C80E6FD7-4E3C-48CC-A550-D5F4ACD5E208}"/>
                </a:ext>
              </a:extLst>
            </p:cNvPr>
            <p:cNvSpPr/>
            <p:nvPr/>
          </p:nvSpPr>
          <p:spPr bwMode="auto">
            <a:xfrm>
              <a:off x="5553107" y="4197319"/>
              <a:ext cx="190138" cy="142604"/>
            </a:xfrm>
            <a:custGeom>
              <a:avLst/>
              <a:gdLst>
                <a:gd name="T0" fmla="*/ 7 w 32"/>
                <a:gd name="T1" fmla="*/ 1 h 24"/>
                <a:gd name="T2" fmla="*/ 2 w 32"/>
                <a:gd name="T3" fmla="*/ 2 h 24"/>
                <a:gd name="T4" fmla="*/ 2 w 32"/>
                <a:gd name="T5" fmla="*/ 7 h 24"/>
                <a:gd name="T6" fmla="*/ 25 w 32"/>
                <a:gd name="T7" fmla="*/ 23 h 24"/>
                <a:gd name="T8" fmla="*/ 31 w 32"/>
                <a:gd name="T9" fmla="*/ 21 h 24"/>
                <a:gd name="T10" fmla="*/ 30 w 32"/>
                <a:gd name="T11" fmla="*/ 16 h 24"/>
                <a:gd name="T12" fmla="*/ 7 w 32"/>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7" y="1"/>
                  </a:moveTo>
                  <a:cubicBezTo>
                    <a:pt x="5" y="0"/>
                    <a:pt x="3" y="0"/>
                    <a:pt x="2" y="2"/>
                  </a:cubicBezTo>
                  <a:cubicBezTo>
                    <a:pt x="0" y="4"/>
                    <a:pt x="0" y="6"/>
                    <a:pt x="2" y="7"/>
                  </a:cubicBezTo>
                  <a:cubicBezTo>
                    <a:pt x="25" y="23"/>
                    <a:pt x="25" y="23"/>
                    <a:pt x="25" y="23"/>
                  </a:cubicBezTo>
                  <a:cubicBezTo>
                    <a:pt x="27" y="24"/>
                    <a:pt x="29" y="23"/>
                    <a:pt x="31" y="21"/>
                  </a:cubicBezTo>
                  <a:cubicBezTo>
                    <a:pt x="32" y="20"/>
                    <a:pt x="32" y="17"/>
                    <a:pt x="30" y="16"/>
                  </a:cubicBezTo>
                  <a:lnTo>
                    <a:pt x="7" y="1"/>
                  </a:lnTo>
                  <a:close/>
                </a:path>
              </a:pathLst>
            </a:custGeom>
            <a:solidFill>
              <a:srgbClr val="FFD3B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41" name="ïśḻíḓè">
              <a:extLst>
                <a:ext uri="{FF2B5EF4-FFF2-40B4-BE49-F238E27FC236}">
                  <a16:creationId xmlns="" xmlns:a16="http://schemas.microsoft.com/office/drawing/2014/main" id="{9D5F1D27-F25E-4B1B-B735-9C362E94915C}"/>
                </a:ext>
              </a:extLst>
            </p:cNvPr>
            <p:cNvSpPr/>
            <p:nvPr/>
          </p:nvSpPr>
          <p:spPr bwMode="auto">
            <a:xfrm>
              <a:off x="5513079" y="4232345"/>
              <a:ext cx="187637" cy="142604"/>
            </a:xfrm>
            <a:custGeom>
              <a:avLst/>
              <a:gdLst>
                <a:gd name="T0" fmla="*/ 7 w 32"/>
                <a:gd name="T1" fmla="*/ 1 h 24"/>
                <a:gd name="T2" fmla="*/ 1 w 32"/>
                <a:gd name="T3" fmla="*/ 2 h 24"/>
                <a:gd name="T4" fmla="*/ 2 w 32"/>
                <a:gd name="T5" fmla="*/ 7 h 24"/>
                <a:gd name="T6" fmla="*/ 25 w 32"/>
                <a:gd name="T7" fmla="*/ 23 h 24"/>
                <a:gd name="T8" fmla="*/ 31 w 32"/>
                <a:gd name="T9" fmla="*/ 21 h 24"/>
                <a:gd name="T10" fmla="*/ 30 w 32"/>
                <a:gd name="T11" fmla="*/ 16 h 24"/>
                <a:gd name="T12" fmla="*/ 7 w 32"/>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7" y="1"/>
                  </a:moveTo>
                  <a:cubicBezTo>
                    <a:pt x="5" y="0"/>
                    <a:pt x="3" y="0"/>
                    <a:pt x="1" y="2"/>
                  </a:cubicBezTo>
                  <a:cubicBezTo>
                    <a:pt x="0" y="4"/>
                    <a:pt x="0" y="6"/>
                    <a:pt x="2" y="7"/>
                  </a:cubicBezTo>
                  <a:cubicBezTo>
                    <a:pt x="25" y="23"/>
                    <a:pt x="25" y="23"/>
                    <a:pt x="25" y="23"/>
                  </a:cubicBezTo>
                  <a:cubicBezTo>
                    <a:pt x="27" y="24"/>
                    <a:pt x="29" y="23"/>
                    <a:pt x="31" y="21"/>
                  </a:cubicBezTo>
                  <a:cubicBezTo>
                    <a:pt x="32" y="19"/>
                    <a:pt x="32" y="17"/>
                    <a:pt x="30" y="16"/>
                  </a:cubicBezTo>
                  <a:lnTo>
                    <a:pt x="7" y="1"/>
                  </a:lnTo>
                  <a:close/>
                </a:path>
              </a:pathLst>
            </a:custGeom>
            <a:solidFill>
              <a:srgbClr val="FFD3B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42" name="ïSḷïḋe">
              <a:extLst>
                <a:ext uri="{FF2B5EF4-FFF2-40B4-BE49-F238E27FC236}">
                  <a16:creationId xmlns="" xmlns:a16="http://schemas.microsoft.com/office/drawing/2014/main" id="{F2D4D51E-4C82-4CF8-AD4E-6A759F2C2A96}"/>
                </a:ext>
              </a:extLst>
            </p:cNvPr>
            <p:cNvSpPr/>
            <p:nvPr/>
          </p:nvSpPr>
          <p:spPr bwMode="auto">
            <a:xfrm>
              <a:off x="5445529" y="4249858"/>
              <a:ext cx="190138" cy="142604"/>
            </a:xfrm>
            <a:custGeom>
              <a:avLst/>
              <a:gdLst>
                <a:gd name="T0" fmla="*/ 7 w 32"/>
                <a:gd name="T1" fmla="*/ 1 h 24"/>
                <a:gd name="T2" fmla="*/ 1 w 32"/>
                <a:gd name="T3" fmla="*/ 2 h 24"/>
                <a:gd name="T4" fmla="*/ 2 w 32"/>
                <a:gd name="T5" fmla="*/ 7 h 24"/>
                <a:gd name="T6" fmla="*/ 25 w 32"/>
                <a:gd name="T7" fmla="*/ 23 h 24"/>
                <a:gd name="T8" fmla="*/ 30 w 32"/>
                <a:gd name="T9" fmla="*/ 21 h 24"/>
                <a:gd name="T10" fmla="*/ 30 w 32"/>
                <a:gd name="T11" fmla="*/ 16 h 24"/>
                <a:gd name="T12" fmla="*/ 7 w 32"/>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7" y="1"/>
                  </a:moveTo>
                  <a:cubicBezTo>
                    <a:pt x="5" y="0"/>
                    <a:pt x="3" y="0"/>
                    <a:pt x="1" y="2"/>
                  </a:cubicBezTo>
                  <a:cubicBezTo>
                    <a:pt x="0" y="4"/>
                    <a:pt x="0" y="6"/>
                    <a:pt x="2" y="7"/>
                  </a:cubicBezTo>
                  <a:cubicBezTo>
                    <a:pt x="25" y="23"/>
                    <a:pt x="25" y="23"/>
                    <a:pt x="25" y="23"/>
                  </a:cubicBezTo>
                  <a:cubicBezTo>
                    <a:pt x="27" y="24"/>
                    <a:pt x="29" y="23"/>
                    <a:pt x="30" y="21"/>
                  </a:cubicBezTo>
                  <a:cubicBezTo>
                    <a:pt x="32" y="20"/>
                    <a:pt x="32" y="17"/>
                    <a:pt x="30" y="16"/>
                  </a:cubicBezTo>
                  <a:lnTo>
                    <a:pt x="7" y="1"/>
                  </a:lnTo>
                  <a:close/>
                </a:path>
              </a:pathLst>
            </a:custGeom>
            <a:solidFill>
              <a:srgbClr val="FFD3B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43" name="iSḷïḋé">
              <a:extLst>
                <a:ext uri="{FF2B5EF4-FFF2-40B4-BE49-F238E27FC236}">
                  <a16:creationId xmlns="" xmlns:a16="http://schemas.microsoft.com/office/drawing/2014/main" id="{DFD45203-9ED6-47E3-835B-880287FEEF1B}"/>
                </a:ext>
              </a:extLst>
            </p:cNvPr>
            <p:cNvSpPr/>
            <p:nvPr/>
          </p:nvSpPr>
          <p:spPr bwMode="auto">
            <a:xfrm>
              <a:off x="5513079" y="4102250"/>
              <a:ext cx="165120" cy="72553"/>
            </a:xfrm>
            <a:custGeom>
              <a:avLst/>
              <a:gdLst>
                <a:gd name="T0" fmla="*/ 4 w 28"/>
                <a:gd name="T1" fmla="*/ 2 h 12"/>
                <a:gd name="T2" fmla="*/ 20 w 28"/>
                <a:gd name="T3" fmla="*/ 0 h 12"/>
                <a:gd name="T4" fmla="*/ 27 w 28"/>
                <a:gd name="T5" fmla="*/ 5 h 12"/>
                <a:gd name="T6" fmla="*/ 22 w 28"/>
                <a:gd name="T7" fmla="*/ 10 h 12"/>
                <a:gd name="T8" fmla="*/ 0 w 28"/>
                <a:gd name="T9" fmla="*/ 12 h 12"/>
                <a:gd name="T10" fmla="*/ 4 w 28"/>
                <a:gd name="T11" fmla="*/ 2 h 12"/>
              </a:gdLst>
              <a:ahLst/>
              <a:cxnLst>
                <a:cxn ang="0">
                  <a:pos x="T0" y="T1"/>
                </a:cxn>
                <a:cxn ang="0">
                  <a:pos x="T2" y="T3"/>
                </a:cxn>
                <a:cxn ang="0">
                  <a:pos x="T4" y="T5"/>
                </a:cxn>
                <a:cxn ang="0">
                  <a:pos x="T6" y="T7"/>
                </a:cxn>
                <a:cxn ang="0">
                  <a:pos x="T8" y="T9"/>
                </a:cxn>
                <a:cxn ang="0">
                  <a:pos x="T10" y="T11"/>
                </a:cxn>
              </a:cxnLst>
              <a:rect l="0" t="0" r="r" b="b"/>
              <a:pathLst>
                <a:path w="28" h="12">
                  <a:moveTo>
                    <a:pt x="4" y="2"/>
                  </a:moveTo>
                  <a:cubicBezTo>
                    <a:pt x="20" y="0"/>
                    <a:pt x="20" y="0"/>
                    <a:pt x="20" y="0"/>
                  </a:cubicBezTo>
                  <a:cubicBezTo>
                    <a:pt x="23" y="0"/>
                    <a:pt x="28" y="2"/>
                    <a:pt x="27" y="5"/>
                  </a:cubicBezTo>
                  <a:cubicBezTo>
                    <a:pt x="27" y="7"/>
                    <a:pt x="25" y="10"/>
                    <a:pt x="22" y="10"/>
                  </a:cubicBezTo>
                  <a:cubicBezTo>
                    <a:pt x="0" y="12"/>
                    <a:pt x="0" y="12"/>
                    <a:pt x="0" y="12"/>
                  </a:cubicBezTo>
                  <a:cubicBezTo>
                    <a:pt x="2" y="8"/>
                    <a:pt x="3" y="5"/>
                    <a:pt x="4" y="2"/>
                  </a:cubicBezTo>
                  <a:close/>
                </a:path>
              </a:pathLst>
            </a:custGeom>
            <a:solidFill>
              <a:srgbClr val="FFD3B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44" name="ísľïḋé">
              <a:extLst>
                <a:ext uri="{FF2B5EF4-FFF2-40B4-BE49-F238E27FC236}">
                  <a16:creationId xmlns="" xmlns:a16="http://schemas.microsoft.com/office/drawing/2014/main" id="{D02B17F8-34AE-489A-825D-73FDC58B8830}"/>
                </a:ext>
              </a:extLst>
            </p:cNvPr>
            <p:cNvSpPr/>
            <p:nvPr/>
          </p:nvSpPr>
          <p:spPr bwMode="auto">
            <a:xfrm>
              <a:off x="5095274" y="3284158"/>
              <a:ext cx="605439" cy="1020741"/>
            </a:xfrm>
            <a:custGeom>
              <a:avLst/>
              <a:gdLst>
                <a:gd name="T0" fmla="*/ 49 w 102"/>
                <a:gd name="T1" fmla="*/ 74 h 172"/>
                <a:gd name="T2" fmla="*/ 102 w 102"/>
                <a:gd name="T3" fmla="*/ 32 h 172"/>
                <a:gd name="T4" fmla="*/ 100 w 102"/>
                <a:gd name="T5" fmla="*/ 0 h 172"/>
                <a:gd name="T6" fmla="*/ 14 w 102"/>
                <a:gd name="T7" fmla="*/ 65 h 172"/>
                <a:gd name="T8" fmla="*/ 63 w 102"/>
                <a:gd name="T9" fmla="*/ 172 h 172"/>
                <a:gd name="T10" fmla="*/ 73 w 102"/>
                <a:gd name="T11" fmla="*/ 140 h 172"/>
                <a:gd name="T12" fmla="*/ 49 w 102"/>
                <a:gd name="T13" fmla="*/ 74 h 172"/>
              </a:gdLst>
              <a:ahLst/>
              <a:cxnLst>
                <a:cxn ang="0">
                  <a:pos x="T0" y="T1"/>
                </a:cxn>
                <a:cxn ang="0">
                  <a:pos x="T2" y="T3"/>
                </a:cxn>
                <a:cxn ang="0">
                  <a:pos x="T4" y="T5"/>
                </a:cxn>
                <a:cxn ang="0">
                  <a:pos x="T6" y="T7"/>
                </a:cxn>
                <a:cxn ang="0">
                  <a:pos x="T8" y="T9"/>
                </a:cxn>
                <a:cxn ang="0">
                  <a:pos x="T10" y="T11"/>
                </a:cxn>
                <a:cxn ang="0">
                  <a:pos x="T12" y="T13"/>
                </a:cxn>
              </a:cxnLst>
              <a:rect l="0" t="0" r="r" b="b"/>
              <a:pathLst>
                <a:path w="102" h="172">
                  <a:moveTo>
                    <a:pt x="49" y="74"/>
                  </a:moveTo>
                  <a:cubicBezTo>
                    <a:pt x="57" y="53"/>
                    <a:pt x="78" y="37"/>
                    <a:pt x="102" y="32"/>
                  </a:cubicBezTo>
                  <a:cubicBezTo>
                    <a:pt x="100" y="0"/>
                    <a:pt x="100" y="0"/>
                    <a:pt x="100" y="0"/>
                  </a:cubicBezTo>
                  <a:cubicBezTo>
                    <a:pt x="59" y="6"/>
                    <a:pt x="26" y="30"/>
                    <a:pt x="14" y="65"/>
                  </a:cubicBezTo>
                  <a:cubicBezTo>
                    <a:pt x="0" y="106"/>
                    <a:pt x="21" y="149"/>
                    <a:pt x="63" y="172"/>
                  </a:cubicBezTo>
                  <a:cubicBezTo>
                    <a:pt x="73" y="140"/>
                    <a:pt x="73" y="140"/>
                    <a:pt x="73" y="140"/>
                  </a:cubicBezTo>
                  <a:cubicBezTo>
                    <a:pt x="51" y="123"/>
                    <a:pt x="41" y="99"/>
                    <a:pt x="49" y="74"/>
                  </a:cubicBezTo>
                  <a:close/>
                </a:path>
              </a:pathLst>
            </a:custGeom>
            <a:solidFill>
              <a:srgbClr val="055275"/>
            </a:solidFill>
            <a:ln>
              <a:noFill/>
            </a:ln>
          </p:spPr>
          <p:txBody>
            <a:bodyPr wrap="square" lIns="91440" tIns="45720" rIns="91440" bIns="45720" anchor="ctr">
              <a:normAutofit/>
            </a:bodyPr>
            <a:lstStyle/>
            <a:p>
              <a:pPr algn="ctr"/>
              <a:endParaRPr>
                <a:cs typeface="+mn-ea"/>
                <a:sym typeface="+mn-lt"/>
              </a:endParaRPr>
            </a:p>
          </p:txBody>
        </p:sp>
        <p:sp>
          <p:nvSpPr>
            <p:cNvPr id="145" name="išlîḍê">
              <a:extLst>
                <a:ext uri="{FF2B5EF4-FFF2-40B4-BE49-F238E27FC236}">
                  <a16:creationId xmlns="" xmlns:a16="http://schemas.microsoft.com/office/drawing/2014/main" id="{1DA9AED6-86DE-4FED-94F5-D4BEE7ED803B}"/>
                </a:ext>
              </a:extLst>
            </p:cNvPr>
            <p:cNvSpPr/>
            <p:nvPr/>
          </p:nvSpPr>
          <p:spPr bwMode="auto">
            <a:xfrm>
              <a:off x="6526314" y="2110805"/>
              <a:ext cx="285207" cy="325236"/>
            </a:xfrm>
            <a:custGeom>
              <a:avLst/>
              <a:gdLst>
                <a:gd name="T0" fmla="*/ 41 w 48"/>
                <a:gd name="T1" fmla="*/ 16 h 55"/>
                <a:gd name="T2" fmla="*/ 33 w 48"/>
                <a:gd name="T3" fmla="*/ 48 h 55"/>
                <a:gd name="T4" fmla="*/ 9 w 48"/>
                <a:gd name="T5" fmla="*/ 41 h 55"/>
                <a:gd name="T6" fmla="*/ 12 w 48"/>
                <a:gd name="T7" fmla="*/ 8 h 55"/>
                <a:gd name="T8" fmla="*/ 41 w 48"/>
                <a:gd name="T9" fmla="*/ 16 h 55"/>
              </a:gdLst>
              <a:ahLst/>
              <a:cxnLst>
                <a:cxn ang="0">
                  <a:pos x="T0" y="T1"/>
                </a:cxn>
                <a:cxn ang="0">
                  <a:pos x="T2" y="T3"/>
                </a:cxn>
                <a:cxn ang="0">
                  <a:pos x="T4" y="T5"/>
                </a:cxn>
                <a:cxn ang="0">
                  <a:pos x="T6" y="T7"/>
                </a:cxn>
                <a:cxn ang="0">
                  <a:pos x="T8" y="T9"/>
                </a:cxn>
              </a:cxnLst>
              <a:rect l="0" t="0" r="r" b="b"/>
              <a:pathLst>
                <a:path w="48" h="55">
                  <a:moveTo>
                    <a:pt x="41" y="16"/>
                  </a:moveTo>
                  <a:cubicBezTo>
                    <a:pt x="48" y="27"/>
                    <a:pt x="42" y="38"/>
                    <a:pt x="33" y="48"/>
                  </a:cubicBezTo>
                  <a:cubicBezTo>
                    <a:pt x="28" y="55"/>
                    <a:pt x="20" y="46"/>
                    <a:pt x="9" y="41"/>
                  </a:cubicBezTo>
                  <a:cubicBezTo>
                    <a:pt x="0" y="36"/>
                    <a:pt x="4" y="15"/>
                    <a:pt x="12" y="8"/>
                  </a:cubicBezTo>
                  <a:cubicBezTo>
                    <a:pt x="20" y="0"/>
                    <a:pt x="35" y="6"/>
                    <a:pt x="41" y="16"/>
                  </a:cubicBezTo>
                </a:path>
              </a:pathLst>
            </a:custGeom>
            <a:solidFill>
              <a:srgbClr val="FFD3B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46" name="íSľïḋé">
              <a:extLst>
                <a:ext uri="{FF2B5EF4-FFF2-40B4-BE49-F238E27FC236}">
                  <a16:creationId xmlns="" xmlns:a16="http://schemas.microsoft.com/office/drawing/2014/main" id="{B131299A-2CAA-4279-B76F-4D4D69D7466A}"/>
                </a:ext>
              </a:extLst>
            </p:cNvPr>
            <p:cNvSpPr/>
            <p:nvPr/>
          </p:nvSpPr>
          <p:spPr bwMode="auto">
            <a:xfrm>
              <a:off x="6486284" y="2115810"/>
              <a:ext cx="217659" cy="120087"/>
            </a:xfrm>
            <a:custGeom>
              <a:avLst/>
              <a:gdLst>
                <a:gd name="T0" fmla="*/ 34 w 37"/>
                <a:gd name="T1" fmla="*/ 10 h 20"/>
                <a:gd name="T2" fmla="*/ 36 w 37"/>
                <a:gd name="T3" fmla="*/ 16 h 20"/>
                <a:gd name="T4" fmla="*/ 32 w 37"/>
                <a:gd name="T5" fmla="*/ 19 h 20"/>
                <a:gd name="T6" fmla="*/ 3 w 37"/>
                <a:gd name="T7" fmla="*/ 9 h 20"/>
                <a:gd name="T8" fmla="*/ 1 w 37"/>
                <a:gd name="T9" fmla="*/ 3 h 20"/>
                <a:gd name="T10" fmla="*/ 5 w 37"/>
                <a:gd name="T11" fmla="*/ 0 h 20"/>
                <a:gd name="T12" fmla="*/ 34 w 37"/>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37" h="20">
                  <a:moveTo>
                    <a:pt x="34" y="10"/>
                  </a:moveTo>
                  <a:cubicBezTo>
                    <a:pt x="36" y="11"/>
                    <a:pt x="37" y="14"/>
                    <a:pt x="36" y="16"/>
                  </a:cubicBezTo>
                  <a:cubicBezTo>
                    <a:pt x="36" y="18"/>
                    <a:pt x="34" y="20"/>
                    <a:pt x="32" y="19"/>
                  </a:cubicBezTo>
                  <a:cubicBezTo>
                    <a:pt x="3" y="9"/>
                    <a:pt x="3" y="9"/>
                    <a:pt x="3" y="9"/>
                  </a:cubicBezTo>
                  <a:cubicBezTo>
                    <a:pt x="1" y="8"/>
                    <a:pt x="0" y="6"/>
                    <a:pt x="1" y="3"/>
                  </a:cubicBezTo>
                  <a:cubicBezTo>
                    <a:pt x="1" y="1"/>
                    <a:pt x="3" y="0"/>
                    <a:pt x="5" y="0"/>
                  </a:cubicBezTo>
                  <a:cubicBezTo>
                    <a:pt x="34" y="10"/>
                    <a:pt x="34" y="10"/>
                    <a:pt x="34" y="10"/>
                  </a:cubicBezTo>
                </a:path>
              </a:pathLst>
            </a:custGeom>
            <a:solidFill>
              <a:srgbClr val="FFD3B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47" name="iŝľîḑê">
              <a:extLst>
                <a:ext uri="{FF2B5EF4-FFF2-40B4-BE49-F238E27FC236}">
                  <a16:creationId xmlns="" xmlns:a16="http://schemas.microsoft.com/office/drawing/2014/main" id="{877B1A4A-E1AD-42DD-A6BF-E9782B042C81}"/>
                </a:ext>
              </a:extLst>
            </p:cNvPr>
            <p:cNvSpPr/>
            <p:nvPr/>
          </p:nvSpPr>
          <p:spPr bwMode="auto">
            <a:xfrm>
              <a:off x="6443754" y="2163345"/>
              <a:ext cx="220160" cy="102575"/>
            </a:xfrm>
            <a:custGeom>
              <a:avLst/>
              <a:gdLst>
                <a:gd name="T0" fmla="*/ 34 w 37"/>
                <a:gd name="T1" fmla="*/ 8 h 17"/>
                <a:gd name="T2" fmla="*/ 37 w 37"/>
                <a:gd name="T3" fmla="*/ 13 h 17"/>
                <a:gd name="T4" fmla="*/ 32 w 37"/>
                <a:gd name="T5" fmla="*/ 16 h 17"/>
                <a:gd name="T6" fmla="*/ 3 w 37"/>
                <a:gd name="T7" fmla="*/ 9 h 17"/>
                <a:gd name="T8" fmla="*/ 0 w 37"/>
                <a:gd name="T9" fmla="*/ 4 h 17"/>
                <a:gd name="T10" fmla="*/ 4 w 37"/>
                <a:gd name="T11" fmla="*/ 1 h 17"/>
                <a:gd name="T12" fmla="*/ 34 w 37"/>
                <a:gd name="T13" fmla="*/ 8 h 17"/>
              </a:gdLst>
              <a:ahLst/>
              <a:cxnLst>
                <a:cxn ang="0">
                  <a:pos x="T0" y="T1"/>
                </a:cxn>
                <a:cxn ang="0">
                  <a:pos x="T2" y="T3"/>
                </a:cxn>
                <a:cxn ang="0">
                  <a:pos x="T4" y="T5"/>
                </a:cxn>
                <a:cxn ang="0">
                  <a:pos x="T6" y="T7"/>
                </a:cxn>
                <a:cxn ang="0">
                  <a:pos x="T8" y="T9"/>
                </a:cxn>
                <a:cxn ang="0">
                  <a:pos x="T10" y="T11"/>
                </a:cxn>
                <a:cxn ang="0">
                  <a:pos x="T12" y="T13"/>
                </a:cxn>
              </a:cxnLst>
              <a:rect l="0" t="0" r="r" b="b"/>
              <a:pathLst>
                <a:path w="37" h="17">
                  <a:moveTo>
                    <a:pt x="34" y="8"/>
                  </a:moveTo>
                  <a:cubicBezTo>
                    <a:pt x="36" y="8"/>
                    <a:pt x="37" y="10"/>
                    <a:pt x="37" y="13"/>
                  </a:cubicBezTo>
                  <a:cubicBezTo>
                    <a:pt x="36" y="15"/>
                    <a:pt x="34" y="17"/>
                    <a:pt x="32" y="16"/>
                  </a:cubicBezTo>
                  <a:cubicBezTo>
                    <a:pt x="3" y="9"/>
                    <a:pt x="3" y="9"/>
                    <a:pt x="3" y="9"/>
                  </a:cubicBezTo>
                  <a:cubicBezTo>
                    <a:pt x="1" y="9"/>
                    <a:pt x="0" y="6"/>
                    <a:pt x="0" y="4"/>
                  </a:cubicBezTo>
                  <a:cubicBezTo>
                    <a:pt x="1" y="2"/>
                    <a:pt x="3" y="0"/>
                    <a:pt x="4" y="1"/>
                  </a:cubicBezTo>
                  <a:cubicBezTo>
                    <a:pt x="34" y="8"/>
                    <a:pt x="34" y="8"/>
                    <a:pt x="34" y="8"/>
                  </a:cubicBezTo>
                </a:path>
              </a:pathLst>
            </a:custGeom>
            <a:solidFill>
              <a:srgbClr val="FFD3B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48" name="iṡliḑé">
              <a:extLst>
                <a:ext uri="{FF2B5EF4-FFF2-40B4-BE49-F238E27FC236}">
                  <a16:creationId xmlns="" xmlns:a16="http://schemas.microsoft.com/office/drawing/2014/main" id="{8058E1BE-520A-4A90-8427-845FF6F48E21}"/>
                </a:ext>
              </a:extLst>
            </p:cNvPr>
            <p:cNvSpPr/>
            <p:nvPr/>
          </p:nvSpPr>
          <p:spPr bwMode="auto">
            <a:xfrm>
              <a:off x="6448757" y="2223388"/>
              <a:ext cx="220160" cy="100073"/>
            </a:xfrm>
            <a:custGeom>
              <a:avLst/>
              <a:gdLst>
                <a:gd name="T0" fmla="*/ 34 w 37"/>
                <a:gd name="T1" fmla="*/ 7 h 17"/>
                <a:gd name="T2" fmla="*/ 36 w 37"/>
                <a:gd name="T3" fmla="*/ 13 h 17"/>
                <a:gd name="T4" fmla="*/ 32 w 37"/>
                <a:gd name="T5" fmla="*/ 16 h 17"/>
                <a:gd name="T6" fmla="*/ 3 w 37"/>
                <a:gd name="T7" fmla="*/ 9 h 17"/>
                <a:gd name="T8" fmla="*/ 0 w 37"/>
                <a:gd name="T9" fmla="*/ 4 h 17"/>
                <a:gd name="T10" fmla="*/ 4 w 37"/>
                <a:gd name="T11" fmla="*/ 0 h 17"/>
                <a:gd name="T12" fmla="*/ 34 w 37"/>
                <a:gd name="T13" fmla="*/ 7 h 17"/>
              </a:gdLst>
              <a:ahLst/>
              <a:cxnLst>
                <a:cxn ang="0">
                  <a:pos x="T0" y="T1"/>
                </a:cxn>
                <a:cxn ang="0">
                  <a:pos x="T2" y="T3"/>
                </a:cxn>
                <a:cxn ang="0">
                  <a:pos x="T4" y="T5"/>
                </a:cxn>
                <a:cxn ang="0">
                  <a:pos x="T6" y="T7"/>
                </a:cxn>
                <a:cxn ang="0">
                  <a:pos x="T8" y="T9"/>
                </a:cxn>
                <a:cxn ang="0">
                  <a:pos x="T10" y="T11"/>
                </a:cxn>
                <a:cxn ang="0">
                  <a:pos x="T12" y="T13"/>
                </a:cxn>
              </a:cxnLst>
              <a:rect l="0" t="0" r="r" b="b"/>
              <a:pathLst>
                <a:path w="37" h="17">
                  <a:moveTo>
                    <a:pt x="34" y="7"/>
                  </a:moveTo>
                  <a:cubicBezTo>
                    <a:pt x="35" y="8"/>
                    <a:pt x="37" y="10"/>
                    <a:pt x="36" y="13"/>
                  </a:cubicBezTo>
                  <a:cubicBezTo>
                    <a:pt x="36" y="15"/>
                    <a:pt x="34" y="17"/>
                    <a:pt x="32" y="16"/>
                  </a:cubicBezTo>
                  <a:cubicBezTo>
                    <a:pt x="3" y="9"/>
                    <a:pt x="3" y="9"/>
                    <a:pt x="3" y="9"/>
                  </a:cubicBezTo>
                  <a:cubicBezTo>
                    <a:pt x="1" y="9"/>
                    <a:pt x="0" y="6"/>
                    <a:pt x="0" y="4"/>
                  </a:cubicBezTo>
                  <a:cubicBezTo>
                    <a:pt x="0" y="1"/>
                    <a:pt x="2" y="0"/>
                    <a:pt x="4" y="0"/>
                  </a:cubicBezTo>
                  <a:lnTo>
                    <a:pt x="34" y="7"/>
                  </a:lnTo>
                  <a:close/>
                </a:path>
              </a:pathLst>
            </a:custGeom>
            <a:solidFill>
              <a:srgbClr val="FFD3B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49" name="iṣlïḓe">
              <a:extLst>
                <a:ext uri="{FF2B5EF4-FFF2-40B4-BE49-F238E27FC236}">
                  <a16:creationId xmlns="" xmlns:a16="http://schemas.microsoft.com/office/drawing/2014/main" id="{D4E04A1C-F2B6-4FB8-94F7-6339489A23E2}"/>
                </a:ext>
              </a:extLst>
            </p:cNvPr>
            <p:cNvSpPr/>
            <p:nvPr/>
          </p:nvSpPr>
          <p:spPr bwMode="auto">
            <a:xfrm>
              <a:off x="6478779" y="2288435"/>
              <a:ext cx="220160" cy="100073"/>
            </a:xfrm>
            <a:custGeom>
              <a:avLst/>
              <a:gdLst>
                <a:gd name="T0" fmla="*/ 34 w 37"/>
                <a:gd name="T1" fmla="*/ 7 h 17"/>
                <a:gd name="T2" fmla="*/ 37 w 37"/>
                <a:gd name="T3" fmla="*/ 13 h 17"/>
                <a:gd name="T4" fmla="*/ 33 w 37"/>
                <a:gd name="T5" fmla="*/ 16 h 17"/>
                <a:gd name="T6" fmla="*/ 3 w 37"/>
                <a:gd name="T7" fmla="*/ 9 h 17"/>
                <a:gd name="T8" fmla="*/ 1 w 37"/>
                <a:gd name="T9" fmla="*/ 4 h 17"/>
                <a:gd name="T10" fmla="*/ 5 w 37"/>
                <a:gd name="T11" fmla="*/ 0 h 17"/>
                <a:gd name="T12" fmla="*/ 34 w 37"/>
                <a:gd name="T13" fmla="*/ 7 h 17"/>
              </a:gdLst>
              <a:ahLst/>
              <a:cxnLst>
                <a:cxn ang="0">
                  <a:pos x="T0" y="T1"/>
                </a:cxn>
                <a:cxn ang="0">
                  <a:pos x="T2" y="T3"/>
                </a:cxn>
                <a:cxn ang="0">
                  <a:pos x="T4" y="T5"/>
                </a:cxn>
                <a:cxn ang="0">
                  <a:pos x="T6" y="T7"/>
                </a:cxn>
                <a:cxn ang="0">
                  <a:pos x="T8" y="T9"/>
                </a:cxn>
                <a:cxn ang="0">
                  <a:pos x="T10" y="T11"/>
                </a:cxn>
                <a:cxn ang="0">
                  <a:pos x="T12" y="T13"/>
                </a:cxn>
              </a:cxnLst>
              <a:rect l="0" t="0" r="r" b="b"/>
              <a:pathLst>
                <a:path w="37" h="17">
                  <a:moveTo>
                    <a:pt x="34" y="7"/>
                  </a:moveTo>
                  <a:cubicBezTo>
                    <a:pt x="36" y="8"/>
                    <a:pt x="37" y="10"/>
                    <a:pt x="37" y="13"/>
                  </a:cubicBezTo>
                  <a:cubicBezTo>
                    <a:pt x="37" y="15"/>
                    <a:pt x="35" y="17"/>
                    <a:pt x="33" y="16"/>
                  </a:cubicBezTo>
                  <a:cubicBezTo>
                    <a:pt x="3" y="9"/>
                    <a:pt x="3" y="9"/>
                    <a:pt x="3" y="9"/>
                  </a:cubicBezTo>
                  <a:cubicBezTo>
                    <a:pt x="1" y="9"/>
                    <a:pt x="0" y="6"/>
                    <a:pt x="1" y="4"/>
                  </a:cubicBezTo>
                  <a:cubicBezTo>
                    <a:pt x="1" y="1"/>
                    <a:pt x="3" y="0"/>
                    <a:pt x="5" y="0"/>
                  </a:cubicBezTo>
                  <a:lnTo>
                    <a:pt x="34" y="7"/>
                  </a:lnTo>
                  <a:close/>
                </a:path>
              </a:pathLst>
            </a:custGeom>
            <a:solidFill>
              <a:srgbClr val="FFD3B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50" name="íş1íḋê">
              <a:extLst>
                <a:ext uri="{FF2B5EF4-FFF2-40B4-BE49-F238E27FC236}">
                  <a16:creationId xmlns="" xmlns:a16="http://schemas.microsoft.com/office/drawing/2014/main" id="{470B35A3-7802-4117-89EC-DA4A8ED90AF9}"/>
                </a:ext>
              </a:extLst>
            </p:cNvPr>
            <p:cNvSpPr/>
            <p:nvPr/>
          </p:nvSpPr>
          <p:spPr bwMode="auto">
            <a:xfrm>
              <a:off x="6586357" y="2068275"/>
              <a:ext cx="137600" cy="155112"/>
            </a:xfrm>
            <a:custGeom>
              <a:avLst/>
              <a:gdLst>
                <a:gd name="T0" fmla="*/ 23 w 23"/>
                <a:gd name="T1" fmla="*/ 15 h 26"/>
                <a:gd name="T2" fmla="*/ 10 w 23"/>
                <a:gd name="T3" fmla="*/ 4 h 26"/>
                <a:gd name="T4" fmla="*/ 2 w 23"/>
                <a:gd name="T5" fmla="*/ 3 h 26"/>
                <a:gd name="T6" fmla="*/ 3 w 23"/>
                <a:gd name="T7" fmla="*/ 11 h 26"/>
                <a:gd name="T8" fmla="*/ 20 w 23"/>
                <a:gd name="T9" fmla="*/ 26 h 26"/>
                <a:gd name="T10" fmla="*/ 23 w 23"/>
                <a:gd name="T11" fmla="*/ 15 h 26"/>
              </a:gdLst>
              <a:ahLst/>
              <a:cxnLst>
                <a:cxn ang="0">
                  <a:pos x="T0" y="T1"/>
                </a:cxn>
                <a:cxn ang="0">
                  <a:pos x="T2" y="T3"/>
                </a:cxn>
                <a:cxn ang="0">
                  <a:pos x="T4" y="T5"/>
                </a:cxn>
                <a:cxn ang="0">
                  <a:pos x="T6" y="T7"/>
                </a:cxn>
                <a:cxn ang="0">
                  <a:pos x="T8" y="T9"/>
                </a:cxn>
                <a:cxn ang="0">
                  <a:pos x="T10" y="T11"/>
                </a:cxn>
              </a:cxnLst>
              <a:rect l="0" t="0" r="r" b="b"/>
              <a:pathLst>
                <a:path w="23" h="26">
                  <a:moveTo>
                    <a:pt x="23" y="15"/>
                  </a:moveTo>
                  <a:cubicBezTo>
                    <a:pt x="10" y="4"/>
                    <a:pt x="10" y="4"/>
                    <a:pt x="10" y="4"/>
                  </a:cubicBezTo>
                  <a:cubicBezTo>
                    <a:pt x="8" y="2"/>
                    <a:pt x="3" y="0"/>
                    <a:pt x="2" y="3"/>
                  </a:cubicBezTo>
                  <a:cubicBezTo>
                    <a:pt x="0" y="5"/>
                    <a:pt x="1" y="9"/>
                    <a:pt x="3" y="11"/>
                  </a:cubicBezTo>
                  <a:cubicBezTo>
                    <a:pt x="20" y="26"/>
                    <a:pt x="20" y="26"/>
                    <a:pt x="20" y="26"/>
                  </a:cubicBezTo>
                  <a:cubicBezTo>
                    <a:pt x="21" y="22"/>
                    <a:pt x="22" y="19"/>
                    <a:pt x="23" y="15"/>
                  </a:cubicBezTo>
                  <a:close/>
                </a:path>
              </a:pathLst>
            </a:custGeom>
            <a:solidFill>
              <a:srgbClr val="FFD3B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51" name="iśļiḍe">
              <a:extLst>
                <a:ext uri="{FF2B5EF4-FFF2-40B4-BE49-F238E27FC236}">
                  <a16:creationId xmlns="" xmlns:a16="http://schemas.microsoft.com/office/drawing/2014/main" id="{95595F37-BE15-44F9-A949-FDC908D49CCA}"/>
                </a:ext>
              </a:extLst>
            </p:cNvPr>
            <p:cNvSpPr/>
            <p:nvPr/>
          </p:nvSpPr>
          <p:spPr bwMode="auto">
            <a:xfrm>
              <a:off x="6503797" y="2205875"/>
              <a:ext cx="592931" cy="1263418"/>
            </a:xfrm>
            <a:custGeom>
              <a:avLst/>
              <a:gdLst>
                <a:gd name="T0" fmla="*/ 59 w 100"/>
                <a:gd name="T1" fmla="*/ 112 h 213"/>
                <a:gd name="T2" fmla="*/ 30 w 100"/>
                <a:gd name="T3" fmla="*/ 34 h 213"/>
                <a:gd name="T4" fmla="*/ 45 w 100"/>
                <a:gd name="T5" fmla="*/ 0 h 213"/>
                <a:gd name="T6" fmla="*/ 94 w 100"/>
                <a:gd name="T7" fmla="*/ 122 h 213"/>
                <a:gd name="T8" fmla="*/ 3 w 100"/>
                <a:gd name="T9" fmla="*/ 213 h 213"/>
                <a:gd name="T10" fmla="*/ 0 w 100"/>
                <a:gd name="T11" fmla="*/ 180 h 213"/>
                <a:gd name="T12" fmla="*/ 59 w 100"/>
                <a:gd name="T13" fmla="*/ 112 h 213"/>
              </a:gdLst>
              <a:ahLst/>
              <a:cxnLst>
                <a:cxn ang="0">
                  <a:pos x="T0" y="T1"/>
                </a:cxn>
                <a:cxn ang="0">
                  <a:pos x="T2" y="T3"/>
                </a:cxn>
                <a:cxn ang="0">
                  <a:pos x="T4" y="T5"/>
                </a:cxn>
                <a:cxn ang="0">
                  <a:pos x="T6" y="T7"/>
                </a:cxn>
                <a:cxn ang="0">
                  <a:pos x="T8" y="T9"/>
                </a:cxn>
                <a:cxn ang="0">
                  <a:pos x="T10" y="T11"/>
                </a:cxn>
                <a:cxn ang="0">
                  <a:pos x="T12" y="T13"/>
                </a:cxn>
              </a:cxnLst>
              <a:rect l="0" t="0" r="r" b="b"/>
              <a:pathLst>
                <a:path w="100" h="213">
                  <a:moveTo>
                    <a:pt x="59" y="112"/>
                  </a:moveTo>
                  <a:cubicBezTo>
                    <a:pt x="62" y="84"/>
                    <a:pt x="50" y="53"/>
                    <a:pt x="30" y="34"/>
                  </a:cubicBezTo>
                  <a:cubicBezTo>
                    <a:pt x="45" y="0"/>
                    <a:pt x="45" y="0"/>
                    <a:pt x="45" y="0"/>
                  </a:cubicBezTo>
                  <a:cubicBezTo>
                    <a:pt x="79" y="30"/>
                    <a:pt x="100" y="76"/>
                    <a:pt x="94" y="122"/>
                  </a:cubicBezTo>
                  <a:cubicBezTo>
                    <a:pt x="89" y="176"/>
                    <a:pt x="50" y="211"/>
                    <a:pt x="3" y="213"/>
                  </a:cubicBezTo>
                  <a:cubicBezTo>
                    <a:pt x="0" y="180"/>
                    <a:pt x="0" y="180"/>
                    <a:pt x="0" y="180"/>
                  </a:cubicBezTo>
                  <a:cubicBezTo>
                    <a:pt x="27" y="174"/>
                    <a:pt x="55" y="144"/>
                    <a:pt x="59" y="112"/>
                  </a:cubicBezTo>
                  <a:close/>
                </a:path>
              </a:pathLst>
            </a:custGeom>
            <a:solidFill>
              <a:srgbClr val="055275"/>
            </a:solidFill>
            <a:ln>
              <a:noFill/>
            </a:ln>
          </p:spPr>
          <p:txBody>
            <a:bodyPr wrap="square" lIns="91440" tIns="45720" rIns="91440" bIns="45720" anchor="ctr">
              <a:normAutofit/>
            </a:bodyPr>
            <a:lstStyle/>
            <a:p>
              <a:pPr algn="ctr"/>
              <a:endParaRPr>
                <a:cs typeface="+mn-ea"/>
                <a:sym typeface="+mn-lt"/>
              </a:endParaRPr>
            </a:p>
          </p:txBody>
        </p:sp>
        <p:sp>
          <p:nvSpPr>
            <p:cNvPr id="152" name="ï$ḷïḓé">
              <a:extLst>
                <a:ext uri="{FF2B5EF4-FFF2-40B4-BE49-F238E27FC236}">
                  <a16:creationId xmlns="" xmlns:a16="http://schemas.microsoft.com/office/drawing/2014/main" id="{3524C354-DD6A-41B5-BE60-3A649AA77BCD}"/>
                </a:ext>
              </a:extLst>
            </p:cNvPr>
            <p:cNvSpPr/>
            <p:nvPr/>
          </p:nvSpPr>
          <p:spPr bwMode="auto">
            <a:xfrm>
              <a:off x="6563841" y="2188363"/>
              <a:ext cx="2503" cy="250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53" name="iṣļîḓê">
              <a:extLst>
                <a:ext uri="{FF2B5EF4-FFF2-40B4-BE49-F238E27FC236}">
                  <a16:creationId xmlns="" xmlns:a16="http://schemas.microsoft.com/office/drawing/2014/main" id="{6B82986D-C0B5-4672-9413-B839DDDC2A6E}"/>
                </a:ext>
              </a:extLst>
            </p:cNvPr>
            <p:cNvSpPr/>
            <p:nvPr/>
          </p:nvSpPr>
          <p:spPr bwMode="auto">
            <a:xfrm>
              <a:off x="6563841" y="2188363"/>
              <a:ext cx="2503" cy="2503"/>
            </a:xfrm>
            <a:prstGeom prst="ellipse">
              <a:avLst/>
            </a:prstGeom>
            <a:solidFill>
              <a:srgbClr val="6C3335"/>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54" name="íşľîḑê">
              <a:extLst>
                <a:ext uri="{FF2B5EF4-FFF2-40B4-BE49-F238E27FC236}">
                  <a16:creationId xmlns="" xmlns:a16="http://schemas.microsoft.com/office/drawing/2014/main" id="{52EF0612-1DC0-4EFF-8474-1C2361953FDC}"/>
                </a:ext>
              </a:extLst>
            </p:cNvPr>
            <p:cNvSpPr/>
            <p:nvPr/>
          </p:nvSpPr>
          <p:spPr bwMode="auto">
            <a:xfrm>
              <a:off x="6563841" y="218836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E5BDA3"/>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55" name="îṩlíḑè">
              <a:extLst>
                <a:ext uri="{FF2B5EF4-FFF2-40B4-BE49-F238E27FC236}">
                  <a16:creationId xmlns="" xmlns:a16="http://schemas.microsoft.com/office/drawing/2014/main" id="{9EAB49C6-02AF-4B1B-997F-F64794AA3AEC}"/>
                </a:ext>
              </a:extLst>
            </p:cNvPr>
            <p:cNvSpPr/>
            <p:nvPr/>
          </p:nvSpPr>
          <p:spPr bwMode="auto">
            <a:xfrm>
              <a:off x="6563841" y="218836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56" name="îŝľîḑè">
              <a:extLst>
                <a:ext uri="{FF2B5EF4-FFF2-40B4-BE49-F238E27FC236}">
                  <a16:creationId xmlns="" xmlns:a16="http://schemas.microsoft.com/office/drawing/2014/main" id="{AEC33711-9E11-472F-9815-3ACCF8307D93}"/>
                </a:ext>
              </a:extLst>
            </p:cNvPr>
            <p:cNvSpPr/>
            <p:nvPr/>
          </p:nvSpPr>
          <p:spPr bwMode="auto">
            <a:xfrm>
              <a:off x="5535594" y="5543295"/>
              <a:ext cx="480349" cy="315229"/>
            </a:xfrm>
            <a:custGeom>
              <a:avLst/>
              <a:gdLst>
                <a:gd name="T0" fmla="*/ 81 w 81"/>
                <a:gd name="T1" fmla="*/ 27 h 53"/>
                <a:gd name="T2" fmla="*/ 55 w 81"/>
                <a:gd name="T3" fmla="*/ 53 h 53"/>
                <a:gd name="T4" fmla="*/ 26 w 81"/>
                <a:gd name="T5" fmla="*/ 53 h 53"/>
                <a:gd name="T6" fmla="*/ 0 w 81"/>
                <a:gd name="T7" fmla="*/ 27 h 53"/>
                <a:gd name="T8" fmla="*/ 12 w 81"/>
                <a:gd name="T9" fmla="*/ 0 h 53"/>
                <a:gd name="T10" fmla="*/ 66 w 81"/>
                <a:gd name="T11" fmla="*/ 0 h 53"/>
                <a:gd name="T12" fmla="*/ 81 w 81"/>
                <a:gd name="T13" fmla="*/ 27 h 53"/>
              </a:gdLst>
              <a:ahLst/>
              <a:cxnLst>
                <a:cxn ang="0">
                  <a:pos x="T0" y="T1"/>
                </a:cxn>
                <a:cxn ang="0">
                  <a:pos x="T2" y="T3"/>
                </a:cxn>
                <a:cxn ang="0">
                  <a:pos x="T4" y="T5"/>
                </a:cxn>
                <a:cxn ang="0">
                  <a:pos x="T6" y="T7"/>
                </a:cxn>
                <a:cxn ang="0">
                  <a:pos x="T8" y="T9"/>
                </a:cxn>
                <a:cxn ang="0">
                  <a:pos x="T10" y="T11"/>
                </a:cxn>
                <a:cxn ang="0">
                  <a:pos x="T12" y="T13"/>
                </a:cxn>
              </a:cxnLst>
              <a:rect l="0" t="0" r="r" b="b"/>
              <a:pathLst>
                <a:path w="81" h="53">
                  <a:moveTo>
                    <a:pt x="81" y="27"/>
                  </a:moveTo>
                  <a:cubicBezTo>
                    <a:pt x="81" y="42"/>
                    <a:pt x="70" y="53"/>
                    <a:pt x="55" y="53"/>
                  </a:cubicBezTo>
                  <a:cubicBezTo>
                    <a:pt x="26" y="53"/>
                    <a:pt x="26" y="53"/>
                    <a:pt x="26" y="53"/>
                  </a:cubicBezTo>
                  <a:cubicBezTo>
                    <a:pt x="12" y="53"/>
                    <a:pt x="0" y="42"/>
                    <a:pt x="0" y="27"/>
                  </a:cubicBezTo>
                  <a:cubicBezTo>
                    <a:pt x="0" y="13"/>
                    <a:pt x="8" y="9"/>
                    <a:pt x="12" y="0"/>
                  </a:cubicBezTo>
                  <a:cubicBezTo>
                    <a:pt x="66" y="0"/>
                    <a:pt x="66" y="0"/>
                    <a:pt x="66" y="0"/>
                  </a:cubicBezTo>
                  <a:cubicBezTo>
                    <a:pt x="76" y="11"/>
                    <a:pt x="81" y="13"/>
                    <a:pt x="81" y="27"/>
                  </a:cubicBezTo>
                </a:path>
              </a:pathLst>
            </a:custGeom>
            <a:solidFill>
              <a:srgbClr val="78393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57" name="isḻiḋè">
              <a:extLst>
                <a:ext uri="{FF2B5EF4-FFF2-40B4-BE49-F238E27FC236}">
                  <a16:creationId xmlns="" xmlns:a16="http://schemas.microsoft.com/office/drawing/2014/main" id="{57321C73-FD88-43A6-B66E-A6B896BE7C3A}"/>
                </a:ext>
              </a:extLst>
            </p:cNvPr>
            <p:cNvSpPr/>
            <p:nvPr/>
          </p:nvSpPr>
          <p:spPr bwMode="auto">
            <a:xfrm>
              <a:off x="5600641" y="5543295"/>
              <a:ext cx="332742" cy="12510"/>
            </a:xfrm>
            <a:custGeom>
              <a:avLst/>
              <a:gdLst>
                <a:gd name="T0" fmla="*/ 0 w 56"/>
                <a:gd name="T1" fmla="*/ 2 h 2"/>
                <a:gd name="T2" fmla="*/ 0 w 56"/>
                <a:gd name="T3" fmla="*/ 2 h 2"/>
                <a:gd name="T4" fmla="*/ 0 w 56"/>
                <a:gd name="T5" fmla="*/ 2 h 2"/>
                <a:gd name="T6" fmla="*/ 56 w 56"/>
                <a:gd name="T7" fmla="*/ 1 h 2"/>
                <a:gd name="T8" fmla="*/ 56 w 56"/>
                <a:gd name="T9" fmla="*/ 1 h 2"/>
                <a:gd name="T10" fmla="*/ 56 w 56"/>
                <a:gd name="T11" fmla="*/ 1 h 2"/>
                <a:gd name="T12" fmla="*/ 1 w 56"/>
                <a:gd name="T13" fmla="*/ 0 h 2"/>
                <a:gd name="T14" fmla="*/ 1 w 56"/>
                <a:gd name="T15" fmla="*/ 0 h 2"/>
                <a:gd name="T16" fmla="*/ 0 w 56"/>
                <a:gd name="T17" fmla="*/ 2 h 2"/>
                <a:gd name="T18" fmla="*/ 1 w 56"/>
                <a:gd name="T19" fmla="*/ 0 h 2"/>
                <a:gd name="T20" fmla="*/ 55 w 56"/>
                <a:gd name="T21" fmla="*/ 0 h 2"/>
                <a:gd name="T22" fmla="*/ 55 w 56"/>
                <a:gd name="T23" fmla="*/ 0 h 2"/>
                <a:gd name="T24" fmla="*/ 56 w 56"/>
                <a:gd name="T25" fmla="*/ 1 h 2"/>
                <a:gd name="T26" fmla="*/ 55 w 56"/>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2">
                  <a:moveTo>
                    <a:pt x="0" y="2"/>
                  </a:moveTo>
                  <a:cubicBezTo>
                    <a:pt x="0" y="2"/>
                    <a:pt x="0" y="2"/>
                    <a:pt x="0" y="2"/>
                  </a:cubicBezTo>
                  <a:cubicBezTo>
                    <a:pt x="0" y="2"/>
                    <a:pt x="0" y="2"/>
                    <a:pt x="0" y="2"/>
                  </a:cubicBezTo>
                  <a:moveTo>
                    <a:pt x="56" y="1"/>
                  </a:moveTo>
                  <a:cubicBezTo>
                    <a:pt x="56" y="1"/>
                    <a:pt x="56" y="1"/>
                    <a:pt x="56" y="1"/>
                  </a:cubicBezTo>
                  <a:cubicBezTo>
                    <a:pt x="56" y="1"/>
                    <a:pt x="56" y="1"/>
                    <a:pt x="56" y="1"/>
                  </a:cubicBezTo>
                  <a:moveTo>
                    <a:pt x="1" y="0"/>
                  </a:moveTo>
                  <a:cubicBezTo>
                    <a:pt x="1" y="0"/>
                    <a:pt x="1" y="0"/>
                    <a:pt x="1" y="0"/>
                  </a:cubicBezTo>
                  <a:cubicBezTo>
                    <a:pt x="1" y="1"/>
                    <a:pt x="0" y="1"/>
                    <a:pt x="0" y="2"/>
                  </a:cubicBezTo>
                  <a:cubicBezTo>
                    <a:pt x="0" y="1"/>
                    <a:pt x="1" y="1"/>
                    <a:pt x="1" y="0"/>
                  </a:cubicBezTo>
                  <a:moveTo>
                    <a:pt x="55" y="0"/>
                  </a:moveTo>
                  <a:cubicBezTo>
                    <a:pt x="55" y="0"/>
                    <a:pt x="55" y="0"/>
                    <a:pt x="55" y="0"/>
                  </a:cubicBezTo>
                  <a:cubicBezTo>
                    <a:pt x="55" y="0"/>
                    <a:pt x="55" y="1"/>
                    <a:pt x="56" y="1"/>
                  </a:cubicBezTo>
                  <a:cubicBezTo>
                    <a:pt x="55" y="1"/>
                    <a:pt x="55" y="0"/>
                    <a:pt x="55" y="0"/>
                  </a:cubicBezTo>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58" name="ïsḻîḓe">
              <a:extLst>
                <a:ext uri="{FF2B5EF4-FFF2-40B4-BE49-F238E27FC236}">
                  <a16:creationId xmlns="" xmlns:a16="http://schemas.microsoft.com/office/drawing/2014/main" id="{677918F9-D9AB-4F62-9A98-07EAAF3403C7}"/>
                </a:ext>
              </a:extLst>
            </p:cNvPr>
            <p:cNvSpPr/>
            <p:nvPr/>
          </p:nvSpPr>
          <p:spPr bwMode="auto">
            <a:xfrm>
              <a:off x="5570619" y="5543295"/>
              <a:ext cx="405294" cy="52539"/>
            </a:xfrm>
            <a:custGeom>
              <a:avLst/>
              <a:gdLst>
                <a:gd name="T0" fmla="*/ 60 w 68"/>
                <a:gd name="T1" fmla="*/ 0 h 9"/>
                <a:gd name="T2" fmla="*/ 6 w 68"/>
                <a:gd name="T3" fmla="*/ 0 h 9"/>
                <a:gd name="T4" fmla="*/ 6 w 68"/>
                <a:gd name="T5" fmla="*/ 0 h 9"/>
                <a:gd name="T6" fmla="*/ 5 w 68"/>
                <a:gd name="T7" fmla="*/ 2 h 9"/>
                <a:gd name="T8" fmla="*/ 5 w 68"/>
                <a:gd name="T9" fmla="*/ 2 h 9"/>
                <a:gd name="T10" fmla="*/ 5 w 68"/>
                <a:gd name="T11" fmla="*/ 2 h 9"/>
                <a:gd name="T12" fmla="*/ 0 w 68"/>
                <a:gd name="T13" fmla="*/ 9 h 9"/>
                <a:gd name="T14" fmla="*/ 68 w 68"/>
                <a:gd name="T15" fmla="*/ 9 h 9"/>
                <a:gd name="T16" fmla="*/ 61 w 68"/>
                <a:gd name="T17" fmla="*/ 1 h 9"/>
                <a:gd name="T18" fmla="*/ 61 w 68"/>
                <a:gd name="T19" fmla="*/ 1 h 9"/>
                <a:gd name="T20" fmla="*/ 61 w 68"/>
                <a:gd name="T21" fmla="*/ 1 h 9"/>
                <a:gd name="T22" fmla="*/ 60 w 68"/>
                <a:gd name="T23" fmla="*/ 0 h 9"/>
                <a:gd name="T24" fmla="*/ 60 w 68"/>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9">
                  <a:moveTo>
                    <a:pt x="60" y="0"/>
                  </a:moveTo>
                  <a:cubicBezTo>
                    <a:pt x="6" y="0"/>
                    <a:pt x="6" y="0"/>
                    <a:pt x="6" y="0"/>
                  </a:cubicBezTo>
                  <a:cubicBezTo>
                    <a:pt x="6" y="0"/>
                    <a:pt x="6" y="0"/>
                    <a:pt x="6" y="0"/>
                  </a:cubicBezTo>
                  <a:cubicBezTo>
                    <a:pt x="6" y="1"/>
                    <a:pt x="5" y="1"/>
                    <a:pt x="5" y="2"/>
                  </a:cubicBezTo>
                  <a:cubicBezTo>
                    <a:pt x="5" y="2"/>
                    <a:pt x="5" y="2"/>
                    <a:pt x="5" y="2"/>
                  </a:cubicBezTo>
                  <a:cubicBezTo>
                    <a:pt x="5" y="2"/>
                    <a:pt x="5" y="2"/>
                    <a:pt x="5" y="2"/>
                  </a:cubicBezTo>
                  <a:cubicBezTo>
                    <a:pt x="3" y="4"/>
                    <a:pt x="2" y="7"/>
                    <a:pt x="0" y="9"/>
                  </a:cubicBezTo>
                  <a:cubicBezTo>
                    <a:pt x="68" y="9"/>
                    <a:pt x="68" y="9"/>
                    <a:pt x="68" y="9"/>
                  </a:cubicBezTo>
                  <a:cubicBezTo>
                    <a:pt x="66" y="7"/>
                    <a:pt x="64" y="4"/>
                    <a:pt x="61" y="1"/>
                  </a:cubicBezTo>
                  <a:cubicBezTo>
                    <a:pt x="61" y="1"/>
                    <a:pt x="61" y="1"/>
                    <a:pt x="61" y="1"/>
                  </a:cubicBezTo>
                  <a:cubicBezTo>
                    <a:pt x="61" y="1"/>
                    <a:pt x="61" y="1"/>
                    <a:pt x="61" y="1"/>
                  </a:cubicBezTo>
                  <a:cubicBezTo>
                    <a:pt x="60" y="1"/>
                    <a:pt x="60" y="0"/>
                    <a:pt x="60" y="0"/>
                  </a:cubicBezTo>
                  <a:cubicBezTo>
                    <a:pt x="60" y="0"/>
                    <a:pt x="60" y="0"/>
                    <a:pt x="60" y="0"/>
                  </a:cubicBezTo>
                </a:path>
              </a:pathLst>
            </a:custGeom>
            <a:solidFill>
              <a:srgbClr val="66313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59" name="îṣlidè">
              <a:extLst>
                <a:ext uri="{FF2B5EF4-FFF2-40B4-BE49-F238E27FC236}">
                  <a16:creationId xmlns="" xmlns:a16="http://schemas.microsoft.com/office/drawing/2014/main" id="{D42CA2FD-D0E4-4DBB-82AF-B338FAE5DF74}"/>
                </a:ext>
              </a:extLst>
            </p:cNvPr>
            <p:cNvSpPr/>
            <p:nvPr/>
          </p:nvSpPr>
          <p:spPr bwMode="auto">
            <a:xfrm>
              <a:off x="5993427" y="4072228"/>
              <a:ext cx="462837" cy="457832"/>
            </a:xfrm>
            <a:custGeom>
              <a:avLst/>
              <a:gdLst>
                <a:gd name="T0" fmla="*/ 185 w 185"/>
                <a:gd name="T1" fmla="*/ 183 h 183"/>
                <a:gd name="T2" fmla="*/ 0 w 185"/>
                <a:gd name="T3" fmla="*/ 183 h 183"/>
                <a:gd name="T4" fmla="*/ 14 w 185"/>
                <a:gd name="T5" fmla="*/ 0 h 183"/>
                <a:gd name="T6" fmla="*/ 171 w 185"/>
                <a:gd name="T7" fmla="*/ 0 h 183"/>
                <a:gd name="T8" fmla="*/ 185 w 185"/>
                <a:gd name="T9" fmla="*/ 183 h 183"/>
              </a:gdLst>
              <a:ahLst/>
              <a:cxnLst>
                <a:cxn ang="0">
                  <a:pos x="T0" y="T1"/>
                </a:cxn>
                <a:cxn ang="0">
                  <a:pos x="T2" y="T3"/>
                </a:cxn>
                <a:cxn ang="0">
                  <a:pos x="T4" y="T5"/>
                </a:cxn>
                <a:cxn ang="0">
                  <a:pos x="T6" y="T7"/>
                </a:cxn>
                <a:cxn ang="0">
                  <a:pos x="T8" y="T9"/>
                </a:cxn>
              </a:cxnLst>
              <a:rect l="0" t="0" r="r" b="b"/>
              <a:pathLst>
                <a:path w="185" h="183">
                  <a:moveTo>
                    <a:pt x="185" y="183"/>
                  </a:moveTo>
                  <a:lnTo>
                    <a:pt x="0" y="183"/>
                  </a:lnTo>
                  <a:lnTo>
                    <a:pt x="14" y="0"/>
                  </a:lnTo>
                  <a:lnTo>
                    <a:pt x="171" y="0"/>
                  </a:lnTo>
                  <a:lnTo>
                    <a:pt x="185" y="183"/>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160" name="íṣḷïḍe">
              <a:extLst>
                <a:ext uri="{FF2B5EF4-FFF2-40B4-BE49-F238E27FC236}">
                  <a16:creationId xmlns="" xmlns:a16="http://schemas.microsoft.com/office/drawing/2014/main" id="{214F6FF0-073D-46A4-8A55-1F223C98EDF9}"/>
                </a:ext>
              </a:extLst>
            </p:cNvPr>
            <p:cNvSpPr/>
            <p:nvPr/>
          </p:nvSpPr>
          <p:spPr bwMode="auto">
            <a:xfrm>
              <a:off x="6461266" y="4044709"/>
              <a:ext cx="545396" cy="377775"/>
            </a:xfrm>
            <a:custGeom>
              <a:avLst/>
              <a:gdLst>
                <a:gd name="T0" fmla="*/ 218 w 218"/>
                <a:gd name="T1" fmla="*/ 151 h 151"/>
                <a:gd name="T2" fmla="*/ 67 w 218"/>
                <a:gd name="T3" fmla="*/ 151 h 151"/>
                <a:gd name="T4" fmla="*/ 0 w 218"/>
                <a:gd name="T5" fmla="*/ 0 h 151"/>
                <a:gd name="T6" fmla="*/ 131 w 218"/>
                <a:gd name="T7" fmla="*/ 0 h 151"/>
                <a:gd name="T8" fmla="*/ 218 w 218"/>
                <a:gd name="T9" fmla="*/ 151 h 151"/>
              </a:gdLst>
              <a:ahLst/>
              <a:cxnLst>
                <a:cxn ang="0">
                  <a:pos x="T0" y="T1"/>
                </a:cxn>
                <a:cxn ang="0">
                  <a:pos x="T2" y="T3"/>
                </a:cxn>
                <a:cxn ang="0">
                  <a:pos x="T4" y="T5"/>
                </a:cxn>
                <a:cxn ang="0">
                  <a:pos x="T6" y="T7"/>
                </a:cxn>
                <a:cxn ang="0">
                  <a:pos x="T8" y="T9"/>
                </a:cxn>
              </a:cxnLst>
              <a:rect l="0" t="0" r="r" b="b"/>
              <a:pathLst>
                <a:path w="218" h="151">
                  <a:moveTo>
                    <a:pt x="218" y="151"/>
                  </a:moveTo>
                  <a:lnTo>
                    <a:pt x="67" y="151"/>
                  </a:lnTo>
                  <a:lnTo>
                    <a:pt x="0" y="0"/>
                  </a:lnTo>
                  <a:lnTo>
                    <a:pt x="131" y="0"/>
                  </a:lnTo>
                  <a:lnTo>
                    <a:pt x="218" y="15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61" name="ïṥļíḋe">
              <a:extLst>
                <a:ext uri="{FF2B5EF4-FFF2-40B4-BE49-F238E27FC236}">
                  <a16:creationId xmlns="" xmlns:a16="http://schemas.microsoft.com/office/drawing/2014/main" id="{7AB7235F-1BFA-4FC5-80C1-5FC2CC07C657}"/>
                </a:ext>
              </a:extLst>
            </p:cNvPr>
            <p:cNvSpPr/>
            <p:nvPr/>
          </p:nvSpPr>
          <p:spPr bwMode="auto">
            <a:xfrm>
              <a:off x="6954124" y="3782018"/>
              <a:ext cx="713018" cy="748044"/>
            </a:xfrm>
            <a:custGeom>
              <a:avLst/>
              <a:gdLst>
                <a:gd name="T0" fmla="*/ 285 w 285"/>
                <a:gd name="T1" fmla="*/ 180 h 299"/>
                <a:gd name="T2" fmla="*/ 157 w 285"/>
                <a:gd name="T3" fmla="*/ 0 h 299"/>
                <a:gd name="T4" fmla="*/ 0 w 285"/>
                <a:gd name="T5" fmla="*/ 0 h 299"/>
                <a:gd name="T6" fmla="*/ 0 w 285"/>
                <a:gd name="T7" fmla="*/ 116 h 299"/>
                <a:gd name="T8" fmla="*/ 102 w 285"/>
                <a:gd name="T9" fmla="*/ 299 h 299"/>
                <a:gd name="T10" fmla="*/ 285 w 285"/>
                <a:gd name="T11" fmla="*/ 299 h 299"/>
                <a:gd name="T12" fmla="*/ 285 w 285"/>
                <a:gd name="T13" fmla="*/ 180 h 299"/>
              </a:gdLst>
              <a:ahLst/>
              <a:cxnLst>
                <a:cxn ang="0">
                  <a:pos x="T0" y="T1"/>
                </a:cxn>
                <a:cxn ang="0">
                  <a:pos x="T2" y="T3"/>
                </a:cxn>
                <a:cxn ang="0">
                  <a:pos x="T4" y="T5"/>
                </a:cxn>
                <a:cxn ang="0">
                  <a:pos x="T6" y="T7"/>
                </a:cxn>
                <a:cxn ang="0">
                  <a:pos x="T8" y="T9"/>
                </a:cxn>
                <a:cxn ang="0">
                  <a:pos x="T10" y="T11"/>
                </a:cxn>
                <a:cxn ang="0">
                  <a:pos x="T12" y="T13"/>
                </a:cxn>
              </a:cxnLst>
              <a:rect l="0" t="0" r="r" b="b"/>
              <a:pathLst>
                <a:path w="285" h="299">
                  <a:moveTo>
                    <a:pt x="285" y="180"/>
                  </a:moveTo>
                  <a:lnTo>
                    <a:pt x="157" y="0"/>
                  </a:lnTo>
                  <a:lnTo>
                    <a:pt x="0" y="0"/>
                  </a:lnTo>
                  <a:lnTo>
                    <a:pt x="0" y="116"/>
                  </a:lnTo>
                  <a:lnTo>
                    <a:pt x="102" y="299"/>
                  </a:lnTo>
                  <a:lnTo>
                    <a:pt x="285" y="299"/>
                  </a:lnTo>
                  <a:lnTo>
                    <a:pt x="285" y="18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20000"/>
            </a:bodyPr>
            <a:lstStyle/>
            <a:p>
              <a:pPr algn="ctr"/>
              <a:endParaRPr>
                <a:cs typeface="+mn-ea"/>
                <a:sym typeface="+mn-lt"/>
              </a:endParaRPr>
            </a:p>
          </p:txBody>
        </p:sp>
        <p:sp>
          <p:nvSpPr>
            <p:cNvPr id="162" name="iṥ1íḍé">
              <a:extLst>
                <a:ext uri="{FF2B5EF4-FFF2-40B4-BE49-F238E27FC236}">
                  <a16:creationId xmlns="" xmlns:a16="http://schemas.microsoft.com/office/drawing/2014/main" id="{05700020-DAEB-4C23-9322-A8D9F170C722}"/>
                </a:ext>
              </a:extLst>
            </p:cNvPr>
            <p:cNvSpPr/>
            <p:nvPr/>
          </p:nvSpPr>
          <p:spPr bwMode="auto">
            <a:xfrm>
              <a:off x="6954124" y="3782018"/>
              <a:ext cx="255185" cy="748044"/>
            </a:xfrm>
            <a:custGeom>
              <a:avLst/>
              <a:gdLst>
                <a:gd name="T0" fmla="*/ 102 w 102"/>
                <a:gd name="T1" fmla="*/ 0 h 299"/>
                <a:gd name="T2" fmla="*/ 0 w 102"/>
                <a:gd name="T3" fmla="*/ 0 h 299"/>
                <a:gd name="T4" fmla="*/ 0 w 102"/>
                <a:gd name="T5" fmla="*/ 116 h 299"/>
                <a:gd name="T6" fmla="*/ 102 w 102"/>
                <a:gd name="T7" fmla="*/ 299 h 299"/>
                <a:gd name="T8" fmla="*/ 102 w 102"/>
                <a:gd name="T9" fmla="*/ 299 h 299"/>
                <a:gd name="T10" fmla="*/ 102 w 102"/>
                <a:gd name="T11" fmla="*/ 0 h 299"/>
              </a:gdLst>
              <a:ahLst/>
              <a:cxnLst>
                <a:cxn ang="0">
                  <a:pos x="T0" y="T1"/>
                </a:cxn>
                <a:cxn ang="0">
                  <a:pos x="T2" y="T3"/>
                </a:cxn>
                <a:cxn ang="0">
                  <a:pos x="T4" y="T5"/>
                </a:cxn>
                <a:cxn ang="0">
                  <a:pos x="T6" y="T7"/>
                </a:cxn>
                <a:cxn ang="0">
                  <a:pos x="T8" y="T9"/>
                </a:cxn>
                <a:cxn ang="0">
                  <a:pos x="T10" y="T11"/>
                </a:cxn>
              </a:cxnLst>
              <a:rect l="0" t="0" r="r" b="b"/>
              <a:pathLst>
                <a:path w="102" h="299">
                  <a:moveTo>
                    <a:pt x="102" y="0"/>
                  </a:moveTo>
                  <a:lnTo>
                    <a:pt x="0" y="0"/>
                  </a:lnTo>
                  <a:lnTo>
                    <a:pt x="0" y="116"/>
                  </a:lnTo>
                  <a:lnTo>
                    <a:pt x="102" y="299"/>
                  </a:lnTo>
                  <a:lnTo>
                    <a:pt x="102" y="299"/>
                  </a:lnTo>
                  <a:lnTo>
                    <a:pt x="10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20000"/>
            </a:bodyPr>
            <a:lstStyle/>
            <a:p>
              <a:pPr algn="ctr"/>
              <a:endParaRPr>
                <a:cs typeface="+mn-ea"/>
                <a:sym typeface="+mn-lt"/>
              </a:endParaRPr>
            </a:p>
          </p:txBody>
        </p:sp>
        <p:sp>
          <p:nvSpPr>
            <p:cNvPr id="163" name="ï$ļiḑè">
              <a:extLst>
                <a:ext uri="{FF2B5EF4-FFF2-40B4-BE49-F238E27FC236}">
                  <a16:creationId xmlns="" xmlns:a16="http://schemas.microsoft.com/office/drawing/2014/main" id="{34FEB07A-564A-4D62-AD2B-1620948D09F1}"/>
                </a:ext>
              </a:extLst>
            </p:cNvPr>
            <p:cNvSpPr/>
            <p:nvPr/>
          </p:nvSpPr>
          <p:spPr bwMode="auto">
            <a:xfrm>
              <a:off x="6954124" y="3782018"/>
              <a:ext cx="713018" cy="450327"/>
            </a:xfrm>
            <a:custGeom>
              <a:avLst/>
              <a:gdLst>
                <a:gd name="T0" fmla="*/ 285 w 285"/>
                <a:gd name="T1" fmla="*/ 180 h 180"/>
                <a:gd name="T2" fmla="*/ 157 w 285"/>
                <a:gd name="T3" fmla="*/ 0 h 180"/>
                <a:gd name="T4" fmla="*/ 0 w 285"/>
                <a:gd name="T5" fmla="*/ 0 h 180"/>
                <a:gd name="T6" fmla="*/ 102 w 285"/>
                <a:gd name="T7" fmla="*/ 180 h 180"/>
                <a:gd name="T8" fmla="*/ 285 w 285"/>
                <a:gd name="T9" fmla="*/ 180 h 180"/>
              </a:gdLst>
              <a:ahLst/>
              <a:cxnLst>
                <a:cxn ang="0">
                  <a:pos x="T0" y="T1"/>
                </a:cxn>
                <a:cxn ang="0">
                  <a:pos x="T2" y="T3"/>
                </a:cxn>
                <a:cxn ang="0">
                  <a:pos x="T4" y="T5"/>
                </a:cxn>
                <a:cxn ang="0">
                  <a:pos x="T6" y="T7"/>
                </a:cxn>
                <a:cxn ang="0">
                  <a:pos x="T8" y="T9"/>
                </a:cxn>
              </a:cxnLst>
              <a:rect l="0" t="0" r="r" b="b"/>
              <a:pathLst>
                <a:path w="285" h="180">
                  <a:moveTo>
                    <a:pt x="285" y="180"/>
                  </a:moveTo>
                  <a:lnTo>
                    <a:pt x="157" y="0"/>
                  </a:lnTo>
                  <a:lnTo>
                    <a:pt x="0" y="0"/>
                  </a:lnTo>
                  <a:lnTo>
                    <a:pt x="102" y="180"/>
                  </a:lnTo>
                  <a:lnTo>
                    <a:pt x="285" y="18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164" name="ïSļiḓê">
              <a:extLst>
                <a:ext uri="{FF2B5EF4-FFF2-40B4-BE49-F238E27FC236}">
                  <a16:creationId xmlns="" xmlns:a16="http://schemas.microsoft.com/office/drawing/2014/main" id="{C0316F47-071C-4EAB-A702-BEFFA17200D6}"/>
                </a:ext>
              </a:extLst>
            </p:cNvPr>
            <p:cNvSpPr/>
            <p:nvPr/>
          </p:nvSpPr>
          <p:spPr bwMode="auto">
            <a:xfrm>
              <a:off x="4319711" y="3967152"/>
              <a:ext cx="813091" cy="602938"/>
            </a:xfrm>
            <a:custGeom>
              <a:avLst/>
              <a:gdLst>
                <a:gd name="T0" fmla="*/ 9 w 325"/>
                <a:gd name="T1" fmla="*/ 180 h 241"/>
                <a:gd name="T2" fmla="*/ 168 w 325"/>
                <a:gd name="T3" fmla="*/ 0 h 241"/>
                <a:gd name="T4" fmla="*/ 325 w 325"/>
                <a:gd name="T5" fmla="*/ 0 h 241"/>
                <a:gd name="T6" fmla="*/ 315 w 325"/>
                <a:gd name="T7" fmla="*/ 61 h 241"/>
                <a:gd name="T8" fmla="*/ 182 w 325"/>
                <a:gd name="T9" fmla="*/ 241 h 241"/>
                <a:gd name="T10" fmla="*/ 0 w 325"/>
                <a:gd name="T11" fmla="*/ 241 h 241"/>
                <a:gd name="T12" fmla="*/ 9 w 325"/>
                <a:gd name="T13" fmla="*/ 180 h 241"/>
              </a:gdLst>
              <a:ahLst/>
              <a:cxnLst>
                <a:cxn ang="0">
                  <a:pos x="T0" y="T1"/>
                </a:cxn>
                <a:cxn ang="0">
                  <a:pos x="T2" y="T3"/>
                </a:cxn>
                <a:cxn ang="0">
                  <a:pos x="T4" y="T5"/>
                </a:cxn>
                <a:cxn ang="0">
                  <a:pos x="T6" y="T7"/>
                </a:cxn>
                <a:cxn ang="0">
                  <a:pos x="T8" y="T9"/>
                </a:cxn>
                <a:cxn ang="0">
                  <a:pos x="T10" y="T11"/>
                </a:cxn>
                <a:cxn ang="0">
                  <a:pos x="T12" y="T13"/>
                </a:cxn>
              </a:cxnLst>
              <a:rect l="0" t="0" r="r" b="b"/>
              <a:pathLst>
                <a:path w="325" h="241">
                  <a:moveTo>
                    <a:pt x="9" y="180"/>
                  </a:moveTo>
                  <a:lnTo>
                    <a:pt x="168" y="0"/>
                  </a:lnTo>
                  <a:lnTo>
                    <a:pt x="325" y="0"/>
                  </a:lnTo>
                  <a:lnTo>
                    <a:pt x="315" y="61"/>
                  </a:lnTo>
                  <a:lnTo>
                    <a:pt x="182" y="241"/>
                  </a:lnTo>
                  <a:lnTo>
                    <a:pt x="0" y="241"/>
                  </a:lnTo>
                  <a:lnTo>
                    <a:pt x="9" y="18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62500" lnSpcReduction="20000"/>
            </a:bodyPr>
            <a:lstStyle/>
            <a:p>
              <a:pPr algn="ctr"/>
              <a:endParaRPr>
                <a:cs typeface="+mn-ea"/>
                <a:sym typeface="+mn-lt"/>
              </a:endParaRPr>
            </a:p>
          </p:txBody>
        </p:sp>
        <p:sp>
          <p:nvSpPr>
            <p:cNvPr id="165" name="iṥļidê">
              <a:extLst>
                <a:ext uri="{FF2B5EF4-FFF2-40B4-BE49-F238E27FC236}">
                  <a16:creationId xmlns="" xmlns:a16="http://schemas.microsoft.com/office/drawing/2014/main" id="{0400143C-8C94-4C4C-8CDE-1B7E9CD52254}"/>
                </a:ext>
              </a:extLst>
            </p:cNvPr>
            <p:cNvSpPr/>
            <p:nvPr/>
          </p:nvSpPr>
          <p:spPr bwMode="auto">
            <a:xfrm>
              <a:off x="4775042" y="3967152"/>
              <a:ext cx="357761" cy="602938"/>
            </a:xfrm>
            <a:custGeom>
              <a:avLst/>
              <a:gdLst>
                <a:gd name="T0" fmla="*/ 41 w 143"/>
                <a:gd name="T1" fmla="*/ 0 h 241"/>
                <a:gd name="T2" fmla="*/ 143 w 143"/>
                <a:gd name="T3" fmla="*/ 0 h 241"/>
                <a:gd name="T4" fmla="*/ 133 w 143"/>
                <a:gd name="T5" fmla="*/ 61 h 241"/>
                <a:gd name="T6" fmla="*/ 0 w 143"/>
                <a:gd name="T7" fmla="*/ 241 h 241"/>
                <a:gd name="T8" fmla="*/ 0 w 143"/>
                <a:gd name="T9" fmla="*/ 241 h 241"/>
                <a:gd name="T10" fmla="*/ 41 w 143"/>
                <a:gd name="T11" fmla="*/ 0 h 241"/>
              </a:gdLst>
              <a:ahLst/>
              <a:cxnLst>
                <a:cxn ang="0">
                  <a:pos x="T0" y="T1"/>
                </a:cxn>
                <a:cxn ang="0">
                  <a:pos x="T2" y="T3"/>
                </a:cxn>
                <a:cxn ang="0">
                  <a:pos x="T4" y="T5"/>
                </a:cxn>
                <a:cxn ang="0">
                  <a:pos x="T6" y="T7"/>
                </a:cxn>
                <a:cxn ang="0">
                  <a:pos x="T8" y="T9"/>
                </a:cxn>
                <a:cxn ang="0">
                  <a:pos x="T10" y="T11"/>
                </a:cxn>
              </a:cxnLst>
              <a:rect l="0" t="0" r="r" b="b"/>
              <a:pathLst>
                <a:path w="143" h="241">
                  <a:moveTo>
                    <a:pt x="41" y="0"/>
                  </a:moveTo>
                  <a:lnTo>
                    <a:pt x="143" y="0"/>
                  </a:lnTo>
                  <a:lnTo>
                    <a:pt x="133" y="61"/>
                  </a:lnTo>
                  <a:lnTo>
                    <a:pt x="0" y="241"/>
                  </a:lnTo>
                  <a:lnTo>
                    <a:pt x="0" y="241"/>
                  </a:lnTo>
                  <a:lnTo>
                    <a:pt x="4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62500" lnSpcReduction="20000"/>
            </a:bodyPr>
            <a:lstStyle/>
            <a:p>
              <a:pPr algn="ctr"/>
              <a:endParaRPr>
                <a:cs typeface="+mn-ea"/>
                <a:sym typeface="+mn-lt"/>
              </a:endParaRPr>
            </a:p>
          </p:txBody>
        </p:sp>
        <p:sp>
          <p:nvSpPr>
            <p:cNvPr id="166" name="íṩḷïdé">
              <a:extLst>
                <a:ext uri="{FF2B5EF4-FFF2-40B4-BE49-F238E27FC236}">
                  <a16:creationId xmlns="" xmlns:a16="http://schemas.microsoft.com/office/drawing/2014/main" id="{55D29561-D4E4-4089-B84F-E6D3EA682CD6}"/>
                </a:ext>
              </a:extLst>
            </p:cNvPr>
            <p:cNvSpPr/>
            <p:nvPr/>
          </p:nvSpPr>
          <p:spPr bwMode="auto">
            <a:xfrm>
              <a:off x="4342229" y="3967152"/>
              <a:ext cx="790574" cy="450327"/>
            </a:xfrm>
            <a:custGeom>
              <a:avLst/>
              <a:gdLst>
                <a:gd name="T0" fmla="*/ 0 w 316"/>
                <a:gd name="T1" fmla="*/ 180 h 180"/>
                <a:gd name="T2" fmla="*/ 159 w 316"/>
                <a:gd name="T3" fmla="*/ 0 h 180"/>
                <a:gd name="T4" fmla="*/ 316 w 316"/>
                <a:gd name="T5" fmla="*/ 0 h 180"/>
                <a:gd name="T6" fmla="*/ 185 w 316"/>
                <a:gd name="T7" fmla="*/ 180 h 180"/>
                <a:gd name="T8" fmla="*/ 0 w 316"/>
                <a:gd name="T9" fmla="*/ 180 h 180"/>
              </a:gdLst>
              <a:ahLst/>
              <a:cxnLst>
                <a:cxn ang="0">
                  <a:pos x="T0" y="T1"/>
                </a:cxn>
                <a:cxn ang="0">
                  <a:pos x="T2" y="T3"/>
                </a:cxn>
                <a:cxn ang="0">
                  <a:pos x="T4" y="T5"/>
                </a:cxn>
                <a:cxn ang="0">
                  <a:pos x="T6" y="T7"/>
                </a:cxn>
                <a:cxn ang="0">
                  <a:pos x="T8" y="T9"/>
                </a:cxn>
              </a:cxnLst>
              <a:rect l="0" t="0" r="r" b="b"/>
              <a:pathLst>
                <a:path w="316" h="180">
                  <a:moveTo>
                    <a:pt x="0" y="180"/>
                  </a:moveTo>
                  <a:lnTo>
                    <a:pt x="159" y="0"/>
                  </a:lnTo>
                  <a:lnTo>
                    <a:pt x="316" y="0"/>
                  </a:lnTo>
                  <a:lnTo>
                    <a:pt x="185" y="180"/>
                  </a:lnTo>
                  <a:lnTo>
                    <a:pt x="0" y="18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grpSp>
          <p:nvGrpSpPr>
            <p:cNvPr id="167" name="iṡḻïďè" descr="IQQAAB+LCAAAAAAABADFUj1PwzAQ/S8GtgilWYBspagoQ2mlVDCgDqa+Jka2EzkOalXlv3N280laJCacJT6/d/fe3R3JtTnkQEISS6rNE6eJpjIyIIlHIkZCVQrhkUeuGFfJs87KvCDh+7Gl9V/euElnmcj0KxUl2ASKG07F6RqOSAPsSnNUcHCxS1iEjXItdzu+hXUKEhrMmiszVSxOKUOEf+ujAc2T1Cgoijqw/PiErenRwnuLKosUc17N8cz8YG6TuTJ+VXkkhm2m2L+KDH6ItGco8lKzmz4vuOKylDXMlVnQfS808U9BzpiAPixSBvRXO86Jjbn/2GgsMM+0pAYLHv3qpmvCA3Ktrkgx2COrEUsG069F2sU7u1/2oV0vt2wdaUVxZQG1nXE95nVoj0xVIhAc3Dl/TRPbxDibHF4QbSXVVm2IbIYmGj2YGpQZ26u8i7rWsDd/c2IZfQ/nmv+rBVeyc1ArGGivZW/w+wbsxTpHIQQAAA==">
              <a:extLst>
                <a:ext uri="{FF2B5EF4-FFF2-40B4-BE49-F238E27FC236}">
                  <a16:creationId xmlns="" xmlns:a16="http://schemas.microsoft.com/office/drawing/2014/main" id="{E9C68FCA-5A4B-4468-90E7-3D4150A0AD40}"/>
                </a:ext>
              </a:extLst>
            </p:cNvPr>
            <p:cNvGrpSpPr>
              <a:grpSpLocks noChangeAspect="1"/>
            </p:cNvGrpSpPr>
            <p:nvPr/>
          </p:nvGrpSpPr>
          <p:grpSpPr>
            <a:xfrm>
              <a:off x="5234761" y="1176950"/>
              <a:ext cx="1671437" cy="1137841"/>
              <a:chOff x="2533650" y="3441662"/>
              <a:chExt cx="3009900" cy="2049006"/>
            </a:xfrm>
          </p:grpSpPr>
          <p:sp>
            <p:nvSpPr>
              <p:cNvPr id="168" name="îṣḷïḋè">
                <a:extLst>
                  <a:ext uri="{FF2B5EF4-FFF2-40B4-BE49-F238E27FC236}">
                    <a16:creationId xmlns="" xmlns:a16="http://schemas.microsoft.com/office/drawing/2014/main" id="{F4975C37-0D1D-4644-BC30-AA3EDCD76FB1}"/>
                  </a:ext>
                </a:extLst>
              </p:cNvPr>
              <p:cNvSpPr/>
              <p:nvPr/>
            </p:nvSpPr>
            <p:spPr>
              <a:xfrm>
                <a:off x="2639226" y="3500669"/>
                <a:ext cx="2798754" cy="1930999"/>
              </a:xfrm>
              <a:custGeom>
                <a:avLst/>
                <a:gdLst>
                  <a:gd name="connsiteX0" fmla="*/ 919617 w 2918007"/>
                  <a:gd name="connsiteY0" fmla="*/ 1842840 h 2013279"/>
                  <a:gd name="connsiteX1" fmla="*/ 946395 w 2918007"/>
                  <a:gd name="connsiteY1" fmla="*/ 1843537 h 2013279"/>
                  <a:gd name="connsiteX2" fmla="*/ 974689 w 2918007"/>
                  <a:gd name="connsiteY2" fmla="*/ 1855048 h 2013279"/>
                  <a:gd name="connsiteX3" fmla="*/ 1080710 w 2918007"/>
                  <a:gd name="connsiteY3" fmla="*/ 1890450 h 2013279"/>
                  <a:gd name="connsiteX4" fmla="*/ 1080710 w 2918007"/>
                  <a:gd name="connsiteY4" fmla="*/ 1890450 h 2013279"/>
                  <a:gd name="connsiteX5" fmla="*/ 1030185 w 2918007"/>
                  <a:gd name="connsiteY5" fmla="*/ 1882561 h 2013279"/>
                  <a:gd name="connsiteX6" fmla="*/ 974690 w 2918007"/>
                  <a:gd name="connsiteY6" fmla="*/ 1855048 h 2013279"/>
                  <a:gd name="connsiteX7" fmla="*/ 919617 w 2918007"/>
                  <a:gd name="connsiteY7" fmla="*/ 1842840 h 2013279"/>
                  <a:gd name="connsiteX8" fmla="*/ 1312420 w 2918007"/>
                  <a:gd name="connsiteY8" fmla="*/ 1839964 h 2013279"/>
                  <a:gd name="connsiteX9" fmla="*/ 1352544 w 2918007"/>
                  <a:gd name="connsiteY9" fmla="*/ 1841503 h 2013279"/>
                  <a:gd name="connsiteX10" fmla="*/ 1352544 w 2918007"/>
                  <a:gd name="connsiteY10" fmla="*/ 1841503 h 2013279"/>
                  <a:gd name="connsiteX11" fmla="*/ 1312421 w 2918007"/>
                  <a:gd name="connsiteY11" fmla="*/ 1839964 h 2013279"/>
                  <a:gd name="connsiteX12" fmla="*/ 1403032 w 2918007"/>
                  <a:gd name="connsiteY12" fmla="*/ 1782012 h 2013279"/>
                  <a:gd name="connsiteX13" fmla="*/ 1403034 w 2918007"/>
                  <a:gd name="connsiteY13" fmla="*/ 1782014 h 2013279"/>
                  <a:gd name="connsiteX14" fmla="*/ 1411936 w 2918007"/>
                  <a:gd name="connsiteY14" fmla="*/ 1798116 h 2013279"/>
                  <a:gd name="connsiteX15" fmla="*/ 1413421 w 2918007"/>
                  <a:gd name="connsiteY15" fmla="*/ 1803975 h 2013279"/>
                  <a:gd name="connsiteX16" fmla="*/ 1416034 w 2918007"/>
                  <a:gd name="connsiteY16" fmla="*/ 1835335 h 2013279"/>
                  <a:gd name="connsiteX17" fmla="*/ 1416034 w 2918007"/>
                  <a:gd name="connsiteY17" fmla="*/ 1835346 h 2013279"/>
                  <a:gd name="connsiteX18" fmla="*/ 1259467 w 2918007"/>
                  <a:gd name="connsiteY18" fmla="*/ 1890757 h 2013279"/>
                  <a:gd name="connsiteX19" fmla="*/ 1210155 w 2918007"/>
                  <a:gd name="connsiteY19" fmla="*/ 1942475 h 2013279"/>
                  <a:gd name="connsiteX20" fmla="*/ 1224246 w 2918007"/>
                  <a:gd name="connsiteY20" fmla="*/ 1953933 h 2013279"/>
                  <a:gd name="connsiteX21" fmla="*/ 1224246 w 2918007"/>
                  <a:gd name="connsiteY21" fmla="*/ 1953933 h 2013279"/>
                  <a:gd name="connsiteX22" fmla="*/ 1228713 w 2918007"/>
                  <a:gd name="connsiteY22" fmla="*/ 1954871 h 2013279"/>
                  <a:gd name="connsiteX23" fmla="*/ 1252148 w 2918007"/>
                  <a:gd name="connsiteY23" fmla="*/ 1959791 h 2013279"/>
                  <a:gd name="connsiteX24" fmla="*/ 1252148 w 2918007"/>
                  <a:gd name="connsiteY24" fmla="*/ 1959791 h 2013279"/>
                  <a:gd name="connsiteX25" fmla="*/ 1228713 w 2918007"/>
                  <a:gd name="connsiteY25" fmla="*/ 1954871 h 2013279"/>
                  <a:gd name="connsiteX26" fmla="*/ 1224246 w 2918007"/>
                  <a:gd name="connsiteY26" fmla="*/ 1953933 h 2013279"/>
                  <a:gd name="connsiteX27" fmla="*/ 1224246 w 2918007"/>
                  <a:gd name="connsiteY27" fmla="*/ 1953933 h 2013279"/>
                  <a:gd name="connsiteX28" fmla="*/ 1210156 w 2918007"/>
                  <a:gd name="connsiteY28" fmla="*/ 1942475 h 2013279"/>
                  <a:gd name="connsiteX29" fmla="*/ 1259468 w 2918007"/>
                  <a:gd name="connsiteY29" fmla="*/ 1890757 h 2013279"/>
                  <a:gd name="connsiteX30" fmla="*/ 1416035 w 2918007"/>
                  <a:gd name="connsiteY30" fmla="*/ 1835346 h 2013279"/>
                  <a:gd name="connsiteX31" fmla="*/ 1416034 w 2918007"/>
                  <a:gd name="connsiteY31" fmla="*/ 1835335 h 2013279"/>
                  <a:gd name="connsiteX32" fmla="*/ 1415090 w 2918007"/>
                  <a:gd name="connsiteY32" fmla="*/ 1810565 h 2013279"/>
                  <a:gd name="connsiteX33" fmla="*/ 1413421 w 2918007"/>
                  <a:gd name="connsiteY33" fmla="*/ 1803975 h 2013279"/>
                  <a:gd name="connsiteX34" fmla="*/ 1413109 w 2918007"/>
                  <a:gd name="connsiteY34" fmla="*/ 1800238 h 2013279"/>
                  <a:gd name="connsiteX35" fmla="*/ 1411936 w 2918007"/>
                  <a:gd name="connsiteY35" fmla="*/ 1798116 h 2013279"/>
                  <a:gd name="connsiteX36" fmla="*/ 1410332 w 2918007"/>
                  <a:gd name="connsiteY36" fmla="*/ 1791786 h 2013279"/>
                  <a:gd name="connsiteX37" fmla="*/ 1403034 w 2918007"/>
                  <a:gd name="connsiteY37" fmla="*/ 1782014 h 2013279"/>
                  <a:gd name="connsiteX38" fmla="*/ 1403033 w 2918007"/>
                  <a:gd name="connsiteY38" fmla="*/ 1782012 h 2013279"/>
                  <a:gd name="connsiteX39" fmla="*/ 1499248 w 2918007"/>
                  <a:gd name="connsiteY39" fmla="*/ 1696816 h 2013279"/>
                  <a:gd name="connsiteX40" fmla="*/ 1417806 w 2918007"/>
                  <a:gd name="connsiteY40" fmla="*/ 1712132 h 2013279"/>
                  <a:gd name="connsiteX41" fmla="*/ 1405848 w 2918007"/>
                  <a:gd name="connsiteY41" fmla="*/ 1719670 h 2013279"/>
                  <a:gd name="connsiteX42" fmla="*/ 1402485 w 2918007"/>
                  <a:gd name="connsiteY42" fmla="*/ 1721101 h 2013279"/>
                  <a:gd name="connsiteX43" fmla="*/ 1347578 w 2918007"/>
                  <a:gd name="connsiteY43" fmla="*/ 1757996 h 2013279"/>
                  <a:gd name="connsiteX44" fmla="*/ 1346997 w 2918007"/>
                  <a:gd name="connsiteY44" fmla="*/ 1758385 h 2013279"/>
                  <a:gd name="connsiteX45" fmla="*/ 1312122 w 2918007"/>
                  <a:gd name="connsiteY45" fmla="*/ 1775875 h 2013279"/>
                  <a:gd name="connsiteX46" fmla="*/ 1312122 w 2918007"/>
                  <a:gd name="connsiteY46" fmla="*/ 1775875 h 2013279"/>
                  <a:gd name="connsiteX47" fmla="*/ 1297300 w 2918007"/>
                  <a:gd name="connsiteY47" fmla="*/ 1775932 h 2013279"/>
                  <a:gd name="connsiteX48" fmla="*/ 1312122 w 2918007"/>
                  <a:gd name="connsiteY48" fmla="*/ 1775875 h 2013279"/>
                  <a:gd name="connsiteX49" fmla="*/ 1312122 w 2918007"/>
                  <a:gd name="connsiteY49" fmla="*/ 1775875 h 2013279"/>
                  <a:gd name="connsiteX50" fmla="*/ 1346998 w 2918007"/>
                  <a:gd name="connsiteY50" fmla="*/ 1758385 h 2013279"/>
                  <a:gd name="connsiteX51" fmla="*/ 1347578 w 2918007"/>
                  <a:gd name="connsiteY51" fmla="*/ 1757996 h 2013279"/>
                  <a:gd name="connsiteX52" fmla="*/ 1386476 w 2918007"/>
                  <a:gd name="connsiteY52" fmla="*/ 1731882 h 2013279"/>
                  <a:gd name="connsiteX53" fmla="*/ 1405848 w 2918007"/>
                  <a:gd name="connsiteY53" fmla="*/ 1719670 h 2013279"/>
                  <a:gd name="connsiteX54" fmla="*/ 1451796 w 2918007"/>
                  <a:gd name="connsiteY54" fmla="*/ 1700116 h 2013279"/>
                  <a:gd name="connsiteX55" fmla="*/ 1499248 w 2918007"/>
                  <a:gd name="connsiteY55" fmla="*/ 1696816 h 2013279"/>
                  <a:gd name="connsiteX56" fmla="*/ 2079592 w 2918007"/>
                  <a:gd name="connsiteY56" fmla="*/ 1655104 h 2013279"/>
                  <a:gd name="connsiteX57" fmla="*/ 2089127 w 2918007"/>
                  <a:gd name="connsiteY57" fmla="*/ 1660087 h 2013279"/>
                  <a:gd name="connsiteX58" fmla="*/ 2093461 w 2918007"/>
                  <a:gd name="connsiteY58" fmla="*/ 1663569 h 2013279"/>
                  <a:gd name="connsiteX59" fmla="*/ 2093466 w 2918007"/>
                  <a:gd name="connsiteY59" fmla="*/ 1663573 h 2013279"/>
                  <a:gd name="connsiteX60" fmla="*/ 2115252 w 2918007"/>
                  <a:gd name="connsiteY60" fmla="*/ 1687244 h 2013279"/>
                  <a:gd name="connsiteX61" fmla="*/ 2116852 w 2918007"/>
                  <a:gd name="connsiteY61" fmla="*/ 1690459 h 2013279"/>
                  <a:gd name="connsiteX62" fmla="*/ 2116752 w 2918007"/>
                  <a:gd name="connsiteY62" fmla="*/ 1701539 h 2013279"/>
                  <a:gd name="connsiteX63" fmla="*/ 2114804 w 2918007"/>
                  <a:gd name="connsiteY63" fmla="*/ 1717519 h 2013279"/>
                  <a:gd name="connsiteX64" fmla="*/ 2114752 w 2918007"/>
                  <a:gd name="connsiteY64" fmla="*/ 1717783 h 2013279"/>
                  <a:gd name="connsiteX65" fmla="*/ 2111000 w 2918007"/>
                  <a:gd name="connsiteY65" fmla="*/ 1729487 h 2013279"/>
                  <a:gd name="connsiteX66" fmla="*/ 2112139 w 2918007"/>
                  <a:gd name="connsiteY66" fmla="*/ 1731085 h 2013279"/>
                  <a:gd name="connsiteX67" fmla="*/ 2111404 w 2918007"/>
                  <a:gd name="connsiteY67" fmla="*/ 1734825 h 2013279"/>
                  <a:gd name="connsiteX68" fmla="*/ 2134760 w 2918007"/>
                  <a:gd name="connsiteY68" fmla="*/ 1740530 h 2013279"/>
                  <a:gd name="connsiteX69" fmla="*/ 2134760 w 2918007"/>
                  <a:gd name="connsiteY69" fmla="*/ 1740530 h 2013279"/>
                  <a:gd name="connsiteX70" fmla="*/ 2118045 w 2918007"/>
                  <a:gd name="connsiteY70" fmla="*/ 1739370 h 2013279"/>
                  <a:gd name="connsiteX71" fmla="*/ 2112139 w 2918007"/>
                  <a:gd name="connsiteY71" fmla="*/ 1731085 h 2013279"/>
                  <a:gd name="connsiteX72" fmla="*/ 2114752 w 2918007"/>
                  <a:gd name="connsiteY72" fmla="*/ 1717783 h 2013279"/>
                  <a:gd name="connsiteX73" fmla="*/ 2116659 w 2918007"/>
                  <a:gd name="connsiteY73" fmla="*/ 1711833 h 2013279"/>
                  <a:gd name="connsiteX74" fmla="*/ 2116752 w 2918007"/>
                  <a:gd name="connsiteY74" fmla="*/ 1701539 h 2013279"/>
                  <a:gd name="connsiteX75" fmla="*/ 2117857 w 2918007"/>
                  <a:gd name="connsiteY75" fmla="*/ 1692478 h 2013279"/>
                  <a:gd name="connsiteX76" fmla="*/ 2116852 w 2918007"/>
                  <a:gd name="connsiteY76" fmla="*/ 1690459 h 2013279"/>
                  <a:gd name="connsiteX77" fmla="*/ 2116865 w 2918007"/>
                  <a:gd name="connsiteY77" fmla="*/ 1688996 h 2013279"/>
                  <a:gd name="connsiteX78" fmla="*/ 2115252 w 2918007"/>
                  <a:gd name="connsiteY78" fmla="*/ 1687244 h 2013279"/>
                  <a:gd name="connsiteX79" fmla="*/ 2110784 w 2918007"/>
                  <a:gd name="connsiteY79" fmla="*/ 1678265 h 2013279"/>
                  <a:gd name="connsiteX80" fmla="*/ 2093466 w 2918007"/>
                  <a:gd name="connsiteY80" fmla="*/ 1663573 h 2013279"/>
                  <a:gd name="connsiteX81" fmla="*/ 2093462 w 2918007"/>
                  <a:gd name="connsiteY81" fmla="*/ 1663569 h 2013279"/>
                  <a:gd name="connsiteX82" fmla="*/ 2079593 w 2918007"/>
                  <a:gd name="connsiteY82" fmla="*/ 1655104 h 2013279"/>
                  <a:gd name="connsiteX83" fmla="*/ 289776 w 2918007"/>
                  <a:gd name="connsiteY83" fmla="*/ 1591004 h 2013279"/>
                  <a:gd name="connsiteX84" fmla="*/ 392773 w 2918007"/>
                  <a:gd name="connsiteY84" fmla="*/ 1601644 h 2013279"/>
                  <a:gd name="connsiteX85" fmla="*/ 392773 w 2918007"/>
                  <a:gd name="connsiteY85" fmla="*/ 1601644 h 2013279"/>
                  <a:gd name="connsiteX86" fmla="*/ 331393 w 2918007"/>
                  <a:gd name="connsiteY86" fmla="*/ 1600999 h 2013279"/>
                  <a:gd name="connsiteX87" fmla="*/ 289776 w 2918007"/>
                  <a:gd name="connsiteY87" fmla="*/ 1591004 h 2013279"/>
                  <a:gd name="connsiteX88" fmla="*/ 2232084 w 2918007"/>
                  <a:gd name="connsiteY88" fmla="*/ 1584289 h 2013279"/>
                  <a:gd name="connsiteX89" fmla="*/ 2232081 w 2918007"/>
                  <a:gd name="connsiteY89" fmla="*/ 1584290 h 2013279"/>
                  <a:gd name="connsiteX90" fmla="*/ 2172593 w 2918007"/>
                  <a:gd name="connsiteY90" fmla="*/ 1592226 h 2013279"/>
                  <a:gd name="connsiteX91" fmla="*/ 2147248 w 2918007"/>
                  <a:gd name="connsiteY91" fmla="*/ 1597613 h 2013279"/>
                  <a:gd name="connsiteX92" fmla="*/ 2142293 w 2918007"/>
                  <a:gd name="connsiteY92" fmla="*/ 1598391 h 2013279"/>
                  <a:gd name="connsiteX93" fmla="*/ 2061408 w 2918007"/>
                  <a:gd name="connsiteY93" fmla="*/ 1615545 h 2013279"/>
                  <a:gd name="connsiteX94" fmla="*/ 1980659 w 2918007"/>
                  <a:gd name="connsiteY94" fmla="*/ 1706667 h 2013279"/>
                  <a:gd name="connsiteX95" fmla="*/ 1978131 w 2918007"/>
                  <a:gd name="connsiteY95" fmla="*/ 1739592 h 2013279"/>
                  <a:gd name="connsiteX96" fmla="*/ 1976523 w 2918007"/>
                  <a:gd name="connsiteY96" fmla="*/ 1746054 h 2013279"/>
                  <a:gd name="connsiteX97" fmla="*/ 1971531 w 2918007"/>
                  <a:gd name="connsiteY97" fmla="*/ 1757635 h 2013279"/>
                  <a:gd name="connsiteX98" fmla="*/ 1969185 w 2918007"/>
                  <a:gd name="connsiteY98" fmla="*/ 1760677 h 2013279"/>
                  <a:gd name="connsiteX99" fmla="*/ 1959596 w 2918007"/>
                  <a:gd name="connsiteY99" fmla="*/ 1764157 h 2013279"/>
                  <a:gd name="connsiteX100" fmla="*/ 1959597 w 2918007"/>
                  <a:gd name="connsiteY100" fmla="*/ 1764157 h 2013279"/>
                  <a:gd name="connsiteX101" fmla="*/ 1967971 w 2918007"/>
                  <a:gd name="connsiteY101" fmla="*/ 1762252 h 2013279"/>
                  <a:gd name="connsiteX102" fmla="*/ 1969185 w 2918007"/>
                  <a:gd name="connsiteY102" fmla="*/ 1760677 h 2013279"/>
                  <a:gd name="connsiteX103" fmla="*/ 1970411 w 2918007"/>
                  <a:gd name="connsiteY103" fmla="*/ 1760232 h 2013279"/>
                  <a:gd name="connsiteX104" fmla="*/ 1971531 w 2918007"/>
                  <a:gd name="connsiteY104" fmla="*/ 1757635 h 2013279"/>
                  <a:gd name="connsiteX105" fmla="*/ 1974647 w 2918007"/>
                  <a:gd name="connsiteY105" fmla="*/ 1753594 h 2013279"/>
                  <a:gd name="connsiteX106" fmla="*/ 1976523 w 2918007"/>
                  <a:gd name="connsiteY106" fmla="*/ 1746054 h 2013279"/>
                  <a:gd name="connsiteX107" fmla="*/ 1977876 w 2918007"/>
                  <a:gd name="connsiteY107" fmla="*/ 1742916 h 2013279"/>
                  <a:gd name="connsiteX108" fmla="*/ 1978131 w 2918007"/>
                  <a:gd name="connsiteY108" fmla="*/ 1739592 h 2013279"/>
                  <a:gd name="connsiteX109" fmla="*/ 1979063 w 2918007"/>
                  <a:gd name="connsiteY109" fmla="*/ 1735845 h 2013279"/>
                  <a:gd name="connsiteX110" fmla="*/ 1980660 w 2918007"/>
                  <a:gd name="connsiteY110" fmla="*/ 1706667 h 2013279"/>
                  <a:gd name="connsiteX111" fmla="*/ 2061409 w 2918007"/>
                  <a:gd name="connsiteY111" fmla="*/ 1615545 h 2013279"/>
                  <a:gd name="connsiteX112" fmla="*/ 2112985 w 2918007"/>
                  <a:gd name="connsiteY112" fmla="*/ 1604895 h 2013279"/>
                  <a:gd name="connsiteX113" fmla="*/ 2147248 w 2918007"/>
                  <a:gd name="connsiteY113" fmla="*/ 1597613 h 2013279"/>
                  <a:gd name="connsiteX114" fmla="*/ 2232081 w 2918007"/>
                  <a:gd name="connsiteY114" fmla="*/ 1584290 h 2013279"/>
                  <a:gd name="connsiteX115" fmla="*/ 2232085 w 2918007"/>
                  <a:gd name="connsiteY115" fmla="*/ 1584289 h 2013279"/>
                  <a:gd name="connsiteX116" fmla="*/ 1522672 w 2918007"/>
                  <a:gd name="connsiteY116" fmla="*/ 1576141 h 2013279"/>
                  <a:gd name="connsiteX117" fmla="*/ 1522671 w 2918007"/>
                  <a:gd name="connsiteY117" fmla="*/ 1576141 h 2013279"/>
                  <a:gd name="connsiteX118" fmla="*/ 1541086 w 2918007"/>
                  <a:gd name="connsiteY118" fmla="*/ 1594140 h 2013279"/>
                  <a:gd name="connsiteX119" fmla="*/ 1566281 w 2918007"/>
                  <a:gd name="connsiteY119" fmla="*/ 1629863 h 2013279"/>
                  <a:gd name="connsiteX120" fmla="*/ 1573075 w 2918007"/>
                  <a:gd name="connsiteY120" fmla="*/ 1640544 h 2013279"/>
                  <a:gd name="connsiteX121" fmla="*/ 1576192 w 2918007"/>
                  <a:gd name="connsiteY121" fmla="*/ 1645623 h 2013279"/>
                  <a:gd name="connsiteX122" fmla="*/ 1580518 w 2918007"/>
                  <a:gd name="connsiteY122" fmla="*/ 1652941 h 2013279"/>
                  <a:gd name="connsiteX123" fmla="*/ 1580613 w 2918007"/>
                  <a:gd name="connsiteY123" fmla="*/ 1653102 h 2013279"/>
                  <a:gd name="connsiteX124" fmla="*/ 1580665 w 2918007"/>
                  <a:gd name="connsiteY124" fmla="*/ 1653155 h 2013279"/>
                  <a:gd name="connsiteX125" fmla="*/ 1617078 w 2918007"/>
                  <a:gd name="connsiteY125" fmla="*/ 1690618 h 2013279"/>
                  <a:gd name="connsiteX126" fmla="*/ 1624194 w 2918007"/>
                  <a:gd name="connsiteY126" fmla="*/ 1697080 h 2013279"/>
                  <a:gd name="connsiteX127" fmla="*/ 1628623 w 2918007"/>
                  <a:gd name="connsiteY127" fmla="*/ 1701549 h 2013279"/>
                  <a:gd name="connsiteX128" fmla="*/ 1636422 w 2918007"/>
                  <a:gd name="connsiteY128" fmla="*/ 1708185 h 2013279"/>
                  <a:gd name="connsiteX129" fmla="*/ 1650764 w 2918007"/>
                  <a:gd name="connsiteY129" fmla="*/ 1721209 h 2013279"/>
                  <a:gd name="connsiteX130" fmla="*/ 1658267 w 2918007"/>
                  <a:gd name="connsiteY130" fmla="*/ 1726770 h 2013279"/>
                  <a:gd name="connsiteX131" fmla="*/ 1671590 w 2918007"/>
                  <a:gd name="connsiteY131" fmla="*/ 1738106 h 2013279"/>
                  <a:gd name="connsiteX132" fmla="*/ 1740724 w 2918007"/>
                  <a:gd name="connsiteY132" fmla="*/ 1782243 h 2013279"/>
                  <a:gd name="connsiteX133" fmla="*/ 1746978 w 2918007"/>
                  <a:gd name="connsiteY133" fmla="*/ 1784615 h 2013279"/>
                  <a:gd name="connsiteX134" fmla="*/ 1754203 w 2918007"/>
                  <a:gd name="connsiteY134" fmla="*/ 1788461 h 2013279"/>
                  <a:gd name="connsiteX135" fmla="*/ 1784658 w 2918007"/>
                  <a:gd name="connsiteY135" fmla="*/ 1798903 h 2013279"/>
                  <a:gd name="connsiteX136" fmla="*/ 1784662 w 2918007"/>
                  <a:gd name="connsiteY136" fmla="*/ 1798905 h 2013279"/>
                  <a:gd name="connsiteX137" fmla="*/ 1784663 w 2918007"/>
                  <a:gd name="connsiteY137" fmla="*/ 1798905 h 2013279"/>
                  <a:gd name="connsiteX138" fmla="*/ 1785936 w 2918007"/>
                  <a:gd name="connsiteY138" fmla="*/ 1799118 h 2013279"/>
                  <a:gd name="connsiteX139" fmla="*/ 1800053 w 2918007"/>
                  <a:gd name="connsiteY139" fmla="*/ 1801483 h 2013279"/>
                  <a:gd name="connsiteX140" fmla="*/ 1800054 w 2918007"/>
                  <a:gd name="connsiteY140" fmla="*/ 1801483 h 2013279"/>
                  <a:gd name="connsiteX141" fmla="*/ 1785936 w 2918007"/>
                  <a:gd name="connsiteY141" fmla="*/ 1799118 h 2013279"/>
                  <a:gd name="connsiteX142" fmla="*/ 1784663 w 2918007"/>
                  <a:gd name="connsiteY142" fmla="*/ 1798905 h 2013279"/>
                  <a:gd name="connsiteX143" fmla="*/ 1784663 w 2918007"/>
                  <a:gd name="connsiteY143" fmla="*/ 1798905 h 2013279"/>
                  <a:gd name="connsiteX144" fmla="*/ 1784658 w 2918007"/>
                  <a:gd name="connsiteY144" fmla="*/ 1798903 h 2013279"/>
                  <a:gd name="connsiteX145" fmla="*/ 1746978 w 2918007"/>
                  <a:gd name="connsiteY145" fmla="*/ 1784615 h 2013279"/>
                  <a:gd name="connsiteX146" fmla="*/ 1709098 w 2918007"/>
                  <a:gd name="connsiteY146" fmla="*/ 1764446 h 2013279"/>
                  <a:gd name="connsiteX147" fmla="*/ 1658267 w 2918007"/>
                  <a:gd name="connsiteY147" fmla="*/ 1726770 h 2013279"/>
                  <a:gd name="connsiteX148" fmla="*/ 1636422 w 2918007"/>
                  <a:gd name="connsiteY148" fmla="*/ 1708185 h 2013279"/>
                  <a:gd name="connsiteX149" fmla="*/ 1624194 w 2918007"/>
                  <a:gd name="connsiteY149" fmla="*/ 1697080 h 2013279"/>
                  <a:gd name="connsiteX150" fmla="*/ 1580665 w 2918007"/>
                  <a:gd name="connsiteY150" fmla="*/ 1653155 h 2013279"/>
                  <a:gd name="connsiteX151" fmla="*/ 1580614 w 2918007"/>
                  <a:gd name="connsiteY151" fmla="*/ 1653102 h 2013279"/>
                  <a:gd name="connsiteX152" fmla="*/ 1580518 w 2918007"/>
                  <a:gd name="connsiteY152" fmla="*/ 1652941 h 2013279"/>
                  <a:gd name="connsiteX153" fmla="*/ 1577167 w 2918007"/>
                  <a:gd name="connsiteY153" fmla="*/ 1647213 h 2013279"/>
                  <a:gd name="connsiteX154" fmla="*/ 1576192 w 2918007"/>
                  <a:gd name="connsiteY154" fmla="*/ 1645623 h 2013279"/>
                  <a:gd name="connsiteX155" fmla="*/ 1574681 w 2918007"/>
                  <a:gd name="connsiteY155" fmla="*/ 1643068 h 2013279"/>
                  <a:gd name="connsiteX156" fmla="*/ 1573075 w 2918007"/>
                  <a:gd name="connsiteY156" fmla="*/ 1640544 h 2013279"/>
                  <a:gd name="connsiteX157" fmla="*/ 1568131 w 2918007"/>
                  <a:gd name="connsiteY157" fmla="*/ 1632485 h 2013279"/>
                  <a:gd name="connsiteX158" fmla="*/ 1566281 w 2918007"/>
                  <a:gd name="connsiteY158" fmla="*/ 1629863 h 2013279"/>
                  <a:gd name="connsiteX159" fmla="*/ 1559965 w 2918007"/>
                  <a:gd name="connsiteY159" fmla="*/ 1619932 h 2013279"/>
                  <a:gd name="connsiteX160" fmla="*/ 1522672 w 2918007"/>
                  <a:gd name="connsiteY160" fmla="*/ 1576141 h 2013279"/>
                  <a:gd name="connsiteX161" fmla="*/ 506760 w 2918007"/>
                  <a:gd name="connsiteY161" fmla="*/ 1570139 h 2013279"/>
                  <a:gd name="connsiteX162" fmla="*/ 506760 w 2918007"/>
                  <a:gd name="connsiteY162" fmla="*/ 1570139 h 2013279"/>
                  <a:gd name="connsiteX163" fmla="*/ 520992 w 2918007"/>
                  <a:gd name="connsiteY163" fmla="*/ 1573342 h 2013279"/>
                  <a:gd name="connsiteX164" fmla="*/ 543822 w 2918007"/>
                  <a:gd name="connsiteY164" fmla="*/ 1629706 h 2013279"/>
                  <a:gd name="connsiteX165" fmla="*/ 510054 w 2918007"/>
                  <a:gd name="connsiteY165" fmla="*/ 1671688 h 2013279"/>
                  <a:gd name="connsiteX166" fmla="*/ 475062 w 2918007"/>
                  <a:gd name="connsiteY166" fmla="*/ 1674902 h 2013279"/>
                  <a:gd name="connsiteX167" fmla="*/ 475062 w 2918007"/>
                  <a:gd name="connsiteY167" fmla="*/ 1674902 h 2013279"/>
                  <a:gd name="connsiteX168" fmla="*/ 543822 w 2918007"/>
                  <a:gd name="connsiteY168" fmla="*/ 1629706 h 2013279"/>
                  <a:gd name="connsiteX169" fmla="*/ 506760 w 2918007"/>
                  <a:gd name="connsiteY169" fmla="*/ 1570139 h 2013279"/>
                  <a:gd name="connsiteX170" fmla="*/ 2203394 w 2918007"/>
                  <a:gd name="connsiteY170" fmla="*/ 1547435 h 2013279"/>
                  <a:gd name="connsiteX171" fmla="*/ 2253726 w 2918007"/>
                  <a:gd name="connsiteY171" fmla="*/ 1548436 h 2013279"/>
                  <a:gd name="connsiteX172" fmla="*/ 2253734 w 2918007"/>
                  <a:gd name="connsiteY172" fmla="*/ 1548438 h 2013279"/>
                  <a:gd name="connsiteX173" fmla="*/ 2283955 w 2918007"/>
                  <a:gd name="connsiteY173" fmla="*/ 1559558 h 2013279"/>
                  <a:gd name="connsiteX174" fmla="*/ 2288138 w 2918007"/>
                  <a:gd name="connsiteY174" fmla="*/ 1563215 h 2013279"/>
                  <a:gd name="connsiteX175" fmla="*/ 2291836 w 2918007"/>
                  <a:gd name="connsiteY175" fmla="*/ 1569999 h 2013279"/>
                  <a:gd name="connsiteX176" fmla="*/ 2288138 w 2918007"/>
                  <a:gd name="connsiteY176" fmla="*/ 1583674 h 2013279"/>
                  <a:gd name="connsiteX177" fmla="*/ 2283313 w 2918007"/>
                  <a:gd name="connsiteY177" fmla="*/ 1587840 h 2013279"/>
                  <a:gd name="connsiteX178" fmla="*/ 2283314 w 2918007"/>
                  <a:gd name="connsiteY178" fmla="*/ 1587840 h 2013279"/>
                  <a:gd name="connsiteX179" fmla="*/ 2293716 w 2918007"/>
                  <a:gd name="connsiteY179" fmla="*/ 1573448 h 2013279"/>
                  <a:gd name="connsiteX180" fmla="*/ 2291836 w 2918007"/>
                  <a:gd name="connsiteY180" fmla="*/ 1569999 h 2013279"/>
                  <a:gd name="connsiteX181" fmla="*/ 2292614 w 2918007"/>
                  <a:gd name="connsiteY181" fmla="*/ 1567126 h 2013279"/>
                  <a:gd name="connsiteX182" fmla="*/ 2288138 w 2918007"/>
                  <a:gd name="connsiteY182" fmla="*/ 1563215 h 2013279"/>
                  <a:gd name="connsiteX183" fmla="*/ 2286695 w 2918007"/>
                  <a:gd name="connsiteY183" fmla="*/ 1560566 h 2013279"/>
                  <a:gd name="connsiteX184" fmla="*/ 2283955 w 2918007"/>
                  <a:gd name="connsiteY184" fmla="*/ 1559558 h 2013279"/>
                  <a:gd name="connsiteX185" fmla="*/ 2281406 w 2918007"/>
                  <a:gd name="connsiteY185" fmla="*/ 1557330 h 2013279"/>
                  <a:gd name="connsiteX186" fmla="*/ 2253734 w 2918007"/>
                  <a:gd name="connsiteY186" fmla="*/ 1548438 h 2013279"/>
                  <a:gd name="connsiteX187" fmla="*/ 2253727 w 2918007"/>
                  <a:gd name="connsiteY187" fmla="*/ 1548436 h 2013279"/>
                  <a:gd name="connsiteX188" fmla="*/ 2203394 w 2918007"/>
                  <a:gd name="connsiteY188" fmla="*/ 1547435 h 2013279"/>
                  <a:gd name="connsiteX189" fmla="*/ 989426 w 2918007"/>
                  <a:gd name="connsiteY189" fmla="*/ 1534746 h 2013279"/>
                  <a:gd name="connsiteX190" fmla="*/ 994414 w 2918007"/>
                  <a:gd name="connsiteY190" fmla="*/ 1534890 h 2013279"/>
                  <a:gd name="connsiteX191" fmla="*/ 1021357 w 2918007"/>
                  <a:gd name="connsiteY191" fmla="*/ 1548766 h 2013279"/>
                  <a:gd name="connsiteX192" fmla="*/ 1027313 w 2918007"/>
                  <a:gd name="connsiteY192" fmla="*/ 1560173 h 2013279"/>
                  <a:gd name="connsiteX193" fmla="*/ 1034865 w 2918007"/>
                  <a:gd name="connsiteY193" fmla="*/ 1577065 h 2013279"/>
                  <a:gd name="connsiteX194" fmla="*/ 1036500 w 2918007"/>
                  <a:gd name="connsiteY194" fmla="*/ 1580109 h 2013279"/>
                  <a:gd name="connsiteX195" fmla="*/ 1042287 w 2918007"/>
                  <a:gd name="connsiteY195" fmla="*/ 1594415 h 2013279"/>
                  <a:gd name="connsiteX196" fmla="*/ 1045707 w 2918007"/>
                  <a:gd name="connsiteY196" fmla="*/ 1597251 h 2013279"/>
                  <a:gd name="connsiteX197" fmla="*/ 1048763 w 2918007"/>
                  <a:gd name="connsiteY197" fmla="*/ 1602943 h 2013279"/>
                  <a:gd name="connsiteX198" fmla="*/ 1061639 w 2918007"/>
                  <a:gd name="connsiteY198" fmla="*/ 1610464 h 2013279"/>
                  <a:gd name="connsiteX199" fmla="*/ 1061640 w 2918007"/>
                  <a:gd name="connsiteY199" fmla="*/ 1610464 h 2013279"/>
                  <a:gd name="connsiteX200" fmla="*/ 1079977 w 2918007"/>
                  <a:gd name="connsiteY200" fmla="*/ 1611756 h 2013279"/>
                  <a:gd name="connsiteX201" fmla="*/ 1081327 w 2918007"/>
                  <a:gd name="connsiteY201" fmla="*/ 1611851 h 2013279"/>
                  <a:gd name="connsiteX202" fmla="*/ 1081327 w 2918007"/>
                  <a:gd name="connsiteY202" fmla="*/ 1611851 h 2013279"/>
                  <a:gd name="connsiteX203" fmla="*/ 1079977 w 2918007"/>
                  <a:gd name="connsiteY203" fmla="*/ 1611756 h 2013279"/>
                  <a:gd name="connsiteX204" fmla="*/ 1061640 w 2918007"/>
                  <a:gd name="connsiteY204" fmla="*/ 1610464 h 2013279"/>
                  <a:gd name="connsiteX205" fmla="*/ 1061640 w 2918007"/>
                  <a:gd name="connsiteY205" fmla="*/ 1610464 h 2013279"/>
                  <a:gd name="connsiteX206" fmla="*/ 1045707 w 2918007"/>
                  <a:gd name="connsiteY206" fmla="*/ 1597251 h 2013279"/>
                  <a:gd name="connsiteX207" fmla="*/ 1036500 w 2918007"/>
                  <a:gd name="connsiteY207" fmla="*/ 1580109 h 2013279"/>
                  <a:gd name="connsiteX208" fmla="*/ 1032297 w 2918007"/>
                  <a:gd name="connsiteY208" fmla="*/ 1569716 h 2013279"/>
                  <a:gd name="connsiteX209" fmla="*/ 1027313 w 2918007"/>
                  <a:gd name="connsiteY209" fmla="*/ 1560173 h 2013279"/>
                  <a:gd name="connsiteX210" fmla="*/ 1022470 w 2918007"/>
                  <a:gd name="connsiteY210" fmla="*/ 1549340 h 2013279"/>
                  <a:gd name="connsiteX211" fmla="*/ 1021357 w 2918007"/>
                  <a:gd name="connsiteY211" fmla="*/ 1548766 h 2013279"/>
                  <a:gd name="connsiteX212" fmla="*/ 1020172 w 2918007"/>
                  <a:gd name="connsiteY212" fmla="*/ 1546497 h 2013279"/>
                  <a:gd name="connsiteX213" fmla="*/ 994415 w 2918007"/>
                  <a:gd name="connsiteY213" fmla="*/ 1534890 h 2013279"/>
                  <a:gd name="connsiteX214" fmla="*/ 989426 w 2918007"/>
                  <a:gd name="connsiteY214" fmla="*/ 1534746 h 2013279"/>
                  <a:gd name="connsiteX215" fmla="*/ 1798204 w 2918007"/>
                  <a:gd name="connsiteY215" fmla="*/ 1483173 h 2013279"/>
                  <a:gd name="connsiteX216" fmla="*/ 1750510 w 2918007"/>
                  <a:gd name="connsiteY216" fmla="*/ 1483740 h 2013279"/>
                  <a:gd name="connsiteX217" fmla="*/ 1750511 w 2918007"/>
                  <a:gd name="connsiteY217" fmla="*/ 1483740 h 2013279"/>
                  <a:gd name="connsiteX218" fmla="*/ 1566975 w 2918007"/>
                  <a:gd name="connsiteY218" fmla="*/ 1449156 h 2013279"/>
                  <a:gd name="connsiteX219" fmla="*/ 1529034 w 2918007"/>
                  <a:gd name="connsiteY219" fmla="*/ 1450063 h 2013279"/>
                  <a:gd name="connsiteX220" fmla="*/ 1521929 w 2918007"/>
                  <a:gd name="connsiteY220" fmla="*/ 1450233 h 2013279"/>
                  <a:gd name="connsiteX221" fmla="*/ 1516975 w 2918007"/>
                  <a:gd name="connsiteY221" fmla="*/ 1450767 h 2013279"/>
                  <a:gd name="connsiteX222" fmla="*/ 1473359 w 2918007"/>
                  <a:gd name="connsiteY222" fmla="*/ 1455467 h 2013279"/>
                  <a:gd name="connsiteX223" fmla="*/ 1301383 w 2918007"/>
                  <a:gd name="connsiteY223" fmla="*/ 1534890 h 2013279"/>
                  <a:gd name="connsiteX224" fmla="*/ 1148515 w 2918007"/>
                  <a:gd name="connsiteY224" fmla="*/ 1598306 h 2013279"/>
                  <a:gd name="connsiteX225" fmla="*/ 952498 w 2918007"/>
                  <a:gd name="connsiteY225" fmla="*/ 1716518 h 2013279"/>
                  <a:gd name="connsiteX226" fmla="*/ 909764 w 2918007"/>
                  <a:gd name="connsiteY226" fmla="*/ 1718058 h 2013279"/>
                  <a:gd name="connsiteX227" fmla="*/ 952499 w 2918007"/>
                  <a:gd name="connsiteY227" fmla="*/ 1716518 h 2013279"/>
                  <a:gd name="connsiteX228" fmla="*/ 1148516 w 2918007"/>
                  <a:gd name="connsiteY228" fmla="*/ 1598306 h 2013279"/>
                  <a:gd name="connsiteX229" fmla="*/ 1301384 w 2918007"/>
                  <a:gd name="connsiteY229" fmla="*/ 1534890 h 2013279"/>
                  <a:gd name="connsiteX230" fmla="*/ 1473360 w 2918007"/>
                  <a:gd name="connsiteY230" fmla="*/ 1455467 h 2013279"/>
                  <a:gd name="connsiteX231" fmla="*/ 1516975 w 2918007"/>
                  <a:gd name="connsiteY231" fmla="*/ 1450767 h 2013279"/>
                  <a:gd name="connsiteX232" fmla="*/ 1521930 w 2918007"/>
                  <a:gd name="connsiteY232" fmla="*/ 1450233 h 2013279"/>
                  <a:gd name="connsiteX233" fmla="*/ 1529034 w 2918007"/>
                  <a:gd name="connsiteY233" fmla="*/ 1450063 h 2013279"/>
                  <a:gd name="connsiteX234" fmla="*/ 1566975 w 2918007"/>
                  <a:gd name="connsiteY234" fmla="*/ 1449156 h 2013279"/>
                  <a:gd name="connsiteX235" fmla="*/ 786454 w 2918007"/>
                  <a:gd name="connsiteY235" fmla="*/ 1421835 h 2013279"/>
                  <a:gd name="connsiteX236" fmla="*/ 755248 w 2918007"/>
                  <a:gd name="connsiteY236" fmla="*/ 1426530 h 2013279"/>
                  <a:gd name="connsiteX237" fmla="*/ 736786 w 2918007"/>
                  <a:gd name="connsiteY237" fmla="*/ 1426943 h 2013279"/>
                  <a:gd name="connsiteX238" fmla="*/ 736786 w 2918007"/>
                  <a:gd name="connsiteY238" fmla="*/ 1426943 h 2013279"/>
                  <a:gd name="connsiteX239" fmla="*/ 755249 w 2918007"/>
                  <a:gd name="connsiteY239" fmla="*/ 1426530 h 2013279"/>
                  <a:gd name="connsiteX240" fmla="*/ 786454 w 2918007"/>
                  <a:gd name="connsiteY240" fmla="*/ 1421835 h 2013279"/>
                  <a:gd name="connsiteX241" fmla="*/ 2099009 w 2918007"/>
                  <a:gd name="connsiteY241" fmla="*/ 1376659 h 2013279"/>
                  <a:gd name="connsiteX242" fmla="*/ 2120265 w 2918007"/>
                  <a:gd name="connsiteY242" fmla="*/ 1381382 h 2013279"/>
                  <a:gd name="connsiteX243" fmla="*/ 2122596 w 2918007"/>
                  <a:gd name="connsiteY243" fmla="*/ 1393508 h 2013279"/>
                  <a:gd name="connsiteX244" fmla="*/ 2121071 w 2918007"/>
                  <a:gd name="connsiteY244" fmla="*/ 1396565 h 2013279"/>
                  <a:gd name="connsiteX245" fmla="*/ 2116884 w 2918007"/>
                  <a:gd name="connsiteY245" fmla="*/ 1401902 h 2013279"/>
                  <a:gd name="connsiteX246" fmla="*/ 1875254 w 2918007"/>
                  <a:gd name="connsiteY246" fmla="*/ 1507185 h 2013279"/>
                  <a:gd name="connsiteX247" fmla="*/ 1875262 w 2918007"/>
                  <a:gd name="connsiteY247" fmla="*/ 1507214 h 2013279"/>
                  <a:gd name="connsiteX248" fmla="*/ 1882616 w 2918007"/>
                  <a:gd name="connsiteY248" fmla="*/ 1538957 h 2013279"/>
                  <a:gd name="connsiteX249" fmla="*/ 1885021 w 2918007"/>
                  <a:gd name="connsiteY249" fmla="*/ 1543882 h 2013279"/>
                  <a:gd name="connsiteX250" fmla="*/ 1886034 w 2918007"/>
                  <a:gd name="connsiteY250" fmla="*/ 1547689 h 2013279"/>
                  <a:gd name="connsiteX251" fmla="*/ 1889193 w 2918007"/>
                  <a:gd name="connsiteY251" fmla="*/ 1552426 h 2013279"/>
                  <a:gd name="connsiteX252" fmla="*/ 1894160 w 2918007"/>
                  <a:gd name="connsiteY252" fmla="*/ 1562598 h 2013279"/>
                  <a:gd name="connsiteX253" fmla="*/ 1898216 w 2918007"/>
                  <a:gd name="connsiteY253" fmla="*/ 1565956 h 2013279"/>
                  <a:gd name="connsiteX254" fmla="*/ 1903821 w 2918007"/>
                  <a:gd name="connsiteY254" fmla="*/ 1574361 h 2013279"/>
                  <a:gd name="connsiteX255" fmla="*/ 1953537 w 2918007"/>
                  <a:gd name="connsiteY255" fmla="*/ 1596228 h 2013279"/>
                  <a:gd name="connsiteX256" fmla="*/ 1953538 w 2918007"/>
                  <a:gd name="connsiteY256" fmla="*/ 1596228 h 2013279"/>
                  <a:gd name="connsiteX257" fmla="*/ 1926896 w 2918007"/>
                  <a:gd name="connsiteY257" fmla="*/ 1589707 h 2013279"/>
                  <a:gd name="connsiteX258" fmla="*/ 1898216 w 2918007"/>
                  <a:gd name="connsiteY258" fmla="*/ 1565956 h 2013279"/>
                  <a:gd name="connsiteX259" fmla="*/ 1889193 w 2918007"/>
                  <a:gd name="connsiteY259" fmla="*/ 1552426 h 2013279"/>
                  <a:gd name="connsiteX260" fmla="*/ 1885021 w 2918007"/>
                  <a:gd name="connsiteY260" fmla="*/ 1543882 h 2013279"/>
                  <a:gd name="connsiteX261" fmla="*/ 1875262 w 2918007"/>
                  <a:gd name="connsiteY261" fmla="*/ 1507214 h 2013279"/>
                  <a:gd name="connsiteX262" fmla="*/ 1875255 w 2918007"/>
                  <a:gd name="connsiteY262" fmla="*/ 1507185 h 2013279"/>
                  <a:gd name="connsiteX263" fmla="*/ 2116885 w 2918007"/>
                  <a:gd name="connsiteY263" fmla="*/ 1401902 h 2013279"/>
                  <a:gd name="connsiteX264" fmla="*/ 2120246 w 2918007"/>
                  <a:gd name="connsiteY264" fmla="*/ 1398217 h 2013279"/>
                  <a:gd name="connsiteX265" fmla="*/ 2121071 w 2918007"/>
                  <a:gd name="connsiteY265" fmla="*/ 1396565 h 2013279"/>
                  <a:gd name="connsiteX266" fmla="*/ 2122768 w 2918007"/>
                  <a:gd name="connsiteY266" fmla="*/ 1394402 h 2013279"/>
                  <a:gd name="connsiteX267" fmla="*/ 2122596 w 2918007"/>
                  <a:gd name="connsiteY267" fmla="*/ 1393508 h 2013279"/>
                  <a:gd name="connsiteX268" fmla="*/ 2124359 w 2918007"/>
                  <a:gd name="connsiteY268" fmla="*/ 1389973 h 2013279"/>
                  <a:gd name="connsiteX269" fmla="*/ 2099010 w 2918007"/>
                  <a:gd name="connsiteY269" fmla="*/ 1376659 h 2013279"/>
                  <a:gd name="connsiteX270" fmla="*/ 602255 w 2918007"/>
                  <a:gd name="connsiteY270" fmla="*/ 1376380 h 2013279"/>
                  <a:gd name="connsiteX271" fmla="*/ 631351 w 2918007"/>
                  <a:gd name="connsiteY271" fmla="*/ 1381584 h 2013279"/>
                  <a:gd name="connsiteX272" fmla="*/ 734060 w 2918007"/>
                  <a:gd name="connsiteY272" fmla="*/ 1390973 h 2013279"/>
                  <a:gd name="connsiteX273" fmla="*/ 734060 w 2918007"/>
                  <a:gd name="connsiteY273" fmla="*/ 1390973 h 2013279"/>
                  <a:gd name="connsiteX274" fmla="*/ 673547 w 2918007"/>
                  <a:gd name="connsiteY274" fmla="*/ 1388703 h 2013279"/>
                  <a:gd name="connsiteX275" fmla="*/ 631352 w 2918007"/>
                  <a:gd name="connsiteY275" fmla="*/ 1381584 h 2013279"/>
                  <a:gd name="connsiteX276" fmla="*/ 602256 w 2918007"/>
                  <a:gd name="connsiteY276" fmla="*/ 1376380 h 2013279"/>
                  <a:gd name="connsiteX277" fmla="*/ 1133105 w 2918007"/>
                  <a:gd name="connsiteY277" fmla="*/ 1339718 h 2013279"/>
                  <a:gd name="connsiteX278" fmla="*/ 1149459 w 2918007"/>
                  <a:gd name="connsiteY278" fmla="*/ 1347135 h 2013279"/>
                  <a:gd name="connsiteX279" fmla="*/ 1149464 w 2918007"/>
                  <a:gd name="connsiteY279" fmla="*/ 1347150 h 2013279"/>
                  <a:gd name="connsiteX280" fmla="*/ 1155365 w 2918007"/>
                  <a:gd name="connsiteY280" fmla="*/ 1367673 h 2013279"/>
                  <a:gd name="connsiteX281" fmla="*/ 1156844 w 2918007"/>
                  <a:gd name="connsiteY281" fmla="*/ 1380140 h 2013279"/>
                  <a:gd name="connsiteX282" fmla="*/ 1158590 w 2918007"/>
                  <a:gd name="connsiteY282" fmla="*/ 1397987 h 2013279"/>
                  <a:gd name="connsiteX283" fmla="*/ 1164537 w 2918007"/>
                  <a:gd name="connsiteY283" fmla="*/ 1426510 h 2013279"/>
                  <a:gd name="connsiteX284" fmla="*/ 1164541 w 2918007"/>
                  <a:gd name="connsiteY284" fmla="*/ 1426530 h 2013279"/>
                  <a:gd name="connsiteX285" fmla="*/ 1164558 w 2918007"/>
                  <a:gd name="connsiteY285" fmla="*/ 1426562 h 2013279"/>
                  <a:gd name="connsiteX286" fmla="*/ 1178873 w 2918007"/>
                  <a:gd name="connsiteY286" fmla="*/ 1455380 h 2013279"/>
                  <a:gd name="connsiteX287" fmla="*/ 1190453 w 2918007"/>
                  <a:gd name="connsiteY287" fmla="*/ 1476316 h 2013279"/>
                  <a:gd name="connsiteX288" fmla="*/ 1195535 w 2918007"/>
                  <a:gd name="connsiteY288" fmla="*/ 1486112 h 2013279"/>
                  <a:gd name="connsiteX289" fmla="*/ 1201985 w 2918007"/>
                  <a:gd name="connsiteY289" fmla="*/ 1505913 h 2013279"/>
                  <a:gd name="connsiteX290" fmla="*/ 1201988 w 2918007"/>
                  <a:gd name="connsiteY290" fmla="*/ 1505924 h 2013279"/>
                  <a:gd name="connsiteX291" fmla="*/ 1188581 w 2918007"/>
                  <a:gd name="connsiteY291" fmla="*/ 1510879 h 2013279"/>
                  <a:gd name="connsiteX292" fmla="*/ 1188582 w 2918007"/>
                  <a:gd name="connsiteY292" fmla="*/ 1510879 h 2013279"/>
                  <a:gd name="connsiteX293" fmla="*/ 1201989 w 2918007"/>
                  <a:gd name="connsiteY293" fmla="*/ 1505924 h 2013279"/>
                  <a:gd name="connsiteX294" fmla="*/ 1201985 w 2918007"/>
                  <a:gd name="connsiteY294" fmla="*/ 1505913 h 2013279"/>
                  <a:gd name="connsiteX295" fmla="*/ 1198087 w 2918007"/>
                  <a:gd name="connsiteY295" fmla="*/ 1491031 h 2013279"/>
                  <a:gd name="connsiteX296" fmla="*/ 1195535 w 2918007"/>
                  <a:gd name="connsiteY296" fmla="*/ 1486112 h 2013279"/>
                  <a:gd name="connsiteX297" fmla="*/ 1195054 w 2918007"/>
                  <a:gd name="connsiteY297" fmla="*/ 1484635 h 2013279"/>
                  <a:gd name="connsiteX298" fmla="*/ 1190453 w 2918007"/>
                  <a:gd name="connsiteY298" fmla="*/ 1476316 h 2013279"/>
                  <a:gd name="connsiteX299" fmla="*/ 1187425 w 2918007"/>
                  <a:gd name="connsiteY299" fmla="*/ 1470480 h 2013279"/>
                  <a:gd name="connsiteX300" fmla="*/ 1164558 w 2918007"/>
                  <a:gd name="connsiteY300" fmla="*/ 1426562 h 2013279"/>
                  <a:gd name="connsiteX301" fmla="*/ 1164542 w 2918007"/>
                  <a:gd name="connsiteY301" fmla="*/ 1426530 h 2013279"/>
                  <a:gd name="connsiteX302" fmla="*/ 1164537 w 2918007"/>
                  <a:gd name="connsiteY302" fmla="*/ 1426510 h 2013279"/>
                  <a:gd name="connsiteX303" fmla="*/ 1157195 w 2918007"/>
                  <a:gd name="connsiteY303" fmla="*/ 1383098 h 2013279"/>
                  <a:gd name="connsiteX304" fmla="*/ 1156844 w 2918007"/>
                  <a:gd name="connsiteY304" fmla="*/ 1380140 h 2013279"/>
                  <a:gd name="connsiteX305" fmla="*/ 1155758 w 2918007"/>
                  <a:gd name="connsiteY305" fmla="*/ 1369040 h 2013279"/>
                  <a:gd name="connsiteX306" fmla="*/ 1155365 w 2918007"/>
                  <a:gd name="connsiteY306" fmla="*/ 1367673 h 2013279"/>
                  <a:gd name="connsiteX307" fmla="*/ 1154765 w 2918007"/>
                  <a:gd name="connsiteY307" fmla="*/ 1362612 h 2013279"/>
                  <a:gd name="connsiteX308" fmla="*/ 1149464 w 2918007"/>
                  <a:gd name="connsiteY308" fmla="*/ 1347150 h 2013279"/>
                  <a:gd name="connsiteX309" fmla="*/ 1149459 w 2918007"/>
                  <a:gd name="connsiteY309" fmla="*/ 1347135 h 2013279"/>
                  <a:gd name="connsiteX310" fmla="*/ 1133106 w 2918007"/>
                  <a:gd name="connsiteY310" fmla="*/ 1339718 h 2013279"/>
                  <a:gd name="connsiteX311" fmla="*/ 185076 w 2918007"/>
                  <a:gd name="connsiteY311" fmla="*/ 1331714 h 2013279"/>
                  <a:gd name="connsiteX312" fmla="*/ 229280 w 2918007"/>
                  <a:gd name="connsiteY312" fmla="*/ 1341324 h 2013279"/>
                  <a:gd name="connsiteX313" fmla="*/ 264225 w 2918007"/>
                  <a:gd name="connsiteY313" fmla="*/ 1344989 h 2013279"/>
                  <a:gd name="connsiteX314" fmla="*/ 264225 w 2918007"/>
                  <a:gd name="connsiteY314" fmla="*/ 1344989 h 2013279"/>
                  <a:gd name="connsiteX315" fmla="*/ 229281 w 2918007"/>
                  <a:gd name="connsiteY315" fmla="*/ 1341324 h 2013279"/>
                  <a:gd name="connsiteX316" fmla="*/ 185076 w 2918007"/>
                  <a:gd name="connsiteY316" fmla="*/ 1331714 h 2013279"/>
                  <a:gd name="connsiteX317" fmla="*/ 1069254 w 2918007"/>
                  <a:gd name="connsiteY317" fmla="*/ 1312314 h 2013279"/>
                  <a:gd name="connsiteX318" fmla="*/ 1031589 w 2918007"/>
                  <a:gd name="connsiteY318" fmla="*/ 1312711 h 2013279"/>
                  <a:gd name="connsiteX319" fmla="*/ 1029025 w 2918007"/>
                  <a:gd name="connsiteY319" fmla="*/ 1313231 h 2013279"/>
                  <a:gd name="connsiteX320" fmla="*/ 1026814 w 2918007"/>
                  <a:gd name="connsiteY320" fmla="*/ 1313281 h 2013279"/>
                  <a:gd name="connsiteX321" fmla="*/ 1022870 w 2918007"/>
                  <a:gd name="connsiteY321" fmla="*/ 1314480 h 2013279"/>
                  <a:gd name="connsiteX322" fmla="*/ 1001144 w 2918007"/>
                  <a:gd name="connsiteY322" fmla="*/ 1318888 h 2013279"/>
                  <a:gd name="connsiteX323" fmla="*/ 991719 w 2918007"/>
                  <a:gd name="connsiteY323" fmla="*/ 1323946 h 2013279"/>
                  <a:gd name="connsiteX324" fmla="*/ 980282 w 2918007"/>
                  <a:gd name="connsiteY324" fmla="*/ 1327421 h 2013279"/>
                  <a:gd name="connsiteX325" fmla="*/ 966848 w 2918007"/>
                  <a:gd name="connsiteY325" fmla="*/ 1337292 h 2013279"/>
                  <a:gd name="connsiteX326" fmla="*/ 959205 w 2918007"/>
                  <a:gd name="connsiteY326" fmla="*/ 1341393 h 2013279"/>
                  <a:gd name="connsiteX327" fmla="*/ 955423 w 2918007"/>
                  <a:gd name="connsiteY327" fmla="*/ 1345686 h 2013279"/>
                  <a:gd name="connsiteX328" fmla="*/ 951271 w 2918007"/>
                  <a:gd name="connsiteY328" fmla="*/ 1348736 h 2013279"/>
                  <a:gd name="connsiteX329" fmla="*/ 941420 w 2918007"/>
                  <a:gd name="connsiteY329" fmla="*/ 1361580 h 2013279"/>
                  <a:gd name="connsiteX330" fmla="*/ 938015 w 2918007"/>
                  <a:gd name="connsiteY330" fmla="*/ 1365445 h 2013279"/>
                  <a:gd name="connsiteX331" fmla="*/ 937074 w 2918007"/>
                  <a:gd name="connsiteY331" fmla="*/ 1367247 h 2013279"/>
                  <a:gd name="connsiteX332" fmla="*/ 936367 w 2918007"/>
                  <a:gd name="connsiteY332" fmla="*/ 1368168 h 2013279"/>
                  <a:gd name="connsiteX333" fmla="*/ 932176 w 2918007"/>
                  <a:gd name="connsiteY333" fmla="*/ 1376621 h 2013279"/>
                  <a:gd name="connsiteX334" fmla="*/ 932156 w 2918007"/>
                  <a:gd name="connsiteY334" fmla="*/ 1376659 h 2013279"/>
                  <a:gd name="connsiteX335" fmla="*/ 821203 w 2918007"/>
                  <a:gd name="connsiteY335" fmla="*/ 1500412 h 2013279"/>
                  <a:gd name="connsiteX336" fmla="*/ 826135 w 2918007"/>
                  <a:gd name="connsiteY336" fmla="*/ 1562596 h 2013279"/>
                  <a:gd name="connsiteX337" fmla="*/ 778671 w 2918007"/>
                  <a:gd name="connsiteY337" fmla="*/ 1688812 h 2013279"/>
                  <a:gd name="connsiteX338" fmla="*/ 789771 w 2918007"/>
                  <a:gd name="connsiteY338" fmla="*/ 1731514 h 2013279"/>
                  <a:gd name="connsiteX339" fmla="*/ 793560 w 2918007"/>
                  <a:gd name="connsiteY339" fmla="*/ 1743252 h 2013279"/>
                  <a:gd name="connsiteX340" fmla="*/ 795330 w 2918007"/>
                  <a:gd name="connsiteY340" fmla="*/ 1749724 h 2013279"/>
                  <a:gd name="connsiteX341" fmla="*/ 797268 w 2918007"/>
                  <a:gd name="connsiteY341" fmla="*/ 1754737 h 2013279"/>
                  <a:gd name="connsiteX342" fmla="*/ 800898 w 2918007"/>
                  <a:gd name="connsiteY342" fmla="*/ 1765981 h 2013279"/>
                  <a:gd name="connsiteX343" fmla="*/ 804874 w 2918007"/>
                  <a:gd name="connsiteY343" fmla="*/ 1774412 h 2013279"/>
                  <a:gd name="connsiteX344" fmla="*/ 812080 w 2918007"/>
                  <a:gd name="connsiteY344" fmla="*/ 1793054 h 2013279"/>
                  <a:gd name="connsiteX345" fmla="*/ 819852 w 2918007"/>
                  <a:gd name="connsiteY345" fmla="*/ 1806177 h 2013279"/>
                  <a:gd name="connsiteX346" fmla="*/ 823342 w 2918007"/>
                  <a:gd name="connsiteY346" fmla="*/ 1813575 h 2013279"/>
                  <a:gd name="connsiteX347" fmla="*/ 825829 w 2918007"/>
                  <a:gd name="connsiteY347" fmla="*/ 1816267 h 2013279"/>
                  <a:gd name="connsiteX348" fmla="*/ 829013 w 2918007"/>
                  <a:gd name="connsiteY348" fmla="*/ 1821642 h 2013279"/>
                  <a:gd name="connsiteX349" fmla="*/ 846210 w 2918007"/>
                  <a:gd name="connsiteY349" fmla="*/ 1838318 h 2013279"/>
                  <a:gd name="connsiteX350" fmla="*/ 846218 w 2918007"/>
                  <a:gd name="connsiteY350" fmla="*/ 1838327 h 2013279"/>
                  <a:gd name="connsiteX351" fmla="*/ 869745 w 2918007"/>
                  <a:gd name="connsiteY351" fmla="*/ 1846967 h 2013279"/>
                  <a:gd name="connsiteX352" fmla="*/ 869746 w 2918007"/>
                  <a:gd name="connsiteY352" fmla="*/ 1846967 h 2013279"/>
                  <a:gd name="connsiteX353" fmla="*/ 846219 w 2918007"/>
                  <a:gd name="connsiteY353" fmla="*/ 1838327 h 2013279"/>
                  <a:gd name="connsiteX354" fmla="*/ 846210 w 2918007"/>
                  <a:gd name="connsiteY354" fmla="*/ 1838318 h 2013279"/>
                  <a:gd name="connsiteX355" fmla="*/ 825829 w 2918007"/>
                  <a:gd name="connsiteY355" fmla="*/ 1816267 h 2013279"/>
                  <a:gd name="connsiteX356" fmla="*/ 819852 w 2918007"/>
                  <a:gd name="connsiteY356" fmla="*/ 1806177 h 2013279"/>
                  <a:gd name="connsiteX357" fmla="*/ 804874 w 2918007"/>
                  <a:gd name="connsiteY357" fmla="*/ 1774412 h 2013279"/>
                  <a:gd name="connsiteX358" fmla="*/ 797268 w 2918007"/>
                  <a:gd name="connsiteY358" fmla="*/ 1754737 h 2013279"/>
                  <a:gd name="connsiteX359" fmla="*/ 793560 w 2918007"/>
                  <a:gd name="connsiteY359" fmla="*/ 1743252 h 2013279"/>
                  <a:gd name="connsiteX360" fmla="*/ 778672 w 2918007"/>
                  <a:gd name="connsiteY360" fmla="*/ 1688812 h 2013279"/>
                  <a:gd name="connsiteX361" fmla="*/ 826136 w 2918007"/>
                  <a:gd name="connsiteY361" fmla="*/ 1562596 h 2013279"/>
                  <a:gd name="connsiteX362" fmla="*/ 821204 w 2918007"/>
                  <a:gd name="connsiteY362" fmla="*/ 1500412 h 2013279"/>
                  <a:gd name="connsiteX363" fmla="*/ 932157 w 2918007"/>
                  <a:gd name="connsiteY363" fmla="*/ 1376659 h 2013279"/>
                  <a:gd name="connsiteX364" fmla="*/ 932176 w 2918007"/>
                  <a:gd name="connsiteY364" fmla="*/ 1376621 h 2013279"/>
                  <a:gd name="connsiteX365" fmla="*/ 937074 w 2918007"/>
                  <a:gd name="connsiteY365" fmla="*/ 1367247 h 2013279"/>
                  <a:gd name="connsiteX366" fmla="*/ 941420 w 2918007"/>
                  <a:gd name="connsiteY366" fmla="*/ 1361580 h 2013279"/>
                  <a:gd name="connsiteX367" fmla="*/ 955423 w 2918007"/>
                  <a:gd name="connsiteY367" fmla="*/ 1345686 h 2013279"/>
                  <a:gd name="connsiteX368" fmla="*/ 966848 w 2918007"/>
                  <a:gd name="connsiteY368" fmla="*/ 1337292 h 2013279"/>
                  <a:gd name="connsiteX369" fmla="*/ 991719 w 2918007"/>
                  <a:gd name="connsiteY369" fmla="*/ 1323946 h 2013279"/>
                  <a:gd name="connsiteX370" fmla="*/ 1022870 w 2918007"/>
                  <a:gd name="connsiteY370" fmla="*/ 1314480 h 2013279"/>
                  <a:gd name="connsiteX371" fmla="*/ 1029025 w 2918007"/>
                  <a:gd name="connsiteY371" fmla="*/ 1313231 h 2013279"/>
                  <a:gd name="connsiteX372" fmla="*/ 1069254 w 2918007"/>
                  <a:gd name="connsiteY372" fmla="*/ 1312314 h 2013279"/>
                  <a:gd name="connsiteX373" fmla="*/ 454443 w 2918007"/>
                  <a:gd name="connsiteY373" fmla="*/ 1310780 h 2013279"/>
                  <a:gd name="connsiteX374" fmla="*/ 433784 w 2918007"/>
                  <a:gd name="connsiteY374" fmla="*/ 1330395 h 2013279"/>
                  <a:gd name="connsiteX375" fmla="*/ 433777 w 2918007"/>
                  <a:gd name="connsiteY375" fmla="*/ 1330400 h 2013279"/>
                  <a:gd name="connsiteX376" fmla="*/ 400643 w 2918007"/>
                  <a:gd name="connsiteY376" fmla="*/ 1349411 h 2013279"/>
                  <a:gd name="connsiteX377" fmla="*/ 391172 w 2918007"/>
                  <a:gd name="connsiteY377" fmla="*/ 1353835 h 2013279"/>
                  <a:gd name="connsiteX378" fmla="*/ 386877 w 2918007"/>
                  <a:gd name="connsiteY378" fmla="*/ 1355680 h 2013279"/>
                  <a:gd name="connsiteX379" fmla="*/ 380475 w 2918007"/>
                  <a:gd name="connsiteY379" fmla="*/ 1358188 h 2013279"/>
                  <a:gd name="connsiteX380" fmla="*/ 311377 w 2918007"/>
                  <a:gd name="connsiteY380" fmla="*/ 1375258 h 2013279"/>
                  <a:gd name="connsiteX381" fmla="*/ 311376 w 2918007"/>
                  <a:gd name="connsiteY381" fmla="*/ 1375258 h 2013279"/>
                  <a:gd name="connsiteX382" fmla="*/ 279114 w 2918007"/>
                  <a:gd name="connsiteY382" fmla="*/ 1378792 h 2013279"/>
                  <a:gd name="connsiteX383" fmla="*/ 260748 w 2918007"/>
                  <a:gd name="connsiteY383" fmla="*/ 1380805 h 2013279"/>
                  <a:gd name="connsiteX384" fmla="*/ 260749 w 2918007"/>
                  <a:gd name="connsiteY384" fmla="*/ 1380805 h 2013279"/>
                  <a:gd name="connsiteX385" fmla="*/ 279114 w 2918007"/>
                  <a:gd name="connsiteY385" fmla="*/ 1378792 h 2013279"/>
                  <a:gd name="connsiteX386" fmla="*/ 311377 w 2918007"/>
                  <a:gd name="connsiteY386" fmla="*/ 1375258 h 2013279"/>
                  <a:gd name="connsiteX387" fmla="*/ 311377 w 2918007"/>
                  <a:gd name="connsiteY387" fmla="*/ 1375258 h 2013279"/>
                  <a:gd name="connsiteX388" fmla="*/ 380476 w 2918007"/>
                  <a:gd name="connsiteY388" fmla="*/ 1358188 h 2013279"/>
                  <a:gd name="connsiteX389" fmla="*/ 385453 w 2918007"/>
                  <a:gd name="connsiteY389" fmla="*/ 1356292 h 2013279"/>
                  <a:gd name="connsiteX390" fmla="*/ 386877 w 2918007"/>
                  <a:gd name="connsiteY390" fmla="*/ 1355680 h 2013279"/>
                  <a:gd name="connsiteX391" fmla="*/ 388999 w 2918007"/>
                  <a:gd name="connsiteY391" fmla="*/ 1354850 h 2013279"/>
                  <a:gd name="connsiteX392" fmla="*/ 391172 w 2918007"/>
                  <a:gd name="connsiteY392" fmla="*/ 1353835 h 2013279"/>
                  <a:gd name="connsiteX393" fmla="*/ 398192 w 2918007"/>
                  <a:gd name="connsiteY393" fmla="*/ 1350818 h 2013279"/>
                  <a:gd name="connsiteX394" fmla="*/ 400643 w 2918007"/>
                  <a:gd name="connsiteY394" fmla="*/ 1349411 h 2013279"/>
                  <a:gd name="connsiteX395" fmla="*/ 409369 w 2918007"/>
                  <a:gd name="connsiteY395" fmla="*/ 1345336 h 2013279"/>
                  <a:gd name="connsiteX396" fmla="*/ 433777 w 2918007"/>
                  <a:gd name="connsiteY396" fmla="*/ 1330400 h 2013279"/>
                  <a:gd name="connsiteX397" fmla="*/ 433785 w 2918007"/>
                  <a:gd name="connsiteY397" fmla="*/ 1330395 h 2013279"/>
                  <a:gd name="connsiteX398" fmla="*/ 454443 w 2918007"/>
                  <a:gd name="connsiteY398" fmla="*/ 1310781 h 2013279"/>
                  <a:gd name="connsiteX399" fmla="*/ 586165 w 2918007"/>
                  <a:gd name="connsiteY399" fmla="*/ 1241610 h 2013279"/>
                  <a:gd name="connsiteX400" fmla="*/ 536425 w 2918007"/>
                  <a:gd name="connsiteY400" fmla="*/ 1247365 h 2013279"/>
                  <a:gd name="connsiteX401" fmla="*/ 528411 w 2918007"/>
                  <a:gd name="connsiteY401" fmla="*/ 1424067 h 2013279"/>
                  <a:gd name="connsiteX402" fmla="*/ 538890 w 2918007"/>
                  <a:gd name="connsiteY402" fmla="*/ 1547820 h 2013279"/>
                  <a:gd name="connsiteX403" fmla="*/ 538915 w 2918007"/>
                  <a:gd name="connsiteY403" fmla="*/ 1547827 h 2013279"/>
                  <a:gd name="connsiteX404" fmla="*/ 547132 w 2918007"/>
                  <a:gd name="connsiteY404" fmla="*/ 1550259 h 2013279"/>
                  <a:gd name="connsiteX405" fmla="*/ 548826 w 2918007"/>
                  <a:gd name="connsiteY405" fmla="*/ 1550691 h 2013279"/>
                  <a:gd name="connsiteX406" fmla="*/ 551509 w 2918007"/>
                  <a:gd name="connsiteY406" fmla="*/ 1551467 h 2013279"/>
                  <a:gd name="connsiteX407" fmla="*/ 555815 w 2918007"/>
                  <a:gd name="connsiteY407" fmla="*/ 1552476 h 2013279"/>
                  <a:gd name="connsiteX408" fmla="*/ 569220 w 2918007"/>
                  <a:gd name="connsiteY408" fmla="*/ 1555901 h 2013279"/>
                  <a:gd name="connsiteX409" fmla="*/ 572756 w 2918007"/>
                  <a:gd name="connsiteY409" fmla="*/ 1556450 h 2013279"/>
                  <a:gd name="connsiteX410" fmla="*/ 584222 w 2918007"/>
                  <a:gd name="connsiteY410" fmla="*/ 1559138 h 2013279"/>
                  <a:gd name="connsiteX411" fmla="*/ 629310 w 2918007"/>
                  <a:gd name="connsiteY411" fmla="*/ 1565931 h 2013279"/>
                  <a:gd name="connsiteX412" fmla="*/ 634523 w 2918007"/>
                  <a:gd name="connsiteY412" fmla="*/ 1566037 h 2013279"/>
                  <a:gd name="connsiteX413" fmla="*/ 639134 w 2918007"/>
                  <a:gd name="connsiteY413" fmla="*/ 1566752 h 2013279"/>
                  <a:gd name="connsiteX414" fmla="*/ 679056 w 2918007"/>
                  <a:gd name="connsiteY414" fmla="*/ 1566940 h 2013279"/>
                  <a:gd name="connsiteX415" fmla="*/ 634523 w 2918007"/>
                  <a:gd name="connsiteY415" fmla="*/ 1566037 h 2013279"/>
                  <a:gd name="connsiteX416" fmla="*/ 572756 w 2918007"/>
                  <a:gd name="connsiteY416" fmla="*/ 1556450 h 2013279"/>
                  <a:gd name="connsiteX417" fmla="*/ 555815 w 2918007"/>
                  <a:gd name="connsiteY417" fmla="*/ 1552476 h 2013279"/>
                  <a:gd name="connsiteX418" fmla="*/ 548826 w 2918007"/>
                  <a:gd name="connsiteY418" fmla="*/ 1550691 h 2013279"/>
                  <a:gd name="connsiteX419" fmla="*/ 538915 w 2918007"/>
                  <a:gd name="connsiteY419" fmla="*/ 1547827 h 2013279"/>
                  <a:gd name="connsiteX420" fmla="*/ 538891 w 2918007"/>
                  <a:gd name="connsiteY420" fmla="*/ 1547820 h 2013279"/>
                  <a:gd name="connsiteX421" fmla="*/ 528412 w 2918007"/>
                  <a:gd name="connsiteY421" fmla="*/ 1424067 h 2013279"/>
                  <a:gd name="connsiteX422" fmla="*/ 536426 w 2918007"/>
                  <a:gd name="connsiteY422" fmla="*/ 1247365 h 2013279"/>
                  <a:gd name="connsiteX423" fmla="*/ 586166 w 2918007"/>
                  <a:gd name="connsiteY423" fmla="*/ 1241610 h 2013279"/>
                  <a:gd name="connsiteX424" fmla="*/ 1596385 w 2918007"/>
                  <a:gd name="connsiteY424" fmla="*/ 1215105 h 2013279"/>
                  <a:gd name="connsiteX425" fmla="*/ 1609230 w 2918007"/>
                  <a:gd name="connsiteY425" fmla="*/ 1218911 h 2013279"/>
                  <a:gd name="connsiteX426" fmla="*/ 1613762 w 2918007"/>
                  <a:gd name="connsiteY426" fmla="*/ 1223843 h 2013279"/>
                  <a:gd name="connsiteX427" fmla="*/ 1619447 w 2918007"/>
                  <a:gd name="connsiteY427" fmla="*/ 1235897 h 2013279"/>
                  <a:gd name="connsiteX428" fmla="*/ 1622205 w 2918007"/>
                  <a:gd name="connsiteY428" fmla="*/ 1244422 h 2013279"/>
                  <a:gd name="connsiteX429" fmla="*/ 1624213 w 2918007"/>
                  <a:gd name="connsiteY429" fmla="*/ 1255240 h 2013279"/>
                  <a:gd name="connsiteX430" fmla="*/ 1629925 w 2918007"/>
                  <a:gd name="connsiteY430" fmla="*/ 1301545 h 2013279"/>
                  <a:gd name="connsiteX431" fmla="*/ 1695264 w 2918007"/>
                  <a:gd name="connsiteY431" fmla="*/ 1432071 h 2013279"/>
                  <a:gd name="connsiteX432" fmla="*/ 1782764 w 2918007"/>
                  <a:gd name="connsiteY432" fmla="*/ 1432311 h 2013279"/>
                  <a:gd name="connsiteX433" fmla="*/ 1782764 w 2918007"/>
                  <a:gd name="connsiteY433" fmla="*/ 1432311 h 2013279"/>
                  <a:gd name="connsiteX434" fmla="*/ 1695265 w 2918007"/>
                  <a:gd name="connsiteY434" fmla="*/ 1432071 h 2013279"/>
                  <a:gd name="connsiteX435" fmla="*/ 1629926 w 2918007"/>
                  <a:gd name="connsiteY435" fmla="*/ 1301545 h 2013279"/>
                  <a:gd name="connsiteX436" fmla="*/ 1626861 w 2918007"/>
                  <a:gd name="connsiteY436" fmla="*/ 1269503 h 2013279"/>
                  <a:gd name="connsiteX437" fmla="*/ 1624213 w 2918007"/>
                  <a:gd name="connsiteY437" fmla="*/ 1255240 h 2013279"/>
                  <a:gd name="connsiteX438" fmla="*/ 1623294 w 2918007"/>
                  <a:gd name="connsiteY438" fmla="*/ 1247789 h 2013279"/>
                  <a:gd name="connsiteX439" fmla="*/ 1622205 w 2918007"/>
                  <a:gd name="connsiteY439" fmla="*/ 1244422 h 2013279"/>
                  <a:gd name="connsiteX440" fmla="*/ 1621385 w 2918007"/>
                  <a:gd name="connsiteY440" fmla="*/ 1240007 h 2013279"/>
                  <a:gd name="connsiteX441" fmla="*/ 1619447 w 2918007"/>
                  <a:gd name="connsiteY441" fmla="*/ 1235897 h 2013279"/>
                  <a:gd name="connsiteX442" fmla="*/ 1616517 w 2918007"/>
                  <a:gd name="connsiteY442" fmla="*/ 1226841 h 2013279"/>
                  <a:gd name="connsiteX443" fmla="*/ 1613762 w 2918007"/>
                  <a:gd name="connsiteY443" fmla="*/ 1223843 h 2013279"/>
                  <a:gd name="connsiteX444" fmla="*/ 1611794 w 2918007"/>
                  <a:gd name="connsiteY444" fmla="*/ 1219671 h 2013279"/>
                  <a:gd name="connsiteX445" fmla="*/ 1609230 w 2918007"/>
                  <a:gd name="connsiteY445" fmla="*/ 1218911 h 2013279"/>
                  <a:gd name="connsiteX446" fmla="*/ 1606001 w 2918007"/>
                  <a:gd name="connsiteY446" fmla="*/ 1215397 h 2013279"/>
                  <a:gd name="connsiteX447" fmla="*/ 633567 w 2918007"/>
                  <a:gd name="connsiteY447" fmla="*/ 1197003 h 2013279"/>
                  <a:gd name="connsiteX448" fmla="*/ 690534 w 2918007"/>
                  <a:gd name="connsiteY448" fmla="*/ 1210912 h 2013279"/>
                  <a:gd name="connsiteX449" fmla="*/ 706433 w 2918007"/>
                  <a:gd name="connsiteY449" fmla="*/ 1218144 h 2013279"/>
                  <a:gd name="connsiteX450" fmla="*/ 739870 w 2918007"/>
                  <a:gd name="connsiteY450" fmla="*/ 1236231 h 2013279"/>
                  <a:gd name="connsiteX451" fmla="*/ 752530 w 2918007"/>
                  <a:gd name="connsiteY451" fmla="*/ 1243801 h 2013279"/>
                  <a:gd name="connsiteX452" fmla="*/ 784196 w 2918007"/>
                  <a:gd name="connsiteY452" fmla="*/ 1260281 h 2013279"/>
                  <a:gd name="connsiteX453" fmla="*/ 784219 w 2918007"/>
                  <a:gd name="connsiteY453" fmla="*/ 1260294 h 2013279"/>
                  <a:gd name="connsiteX454" fmla="*/ 784239 w 2918007"/>
                  <a:gd name="connsiteY454" fmla="*/ 1260301 h 2013279"/>
                  <a:gd name="connsiteX455" fmla="*/ 827638 w 2918007"/>
                  <a:gd name="connsiteY455" fmla="*/ 1277033 h 2013279"/>
                  <a:gd name="connsiteX456" fmla="*/ 839282 w 2918007"/>
                  <a:gd name="connsiteY456" fmla="*/ 1280442 h 2013279"/>
                  <a:gd name="connsiteX457" fmla="*/ 848104 w 2918007"/>
                  <a:gd name="connsiteY457" fmla="*/ 1283671 h 2013279"/>
                  <a:gd name="connsiteX458" fmla="*/ 859369 w 2918007"/>
                  <a:gd name="connsiteY458" fmla="*/ 1286325 h 2013279"/>
                  <a:gd name="connsiteX459" fmla="*/ 866665 w 2918007"/>
                  <a:gd name="connsiteY459" fmla="*/ 1288461 h 2013279"/>
                  <a:gd name="connsiteX460" fmla="*/ 869181 w 2918007"/>
                  <a:gd name="connsiteY460" fmla="*/ 1288637 h 2013279"/>
                  <a:gd name="connsiteX461" fmla="*/ 874976 w 2918007"/>
                  <a:gd name="connsiteY461" fmla="*/ 1290002 h 2013279"/>
                  <a:gd name="connsiteX462" fmla="*/ 894826 w 2918007"/>
                  <a:gd name="connsiteY462" fmla="*/ 1290424 h 2013279"/>
                  <a:gd name="connsiteX463" fmla="*/ 894826 w 2918007"/>
                  <a:gd name="connsiteY463" fmla="*/ 1290424 h 2013279"/>
                  <a:gd name="connsiteX464" fmla="*/ 869181 w 2918007"/>
                  <a:gd name="connsiteY464" fmla="*/ 1288637 h 2013279"/>
                  <a:gd name="connsiteX465" fmla="*/ 859369 w 2918007"/>
                  <a:gd name="connsiteY465" fmla="*/ 1286325 h 2013279"/>
                  <a:gd name="connsiteX466" fmla="*/ 839282 w 2918007"/>
                  <a:gd name="connsiteY466" fmla="*/ 1280442 h 2013279"/>
                  <a:gd name="connsiteX467" fmla="*/ 784239 w 2918007"/>
                  <a:gd name="connsiteY467" fmla="*/ 1260301 h 2013279"/>
                  <a:gd name="connsiteX468" fmla="*/ 784220 w 2918007"/>
                  <a:gd name="connsiteY468" fmla="*/ 1260294 h 2013279"/>
                  <a:gd name="connsiteX469" fmla="*/ 784196 w 2918007"/>
                  <a:gd name="connsiteY469" fmla="*/ 1260281 h 2013279"/>
                  <a:gd name="connsiteX470" fmla="*/ 741938 w 2918007"/>
                  <a:gd name="connsiteY470" fmla="*/ 1237350 h 2013279"/>
                  <a:gd name="connsiteX471" fmla="*/ 739870 w 2918007"/>
                  <a:gd name="connsiteY471" fmla="*/ 1236231 h 2013279"/>
                  <a:gd name="connsiteX472" fmla="*/ 719751 w 2918007"/>
                  <a:gd name="connsiteY472" fmla="*/ 1224200 h 2013279"/>
                  <a:gd name="connsiteX473" fmla="*/ 706433 w 2918007"/>
                  <a:gd name="connsiteY473" fmla="*/ 1218144 h 2013279"/>
                  <a:gd name="connsiteX474" fmla="*/ 695149 w 2918007"/>
                  <a:gd name="connsiteY474" fmla="*/ 1212039 h 2013279"/>
                  <a:gd name="connsiteX475" fmla="*/ 690534 w 2918007"/>
                  <a:gd name="connsiteY475" fmla="*/ 1210912 h 2013279"/>
                  <a:gd name="connsiteX476" fmla="*/ 681543 w 2918007"/>
                  <a:gd name="connsiteY476" fmla="*/ 1206823 h 2013279"/>
                  <a:gd name="connsiteX477" fmla="*/ 633567 w 2918007"/>
                  <a:gd name="connsiteY477" fmla="*/ 1197003 h 2013279"/>
                  <a:gd name="connsiteX478" fmla="*/ 1407010 w 2918007"/>
                  <a:gd name="connsiteY478" fmla="*/ 1171394 h 2013279"/>
                  <a:gd name="connsiteX479" fmla="*/ 1407010 w 2918007"/>
                  <a:gd name="connsiteY479" fmla="*/ 1171395 h 2013279"/>
                  <a:gd name="connsiteX480" fmla="*/ 1425562 w 2918007"/>
                  <a:gd name="connsiteY480" fmla="*/ 1177487 h 2013279"/>
                  <a:gd name="connsiteX481" fmla="*/ 1431431 w 2918007"/>
                  <a:gd name="connsiteY481" fmla="*/ 1182672 h 2013279"/>
                  <a:gd name="connsiteX482" fmla="*/ 1446527 w 2918007"/>
                  <a:gd name="connsiteY482" fmla="*/ 1202532 h 2013279"/>
                  <a:gd name="connsiteX483" fmla="*/ 1451935 w 2918007"/>
                  <a:gd name="connsiteY483" fmla="*/ 1213121 h 2013279"/>
                  <a:gd name="connsiteX484" fmla="*/ 1459798 w 2918007"/>
                  <a:gd name="connsiteY484" fmla="*/ 1261525 h 2013279"/>
                  <a:gd name="connsiteX485" fmla="*/ 1477674 w 2918007"/>
                  <a:gd name="connsiteY485" fmla="*/ 1382200 h 2013279"/>
                  <a:gd name="connsiteX486" fmla="*/ 1520899 w 2918007"/>
                  <a:gd name="connsiteY486" fmla="*/ 1401228 h 2013279"/>
                  <a:gd name="connsiteX487" fmla="*/ 1520900 w 2918007"/>
                  <a:gd name="connsiteY487" fmla="*/ 1401228 h 2013279"/>
                  <a:gd name="connsiteX488" fmla="*/ 1501686 w 2918007"/>
                  <a:gd name="connsiteY488" fmla="*/ 1395646 h 2013279"/>
                  <a:gd name="connsiteX489" fmla="*/ 1477675 w 2918007"/>
                  <a:gd name="connsiteY489" fmla="*/ 1382200 h 2013279"/>
                  <a:gd name="connsiteX490" fmla="*/ 1459799 w 2918007"/>
                  <a:gd name="connsiteY490" fmla="*/ 1261525 h 2013279"/>
                  <a:gd name="connsiteX491" fmla="*/ 1455366 w 2918007"/>
                  <a:gd name="connsiteY491" fmla="*/ 1219840 h 2013279"/>
                  <a:gd name="connsiteX492" fmla="*/ 1451935 w 2918007"/>
                  <a:gd name="connsiteY492" fmla="*/ 1213121 h 2013279"/>
                  <a:gd name="connsiteX493" fmla="*/ 1451217 w 2918007"/>
                  <a:gd name="connsiteY493" fmla="*/ 1208701 h 2013279"/>
                  <a:gd name="connsiteX494" fmla="*/ 1446527 w 2918007"/>
                  <a:gd name="connsiteY494" fmla="*/ 1202532 h 2013279"/>
                  <a:gd name="connsiteX495" fmla="*/ 1440458 w 2918007"/>
                  <a:gd name="connsiteY495" fmla="*/ 1190648 h 2013279"/>
                  <a:gd name="connsiteX496" fmla="*/ 1431431 w 2918007"/>
                  <a:gd name="connsiteY496" fmla="*/ 1182672 h 2013279"/>
                  <a:gd name="connsiteX497" fmla="*/ 1428131 w 2918007"/>
                  <a:gd name="connsiteY497" fmla="*/ 1178331 h 2013279"/>
                  <a:gd name="connsiteX498" fmla="*/ 1425562 w 2918007"/>
                  <a:gd name="connsiteY498" fmla="*/ 1177487 h 2013279"/>
                  <a:gd name="connsiteX499" fmla="*/ 1422024 w 2918007"/>
                  <a:gd name="connsiteY499" fmla="*/ 1174361 h 2013279"/>
                  <a:gd name="connsiteX500" fmla="*/ 1407010 w 2918007"/>
                  <a:gd name="connsiteY500" fmla="*/ 1171394 h 2013279"/>
                  <a:gd name="connsiteX501" fmla="*/ 2454771 w 2918007"/>
                  <a:gd name="connsiteY501" fmla="*/ 1162313 h 2013279"/>
                  <a:gd name="connsiteX502" fmla="*/ 2497449 w 2918007"/>
                  <a:gd name="connsiteY502" fmla="*/ 1166697 h 2013279"/>
                  <a:gd name="connsiteX503" fmla="*/ 2509074 w 2918007"/>
                  <a:gd name="connsiteY503" fmla="*/ 1169436 h 2013279"/>
                  <a:gd name="connsiteX504" fmla="*/ 2514272 w 2918007"/>
                  <a:gd name="connsiteY504" fmla="*/ 1170919 h 2013279"/>
                  <a:gd name="connsiteX505" fmla="*/ 2521862 w 2918007"/>
                  <a:gd name="connsiteY505" fmla="*/ 1173482 h 2013279"/>
                  <a:gd name="connsiteX506" fmla="*/ 2559183 w 2918007"/>
                  <a:gd name="connsiteY506" fmla="*/ 1196657 h 2013279"/>
                  <a:gd name="connsiteX507" fmla="*/ 2559184 w 2918007"/>
                  <a:gd name="connsiteY507" fmla="*/ 1196656 h 2013279"/>
                  <a:gd name="connsiteX508" fmla="*/ 2542810 w 2918007"/>
                  <a:gd name="connsiteY508" fmla="*/ 1188976 h 2013279"/>
                  <a:gd name="connsiteX509" fmla="*/ 2521863 w 2918007"/>
                  <a:gd name="connsiteY509" fmla="*/ 1173482 h 2013279"/>
                  <a:gd name="connsiteX510" fmla="*/ 2515988 w 2918007"/>
                  <a:gd name="connsiteY510" fmla="*/ 1171408 h 2013279"/>
                  <a:gd name="connsiteX511" fmla="*/ 2514272 w 2918007"/>
                  <a:gd name="connsiteY511" fmla="*/ 1170919 h 2013279"/>
                  <a:gd name="connsiteX512" fmla="*/ 2511749 w 2918007"/>
                  <a:gd name="connsiteY512" fmla="*/ 1170067 h 2013279"/>
                  <a:gd name="connsiteX513" fmla="*/ 2509074 w 2918007"/>
                  <a:gd name="connsiteY513" fmla="*/ 1169436 h 2013279"/>
                  <a:gd name="connsiteX514" fmla="*/ 2500604 w 2918007"/>
                  <a:gd name="connsiteY514" fmla="*/ 1167021 h 2013279"/>
                  <a:gd name="connsiteX515" fmla="*/ 2497449 w 2918007"/>
                  <a:gd name="connsiteY515" fmla="*/ 1166697 h 2013279"/>
                  <a:gd name="connsiteX516" fmla="*/ 2486727 w 2918007"/>
                  <a:gd name="connsiteY516" fmla="*/ 1164170 h 2013279"/>
                  <a:gd name="connsiteX517" fmla="*/ 2216125 w 2918007"/>
                  <a:gd name="connsiteY517" fmla="*/ 1161169 h 2013279"/>
                  <a:gd name="connsiteX518" fmla="*/ 2149939 w 2918007"/>
                  <a:gd name="connsiteY518" fmla="*/ 1185257 h 2013279"/>
                  <a:gd name="connsiteX519" fmla="*/ 2136818 w 2918007"/>
                  <a:gd name="connsiteY519" fmla="*/ 1192404 h 2013279"/>
                  <a:gd name="connsiteX520" fmla="*/ 2130342 w 2918007"/>
                  <a:gd name="connsiteY520" fmla="*/ 1195482 h 2013279"/>
                  <a:gd name="connsiteX521" fmla="*/ 2067649 w 2918007"/>
                  <a:gd name="connsiteY521" fmla="*/ 1230083 h 2013279"/>
                  <a:gd name="connsiteX522" fmla="*/ 2067572 w 2918007"/>
                  <a:gd name="connsiteY522" fmla="*/ 1230125 h 2013279"/>
                  <a:gd name="connsiteX523" fmla="*/ 2015794 w 2918007"/>
                  <a:gd name="connsiteY523" fmla="*/ 1331098 h 2013279"/>
                  <a:gd name="connsiteX524" fmla="*/ 2015718 w 2918007"/>
                  <a:gd name="connsiteY524" fmla="*/ 1331227 h 2013279"/>
                  <a:gd name="connsiteX525" fmla="*/ 2001220 w 2918007"/>
                  <a:gd name="connsiteY525" fmla="*/ 1355699 h 2013279"/>
                  <a:gd name="connsiteX526" fmla="*/ 1999141 w 2918007"/>
                  <a:gd name="connsiteY526" fmla="*/ 1359578 h 2013279"/>
                  <a:gd name="connsiteX527" fmla="*/ 1997620 w 2918007"/>
                  <a:gd name="connsiteY527" fmla="*/ 1362180 h 2013279"/>
                  <a:gd name="connsiteX528" fmla="*/ 1995686 w 2918007"/>
                  <a:gd name="connsiteY528" fmla="*/ 1366025 h 2013279"/>
                  <a:gd name="connsiteX529" fmla="*/ 1992033 w 2918007"/>
                  <a:gd name="connsiteY529" fmla="*/ 1372841 h 2013279"/>
                  <a:gd name="connsiteX530" fmla="*/ 1990791 w 2918007"/>
                  <a:gd name="connsiteY530" fmla="*/ 1375758 h 2013279"/>
                  <a:gd name="connsiteX531" fmla="*/ 1988287 w 2918007"/>
                  <a:gd name="connsiteY531" fmla="*/ 1380738 h 2013279"/>
                  <a:gd name="connsiteX532" fmla="*/ 1984357 w 2918007"/>
                  <a:gd name="connsiteY532" fmla="*/ 1392051 h 2013279"/>
                  <a:gd name="connsiteX533" fmla="*/ 1984358 w 2918007"/>
                  <a:gd name="connsiteY533" fmla="*/ 1392050 h 2013279"/>
                  <a:gd name="connsiteX534" fmla="*/ 1984849 w 2918007"/>
                  <a:gd name="connsiteY534" fmla="*/ 1389713 h 2013279"/>
                  <a:gd name="connsiteX535" fmla="*/ 1990791 w 2918007"/>
                  <a:gd name="connsiteY535" fmla="*/ 1375758 h 2013279"/>
                  <a:gd name="connsiteX536" fmla="*/ 1995686 w 2918007"/>
                  <a:gd name="connsiteY536" fmla="*/ 1366025 h 2013279"/>
                  <a:gd name="connsiteX537" fmla="*/ 1999141 w 2918007"/>
                  <a:gd name="connsiteY537" fmla="*/ 1359578 h 2013279"/>
                  <a:gd name="connsiteX538" fmla="*/ 2015718 w 2918007"/>
                  <a:gd name="connsiteY538" fmla="*/ 1331227 h 2013279"/>
                  <a:gd name="connsiteX539" fmla="*/ 2015795 w 2918007"/>
                  <a:gd name="connsiteY539" fmla="*/ 1331098 h 2013279"/>
                  <a:gd name="connsiteX540" fmla="*/ 2067573 w 2918007"/>
                  <a:gd name="connsiteY540" fmla="*/ 1230125 h 2013279"/>
                  <a:gd name="connsiteX541" fmla="*/ 2067649 w 2918007"/>
                  <a:gd name="connsiteY541" fmla="*/ 1230083 h 2013279"/>
                  <a:gd name="connsiteX542" fmla="*/ 2136818 w 2918007"/>
                  <a:gd name="connsiteY542" fmla="*/ 1192404 h 2013279"/>
                  <a:gd name="connsiteX543" fmla="*/ 2185894 w 2918007"/>
                  <a:gd name="connsiteY543" fmla="*/ 1169086 h 2013279"/>
                  <a:gd name="connsiteX544" fmla="*/ 2216126 w 2918007"/>
                  <a:gd name="connsiteY544" fmla="*/ 1161169 h 2013279"/>
                  <a:gd name="connsiteX545" fmla="*/ 1140501 w 2918007"/>
                  <a:gd name="connsiteY545" fmla="*/ 1144545 h 2013279"/>
                  <a:gd name="connsiteX546" fmla="*/ 1121084 w 2918007"/>
                  <a:gd name="connsiteY546" fmla="*/ 1164247 h 2013279"/>
                  <a:gd name="connsiteX547" fmla="*/ 1117094 w 2918007"/>
                  <a:gd name="connsiteY547" fmla="*/ 1169680 h 2013279"/>
                  <a:gd name="connsiteX548" fmla="*/ 1113413 w 2918007"/>
                  <a:gd name="connsiteY548" fmla="*/ 1173826 h 2013279"/>
                  <a:gd name="connsiteX549" fmla="*/ 1112001 w 2918007"/>
                  <a:gd name="connsiteY549" fmla="*/ 1176613 h 2013279"/>
                  <a:gd name="connsiteX550" fmla="*/ 1106175 w 2918007"/>
                  <a:gd name="connsiteY550" fmla="*/ 1184545 h 2013279"/>
                  <a:gd name="connsiteX551" fmla="*/ 1096120 w 2918007"/>
                  <a:gd name="connsiteY551" fmla="*/ 1207961 h 2013279"/>
                  <a:gd name="connsiteX552" fmla="*/ 1088203 w 2918007"/>
                  <a:gd name="connsiteY552" fmla="*/ 1213781 h 2013279"/>
                  <a:gd name="connsiteX553" fmla="*/ 1072543 w 2918007"/>
                  <a:gd name="connsiteY553" fmla="*/ 1221275 h 2013279"/>
                  <a:gd name="connsiteX554" fmla="*/ 1072543 w 2918007"/>
                  <a:gd name="connsiteY554" fmla="*/ 1221275 h 2013279"/>
                  <a:gd name="connsiteX555" fmla="*/ 1096120 w 2918007"/>
                  <a:gd name="connsiteY555" fmla="*/ 1207961 h 2013279"/>
                  <a:gd name="connsiteX556" fmla="*/ 1112001 w 2918007"/>
                  <a:gd name="connsiteY556" fmla="*/ 1176613 h 2013279"/>
                  <a:gd name="connsiteX557" fmla="*/ 1117094 w 2918007"/>
                  <a:gd name="connsiteY557" fmla="*/ 1169680 h 2013279"/>
                  <a:gd name="connsiteX558" fmla="*/ 1134607 w 2918007"/>
                  <a:gd name="connsiteY558" fmla="*/ 1149951 h 2013279"/>
                  <a:gd name="connsiteX559" fmla="*/ 1140501 w 2918007"/>
                  <a:gd name="connsiteY559" fmla="*/ 1144545 h 2013279"/>
                  <a:gd name="connsiteX560" fmla="*/ 1416178 w 2918007"/>
                  <a:gd name="connsiteY560" fmla="*/ 1143968 h 2013279"/>
                  <a:gd name="connsiteX561" fmla="*/ 1407404 w 2918007"/>
                  <a:gd name="connsiteY561" fmla="*/ 1144545 h 2013279"/>
                  <a:gd name="connsiteX562" fmla="*/ 1338984 w 2918007"/>
                  <a:gd name="connsiteY562" fmla="*/ 1183949 h 2013279"/>
                  <a:gd name="connsiteX563" fmla="*/ 1207073 w 2918007"/>
                  <a:gd name="connsiteY563" fmla="*/ 1239361 h 2013279"/>
                  <a:gd name="connsiteX564" fmla="*/ 1195446 w 2918007"/>
                  <a:gd name="connsiteY564" fmla="*/ 1274442 h 2013279"/>
                  <a:gd name="connsiteX565" fmla="*/ 1191615 w 2918007"/>
                  <a:gd name="connsiteY565" fmla="*/ 1281340 h 2013279"/>
                  <a:gd name="connsiteX566" fmla="*/ 1182182 w 2918007"/>
                  <a:gd name="connsiteY566" fmla="*/ 1292713 h 2013279"/>
                  <a:gd name="connsiteX567" fmla="*/ 1163196 w 2918007"/>
                  <a:gd name="connsiteY567" fmla="*/ 1308771 h 2013279"/>
                  <a:gd name="connsiteX568" fmla="*/ 1155748 w 2918007"/>
                  <a:gd name="connsiteY568" fmla="*/ 1313127 h 2013279"/>
                  <a:gd name="connsiteX569" fmla="*/ 1133394 w 2918007"/>
                  <a:gd name="connsiteY569" fmla="*/ 1320313 h 2013279"/>
                  <a:gd name="connsiteX570" fmla="*/ 1133394 w 2918007"/>
                  <a:gd name="connsiteY570" fmla="*/ 1320314 h 2013279"/>
                  <a:gd name="connsiteX571" fmla="*/ 1133393 w 2918007"/>
                  <a:gd name="connsiteY571" fmla="*/ 1320314 h 2013279"/>
                  <a:gd name="connsiteX572" fmla="*/ 1123783 w 2918007"/>
                  <a:gd name="connsiteY572" fmla="*/ 1321101 h 2013279"/>
                  <a:gd name="connsiteX573" fmla="*/ 1122009 w 2918007"/>
                  <a:gd name="connsiteY573" fmla="*/ 1321247 h 2013279"/>
                  <a:gd name="connsiteX574" fmla="*/ 1122010 w 2918007"/>
                  <a:gd name="connsiteY574" fmla="*/ 1321247 h 2013279"/>
                  <a:gd name="connsiteX575" fmla="*/ 1123783 w 2918007"/>
                  <a:gd name="connsiteY575" fmla="*/ 1321101 h 2013279"/>
                  <a:gd name="connsiteX576" fmla="*/ 1133394 w 2918007"/>
                  <a:gd name="connsiteY576" fmla="*/ 1320314 h 2013279"/>
                  <a:gd name="connsiteX577" fmla="*/ 1133394 w 2918007"/>
                  <a:gd name="connsiteY577" fmla="*/ 1320314 h 2013279"/>
                  <a:gd name="connsiteX578" fmla="*/ 1133394 w 2918007"/>
                  <a:gd name="connsiteY578" fmla="*/ 1320313 h 2013279"/>
                  <a:gd name="connsiteX579" fmla="*/ 1152228 w 2918007"/>
                  <a:gd name="connsiteY579" fmla="*/ 1315185 h 2013279"/>
                  <a:gd name="connsiteX580" fmla="*/ 1155748 w 2918007"/>
                  <a:gd name="connsiteY580" fmla="*/ 1313127 h 2013279"/>
                  <a:gd name="connsiteX581" fmla="*/ 1159456 w 2918007"/>
                  <a:gd name="connsiteY581" fmla="*/ 1311935 h 2013279"/>
                  <a:gd name="connsiteX582" fmla="*/ 1163196 w 2918007"/>
                  <a:gd name="connsiteY582" fmla="*/ 1308771 h 2013279"/>
                  <a:gd name="connsiteX583" fmla="*/ 1174199 w 2918007"/>
                  <a:gd name="connsiteY583" fmla="*/ 1302337 h 2013279"/>
                  <a:gd name="connsiteX584" fmla="*/ 1182182 w 2918007"/>
                  <a:gd name="connsiteY584" fmla="*/ 1292713 h 2013279"/>
                  <a:gd name="connsiteX585" fmla="*/ 1188061 w 2918007"/>
                  <a:gd name="connsiteY585" fmla="*/ 1287740 h 2013279"/>
                  <a:gd name="connsiteX586" fmla="*/ 1191615 w 2918007"/>
                  <a:gd name="connsiteY586" fmla="*/ 1281340 h 2013279"/>
                  <a:gd name="connsiteX587" fmla="*/ 1194187 w 2918007"/>
                  <a:gd name="connsiteY587" fmla="*/ 1278240 h 2013279"/>
                  <a:gd name="connsiteX588" fmla="*/ 1195446 w 2918007"/>
                  <a:gd name="connsiteY588" fmla="*/ 1274442 h 2013279"/>
                  <a:gd name="connsiteX589" fmla="*/ 1199525 w 2918007"/>
                  <a:gd name="connsiteY589" fmla="*/ 1267097 h 2013279"/>
                  <a:gd name="connsiteX590" fmla="*/ 1207074 w 2918007"/>
                  <a:gd name="connsiteY590" fmla="*/ 1239361 h 2013279"/>
                  <a:gd name="connsiteX591" fmla="*/ 1338985 w 2918007"/>
                  <a:gd name="connsiteY591" fmla="*/ 1183949 h 2013279"/>
                  <a:gd name="connsiteX592" fmla="*/ 1407405 w 2918007"/>
                  <a:gd name="connsiteY592" fmla="*/ 1144545 h 2013279"/>
                  <a:gd name="connsiteX593" fmla="*/ 1416179 w 2918007"/>
                  <a:gd name="connsiteY593" fmla="*/ 1143968 h 2013279"/>
                  <a:gd name="connsiteX594" fmla="*/ 2652772 w 2918007"/>
                  <a:gd name="connsiteY594" fmla="*/ 1133539 h 2013279"/>
                  <a:gd name="connsiteX595" fmla="*/ 2652771 w 2918007"/>
                  <a:gd name="connsiteY595" fmla="*/ 1133539 h 2013279"/>
                  <a:gd name="connsiteX596" fmla="*/ 2658347 w 2918007"/>
                  <a:gd name="connsiteY596" fmla="*/ 1136743 h 2013279"/>
                  <a:gd name="connsiteX597" fmla="*/ 2656238 w 2918007"/>
                  <a:gd name="connsiteY597" fmla="*/ 1149470 h 2013279"/>
                  <a:gd name="connsiteX598" fmla="*/ 2608775 w 2918007"/>
                  <a:gd name="connsiteY598" fmla="*/ 1210423 h 2013279"/>
                  <a:gd name="connsiteX599" fmla="*/ 2595830 w 2918007"/>
                  <a:gd name="connsiteY599" fmla="*/ 1440075 h 2013279"/>
                  <a:gd name="connsiteX600" fmla="*/ 2595862 w 2918007"/>
                  <a:gd name="connsiteY600" fmla="*/ 1440173 h 2013279"/>
                  <a:gd name="connsiteX601" fmla="*/ 2604190 w 2918007"/>
                  <a:gd name="connsiteY601" fmla="*/ 1466825 h 2013279"/>
                  <a:gd name="connsiteX602" fmla="*/ 2605752 w 2918007"/>
                  <a:gd name="connsiteY602" fmla="*/ 1470831 h 2013279"/>
                  <a:gd name="connsiteX603" fmla="*/ 2606763 w 2918007"/>
                  <a:gd name="connsiteY603" fmla="*/ 1473965 h 2013279"/>
                  <a:gd name="connsiteX604" fmla="*/ 2608449 w 2918007"/>
                  <a:gd name="connsiteY604" fmla="*/ 1477747 h 2013279"/>
                  <a:gd name="connsiteX605" fmla="*/ 2611601 w 2918007"/>
                  <a:gd name="connsiteY605" fmla="*/ 1485829 h 2013279"/>
                  <a:gd name="connsiteX606" fmla="*/ 2613154 w 2918007"/>
                  <a:gd name="connsiteY606" fmla="*/ 1488300 h 2013279"/>
                  <a:gd name="connsiteX607" fmla="*/ 2616027 w 2918007"/>
                  <a:gd name="connsiteY607" fmla="*/ 1494746 h 2013279"/>
                  <a:gd name="connsiteX608" fmla="*/ 2629809 w 2918007"/>
                  <a:gd name="connsiteY608" fmla="*/ 1507569 h 2013279"/>
                  <a:gd name="connsiteX609" fmla="*/ 2629810 w 2918007"/>
                  <a:gd name="connsiteY609" fmla="*/ 1507569 h 2013279"/>
                  <a:gd name="connsiteX610" fmla="*/ 2623689 w 2918007"/>
                  <a:gd name="connsiteY610" fmla="*/ 1505064 h 2013279"/>
                  <a:gd name="connsiteX611" fmla="*/ 2613154 w 2918007"/>
                  <a:gd name="connsiteY611" fmla="*/ 1488300 h 2013279"/>
                  <a:gd name="connsiteX612" fmla="*/ 2608449 w 2918007"/>
                  <a:gd name="connsiteY612" fmla="*/ 1477747 h 2013279"/>
                  <a:gd name="connsiteX613" fmla="*/ 2605752 w 2918007"/>
                  <a:gd name="connsiteY613" fmla="*/ 1470831 h 2013279"/>
                  <a:gd name="connsiteX614" fmla="*/ 2595862 w 2918007"/>
                  <a:gd name="connsiteY614" fmla="*/ 1440173 h 2013279"/>
                  <a:gd name="connsiteX615" fmla="*/ 2595831 w 2918007"/>
                  <a:gd name="connsiteY615" fmla="*/ 1440075 h 2013279"/>
                  <a:gd name="connsiteX616" fmla="*/ 2608776 w 2918007"/>
                  <a:gd name="connsiteY616" fmla="*/ 1210423 h 2013279"/>
                  <a:gd name="connsiteX617" fmla="*/ 2656239 w 2918007"/>
                  <a:gd name="connsiteY617" fmla="*/ 1149470 h 2013279"/>
                  <a:gd name="connsiteX618" fmla="*/ 2652772 w 2918007"/>
                  <a:gd name="connsiteY618" fmla="*/ 1133539 h 2013279"/>
                  <a:gd name="connsiteX619" fmla="*/ 1601157 w 2918007"/>
                  <a:gd name="connsiteY619" fmla="*/ 1073712 h 2013279"/>
                  <a:gd name="connsiteX620" fmla="*/ 1576473 w 2918007"/>
                  <a:gd name="connsiteY620" fmla="*/ 1076979 h 2013279"/>
                  <a:gd name="connsiteX621" fmla="*/ 1572430 w 2918007"/>
                  <a:gd name="connsiteY621" fmla="*/ 1079639 h 2013279"/>
                  <a:gd name="connsiteX622" fmla="*/ 1570058 w 2918007"/>
                  <a:gd name="connsiteY622" fmla="*/ 1080129 h 2013279"/>
                  <a:gd name="connsiteX623" fmla="*/ 1566004 w 2918007"/>
                  <a:gd name="connsiteY623" fmla="*/ 1083868 h 2013279"/>
                  <a:gd name="connsiteX624" fmla="*/ 1559777 w 2918007"/>
                  <a:gd name="connsiteY624" fmla="*/ 1087965 h 2013279"/>
                  <a:gd name="connsiteX625" fmla="*/ 1554567 w 2918007"/>
                  <a:gd name="connsiteY625" fmla="*/ 1094416 h 2013279"/>
                  <a:gd name="connsiteX626" fmla="*/ 1552712 w 2918007"/>
                  <a:gd name="connsiteY626" fmla="*/ 1096127 h 2013279"/>
                  <a:gd name="connsiteX627" fmla="*/ 1551369 w 2918007"/>
                  <a:gd name="connsiteY627" fmla="*/ 1098376 h 2013279"/>
                  <a:gd name="connsiteX628" fmla="*/ 1550314 w 2918007"/>
                  <a:gd name="connsiteY628" fmla="*/ 1099682 h 2013279"/>
                  <a:gd name="connsiteX629" fmla="*/ 1547327 w 2918007"/>
                  <a:gd name="connsiteY629" fmla="*/ 1105141 h 2013279"/>
                  <a:gd name="connsiteX630" fmla="*/ 1547315 w 2918007"/>
                  <a:gd name="connsiteY630" fmla="*/ 1105159 h 2013279"/>
                  <a:gd name="connsiteX631" fmla="*/ 1539004 w 2918007"/>
                  <a:gd name="connsiteY631" fmla="*/ 1117269 h 2013279"/>
                  <a:gd name="connsiteX632" fmla="*/ 1536825 w 2918007"/>
                  <a:gd name="connsiteY632" fmla="*/ 1121746 h 2013279"/>
                  <a:gd name="connsiteX633" fmla="*/ 1536405 w 2918007"/>
                  <a:gd name="connsiteY633" fmla="*/ 1122409 h 2013279"/>
                  <a:gd name="connsiteX634" fmla="*/ 1528780 w 2918007"/>
                  <a:gd name="connsiteY634" fmla="*/ 1137648 h 2013279"/>
                  <a:gd name="connsiteX635" fmla="*/ 1524662 w 2918007"/>
                  <a:gd name="connsiteY635" fmla="*/ 1145040 h 2013279"/>
                  <a:gd name="connsiteX636" fmla="*/ 1511788 w 2918007"/>
                  <a:gd name="connsiteY636" fmla="*/ 1159254 h 2013279"/>
                  <a:gd name="connsiteX637" fmla="*/ 1511789 w 2918007"/>
                  <a:gd name="connsiteY637" fmla="*/ 1159254 h 2013279"/>
                  <a:gd name="connsiteX638" fmla="*/ 1522551 w 2918007"/>
                  <a:gd name="connsiteY638" fmla="*/ 1148830 h 2013279"/>
                  <a:gd name="connsiteX639" fmla="*/ 1524662 w 2918007"/>
                  <a:gd name="connsiteY639" fmla="*/ 1145040 h 2013279"/>
                  <a:gd name="connsiteX640" fmla="*/ 1525599 w 2918007"/>
                  <a:gd name="connsiteY640" fmla="*/ 1144006 h 2013279"/>
                  <a:gd name="connsiteX641" fmla="*/ 1528780 w 2918007"/>
                  <a:gd name="connsiteY641" fmla="*/ 1137648 h 2013279"/>
                  <a:gd name="connsiteX642" fmla="*/ 1531184 w 2918007"/>
                  <a:gd name="connsiteY642" fmla="*/ 1133334 h 2013279"/>
                  <a:gd name="connsiteX643" fmla="*/ 1536825 w 2918007"/>
                  <a:gd name="connsiteY643" fmla="*/ 1121746 h 2013279"/>
                  <a:gd name="connsiteX644" fmla="*/ 1547315 w 2918007"/>
                  <a:gd name="connsiteY644" fmla="*/ 1105159 h 2013279"/>
                  <a:gd name="connsiteX645" fmla="*/ 1547328 w 2918007"/>
                  <a:gd name="connsiteY645" fmla="*/ 1105141 h 2013279"/>
                  <a:gd name="connsiteX646" fmla="*/ 1551369 w 2918007"/>
                  <a:gd name="connsiteY646" fmla="*/ 1098376 h 2013279"/>
                  <a:gd name="connsiteX647" fmla="*/ 1554567 w 2918007"/>
                  <a:gd name="connsiteY647" fmla="*/ 1094416 h 2013279"/>
                  <a:gd name="connsiteX648" fmla="*/ 1566004 w 2918007"/>
                  <a:gd name="connsiteY648" fmla="*/ 1083868 h 2013279"/>
                  <a:gd name="connsiteX649" fmla="*/ 1572430 w 2918007"/>
                  <a:gd name="connsiteY649" fmla="*/ 1079639 h 2013279"/>
                  <a:gd name="connsiteX650" fmla="*/ 1601157 w 2918007"/>
                  <a:gd name="connsiteY650" fmla="*/ 1073712 h 2013279"/>
                  <a:gd name="connsiteX651" fmla="*/ 2527409 w 2918007"/>
                  <a:gd name="connsiteY651" fmla="*/ 1046420 h 2013279"/>
                  <a:gd name="connsiteX652" fmla="*/ 2492891 w 2918007"/>
                  <a:gd name="connsiteY652" fmla="*/ 1065121 h 2013279"/>
                  <a:gd name="connsiteX653" fmla="*/ 2405361 w 2918007"/>
                  <a:gd name="connsiteY653" fmla="*/ 1142082 h 2013279"/>
                  <a:gd name="connsiteX654" fmla="*/ 2405353 w 2918007"/>
                  <a:gd name="connsiteY654" fmla="*/ 1142088 h 2013279"/>
                  <a:gd name="connsiteX655" fmla="*/ 2381400 w 2918007"/>
                  <a:gd name="connsiteY655" fmla="*/ 1157480 h 2013279"/>
                  <a:gd name="connsiteX656" fmla="*/ 2379152 w 2918007"/>
                  <a:gd name="connsiteY656" fmla="*/ 1161081 h 2013279"/>
                  <a:gd name="connsiteX657" fmla="*/ 2376775 w 2918007"/>
                  <a:gd name="connsiteY657" fmla="*/ 1162804 h 2013279"/>
                  <a:gd name="connsiteX658" fmla="*/ 2375460 w 2918007"/>
                  <a:gd name="connsiteY658" fmla="*/ 1166993 h 2013279"/>
                  <a:gd name="connsiteX659" fmla="*/ 2371513 w 2918007"/>
                  <a:gd name="connsiteY659" fmla="*/ 1173316 h 2013279"/>
                  <a:gd name="connsiteX660" fmla="*/ 2372092 w 2918007"/>
                  <a:gd name="connsiteY660" fmla="*/ 1177724 h 2013279"/>
                  <a:gd name="connsiteX661" fmla="*/ 2370380 w 2918007"/>
                  <a:gd name="connsiteY661" fmla="*/ 1183179 h 2013279"/>
                  <a:gd name="connsiteX662" fmla="*/ 2378856 w 2918007"/>
                  <a:gd name="connsiteY662" fmla="*/ 1204882 h 2013279"/>
                  <a:gd name="connsiteX663" fmla="*/ 2378857 w 2918007"/>
                  <a:gd name="connsiteY663" fmla="*/ 1204882 h 2013279"/>
                  <a:gd name="connsiteX664" fmla="*/ 2374850 w 2918007"/>
                  <a:gd name="connsiteY664" fmla="*/ 1198706 h 2013279"/>
                  <a:gd name="connsiteX665" fmla="*/ 2372092 w 2918007"/>
                  <a:gd name="connsiteY665" fmla="*/ 1177724 h 2013279"/>
                  <a:gd name="connsiteX666" fmla="*/ 2375460 w 2918007"/>
                  <a:gd name="connsiteY666" fmla="*/ 1166993 h 2013279"/>
                  <a:gd name="connsiteX667" fmla="*/ 2379152 w 2918007"/>
                  <a:gd name="connsiteY667" fmla="*/ 1161081 h 2013279"/>
                  <a:gd name="connsiteX668" fmla="*/ 2405353 w 2918007"/>
                  <a:gd name="connsiteY668" fmla="*/ 1142088 h 2013279"/>
                  <a:gd name="connsiteX669" fmla="*/ 2405362 w 2918007"/>
                  <a:gd name="connsiteY669" fmla="*/ 1142082 h 2013279"/>
                  <a:gd name="connsiteX670" fmla="*/ 2492892 w 2918007"/>
                  <a:gd name="connsiteY670" fmla="*/ 1065121 h 2013279"/>
                  <a:gd name="connsiteX671" fmla="*/ 2505499 w 2918007"/>
                  <a:gd name="connsiteY671" fmla="*/ 1052134 h 2013279"/>
                  <a:gd name="connsiteX672" fmla="*/ 2527410 w 2918007"/>
                  <a:gd name="connsiteY672" fmla="*/ 1046420 h 2013279"/>
                  <a:gd name="connsiteX673" fmla="*/ 263974 w 2918007"/>
                  <a:gd name="connsiteY673" fmla="*/ 1036184 h 2013279"/>
                  <a:gd name="connsiteX674" fmla="*/ 218206 w 2918007"/>
                  <a:gd name="connsiteY674" fmla="*/ 1076127 h 2013279"/>
                  <a:gd name="connsiteX675" fmla="*/ 216422 w 2918007"/>
                  <a:gd name="connsiteY675" fmla="*/ 1086211 h 2013279"/>
                  <a:gd name="connsiteX676" fmla="*/ 215216 w 2918007"/>
                  <a:gd name="connsiteY676" fmla="*/ 1088800 h 2013279"/>
                  <a:gd name="connsiteX677" fmla="*/ 214493 w 2918007"/>
                  <a:gd name="connsiteY677" fmla="*/ 1097117 h 2013279"/>
                  <a:gd name="connsiteX678" fmla="*/ 214045 w 2918007"/>
                  <a:gd name="connsiteY678" fmla="*/ 1099648 h 2013279"/>
                  <a:gd name="connsiteX679" fmla="*/ 214045 w 2918007"/>
                  <a:gd name="connsiteY679" fmla="*/ 1102264 h 2013279"/>
                  <a:gd name="connsiteX680" fmla="*/ 213900 w 2918007"/>
                  <a:gd name="connsiteY680" fmla="*/ 1103934 h 2013279"/>
                  <a:gd name="connsiteX681" fmla="*/ 214045 w 2918007"/>
                  <a:gd name="connsiteY681" fmla="*/ 1110025 h 2013279"/>
                  <a:gd name="connsiteX682" fmla="*/ 214045 w 2918007"/>
                  <a:gd name="connsiteY682" fmla="*/ 1110067 h 2013279"/>
                  <a:gd name="connsiteX683" fmla="*/ 235003 w 2918007"/>
                  <a:gd name="connsiteY683" fmla="*/ 1186412 h 2013279"/>
                  <a:gd name="connsiteX684" fmla="*/ 161035 w 2918007"/>
                  <a:gd name="connsiteY684" fmla="*/ 1260294 h 2013279"/>
                  <a:gd name="connsiteX685" fmla="*/ 113572 w 2918007"/>
                  <a:gd name="connsiteY685" fmla="*/ 1302777 h 2013279"/>
                  <a:gd name="connsiteX686" fmla="*/ 145625 w 2918007"/>
                  <a:gd name="connsiteY686" fmla="*/ 1363114 h 2013279"/>
                  <a:gd name="connsiteX687" fmla="*/ 208498 w 2918007"/>
                  <a:gd name="connsiteY687" fmla="*/ 1513341 h 2013279"/>
                  <a:gd name="connsiteX688" fmla="*/ 344290 w 2918007"/>
                  <a:gd name="connsiteY688" fmla="*/ 1554044 h 2013279"/>
                  <a:gd name="connsiteX689" fmla="*/ 344290 w 2918007"/>
                  <a:gd name="connsiteY689" fmla="*/ 1554044 h 2013279"/>
                  <a:gd name="connsiteX690" fmla="*/ 282090 w 2918007"/>
                  <a:gd name="connsiteY690" fmla="*/ 1542758 h 2013279"/>
                  <a:gd name="connsiteX691" fmla="*/ 208499 w 2918007"/>
                  <a:gd name="connsiteY691" fmla="*/ 1513341 h 2013279"/>
                  <a:gd name="connsiteX692" fmla="*/ 145626 w 2918007"/>
                  <a:gd name="connsiteY692" fmla="*/ 1363114 h 2013279"/>
                  <a:gd name="connsiteX693" fmla="*/ 113573 w 2918007"/>
                  <a:gd name="connsiteY693" fmla="*/ 1302777 h 2013279"/>
                  <a:gd name="connsiteX694" fmla="*/ 161036 w 2918007"/>
                  <a:gd name="connsiteY694" fmla="*/ 1260294 h 2013279"/>
                  <a:gd name="connsiteX695" fmla="*/ 235004 w 2918007"/>
                  <a:gd name="connsiteY695" fmla="*/ 1186412 h 2013279"/>
                  <a:gd name="connsiteX696" fmla="*/ 214046 w 2918007"/>
                  <a:gd name="connsiteY696" fmla="*/ 1110067 h 2013279"/>
                  <a:gd name="connsiteX697" fmla="*/ 214045 w 2918007"/>
                  <a:gd name="connsiteY697" fmla="*/ 1110025 h 2013279"/>
                  <a:gd name="connsiteX698" fmla="*/ 214045 w 2918007"/>
                  <a:gd name="connsiteY698" fmla="*/ 1102264 h 2013279"/>
                  <a:gd name="connsiteX699" fmla="*/ 214493 w 2918007"/>
                  <a:gd name="connsiteY699" fmla="*/ 1097117 h 2013279"/>
                  <a:gd name="connsiteX700" fmla="*/ 216422 w 2918007"/>
                  <a:gd name="connsiteY700" fmla="*/ 1086211 h 2013279"/>
                  <a:gd name="connsiteX701" fmla="*/ 232770 w 2918007"/>
                  <a:gd name="connsiteY701" fmla="*/ 1051105 h 2013279"/>
                  <a:gd name="connsiteX702" fmla="*/ 263975 w 2918007"/>
                  <a:gd name="connsiteY702" fmla="*/ 1036184 h 2013279"/>
                  <a:gd name="connsiteX703" fmla="*/ 879145 w 2918007"/>
                  <a:gd name="connsiteY703" fmla="*/ 1012788 h 2013279"/>
                  <a:gd name="connsiteX704" fmla="*/ 879073 w 2918007"/>
                  <a:gd name="connsiteY704" fmla="*/ 1063241 h 2013279"/>
                  <a:gd name="connsiteX705" fmla="*/ 878176 w 2918007"/>
                  <a:gd name="connsiteY705" fmla="*/ 1081458 h 2013279"/>
                  <a:gd name="connsiteX706" fmla="*/ 876240 w 2918007"/>
                  <a:gd name="connsiteY706" fmla="*/ 1093224 h 2013279"/>
                  <a:gd name="connsiteX707" fmla="*/ 870489 w 2918007"/>
                  <a:gd name="connsiteY707" fmla="*/ 1111294 h 2013279"/>
                  <a:gd name="connsiteX708" fmla="*/ 865480 w 2918007"/>
                  <a:gd name="connsiteY708" fmla="*/ 1119963 h 2013279"/>
                  <a:gd name="connsiteX709" fmla="*/ 845860 w 2918007"/>
                  <a:gd name="connsiteY709" fmla="*/ 1132789 h 2013279"/>
                  <a:gd name="connsiteX710" fmla="*/ 845860 w 2918007"/>
                  <a:gd name="connsiteY710" fmla="*/ 1132789 h 2013279"/>
                  <a:gd name="connsiteX711" fmla="*/ 845860 w 2918007"/>
                  <a:gd name="connsiteY711" fmla="*/ 1132789 h 2013279"/>
                  <a:gd name="connsiteX712" fmla="*/ 845860 w 2918007"/>
                  <a:gd name="connsiteY712" fmla="*/ 1132789 h 2013279"/>
                  <a:gd name="connsiteX713" fmla="*/ 862531 w 2918007"/>
                  <a:gd name="connsiteY713" fmla="*/ 1125066 h 2013279"/>
                  <a:gd name="connsiteX714" fmla="*/ 865480 w 2918007"/>
                  <a:gd name="connsiteY714" fmla="*/ 1119963 h 2013279"/>
                  <a:gd name="connsiteX715" fmla="*/ 868321 w 2918007"/>
                  <a:gd name="connsiteY715" fmla="*/ 1118105 h 2013279"/>
                  <a:gd name="connsiteX716" fmla="*/ 870489 w 2918007"/>
                  <a:gd name="connsiteY716" fmla="*/ 1111294 h 2013279"/>
                  <a:gd name="connsiteX717" fmla="*/ 874371 w 2918007"/>
                  <a:gd name="connsiteY717" fmla="*/ 1104575 h 2013279"/>
                  <a:gd name="connsiteX718" fmla="*/ 876240 w 2918007"/>
                  <a:gd name="connsiteY718" fmla="*/ 1093224 h 2013279"/>
                  <a:gd name="connsiteX719" fmla="*/ 877845 w 2918007"/>
                  <a:gd name="connsiteY719" fmla="*/ 1088178 h 2013279"/>
                  <a:gd name="connsiteX720" fmla="*/ 878176 w 2918007"/>
                  <a:gd name="connsiteY720" fmla="*/ 1081458 h 2013279"/>
                  <a:gd name="connsiteX721" fmla="*/ 879055 w 2918007"/>
                  <a:gd name="connsiteY721" fmla="*/ 1076120 h 2013279"/>
                  <a:gd name="connsiteX722" fmla="*/ 879073 w 2918007"/>
                  <a:gd name="connsiteY722" fmla="*/ 1063241 h 2013279"/>
                  <a:gd name="connsiteX723" fmla="*/ 879698 w 2918007"/>
                  <a:gd name="connsiteY723" fmla="*/ 1050556 h 2013279"/>
                  <a:gd name="connsiteX724" fmla="*/ 879145 w 2918007"/>
                  <a:gd name="connsiteY724" fmla="*/ 1012788 h 2013279"/>
                  <a:gd name="connsiteX725" fmla="*/ 2564606 w 2918007"/>
                  <a:gd name="connsiteY725" fmla="*/ 997242 h 2013279"/>
                  <a:gd name="connsiteX726" fmla="*/ 2603698 w 2918007"/>
                  <a:gd name="connsiteY726" fmla="*/ 1004351 h 2013279"/>
                  <a:gd name="connsiteX727" fmla="*/ 2614978 w 2918007"/>
                  <a:gd name="connsiteY727" fmla="*/ 1008193 h 2013279"/>
                  <a:gd name="connsiteX728" fmla="*/ 2637702 w 2918007"/>
                  <a:gd name="connsiteY728" fmla="*/ 1017378 h 2013279"/>
                  <a:gd name="connsiteX729" fmla="*/ 2644937 w 2918007"/>
                  <a:gd name="connsiteY729" fmla="*/ 1020730 h 2013279"/>
                  <a:gd name="connsiteX730" fmla="*/ 2655621 w 2918007"/>
                  <a:gd name="connsiteY730" fmla="*/ 1026333 h 2013279"/>
                  <a:gd name="connsiteX731" fmla="*/ 2666553 w 2918007"/>
                  <a:gd name="connsiteY731" fmla="*/ 1032810 h 2013279"/>
                  <a:gd name="connsiteX732" fmla="*/ 2666554 w 2918007"/>
                  <a:gd name="connsiteY732" fmla="*/ 1032810 h 2013279"/>
                  <a:gd name="connsiteX733" fmla="*/ 2655622 w 2918007"/>
                  <a:gd name="connsiteY733" fmla="*/ 1026333 h 2013279"/>
                  <a:gd name="connsiteX734" fmla="*/ 2647325 w 2918007"/>
                  <a:gd name="connsiteY734" fmla="*/ 1021836 h 2013279"/>
                  <a:gd name="connsiteX735" fmla="*/ 2644937 w 2918007"/>
                  <a:gd name="connsiteY735" fmla="*/ 1020730 h 2013279"/>
                  <a:gd name="connsiteX736" fmla="*/ 2641386 w 2918007"/>
                  <a:gd name="connsiteY736" fmla="*/ 1018868 h 2013279"/>
                  <a:gd name="connsiteX737" fmla="*/ 2637702 w 2918007"/>
                  <a:gd name="connsiteY737" fmla="*/ 1017378 h 2013279"/>
                  <a:gd name="connsiteX738" fmla="*/ 2625912 w 2918007"/>
                  <a:gd name="connsiteY738" fmla="*/ 1011917 h 2013279"/>
                  <a:gd name="connsiteX739" fmla="*/ 2614978 w 2918007"/>
                  <a:gd name="connsiteY739" fmla="*/ 1008193 h 2013279"/>
                  <a:gd name="connsiteX740" fmla="*/ 2606925 w 2918007"/>
                  <a:gd name="connsiteY740" fmla="*/ 1004938 h 2013279"/>
                  <a:gd name="connsiteX741" fmla="*/ 2603698 w 2918007"/>
                  <a:gd name="connsiteY741" fmla="*/ 1004351 h 2013279"/>
                  <a:gd name="connsiteX742" fmla="*/ 2596600 w 2918007"/>
                  <a:gd name="connsiteY742" fmla="*/ 1001933 h 2013279"/>
                  <a:gd name="connsiteX743" fmla="*/ 2564606 w 2918007"/>
                  <a:gd name="connsiteY743" fmla="*/ 997242 h 2013279"/>
                  <a:gd name="connsiteX744" fmla="*/ 1813999 w 2918007"/>
                  <a:gd name="connsiteY744" fmla="*/ 984389 h 2013279"/>
                  <a:gd name="connsiteX745" fmla="*/ 1784643 w 2918007"/>
                  <a:gd name="connsiteY745" fmla="*/ 990623 h 2013279"/>
                  <a:gd name="connsiteX746" fmla="*/ 1716838 w 2918007"/>
                  <a:gd name="connsiteY746" fmla="*/ 1093443 h 2013279"/>
                  <a:gd name="connsiteX747" fmla="*/ 1782177 w 2918007"/>
                  <a:gd name="connsiteY747" fmla="*/ 1233820 h 2013279"/>
                  <a:gd name="connsiteX748" fmla="*/ 1782185 w 2918007"/>
                  <a:gd name="connsiteY748" fmla="*/ 1233834 h 2013279"/>
                  <a:gd name="connsiteX749" fmla="*/ 1794023 w 2918007"/>
                  <a:gd name="connsiteY749" fmla="*/ 1260629 h 2013279"/>
                  <a:gd name="connsiteX750" fmla="*/ 1796091 w 2918007"/>
                  <a:gd name="connsiteY750" fmla="*/ 1269981 h 2013279"/>
                  <a:gd name="connsiteX751" fmla="*/ 1796318 w 2918007"/>
                  <a:gd name="connsiteY751" fmla="*/ 1274388 h 2013279"/>
                  <a:gd name="connsiteX752" fmla="*/ 1790412 w 2918007"/>
                  <a:gd name="connsiteY752" fmla="*/ 1282391 h 2013279"/>
                  <a:gd name="connsiteX753" fmla="*/ 1790413 w 2918007"/>
                  <a:gd name="connsiteY753" fmla="*/ 1282391 h 2013279"/>
                  <a:gd name="connsiteX754" fmla="*/ 1796460 w 2918007"/>
                  <a:gd name="connsiteY754" fmla="*/ 1277152 h 2013279"/>
                  <a:gd name="connsiteX755" fmla="*/ 1796318 w 2918007"/>
                  <a:gd name="connsiteY755" fmla="*/ 1274388 h 2013279"/>
                  <a:gd name="connsiteX756" fmla="*/ 1796894 w 2918007"/>
                  <a:gd name="connsiteY756" fmla="*/ 1273608 h 2013279"/>
                  <a:gd name="connsiteX757" fmla="*/ 1796091 w 2918007"/>
                  <a:gd name="connsiteY757" fmla="*/ 1269981 h 2013279"/>
                  <a:gd name="connsiteX758" fmla="*/ 1795820 w 2918007"/>
                  <a:gd name="connsiteY758" fmla="*/ 1264696 h 2013279"/>
                  <a:gd name="connsiteX759" fmla="*/ 1794023 w 2918007"/>
                  <a:gd name="connsiteY759" fmla="*/ 1260629 h 2013279"/>
                  <a:gd name="connsiteX760" fmla="*/ 1792627 w 2918007"/>
                  <a:gd name="connsiteY760" fmla="*/ 1254320 h 2013279"/>
                  <a:gd name="connsiteX761" fmla="*/ 1782185 w 2918007"/>
                  <a:gd name="connsiteY761" fmla="*/ 1233834 h 2013279"/>
                  <a:gd name="connsiteX762" fmla="*/ 1782178 w 2918007"/>
                  <a:gd name="connsiteY762" fmla="*/ 1233820 h 2013279"/>
                  <a:gd name="connsiteX763" fmla="*/ 1716839 w 2918007"/>
                  <a:gd name="connsiteY763" fmla="*/ 1093443 h 2013279"/>
                  <a:gd name="connsiteX764" fmla="*/ 1784644 w 2918007"/>
                  <a:gd name="connsiteY764" fmla="*/ 990623 h 2013279"/>
                  <a:gd name="connsiteX765" fmla="*/ 1792012 w 2918007"/>
                  <a:gd name="connsiteY765" fmla="*/ 987477 h 2013279"/>
                  <a:gd name="connsiteX766" fmla="*/ 1813999 w 2918007"/>
                  <a:gd name="connsiteY766" fmla="*/ 984389 h 2013279"/>
                  <a:gd name="connsiteX767" fmla="*/ 570790 w 2918007"/>
                  <a:gd name="connsiteY767" fmla="*/ 977636 h 2013279"/>
                  <a:gd name="connsiteX768" fmla="*/ 565396 w 2918007"/>
                  <a:gd name="connsiteY768" fmla="*/ 978309 h 2013279"/>
                  <a:gd name="connsiteX769" fmla="*/ 549369 w 2918007"/>
                  <a:gd name="connsiteY769" fmla="*/ 1078666 h 2013279"/>
                  <a:gd name="connsiteX770" fmla="*/ 533677 w 2918007"/>
                  <a:gd name="connsiteY770" fmla="*/ 1099408 h 2013279"/>
                  <a:gd name="connsiteX771" fmla="*/ 530098 w 2918007"/>
                  <a:gd name="connsiteY771" fmla="*/ 1103523 h 2013279"/>
                  <a:gd name="connsiteX772" fmla="*/ 524473 w 2918007"/>
                  <a:gd name="connsiteY772" fmla="*/ 1109219 h 2013279"/>
                  <a:gd name="connsiteX773" fmla="*/ 515046 w 2918007"/>
                  <a:gd name="connsiteY773" fmla="*/ 1114856 h 2013279"/>
                  <a:gd name="connsiteX774" fmla="*/ 515044 w 2918007"/>
                  <a:gd name="connsiteY774" fmla="*/ 1114857 h 2013279"/>
                  <a:gd name="connsiteX775" fmla="*/ 515044 w 2918007"/>
                  <a:gd name="connsiteY775" fmla="*/ 1114857 h 2013279"/>
                  <a:gd name="connsiteX776" fmla="*/ 515046 w 2918007"/>
                  <a:gd name="connsiteY776" fmla="*/ 1114856 h 2013279"/>
                  <a:gd name="connsiteX777" fmla="*/ 521053 w 2918007"/>
                  <a:gd name="connsiteY777" fmla="*/ 1112683 h 2013279"/>
                  <a:gd name="connsiteX778" fmla="*/ 524473 w 2918007"/>
                  <a:gd name="connsiteY778" fmla="*/ 1109219 h 2013279"/>
                  <a:gd name="connsiteX779" fmla="*/ 525869 w 2918007"/>
                  <a:gd name="connsiteY779" fmla="*/ 1108385 h 2013279"/>
                  <a:gd name="connsiteX780" fmla="*/ 530098 w 2918007"/>
                  <a:gd name="connsiteY780" fmla="*/ 1103523 h 2013279"/>
                  <a:gd name="connsiteX781" fmla="*/ 532091 w 2918007"/>
                  <a:gd name="connsiteY781" fmla="*/ 1101504 h 2013279"/>
                  <a:gd name="connsiteX782" fmla="*/ 533677 w 2918007"/>
                  <a:gd name="connsiteY782" fmla="*/ 1099408 h 2013279"/>
                  <a:gd name="connsiteX783" fmla="*/ 535779 w 2918007"/>
                  <a:gd name="connsiteY783" fmla="*/ 1096991 h 2013279"/>
                  <a:gd name="connsiteX784" fmla="*/ 549370 w 2918007"/>
                  <a:gd name="connsiteY784" fmla="*/ 1078666 h 2013279"/>
                  <a:gd name="connsiteX785" fmla="*/ 565397 w 2918007"/>
                  <a:gd name="connsiteY785" fmla="*/ 978309 h 2013279"/>
                  <a:gd name="connsiteX786" fmla="*/ 570790 w 2918007"/>
                  <a:gd name="connsiteY786" fmla="*/ 977636 h 2013279"/>
                  <a:gd name="connsiteX787" fmla="*/ 689293 w 2918007"/>
                  <a:gd name="connsiteY787" fmla="*/ 967843 h 2013279"/>
                  <a:gd name="connsiteX788" fmla="*/ 722335 w 2918007"/>
                  <a:gd name="connsiteY788" fmla="*/ 971042 h 2013279"/>
                  <a:gd name="connsiteX789" fmla="*/ 729412 w 2918007"/>
                  <a:gd name="connsiteY789" fmla="*/ 975023 h 2013279"/>
                  <a:gd name="connsiteX790" fmla="*/ 735016 w 2918007"/>
                  <a:gd name="connsiteY790" fmla="*/ 979910 h 2013279"/>
                  <a:gd name="connsiteX791" fmla="*/ 738156 w 2918007"/>
                  <a:gd name="connsiteY791" fmla="*/ 984902 h 2013279"/>
                  <a:gd name="connsiteX792" fmla="*/ 741977 w 2918007"/>
                  <a:gd name="connsiteY792" fmla="*/ 992236 h 2013279"/>
                  <a:gd name="connsiteX793" fmla="*/ 744546 w 2918007"/>
                  <a:gd name="connsiteY793" fmla="*/ 995058 h 2013279"/>
                  <a:gd name="connsiteX794" fmla="*/ 747197 w 2918007"/>
                  <a:gd name="connsiteY794" fmla="*/ 999272 h 2013279"/>
                  <a:gd name="connsiteX795" fmla="*/ 748894 w 2918007"/>
                  <a:gd name="connsiteY795" fmla="*/ 999834 h 2013279"/>
                  <a:gd name="connsiteX796" fmla="*/ 751067 w 2918007"/>
                  <a:gd name="connsiteY796" fmla="*/ 1002221 h 2013279"/>
                  <a:gd name="connsiteX797" fmla="*/ 771275 w 2918007"/>
                  <a:gd name="connsiteY797" fmla="*/ 1007247 h 2013279"/>
                  <a:gd name="connsiteX798" fmla="*/ 771275 w 2918007"/>
                  <a:gd name="connsiteY798" fmla="*/ 1007247 h 2013279"/>
                  <a:gd name="connsiteX799" fmla="*/ 748894 w 2918007"/>
                  <a:gd name="connsiteY799" fmla="*/ 999834 h 2013279"/>
                  <a:gd name="connsiteX800" fmla="*/ 744546 w 2918007"/>
                  <a:gd name="connsiteY800" fmla="*/ 995058 h 2013279"/>
                  <a:gd name="connsiteX801" fmla="*/ 738156 w 2918007"/>
                  <a:gd name="connsiteY801" fmla="*/ 984902 h 2013279"/>
                  <a:gd name="connsiteX802" fmla="*/ 736006 w 2918007"/>
                  <a:gd name="connsiteY802" fmla="*/ 980773 h 2013279"/>
                  <a:gd name="connsiteX803" fmla="*/ 735016 w 2918007"/>
                  <a:gd name="connsiteY803" fmla="*/ 979910 h 2013279"/>
                  <a:gd name="connsiteX804" fmla="*/ 733328 w 2918007"/>
                  <a:gd name="connsiteY804" fmla="*/ 977226 h 2013279"/>
                  <a:gd name="connsiteX805" fmla="*/ 729412 w 2918007"/>
                  <a:gd name="connsiteY805" fmla="*/ 975023 h 2013279"/>
                  <a:gd name="connsiteX806" fmla="*/ 725160 w 2918007"/>
                  <a:gd name="connsiteY806" fmla="*/ 971316 h 2013279"/>
                  <a:gd name="connsiteX807" fmla="*/ 722335 w 2918007"/>
                  <a:gd name="connsiteY807" fmla="*/ 971042 h 2013279"/>
                  <a:gd name="connsiteX808" fmla="*/ 719079 w 2918007"/>
                  <a:gd name="connsiteY808" fmla="*/ 969211 h 2013279"/>
                  <a:gd name="connsiteX809" fmla="*/ 689293 w 2918007"/>
                  <a:gd name="connsiteY809" fmla="*/ 967843 h 2013279"/>
                  <a:gd name="connsiteX810" fmla="*/ 398862 w 2918007"/>
                  <a:gd name="connsiteY810" fmla="*/ 959300 h 2013279"/>
                  <a:gd name="connsiteX811" fmla="*/ 398861 w 2918007"/>
                  <a:gd name="connsiteY811" fmla="*/ 959300 h 2013279"/>
                  <a:gd name="connsiteX812" fmla="*/ 411984 w 2918007"/>
                  <a:gd name="connsiteY812" fmla="*/ 965201 h 2013279"/>
                  <a:gd name="connsiteX813" fmla="*/ 414414 w 2918007"/>
                  <a:gd name="connsiteY813" fmla="*/ 968797 h 2013279"/>
                  <a:gd name="connsiteX814" fmla="*/ 418220 w 2918007"/>
                  <a:gd name="connsiteY814" fmla="*/ 977582 h 2013279"/>
                  <a:gd name="connsiteX815" fmla="*/ 419107 w 2918007"/>
                  <a:gd name="connsiteY815" fmla="*/ 980821 h 2013279"/>
                  <a:gd name="connsiteX816" fmla="*/ 419924 w 2918007"/>
                  <a:gd name="connsiteY816" fmla="*/ 986313 h 2013279"/>
                  <a:gd name="connsiteX817" fmla="*/ 395049 w 2918007"/>
                  <a:gd name="connsiteY817" fmla="*/ 1014479 h 2013279"/>
                  <a:gd name="connsiteX818" fmla="*/ 387641 w 2918007"/>
                  <a:gd name="connsiteY818" fmla="*/ 1033184 h 2013279"/>
                  <a:gd name="connsiteX819" fmla="*/ 384614 w 2918007"/>
                  <a:gd name="connsiteY819" fmla="*/ 1037577 h 2013279"/>
                  <a:gd name="connsiteX820" fmla="*/ 384465 w 2918007"/>
                  <a:gd name="connsiteY820" fmla="*/ 1041202 h 2013279"/>
                  <a:gd name="connsiteX821" fmla="*/ 382056 w 2918007"/>
                  <a:gd name="connsiteY821" fmla="*/ 1047284 h 2013279"/>
                  <a:gd name="connsiteX822" fmla="*/ 379955 w 2918007"/>
                  <a:gd name="connsiteY822" fmla="*/ 1082340 h 2013279"/>
                  <a:gd name="connsiteX823" fmla="*/ 382328 w 2918007"/>
                  <a:gd name="connsiteY823" fmla="*/ 1092971 h 2013279"/>
                  <a:gd name="connsiteX824" fmla="*/ 382143 w 2918007"/>
                  <a:gd name="connsiteY824" fmla="*/ 1097462 h 2013279"/>
                  <a:gd name="connsiteX825" fmla="*/ 384505 w 2918007"/>
                  <a:gd name="connsiteY825" fmla="*/ 1102721 h 2013279"/>
                  <a:gd name="connsiteX826" fmla="*/ 387752 w 2918007"/>
                  <a:gd name="connsiteY826" fmla="*/ 1117260 h 2013279"/>
                  <a:gd name="connsiteX827" fmla="*/ 397161 w 2918007"/>
                  <a:gd name="connsiteY827" fmla="*/ 1130894 h 2013279"/>
                  <a:gd name="connsiteX828" fmla="*/ 407513 w 2918007"/>
                  <a:gd name="connsiteY828" fmla="*/ 1153937 h 2013279"/>
                  <a:gd name="connsiteX829" fmla="*/ 420968 w 2918007"/>
                  <a:gd name="connsiteY829" fmla="*/ 1165389 h 2013279"/>
                  <a:gd name="connsiteX830" fmla="*/ 429075 w 2918007"/>
                  <a:gd name="connsiteY830" fmla="*/ 1177137 h 2013279"/>
                  <a:gd name="connsiteX831" fmla="*/ 452015 w 2918007"/>
                  <a:gd name="connsiteY831" fmla="*/ 1191815 h 2013279"/>
                  <a:gd name="connsiteX832" fmla="*/ 455726 w 2918007"/>
                  <a:gd name="connsiteY832" fmla="*/ 1194973 h 2013279"/>
                  <a:gd name="connsiteX833" fmla="*/ 458053 w 2918007"/>
                  <a:gd name="connsiteY833" fmla="*/ 1195679 h 2013279"/>
                  <a:gd name="connsiteX834" fmla="*/ 460617 w 2918007"/>
                  <a:gd name="connsiteY834" fmla="*/ 1197319 h 2013279"/>
                  <a:gd name="connsiteX835" fmla="*/ 498089 w 2918007"/>
                  <a:gd name="connsiteY835" fmla="*/ 1207814 h 2013279"/>
                  <a:gd name="connsiteX836" fmla="*/ 498090 w 2918007"/>
                  <a:gd name="connsiteY836" fmla="*/ 1207814 h 2013279"/>
                  <a:gd name="connsiteX837" fmla="*/ 458053 w 2918007"/>
                  <a:gd name="connsiteY837" fmla="*/ 1195679 h 2013279"/>
                  <a:gd name="connsiteX838" fmla="*/ 452015 w 2918007"/>
                  <a:gd name="connsiteY838" fmla="*/ 1191815 h 2013279"/>
                  <a:gd name="connsiteX839" fmla="*/ 420968 w 2918007"/>
                  <a:gd name="connsiteY839" fmla="*/ 1165389 h 2013279"/>
                  <a:gd name="connsiteX840" fmla="*/ 397161 w 2918007"/>
                  <a:gd name="connsiteY840" fmla="*/ 1130894 h 2013279"/>
                  <a:gd name="connsiteX841" fmla="*/ 384505 w 2918007"/>
                  <a:gd name="connsiteY841" fmla="*/ 1102721 h 2013279"/>
                  <a:gd name="connsiteX842" fmla="*/ 382328 w 2918007"/>
                  <a:gd name="connsiteY842" fmla="*/ 1092971 h 2013279"/>
                  <a:gd name="connsiteX843" fmla="*/ 384465 w 2918007"/>
                  <a:gd name="connsiteY843" fmla="*/ 1041202 h 2013279"/>
                  <a:gd name="connsiteX844" fmla="*/ 387641 w 2918007"/>
                  <a:gd name="connsiteY844" fmla="*/ 1033184 h 2013279"/>
                  <a:gd name="connsiteX845" fmla="*/ 419925 w 2918007"/>
                  <a:gd name="connsiteY845" fmla="*/ 986313 h 2013279"/>
                  <a:gd name="connsiteX846" fmla="*/ 419401 w 2918007"/>
                  <a:gd name="connsiteY846" fmla="*/ 981897 h 2013279"/>
                  <a:gd name="connsiteX847" fmla="*/ 419107 w 2918007"/>
                  <a:gd name="connsiteY847" fmla="*/ 980821 h 2013279"/>
                  <a:gd name="connsiteX848" fmla="*/ 418836 w 2918007"/>
                  <a:gd name="connsiteY848" fmla="*/ 979002 h 2013279"/>
                  <a:gd name="connsiteX849" fmla="*/ 418220 w 2918007"/>
                  <a:gd name="connsiteY849" fmla="*/ 977582 h 2013279"/>
                  <a:gd name="connsiteX850" fmla="*/ 416772 w 2918007"/>
                  <a:gd name="connsiteY850" fmla="*/ 972287 h 2013279"/>
                  <a:gd name="connsiteX851" fmla="*/ 414414 w 2918007"/>
                  <a:gd name="connsiteY851" fmla="*/ 968797 h 2013279"/>
                  <a:gd name="connsiteX852" fmla="*/ 413067 w 2918007"/>
                  <a:gd name="connsiteY852" fmla="*/ 965688 h 2013279"/>
                  <a:gd name="connsiteX853" fmla="*/ 411984 w 2918007"/>
                  <a:gd name="connsiteY853" fmla="*/ 965201 h 2013279"/>
                  <a:gd name="connsiteX854" fmla="*/ 410454 w 2918007"/>
                  <a:gd name="connsiteY854" fmla="*/ 962936 h 2013279"/>
                  <a:gd name="connsiteX855" fmla="*/ 398862 w 2918007"/>
                  <a:gd name="connsiteY855" fmla="*/ 959300 h 2013279"/>
                  <a:gd name="connsiteX856" fmla="*/ 1765535 w 2918007"/>
                  <a:gd name="connsiteY856" fmla="*/ 943908 h 2013279"/>
                  <a:gd name="connsiteX857" fmla="*/ 1765535 w 2918007"/>
                  <a:gd name="connsiteY857" fmla="*/ 943908 h 2013279"/>
                  <a:gd name="connsiteX858" fmla="*/ 1796971 w 2918007"/>
                  <a:gd name="connsiteY858" fmla="*/ 947765 h 2013279"/>
                  <a:gd name="connsiteX859" fmla="*/ 1796972 w 2918007"/>
                  <a:gd name="connsiteY859" fmla="*/ 947765 h 2013279"/>
                  <a:gd name="connsiteX860" fmla="*/ 256047 w 2918007"/>
                  <a:gd name="connsiteY860" fmla="*/ 934558 h 2013279"/>
                  <a:gd name="connsiteX861" fmla="*/ 224524 w 2918007"/>
                  <a:gd name="connsiteY861" fmla="*/ 938906 h 2013279"/>
                  <a:gd name="connsiteX862" fmla="*/ 92614 w 2918007"/>
                  <a:gd name="connsiteY862" fmla="*/ 1212886 h 2013279"/>
                  <a:gd name="connsiteX863" fmla="*/ 129906 w 2918007"/>
                  <a:gd name="connsiteY863" fmla="*/ 1225738 h 2013279"/>
                  <a:gd name="connsiteX864" fmla="*/ 129907 w 2918007"/>
                  <a:gd name="connsiteY864" fmla="*/ 1225738 h 2013279"/>
                  <a:gd name="connsiteX865" fmla="*/ 104211 w 2918007"/>
                  <a:gd name="connsiteY865" fmla="*/ 1219687 h 2013279"/>
                  <a:gd name="connsiteX866" fmla="*/ 92615 w 2918007"/>
                  <a:gd name="connsiteY866" fmla="*/ 1212886 h 2013279"/>
                  <a:gd name="connsiteX867" fmla="*/ 224525 w 2918007"/>
                  <a:gd name="connsiteY867" fmla="*/ 938906 h 2013279"/>
                  <a:gd name="connsiteX868" fmla="*/ 256047 w 2918007"/>
                  <a:gd name="connsiteY868" fmla="*/ 934558 h 2013279"/>
                  <a:gd name="connsiteX869" fmla="*/ 1986208 w 2918007"/>
                  <a:gd name="connsiteY869" fmla="*/ 925360 h 2013279"/>
                  <a:gd name="connsiteX870" fmla="*/ 2026981 w 2918007"/>
                  <a:gd name="connsiteY870" fmla="*/ 926346 h 2013279"/>
                  <a:gd name="connsiteX871" fmla="*/ 2026981 w 2918007"/>
                  <a:gd name="connsiteY871" fmla="*/ 926346 h 2013279"/>
                  <a:gd name="connsiteX872" fmla="*/ 2070517 w 2918007"/>
                  <a:gd name="connsiteY872" fmla="*/ 942003 h 2013279"/>
                  <a:gd name="connsiteX873" fmla="*/ 2100228 w 2918007"/>
                  <a:gd name="connsiteY873" fmla="*/ 962163 h 2013279"/>
                  <a:gd name="connsiteX874" fmla="*/ 2115366 w 2918007"/>
                  <a:gd name="connsiteY874" fmla="*/ 975408 h 2013279"/>
                  <a:gd name="connsiteX875" fmla="*/ 2137563 w 2918007"/>
                  <a:gd name="connsiteY875" fmla="*/ 1003792 h 2013279"/>
                  <a:gd name="connsiteX876" fmla="*/ 2145723 w 2918007"/>
                  <a:gd name="connsiteY876" fmla="*/ 1015055 h 2013279"/>
                  <a:gd name="connsiteX877" fmla="*/ 2164347 w 2918007"/>
                  <a:gd name="connsiteY877" fmla="*/ 1042341 h 2013279"/>
                  <a:gd name="connsiteX878" fmla="*/ 2174315 w 2918007"/>
                  <a:gd name="connsiteY878" fmla="*/ 1062173 h 2013279"/>
                  <a:gd name="connsiteX879" fmla="*/ 2177239 w 2918007"/>
                  <a:gd name="connsiteY879" fmla="*/ 1073089 h 2013279"/>
                  <a:gd name="connsiteX880" fmla="*/ 2180730 w 2918007"/>
                  <a:gd name="connsiteY880" fmla="*/ 1087374 h 2013279"/>
                  <a:gd name="connsiteX881" fmla="*/ 2181479 w 2918007"/>
                  <a:gd name="connsiteY881" fmla="*/ 1089577 h 2013279"/>
                  <a:gd name="connsiteX882" fmla="*/ 2183689 w 2918007"/>
                  <a:gd name="connsiteY882" fmla="*/ 1098396 h 2013279"/>
                  <a:gd name="connsiteX883" fmla="*/ 2185828 w 2918007"/>
                  <a:gd name="connsiteY883" fmla="*/ 1102362 h 2013279"/>
                  <a:gd name="connsiteX884" fmla="*/ 2187556 w 2918007"/>
                  <a:gd name="connsiteY884" fmla="*/ 1107443 h 2013279"/>
                  <a:gd name="connsiteX885" fmla="*/ 2189098 w 2918007"/>
                  <a:gd name="connsiteY885" fmla="*/ 1108425 h 2013279"/>
                  <a:gd name="connsiteX886" fmla="*/ 2190979 w 2918007"/>
                  <a:gd name="connsiteY886" fmla="*/ 1111913 h 2013279"/>
                  <a:gd name="connsiteX887" fmla="*/ 2200752 w 2918007"/>
                  <a:gd name="connsiteY887" fmla="*/ 1115847 h 2013279"/>
                  <a:gd name="connsiteX888" fmla="*/ 2200754 w 2918007"/>
                  <a:gd name="connsiteY888" fmla="*/ 1115848 h 2013279"/>
                  <a:gd name="connsiteX889" fmla="*/ 2200754 w 2918007"/>
                  <a:gd name="connsiteY889" fmla="*/ 1115848 h 2013279"/>
                  <a:gd name="connsiteX890" fmla="*/ 2200752 w 2918007"/>
                  <a:gd name="connsiteY890" fmla="*/ 1115847 h 2013279"/>
                  <a:gd name="connsiteX891" fmla="*/ 2189098 w 2918007"/>
                  <a:gd name="connsiteY891" fmla="*/ 1108425 h 2013279"/>
                  <a:gd name="connsiteX892" fmla="*/ 2185828 w 2918007"/>
                  <a:gd name="connsiteY892" fmla="*/ 1102362 h 2013279"/>
                  <a:gd name="connsiteX893" fmla="*/ 2181479 w 2918007"/>
                  <a:gd name="connsiteY893" fmla="*/ 1089577 h 2013279"/>
                  <a:gd name="connsiteX894" fmla="*/ 2178927 w 2918007"/>
                  <a:gd name="connsiteY894" fmla="*/ 1079393 h 2013279"/>
                  <a:gd name="connsiteX895" fmla="*/ 2177239 w 2918007"/>
                  <a:gd name="connsiteY895" fmla="*/ 1073089 h 2013279"/>
                  <a:gd name="connsiteX896" fmla="*/ 2174814 w 2918007"/>
                  <a:gd name="connsiteY896" fmla="*/ 1063165 h 2013279"/>
                  <a:gd name="connsiteX897" fmla="*/ 2174315 w 2918007"/>
                  <a:gd name="connsiteY897" fmla="*/ 1062173 h 2013279"/>
                  <a:gd name="connsiteX898" fmla="*/ 2173534 w 2918007"/>
                  <a:gd name="connsiteY898" fmla="*/ 1059256 h 2013279"/>
                  <a:gd name="connsiteX899" fmla="*/ 2164348 w 2918007"/>
                  <a:gd name="connsiteY899" fmla="*/ 1042341 h 2013279"/>
                  <a:gd name="connsiteX900" fmla="*/ 2142582 w 2918007"/>
                  <a:gd name="connsiteY900" fmla="*/ 1010210 h 2013279"/>
                  <a:gd name="connsiteX901" fmla="*/ 2137563 w 2918007"/>
                  <a:gd name="connsiteY901" fmla="*/ 1003792 h 2013279"/>
                  <a:gd name="connsiteX902" fmla="*/ 2119821 w 2918007"/>
                  <a:gd name="connsiteY902" fmla="*/ 979306 h 2013279"/>
                  <a:gd name="connsiteX903" fmla="*/ 2115366 w 2918007"/>
                  <a:gd name="connsiteY903" fmla="*/ 975408 h 2013279"/>
                  <a:gd name="connsiteX904" fmla="*/ 2110413 w 2918007"/>
                  <a:gd name="connsiteY904" fmla="*/ 969074 h 2013279"/>
                  <a:gd name="connsiteX905" fmla="*/ 2100228 w 2918007"/>
                  <a:gd name="connsiteY905" fmla="*/ 962163 h 2013279"/>
                  <a:gd name="connsiteX906" fmla="*/ 2081841 w 2918007"/>
                  <a:gd name="connsiteY906" fmla="*/ 946075 h 2013279"/>
                  <a:gd name="connsiteX907" fmla="*/ 2070517 w 2918007"/>
                  <a:gd name="connsiteY907" fmla="*/ 942003 h 2013279"/>
                  <a:gd name="connsiteX908" fmla="*/ 2060677 w 2918007"/>
                  <a:gd name="connsiteY908" fmla="*/ 935326 h 2013279"/>
                  <a:gd name="connsiteX909" fmla="*/ 2026982 w 2918007"/>
                  <a:gd name="connsiteY909" fmla="*/ 926346 h 2013279"/>
                  <a:gd name="connsiteX910" fmla="*/ 2026981 w 2918007"/>
                  <a:gd name="connsiteY910" fmla="*/ 926346 h 2013279"/>
                  <a:gd name="connsiteX911" fmla="*/ 427938 w 2918007"/>
                  <a:gd name="connsiteY911" fmla="*/ 867486 h 2013279"/>
                  <a:gd name="connsiteX912" fmla="*/ 382016 w 2918007"/>
                  <a:gd name="connsiteY912" fmla="*/ 885668 h 2013279"/>
                  <a:gd name="connsiteX913" fmla="*/ 372904 w 2918007"/>
                  <a:gd name="connsiteY913" fmla="*/ 893852 h 2013279"/>
                  <a:gd name="connsiteX914" fmla="*/ 364645 w 2918007"/>
                  <a:gd name="connsiteY914" fmla="*/ 899283 h 2013279"/>
                  <a:gd name="connsiteX915" fmla="*/ 346426 w 2918007"/>
                  <a:gd name="connsiteY915" fmla="*/ 917634 h 2013279"/>
                  <a:gd name="connsiteX916" fmla="*/ 337481 w 2918007"/>
                  <a:gd name="connsiteY916" fmla="*/ 925668 h 2013279"/>
                  <a:gd name="connsiteX917" fmla="*/ 332082 w 2918007"/>
                  <a:gd name="connsiteY917" fmla="*/ 932082 h 2013279"/>
                  <a:gd name="connsiteX918" fmla="*/ 327675 w 2918007"/>
                  <a:gd name="connsiteY918" fmla="*/ 936521 h 2013279"/>
                  <a:gd name="connsiteX919" fmla="*/ 309550 w 2918007"/>
                  <a:gd name="connsiteY919" fmla="*/ 958850 h 2013279"/>
                  <a:gd name="connsiteX920" fmla="*/ 303810 w 2918007"/>
                  <a:gd name="connsiteY920" fmla="*/ 965669 h 2013279"/>
                  <a:gd name="connsiteX921" fmla="*/ 301582 w 2918007"/>
                  <a:gd name="connsiteY921" fmla="*/ 968665 h 2013279"/>
                  <a:gd name="connsiteX922" fmla="*/ 300838 w 2918007"/>
                  <a:gd name="connsiteY922" fmla="*/ 969582 h 2013279"/>
                  <a:gd name="connsiteX923" fmla="*/ 295756 w 2918007"/>
                  <a:gd name="connsiteY923" fmla="*/ 976502 h 2013279"/>
                  <a:gd name="connsiteX924" fmla="*/ 294010 w 2918007"/>
                  <a:gd name="connsiteY924" fmla="*/ 978851 h 2013279"/>
                  <a:gd name="connsiteX925" fmla="*/ 293482 w 2918007"/>
                  <a:gd name="connsiteY925" fmla="*/ 979599 h 2013279"/>
                  <a:gd name="connsiteX926" fmla="*/ 293203 w 2918007"/>
                  <a:gd name="connsiteY926" fmla="*/ 979979 h 2013279"/>
                  <a:gd name="connsiteX927" fmla="*/ 290712 w 2918007"/>
                  <a:gd name="connsiteY927" fmla="*/ 983523 h 2013279"/>
                  <a:gd name="connsiteX928" fmla="*/ 290480 w 2918007"/>
                  <a:gd name="connsiteY928" fmla="*/ 983851 h 2013279"/>
                  <a:gd name="connsiteX929" fmla="*/ 307710 w 2918007"/>
                  <a:gd name="connsiteY929" fmla="*/ 1022119 h 2013279"/>
                  <a:gd name="connsiteX930" fmla="*/ 307711 w 2918007"/>
                  <a:gd name="connsiteY930" fmla="*/ 1022119 h 2013279"/>
                  <a:gd name="connsiteX931" fmla="*/ 297012 w 2918007"/>
                  <a:gd name="connsiteY931" fmla="*/ 1010597 h 2013279"/>
                  <a:gd name="connsiteX932" fmla="*/ 290481 w 2918007"/>
                  <a:gd name="connsiteY932" fmla="*/ 983851 h 2013279"/>
                  <a:gd name="connsiteX933" fmla="*/ 290712 w 2918007"/>
                  <a:gd name="connsiteY933" fmla="*/ 983523 h 2013279"/>
                  <a:gd name="connsiteX934" fmla="*/ 293482 w 2918007"/>
                  <a:gd name="connsiteY934" fmla="*/ 979599 h 2013279"/>
                  <a:gd name="connsiteX935" fmla="*/ 295756 w 2918007"/>
                  <a:gd name="connsiteY935" fmla="*/ 976502 h 2013279"/>
                  <a:gd name="connsiteX936" fmla="*/ 301582 w 2918007"/>
                  <a:gd name="connsiteY936" fmla="*/ 968665 h 2013279"/>
                  <a:gd name="connsiteX937" fmla="*/ 309550 w 2918007"/>
                  <a:gd name="connsiteY937" fmla="*/ 958850 h 2013279"/>
                  <a:gd name="connsiteX938" fmla="*/ 332082 w 2918007"/>
                  <a:gd name="connsiteY938" fmla="*/ 932082 h 2013279"/>
                  <a:gd name="connsiteX939" fmla="*/ 346426 w 2918007"/>
                  <a:gd name="connsiteY939" fmla="*/ 917634 h 2013279"/>
                  <a:gd name="connsiteX940" fmla="*/ 372904 w 2918007"/>
                  <a:gd name="connsiteY940" fmla="*/ 893852 h 2013279"/>
                  <a:gd name="connsiteX941" fmla="*/ 405397 w 2918007"/>
                  <a:gd name="connsiteY941" fmla="*/ 872486 h 2013279"/>
                  <a:gd name="connsiteX942" fmla="*/ 427939 w 2918007"/>
                  <a:gd name="connsiteY942" fmla="*/ 867486 h 2013279"/>
                  <a:gd name="connsiteX943" fmla="*/ 1029718 w 2918007"/>
                  <a:gd name="connsiteY943" fmla="*/ 808954 h 2013279"/>
                  <a:gd name="connsiteX944" fmla="*/ 1035096 w 2918007"/>
                  <a:gd name="connsiteY944" fmla="*/ 843471 h 2013279"/>
                  <a:gd name="connsiteX945" fmla="*/ 1032706 w 2918007"/>
                  <a:gd name="connsiteY945" fmla="*/ 812505 h 2013279"/>
                  <a:gd name="connsiteX946" fmla="*/ 440882 w 2918007"/>
                  <a:gd name="connsiteY946" fmla="*/ 804070 h 2013279"/>
                  <a:gd name="connsiteX947" fmla="*/ 432492 w 2918007"/>
                  <a:gd name="connsiteY947" fmla="*/ 805015 h 2013279"/>
                  <a:gd name="connsiteX948" fmla="*/ 430154 w 2918007"/>
                  <a:gd name="connsiteY948" fmla="*/ 805492 h 2013279"/>
                  <a:gd name="connsiteX949" fmla="*/ 426580 w 2918007"/>
                  <a:gd name="connsiteY949" fmla="*/ 805965 h 2013279"/>
                  <a:gd name="connsiteX950" fmla="*/ 423037 w 2918007"/>
                  <a:gd name="connsiteY950" fmla="*/ 806941 h 2013279"/>
                  <a:gd name="connsiteX951" fmla="*/ 411465 w 2918007"/>
                  <a:gd name="connsiteY951" fmla="*/ 809297 h 2013279"/>
                  <a:gd name="connsiteX952" fmla="*/ 401232 w 2918007"/>
                  <a:gd name="connsiteY952" fmla="*/ 812945 h 2013279"/>
                  <a:gd name="connsiteX953" fmla="*/ 393496 w 2918007"/>
                  <a:gd name="connsiteY953" fmla="*/ 815075 h 2013279"/>
                  <a:gd name="connsiteX954" fmla="*/ 390663 w 2918007"/>
                  <a:gd name="connsiteY954" fmla="*/ 816713 h 2013279"/>
                  <a:gd name="connsiteX955" fmla="*/ 384018 w 2918007"/>
                  <a:gd name="connsiteY955" fmla="*/ 819082 h 2013279"/>
                  <a:gd name="connsiteX956" fmla="*/ 356367 w 2918007"/>
                  <a:gd name="connsiteY956" fmla="*/ 836538 h 2013279"/>
                  <a:gd name="connsiteX957" fmla="*/ 390663 w 2918007"/>
                  <a:gd name="connsiteY957" fmla="*/ 816713 h 2013279"/>
                  <a:gd name="connsiteX958" fmla="*/ 401232 w 2918007"/>
                  <a:gd name="connsiteY958" fmla="*/ 812945 h 2013279"/>
                  <a:gd name="connsiteX959" fmla="*/ 423037 w 2918007"/>
                  <a:gd name="connsiteY959" fmla="*/ 806941 h 2013279"/>
                  <a:gd name="connsiteX960" fmla="*/ 430154 w 2918007"/>
                  <a:gd name="connsiteY960" fmla="*/ 805492 h 2013279"/>
                  <a:gd name="connsiteX961" fmla="*/ 1018311 w 2918007"/>
                  <a:gd name="connsiteY961" fmla="*/ 795397 h 2013279"/>
                  <a:gd name="connsiteX962" fmla="*/ 1003631 w 2918007"/>
                  <a:gd name="connsiteY962" fmla="*/ 795508 h 2013279"/>
                  <a:gd name="connsiteX963" fmla="*/ 979620 w 2918007"/>
                  <a:gd name="connsiteY963" fmla="*/ 814537 h 2013279"/>
                  <a:gd name="connsiteX964" fmla="*/ 942635 w 2918007"/>
                  <a:gd name="connsiteY964" fmla="*/ 1236898 h 2013279"/>
                  <a:gd name="connsiteX965" fmla="*/ 951002 w 2918007"/>
                  <a:gd name="connsiteY965" fmla="*/ 1242332 h 2013279"/>
                  <a:gd name="connsiteX966" fmla="*/ 953670 w 2918007"/>
                  <a:gd name="connsiteY966" fmla="*/ 1243588 h 2013279"/>
                  <a:gd name="connsiteX967" fmla="*/ 957343 w 2918007"/>
                  <a:gd name="connsiteY967" fmla="*/ 1245816 h 2013279"/>
                  <a:gd name="connsiteX968" fmla="*/ 961782 w 2918007"/>
                  <a:gd name="connsiteY968" fmla="*/ 1247407 h 2013279"/>
                  <a:gd name="connsiteX969" fmla="*/ 974979 w 2918007"/>
                  <a:gd name="connsiteY969" fmla="*/ 1253619 h 2013279"/>
                  <a:gd name="connsiteX970" fmla="*/ 989111 w 2918007"/>
                  <a:gd name="connsiteY970" fmla="*/ 1257203 h 2013279"/>
                  <a:gd name="connsiteX971" fmla="*/ 998806 w 2918007"/>
                  <a:gd name="connsiteY971" fmla="*/ 1260679 h 2013279"/>
                  <a:gd name="connsiteX972" fmla="*/ 1003707 w 2918007"/>
                  <a:gd name="connsiteY972" fmla="*/ 1260906 h 2013279"/>
                  <a:gd name="connsiteX973" fmla="*/ 1012885 w 2918007"/>
                  <a:gd name="connsiteY973" fmla="*/ 1263233 h 2013279"/>
                  <a:gd name="connsiteX974" fmla="*/ 1063037 w 2918007"/>
                  <a:gd name="connsiteY974" fmla="*/ 1263651 h 2013279"/>
                  <a:gd name="connsiteX975" fmla="*/ 1063037 w 2918007"/>
                  <a:gd name="connsiteY975" fmla="*/ 1263651 h 2013279"/>
                  <a:gd name="connsiteX976" fmla="*/ 1003707 w 2918007"/>
                  <a:gd name="connsiteY976" fmla="*/ 1260906 h 2013279"/>
                  <a:gd name="connsiteX977" fmla="*/ 989111 w 2918007"/>
                  <a:gd name="connsiteY977" fmla="*/ 1257203 h 2013279"/>
                  <a:gd name="connsiteX978" fmla="*/ 961782 w 2918007"/>
                  <a:gd name="connsiteY978" fmla="*/ 1247407 h 2013279"/>
                  <a:gd name="connsiteX979" fmla="*/ 953670 w 2918007"/>
                  <a:gd name="connsiteY979" fmla="*/ 1243588 h 2013279"/>
                  <a:gd name="connsiteX980" fmla="*/ 942636 w 2918007"/>
                  <a:gd name="connsiteY980" fmla="*/ 1236898 h 2013279"/>
                  <a:gd name="connsiteX981" fmla="*/ 979620 w 2918007"/>
                  <a:gd name="connsiteY981" fmla="*/ 814537 h 2013279"/>
                  <a:gd name="connsiteX982" fmla="*/ 1003631 w 2918007"/>
                  <a:gd name="connsiteY982" fmla="*/ 795508 h 2013279"/>
                  <a:gd name="connsiteX983" fmla="*/ 681281 w 2918007"/>
                  <a:gd name="connsiteY983" fmla="*/ 791168 h 2013279"/>
                  <a:gd name="connsiteX984" fmla="*/ 681716 w 2918007"/>
                  <a:gd name="connsiteY984" fmla="*/ 836578 h 2013279"/>
                  <a:gd name="connsiteX985" fmla="*/ 680484 w 2918007"/>
                  <a:gd name="connsiteY985" fmla="*/ 851072 h 2013279"/>
                  <a:gd name="connsiteX986" fmla="*/ 676095 w 2918007"/>
                  <a:gd name="connsiteY986" fmla="*/ 884761 h 2013279"/>
                  <a:gd name="connsiteX987" fmla="*/ 670861 w 2918007"/>
                  <a:gd name="connsiteY987" fmla="*/ 900354 h 2013279"/>
                  <a:gd name="connsiteX988" fmla="*/ 658268 w 2918007"/>
                  <a:gd name="connsiteY988" fmla="*/ 923351 h 2013279"/>
                  <a:gd name="connsiteX989" fmla="*/ 640598 w 2918007"/>
                  <a:gd name="connsiteY989" fmla="*/ 938873 h 2013279"/>
                  <a:gd name="connsiteX990" fmla="*/ 636967 w 2918007"/>
                  <a:gd name="connsiteY990" fmla="*/ 940909 h 2013279"/>
                  <a:gd name="connsiteX991" fmla="*/ 610709 w 2918007"/>
                  <a:gd name="connsiteY991" fmla="*/ 943667 h 2013279"/>
                  <a:gd name="connsiteX992" fmla="*/ 635466 w 2918007"/>
                  <a:gd name="connsiteY992" fmla="*/ 941751 h 2013279"/>
                  <a:gd name="connsiteX993" fmla="*/ 636967 w 2918007"/>
                  <a:gd name="connsiteY993" fmla="*/ 940909 h 2013279"/>
                  <a:gd name="connsiteX994" fmla="*/ 638459 w 2918007"/>
                  <a:gd name="connsiteY994" fmla="*/ 940752 h 2013279"/>
                  <a:gd name="connsiteX995" fmla="*/ 640598 w 2918007"/>
                  <a:gd name="connsiteY995" fmla="*/ 938873 h 2013279"/>
                  <a:gd name="connsiteX996" fmla="*/ 653830 w 2918007"/>
                  <a:gd name="connsiteY996" fmla="*/ 931454 h 2013279"/>
                  <a:gd name="connsiteX997" fmla="*/ 658268 w 2918007"/>
                  <a:gd name="connsiteY997" fmla="*/ 923351 h 2013279"/>
                  <a:gd name="connsiteX998" fmla="*/ 665181 w 2918007"/>
                  <a:gd name="connsiteY998" fmla="*/ 917278 h 2013279"/>
                  <a:gd name="connsiteX999" fmla="*/ 670861 w 2918007"/>
                  <a:gd name="connsiteY999" fmla="*/ 900354 h 2013279"/>
                  <a:gd name="connsiteX1000" fmla="*/ 675063 w 2918007"/>
                  <a:gd name="connsiteY1000" fmla="*/ 892682 h 2013279"/>
                  <a:gd name="connsiteX1001" fmla="*/ 676095 w 2918007"/>
                  <a:gd name="connsiteY1001" fmla="*/ 884761 h 2013279"/>
                  <a:gd name="connsiteX1002" fmla="*/ 678137 w 2918007"/>
                  <a:gd name="connsiteY1002" fmla="*/ 878674 h 2013279"/>
                  <a:gd name="connsiteX1003" fmla="*/ 680484 w 2918007"/>
                  <a:gd name="connsiteY1003" fmla="*/ 851072 h 2013279"/>
                  <a:gd name="connsiteX1004" fmla="*/ 681761 w 2918007"/>
                  <a:gd name="connsiteY1004" fmla="*/ 841271 h 2013279"/>
                  <a:gd name="connsiteX1005" fmla="*/ 681716 w 2918007"/>
                  <a:gd name="connsiteY1005" fmla="*/ 836578 h 2013279"/>
                  <a:gd name="connsiteX1006" fmla="*/ 681960 w 2918007"/>
                  <a:gd name="connsiteY1006" fmla="*/ 833706 h 2013279"/>
                  <a:gd name="connsiteX1007" fmla="*/ 2336942 w 2918007"/>
                  <a:gd name="connsiteY1007" fmla="*/ 789294 h 2013279"/>
                  <a:gd name="connsiteX1008" fmla="*/ 2336941 w 2918007"/>
                  <a:gd name="connsiteY1008" fmla="*/ 789294 h 2013279"/>
                  <a:gd name="connsiteX1009" fmla="*/ 2350662 w 2918007"/>
                  <a:gd name="connsiteY1009" fmla="*/ 794915 h 2013279"/>
                  <a:gd name="connsiteX1010" fmla="*/ 2350672 w 2918007"/>
                  <a:gd name="connsiteY1010" fmla="*/ 794945 h 2013279"/>
                  <a:gd name="connsiteX1011" fmla="*/ 2357003 w 2918007"/>
                  <a:gd name="connsiteY1011" fmla="*/ 814001 h 2013279"/>
                  <a:gd name="connsiteX1012" fmla="*/ 2357557 w 2918007"/>
                  <a:gd name="connsiteY1012" fmla="*/ 823380 h 2013279"/>
                  <a:gd name="connsiteX1013" fmla="*/ 2357968 w 2918007"/>
                  <a:gd name="connsiteY1013" fmla="*/ 841519 h 2013279"/>
                  <a:gd name="connsiteX1014" fmla="*/ 2351357 w 2918007"/>
                  <a:gd name="connsiteY1014" fmla="*/ 897183 h 2013279"/>
                  <a:gd name="connsiteX1015" fmla="*/ 2339080 w 2918007"/>
                  <a:gd name="connsiteY1015" fmla="*/ 953624 h 2013279"/>
                  <a:gd name="connsiteX1016" fmla="*/ 2332187 w 2918007"/>
                  <a:gd name="connsiteY1016" fmla="*/ 982395 h 2013279"/>
                  <a:gd name="connsiteX1017" fmla="*/ 2329248 w 2918007"/>
                  <a:gd name="connsiteY1017" fmla="*/ 992083 h 2013279"/>
                  <a:gd name="connsiteX1018" fmla="*/ 2307353 w 2918007"/>
                  <a:gd name="connsiteY1018" fmla="*/ 1055886 h 2013279"/>
                  <a:gd name="connsiteX1019" fmla="*/ 2295345 w 2918007"/>
                  <a:gd name="connsiteY1019" fmla="*/ 1085544 h 2013279"/>
                  <a:gd name="connsiteX1020" fmla="*/ 2292980 w 2918007"/>
                  <a:gd name="connsiteY1020" fmla="*/ 1091993 h 2013279"/>
                  <a:gd name="connsiteX1021" fmla="*/ 2290893 w 2918007"/>
                  <a:gd name="connsiteY1021" fmla="*/ 1097235 h 2013279"/>
                  <a:gd name="connsiteX1022" fmla="*/ 2290178 w 2918007"/>
                  <a:gd name="connsiteY1022" fmla="*/ 1099632 h 2013279"/>
                  <a:gd name="connsiteX1023" fmla="*/ 2287455 w 2918007"/>
                  <a:gd name="connsiteY1023" fmla="*/ 1107055 h 2013279"/>
                  <a:gd name="connsiteX1024" fmla="*/ 2286862 w 2918007"/>
                  <a:gd name="connsiteY1024" fmla="*/ 1110746 h 2013279"/>
                  <a:gd name="connsiteX1025" fmla="*/ 2283582 w 2918007"/>
                  <a:gd name="connsiteY1025" fmla="*/ 1121742 h 2013279"/>
                  <a:gd name="connsiteX1026" fmla="*/ 2284240 w 2918007"/>
                  <a:gd name="connsiteY1026" fmla="*/ 1127071 h 2013279"/>
                  <a:gd name="connsiteX1027" fmla="*/ 2283622 w 2918007"/>
                  <a:gd name="connsiteY1027" fmla="*/ 1130923 h 2013279"/>
                  <a:gd name="connsiteX1028" fmla="*/ 2284808 w 2918007"/>
                  <a:gd name="connsiteY1028" fmla="*/ 1131663 h 2013279"/>
                  <a:gd name="connsiteX1029" fmla="*/ 2285080 w 2918007"/>
                  <a:gd name="connsiteY1029" fmla="*/ 1133862 h 2013279"/>
                  <a:gd name="connsiteX1030" fmla="*/ 2295043 w 2918007"/>
                  <a:gd name="connsiteY1030" fmla="*/ 1138051 h 2013279"/>
                  <a:gd name="connsiteX1031" fmla="*/ 2295044 w 2918007"/>
                  <a:gd name="connsiteY1031" fmla="*/ 1138052 h 2013279"/>
                  <a:gd name="connsiteX1032" fmla="*/ 2295045 w 2918007"/>
                  <a:gd name="connsiteY1032" fmla="*/ 1138052 h 2013279"/>
                  <a:gd name="connsiteX1033" fmla="*/ 2319955 w 2918007"/>
                  <a:gd name="connsiteY1033" fmla="*/ 1138969 h 2013279"/>
                  <a:gd name="connsiteX1034" fmla="*/ 2320914 w 2918007"/>
                  <a:gd name="connsiteY1034" fmla="*/ 1139004 h 2013279"/>
                  <a:gd name="connsiteX1035" fmla="*/ 2320914 w 2918007"/>
                  <a:gd name="connsiteY1035" fmla="*/ 1139004 h 2013279"/>
                  <a:gd name="connsiteX1036" fmla="*/ 2319955 w 2918007"/>
                  <a:gd name="connsiteY1036" fmla="*/ 1138969 h 2013279"/>
                  <a:gd name="connsiteX1037" fmla="*/ 2295045 w 2918007"/>
                  <a:gd name="connsiteY1037" fmla="*/ 1138052 h 2013279"/>
                  <a:gd name="connsiteX1038" fmla="*/ 2295045 w 2918007"/>
                  <a:gd name="connsiteY1038" fmla="*/ 1138052 h 2013279"/>
                  <a:gd name="connsiteX1039" fmla="*/ 2295043 w 2918007"/>
                  <a:gd name="connsiteY1039" fmla="*/ 1138051 h 2013279"/>
                  <a:gd name="connsiteX1040" fmla="*/ 2284808 w 2918007"/>
                  <a:gd name="connsiteY1040" fmla="*/ 1131663 h 2013279"/>
                  <a:gd name="connsiteX1041" fmla="*/ 2284240 w 2918007"/>
                  <a:gd name="connsiteY1041" fmla="*/ 1127071 h 2013279"/>
                  <a:gd name="connsiteX1042" fmla="*/ 2286862 w 2918007"/>
                  <a:gd name="connsiteY1042" fmla="*/ 1110746 h 2013279"/>
                  <a:gd name="connsiteX1043" fmla="*/ 2290178 w 2918007"/>
                  <a:gd name="connsiteY1043" fmla="*/ 1099632 h 2013279"/>
                  <a:gd name="connsiteX1044" fmla="*/ 2292980 w 2918007"/>
                  <a:gd name="connsiteY1044" fmla="*/ 1091993 h 2013279"/>
                  <a:gd name="connsiteX1045" fmla="*/ 2307354 w 2918007"/>
                  <a:gd name="connsiteY1045" fmla="*/ 1055886 h 2013279"/>
                  <a:gd name="connsiteX1046" fmla="*/ 2321342 w 2918007"/>
                  <a:gd name="connsiteY1046" fmla="*/ 1018143 h 2013279"/>
                  <a:gd name="connsiteX1047" fmla="*/ 2329248 w 2918007"/>
                  <a:gd name="connsiteY1047" fmla="*/ 992083 h 2013279"/>
                  <a:gd name="connsiteX1048" fmla="*/ 2331296 w 2918007"/>
                  <a:gd name="connsiteY1048" fmla="*/ 986116 h 2013279"/>
                  <a:gd name="connsiteX1049" fmla="*/ 2332187 w 2918007"/>
                  <a:gd name="connsiteY1049" fmla="*/ 982395 h 2013279"/>
                  <a:gd name="connsiteX1050" fmla="*/ 2334428 w 2918007"/>
                  <a:gd name="connsiteY1050" fmla="*/ 975010 h 2013279"/>
                  <a:gd name="connsiteX1051" fmla="*/ 2339080 w 2918007"/>
                  <a:gd name="connsiteY1051" fmla="*/ 953624 h 2013279"/>
                  <a:gd name="connsiteX1052" fmla="*/ 2350134 w 2918007"/>
                  <a:gd name="connsiteY1052" fmla="*/ 907481 h 2013279"/>
                  <a:gd name="connsiteX1053" fmla="*/ 2351357 w 2918007"/>
                  <a:gd name="connsiteY1053" fmla="*/ 897183 h 2013279"/>
                  <a:gd name="connsiteX1054" fmla="*/ 2353816 w 2918007"/>
                  <a:gd name="connsiteY1054" fmla="*/ 885879 h 2013279"/>
                  <a:gd name="connsiteX1055" fmla="*/ 2358081 w 2918007"/>
                  <a:gd name="connsiteY1055" fmla="*/ 846534 h 2013279"/>
                  <a:gd name="connsiteX1056" fmla="*/ 2357968 w 2918007"/>
                  <a:gd name="connsiteY1056" fmla="*/ 841519 h 2013279"/>
                  <a:gd name="connsiteX1057" fmla="*/ 2358409 w 2918007"/>
                  <a:gd name="connsiteY1057" fmla="*/ 837805 h 2013279"/>
                  <a:gd name="connsiteX1058" fmla="*/ 2357557 w 2918007"/>
                  <a:gd name="connsiteY1058" fmla="*/ 823380 h 2013279"/>
                  <a:gd name="connsiteX1059" fmla="*/ 2357370 w 2918007"/>
                  <a:gd name="connsiteY1059" fmla="*/ 815104 h 2013279"/>
                  <a:gd name="connsiteX1060" fmla="*/ 2357003 w 2918007"/>
                  <a:gd name="connsiteY1060" fmla="*/ 814001 h 2013279"/>
                  <a:gd name="connsiteX1061" fmla="*/ 2356879 w 2918007"/>
                  <a:gd name="connsiteY1061" fmla="*/ 811898 h 2013279"/>
                  <a:gd name="connsiteX1062" fmla="*/ 2350672 w 2918007"/>
                  <a:gd name="connsiteY1062" fmla="*/ 794945 h 2013279"/>
                  <a:gd name="connsiteX1063" fmla="*/ 2350663 w 2918007"/>
                  <a:gd name="connsiteY1063" fmla="*/ 794915 h 2013279"/>
                  <a:gd name="connsiteX1064" fmla="*/ 2336942 w 2918007"/>
                  <a:gd name="connsiteY1064" fmla="*/ 789294 h 2013279"/>
                  <a:gd name="connsiteX1065" fmla="*/ 509987 w 2918007"/>
                  <a:gd name="connsiteY1065" fmla="*/ 779317 h 2013279"/>
                  <a:gd name="connsiteX1066" fmla="*/ 496358 w 2918007"/>
                  <a:gd name="connsiteY1066" fmla="*/ 791141 h 2013279"/>
                  <a:gd name="connsiteX1067" fmla="*/ 494856 w 2918007"/>
                  <a:gd name="connsiteY1067" fmla="*/ 798090 h 2013279"/>
                  <a:gd name="connsiteX1068" fmla="*/ 492870 w 2918007"/>
                  <a:gd name="connsiteY1068" fmla="*/ 801617 h 2013279"/>
                  <a:gd name="connsiteX1069" fmla="*/ 474255 w 2918007"/>
                  <a:gd name="connsiteY1069" fmla="*/ 811140 h 2013279"/>
                  <a:gd name="connsiteX1070" fmla="*/ 474255 w 2918007"/>
                  <a:gd name="connsiteY1070" fmla="*/ 811141 h 2013279"/>
                  <a:gd name="connsiteX1071" fmla="*/ 474255 w 2918007"/>
                  <a:gd name="connsiteY1071" fmla="*/ 811141 h 2013279"/>
                  <a:gd name="connsiteX1072" fmla="*/ 474255 w 2918007"/>
                  <a:gd name="connsiteY1072" fmla="*/ 811140 h 2013279"/>
                  <a:gd name="connsiteX1073" fmla="*/ 490580 w 2918007"/>
                  <a:gd name="connsiteY1073" fmla="*/ 805686 h 2013279"/>
                  <a:gd name="connsiteX1074" fmla="*/ 492870 w 2918007"/>
                  <a:gd name="connsiteY1074" fmla="*/ 801617 h 2013279"/>
                  <a:gd name="connsiteX1075" fmla="*/ 494246 w 2918007"/>
                  <a:gd name="connsiteY1075" fmla="*/ 800914 h 2013279"/>
                  <a:gd name="connsiteX1076" fmla="*/ 494856 w 2918007"/>
                  <a:gd name="connsiteY1076" fmla="*/ 798090 h 2013279"/>
                  <a:gd name="connsiteX1077" fmla="*/ 495925 w 2918007"/>
                  <a:gd name="connsiteY1077" fmla="*/ 796191 h 2013279"/>
                  <a:gd name="connsiteX1078" fmla="*/ 496358 w 2918007"/>
                  <a:gd name="connsiteY1078" fmla="*/ 791141 h 2013279"/>
                  <a:gd name="connsiteX1079" fmla="*/ 509987 w 2918007"/>
                  <a:gd name="connsiteY1079" fmla="*/ 779317 h 2013279"/>
                  <a:gd name="connsiteX1080" fmla="*/ 2601292 w 2918007"/>
                  <a:gd name="connsiteY1080" fmla="*/ 757855 h 2013279"/>
                  <a:gd name="connsiteX1081" fmla="*/ 2601291 w 2918007"/>
                  <a:gd name="connsiteY1081" fmla="*/ 757855 h 2013279"/>
                  <a:gd name="connsiteX1082" fmla="*/ 2606626 w 2918007"/>
                  <a:gd name="connsiteY1082" fmla="*/ 763218 h 2013279"/>
                  <a:gd name="connsiteX1083" fmla="*/ 2614322 w 2918007"/>
                  <a:gd name="connsiteY1083" fmla="*/ 775133 h 2013279"/>
                  <a:gd name="connsiteX1084" fmla="*/ 2624988 w 2918007"/>
                  <a:gd name="connsiteY1084" fmla="*/ 811007 h 2013279"/>
                  <a:gd name="connsiteX1085" fmla="*/ 2626106 w 2918007"/>
                  <a:gd name="connsiteY1085" fmla="*/ 816758 h 2013279"/>
                  <a:gd name="connsiteX1086" fmla="*/ 2627538 w 2918007"/>
                  <a:gd name="connsiteY1086" fmla="*/ 836324 h 2013279"/>
                  <a:gd name="connsiteX1087" fmla="*/ 2628988 w 2918007"/>
                  <a:gd name="connsiteY1087" fmla="*/ 873415 h 2013279"/>
                  <a:gd name="connsiteX1088" fmla="*/ 2627243 w 2918007"/>
                  <a:gd name="connsiteY1088" fmla="*/ 892919 h 2013279"/>
                  <a:gd name="connsiteX1089" fmla="*/ 2621067 w 2918007"/>
                  <a:gd name="connsiteY1089" fmla="*/ 930287 h 2013279"/>
                  <a:gd name="connsiteX1090" fmla="*/ 2620269 w 2918007"/>
                  <a:gd name="connsiteY1090" fmla="*/ 933160 h 2013279"/>
                  <a:gd name="connsiteX1091" fmla="*/ 2612234 w 2918007"/>
                  <a:gd name="connsiteY1091" fmla="*/ 948308 h 2013279"/>
                  <a:gd name="connsiteX1092" fmla="*/ 2612215 w 2918007"/>
                  <a:gd name="connsiteY1092" fmla="*/ 948342 h 2013279"/>
                  <a:gd name="connsiteX1093" fmla="*/ 2600762 w 2918007"/>
                  <a:gd name="connsiteY1093" fmla="*/ 954298 h 2013279"/>
                  <a:gd name="connsiteX1094" fmla="*/ 2600762 w 2918007"/>
                  <a:gd name="connsiteY1094" fmla="*/ 954298 h 2013279"/>
                  <a:gd name="connsiteX1095" fmla="*/ 2612216 w 2918007"/>
                  <a:gd name="connsiteY1095" fmla="*/ 948342 h 2013279"/>
                  <a:gd name="connsiteX1096" fmla="*/ 2612234 w 2918007"/>
                  <a:gd name="connsiteY1096" fmla="*/ 948308 h 2013279"/>
                  <a:gd name="connsiteX1097" fmla="*/ 2619829 w 2918007"/>
                  <a:gd name="connsiteY1097" fmla="*/ 934746 h 2013279"/>
                  <a:gd name="connsiteX1098" fmla="*/ 2620269 w 2918007"/>
                  <a:gd name="connsiteY1098" fmla="*/ 933160 h 2013279"/>
                  <a:gd name="connsiteX1099" fmla="*/ 2620738 w 2918007"/>
                  <a:gd name="connsiteY1099" fmla="*/ 932277 h 2013279"/>
                  <a:gd name="connsiteX1100" fmla="*/ 2621067 w 2918007"/>
                  <a:gd name="connsiteY1100" fmla="*/ 930287 h 2013279"/>
                  <a:gd name="connsiteX1101" fmla="*/ 2625247 w 2918007"/>
                  <a:gd name="connsiteY1101" fmla="*/ 915223 h 2013279"/>
                  <a:gd name="connsiteX1102" fmla="*/ 2627243 w 2918007"/>
                  <a:gd name="connsiteY1102" fmla="*/ 892919 h 2013279"/>
                  <a:gd name="connsiteX1103" fmla="*/ 2629271 w 2918007"/>
                  <a:gd name="connsiteY1103" fmla="*/ 880646 h 2013279"/>
                  <a:gd name="connsiteX1104" fmla="*/ 2628988 w 2918007"/>
                  <a:gd name="connsiteY1104" fmla="*/ 873415 h 2013279"/>
                  <a:gd name="connsiteX1105" fmla="*/ 2629683 w 2918007"/>
                  <a:gd name="connsiteY1105" fmla="*/ 865648 h 2013279"/>
                  <a:gd name="connsiteX1106" fmla="*/ 2627538 w 2918007"/>
                  <a:gd name="connsiteY1106" fmla="*/ 836324 h 2013279"/>
                  <a:gd name="connsiteX1107" fmla="*/ 2626940 w 2918007"/>
                  <a:gd name="connsiteY1107" fmla="*/ 821050 h 2013279"/>
                  <a:gd name="connsiteX1108" fmla="*/ 2626106 w 2918007"/>
                  <a:gd name="connsiteY1108" fmla="*/ 816758 h 2013279"/>
                  <a:gd name="connsiteX1109" fmla="*/ 2625913 w 2918007"/>
                  <a:gd name="connsiteY1109" fmla="*/ 814118 h 2013279"/>
                  <a:gd name="connsiteX1110" fmla="*/ 2624988 w 2918007"/>
                  <a:gd name="connsiteY1110" fmla="*/ 811007 h 2013279"/>
                  <a:gd name="connsiteX1111" fmla="*/ 2621881 w 2918007"/>
                  <a:gd name="connsiteY1111" fmla="*/ 795028 h 2013279"/>
                  <a:gd name="connsiteX1112" fmla="*/ 2614323 w 2918007"/>
                  <a:gd name="connsiteY1112" fmla="*/ 775133 h 2013279"/>
                  <a:gd name="connsiteX1113" fmla="*/ 2601292 w 2918007"/>
                  <a:gd name="connsiteY1113" fmla="*/ 757855 h 2013279"/>
                  <a:gd name="connsiteX1114" fmla="*/ 694841 w 2918007"/>
                  <a:gd name="connsiteY1114" fmla="*/ 739577 h 2013279"/>
                  <a:gd name="connsiteX1115" fmla="*/ 681280 w 2918007"/>
                  <a:gd name="connsiteY1115" fmla="*/ 791141 h 2013279"/>
                  <a:gd name="connsiteX1116" fmla="*/ 684767 w 2918007"/>
                  <a:gd name="connsiteY1116" fmla="*/ 753642 h 2013279"/>
                  <a:gd name="connsiteX1117" fmla="*/ 694841 w 2918007"/>
                  <a:gd name="connsiteY1117" fmla="*/ 739577 h 2013279"/>
                  <a:gd name="connsiteX1118" fmla="*/ 1893175 w 2918007"/>
                  <a:gd name="connsiteY1118" fmla="*/ 725473 h 2013279"/>
                  <a:gd name="connsiteX1119" fmla="*/ 1879630 w 2918007"/>
                  <a:gd name="connsiteY1119" fmla="*/ 731521 h 2013279"/>
                  <a:gd name="connsiteX1120" fmla="*/ 1875135 w 2918007"/>
                  <a:gd name="connsiteY1120" fmla="*/ 734806 h 2013279"/>
                  <a:gd name="connsiteX1121" fmla="*/ 1893182 w 2918007"/>
                  <a:gd name="connsiteY1121" fmla="*/ 725470 h 2013279"/>
                  <a:gd name="connsiteX1122" fmla="*/ 1893182 w 2918007"/>
                  <a:gd name="connsiteY1122" fmla="*/ 725470 h 2013279"/>
                  <a:gd name="connsiteX1123" fmla="*/ 1900931 w 2918007"/>
                  <a:gd name="connsiteY1123" fmla="*/ 726618 h 2013279"/>
                  <a:gd name="connsiteX1124" fmla="*/ 1901143 w 2918007"/>
                  <a:gd name="connsiteY1124" fmla="*/ 740654 h 2013279"/>
                  <a:gd name="connsiteX1125" fmla="*/ 1861693 w 2918007"/>
                  <a:gd name="connsiteY1125" fmla="*/ 814537 h 2013279"/>
                  <a:gd name="connsiteX1126" fmla="*/ 1866697 w 2918007"/>
                  <a:gd name="connsiteY1126" fmla="*/ 839451 h 2013279"/>
                  <a:gd name="connsiteX1127" fmla="*/ 1865245 w 2918007"/>
                  <a:gd name="connsiteY1127" fmla="*/ 844744 h 2013279"/>
                  <a:gd name="connsiteX1128" fmla="*/ 1860015 w 2918007"/>
                  <a:gd name="connsiteY1128" fmla="*/ 852338 h 2013279"/>
                  <a:gd name="connsiteX1129" fmla="*/ 1836817 w 2918007"/>
                  <a:gd name="connsiteY1129" fmla="*/ 861117 h 2013279"/>
                  <a:gd name="connsiteX1130" fmla="*/ 1836816 w 2918007"/>
                  <a:gd name="connsiteY1130" fmla="*/ 861117 h 2013279"/>
                  <a:gd name="connsiteX1131" fmla="*/ 1836816 w 2918007"/>
                  <a:gd name="connsiteY1131" fmla="*/ 861117 h 2013279"/>
                  <a:gd name="connsiteX1132" fmla="*/ 1836817 w 2918007"/>
                  <a:gd name="connsiteY1132" fmla="*/ 861117 h 2013279"/>
                  <a:gd name="connsiteX1133" fmla="*/ 1856685 w 2918007"/>
                  <a:gd name="connsiteY1133" fmla="*/ 857173 h 2013279"/>
                  <a:gd name="connsiteX1134" fmla="*/ 1860015 w 2918007"/>
                  <a:gd name="connsiteY1134" fmla="*/ 852338 h 2013279"/>
                  <a:gd name="connsiteX1135" fmla="*/ 1863525 w 2918007"/>
                  <a:gd name="connsiteY1135" fmla="*/ 851009 h 2013279"/>
                  <a:gd name="connsiteX1136" fmla="*/ 1865245 w 2918007"/>
                  <a:gd name="connsiteY1136" fmla="*/ 844744 h 2013279"/>
                  <a:gd name="connsiteX1137" fmla="*/ 1867193 w 2918007"/>
                  <a:gd name="connsiteY1137" fmla="*/ 841916 h 2013279"/>
                  <a:gd name="connsiteX1138" fmla="*/ 1866697 w 2918007"/>
                  <a:gd name="connsiteY1138" fmla="*/ 839451 h 2013279"/>
                  <a:gd name="connsiteX1139" fmla="*/ 1867579 w 2918007"/>
                  <a:gd name="connsiteY1139" fmla="*/ 836239 h 2013279"/>
                  <a:gd name="connsiteX1140" fmla="*/ 1861694 w 2918007"/>
                  <a:gd name="connsiteY1140" fmla="*/ 814537 h 2013279"/>
                  <a:gd name="connsiteX1141" fmla="*/ 1901144 w 2918007"/>
                  <a:gd name="connsiteY1141" fmla="*/ 740654 h 2013279"/>
                  <a:gd name="connsiteX1142" fmla="*/ 1900932 w 2918007"/>
                  <a:gd name="connsiteY1142" fmla="*/ 726618 h 2013279"/>
                  <a:gd name="connsiteX1143" fmla="*/ 1893182 w 2918007"/>
                  <a:gd name="connsiteY1143" fmla="*/ 725470 h 2013279"/>
                  <a:gd name="connsiteX1144" fmla="*/ 2497207 w 2918007"/>
                  <a:gd name="connsiteY1144" fmla="*/ 706176 h 2013279"/>
                  <a:gd name="connsiteX1145" fmla="*/ 2497206 w 2918007"/>
                  <a:gd name="connsiteY1145" fmla="*/ 706176 h 2013279"/>
                  <a:gd name="connsiteX1146" fmla="*/ 2516440 w 2918007"/>
                  <a:gd name="connsiteY1146" fmla="*/ 715281 h 2013279"/>
                  <a:gd name="connsiteX1147" fmla="*/ 2516457 w 2918007"/>
                  <a:gd name="connsiteY1147" fmla="*/ 715317 h 2013279"/>
                  <a:gd name="connsiteX1148" fmla="*/ 2528152 w 2918007"/>
                  <a:gd name="connsiteY1148" fmla="*/ 741662 h 2013279"/>
                  <a:gd name="connsiteX1149" fmla="*/ 2530663 w 2918007"/>
                  <a:gd name="connsiteY1149" fmla="*/ 754192 h 2013279"/>
                  <a:gd name="connsiteX1150" fmla="*/ 2534590 w 2918007"/>
                  <a:gd name="connsiteY1150" fmla="*/ 777499 h 2013279"/>
                  <a:gd name="connsiteX1151" fmla="*/ 2538078 w 2918007"/>
                  <a:gd name="connsiteY1151" fmla="*/ 849229 h 2013279"/>
                  <a:gd name="connsiteX1152" fmla="*/ 2537954 w 2918007"/>
                  <a:gd name="connsiteY1152" fmla="*/ 868880 h 2013279"/>
                  <a:gd name="connsiteX1153" fmla="*/ 2537516 w 2918007"/>
                  <a:gd name="connsiteY1153" fmla="*/ 886031 h 2013279"/>
                  <a:gd name="connsiteX1154" fmla="*/ 2536418 w 2918007"/>
                  <a:gd name="connsiteY1154" fmla="*/ 910429 h 2013279"/>
                  <a:gd name="connsiteX1155" fmla="*/ 2535701 w 2918007"/>
                  <a:gd name="connsiteY1155" fmla="*/ 923568 h 2013279"/>
                  <a:gd name="connsiteX1156" fmla="*/ 2534321 w 2918007"/>
                  <a:gd name="connsiteY1156" fmla="*/ 942896 h 2013279"/>
                  <a:gd name="connsiteX1157" fmla="*/ 2533802 w 2918007"/>
                  <a:gd name="connsiteY1157" fmla="*/ 949758 h 2013279"/>
                  <a:gd name="connsiteX1158" fmla="*/ 2533020 w 2918007"/>
                  <a:gd name="connsiteY1158" fmla="*/ 958530 h 2013279"/>
                  <a:gd name="connsiteX1159" fmla="*/ 2532957 w 2918007"/>
                  <a:gd name="connsiteY1159" fmla="*/ 959223 h 2013279"/>
                  <a:gd name="connsiteX1160" fmla="*/ 2526793 w 2918007"/>
                  <a:gd name="connsiteY1160" fmla="*/ 1008478 h 2013279"/>
                  <a:gd name="connsiteX1161" fmla="*/ 2526794 w 2918007"/>
                  <a:gd name="connsiteY1161" fmla="*/ 1008477 h 2013279"/>
                  <a:gd name="connsiteX1162" fmla="*/ 2519474 w 2918007"/>
                  <a:gd name="connsiteY1162" fmla="*/ 996318 h 2013279"/>
                  <a:gd name="connsiteX1163" fmla="*/ 2532958 w 2918007"/>
                  <a:gd name="connsiteY1163" fmla="*/ 959223 h 2013279"/>
                  <a:gd name="connsiteX1164" fmla="*/ 2533020 w 2918007"/>
                  <a:gd name="connsiteY1164" fmla="*/ 958530 h 2013279"/>
                  <a:gd name="connsiteX1165" fmla="*/ 2533738 w 2918007"/>
                  <a:gd name="connsiteY1165" fmla="*/ 950607 h 2013279"/>
                  <a:gd name="connsiteX1166" fmla="*/ 2533802 w 2918007"/>
                  <a:gd name="connsiteY1166" fmla="*/ 949758 h 2013279"/>
                  <a:gd name="connsiteX1167" fmla="*/ 2533950 w 2918007"/>
                  <a:gd name="connsiteY1167" fmla="*/ 948097 h 2013279"/>
                  <a:gd name="connsiteX1168" fmla="*/ 2534321 w 2918007"/>
                  <a:gd name="connsiteY1168" fmla="*/ 942896 h 2013279"/>
                  <a:gd name="connsiteX1169" fmla="*/ 2535486 w 2918007"/>
                  <a:gd name="connsiteY1169" fmla="*/ 927504 h 2013279"/>
                  <a:gd name="connsiteX1170" fmla="*/ 2535701 w 2918007"/>
                  <a:gd name="connsiteY1170" fmla="*/ 923568 h 2013279"/>
                  <a:gd name="connsiteX1171" fmla="*/ 2536040 w 2918007"/>
                  <a:gd name="connsiteY1171" fmla="*/ 918818 h 2013279"/>
                  <a:gd name="connsiteX1172" fmla="*/ 2536418 w 2918007"/>
                  <a:gd name="connsiteY1172" fmla="*/ 910429 h 2013279"/>
                  <a:gd name="connsiteX1173" fmla="*/ 2537312 w 2918007"/>
                  <a:gd name="connsiteY1173" fmla="*/ 894032 h 2013279"/>
                  <a:gd name="connsiteX1174" fmla="*/ 2537516 w 2918007"/>
                  <a:gd name="connsiteY1174" fmla="*/ 886031 h 2013279"/>
                  <a:gd name="connsiteX1175" fmla="*/ 2537899 w 2918007"/>
                  <a:gd name="connsiteY1175" fmla="*/ 877534 h 2013279"/>
                  <a:gd name="connsiteX1176" fmla="*/ 2537954 w 2918007"/>
                  <a:gd name="connsiteY1176" fmla="*/ 868880 h 2013279"/>
                  <a:gd name="connsiteX1177" fmla="*/ 2538325 w 2918007"/>
                  <a:gd name="connsiteY1177" fmla="*/ 854310 h 2013279"/>
                  <a:gd name="connsiteX1178" fmla="*/ 2538078 w 2918007"/>
                  <a:gd name="connsiteY1178" fmla="*/ 849229 h 2013279"/>
                  <a:gd name="connsiteX1179" fmla="*/ 2538198 w 2918007"/>
                  <a:gd name="connsiteY1179" fmla="*/ 830391 h 2013279"/>
                  <a:gd name="connsiteX1180" fmla="*/ 2535607 w 2918007"/>
                  <a:gd name="connsiteY1180" fmla="*/ 783536 h 2013279"/>
                  <a:gd name="connsiteX1181" fmla="*/ 2534590 w 2918007"/>
                  <a:gd name="connsiteY1181" fmla="*/ 777499 h 2013279"/>
                  <a:gd name="connsiteX1182" fmla="*/ 2534351 w 2918007"/>
                  <a:gd name="connsiteY1182" fmla="*/ 772588 h 2013279"/>
                  <a:gd name="connsiteX1183" fmla="*/ 2530663 w 2918007"/>
                  <a:gd name="connsiteY1183" fmla="*/ 754192 h 2013279"/>
                  <a:gd name="connsiteX1184" fmla="*/ 2528798 w 2918007"/>
                  <a:gd name="connsiteY1184" fmla="*/ 743117 h 2013279"/>
                  <a:gd name="connsiteX1185" fmla="*/ 2528152 w 2918007"/>
                  <a:gd name="connsiteY1185" fmla="*/ 741662 h 2013279"/>
                  <a:gd name="connsiteX1186" fmla="*/ 2527583 w 2918007"/>
                  <a:gd name="connsiteY1186" fmla="*/ 738823 h 2013279"/>
                  <a:gd name="connsiteX1187" fmla="*/ 2516457 w 2918007"/>
                  <a:gd name="connsiteY1187" fmla="*/ 715317 h 2013279"/>
                  <a:gd name="connsiteX1188" fmla="*/ 2516441 w 2918007"/>
                  <a:gd name="connsiteY1188" fmla="*/ 715281 h 2013279"/>
                  <a:gd name="connsiteX1189" fmla="*/ 2497207 w 2918007"/>
                  <a:gd name="connsiteY1189" fmla="*/ 706176 h 2013279"/>
                  <a:gd name="connsiteX1190" fmla="*/ 1827791 w 2918007"/>
                  <a:gd name="connsiteY1190" fmla="*/ 682164 h 2013279"/>
                  <a:gd name="connsiteX1191" fmla="*/ 1764388 w 2918007"/>
                  <a:gd name="connsiteY1191" fmla="*/ 707022 h 2013279"/>
                  <a:gd name="connsiteX1192" fmla="*/ 1764375 w 2918007"/>
                  <a:gd name="connsiteY1192" fmla="*/ 707035 h 2013279"/>
                  <a:gd name="connsiteX1193" fmla="*/ 1730853 w 2918007"/>
                  <a:gd name="connsiteY1193" fmla="*/ 736298 h 2013279"/>
                  <a:gd name="connsiteX1194" fmla="*/ 1725215 w 2918007"/>
                  <a:gd name="connsiteY1194" fmla="*/ 743944 h 2013279"/>
                  <a:gd name="connsiteX1195" fmla="*/ 1721847 w 2918007"/>
                  <a:gd name="connsiteY1195" fmla="*/ 747119 h 2013279"/>
                  <a:gd name="connsiteX1196" fmla="*/ 1715744 w 2918007"/>
                  <a:gd name="connsiteY1196" fmla="*/ 756791 h 2013279"/>
                  <a:gd name="connsiteX1197" fmla="*/ 1706540 w 2918007"/>
                  <a:gd name="connsiteY1197" fmla="*/ 769274 h 2013279"/>
                  <a:gd name="connsiteX1198" fmla="*/ 1697088 w 2918007"/>
                  <a:gd name="connsiteY1198" fmla="*/ 786356 h 2013279"/>
                  <a:gd name="connsiteX1199" fmla="*/ 1694214 w 2918007"/>
                  <a:gd name="connsiteY1199" fmla="*/ 790910 h 2013279"/>
                  <a:gd name="connsiteX1200" fmla="*/ 1675539 w 2918007"/>
                  <a:gd name="connsiteY1200" fmla="*/ 826851 h 2013279"/>
                  <a:gd name="connsiteX1201" fmla="*/ 1621912 w 2918007"/>
                  <a:gd name="connsiteY1201" fmla="*/ 1018329 h 2013279"/>
                  <a:gd name="connsiteX1202" fmla="*/ 1649525 w 2918007"/>
                  <a:gd name="connsiteY1202" fmla="*/ 1035732 h 2013279"/>
                  <a:gd name="connsiteX1203" fmla="*/ 1649526 w 2918007"/>
                  <a:gd name="connsiteY1203" fmla="*/ 1035732 h 2013279"/>
                  <a:gd name="connsiteX1204" fmla="*/ 1635940 w 2918007"/>
                  <a:gd name="connsiteY1204" fmla="*/ 1032279 h 2013279"/>
                  <a:gd name="connsiteX1205" fmla="*/ 1621913 w 2918007"/>
                  <a:gd name="connsiteY1205" fmla="*/ 1018329 h 2013279"/>
                  <a:gd name="connsiteX1206" fmla="*/ 1675540 w 2918007"/>
                  <a:gd name="connsiteY1206" fmla="*/ 826851 h 2013279"/>
                  <a:gd name="connsiteX1207" fmla="*/ 1688939 w 2918007"/>
                  <a:gd name="connsiteY1207" fmla="*/ 801082 h 2013279"/>
                  <a:gd name="connsiteX1208" fmla="*/ 1697088 w 2918007"/>
                  <a:gd name="connsiteY1208" fmla="*/ 786356 h 2013279"/>
                  <a:gd name="connsiteX1209" fmla="*/ 1715744 w 2918007"/>
                  <a:gd name="connsiteY1209" fmla="*/ 756791 h 2013279"/>
                  <a:gd name="connsiteX1210" fmla="*/ 1725215 w 2918007"/>
                  <a:gd name="connsiteY1210" fmla="*/ 743944 h 2013279"/>
                  <a:gd name="connsiteX1211" fmla="*/ 1764375 w 2918007"/>
                  <a:gd name="connsiteY1211" fmla="*/ 707035 h 2013279"/>
                  <a:gd name="connsiteX1212" fmla="*/ 1764389 w 2918007"/>
                  <a:gd name="connsiteY1212" fmla="*/ 707022 h 2013279"/>
                  <a:gd name="connsiteX1213" fmla="*/ 1827792 w 2918007"/>
                  <a:gd name="connsiteY1213" fmla="*/ 682164 h 2013279"/>
                  <a:gd name="connsiteX1214" fmla="*/ 904630 w 2918007"/>
                  <a:gd name="connsiteY1214" fmla="*/ 655795 h 2013279"/>
                  <a:gd name="connsiteX1215" fmla="*/ 904630 w 2918007"/>
                  <a:gd name="connsiteY1215" fmla="*/ 655795 h 2013279"/>
                  <a:gd name="connsiteX1216" fmla="*/ 926583 w 2918007"/>
                  <a:gd name="connsiteY1216" fmla="*/ 658258 h 2013279"/>
                  <a:gd name="connsiteX1217" fmla="*/ 929404 w 2918007"/>
                  <a:gd name="connsiteY1217" fmla="*/ 658574 h 2013279"/>
                  <a:gd name="connsiteX1218" fmla="*/ 929404 w 2918007"/>
                  <a:gd name="connsiteY1218" fmla="*/ 658574 h 2013279"/>
                  <a:gd name="connsiteX1219" fmla="*/ 929405 w 2918007"/>
                  <a:gd name="connsiteY1219" fmla="*/ 658574 h 2013279"/>
                  <a:gd name="connsiteX1220" fmla="*/ 934312 w 2918007"/>
                  <a:gd name="connsiteY1220" fmla="*/ 660700 h 2013279"/>
                  <a:gd name="connsiteX1221" fmla="*/ 961127 w 2918007"/>
                  <a:gd name="connsiteY1221" fmla="*/ 672313 h 2013279"/>
                  <a:gd name="connsiteX1222" fmla="*/ 950648 w 2918007"/>
                  <a:gd name="connsiteY1222" fmla="*/ 772670 h 2013279"/>
                  <a:gd name="connsiteX1223" fmla="*/ 883643 w 2918007"/>
                  <a:gd name="connsiteY1223" fmla="*/ 955183 h 2013279"/>
                  <a:gd name="connsiteX1224" fmla="*/ 950649 w 2918007"/>
                  <a:gd name="connsiteY1224" fmla="*/ 772670 h 2013279"/>
                  <a:gd name="connsiteX1225" fmla="*/ 961128 w 2918007"/>
                  <a:gd name="connsiteY1225" fmla="*/ 672313 h 2013279"/>
                  <a:gd name="connsiteX1226" fmla="*/ 934312 w 2918007"/>
                  <a:gd name="connsiteY1226" fmla="*/ 660700 h 2013279"/>
                  <a:gd name="connsiteX1227" fmla="*/ 929404 w 2918007"/>
                  <a:gd name="connsiteY1227" fmla="*/ 658574 h 2013279"/>
                  <a:gd name="connsiteX1228" fmla="*/ 926583 w 2918007"/>
                  <a:gd name="connsiteY1228" fmla="*/ 658258 h 2013279"/>
                  <a:gd name="connsiteX1229" fmla="*/ 747235 w 2918007"/>
                  <a:gd name="connsiteY1229" fmla="*/ 648917 h 2013279"/>
                  <a:gd name="connsiteX1230" fmla="*/ 794428 w 2918007"/>
                  <a:gd name="connsiteY1230" fmla="*/ 650062 h 2013279"/>
                  <a:gd name="connsiteX1231" fmla="*/ 794431 w 2918007"/>
                  <a:gd name="connsiteY1231" fmla="*/ 650063 h 2013279"/>
                  <a:gd name="connsiteX1232" fmla="*/ 816358 w 2918007"/>
                  <a:gd name="connsiteY1232" fmla="*/ 661873 h 2013279"/>
                  <a:gd name="connsiteX1233" fmla="*/ 819492 w 2918007"/>
                  <a:gd name="connsiteY1233" fmla="*/ 667756 h 2013279"/>
                  <a:gd name="connsiteX1234" fmla="*/ 822468 w 2918007"/>
                  <a:gd name="connsiteY1234" fmla="*/ 685939 h 2013279"/>
                  <a:gd name="connsiteX1235" fmla="*/ 821846 w 2918007"/>
                  <a:gd name="connsiteY1235" fmla="*/ 694791 h 2013279"/>
                  <a:gd name="connsiteX1236" fmla="*/ 810726 w 2918007"/>
                  <a:gd name="connsiteY1236" fmla="*/ 733262 h 2013279"/>
                  <a:gd name="connsiteX1237" fmla="*/ 810724 w 2918007"/>
                  <a:gd name="connsiteY1237" fmla="*/ 733266 h 2013279"/>
                  <a:gd name="connsiteX1238" fmla="*/ 803790 w 2918007"/>
                  <a:gd name="connsiteY1238" fmla="*/ 795065 h 2013279"/>
                  <a:gd name="connsiteX1239" fmla="*/ 799918 w 2918007"/>
                  <a:gd name="connsiteY1239" fmla="*/ 774757 h 2013279"/>
                  <a:gd name="connsiteX1240" fmla="*/ 810724 w 2918007"/>
                  <a:gd name="connsiteY1240" fmla="*/ 733266 h 2013279"/>
                  <a:gd name="connsiteX1241" fmla="*/ 810726 w 2918007"/>
                  <a:gd name="connsiteY1241" fmla="*/ 733262 h 2013279"/>
                  <a:gd name="connsiteX1242" fmla="*/ 821522 w 2918007"/>
                  <a:gd name="connsiteY1242" fmla="*/ 699401 h 2013279"/>
                  <a:gd name="connsiteX1243" fmla="*/ 821846 w 2918007"/>
                  <a:gd name="connsiteY1243" fmla="*/ 694791 h 2013279"/>
                  <a:gd name="connsiteX1244" fmla="*/ 823168 w 2918007"/>
                  <a:gd name="connsiteY1244" fmla="*/ 690216 h 2013279"/>
                  <a:gd name="connsiteX1245" fmla="*/ 822468 w 2918007"/>
                  <a:gd name="connsiteY1245" fmla="*/ 685939 h 2013279"/>
                  <a:gd name="connsiteX1246" fmla="*/ 823250 w 2918007"/>
                  <a:gd name="connsiteY1246" fmla="*/ 674813 h 2013279"/>
                  <a:gd name="connsiteX1247" fmla="*/ 819492 w 2918007"/>
                  <a:gd name="connsiteY1247" fmla="*/ 667756 h 2013279"/>
                  <a:gd name="connsiteX1248" fmla="*/ 818738 w 2918007"/>
                  <a:gd name="connsiteY1248" fmla="*/ 663155 h 2013279"/>
                  <a:gd name="connsiteX1249" fmla="*/ 816358 w 2918007"/>
                  <a:gd name="connsiteY1249" fmla="*/ 661873 h 2013279"/>
                  <a:gd name="connsiteX1250" fmla="*/ 814642 w 2918007"/>
                  <a:gd name="connsiteY1250" fmla="*/ 658651 h 2013279"/>
                  <a:gd name="connsiteX1251" fmla="*/ 794431 w 2918007"/>
                  <a:gd name="connsiteY1251" fmla="*/ 650063 h 2013279"/>
                  <a:gd name="connsiteX1252" fmla="*/ 794429 w 2918007"/>
                  <a:gd name="connsiteY1252" fmla="*/ 650062 h 2013279"/>
                  <a:gd name="connsiteX1253" fmla="*/ 747235 w 2918007"/>
                  <a:gd name="connsiteY1253" fmla="*/ 648917 h 2013279"/>
                  <a:gd name="connsiteX1254" fmla="*/ 605308 w 2918007"/>
                  <a:gd name="connsiteY1254" fmla="*/ 621442 h 2013279"/>
                  <a:gd name="connsiteX1255" fmla="*/ 623338 w 2918007"/>
                  <a:gd name="connsiteY1255" fmla="*/ 735729 h 2013279"/>
                  <a:gd name="connsiteX1256" fmla="*/ 612367 w 2918007"/>
                  <a:gd name="connsiteY1256" fmla="*/ 781432 h 2013279"/>
                  <a:gd name="connsiteX1257" fmla="*/ 611205 w 2918007"/>
                  <a:gd name="connsiteY1257" fmla="*/ 788025 h 2013279"/>
                  <a:gd name="connsiteX1258" fmla="*/ 609855 w 2918007"/>
                  <a:gd name="connsiteY1258" fmla="*/ 793844 h 2013279"/>
                  <a:gd name="connsiteX1259" fmla="*/ 609150 w 2918007"/>
                  <a:gd name="connsiteY1259" fmla="*/ 799675 h 2013279"/>
                  <a:gd name="connsiteX1260" fmla="*/ 606565 w 2918007"/>
                  <a:gd name="connsiteY1260" fmla="*/ 814334 h 2013279"/>
                  <a:gd name="connsiteX1261" fmla="*/ 606327 w 2918007"/>
                  <a:gd name="connsiteY1261" fmla="*/ 823046 h 2013279"/>
                  <a:gd name="connsiteX1262" fmla="*/ 605616 w 2918007"/>
                  <a:gd name="connsiteY1262" fmla="*/ 828929 h 2013279"/>
                  <a:gd name="connsiteX1263" fmla="*/ 606137 w 2918007"/>
                  <a:gd name="connsiteY1263" fmla="*/ 830017 h 2013279"/>
                  <a:gd name="connsiteX1264" fmla="*/ 606029 w 2918007"/>
                  <a:gd name="connsiteY1264" fmla="*/ 833973 h 2013279"/>
                  <a:gd name="connsiteX1265" fmla="*/ 610856 w 2918007"/>
                  <a:gd name="connsiteY1265" fmla="*/ 839886 h 2013279"/>
                  <a:gd name="connsiteX1266" fmla="*/ 610856 w 2918007"/>
                  <a:gd name="connsiteY1266" fmla="*/ 839886 h 2013279"/>
                  <a:gd name="connsiteX1267" fmla="*/ 606137 w 2918007"/>
                  <a:gd name="connsiteY1267" fmla="*/ 830017 h 2013279"/>
                  <a:gd name="connsiteX1268" fmla="*/ 606327 w 2918007"/>
                  <a:gd name="connsiteY1268" fmla="*/ 823046 h 2013279"/>
                  <a:gd name="connsiteX1269" fmla="*/ 609150 w 2918007"/>
                  <a:gd name="connsiteY1269" fmla="*/ 799675 h 2013279"/>
                  <a:gd name="connsiteX1270" fmla="*/ 611205 w 2918007"/>
                  <a:gd name="connsiteY1270" fmla="*/ 788025 h 2013279"/>
                  <a:gd name="connsiteX1271" fmla="*/ 623338 w 2918007"/>
                  <a:gd name="connsiteY1271" fmla="*/ 735729 h 2013279"/>
                  <a:gd name="connsiteX1272" fmla="*/ 605308 w 2918007"/>
                  <a:gd name="connsiteY1272" fmla="*/ 621442 h 2013279"/>
                  <a:gd name="connsiteX1273" fmla="*/ 2307354 w 2918007"/>
                  <a:gd name="connsiteY1273" fmla="*/ 604048 h 2013279"/>
                  <a:gd name="connsiteX1274" fmla="*/ 2323977 w 2918007"/>
                  <a:gd name="connsiteY1274" fmla="*/ 605924 h 2013279"/>
                  <a:gd name="connsiteX1275" fmla="*/ 2330777 w 2918007"/>
                  <a:gd name="connsiteY1275" fmla="*/ 607050 h 2013279"/>
                  <a:gd name="connsiteX1276" fmla="*/ 2257424 w 2918007"/>
                  <a:gd name="connsiteY1276" fmla="*/ 652611 h 2013279"/>
                  <a:gd name="connsiteX1277" fmla="*/ 2229686 w 2918007"/>
                  <a:gd name="connsiteY1277" fmla="*/ 868102 h 2013279"/>
                  <a:gd name="connsiteX1278" fmla="*/ 2233507 w 2918007"/>
                  <a:gd name="connsiteY1278" fmla="*/ 895610 h 2013279"/>
                  <a:gd name="connsiteX1279" fmla="*/ 2234832 w 2918007"/>
                  <a:gd name="connsiteY1279" fmla="*/ 901179 h 2013279"/>
                  <a:gd name="connsiteX1280" fmla="*/ 2235148 w 2918007"/>
                  <a:gd name="connsiteY1280" fmla="*/ 903215 h 2013279"/>
                  <a:gd name="connsiteX1281" fmla="*/ 2238020 w 2918007"/>
                  <a:gd name="connsiteY1281" fmla="*/ 914586 h 2013279"/>
                  <a:gd name="connsiteX1282" fmla="*/ 2238408 w 2918007"/>
                  <a:gd name="connsiteY1282" fmla="*/ 916219 h 2013279"/>
                  <a:gd name="connsiteX1283" fmla="*/ 2241215 w 2918007"/>
                  <a:gd name="connsiteY1283" fmla="*/ 939271 h 2013279"/>
                  <a:gd name="connsiteX1284" fmla="*/ 2229687 w 2918007"/>
                  <a:gd name="connsiteY1284" fmla="*/ 943215 h 2013279"/>
                  <a:gd name="connsiteX1285" fmla="*/ 2229687 w 2918007"/>
                  <a:gd name="connsiteY1285" fmla="*/ 943215 h 2013279"/>
                  <a:gd name="connsiteX1286" fmla="*/ 2241014 w 2918007"/>
                  <a:gd name="connsiteY1286" fmla="*/ 926438 h 2013279"/>
                  <a:gd name="connsiteX1287" fmla="*/ 2238020 w 2918007"/>
                  <a:gd name="connsiteY1287" fmla="*/ 914586 h 2013279"/>
                  <a:gd name="connsiteX1288" fmla="*/ 2234832 w 2918007"/>
                  <a:gd name="connsiteY1288" fmla="*/ 901179 h 2013279"/>
                  <a:gd name="connsiteX1289" fmla="*/ 2229687 w 2918007"/>
                  <a:gd name="connsiteY1289" fmla="*/ 868102 h 2013279"/>
                  <a:gd name="connsiteX1290" fmla="*/ 2257425 w 2918007"/>
                  <a:gd name="connsiteY1290" fmla="*/ 652611 h 2013279"/>
                  <a:gd name="connsiteX1291" fmla="*/ 2330778 w 2918007"/>
                  <a:gd name="connsiteY1291" fmla="*/ 607050 h 2013279"/>
                  <a:gd name="connsiteX1292" fmla="*/ 2307354 w 2918007"/>
                  <a:gd name="connsiteY1292" fmla="*/ 604048 h 2013279"/>
                  <a:gd name="connsiteX1293" fmla="*/ 726277 w 2918007"/>
                  <a:gd name="connsiteY1293" fmla="*/ 595968 h 2013279"/>
                  <a:gd name="connsiteX1294" fmla="*/ 722665 w 2918007"/>
                  <a:gd name="connsiteY1294" fmla="*/ 600691 h 2013279"/>
                  <a:gd name="connsiteX1295" fmla="*/ 722662 w 2918007"/>
                  <a:gd name="connsiteY1295" fmla="*/ 600695 h 2013279"/>
                  <a:gd name="connsiteX1296" fmla="*/ 711337 w 2918007"/>
                  <a:gd name="connsiteY1296" fmla="*/ 613602 h 2013279"/>
                  <a:gd name="connsiteX1297" fmla="*/ 683745 w 2918007"/>
                  <a:gd name="connsiteY1297" fmla="*/ 637835 h 2013279"/>
                  <a:gd name="connsiteX1298" fmla="*/ 706683 w 2918007"/>
                  <a:gd name="connsiteY1298" fmla="*/ 618906 h 2013279"/>
                  <a:gd name="connsiteX1299" fmla="*/ 711337 w 2918007"/>
                  <a:gd name="connsiteY1299" fmla="*/ 613602 h 2013279"/>
                  <a:gd name="connsiteX1300" fmla="*/ 713102 w 2918007"/>
                  <a:gd name="connsiteY1300" fmla="*/ 612053 h 2013279"/>
                  <a:gd name="connsiteX1301" fmla="*/ 722662 w 2918007"/>
                  <a:gd name="connsiteY1301" fmla="*/ 600695 h 2013279"/>
                  <a:gd name="connsiteX1302" fmla="*/ 722666 w 2918007"/>
                  <a:gd name="connsiteY1302" fmla="*/ 600691 h 2013279"/>
                  <a:gd name="connsiteX1303" fmla="*/ 1932811 w 2918007"/>
                  <a:gd name="connsiteY1303" fmla="*/ 591889 h 2013279"/>
                  <a:gd name="connsiteX1304" fmla="*/ 1873405 w 2918007"/>
                  <a:gd name="connsiteY1304" fmla="*/ 632909 h 2013279"/>
                  <a:gd name="connsiteX1305" fmla="*/ 1859953 w 2918007"/>
                  <a:gd name="connsiteY1305" fmla="*/ 663548 h 2013279"/>
                  <a:gd name="connsiteX1306" fmla="*/ 1855690 w 2918007"/>
                  <a:gd name="connsiteY1306" fmla="*/ 669208 h 2013279"/>
                  <a:gd name="connsiteX1307" fmla="*/ 1845833 w 2918007"/>
                  <a:gd name="connsiteY1307" fmla="*/ 678556 h 2013279"/>
                  <a:gd name="connsiteX1308" fmla="*/ 1842261 w 2918007"/>
                  <a:gd name="connsiteY1308" fmla="*/ 680770 h 2013279"/>
                  <a:gd name="connsiteX1309" fmla="*/ 1832405 w 2918007"/>
                  <a:gd name="connsiteY1309" fmla="*/ 683039 h 2013279"/>
                  <a:gd name="connsiteX1310" fmla="*/ 1832405 w 2918007"/>
                  <a:gd name="connsiteY1310" fmla="*/ 683039 h 2013279"/>
                  <a:gd name="connsiteX1311" fmla="*/ 1840571 w 2918007"/>
                  <a:gd name="connsiteY1311" fmla="*/ 681818 h 2013279"/>
                  <a:gd name="connsiteX1312" fmla="*/ 1842261 w 2918007"/>
                  <a:gd name="connsiteY1312" fmla="*/ 680770 h 2013279"/>
                  <a:gd name="connsiteX1313" fmla="*/ 1843895 w 2918007"/>
                  <a:gd name="connsiteY1313" fmla="*/ 680394 h 2013279"/>
                  <a:gd name="connsiteX1314" fmla="*/ 1845833 w 2918007"/>
                  <a:gd name="connsiteY1314" fmla="*/ 678556 h 2013279"/>
                  <a:gd name="connsiteX1315" fmla="*/ 1851118 w 2918007"/>
                  <a:gd name="connsiteY1315" fmla="*/ 675279 h 2013279"/>
                  <a:gd name="connsiteX1316" fmla="*/ 1855690 w 2918007"/>
                  <a:gd name="connsiteY1316" fmla="*/ 669208 h 2013279"/>
                  <a:gd name="connsiteX1317" fmla="*/ 1858736 w 2918007"/>
                  <a:gd name="connsiteY1317" fmla="*/ 666320 h 2013279"/>
                  <a:gd name="connsiteX1318" fmla="*/ 1859953 w 2918007"/>
                  <a:gd name="connsiteY1318" fmla="*/ 663548 h 2013279"/>
                  <a:gd name="connsiteX1319" fmla="*/ 1862559 w 2918007"/>
                  <a:gd name="connsiteY1319" fmla="*/ 660089 h 2013279"/>
                  <a:gd name="connsiteX1320" fmla="*/ 1873406 w 2918007"/>
                  <a:gd name="connsiteY1320" fmla="*/ 632909 h 2013279"/>
                  <a:gd name="connsiteX1321" fmla="*/ 1897185 w 2918007"/>
                  <a:gd name="connsiteY1321" fmla="*/ 600768 h 2013279"/>
                  <a:gd name="connsiteX1322" fmla="*/ 1932811 w 2918007"/>
                  <a:gd name="connsiteY1322" fmla="*/ 591889 h 2013279"/>
                  <a:gd name="connsiteX1323" fmla="*/ 451361 w 2918007"/>
                  <a:gd name="connsiteY1323" fmla="*/ 579960 h 2013279"/>
                  <a:gd name="connsiteX1324" fmla="*/ 431422 w 2918007"/>
                  <a:gd name="connsiteY1324" fmla="*/ 581574 h 2013279"/>
                  <a:gd name="connsiteX1325" fmla="*/ 431423 w 2918007"/>
                  <a:gd name="connsiteY1325" fmla="*/ 581574 h 2013279"/>
                  <a:gd name="connsiteX1326" fmla="*/ 537889 w 2918007"/>
                  <a:gd name="connsiteY1326" fmla="*/ 574419 h 2013279"/>
                  <a:gd name="connsiteX1327" fmla="*/ 557065 w 2918007"/>
                  <a:gd name="connsiteY1327" fmla="*/ 577228 h 2013279"/>
                  <a:gd name="connsiteX1328" fmla="*/ 580806 w 2918007"/>
                  <a:gd name="connsiteY1328" fmla="*/ 595968 h 2013279"/>
                  <a:gd name="connsiteX1329" fmla="*/ 537889 w 2918007"/>
                  <a:gd name="connsiteY1329" fmla="*/ 574419 h 2013279"/>
                  <a:gd name="connsiteX1330" fmla="*/ 773740 w 2918007"/>
                  <a:gd name="connsiteY1330" fmla="*/ 569493 h 2013279"/>
                  <a:gd name="connsiteX1331" fmla="*/ 774875 w 2918007"/>
                  <a:gd name="connsiteY1331" fmla="*/ 574803 h 2013279"/>
                  <a:gd name="connsiteX1332" fmla="*/ 775099 w 2918007"/>
                  <a:gd name="connsiteY1332" fmla="*/ 578074 h 2013279"/>
                  <a:gd name="connsiteX1333" fmla="*/ 774153 w 2918007"/>
                  <a:gd name="connsiteY1333" fmla="*/ 587305 h 2013279"/>
                  <a:gd name="connsiteX1334" fmla="*/ 772800 w 2918007"/>
                  <a:gd name="connsiteY1334" fmla="*/ 591350 h 2013279"/>
                  <a:gd name="connsiteX1335" fmla="*/ 760478 w 2918007"/>
                  <a:gd name="connsiteY1335" fmla="*/ 600662 h 2013279"/>
                  <a:gd name="connsiteX1336" fmla="*/ 771949 w 2918007"/>
                  <a:gd name="connsiteY1336" fmla="*/ 593893 h 2013279"/>
                  <a:gd name="connsiteX1337" fmla="*/ 772800 w 2918007"/>
                  <a:gd name="connsiteY1337" fmla="*/ 591350 h 2013279"/>
                  <a:gd name="connsiteX1338" fmla="*/ 773817 w 2918007"/>
                  <a:gd name="connsiteY1338" fmla="*/ 590580 h 2013279"/>
                  <a:gd name="connsiteX1339" fmla="*/ 774153 w 2918007"/>
                  <a:gd name="connsiteY1339" fmla="*/ 587305 h 2013279"/>
                  <a:gd name="connsiteX1340" fmla="*/ 775463 w 2918007"/>
                  <a:gd name="connsiteY1340" fmla="*/ 583389 h 2013279"/>
                  <a:gd name="connsiteX1341" fmla="*/ 775099 w 2918007"/>
                  <a:gd name="connsiteY1341" fmla="*/ 578074 h 2013279"/>
                  <a:gd name="connsiteX1342" fmla="*/ 775252 w 2918007"/>
                  <a:gd name="connsiteY1342" fmla="*/ 576573 h 2013279"/>
                  <a:gd name="connsiteX1343" fmla="*/ 774875 w 2918007"/>
                  <a:gd name="connsiteY1343" fmla="*/ 574803 h 2013279"/>
                  <a:gd name="connsiteX1344" fmla="*/ 774801 w 2918007"/>
                  <a:gd name="connsiteY1344" fmla="*/ 573730 h 2013279"/>
                  <a:gd name="connsiteX1345" fmla="*/ 773740 w 2918007"/>
                  <a:gd name="connsiteY1345" fmla="*/ 569493 h 2013279"/>
                  <a:gd name="connsiteX1346" fmla="*/ 390953 w 2918007"/>
                  <a:gd name="connsiteY1346" fmla="*/ 527011 h 2013279"/>
                  <a:gd name="connsiteX1347" fmla="*/ 335246 w 2918007"/>
                  <a:gd name="connsiteY1347" fmla="*/ 586809 h 2013279"/>
                  <a:gd name="connsiteX1348" fmla="*/ 327799 w 2918007"/>
                  <a:gd name="connsiteY1348" fmla="*/ 599892 h 2013279"/>
                  <a:gd name="connsiteX1349" fmla="*/ 325383 w 2918007"/>
                  <a:gd name="connsiteY1349" fmla="*/ 603400 h 2013279"/>
                  <a:gd name="connsiteX1350" fmla="*/ 319755 w 2918007"/>
                  <a:gd name="connsiteY1350" fmla="*/ 614021 h 2013279"/>
                  <a:gd name="connsiteX1351" fmla="*/ 317880 w 2918007"/>
                  <a:gd name="connsiteY1351" fmla="*/ 617315 h 2013279"/>
                  <a:gd name="connsiteX1352" fmla="*/ 315820 w 2918007"/>
                  <a:gd name="connsiteY1352" fmla="*/ 621448 h 2013279"/>
                  <a:gd name="connsiteX1353" fmla="*/ 315131 w 2918007"/>
                  <a:gd name="connsiteY1353" fmla="*/ 622747 h 2013279"/>
                  <a:gd name="connsiteX1354" fmla="*/ 314090 w 2918007"/>
                  <a:gd name="connsiteY1354" fmla="*/ 624918 h 2013279"/>
                  <a:gd name="connsiteX1355" fmla="*/ 313109 w 2918007"/>
                  <a:gd name="connsiteY1355" fmla="*/ 626885 h 2013279"/>
                  <a:gd name="connsiteX1356" fmla="*/ 311437 w 2918007"/>
                  <a:gd name="connsiteY1356" fmla="*/ 630446 h 2013279"/>
                  <a:gd name="connsiteX1357" fmla="*/ 259043 w 2918007"/>
                  <a:gd name="connsiteY1357" fmla="*/ 756662 h 2013279"/>
                  <a:gd name="connsiteX1358" fmla="*/ 259012 w 2918007"/>
                  <a:gd name="connsiteY1358" fmla="*/ 756691 h 2013279"/>
                  <a:gd name="connsiteX1359" fmla="*/ 206741 w 2918007"/>
                  <a:gd name="connsiteY1359" fmla="*/ 803126 h 2013279"/>
                  <a:gd name="connsiteX1360" fmla="*/ 203351 w 2918007"/>
                  <a:gd name="connsiteY1360" fmla="*/ 807716 h 2013279"/>
                  <a:gd name="connsiteX1361" fmla="*/ 200581 w 2918007"/>
                  <a:gd name="connsiteY1361" fmla="*/ 810256 h 2013279"/>
                  <a:gd name="connsiteX1362" fmla="*/ 188925 w 2918007"/>
                  <a:gd name="connsiteY1362" fmla="*/ 827247 h 2013279"/>
                  <a:gd name="connsiteX1363" fmla="*/ 170002 w 2918007"/>
                  <a:gd name="connsiteY1363" fmla="*/ 852866 h 2013279"/>
                  <a:gd name="connsiteX1364" fmla="*/ 165453 w 2918007"/>
                  <a:gd name="connsiteY1364" fmla="*/ 861463 h 2013279"/>
                  <a:gd name="connsiteX1365" fmla="*/ 162113 w 2918007"/>
                  <a:gd name="connsiteY1365" fmla="*/ 866331 h 2013279"/>
                  <a:gd name="connsiteX1366" fmla="*/ 154938 w 2918007"/>
                  <a:gd name="connsiteY1366" fmla="*/ 881335 h 2013279"/>
                  <a:gd name="connsiteX1367" fmla="*/ 147044 w 2918007"/>
                  <a:gd name="connsiteY1367" fmla="*/ 896253 h 2013279"/>
                  <a:gd name="connsiteX1368" fmla="*/ 143176 w 2918007"/>
                  <a:gd name="connsiteY1368" fmla="*/ 905929 h 2013279"/>
                  <a:gd name="connsiteX1369" fmla="*/ 140982 w 2918007"/>
                  <a:gd name="connsiteY1369" fmla="*/ 910517 h 2013279"/>
                  <a:gd name="connsiteX1370" fmla="*/ 134529 w 2918007"/>
                  <a:gd name="connsiteY1370" fmla="*/ 928439 h 2013279"/>
                  <a:gd name="connsiteX1371" fmla="*/ 134530 w 2918007"/>
                  <a:gd name="connsiteY1371" fmla="*/ 928438 h 2013279"/>
                  <a:gd name="connsiteX1372" fmla="*/ 136088 w 2918007"/>
                  <a:gd name="connsiteY1372" fmla="*/ 923659 h 2013279"/>
                  <a:gd name="connsiteX1373" fmla="*/ 143176 w 2918007"/>
                  <a:gd name="connsiteY1373" fmla="*/ 905929 h 2013279"/>
                  <a:gd name="connsiteX1374" fmla="*/ 154938 w 2918007"/>
                  <a:gd name="connsiteY1374" fmla="*/ 881335 h 2013279"/>
                  <a:gd name="connsiteX1375" fmla="*/ 165453 w 2918007"/>
                  <a:gd name="connsiteY1375" fmla="*/ 861463 h 2013279"/>
                  <a:gd name="connsiteX1376" fmla="*/ 188925 w 2918007"/>
                  <a:gd name="connsiteY1376" fmla="*/ 827247 h 2013279"/>
                  <a:gd name="connsiteX1377" fmla="*/ 203351 w 2918007"/>
                  <a:gd name="connsiteY1377" fmla="*/ 807716 h 2013279"/>
                  <a:gd name="connsiteX1378" fmla="*/ 259012 w 2918007"/>
                  <a:gd name="connsiteY1378" fmla="*/ 756691 h 2013279"/>
                  <a:gd name="connsiteX1379" fmla="*/ 259044 w 2918007"/>
                  <a:gd name="connsiteY1379" fmla="*/ 756662 h 2013279"/>
                  <a:gd name="connsiteX1380" fmla="*/ 311438 w 2918007"/>
                  <a:gd name="connsiteY1380" fmla="*/ 630446 h 2013279"/>
                  <a:gd name="connsiteX1381" fmla="*/ 314090 w 2918007"/>
                  <a:gd name="connsiteY1381" fmla="*/ 624918 h 2013279"/>
                  <a:gd name="connsiteX1382" fmla="*/ 315820 w 2918007"/>
                  <a:gd name="connsiteY1382" fmla="*/ 621448 h 2013279"/>
                  <a:gd name="connsiteX1383" fmla="*/ 319755 w 2918007"/>
                  <a:gd name="connsiteY1383" fmla="*/ 614021 h 2013279"/>
                  <a:gd name="connsiteX1384" fmla="*/ 327799 w 2918007"/>
                  <a:gd name="connsiteY1384" fmla="*/ 599892 h 2013279"/>
                  <a:gd name="connsiteX1385" fmla="*/ 360587 w 2918007"/>
                  <a:gd name="connsiteY1385" fmla="*/ 552264 h 2013279"/>
                  <a:gd name="connsiteX1386" fmla="*/ 390953 w 2918007"/>
                  <a:gd name="connsiteY1386" fmla="*/ 527012 h 2013279"/>
                  <a:gd name="connsiteX1387" fmla="*/ 2482913 w 2918007"/>
                  <a:gd name="connsiteY1387" fmla="*/ 510050 h 2013279"/>
                  <a:gd name="connsiteX1388" fmla="*/ 2459605 w 2918007"/>
                  <a:gd name="connsiteY1388" fmla="*/ 512234 h 2013279"/>
                  <a:gd name="connsiteX1389" fmla="*/ 2415840 w 2918007"/>
                  <a:gd name="connsiteY1389" fmla="*/ 650764 h 2013279"/>
                  <a:gd name="connsiteX1390" fmla="*/ 2463303 w 2918007"/>
                  <a:gd name="connsiteY1390" fmla="*/ 846552 h 2013279"/>
                  <a:gd name="connsiteX1391" fmla="*/ 2463292 w 2918007"/>
                  <a:gd name="connsiteY1391" fmla="*/ 846603 h 2013279"/>
                  <a:gd name="connsiteX1392" fmla="*/ 2453259 w 2918007"/>
                  <a:gd name="connsiteY1392" fmla="*/ 887244 h 2013279"/>
                  <a:gd name="connsiteX1393" fmla="*/ 2450799 w 2918007"/>
                  <a:gd name="connsiteY1393" fmla="*/ 894743 h 2013279"/>
                  <a:gd name="connsiteX1394" fmla="*/ 2441577 w 2918007"/>
                  <a:gd name="connsiteY1394" fmla="*/ 915485 h 2013279"/>
                  <a:gd name="connsiteX1395" fmla="*/ 2441568 w 2918007"/>
                  <a:gd name="connsiteY1395" fmla="*/ 915503 h 2013279"/>
                  <a:gd name="connsiteX1396" fmla="*/ 2441561 w 2918007"/>
                  <a:gd name="connsiteY1396" fmla="*/ 915510 h 2013279"/>
                  <a:gd name="connsiteX1397" fmla="*/ 2433896 w 2918007"/>
                  <a:gd name="connsiteY1397" fmla="*/ 922911 h 2013279"/>
                  <a:gd name="connsiteX1398" fmla="*/ 2425684 w 2918007"/>
                  <a:gd name="connsiteY1398" fmla="*/ 924388 h 2013279"/>
                  <a:gd name="connsiteX1399" fmla="*/ 2425684 w 2918007"/>
                  <a:gd name="connsiteY1399" fmla="*/ 924388 h 2013279"/>
                  <a:gd name="connsiteX1400" fmla="*/ 2432432 w 2918007"/>
                  <a:gd name="connsiteY1400" fmla="*/ 924325 h 2013279"/>
                  <a:gd name="connsiteX1401" fmla="*/ 2433896 w 2918007"/>
                  <a:gd name="connsiteY1401" fmla="*/ 922911 h 2013279"/>
                  <a:gd name="connsiteX1402" fmla="*/ 2435257 w 2918007"/>
                  <a:gd name="connsiteY1402" fmla="*/ 922666 h 2013279"/>
                  <a:gd name="connsiteX1403" fmla="*/ 2441561 w 2918007"/>
                  <a:gd name="connsiteY1403" fmla="*/ 915510 h 2013279"/>
                  <a:gd name="connsiteX1404" fmla="*/ 2441569 w 2918007"/>
                  <a:gd name="connsiteY1404" fmla="*/ 915503 h 2013279"/>
                  <a:gd name="connsiteX1405" fmla="*/ 2441577 w 2918007"/>
                  <a:gd name="connsiteY1405" fmla="*/ 915485 h 2013279"/>
                  <a:gd name="connsiteX1406" fmla="*/ 2448529 w 2918007"/>
                  <a:gd name="connsiteY1406" fmla="*/ 901666 h 2013279"/>
                  <a:gd name="connsiteX1407" fmla="*/ 2450799 w 2918007"/>
                  <a:gd name="connsiteY1407" fmla="*/ 894743 h 2013279"/>
                  <a:gd name="connsiteX1408" fmla="*/ 2452168 w 2918007"/>
                  <a:gd name="connsiteY1408" fmla="*/ 891665 h 2013279"/>
                  <a:gd name="connsiteX1409" fmla="*/ 2453259 w 2918007"/>
                  <a:gd name="connsiteY1409" fmla="*/ 887244 h 2013279"/>
                  <a:gd name="connsiteX1410" fmla="*/ 2455865 w 2918007"/>
                  <a:gd name="connsiteY1410" fmla="*/ 879300 h 2013279"/>
                  <a:gd name="connsiteX1411" fmla="*/ 2463292 w 2918007"/>
                  <a:gd name="connsiteY1411" fmla="*/ 846603 h 2013279"/>
                  <a:gd name="connsiteX1412" fmla="*/ 2463304 w 2918007"/>
                  <a:gd name="connsiteY1412" fmla="*/ 846552 h 2013279"/>
                  <a:gd name="connsiteX1413" fmla="*/ 2415841 w 2918007"/>
                  <a:gd name="connsiteY1413" fmla="*/ 650764 h 2013279"/>
                  <a:gd name="connsiteX1414" fmla="*/ 2459606 w 2918007"/>
                  <a:gd name="connsiteY1414" fmla="*/ 512234 h 2013279"/>
                  <a:gd name="connsiteX1415" fmla="*/ 2482913 w 2918007"/>
                  <a:gd name="connsiteY1415" fmla="*/ 510050 h 2013279"/>
                  <a:gd name="connsiteX1416" fmla="*/ 924143 w 2918007"/>
                  <a:gd name="connsiteY1416" fmla="*/ 503617 h 2013279"/>
                  <a:gd name="connsiteX1417" fmla="*/ 924671 w 2918007"/>
                  <a:gd name="connsiteY1417" fmla="*/ 535113 h 2013279"/>
                  <a:gd name="connsiteX1418" fmla="*/ 922723 w 2918007"/>
                  <a:gd name="connsiteY1418" fmla="*/ 546340 h 2013279"/>
                  <a:gd name="connsiteX1419" fmla="*/ 916921 w 2918007"/>
                  <a:gd name="connsiteY1419" fmla="*/ 571367 h 2013279"/>
                  <a:gd name="connsiteX1420" fmla="*/ 912178 w 2918007"/>
                  <a:gd name="connsiteY1420" fmla="*/ 583579 h 2013279"/>
                  <a:gd name="connsiteX1421" fmla="*/ 901596 w 2918007"/>
                  <a:gd name="connsiteY1421" fmla="*/ 602588 h 2013279"/>
                  <a:gd name="connsiteX1422" fmla="*/ 891880 w 2918007"/>
                  <a:gd name="connsiteY1422" fmla="*/ 614081 h 2013279"/>
                  <a:gd name="connsiteX1423" fmla="*/ 888291 w 2918007"/>
                  <a:gd name="connsiteY1423" fmla="*/ 616775 h 2013279"/>
                  <a:gd name="connsiteX1424" fmla="*/ 872308 w 2918007"/>
                  <a:gd name="connsiteY1424" fmla="*/ 620413 h 2013279"/>
                  <a:gd name="connsiteX1425" fmla="*/ 885791 w 2918007"/>
                  <a:gd name="connsiteY1425" fmla="*/ 618650 h 2013279"/>
                  <a:gd name="connsiteX1426" fmla="*/ 888291 w 2918007"/>
                  <a:gd name="connsiteY1426" fmla="*/ 616775 h 2013279"/>
                  <a:gd name="connsiteX1427" fmla="*/ 889916 w 2918007"/>
                  <a:gd name="connsiteY1427" fmla="*/ 616405 h 2013279"/>
                  <a:gd name="connsiteX1428" fmla="*/ 891880 w 2918007"/>
                  <a:gd name="connsiteY1428" fmla="*/ 614081 h 2013279"/>
                  <a:gd name="connsiteX1429" fmla="*/ 897578 w 2918007"/>
                  <a:gd name="connsiteY1429" fmla="*/ 609805 h 2013279"/>
                  <a:gd name="connsiteX1430" fmla="*/ 901596 w 2918007"/>
                  <a:gd name="connsiteY1430" fmla="*/ 602588 h 2013279"/>
                  <a:gd name="connsiteX1431" fmla="*/ 907516 w 2918007"/>
                  <a:gd name="connsiteY1431" fmla="*/ 595584 h 2013279"/>
                  <a:gd name="connsiteX1432" fmla="*/ 912178 w 2918007"/>
                  <a:gd name="connsiteY1432" fmla="*/ 583579 h 2013279"/>
                  <a:gd name="connsiteX1433" fmla="*/ 915454 w 2918007"/>
                  <a:gd name="connsiteY1433" fmla="*/ 577696 h 2013279"/>
                  <a:gd name="connsiteX1434" fmla="*/ 916921 w 2918007"/>
                  <a:gd name="connsiteY1434" fmla="*/ 571367 h 2013279"/>
                  <a:gd name="connsiteX1435" fmla="*/ 919558 w 2918007"/>
                  <a:gd name="connsiteY1435" fmla="*/ 564576 h 2013279"/>
                  <a:gd name="connsiteX1436" fmla="*/ 922723 w 2918007"/>
                  <a:gd name="connsiteY1436" fmla="*/ 546340 h 2013279"/>
                  <a:gd name="connsiteX1437" fmla="*/ 924715 w 2918007"/>
                  <a:gd name="connsiteY1437" fmla="*/ 537745 h 2013279"/>
                  <a:gd name="connsiteX1438" fmla="*/ 924671 w 2918007"/>
                  <a:gd name="connsiteY1438" fmla="*/ 535113 h 2013279"/>
                  <a:gd name="connsiteX1439" fmla="*/ 925335 w 2918007"/>
                  <a:gd name="connsiteY1439" fmla="*/ 531284 h 2013279"/>
                  <a:gd name="connsiteX1440" fmla="*/ 1014140 w 2918007"/>
                  <a:gd name="connsiteY1440" fmla="*/ 479603 h 2013279"/>
                  <a:gd name="connsiteX1441" fmla="*/ 1014140 w 2918007"/>
                  <a:gd name="connsiteY1441" fmla="*/ 479603 h 2013279"/>
                  <a:gd name="connsiteX1442" fmla="*/ 1040596 w 2918007"/>
                  <a:gd name="connsiteY1442" fmla="*/ 497891 h 2013279"/>
                  <a:gd name="connsiteX1443" fmla="*/ 1040600 w 2918007"/>
                  <a:gd name="connsiteY1443" fmla="*/ 497903 h 2013279"/>
                  <a:gd name="connsiteX1444" fmla="*/ 1049394 w 2918007"/>
                  <a:gd name="connsiteY1444" fmla="*/ 527843 h 2013279"/>
                  <a:gd name="connsiteX1445" fmla="*/ 1050160 w 2918007"/>
                  <a:gd name="connsiteY1445" fmla="*/ 537563 h 2013279"/>
                  <a:gd name="connsiteX1446" fmla="*/ 1050268 w 2918007"/>
                  <a:gd name="connsiteY1446" fmla="*/ 557925 h 2013279"/>
                  <a:gd name="connsiteX1447" fmla="*/ 1049828 w 2918007"/>
                  <a:gd name="connsiteY1447" fmla="*/ 565554 h 2013279"/>
                  <a:gd name="connsiteX1448" fmla="*/ 1049438 w 2918007"/>
                  <a:gd name="connsiteY1448" fmla="*/ 569236 h 2013279"/>
                  <a:gd name="connsiteX1449" fmla="*/ 1048657 w 2918007"/>
                  <a:gd name="connsiteY1449" fmla="*/ 575035 h 2013279"/>
                  <a:gd name="connsiteX1450" fmla="*/ 1027083 w 2918007"/>
                  <a:gd name="connsiteY1450" fmla="*/ 680317 h 2013279"/>
                  <a:gd name="connsiteX1451" fmla="*/ 1090573 w 2918007"/>
                  <a:gd name="connsiteY1451" fmla="*/ 901964 h 2013279"/>
                  <a:gd name="connsiteX1452" fmla="*/ 1090577 w 2918007"/>
                  <a:gd name="connsiteY1452" fmla="*/ 902036 h 2013279"/>
                  <a:gd name="connsiteX1453" fmla="*/ 1093248 w 2918007"/>
                  <a:gd name="connsiteY1453" fmla="*/ 961372 h 2013279"/>
                  <a:gd name="connsiteX1454" fmla="*/ 1094078 w 2918007"/>
                  <a:gd name="connsiteY1454" fmla="*/ 966130 h 2013279"/>
                  <a:gd name="connsiteX1455" fmla="*/ 1094307 w 2918007"/>
                  <a:gd name="connsiteY1455" fmla="*/ 970326 h 2013279"/>
                  <a:gd name="connsiteX1456" fmla="*/ 1097240 w 2918007"/>
                  <a:gd name="connsiteY1456" fmla="*/ 984245 h 2013279"/>
                  <a:gd name="connsiteX1457" fmla="*/ 1101953 w 2918007"/>
                  <a:gd name="connsiteY1457" fmla="*/ 1011247 h 2013279"/>
                  <a:gd name="connsiteX1458" fmla="*/ 1104609 w 2918007"/>
                  <a:gd name="connsiteY1458" fmla="*/ 1019219 h 2013279"/>
                  <a:gd name="connsiteX1459" fmla="*/ 1106013 w 2918007"/>
                  <a:gd name="connsiteY1459" fmla="*/ 1025879 h 2013279"/>
                  <a:gd name="connsiteX1460" fmla="*/ 1110362 w 2918007"/>
                  <a:gd name="connsiteY1460" fmla="*/ 1036484 h 2013279"/>
                  <a:gd name="connsiteX1461" fmla="*/ 1115637 w 2918007"/>
                  <a:gd name="connsiteY1461" fmla="*/ 1052317 h 2013279"/>
                  <a:gd name="connsiteX1462" fmla="*/ 1120896 w 2918007"/>
                  <a:gd name="connsiteY1462" fmla="*/ 1062173 h 2013279"/>
                  <a:gd name="connsiteX1463" fmla="*/ 1124014 w 2918007"/>
                  <a:gd name="connsiteY1463" fmla="*/ 1069778 h 2013279"/>
                  <a:gd name="connsiteX1464" fmla="*/ 1128443 w 2918007"/>
                  <a:gd name="connsiteY1464" fmla="*/ 1076316 h 2013279"/>
                  <a:gd name="connsiteX1465" fmla="*/ 1133243 w 2918007"/>
                  <a:gd name="connsiteY1465" fmla="*/ 1085310 h 2013279"/>
                  <a:gd name="connsiteX1466" fmla="*/ 1137662 w 2918007"/>
                  <a:gd name="connsiteY1466" fmla="*/ 1089926 h 2013279"/>
                  <a:gd name="connsiteX1467" fmla="*/ 1146638 w 2918007"/>
                  <a:gd name="connsiteY1467" fmla="*/ 1103177 h 2013279"/>
                  <a:gd name="connsiteX1468" fmla="*/ 1172210 w 2918007"/>
                  <a:gd name="connsiteY1468" fmla="*/ 1127233 h 2013279"/>
                  <a:gd name="connsiteX1469" fmla="*/ 1174910 w 2918007"/>
                  <a:gd name="connsiteY1469" fmla="*/ 1128829 h 2013279"/>
                  <a:gd name="connsiteX1470" fmla="*/ 1176007 w 2918007"/>
                  <a:gd name="connsiteY1470" fmla="*/ 1129974 h 2013279"/>
                  <a:gd name="connsiteX1471" fmla="*/ 1179808 w 2918007"/>
                  <a:gd name="connsiteY1471" fmla="*/ 1131724 h 2013279"/>
                  <a:gd name="connsiteX1472" fmla="*/ 1199055 w 2918007"/>
                  <a:gd name="connsiteY1472" fmla="*/ 1143099 h 2013279"/>
                  <a:gd name="connsiteX1473" fmla="*/ 1210075 w 2918007"/>
                  <a:gd name="connsiteY1473" fmla="*/ 1145656 h 2013279"/>
                  <a:gd name="connsiteX1474" fmla="*/ 1221810 w 2918007"/>
                  <a:gd name="connsiteY1474" fmla="*/ 1151058 h 2013279"/>
                  <a:gd name="connsiteX1475" fmla="*/ 1249867 w 2918007"/>
                  <a:gd name="connsiteY1475" fmla="*/ 1154887 h 2013279"/>
                  <a:gd name="connsiteX1476" fmla="*/ 1249867 w 2918007"/>
                  <a:gd name="connsiteY1476" fmla="*/ 1154888 h 2013279"/>
                  <a:gd name="connsiteX1477" fmla="*/ 1249868 w 2918007"/>
                  <a:gd name="connsiteY1477" fmla="*/ 1154888 h 2013279"/>
                  <a:gd name="connsiteX1478" fmla="*/ 1249867 w 2918007"/>
                  <a:gd name="connsiteY1478" fmla="*/ 1154887 h 2013279"/>
                  <a:gd name="connsiteX1479" fmla="*/ 1210075 w 2918007"/>
                  <a:gd name="connsiteY1479" fmla="*/ 1145656 h 2013279"/>
                  <a:gd name="connsiteX1480" fmla="*/ 1179808 w 2918007"/>
                  <a:gd name="connsiteY1480" fmla="*/ 1131724 h 2013279"/>
                  <a:gd name="connsiteX1481" fmla="*/ 1174910 w 2918007"/>
                  <a:gd name="connsiteY1481" fmla="*/ 1128829 h 2013279"/>
                  <a:gd name="connsiteX1482" fmla="*/ 1137662 w 2918007"/>
                  <a:gd name="connsiteY1482" fmla="*/ 1089926 h 2013279"/>
                  <a:gd name="connsiteX1483" fmla="*/ 1128443 w 2918007"/>
                  <a:gd name="connsiteY1483" fmla="*/ 1076316 h 2013279"/>
                  <a:gd name="connsiteX1484" fmla="*/ 1120896 w 2918007"/>
                  <a:gd name="connsiteY1484" fmla="*/ 1062173 h 2013279"/>
                  <a:gd name="connsiteX1485" fmla="*/ 1110362 w 2918007"/>
                  <a:gd name="connsiteY1485" fmla="*/ 1036484 h 2013279"/>
                  <a:gd name="connsiteX1486" fmla="*/ 1104609 w 2918007"/>
                  <a:gd name="connsiteY1486" fmla="*/ 1019219 h 2013279"/>
                  <a:gd name="connsiteX1487" fmla="*/ 1097240 w 2918007"/>
                  <a:gd name="connsiteY1487" fmla="*/ 984245 h 2013279"/>
                  <a:gd name="connsiteX1488" fmla="*/ 1094078 w 2918007"/>
                  <a:gd name="connsiteY1488" fmla="*/ 966130 h 2013279"/>
                  <a:gd name="connsiteX1489" fmla="*/ 1090577 w 2918007"/>
                  <a:gd name="connsiteY1489" fmla="*/ 902036 h 2013279"/>
                  <a:gd name="connsiteX1490" fmla="*/ 1090574 w 2918007"/>
                  <a:gd name="connsiteY1490" fmla="*/ 901964 h 2013279"/>
                  <a:gd name="connsiteX1491" fmla="*/ 1027084 w 2918007"/>
                  <a:gd name="connsiteY1491" fmla="*/ 680317 h 2013279"/>
                  <a:gd name="connsiteX1492" fmla="*/ 1048658 w 2918007"/>
                  <a:gd name="connsiteY1492" fmla="*/ 575035 h 2013279"/>
                  <a:gd name="connsiteX1493" fmla="*/ 1049222 w 2918007"/>
                  <a:gd name="connsiteY1493" fmla="*/ 571263 h 2013279"/>
                  <a:gd name="connsiteX1494" fmla="*/ 1049438 w 2918007"/>
                  <a:gd name="connsiteY1494" fmla="*/ 569236 h 2013279"/>
                  <a:gd name="connsiteX1495" fmla="*/ 1049750 w 2918007"/>
                  <a:gd name="connsiteY1495" fmla="*/ 566914 h 2013279"/>
                  <a:gd name="connsiteX1496" fmla="*/ 1049828 w 2918007"/>
                  <a:gd name="connsiteY1496" fmla="*/ 565554 h 2013279"/>
                  <a:gd name="connsiteX1497" fmla="*/ 1050285 w 2918007"/>
                  <a:gd name="connsiteY1497" fmla="*/ 561249 h 2013279"/>
                  <a:gd name="connsiteX1498" fmla="*/ 1050268 w 2918007"/>
                  <a:gd name="connsiteY1498" fmla="*/ 557925 h 2013279"/>
                  <a:gd name="connsiteX1499" fmla="*/ 1050900 w 2918007"/>
                  <a:gd name="connsiteY1499" fmla="*/ 546950 h 2013279"/>
                  <a:gd name="connsiteX1500" fmla="*/ 1050160 w 2918007"/>
                  <a:gd name="connsiteY1500" fmla="*/ 537563 h 2013279"/>
                  <a:gd name="connsiteX1501" fmla="*/ 1050122 w 2918007"/>
                  <a:gd name="connsiteY1501" fmla="*/ 530320 h 2013279"/>
                  <a:gd name="connsiteX1502" fmla="*/ 1049394 w 2918007"/>
                  <a:gd name="connsiteY1502" fmla="*/ 527843 h 2013279"/>
                  <a:gd name="connsiteX1503" fmla="*/ 1048913 w 2918007"/>
                  <a:gd name="connsiteY1503" fmla="*/ 521743 h 2013279"/>
                  <a:gd name="connsiteX1504" fmla="*/ 1040600 w 2918007"/>
                  <a:gd name="connsiteY1504" fmla="*/ 497903 h 2013279"/>
                  <a:gd name="connsiteX1505" fmla="*/ 1040597 w 2918007"/>
                  <a:gd name="connsiteY1505" fmla="*/ 497891 h 2013279"/>
                  <a:gd name="connsiteX1506" fmla="*/ 1014140 w 2918007"/>
                  <a:gd name="connsiteY1506" fmla="*/ 479603 h 2013279"/>
                  <a:gd name="connsiteX1507" fmla="*/ 2005933 w 2918007"/>
                  <a:gd name="connsiteY1507" fmla="*/ 437121 h 2013279"/>
                  <a:gd name="connsiteX1508" fmla="*/ 2005933 w 2918007"/>
                  <a:gd name="connsiteY1508" fmla="*/ 437121 h 2013279"/>
                  <a:gd name="connsiteX1509" fmla="*/ 2024244 w 2918007"/>
                  <a:gd name="connsiteY1509" fmla="*/ 442561 h 2013279"/>
                  <a:gd name="connsiteX1510" fmla="*/ 2049537 w 2918007"/>
                  <a:gd name="connsiteY1510" fmla="*/ 466329 h 2013279"/>
                  <a:gd name="connsiteX1511" fmla="*/ 2069847 w 2918007"/>
                  <a:gd name="connsiteY1511" fmla="*/ 494202 h 2013279"/>
                  <a:gd name="connsiteX1512" fmla="*/ 2081254 w 2918007"/>
                  <a:gd name="connsiteY1512" fmla="*/ 512574 h 2013279"/>
                  <a:gd name="connsiteX1513" fmla="*/ 2097459 w 2918007"/>
                  <a:gd name="connsiteY1513" fmla="*/ 548567 h 2013279"/>
                  <a:gd name="connsiteX1514" fmla="*/ 2104426 w 2918007"/>
                  <a:gd name="connsiteY1514" fmla="*/ 565629 h 2013279"/>
                  <a:gd name="connsiteX1515" fmla="*/ 2113178 w 2918007"/>
                  <a:gd name="connsiteY1515" fmla="*/ 610697 h 2013279"/>
                  <a:gd name="connsiteX1516" fmla="*/ 2113186 w 2918007"/>
                  <a:gd name="connsiteY1516" fmla="*/ 610744 h 2013279"/>
                  <a:gd name="connsiteX1517" fmla="*/ 2131062 w 2918007"/>
                  <a:gd name="connsiteY1517" fmla="*/ 714180 h 2013279"/>
                  <a:gd name="connsiteX1518" fmla="*/ 2150787 w 2918007"/>
                  <a:gd name="connsiteY1518" fmla="*/ 731419 h 2013279"/>
                  <a:gd name="connsiteX1519" fmla="*/ 2101474 w 2918007"/>
                  <a:gd name="connsiteY1519" fmla="*/ 747427 h 2013279"/>
                  <a:gd name="connsiteX1520" fmla="*/ 1952921 w 2918007"/>
                  <a:gd name="connsiteY1520" fmla="*/ 907505 h 2013279"/>
                  <a:gd name="connsiteX1521" fmla="*/ 1928881 w 2918007"/>
                  <a:gd name="connsiteY1521" fmla="*/ 978925 h 2013279"/>
                  <a:gd name="connsiteX1522" fmla="*/ 2073736 w 2918007"/>
                  <a:gd name="connsiteY1522" fmla="*/ 1060196 h 2013279"/>
                  <a:gd name="connsiteX1523" fmla="*/ 2073743 w 2918007"/>
                  <a:gd name="connsiteY1523" fmla="*/ 1060198 h 2013279"/>
                  <a:gd name="connsiteX1524" fmla="*/ 2097783 w 2918007"/>
                  <a:gd name="connsiteY1524" fmla="*/ 1066644 h 2013279"/>
                  <a:gd name="connsiteX1525" fmla="*/ 2100829 w 2918007"/>
                  <a:gd name="connsiteY1525" fmla="*/ 1068805 h 2013279"/>
                  <a:gd name="connsiteX1526" fmla="*/ 2103045 w 2918007"/>
                  <a:gd name="connsiteY1526" fmla="*/ 1072843 h 2013279"/>
                  <a:gd name="connsiteX1527" fmla="*/ 2098094 w 2918007"/>
                  <a:gd name="connsiteY1527" fmla="*/ 1081062 h 2013279"/>
                  <a:gd name="connsiteX1528" fmla="*/ 2093461 w 2918007"/>
                  <a:gd name="connsiteY1528" fmla="*/ 1083592 h 2013279"/>
                  <a:gd name="connsiteX1529" fmla="*/ 2093462 w 2918007"/>
                  <a:gd name="connsiteY1529" fmla="*/ 1083592 h 2013279"/>
                  <a:gd name="connsiteX1530" fmla="*/ 2104172 w 2918007"/>
                  <a:gd name="connsiteY1530" fmla="*/ 1074895 h 2013279"/>
                  <a:gd name="connsiteX1531" fmla="*/ 2103045 w 2918007"/>
                  <a:gd name="connsiteY1531" fmla="*/ 1072843 h 2013279"/>
                  <a:gd name="connsiteX1532" fmla="*/ 2104086 w 2918007"/>
                  <a:gd name="connsiteY1532" fmla="*/ 1071116 h 2013279"/>
                  <a:gd name="connsiteX1533" fmla="*/ 2100829 w 2918007"/>
                  <a:gd name="connsiteY1533" fmla="*/ 1068805 h 2013279"/>
                  <a:gd name="connsiteX1534" fmla="*/ 2099963 w 2918007"/>
                  <a:gd name="connsiteY1534" fmla="*/ 1067228 h 2013279"/>
                  <a:gd name="connsiteX1535" fmla="*/ 2097783 w 2918007"/>
                  <a:gd name="connsiteY1535" fmla="*/ 1066644 h 2013279"/>
                  <a:gd name="connsiteX1536" fmla="*/ 2095928 w 2918007"/>
                  <a:gd name="connsiteY1536" fmla="*/ 1065327 h 2013279"/>
                  <a:gd name="connsiteX1537" fmla="*/ 2073743 w 2918007"/>
                  <a:gd name="connsiteY1537" fmla="*/ 1060198 h 2013279"/>
                  <a:gd name="connsiteX1538" fmla="*/ 2073737 w 2918007"/>
                  <a:gd name="connsiteY1538" fmla="*/ 1060196 h 2013279"/>
                  <a:gd name="connsiteX1539" fmla="*/ 1928882 w 2918007"/>
                  <a:gd name="connsiteY1539" fmla="*/ 978925 h 2013279"/>
                  <a:gd name="connsiteX1540" fmla="*/ 1952922 w 2918007"/>
                  <a:gd name="connsiteY1540" fmla="*/ 907505 h 2013279"/>
                  <a:gd name="connsiteX1541" fmla="*/ 2101475 w 2918007"/>
                  <a:gd name="connsiteY1541" fmla="*/ 747427 h 2013279"/>
                  <a:gd name="connsiteX1542" fmla="*/ 2150788 w 2918007"/>
                  <a:gd name="connsiteY1542" fmla="*/ 731419 h 2013279"/>
                  <a:gd name="connsiteX1543" fmla="*/ 2131063 w 2918007"/>
                  <a:gd name="connsiteY1543" fmla="*/ 714180 h 2013279"/>
                  <a:gd name="connsiteX1544" fmla="*/ 2113187 w 2918007"/>
                  <a:gd name="connsiteY1544" fmla="*/ 610744 h 2013279"/>
                  <a:gd name="connsiteX1545" fmla="*/ 2113178 w 2918007"/>
                  <a:gd name="connsiteY1545" fmla="*/ 610697 h 2013279"/>
                  <a:gd name="connsiteX1546" fmla="*/ 2106098 w 2918007"/>
                  <a:gd name="connsiteY1546" fmla="*/ 569726 h 2013279"/>
                  <a:gd name="connsiteX1547" fmla="*/ 2104426 w 2918007"/>
                  <a:gd name="connsiteY1547" fmla="*/ 565629 h 2013279"/>
                  <a:gd name="connsiteX1548" fmla="*/ 2103883 w 2918007"/>
                  <a:gd name="connsiteY1548" fmla="*/ 562836 h 2013279"/>
                  <a:gd name="connsiteX1549" fmla="*/ 2097459 w 2918007"/>
                  <a:gd name="connsiteY1549" fmla="*/ 548567 h 2013279"/>
                  <a:gd name="connsiteX1550" fmla="*/ 2085660 w 2918007"/>
                  <a:gd name="connsiteY1550" fmla="*/ 519670 h 2013279"/>
                  <a:gd name="connsiteX1551" fmla="*/ 2081254 w 2918007"/>
                  <a:gd name="connsiteY1551" fmla="*/ 512574 h 2013279"/>
                  <a:gd name="connsiteX1552" fmla="*/ 2078052 w 2918007"/>
                  <a:gd name="connsiteY1552" fmla="*/ 505462 h 2013279"/>
                  <a:gd name="connsiteX1553" fmla="*/ 2069847 w 2918007"/>
                  <a:gd name="connsiteY1553" fmla="*/ 494202 h 2013279"/>
                  <a:gd name="connsiteX1554" fmla="*/ 2056749 w 2918007"/>
                  <a:gd name="connsiteY1554" fmla="*/ 473106 h 2013279"/>
                  <a:gd name="connsiteX1555" fmla="*/ 2049537 w 2918007"/>
                  <a:gd name="connsiteY1555" fmla="*/ 466329 h 2013279"/>
                  <a:gd name="connsiteX1556" fmla="*/ 2042975 w 2918007"/>
                  <a:gd name="connsiteY1556" fmla="*/ 457323 h 2013279"/>
                  <a:gd name="connsiteX1557" fmla="*/ 2005933 w 2918007"/>
                  <a:gd name="connsiteY1557" fmla="*/ 437121 h 2013279"/>
                  <a:gd name="connsiteX1558" fmla="*/ 702237 w 2918007"/>
                  <a:gd name="connsiteY1558" fmla="*/ 416803 h 2013279"/>
                  <a:gd name="connsiteX1559" fmla="*/ 705907 w 2918007"/>
                  <a:gd name="connsiteY1559" fmla="*/ 417178 h 2013279"/>
                  <a:gd name="connsiteX1560" fmla="*/ 705909 w 2918007"/>
                  <a:gd name="connsiteY1560" fmla="*/ 417180 h 2013279"/>
                  <a:gd name="connsiteX1561" fmla="*/ 712474 w 2918007"/>
                  <a:gd name="connsiteY1561" fmla="*/ 422995 h 2013279"/>
                  <a:gd name="connsiteX1562" fmla="*/ 714429 w 2918007"/>
                  <a:gd name="connsiteY1562" fmla="*/ 426794 h 2013279"/>
                  <a:gd name="connsiteX1563" fmla="*/ 718821 w 2918007"/>
                  <a:gd name="connsiteY1563" fmla="*/ 441180 h 2013279"/>
                  <a:gd name="connsiteX1564" fmla="*/ 720598 w 2918007"/>
                  <a:gd name="connsiteY1564" fmla="*/ 451547 h 2013279"/>
                  <a:gd name="connsiteX1565" fmla="*/ 721049 w 2918007"/>
                  <a:gd name="connsiteY1565" fmla="*/ 457921 h 2013279"/>
                  <a:gd name="connsiteX1566" fmla="*/ 720729 w 2918007"/>
                  <a:gd name="connsiteY1566" fmla="*/ 490685 h 2013279"/>
                  <a:gd name="connsiteX1567" fmla="*/ 721528 w 2918007"/>
                  <a:gd name="connsiteY1567" fmla="*/ 464707 h 2013279"/>
                  <a:gd name="connsiteX1568" fmla="*/ 721049 w 2918007"/>
                  <a:gd name="connsiteY1568" fmla="*/ 457921 h 2013279"/>
                  <a:gd name="connsiteX1569" fmla="*/ 721083 w 2918007"/>
                  <a:gd name="connsiteY1569" fmla="*/ 454374 h 2013279"/>
                  <a:gd name="connsiteX1570" fmla="*/ 720598 w 2918007"/>
                  <a:gd name="connsiteY1570" fmla="*/ 451547 h 2013279"/>
                  <a:gd name="connsiteX1571" fmla="*/ 720181 w 2918007"/>
                  <a:gd name="connsiteY1571" fmla="*/ 445634 h 2013279"/>
                  <a:gd name="connsiteX1572" fmla="*/ 718821 w 2918007"/>
                  <a:gd name="connsiteY1572" fmla="*/ 441180 h 2013279"/>
                  <a:gd name="connsiteX1573" fmla="*/ 717317 w 2918007"/>
                  <a:gd name="connsiteY1573" fmla="*/ 432406 h 2013279"/>
                  <a:gd name="connsiteX1574" fmla="*/ 714429 w 2918007"/>
                  <a:gd name="connsiteY1574" fmla="*/ 426794 h 2013279"/>
                  <a:gd name="connsiteX1575" fmla="*/ 713564 w 2918007"/>
                  <a:gd name="connsiteY1575" fmla="*/ 423960 h 2013279"/>
                  <a:gd name="connsiteX1576" fmla="*/ 712474 w 2918007"/>
                  <a:gd name="connsiteY1576" fmla="*/ 422995 h 2013279"/>
                  <a:gd name="connsiteX1577" fmla="*/ 711551 w 2918007"/>
                  <a:gd name="connsiteY1577" fmla="*/ 421200 h 2013279"/>
                  <a:gd name="connsiteX1578" fmla="*/ 705909 w 2918007"/>
                  <a:gd name="connsiteY1578" fmla="*/ 417180 h 2013279"/>
                  <a:gd name="connsiteX1579" fmla="*/ 705907 w 2918007"/>
                  <a:gd name="connsiteY1579" fmla="*/ 417178 h 2013279"/>
                  <a:gd name="connsiteX1580" fmla="*/ 702237 w 2918007"/>
                  <a:gd name="connsiteY1580" fmla="*/ 416803 h 2013279"/>
                  <a:gd name="connsiteX1581" fmla="*/ 2390433 w 2918007"/>
                  <a:gd name="connsiteY1581" fmla="*/ 412599 h 2013279"/>
                  <a:gd name="connsiteX1582" fmla="*/ 2350501 w 2918007"/>
                  <a:gd name="connsiteY1582" fmla="*/ 422960 h 2013279"/>
                  <a:gd name="connsiteX1583" fmla="*/ 2295025 w 2918007"/>
                  <a:gd name="connsiteY1583" fmla="*/ 553486 h 2013279"/>
                  <a:gd name="connsiteX1584" fmla="*/ 2295000 w 2918007"/>
                  <a:gd name="connsiteY1584" fmla="*/ 553516 h 2013279"/>
                  <a:gd name="connsiteX1585" fmla="*/ 2275528 w 2918007"/>
                  <a:gd name="connsiteY1585" fmla="*/ 576033 h 2013279"/>
                  <a:gd name="connsiteX1586" fmla="*/ 2273410 w 2918007"/>
                  <a:gd name="connsiteY1586" fmla="*/ 579494 h 2013279"/>
                  <a:gd name="connsiteX1587" fmla="*/ 2271448 w 2918007"/>
                  <a:gd name="connsiteY1587" fmla="*/ 581855 h 2013279"/>
                  <a:gd name="connsiteX1588" fmla="*/ 2269925 w 2918007"/>
                  <a:gd name="connsiteY1588" fmla="*/ 585188 h 2013279"/>
                  <a:gd name="connsiteX1589" fmla="*/ 2266204 w 2918007"/>
                  <a:gd name="connsiteY1589" fmla="*/ 591267 h 2013279"/>
                  <a:gd name="connsiteX1590" fmla="*/ 2266031 w 2918007"/>
                  <a:gd name="connsiteY1590" fmla="*/ 593710 h 2013279"/>
                  <a:gd name="connsiteX1591" fmla="*/ 2264051 w 2918007"/>
                  <a:gd name="connsiteY1591" fmla="*/ 598046 h 2013279"/>
                  <a:gd name="connsiteX1592" fmla="*/ 2267287 w 2918007"/>
                  <a:gd name="connsiteY1592" fmla="*/ 607050 h 2013279"/>
                  <a:gd name="connsiteX1593" fmla="*/ 2267288 w 2918007"/>
                  <a:gd name="connsiteY1593" fmla="*/ 607050 h 2013279"/>
                  <a:gd name="connsiteX1594" fmla="*/ 2265208 w 2918007"/>
                  <a:gd name="connsiteY1594" fmla="*/ 605347 h 2013279"/>
                  <a:gd name="connsiteX1595" fmla="*/ 2266031 w 2918007"/>
                  <a:gd name="connsiteY1595" fmla="*/ 593710 h 2013279"/>
                  <a:gd name="connsiteX1596" fmla="*/ 2269925 w 2918007"/>
                  <a:gd name="connsiteY1596" fmla="*/ 585188 h 2013279"/>
                  <a:gd name="connsiteX1597" fmla="*/ 2273410 w 2918007"/>
                  <a:gd name="connsiteY1597" fmla="*/ 579494 h 2013279"/>
                  <a:gd name="connsiteX1598" fmla="*/ 2295000 w 2918007"/>
                  <a:gd name="connsiteY1598" fmla="*/ 553516 h 2013279"/>
                  <a:gd name="connsiteX1599" fmla="*/ 2295026 w 2918007"/>
                  <a:gd name="connsiteY1599" fmla="*/ 553486 h 2013279"/>
                  <a:gd name="connsiteX1600" fmla="*/ 2350502 w 2918007"/>
                  <a:gd name="connsiteY1600" fmla="*/ 422960 h 2013279"/>
                  <a:gd name="connsiteX1601" fmla="*/ 2390433 w 2918007"/>
                  <a:gd name="connsiteY1601" fmla="*/ 412599 h 2013279"/>
                  <a:gd name="connsiteX1602" fmla="*/ 1963939 w 2918007"/>
                  <a:gd name="connsiteY1602" fmla="*/ 378169 h 2013279"/>
                  <a:gd name="connsiteX1603" fmla="*/ 1912855 w 2918007"/>
                  <a:gd name="connsiteY1603" fmla="*/ 417419 h 2013279"/>
                  <a:gd name="connsiteX1604" fmla="*/ 1966482 w 2918007"/>
                  <a:gd name="connsiteY1604" fmla="*/ 553486 h 2013279"/>
                  <a:gd name="connsiteX1605" fmla="*/ 2021958 w 2918007"/>
                  <a:gd name="connsiteY1605" fmla="*/ 632909 h 2013279"/>
                  <a:gd name="connsiteX1606" fmla="*/ 2019057 w 2918007"/>
                  <a:gd name="connsiteY1606" fmla="*/ 647243 h 2013279"/>
                  <a:gd name="connsiteX1607" fmla="*/ 2015158 w 2918007"/>
                  <a:gd name="connsiteY1607" fmla="*/ 654188 h 2013279"/>
                  <a:gd name="connsiteX1608" fmla="*/ 2015159 w 2918007"/>
                  <a:gd name="connsiteY1608" fmla="*/ 654189 h 2013279"/>
                  <a:gd name="connsiteX1609" fmla="*/ 2021959 w 2918007"/>
                  <a:gd name="connsiteY1609" fmla="*/ 632909 h 2013279"/>
                  <a:gd name="connsiteX1610" fmla="*/ 1966483 w 2918007"/>
                  <a:gd name="connsiteY1610" fmla="*/ 553486 h 2013279"/>
                  <a:gd name="connsiteX1611" fmla="*/ 1912856 w 2918007"/>
                  <a:gd name="connsiteY1611" fmla="*/ 417419 h 2013279"/>
                  <a:gd name="connsiteX1612" fmla="*/ 1931377 w 2918007"/>
                  <a:gd name="connsiteY1612" fmla="*/ 390579 h 2013279"/>
                  <a:gd name="connsiteX1613" fmla="*/ 1963940 w 2918007"/>
                  <a:gd name="connsiteY1613" fmla="*/ 378169 h 2013279"/>
                  <a:gd name="connsiteX1614" fmla="*/ 1376701 w 2918007"/>
                  <a:gd name="connsiteY1614" fmla="*/ 374570 h 2013279"/>
                  <a:gd name="connsiteX1615" fmla="*/ 1376700 w 2918007"/>
                  <a:gd name="connsiteY1615" fmla="*/ 374571 h 2013279"/>
                  <a:gd name="connsiteX1616" fmla="*/ 1388912 w 2918007"/>
                  <a:gd name="connsiteY1616" fmla="*/ 376783 h 2013279"/>
                  <a:gd name="connsiteX1617" fmla="*/ 1407404 w 2918007"/>
                  <a:gd name="connsiteY1617" fmla="*/ 427270 h 2013279"/>
                  <a:gd name="connsiteX1618" fmla="*/ 1446315 w 2918007"/>
                  <a:gd name="connsiteY1618" fmla="*/ 466751 h 2013279"/>
                  <a:gd name="connsiteX1619" fmla="*/ 1446315 w 2918007"/>
                  <a:gd name="connsiteY1619" fmla="*/ 466750 h 2013279"/>
                  <a:gd name="connsiteX1620" fmla="*/ 1427640 w 2918007"/>
                  <a:gd name="connsiteY1620" fmla="*/ 458929 h 2013279"/>
                  <a:gd name="connsiteX1621" fmla="*/ 1407405 w 2918007"/>
                  <a:gd name="connsiteY1621" fmla="*/ 427270 h 2013279"/>
                  <a:gd name="connsiteX1622" fmla="*/ 1388913 w 2918007"/>
                  <a:gd name="connsiteY1622" fmla="*/ 376783 h 2013279"/>
                  <a:gd name="connsiteX1623" fmla="*/ 1376701 w 2918007"/>
                  <a:gd name="connsiteY1623" fmla="*/ 374570 h 2013279"/>
                  <a:gd name="connsiteX1624" fmla="*/ 2162702 w 2918007"/>
                  <a:gd name="connsiteY1624" fmla="*/ 330126 h 2013279"/>
                  <a:gd name="connsiteX1625" fmla="*/ 2162702 w 2918007"/>
                  <a:gd name="connsiteY1625" fmla="*/ 330126 h 2013279"/>
                  <a:gd name="connsiteX1626" fmla="*/ 2198250 w 2918007"/>
                  <a:gd name="connsiteY1626" fmla="*/ 339842 h 2013279"/>
                  <a:gd name="connsiteX1627" fmla="*/ 2235564 w 2918007"/>
                  <a:gd name="connsiteY1627" fmla="*/ 358774 h 2013279"/>
                  <a:gd name="connsiteX1628" fmla="*/ 2242980 w 2918007"/>
                  <a:gd name="connsiteY1628" fmla="*/ 363926 h 2013279"/>
                  <a:gd name="connsiteX1629" fmla="*/ 2254374 w 2918007"/>
                  <a:gd name="connsiteY1629" fmla="*/ 373450 h 2013279"/>
                  <a:gd name="connsiteX1630" fmla="*/ 2266805 w 2918007"/>
                  <a:gd name="connsiteY1630" fmla="*/ 386930 h 2013279"/>
                  <a:gd name="connsiteX1631" fmla="*/ 2266815 w 2918007"/>
                  <a:gd name="connsiteY1631" fmla="*/ 386942 h 2013279"/>
                  <a:gd name="connsiteX1632" fmla="*/ 2277149 w 2918007"/>
                  <a:gd name="connsiteY1632" fmla="*/ 391560 h 2013279"/>
                  <a:gd name="connsiteX1633" fmla="*/ 2277150 w 2918007"/>
                  <a:gd name="connsiteY1633" fmla="*/ 391560 h 2013279"/>
                  <a:gd name="connsiteX1634" fmla="*/ 2266816 w 2918007"/>
                  <a:gd name="connsiteY1634" fmla="*/ 386942 h 2013279"/>
                  <a:gd name="connsiteX1635" fmla="*/ 2266805 w 2918007"/>
                  <a:gd name="connsiteY1635" fmla="*/ 386930 h 2013279"/>
                  <a:gd name="connsiteX1636" fmla="*/ 2257810 w 2918007"/>
                  <a:gd name="connsiteY1636" fmla="*/ 376322 h 2013279"/>
                  <a:gd name="connsiteX1637" fmla="*/ 2254374 w 2918007"/>
                  <a:gd name="connsiteY1637" fmla="*/ 373450 h 2013279"/>
                  <a:gd name="connsiteX1638" fmla="*/ 2250249 w 2918007"/>
                  <a:gd name="connsiteY1638" fmla="*/ 368977 h 2013279"/>
                  <a:gd name="connsiteX1639" fmla="*/ 2242980 w 2918007"/>
                  <a:gd name="connsiteY1639" fmla="*/ 363926 h 2013279"/>
                  <a:gd name="connsiteX1640" fmla="*/ 2238750 w 2918007"/>
                  <a:gd name="connsiteY1640" fmla="*/ 360391 h 2013279"/>
                  <a:gd name="connsiteX1641" fmla="*/ 2235564 w 2918007"/>
                  <a:gd name="connsiteY1641" fmla="*/ 358774 h 2013279"/>
                  <a:gd name="connsiteX1642" fmla="*/ 2231080 w 2918007"/>
                  <a:gd name="connsiteY1642" fmla="*/ 355659 h 2013279"/>
                  <a:gd name="connsiteX1643" fmla="*/ 2198251 w 2918007"/>
                  <a:gd name="connsiteY1643" fmla="*/ 339842 h 2013279"/>
                  <a:gd name="connsiteX1644" fmla="*/ 2162702 w 2918007"/>
                  <a:gd name="connsiteY1644" fmla="*/ 330126 h 2013279"/>
                  <a:gd name="connsiteX1645" fmla="*/ 1722646 w 2918007"/>
                  <a:gd name="connsiteY1645" fmla="*/ 308865 h 2013279"/>
                  <a:gd name="connsiteX1646" fmla="*/ 1634240 w 2918007"/>
                  <a:gd name="connsiteY1646" fmla="*/ 321372 h 2013279"/>
                  <a:gd name="connsiteX1647" fmla="*/ 1722646 w 2918007"/>
                  <a:gd name="connsiteY1647" fmla="*/ 308865 h 2013279"/>
                  <a:gd name="connsiteX1648" fmla="*/ 2276677 w 2918007"/>
                  <a:gd name="connsiteY1648" fmla="*/ 307057 h 2013279"/>
                  <a:gd name="connsiteX1649" fmla="*/ 2261739 w 2918007"/>
                  <a:gd name="connsiteY1649" fmla="*/ 308442 h 2013279"/>
                  <a:gd name="connsiteX1650" fmla="*/ 2201515 w 2918007"/>
                  <a:gd name="connsiteY1650" fmla="*/ 313492 h 2013279"/>
                  <a:gd name="connsiteX1651" fmla="*/ 2201515 w 2918007"/>
                  <a:gd name="connsiteY1651" fmla="*/ 313492 h 2013279"/>
                  <a:gd name="connsiteX1652" fmla="*/ 2261740 w 2918007"/>
                  <a:gd name="connsiteY1652" fmla="*/ 308442 h 2013279"/>
                  <a:gd name="connsiteX1653" fmla="*/ 2276678 w 2918007"/>
                  <a:gd name="connsiteY1653" fmla="*/ 307057 h 2013279"/>
                  <a:gd name="connsiteX1654" fmla="*/ 1491852 w 2918007"/>
                  <a:gd name="connsiteY1654" fmla="*/ 284430 h 2013279"/>
                  <a:gd name="connsiteX1655" fmla="*/ 1491852 w 2918007"/>
                  <a:gd name="connsiteY1655" fmla="*/ 284430 h 2013279"/>
                  <a:gd name="connsiteX1656" fmla="*/ 1528527 w 2918007"/>
                  <a:gd name="connsiteY1656" fmla="*/ 291683 h 2013279"/>
                  <a:gd name="connsiteX1657" fmla="*/ 1528528 w 2918007"/>
                  <a:gd name="connsiteY1657" fmla="*/ 291683 h 2013279"/>
                  <a:gd name="connsiteX1658" fmla="*/ 2045959 w 2918007"/>
                  <a:gd name="connsiteY1658" fmla="*/ 268836 h 2013279"/>
                  <a:gd name="connsiteX1659" fmla="*/ 2000798 w 2918007"/>
                  <a:gd name="connsiteY1659" fmla="*/ 296574 h 2013279"/>
                  <a:gd name="connsiteX1660" fmla="*/ 1999405 w 2918007"/>
                  <a:gd name="connsiteY1660" fmla="*/ 303145 h 2013279"/>
                  <a:gd name="connsiteX1661" fmla="*/ 1996823 w 2918007"/>
                  <a:gd name="connsiteY1661" fmla="*/ 306490 h 2013279"/>
                  <a:gd name="connsiteX1662" fmla="*/ 1997476 w 2918007"/>
                  <a:gd name="connsiteY1662" fmla="*/ 312248 h 2013279"/>
                  <a:gd name="connsiteX1663" fmla="*/ 1996746 w 2918007"/>
                  <a:gd name="connsiteY1663" fmla="*/ 315691 h 2013279"/>
                  <a:gd name="connsiteX1664" fmla="*/ 1997997 w 2918007"/>
                  <a:gd name="connsiteY1664" fmla="*/ 316846 h 2013279"/>
                  <a:gd name="connsiteX1665" fmla="*/ 1998324 w 2918007"/>
                  <a:gd name="connsiteY1665" fmla="*/ 319727 h 2013279"/>
                  <a:gd name="connsiteX1666" fmla="*/ 2010243 w 2918007"/>
                  <a:gd name="connsiteY1666" fmla="*/ 328141 h 2013279"/>
                  <a:gd name="connsiteX1667" fmla="*/ 2010246 w 2918007"/>
                  <a:gd name="connsiteY1667" fmla="*/ 328144 h 2013279"/>
                  <a:gd name="connsiteX1668" fmla="*/ 2152636 w 2918007"/>
                  <a:gd name="connsiteY1668" fmla="*/ 405105 h 2013279"/>
                  <a:gd name="connsiteX1669" fmla="*/ 2152644 w 2918007"/>
                  <a:gd name="connsiteY1669" fmla="*/ 405111 h 2013279"/>
                  <a:gd name="connsiteX1670" fmla="*/ 2174052 w 2918007"/>
                  <a:gd name="connsiteY1670" fmla="*/ 422941 h 2013279"/>
                  <a:gd name="connsiteX1671" fmla="*/ 2178554 w 2918007"/>
                  <a:gd name="connsiteY1671" fmla="*/ 436361 h 2013279"/>
                  <a:gd name="connsiteX1672" fmla="*/ 2162499 w 2918007"/>
                  <a:gd name="connsiteY1672" fmla="*/ 440815 h 2013279"/>
                  <a:gd name="connsiteX1673" fmla="*/ 2162499 w 2918007"/>
                  <a:gd name="connsiteY1673" fmla="*/ 440815 h 2013279"/>
                  <a:gd name="connsiteX1674" fmla="*/ 2177679 w 2918007"/>
                  <a:gd name="connsiteY1674" fmla="*/ 425961 h 2013279"/>
                  <a:gd name="connsiteX1675" fmla="*/ 2174052 w 2918007"/>
                  <a:gd name="connsiteY1675" fmla="*/ 422941 h 2013279"/>
                  <a:gd name="connsiteX1676" fmla="*/ 2173039 w 2918007"/>
                  <a:gd name="connsiteY1676" fmla="*/ 419921 h 2013279"/>
                  <a:gd name="connsiteX1677" fmla="*/ 2152644 w 2918007"/>
                  <a:gd name="connsiteY1677" fmla="*/ 405111 h 2013279"/>
                  <a:gd name="connsiteX1678" fmla="*/ 2152637 w 2918007"/>
                  <a:gd name="connsiteY1678" fmla="*/ 405105 h 2013279"/>
                  <a:gd name="connsiteX1679" fmla="*/ 2010247 w 2918007"/>
                  <a:gd name="connsiteY1679" fmla="*/ 328144 h 2013279"/>
                  <a:gd name="connsiteX1680" fmla="*/ 2010243 w 2918007"/>
                  <a:gd name="connsiteY1680" fmla="*/ 328141 h 2013279"/>
                  <a:gd name="connsiteX1681" fmla="*/ 1997997 w 2918007"/>
                  <a:gd name="connsiteY1681" fmla="*/ 316846 h 2013279"/>
                  <a:gd name="connsiteX1682" fmla="*/ 1997476 w 2918007"/>
                  <a:gd name="connsiteY1682" fmla="*/ 312248 h 2013279"/>
                  <a:gd name="connsiteX1683" fmla="*/ 1999405 w 2918007"/>
                  <a:gd name="connsiteY1683" fmla="*/ 303145 h 2013279"/>
                  <a:gd name="connsiteX1684" fmla="*/ 2018504 w 2918007"/>
                  <a:gd name="connsiteY1684" fmla="*/ 278415 h 2013279"/>
                  <a:gd name="connsiteX1685" fmla="*/ 2045960 w 2918007"/>
                  <a:gd name="connsiteY1685" fmla="*/ 268836 h 2013279"/>
                  <a:gd name="connsiteX1686" fmla="*/ 1742188 w 2918007"/>
                  <a:gd name="connsiteY1686" fmla="*/ 244411 h 2013279"/>
                  <a:gd name="connsiteX1687" fmla="*/ 1782072 w 2918007"/>
                  <a:gd name="connsiteY1687" fmla="*/ 251164 h 2013279"/>
                  <a:gd name="connsiteX1688" fmla="*/ 1798204 w 2918007"/>
                  <a:gd name="connsiteY1688" fmla="*/ 255493 h 2013279"/>
                  <a:gd name="connsiteX1689" fmla="*/ 1846861 w 2918007"/>
                  <a:gd name="connsiteY1689" fmla="*/ 264921 h 2013279"/>
                  <a:gd name="connsiteX1690" fmla="*/ 1846861 w 2918007"/>
                  <a:gd name="connsiteY1690" fmla="*/ 264920 h 2013279"/>
                  <a:gd name="connsiteX1691" fmla="*/ 1826983 w 2918007"/>
                  <a:gd name="connsiteY1691" fmla="*/ 264406 h 2013279"/>
                  <a:gd name="connsiteX1692" fmla="*/ 1798205 w 2918007"/>
                  <a:gd name="connsiteY1692" fmla="*/ 255493 h 2013279"/>
                  <a:gd name="connsiteX1693" fmla="*/ 1742189 w 2918007"/>
                  <a:gd name="connsiteY1693" fmla="*/ 244411 h 2013279"/>
                  <a:gd name="connsiteX1694" fmla="*/ 1258331 w 2918007"/>
                  <a:gd name="connsiteY1694" fmla="*/ 208229 h 2013279"/>
                  <a:gd name="connsiteX1695" fmla="*/ 1235624 w 2918007"/>
                  <a:gd name="connsiteY1695" fmla="*/ 208510 h 2013279"/>
                  <a:gd name="connsiteX1696" fmla="*/ 1228251 w 2918007"/>
                  <a:gd name="connsiteY1696" fmla="*/ 210998 h 2013279"/>
                  <a:gd name="connsiteX1697" fmla="*/ 1224160 w 2918007"/>
                  <a:gd name="connsiteY1697" fmla="*/ 211375 h 2013279"/>
                  <a:gd name="connsiteX1698" fmla="*/ 1216328 w 2918007"/>
                  <a:gd name="connsiteY1698" fmla="*/ 215022 h 2013279"/>
                  <a:gd name="connsiteX1699" fmla="*/ 1207474 w 2918007"/>
                  <a:gd name="connsiteY1699" fmla="*/ 218011 h 2013279"/>
                  <a:gd name="connsiteX1700" fmla="*/ 1197153 w 2918007"/>
                  <a:gd name="connsiteY1700" fmla="*/ 223954 h 2013279"/>
                  <a:gd name="connsiteX1701" fmla="*/ 1192085 w 2918007"/>
                  <a:gd name="connsiteY1701" fmla="*/ 226314 h 2013279"/>
                  <a:gd name="connsiteX1702" fmla="*/ 1187324 w 2918007"/>
                  <a:gd name="connsiteY1702" fmla="*/ 229613 h 2013279"/>
                  <a:gd name="connsiteX1703" fmla="*/ 1182930 w 2918007"/>
                  <a:gd name="connsiteY1703" fmla="*/ 232143 h 2013279"/>
                  <a:gd name="connsiteX1704" fmla="*/ 1171833 w 2918007"/>
                  <a:gd name="connsiteY1704" fmla="*/ 240347 h 2013279"/>
                  <a:gd name="connsiteX1705" fmla="*/ 1168299 w 2918007"/>
                  <a:gd name="connsiteY1705" fmla="*/ 242796 h 2013279"/>
                  <a:gd name="connsiteX1706" fmla="*/ 1166591 w 2918007"/>
                  <a:gd name="connsiteY1706" fmla="*/ 244223 h 2013279"/>
                  <a:gd name="connsiteX1707" fmla="*/ 1165576 w 2918007"/>
                  <a:gd name="connsiteY1707" fmla="*/ 244973 h 2013279"/>
                  <a:gd name="connsiteX1708" fmla="*/ 1159034 w 2918007"/>
                  <a:gd name="connsiteY1708" fmla="*/ 250535 h 2013279"/>
                  <a:gd name="connsiteX1709" fmla="*/ 1158994 w 2918007"/>
                  <a:gd name="connsiteY1709" fmla="*/ 250568 h 2013279"/>
                  <a:gd name="connsiteX1710" fmla="*/ 1000578 w 2918007"/>
                  <a:gd name="connsiteY1710" fmla="*/ 419266 h 2013279"/>
                  <a:gd name="connsiteX1711" fmla="*/ 966676 w 2918007"/>
                  <a:gd name="connsiteY1711" fmla="*/ 540556 h 2013279"/>
                  <a:gd name="connsiteX1712" fmla="*/ 959020 w 2918007"/>
                  <a:gd name="connsiteY1712" fmla="*/ 574964 h 2013279"/>
                  <a:gd name="connsiteX1713" fmla="*/ 958252 w 2918007"/>
                  <a:gd name="connsiteY1713" fmla="*/ 583939 h 2013279"/>
                  <a:gd name="connsiteX1714" fmla="*/ 957341 w 2918007"/>
                  <a:gd name="connsiteY1714" fmla="*/ 588629 h 2013279"/>
                  <a:gd name="connsiteX1715" fmla="*/ 957531 w 2918007"/>
                  <a:gd name="connsiteY1715" fmla="*/ 592353 h 2013279"/>
                  <a:gd name="connsiteX1716" fmla="*/ 956862 w 2918007"/>
                  <a:gd name="connsiteY1716" fmla="*/ 600172 h 2013279"/>
                  <a:gd name="connsiteX1717" fmla="*/ 963517 w 2918007"/>
                  <a:gd name="connsiteY1717" fmla="*/ 628677 h 2013279"/>
                  <a:gd name="connsiteX1718" fmla="*/ 965238 w 2918007"/>
                  <a:gd name="connsiteY1718" fmla="*/ 629924 h 2013279"/>
                  <a:gd name="connsiteX1719" fmla="*/ 966461 w 2918007"/>
                  <a:gd name="connsiteY1719" fmla="*/ 632274 h 2013279"/>
                  <a:gd name="connsiteX1720" fmla="*/ 975601 w 2918007"/>
                  <a:gd name="connsiteY1720" fmla="*/ 637438 h 2013279"/>
                  <a:gd name="connsiteX1721" fmla="*/ 975604 w 2918007"/>
                  <a:gd name="connsiteY1721" fmla="*/ 637440 h 2013279"/>
                  <a:gd name="connsiteX1722" fmla="*/ 982086 w 2918007"/>
                  <a:gd name="connsiteY1722" fmla="*/ 637835 h 2013279"/>
                  <a:gd name="connsiteX1723" fmla="*/ 982086 w 2918007"/>
                  <a:gd name="connsiteY1723" fmla="*/ 637835 h 2013279"/>
                  <a:gd name="connsiteX1724" fmla="*/ 975605 w 2918007"/>
                  <a:gd name="connsiteY1724" fmla="*/ 637440 h 2013279"/>
                  <a:gd name="connsiteX1725" fmla="*/ 975601 w 2918007"/>
                  <a:gd name="connsiteY1725" fmla="*/ 637438 h 2013279"/>
                  <a:gd name="connsiteX1726" fmla="*/ 965238 w 2918007"/>
                  <a:gd name="connsiteY1726" fmla="*/ 629924 h 2013279"/>
                  <a:gd name="connsiteX1727" fmla="*/ 958821 w 2918007"/>
                  <a:gd name="connsiteY1727" fmla="*/ 617603 h 2013279"/>
                  <a:gd name="connsiteX1728" fmla="*/ 957531 w 2918007"/>
                  <a:gd name="connsiteY1728" fmla="*/ 592353 h 2013279"/>
                  <a:gd name="connsiteX1729" fmla="*/ 958252 w 2918007"/>
                  <a:gd name="connsiteY1729" fmla="*/ 583939 h 2013279"/>
                  <a:gd name="connsiteX1730" fmla="*/ 966677 w 2918007"/>
                  <a:gd name="connsiteY1730" fmla="*/ 540556 h 2013279"/>
                  <a:gd name="connsiteX1731" fmla="*/ 1000579 w 2918007"/>
                  <a:gd name="connsiteY1731" fmla="*/ 419266 h 2013279"/>
                  <a:gd name="connsiteX1732" fmla="*/ 1158995 w 2918007"/>
                  <a:gd name="connsiteY1732" fmla="*/ 250568 h 2013279"/>
                  <a:gd name="connsiteX1733" fmla="*/ 1159034 w 2918007"/>
                  <a:gd name="connsiteY1733" fmla="*/ 250535 h 2013279"/>
                  <a:gd name="connsiteX1734" fmla="*/ 1166591 w 2918007"/>
                  <a:gd name="connsiteY1734" fmla="*/ 244223 h 2013279"/>
                  <a:gd name="connsiteX1735" fmla="*/ 1171833 w 2918007"/>
                  <a:gd name="connsiteY1735" fmla="*/ 240347 h 2013279"/>
                  <a:gd name="connsiteX1736" fmla="*/ 1187324 w 2918007"/>
                  <a:gd name="connsiteY1736" fmla="*/ 229613 h 2013279"/>
                  <a:gd name="connsiteX1737" fmla="*/ 1197153 w 2918007"/>
                  <a:gd name="connsiteY1737" fmla="*/ 223954 h 2013279"/>
                  <a:gd name="connsiteX1738" fmla="*/ 1216328 w 2918007"/>
                  <a:gd name="connsiteY1738" fmla="*/ 215022 h 2013279"/>
                  <a:gd name="connsiteX1739" fmla="*/ 1228251 w 2918007"/>
                  <a:gd name="connsiteY1739" fmla="*/ 210998 h 2013279"/>
                  <a:gd name="connsiteX1740" fmla="*/ 1240946 w 2918007"/>
                  <a:gd name="connsiteY1740" fmla="*/ 169855 h 2013279"/>
                  <a:gd name="connsiteX1741" fmla="*/ 1195047 w 2918007"/>
                  <a:gd name="connsiteY1741" fmla="*/ 173960 h 2013279"/>
                  <a:gd name="connsiteX1742" fmla="*/ 1187197 w 2918007"/>
                  <a:gd name="connsiteY1742" fmla="*/ 176966 h 2013279"/>
                  <a:gd name="connsiteX1743" fmla="*/ 1182340 w 2918007"/>
                  <a:gd name="connsiteY1743" fmla="*/ 177609 h 2013279"/>
                  <a:gd name="connsiteX1744" fmla="*/ 1174148 w 2918007"/>
                  <a:gd name="connsiteY1744" fmla="*/ 181965 h 2013279"/>
                  <a:gd name="connsiteX1745" fmla="*/ 1160387 w 2918007"/>
                  <a:gd name="connsiteY1745" fmla="*/ 187236 h 2013279"/>
                  <a:gd name="connsiteX1746" fmla="*/ 1152591 w 2918007"/>
                  <a:gd name="connsiteY1746" fmla="*/ 193427 h 2013279"/>
                  <a:gd name="connsiteX1747" fmla="*/ 1142573 w 2918007"/>
                  <a:gd name="connsiteY1747" fmla="*/ 198754 h 2013279"/>
                  <a:gd name="connsiteX1748" fmla="*/ 1117081 w 2918007"/>
                  <a:gd name="connsiteY1748" fmla="*/ 221627 h 2013279"/>
                  <a:gd name="connsiteX1749" fmla="*/ 1117078 w 2918007"/>
                  <a:gd name="connsiteY1749" fmla="*/ 221630 h 2013279"/>
                  <a:gd name="connsiteX1750" fmla="*/ 1006125 w 2918007"/>
                  <a:gd name="connsiteY1750" fmla="*/ 350925 h 2013279"/>
                  <a:gd name="connsiteX1751" fmla="*/ 919887 w 2918007"/>
                  <a:gd name="connsiteY1751" fmla="*/ 432760 h 2013279"/>
                  <a:gd name="connsiteX1752" fmla="*/ 1006125 w 2918007"/>
                  <a:gd name="connsiteY1752" fmla="*/ 350925 h 2013279"/>
                  <a:gd name="connsiteX1753" fmla="*/ 1117078 w 2918007"/>
                  <a:gd name="connsiteY1753" fmla="*/ 221630 h 2013279"/>
                  <a:gd name="connsiteX1754" fmla="*/ 1117081 w 2918007"/>
                  <a:gd name="connsiteY1754" fmla="*/ 221627 h 2013279"/>
                  <a:gd name="connsiteX1755" fmla="*/ 1152591 w 2918007"/>
                  <a:gd name="connsiteY1755" fmla="*/ 193427 h 2013279"/>
                  <a:gd name="connsiteX1756" fmla="*/ 1174148 w 2918007"/>
                  <a:gd name="connsiteY1756" fmla="*/ 181965 h 2013279"/>
                  <a:gd name="connsiteX1757" fmla="*/ 1187197 w 2918007"/>
                  <a:gd name="connsiteY1757" fmla="*/ 176966 h 2013279"/>
                  <a:gd name="connsiteX1758" fmla="*/ 1240946 w 2918007"/>
                  <a:gd name="connsiteY1758" fmla="*/ 169855 h 2013279"/>
                  <a:gd name="connsiteX1759" fmla="*/ 1250154 w 2918007"/>
                  <a:gd name="connsiteY1759" fmla="*/ 106699 h 2013279"/>
                  <a:gd name="connsiteX1760" fmla="*/ 1301999 w 2918007"/>
                  <a:gd name="connsiteY1760" fmla="*/ 118811 h 2013279"/>
                  <a:gd name="connsiteX1761" fmla="*/ 1302001 w 2918007"/>
                  <a:gd name="connsiteY1761" fmla="*/ 118813 h 2013279"/>
                  <a:gd name="connsiteX1762" fmla="*/ 1327415 w 2918007"/>
                  <a:gd name="connsiteY1762" fmla="*/ 138605 h 2013279"/>
                  <a:gd name="connsiteX1763" fmla="*/ 1330640 w 2918007"/>
                  <a:gd name="connsiteY1763" fmla="*/ 144977 h 2013279"/>
                  <a:gd name="connsiteX1764" fmla="*/ 1333005 w 2918007"/>
                  <a:gd name="connsiteY1764" fmla="*/ 156715 h 2013279"/>
                  <a:gd name="connsiteX1765" fmla="*/ 1327830 w 2918007"/>
                  <a:gd name="connsiteY1765" fmla="*/ 180110 h 2013279"/>
                  <a:gd name="connsiteX1766" fmla="*/ 1322957 w 2918007"/>
                  <a:gd name="connsiteY1766" fmla="*/ 187152 h 2013279"/>
                  <a:gd name="connsiteX1767" fmla="*/ 1322957 w 2918007"/>
                  <a:gd name="connsiteY1767" fmla="*/ 187152 h 2013279"/>
                  <a:gd name="connsiteX1768" fmla="*/ 1334206 w 2918007"/>
                  <a:gd name="connsiteY1768" fmla="*/ 162678 h 2013279"/>
                  <a:gd name="connsiteX1769" fmla="*/ 1333005 w 2918007"/>
                  <a:gd name="connsiteY1769" fmla="*/ 156715 h 2013279"/>
                  <a:gd name="connsiteX1770" fmla="*/ 1334093 w 2918007"/>
                  <a:gd name="connsiteY1770" fmla="*/ 151798 h 2013279"/>
                  <a:gd name="connsiteX1771" fmla="*/ 1330640 w 2918007"/>
                  <a:gd name="connsiteY1771" fmla="*/ 144977 h 2013279"/>
                  <a:gd name="connsiteX1772" fmla="*/ 1329718 w 2918007"/>
                  <a:gd name="connsiteY1772" fmla="*/ 140398 h 2013279"/>
                  <a:gd name="connsiteX1773" fmla="*/ 1327415 w 2918007"/>
                  <a:gd name="connsiteY1773" fmla="*/ 138605 h 2013279"/>
                  <a:gd name="connsiteX1774" fmla="*/ 1325449 w 2918007"/>
                  <a:gd name="connsiteY1774" fmla="*/ 134720 h 2013279"/>
                  <a:gd name="connsiteX1775" fmla="*/ 1302001 w 2918007"/>
                  <a:gd name="connsiteY1775" fmla="*/ 118813 h 2013279"/>
                  <a:gd name="connsiteX1776" fmla="*/ 1301999 w 2918007"/>
                  <a:gd name="connsiteY1776" fmla="*/ 118811 h 2013279"/>
                  <a:gd name="connsiteX1777" fmla="*/ 1250154 w 2918007"/>
                  <a:gd name="connsiteY1777" fmla="*/ 106699 h 2013279"/>
                  <a:gd name="connsiteX1778" fmla="*/ 1563370 w 2918007"/>
                  <a:gd name="connsiteY1778" fmla="*/ 77426 h 2013279"/>
                  <a:gd name="connsiteX1779" fmla="*/ 1522116 w 2918007"/>
                  <a:gd name="connsiteY1779" fmla="*/ 79997 h 2013279"/>
                  <a:gd name="connsiteX1780" fmla="*/ 1519315 w 2918007"/>
                  <a:gd name="connsiteY1780" fmla="*/ 80733 h 2013279"/>
                  <a:gd name="connsiteX1781" fmla="*/ 1516864 w 2918007"/>
                  <a:gd name="connsiteY1781" fmla="*/ 80917 h 2013279"/>
                  <a:gd name="connsiteX1782" fmla="*/ 1512508 w 2918007"/>
                  <a:gd name="connsiteY1782" fmla="*/ 82522 h 2013279"/>
                  <a:gd name="connsiteX1783" fmla="*/ 1488353 w 2918007"/>
                  <a:gd name="connsiteY1783" fmla="*/ 88869 h 2013279"/>
                  <a:gd name="connsiteX1784" fmla="*/ 1477324 w 2918007"/>
                  <a:gd name="connsiteY1784" fmla="*/ 95483 h 2013279"/>
                  <a:gd name="connsiteX1785" fmla="*/ 1464426 w 2918007"/>
                  <a:gd name="connsiteY1785" fmla="*/ 100234 h 2013279"/>
                  <a:gd name="connsiteX1786" fmla="*/ 1447183 w 2918007"/>
                  <a:gd name="connsiteY1786" fmla="*/ 113555 h 2013279"/>
                  <a:gd name="connsiteX1787" fmla="*/ 1438286 w 2918007"/>
                  <a:gd name="connsiteY1787" fmla="*/ 118890 h 2013279"/>
                  <a:gd name="connsiteX1788" fmla="*/ 1431677 w 2918007"/>
                  <a:gd name="connsiteY1788" fmla="*/ 125534 h 2013279"/>
                  <a:gd name="connsiteX1789" fmla="*/ 1427160 w 2918007"/>
                  <a:gd name="connsiteY1789" fmla="*/ 129023 h 2013279"/>
                  <a:gd name="connsiteX1790" fmla="*/ 1405024 w 2918007"/>
                  <a:gd name="connsiteY1790" fmla="*/ 152329 h 2013279"/>
                  <a:gd name="connsiteX1791" fmla="*/ 1403139 w 2918007"/>
                  <a:gd name="connsiteY1791" fmla="*/ 154225 h 2013279"/>
                  <a:gd name="connsiteX1792" fmla="*/ 1372886 w 2918007"/>
                  <a:gd name="connsiteY1792" fmla="*/ 181611 h 2013279"/>
                  <a:gd name="connsiteX1793" fmla="*/ 1343915 w 2918007"/>
                  <a:gd name="connsiteY1793" fmla="*/ 345383 h 2013279"/>
                  <a:gd name="connsiteX1794" fmla="*/ 1296452 w 2918007"/>
                  <a:gd name="connsiteY1794" fmla="*/ 427270 h 2013279"/>
                  <a:gd name="connsiteX1795" fmla="*/ 1251454 w 2918007"/>
                  <a:gd name="connsiteY1795" fmla="*/ 530089 h 2013279"/>
                  <a:gd name="connsiteX1796" fmla="*/ 1232962 w 2918007"/>
                  <a:gd name="connsiteY1796" fmla="*/ 711717 h 2013279"/>
                  <a:gd name="connsiteX1797" fmla="*/ 1283507 w 2918007"/>
                  <a:gd name="connsiteY1797" fmla="*/ 938906 h 2013279"/>
                  <a:gd name="connsiteX1798" fmla="*/ 1283525 w 2918007"/>
                  <a:gd name="connsiteY1798" fmla="*/ 938921 h 2013279"/>
                  <a:gd name="connsiteX1799" fmla="*/ 1312878 w 2918007"/>
                  <a:gd name="connsiteY1799" fmla="*/ 964229 h 2013279"/>
                  <a:gd name="connsiteX1800" fmla="*/ 1317923 w 2918007"/>
                  <a:gd name="connsiteY1800" fmla="*/ 970009 h 2013279"/>
                  <a:gd name="connsiteX1801" fmla="*/ 1324020 w 2918007"/>
                  <a:gd name="connsiteY1801" fmla="*/ 978931 h 2013279"/>
                  <a:gd name="connsiteX1802" fmla="*/ 1327369 w 2918007"/>
                  <a:gd name="connsiteY1802" fmla="*/ 991979 h 2013279"/>
                  <a:gd name="connsiteX1803" fmla="*/ 1325423 w 2918007"/>
                  <a:gd name="connsiteY1803" fmla="*/ 994317 h 2013279"/>
                  <a:gd name="connsiteX1804" fmla="*/ 1325424 w 2918007"/>
                  <a:gd name="connsiteY1804" fmla="*/ 994317 h 2013279"/>
                  <a:gd name="connsiteX1805" fmla="*/ 1327119 w 2918007"/>
                  <a:gd name="connsiteY1805" fmla="*/ 983466 h 2013279"/>
                  <a:gd name="connsiteX1806" fmla="*/ 1324020 w 2918007"/>
                  <a:gd name="connsiteY1806" fmla="*/ 978931 h 2013279"/>
                  <a:gd name="connsiteX1807" fmla="*/ 1323316 w 2918007"/>
                  <a:gd name="connsiteY1807" fmla="*/ 976190 h 2013279"/>
                  <a:gd name="connsiteX1808" fmla="*/ 1317923 w 2918007"/>
                  <a:gd name="connsiteY1808" fmla="*/ 970009 h 2013279"/>
                  <a:gd name="connsiteX1809" fmla="*/ 1315542 w 2918007"/>
                  <a:gd name="connsiteY1809" fmla="*/ 966525 h 2013279"/>
                  <a:gd name="connsiteX1810" fmla="*/ 1312878 w 2918007"/>
                  <a:gd name="connsiteY1810" fmla="*/ 964229 h 2013279"/>
                  <a:gd name="connsiteX1811" fmla="*/ 1309807 w 2918007"/>
                  <a:gd name="connsiteY1811" fmla="*/ 960709 h 2013279"/>
                  <a:gd name="connsiteX1812" fmla="*/ 1283525 w 2918007"/>
                  <a:gd name="connsiteY1812" fmla="*/ 938921 h 2013279"/>
                  <a:gd name="connsiteX1813" fmla="*/ 1283508 w 2918007"/>
                  <a:gd name="connsiteY1813" fmla="*/ 938906 h 2013279"/>
                  <a:gd name="connsiteX1814" fmla="*/ 1232963 w 2918007"/>
                  <a:gd name="connsiteY1814" fmla="*/ 711717 h 2013279"/>
                  <a:gd name="connsiteX1815" fmla="*/ 1251455 w 2918007"/>
                  <a:gd name="connsiteY1815" fmla="*/ 530089 h 2013279"/>
                  <a:gd name="connsiteX1816" fmla="*/ 1296453 w 2918007"/>
                  <a:gd name="connsiteY1816" fmla="*/ 427270 h 2013279"/>
                  <a:gd name="connsiteX1817" fmla="*/ 1343916 w 2918007"/>
                  <a:gd name="connsiteY1817" fmla="*/ 345383 h 2013279"/>
                  <a:gd name="connsiteX1818" fmla="*/ 1372887 w 2918007"/>
                  <a:gd name="connsiteY1818" fmla="*/ 181611 h 2013279"/>
                  <a:gd name="connsiteX1819" fmla="*/ 1398752 w 2918007"/>
                  <a:gd name="connsiteY1819" fmla="*/ 158933 h 2013279"/>
                  <a:gd name="connsiteX1820" fmla="*/ 1405024 w 2918007"/>
                  <a:gd name="connsiteY1820" fmla="*/ 152329 h 2013279"/>
                  <a:gd name="connsiteX1821" fmla="*/ 1431677 w 2918007"/>
                  <a:gd name="connsiteY1821" fmla="*/ 125534 h 2013279"/>
                  <a:gd name="connsiteX1822" fmla="*/ 1447183 w 2918007"/>
                  <a:gd name="connsiteY1822" fmla="*/ 113555 h 2013279"/>
                  <a:gd name="connsiteX1823" fmla="*/ 1477324 w 2918007"/>
                  <a:gd name="connsiteY1823" fmla="*/ 95483 h 2013279"/>
                  <a:gd name="connsiteX1824" fmla="*/ 1512508 w 2918007"/>
                  <a:gd name="connsiteY1824" fmla="*/ 82522 h 2013279"/>
                  <a:gd name="connsiteX1825" fmla="*/ 1519315 w 2918007"/>
                  <a:gd name="connsiteY1825" fmla="*/ 80733 h 2013279"/>
                  <a:gd name="connsiteX1826" fmla="*/ 1563370 w 2918007"/>
                  <a:gd name="connsiteY1826" fmla="*/ 77426 h 2013279"/>
                  <a:gd name="connsiteX1827" fmla="*/ 1758754 w 2918007"/>
                  <a:gd name="connsiteY1827" fmla="*/ 70787 h 2013279"/>
                  <a:gd name="connsiteX1828" fmla="*/ 1728001 w 2918007"/>
                  <a:gd name="connsiteY1828" fmla="*/ 75520 h 2013279"/>
                  <a:gd name="connsiteX1829" fmla="*/ 1727998 w 2918007"/>
                  <a:gd name="connsiteY1829" fmla="*/ 75525 h 2013279"/>
                  <a:gd name="connsiteX1830" fmla="*/ 1720376 w 2918007"/>
                  <a:gd name="connsiteY1830" fmla="*/ 84789 h 2013279"/>
                  <a:gd name="connsiteX1831" fmla="*/ 1720467 w 2918007"/>
                  <a:gd name="connsiteY1831" fmla="*/ 87354 h 2013279"/>
                  <a:gd name="connsiteX1832" fmla="*/ 1719843 w 2918007"/>
                  <a:gd name="connsiteY1832" fmla="*/ 88334 h 2013279"/>
                  <a:gd name="connsiteX1833" fmla="*/ 1720613 w 2918007"/>
                  <a:gd name="connsiteY1833" fmla="*/ 91443 h 2013279"/>
                  <a:gd name="connsiteX1834" fmla="*/ 1720753 w 2918007"/>
                  <a:gd name="connsiteY1834" fmla="*/ 95390 h 2013279"/>
                  <a:gd name="connsiteX1835" fmla="*/ 1722774 w 2918007"/>
                  <a:gd name="connsiteY1835" fmla="*/ 100181 h 2013279"/>
                  <a:gd name="connsiteX1836" fmla="*/ 1723128 w 2918007"/>
                  <a:gd name="connsiteY1836" fmla="*/ 101610 h 2013279"/>
                  <a:gd name="connsiteX1837" fmla="*/ 1724025 w 2918007"/>
                  <a:gd name="connsiteY1837" fmla="*/ 103145 h 2013279"/>
                  <a:gd name="connsiteX1838" fmla="*/ 1724431 w 2918007"/>
                  <a:gd name="connsiteY1838" fmla="*/ 104108 h 2013279"/>
                  <a:gd name="connsiteX1839" fmla="*/ 1726687 w 2918007"/>
                  <a:gd name="connsiteY1839" fmla="*/ 107704 h 2013279"/>
                  <a:gd name="connsiteX1840" fmla="*/ 1726701 w 2918007"/>
                  <a:gd name="connsiteY1840" fmla="*/ 107728 h 2013279"/>
                  <a:gd name="connsiteX1841" fmla="*/ 1726708 w 2918007"/>
                  <a:gd name="connsiteY1841" fmla="*/ 107741 h 2013279"/>
                  <a:gd name="connsiteX1842" fmla="*/ 1741857 w 2918007"/>
                  <a:gd name="connsiteY1842" fmla="*/ 142460 h 2013279"/>
                  <a:gd name="connsiteX1843" fmla="*/ 1742335 w 2918007"/>
                  <a:gd name="connsiteY1843" fmla="*/ 152329 h 2013279"/>
                  <a:gd name="connsiteX1844" fmla="*/ 1738549 w 2918007"/>
                  <a:gd name="connsiteY1844" fmla="*/ 175334 h 2013279"/>
                  <a:gd name="connsiteX1845" fmla="*/ 1735331 w 2918007"/>
                  <a:gd name="connsiteY1845" fmla="*/ 183550 h 2013279"/>
                  <a:gd name="connsiteX1846" fmla="*/ 1715961 w 2918007"/>
                  <a:gd name="connsiteY1846" fmla="*/ 206248 h 2013279"/>
                  <a:gd name="connsiteX1847" fmla="*/ 1715952 w 2918007"/>
                  <a:gd name="connsiteY1847" fmla="*/ 206257 h 2013279"/>
                  <a:gd name="connsiteX1848" fmla="*/ 1684786 w 2918007"/>
                  <a:gd name="connsiteY1848" fmla="*/ 216089 h 2013279"/>
                  <a:gd name="connsiteX1849" fmla="*/ 1684786 w 2918007"/>
                  <a:gd name="connsiteY1849" fmla="*/ 216089 h 2013279"/>
                  <a:gd name="connsiteX1850" fmla="*/ 1715953 w 2918007"/>
                  <a:gd name="connsiteY1850" fmla="*/ 206257 h 2013279"/>
                  <a:gd name="connsiteX1851" fmla="*/ 1715961 w 2918007"/>
                  <a:gd name="connsiteY1851" fmla="*/ 206248 h 2013279"/>
                  <a:gd name="connsiteX1852" fmla="*/ 1733462 w 2918007"/>
                  <a:gd name="connsiteY1852" fmla="*/ 188322 h 2013279"/>
                  <a:gd name="connsiteX1853" fmla="*/ 1735331 w 2918007"/>
                  <a:gd name="connsiteY1853" fmla="*/ 183550 h 2013279"/>
                  <a:gd name="connsiteX1854" fmla="*/ 1737643 w 2918007"/>
                  <a:gd name="connsiteY1854" fmla="*/ 180841 h 2013279"/>
                  <a:gd name="connsiteX1855" fmla="*/ 1738549 w 2918007"/>
                  <a:gd name="connsiteY1855" fmla="*/ 175334 h 2013279"/>
                  <a:gd name="connsiteX1856" fmla="*/ 1742910 w 2918007"/>
                  <a:gd name="connsiteY1856" fmla="*/ 164201 h 2013279"/>
                  <a:gd name="connsiteX1857" fmla="*/ 1742335 w 2918007"/>
                  <a:gd name="connsiteY1857" fmla="*/ 152329 h 2013279"/>
                  <a:gd name="connsiteX1858" fmla="*/ 1743383 w 2918007"/>
                  <a:gd name="connsiteY1858" fmla="*/ 145959 h 2013279"/>
                  <a:gd name="connsiteX1859" fmla="*/ 1741857 w 2918007"/>
                  <a:gd name="connsiteY1859" fmla="*/ 142460 h 2013279"/>
                  <a:gd name="connsiteX1860" fmla="*/ 1741567 w 2918007"/>
                  <a:gd name="connsiteY1860" fmla="*/ 136476 h 2013279"/>
                  <a:gd name="connsiteX1861" fmla="*/ 1726708 w 2918007"/>
                  <a:gd name="connsiteY1861" fmla="*/ 107741 h 2013279"/>
                  <a:gd name="connsiteX1862" fmla="*/ 1726702 w 2918007"/>
                  <a:gd name="connsiteY1862" fmla="*/ 107728 h 2013279"/>
                  <a:gd name="connsiteX1863" fmla="*/ 1726687 w 2918007"/>
                  <a:gd name="connsiteY1863" fmla="*/ 107704 h 2013279"/>
                  <a:gd name="connsiteX1864" fmla="*/ 1724025 w 2918007"/>
                  <a:gd name="connsiteY1864" fmla="*/ 103145 h 2013279"/>
                  <a:gd name="connsiteX1865" fmla="*/ 1722774 w 2918007"/>
                  <a:gd name="connsiteY1865" fmla="*/ 100181 h 2013279"/>
                  <a:gd name="connsiteX1866" fmla="*/ 1720613 w 2918007"/>
                  <a:gd name="connsiteY1866" fmla="*/ 91443 h 2013279"/>
                  <a:gd name="connsiteX1867" fmla="*/ 1720467 w 2918007"/>
                  <a:gd name="connsiteY1867" fmla="*/ 87354 h 2013279"/>
                  <a:gd name="connsiteX1868" fmla="*/ 1727998 w 2918007"/>
                  <a:gd name="connsiteY1868" fmla="*/ 75525 h 2013279"/>
                  <a:gd name="connsiteX1869" fmla="*/ 1728002 w 2918007"/>
                  <a:gd name="connsiteY1869" fmla="*/ 75520 h 2013279"/>
                  <a:gd name="connsiteX1870" fmla="*/ 1758754 w 2918007"/>
                  <a:gd name="connsiteY1870" fmla="*/ 70787 h 2013279"/>
                  <a:gd name="connsiteX1871" fmla="*/ 1761849 w 2918007"/>
                  <a:gd name="connsiteY1871" fmla="*/ 144 h 2013279"/>
                  <a:gd name="connsiteX1872" fmla="*/ 1877103 w 2918007"/>
                  <a:gd name="connsiteY1872" fmla="*/ 39387 h 2013279"/>
                  <a:gd name="connsiteX1873" fmla="*/ 2079284 w 2918007"/>
                  <a:gd name="connsiteY1873" fmla="*/ 86795 h 2013279"/>
                  <a:gd name="connsiteX1874" fmla="*/ 2253726 w 2918007"/>
                  <a:gd name="connsiteY1874" fmla="*/ 185920 h 2013279"/>
                  <a:gd name="connsiteX1875" fmla="*/ 2463303 w 2918007"/>
                  <a:gd name="connsiteY1875" fmla="*/ 355850 h 2013279"/>
                  <a:gd name="connsiteX1876" fmla="*/ 2704934 w 2918007"/>
                  <a:gd name="connsiteY1876" fmla="*/ 660615 h 2013279"/>
                  <a:gd name="connsiteX1877" fmla="*/ 2867664 w 2918007"/>
                  <a:gd name="connsiteY1877" fmla="*/ 937674 h 2013279"/>
                  <a:gd name="connsiteX1878" fmla="*/ 2796161 w 2918007"/>
                  <a:gd name="connsiteY1878" fmla="*/ 1585992 h 2013279"/>
                  <a:gd name="connsiteX1879" fmla="*/ 2665484 w 2918007"/>
                  <a:gd name="connsiteY1879" fmla="*/ 1582298 h 2013279"/>
                  <a:gd name="connsiteX1880" fmla="*/ 2447893 w 2918007"/>
                  <a:gd name="connsiteY1880" fmla="*/ 1633400 h 2013279"/>
                  <a:gd name="connsiteX1881" fmla="*/ 2304888 w 2918007"/>
                  <a:gd name="connsiteY1881" fmla="*/ 1724522 h 2013279"/>
                  <a:gd name="connsiteX1882" fmla="*/ 2095310 w 2918007"/>
                  <a:gd name="connsiteY1882" fmla="*/ 1799636 h 2013279"/>
                  <a:gd name="connsiteX1883" fmla="*/ 1877103 w 2918007"/>
                  <a:gd name="connsiteY1883" fmla="*/ 1847044 h 2013279"/>
                  <a:gd name="connsiteX1884" fmla="*/ 1445621 w 2918007"/>
                  <a:gd name="connsiteY1884" fmla="*/ 1965871 h 2013279"/>
                  <a:gd name="connsiteX1885" fmla="*/ 1243441 w 2918007"/>
                  <a:gd name="connsiteY1885" fmla="*/ 2013279 h 2013279"/>
                  <a:gd name="connsiteX1886" fmla="*/ 811957 w 2918007"/>
                  <a:gd name="connsiteY1886" fmla="*/ 1902456 h 2013279"/>
                  <a:gd name="connsiteX1887" fmla="*/ 705319 w 2918007"/>
                  <a:gd name="connsiteY1887" fmla="*/ 1763926 h 2013279"/>
                  <a:gd name="connsiteX1888" fmla="*/ 558615 w 2918007"/>
                  <a:gd name="connsiteY1888" fmla="*/ 1744224 h 2013279"/>
                  <a:gd name="connsiteX1889" fmla="*/ 67341 w 2918007"/>
                  <a:gd name="connsiteY1889" fmla="*/ 1424067 h 2013279"/>
                  <a:gd name="connsiteX1890" fmla="*/ 11865 w 2918007"/>
                  <a:gd name="connsiteY1890" fmla="*/ 1238129 h 2013279"/>
                  <a:gd name="connsiteX1891" fmla="*/ 59328 w 2918007"/>
                  <a:gd name="connsiteY1891" fmla="*/ 1024486 h 2013279"/>
                  <a:gd name="connsiteX1892" fmla="*/ 178294 w 2918007"/>
                  <a:gd name="connsiteY1892" fmla="*/ 724031 h 2013279"/>
                  <a:gd name="connsiteX1893" fmla="*/ 238085 w 2918007"/>
                  <a:gd name="connsiteY1893" fmla="*/ 640913 h 2013279"/>
                  <a:gd name="connsiteX1894" fmla="*/ 344723 w 2918007"/>
                  <a:gd name="connsiteY1894" fmla="*/ 478372 h 2013279"/>
                  <a:gd name="connsiteX1895" fmla="*/ 511152 w 2918007"/>
                  <a:gd name="connsiteY1895" fmla="*/ 347846 h 2013279"/>
                  <a:gd name="connsiteX1896" fmla="*/ 776206 w 2918007"/>
                  <a:gd name="connsiteY1896" fmla="*/ 225324 h 2013279"/>
                  <a:gd name="connsiteX1897" fmla="*/ 994414 w 2918007"/>
                  <a:gd name="connsiteY1897" fmla="*/ 134203 h 2013279"/>
                  <a:gd name="connsiteX1898" fmla="*/ 1188581 w 2918007"/>
                  <a:gd name="connsiteY1898" fmla="*/ 39387 h 2013279"/>
                  <a:gd name="connsiteX1899" fmla="*/ 1378433 w 2918007"/>
                  <a:gd name="connsiteY1899" fmla="*/ 70787 h 2013279"/>
                  <a:gd name="connsiteX1900" fmla="*/ 1655814 w 2918007"/>
                  <a:gd name="connsiteY1900" fmla="*/ 19685 h 2013279"/>
                  <a:gd name="connsiteX1901" fmla="*/ 1761849 w 2918007"/>
                  <a:gd name="connsiteY1901" fmla="*/ 144 h 201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Lst>
                <a:rect l="l" t="t" r="r" b="b"/>
                <a:pathLst>
                  <a:path w="2918007" h="2013279">
                    <a:moveTo>
                      <a:pt x="919617" y="1842840"/>
                    </a:moveTo>
                    <a:lnTo>
                      <a:pt x="946395" y="1843537"/>
                    </a:lnTo>
                    <a:cubicBezTo>
                      <a:pt x="955561" y="1845197"/>
                      <a:pt x="964981" y="1848661"/>
                      <a:pt x="974689" y="1855048"/>
                    </a:cubicBezTo>
                    <a:cubicBezTo>
                      <a:pt x="1013214" y="1880907"/>
                      <a:pt x="1048811" y="1890758"/>
                      <a:pt x="1080710" y="1890450"/>
                    </a:cubicBezTo>
                    <a:lnTo>
                      <a:pt x="1080710" y="1890450"/>
                    </a:lnTo>
                    <a:lnTo>
                      <a:pt x="1030185" y="1882561"/>
                    </a:lnTo>
                    <a:cubicBezTo>
                      <a:pt x="1012483" y="1876905"/>
                      <a:pt x="993952" y="1867978"/>
                      <a:pt x="974690" y="1855048"/>
                    </a:cubicBezTo>
                    <a:cubicBezTo>
                      <a:pt x="955273" y="1842273"/>
                      <a:pt x="937011" y="1841195"/>
                      <a:pt x="919617" y="1842840"/>
                    </a:cubicBezTo>
                    <a:close/>
                    <a:moveTo>
                      <a:pt x="1312420" y="1839964"/>
                    </a:moveTo>
                    <a:lnTo>
                      <a:pt x="1352544" y="1841503"/>
                    </a:lnTo>
                    <a:lnTo>
                      <a:pt x="1352544" y="1841503"/>
                    </a:lnTo>
                    <a:lnTo>
                      <a:pt x="1312421" y="1839964"/>
                    </a:lnTo>
                    <a:close/>
                    <a:moveTo>
                      <a:pt x="1403032" y="1782012"/>
                    </a:moveTo>
                    <a:lnTo>
                      <a:pt x="1403034" y="1782014"/>
                    </a:lnTo>
                    <a:lnTo>
                      <a:pt x="1411936" y="1798116"/>
                    </a:lnTo>
                    <a:lnTo>
                      <a:pt x="1413421" y="1803975"/>
                    </a:lnTo>
                    <a:lnTo>
                      <a:pt x="1416034" y="1835335"/>
                    </a:lnTo>
                    <a:lnTo>
                      <a:pt x="1416034" y="1835346"/>
                    </a:lnTo>
                    <a:cubicBezTo>
                      <a:pt x="1414185" y="1871056"/>
                      <a:pt x="1313095" y="1887063"/>
                      <a:pt x="1259467" y="1890757"/>
                    </a:cubicBezTo>
                    <a:cubicBezTo>
                      <a:pt x="1205840" y="1894452"/>
                      <a:pt x="1198443" y="1926467"/>
                      <a:pt x="1210155" y="1942475"/>
                    </a:cubicBezTo>
                    <a:cubicBezTo>
                      <a:pt x="1213083" y="1946323"/>
                      <a:pt x="1217514" y="1950595"/>
                      <a:pt x="1224246" y="1953933"/>
                    </a:cubicBezTo>
                    <a:lnTo>
                      <a:pt x="1224246" y="1953933"/>
                    </a:lnTo>
                    <a:lnTo>
                      <a:pt x="1228713" y="1954871"/>
                    </a:lnTo>
                    <a:lnTo>
                      <a:pt x="1252148" y="1959791"/>
                    </a:lnTo>
                    <a:lnTo>
                      <a:pt x="1252148" y="1959791"/>
                    </a:lnTo>
                    <a:lnTo>
                      <a:pt x="1228713" y="1954871"/>
                    </a:lnTo>
                    <a:lnTo>
                      <a:pt x="1224246" y="1953933"/>
                    </a:lnTo>
                    <a:lnTo>
                      <a:pt x="1224246" y="1953933"/>
                    </a:lnTo>
                    <a:lnTo>
                      <a:pt x="1210156" y="1942475"/>
                    </a:lnTo>
                    <a:cubicBezTo>
                      <a:pt x="1198444" y="1926467"/>
                      <a:pt x="1205841" y="1894452"/>
                      <a:pt x="1259468" y="1890757"/>
                    </a:cubicBezTo>
                    <a:cubicBezTo>
                      <a:pt x="1313096" y="1887063"/>
                      <a:pt x="1414186" y="1871056"/>
                      <a:pt x="1416035" y="1835346"/>
                    </a:cubicBezTo>
                    <a:lnTo>
                      <a:pt x="1416034" y="1835335"/>
                    </a:lnTo>
                    <a:lnTo>
                      <a:pt x="1415090" y="1810565"/>
                    </a:lnTo>
                    <a:lnTo>
                      <a:pt x="1413421" y="1803975"/>
                    </a:lnTo>
                    <a:lnTo>
                      <a:pt x="1413109" y="1800238"/>
                    </a:lnTo>
                    <a:lnTo>
                      <a:pt x="1411936" y="1798116"/>
                    </a:lnTo>
                    <a:lnTo>
                      <a:pt x="1410332" y="1791786"/>
                    </a:lnTo>
                    <a:lnTo>
                      <a:pt x="1403034" y="1782014"/>
                    </a:lnTo>
                    <a:lnTo>
                      <a:pt x="1403033" y="1782012"/>
                    </a:lnTo>
                    <a:close/>
                    <a:moveTo>
                      <a:pt x="1499248" y="1696816"/>
                    </a:moveTo>
                    <a:cubicBezTo>
                      <a:pt x="1460723" y="1695893"/>
                      <a:pt x="1438379" y="1701434"/>
                      <a:pt x="1417806" y="1712132"/>
                    </a:cubicBezTo>
                    <a:lnTo>
                      <a:pt x="1405848" y="1719670"/>
                    </a:lnTo>
                    <a:lnTo>
                      <a:pt x="1402485" y="1721101"/>
                    </a:lnTo>
                    <a:lnTo>
                      <a:pt x="1347578" y="1757996"/>
                    </a:lnTo>
                    <a:lnTo>
                      <a:pt x="1346997" y="1758385"/>
                    </a:lnTo>
                    <a:lnTo>
                      <a:pt x="1312122" y="1775875"/>
                    </a:lnTo>
                    <a:lnTo>
                      <a:pt x="1312122" y="1775875"/>
                    </a:lnTo>
                    <a:lnTo>
                      <a:pt x="1297300" y="1775932"/>
                    </a:lnTo>
                    <a:lnTo>
                      <a:pt x="1312122" y="1775875"/>
                    </a:lnTo>
                    <a:lnTo>
                      <a:pt x="1312122" y="1775875"/>
                    </a:lnTo>
                    <a:cubicBezTo>
                      <a:pt x="1319953" y="1773508"/>
                      <a:pt x="1331125" y="1768236"/>
                      <a:pt x="1346998" y="1758385"/>
                    </a:cubicBezTo>
                    <a:lnTo>
                      <a:pt x="1347578" y="1757996"/>
                    </a:lnTo>
                    <a:lnTo>
                      <a:pt x="1386476" y="1731882"/>
                    </a:lnTo>
                    <a:lnTo>
                      <a:pt x="1405848" y="1719670"/>
                    </a:lnTo>
                    <a:lnTo>
                      <a:pt x="1451796" y="1700116"/>
                    </a:lnTo>
                    <a:lnTo>
                      <a:pt x="1499248" y="1696816"/>
                    </a:lnTo>
                    <a:close/>
                    <a:moveTo>
                      <a:pt x="2079592" y="1655104"/>
                    </a:moveTo>
                    <a:lnTo>
                      <a:pt x="2089127" y="1660087"/>
                    </a:lnTo>
                    <a:cubicBezTo>
                      <a:pt x="2091727" y="1661953"/>
                      <a:pt x="2093461" y="1663569"/>
                      <a:pt x="2093461" y="1663569"/>
                    </a:cubicBezTo>
                    <a:lnTo>
                      <a:pt x="2093466" y="1663573"/>
                    </a:lnTo>
                    <a:lnTo>
                      <a:pt x="2115252" y="1687244"/>
                    </a:lnTo>
                    <a:lnTo>
                      <a:pt x="2116852" y="1690459"/>
                    </a:lnTo>
                    <a:lnTo>
                      <a:pt x="2116752" y="1701539"/>
                    </a:lnTo>
                    <a:lnTo>
                      <a:pt x="2114804" y="1717519"/>
                    </a:lnTo>
                    <a:lnTo>
                      <a:pt x="2114752" y="1717783"/>
                    </a:lnTo>
                    <a:lnTo>
                      <a:pt x="2111000" y="1729487"/>
                    </a:lnTo>
                    <a:lnTo>
                      <a:pt x="2112139" y="1731085"/>
                    </a:lnTo>
                    <a:lnTo>
                      <a:pt x="2111404" y="1734825"/>
                    </a:lnTo>
                    <a:cubicBezTo>
                      <a:pt x="2113224" y="1738876"/>
                      <a:pt x="2119504" y="1740992"/>
                      <a:pt x="2134760" y="1740530"/>
                    </a:cubicBezTo>
                    <a:lnTo>
                      <a:pt x="2134760" y="1740530"/>
                    </a:lnTo>
                    <a:lnTo>
                      <a:pt x="2118045" y="1739370"/>
                    </a:lnTo>
                    <a:lnTo>
                      <a:pt x="2112139" y="1731085"/>
                    </a:lnTo>
                    <a:lnTo>
                      <a:pt x="2114752" y="1717783"/>
                    </a:lnTo>
                    <a:lnTo>
                      <a:pt x="2116659" y="1711833"/>
                    </a:lnTo>
                    <a:lnTo>
                      <a:pt x="2116752" y="1701539"/>
                    </a:lnTo>
                    <a:lnTo>
                      <a:pt x="2117857" y="1692478"/>
                    </a:lnTo>
                    <a:lnTo>
                      <a:pt x="2116852" y="1690459"/>
                    </a:lnTo>
                    <a:lnTo>
                      <a:pt x="2116865" y="1688996"/>
                    </a:lnTo>
                    <a:lnTo>
                      <a:pt x="2115252" y="1687244"/>
                    </a:lnTo>
                    <a:lnTo>
                      <a:pt x="2110784" y="1678265"/>
                    </a:lnTo>
                    <a:lnTo>
                      <a:pt x="2093466" y="1663573"/>
                    </a:lnTo>
                    <a:lnTo>
                      <a:pt x="2093462" y="1663569"/>
                    </a:lnTo>
                    <a:cubicBezTo>
                      <a:pt x="2093462" y="1663569"/>
                      <a:pt x="2086528" y="1657105"/>
                      <a:pt x="2079593" y="1655104"/>
                    </a:cubicBezTo>
                    <a:close/>
                    <a:moveTo>
                      <a:pt x="289776" y="1591004"/>
                    </a:moveTo>
                    <a:cubicBezTo>
                      <a:pt x="309482" y="1597873"/>
                      <a:pt x="346716" y="1607243"/>
                      <a:pt x="392773" y="1601644"/>
                    </a:cubicBezTo>
                    <a:lnTo>
                      <a:pt x="392773" y="1601644"/>
                    </a:lnTo>
                    <a:lnTo>
                      <a:pt x="331393" y="1600999"/>
                    </a:lnTo>
                    <a:cubicBezTo>
                      <a:pt x="313864" y="1598498"/>
                      <a:pt x="299629" y="1594439"/>
                      <a:pt x="289776" y="1591004"/>
                    </a:cubicBezTo>
                    <a:close/>
                    <a:moveTo>
                      <a:pt x="2232084" y="1584289"/>
                    </a:moveTo>
                    <a:lnTo>
                      <a:pt x="2232081" y="1584290"/>
                    </a:lnTo>
                    <a:lnTo>
                      <a:pt x="2172593" y="1592226"/>
                    </a:lnTo>
                    <a:lnTo>
                      <a:pt x="2147248" y="1597613"/>
                    </a:lnTo>
                    <a:lnTo>
                      <a:pt x="2142293" y="1598391"/>
                    </a:lnTo>
                    <a:cubicBezTo>
                      <a:pt x="2112319" y="1604866"/>
                      <a:pt x="2083830" y="1611851"/>
                      <a:pt x="2061408" y="1615545"/>
                    </a:cubicBezTo>
                    <a:cubicBezTo>
                      <a:pt x="2002233" y="1626012"/>
                      <a:pt x="1980659" y="1643251"/>
                      <a:pt x="1980659" y="1706667"/>
                    </a:cubicBezTo>
                    <a:lnTo>
                      <a:pt x="1978131" y="1739592"/>
                    </a:lnTo>
                    <a:lnTo>
                      <a:pt x="1976523" y="1746054"/>
                    </a:lnTo>
                    <a:lnTo>
                      <a:pt x="1971531" y="1757635"/>
                    </a:lnTo>
                    <a:lnTo>
                      <a:pt x="1969185" y="1760677"/>
                    </a:lnTo>
                    <a:lnTo>
                      <a:pt x="1959596" y="1764157"/>
                    </a:lnTo>
                    <a:lnTo>
                      <a:pt x="1959597" y="1764157"/>
                    </a:lnTo>
                    <a:cubicBezTo>
                      <a:pt x="1962609" y="1764388"/>
                      <a:pt x="1965431" y="1763883"/>
                      <a:pt x="1967971" y="1762252"/>
                    </a:cubicBezTo>
                    <a:lnTo>
                      <a:pt x="1969185" y="1760677"/>
                    </a:lnTo>
                    <a:lnTo>
                      <a:pt x="1970411" y="1760232"/>
                    </a:lnTo>
                    <a:lnTo>
                      <a:pt x="1971531" y="1757635"/>
                    </a:lnTo>
                    <a:lnTo>
                      <a:pt x="1974647" y="1753594"/>
                    </a:lnTo>
                    <a:lnTo>
                      <a:pt x="1976523" y="1746054"/>
                    </a:lnTo>
                    <a:lnTo>
                      <a:pt x="1977876" y="1742916"/>
                    </a:lnTo>
                    <a:lnTo>
                      <a:pt x="1978131" y="1739592"/>
                    </a:lnTo>
                    <a:lnTo>
                      <a:pt x="1979063" y="1735845"/>
                    </a:lnTo>
                    <a:cubicBezTo>
                      <a:pt x="1980097" y="1728154"/>
                      <a:pt x="1980660" y="1718558"/>
                      <a:pt x="1980660" y="1706667"/>
                    </a:cubicBezTo>
                    <a:cubicBezTo>
                      <a:pt x="1980660" y="1643251"/>
                      <a:pt x="2002234" y="1626012"/>
                      <a:pt x="2061409" y="1615545"/>
                    </a:cubicBezTo>
                    <a:cubicBezTo>
                      <a:pt x="2076357" y="1613082"/>
                      <a:pt x="2094001" y="1609157"/>
                      <a:pt x="2112985" y="1604895"/>
                    </a:cubicBezTo>
                    <a:lnTo>
                      <a:pt x="2147248" y="1597613"/>
                    </a:lnTo>
                    <a:lnTo>
                      <a:pt x="2232081" y="1584290"/>
                    </a:lnTo>
                    <a:lnTo>
                      <a:pt x="2232085" y="1584289"/>
                    </a:lnTo>
                    <a:close/>
                    <a:moveTo>
                      <a:pt x="1522672" y="1576141"/>
                    </a:moveTo>
                    <a:lnTo>
                      <a:pt x="1522671" y="1576141"/>
                    </a:lnTo>
                    <a:lnTo>
                      <a:pt x="1541086" y="1594140"/>
                    </a:lnTo>
                    <a:lnTo>
                      <a:pt x="1566281" y="1629863"/>
                    </a:lnTo>
                    <a:lnTo>
                      <a:pt x="1573075" y="1640544"/>
                    </a:lnTo>
                    <a:lnTo>
                      <a:pt x="1576192" y="1645623"/>
                    </a:lnTo>
                    <a:lnTo>
                      <a:pt x="1580518" y="1652941"/>
                    </a:lnTo>
                    <a:lnTo>
                      <a:pt x="1580613" y="1653102"/>
                    </a:lnTo>
                    <a:lnTo>
                      <a:pt x="1580665" y="1653155"/>
                    </a:lnTo>
                    <a:lnTo>
                      <a:pt x="1617078" y="1690618"/>
                    </a:lnTo>
                    <a:lnTo>
                      <a:pt x="1624194" y="1697080"/>
                    </a:lnTo>
                    <a:lnTo>
                      <a:pt x="1628623" y="1701549"/>
                    </a:lnTo>
                    <a:lnTo>
                      <a:pt x="1636422" y="1708185"/>
                    </a:lnTo>
                    <a:lnTo>
                      <a:pt x="1650764" y="1721209"/>
                    </a:lnTo>
                    <a:lnTo>
                      <a:pt x="1658267" y="1726770"/>
                    </a:lnTo>
                    <a:lnTo>
                      <a:pt x="1671590" y="1738106"/>
                    </a:lnTo>
                    <a:cubicBezTo>
                      <a:pt x="1698462" y="1758885"/>
                      <a:pt x="1721693" y="1772854"/>
                      <a:pt x="1740724" y="1782243"/>
                    </a:cubicBezTo>
                    <a:lnTo>
                      <a:pt x="1746978" y="1784615"/>
                    </a:lnTo>
                    <a:lnTo>
                      <a:pt x="1754203" y="1788461"/>
                    </a:lnTo>
                    <a:lnTo>
                      <a:pt x="1784658" y="1798903"/>
                    </a:lnTo>
                    <a:lnTo>
                      <a:pt x="1784662" y="1798905"/>
                    </a:lnTo>
                    <a:lnTo>
                      <a:pt x="1784663" y="1798905"/>
                    </a:lnTo>
                    <a:lnTo>
                      <a:pt x="1785936" y="1799118"/>
                    </a:lnTo>
                    <a:lnTo>
                      <a:pt x="1800053" y="1801483"/>
                    </a:lnTo>
                    <a:lnTo>
                      <a:pt x="1800054" y="1801483"/>
                    </a:lnTo>
                    <a:lnTo>
                      <a:pt x="1785936" y="1799118"/>
                    </a:lnTo>
                    <a:lnTo>
                      <a:pt x="1784663" y="1798905"/>
                    </a:lnTo>
                    <a:lnTo>
                      <a:pt x="1784663" y="1798905"/>
                    </a:lnTo>
                    <a:lnTo>
                      <a:pt x="1784658" y="1798903"/>
                    </a:lnTo>
                    <a:lnTo>
                      <a:pt x="1746978" y="1784615"/>
                    </a:lnTo>
                    <a:lnTo>
                      <a:pt x="1709098" y="1764446"/>
                    </a:lnTo>
                    <a:lnTo>
                      <a:pt x="1658267" y="1726770"/>
                    </a:lnTo>
                    <a:lnTo>
                      <a:pt x="1636422" y="1708185"/>
                    </a:lnTo>
                    <a:lnTo>
                      <a:pt x="1624194" y="1697080"/>
                    </a:lnTo>
                    <a:lnTo>
                      <a:pt x="1580665" y="1653155"/>
                    </a:lnTo>
                    <a:lnTo>
                      <a:pt x="1580614" y="1653102"/>
                    </a:lnTo>
                    <a:lnTo>
                      <a:pt x="1580518" y="1652941"/>
                    </a:lnTo>
                    <a:lnTo>
                      <a:pt x="1577167" y="1647213"/>
                    </a:lnTo>
                    <a:lnTo>
                      <a:pt x="1576192" y="1645623"/>
                    </a:lnTo>
                    <a:lnTo>
                      <a:pt x="1574681" y="1643068"/>
                    </a:lnTo>
                    <a:lnTo>
                      <a:pt x="1573075" y="1640544"/>
                    </a:lnTo>
                    <a:lnTo>
                      <a:pt x="1568131" y="1632485"/>
                    </a:lnTo>
                    <a:lnTo>
                      <a:pt x="1566281" y="1629863"/>
                    </a:lnTo>
                    <a:lnTo>
                      <a:pt x="1559965" y="1619932"/>
                    </a:lnTo>
                    <a:cubicBezTo>
                      <a:pt x="1548253" y="1602461"/>
                      <a:pt x="1533768" y="1583221"/>
                      <a:pt x="1522672" y="1576141"/>
                    </a:cubicBezTo>
                    <a:close/>
                    <a:moveTo>
                      <a:pt x="506760" y="1570139"/>
                    </a:moveTo>
                    <a:lnTo>
                      <a:pt x="506760" y="1570139"/>
                    </a:lnTo>
                    <a:lnTo>
                      <a:pt x="520992" y="1573342"/>
                    </a:lnTo>
                    <a:cubicBezTo>
                      <a:pt x="534518" y="1579402"/>
                      <a:pt x="544978" y="1595074"/>
                      <a:pt x="543822" y="1629706"/>
                    </a:cubicBezTo>
                    <a:cubicBezTo>
                      <a:pt x="543206" y="1652794"/>
                      <a:pt x="530222" y="1665993"/>
                      <a:pt x="510054" y="1671688"/>
                    </a:cubicBezTo>
                    <a:lnTo>
                      <a:pt x="475062" y="1674902"/>
                    </a:lnTo>
                    <a:lnTo>
                      <a:pt x="475062" y="1674902"/>
                    </a:lnTo>
                    <a:cubicBezTo>
                      <a:pt x="514148" y="1676720"/>
                      <a:pt x="542898" y="1664339"/>
                      <a:pt x="543822" y="1629706"/>
                    </a:cubicBezTo>
                    <a:cubicBezTo>
                      <a:pt x="545363" y="1583530"/>
                      <a:pt x="526254" y="1571062"/>
                      <a:pt x="506760" y="1570139"/>
                    </a:cubicBezTo>
                    <a:close/>
                    <a:moveTo>
                      <a:pt x="2203394" y="1547435"/>
                    </a:moveTo>
                    <a:lnTo>
                      <a:pt x="2253726" y="1548436"/>
                    </a:lnTo>
                    <a:lnTo>
                      <a:pt x="2253734" y="1548438"/>
                    </a:lnTo>
                    <a:lnTo>
                      <a:pt x="2283955" y="1559558"/>
                    </a:lnTo>
                    <a:lnTo>
                      <a:pt x="2288138" y="1563215"/>
                    </a:lnTo>
                    <a:lnTo>
                      <a:pt x="2291836" y="1569999"/>
                    </a:lnTo>
                    <a:lnTo>
                      <a:pt x="2288138" y="1583674"/>
                    </a:lnTo>
                    <a:lnTo>
                      <a:pt x="2283313" y="1587840"/>
                    </a:lnTo>
                    <a:lnTo>
                      <a:pt x="2283314" y="1587840"/>
                    </a:lnTo>
                    <a:cubicBezTo>
                      <a:pt x="2283314" y="1587840"/>
                      <a:pt x="2292714" y="1581529"/>
                      <a:pt x="2293716" y="1573448"/>
                    </a:cubicBezTo>
                    <a:lnTo>
                      <a:pt x="2291836" y="1569999"/>
                    </a:lnTo>
                    <a:lnTo>
                      <a:pt x="2292614" y="1567126"/>
                    </a:lnTo>
                    <a:lnTo>
                      <a:pt x="2288138" y="1563215"/>
                    </a:lnTo>
                    <a:lnTo>
                      <a:pt x="2286695" y="1560566"/>
                    </a:lnTo>
                    <a:lnTo>
                      <a:pt x="2283955" y="1559558"/>
                    </a:lnTo>
                    <a:lnTo>
                      <a:pt x="2281406" y="1557330"/>
                    </a:lnTo>
                    <a:lnTo>
                      <a:pt x="2253734" y="1548438"/>
                    </a:lnTo>
                    <a:lnTo>
                      <a:pt x="2253727" y="1548436"/>
                    </a:lnTo>
                    <a:cubicBezTo>
                      <a:pt x="2236930" y="1545049"/>
                      <a:pt x="2220095" y="1545203"/>
                      <a:pt x="2203394" y="1547435"/>
                    </a:cubicBezTo>
                    <a:close/>
                    <a:moveTo>
                      <a:pt x="989426" y="1534746"/>
                    </a:moveTo>
                    <a:lnTo>
                      <a:pt x="994414" y="1534890"/>
                    </a:lnTo>
                    <a:lnTo>
                      <a:pt x="1021357" y="1548766"/>
                    </a:lnTo>
                    <a:lnTo>
                      <a:pt x="1027313" y="1560173"/>
                    </a:lnTo>
                    <a:lnTo>
                      <a:pt x="1034865" y="1577065"/>
                    </a:lnTo>
                    <a:lnTo>
                      <a:pt x="1036500" y="1580109"/>
                    </a:lnTo>
                    <a:lnTo>
                      <a:pt x="1042287" y="1594415"/>
                    </a:lnTo>
                    <a:lnTo>
                      <a:pt x="1045707" y="1597251"/>
                    </a:lnTo>
                    <a:lnTo>
                      <a:pt x="1048763" y="1602943"/>
                    </a:lnTo>
                    <a:cubicBezTo>
                      <a:pt x="1052158" y="1606262"/>
                      <a:pt x="1056331" y="1608874"/>
                      <a:pt x="1061639" y="1610464"/>
                    </a:cubicBezTo>
                    <a:lnTo>
                      <a:pt x="1061640" y="1610464"/>
                    </a:lnTo>
                    <a:lnTo>
                      <a:pt x="1079977" y="1611756"/>
                    </a:lnTo>
                    <a:lnTo>
                      <a:pt x="1081327" y="1611851"/>
                    </a:lnTo>
                    <a:lnTo>
                      <a:pt x="1081327" y="1611851"/>
                    </a:lnTo>
                    <a:lnTo>
                      <a:pt x="1079977" y="1611756"/>
                    </a:lnTo>
                    <a:lnTo>
                      <a:pt x="1061640" y="1610464"/>
                    </a:lnTo>
                    <a:lnTo>
                      <a:pt x="1061640" y="1610464"/>
                    </a:lnTo>
                    <a:lnTo>
                      <a:pt x="1045707" y="1597251"/>
                    </a:lnTo>
                    <a:lnTo>
                      <a:pt x="1036500" y="1580109"/>
                    </a:lnTo>
                    <a:lnTo>
                      <a:pt x="1032297" y="1569716"/>
                    </a:lnTo>
                    <a:lnTo>
                      <a:pt x="1027313" y="1560173"/>
                    </a:lnTo>
                    <a:lnTo>
                      <a:pt x="1022470" y="1549340"/>
                    </a:lnTo>
                    <a:lnTo>
                      <a:pt x="1021357" y="1548766"/>
                    </a:lnTo>
                    <a:lnTo>
                      <a:pt x="1020172" y="1546497"/>
                    </a:lnTo>
                    <a:cubicBezTo>
                      <a:pt x="1014497" y="1540130"/>
                      <a:pt x="1006550" y="1535698"/>
                      <a:pt x="994415" y="1534890"/>
                    </a:cubicBezTo>
                    <a:cubicBezTo>
                      <a:pt x="994415" y="1534890"/>
                      <a:pt x="992296" y="1534620"/>
                      <a:pt x="989426" y="1534746"/>
                    </a:cubicBezTo>
                    <a:close/>
                    <a:moveTo>
                      <a:pt x="1798204" y="1483173"/>
                    </a:moveTo>
                    <a:lnTo>
                      <a:pt x="1750510" y="1483740"/>
                    </a:lnTo>
                    <a:lnTo>
                      <a:pt x="1750511" y="1483740"/>
                    </a:lnTo>
                    <a:close/>
                    <a:moveTo>
                      <a:pt x="1566975" y="1449156"/>
                    </a:moveTo>
                    <a:lnTo>
                      <a:pt x="1529034" y="1450063"/>
                    </a:lnTo>
                    <a:lnTo>
                      <a:pt x="1521929" y="1450233"/>
                    </a:lnTo>
                    <a:lnTo>
                      <a:pt x="1516975" y="1450767"/>
                    </a:lnTo>
                    <a:lnTo>
                      <a:pt x="1473359" y="1455467"/>
                    </a:lnTo>
                    <a:cubicBezTo>
                      <a:pt x="1404322" y="1463471"/>
                      <a:pt x="1390145" y="1510879"/>
                      <a:pt x="1301383" y="1534890"/>
                    </a:cubicBezTo>
                    <a:cubicBezTo>
                      <a:pt x="1212004" y="1558287"/>
                      <a:pt x="1148515" y="1598306"/>
                      <a:pt x="1148515" y="1598306"/>
                    </a:cubicBezTo>
                    <a:cubicBezTo>
                      <a:pt x="1077628" y="1673420"/>
                      <a:pt x="1033864" y="1704820"/>
                      <a:pt x="952498" y="1716518"/>
                    </a:cubicBezTo>
                    <a:lnTo>
                      <a:pt x="909764" y="1718058"/>
                    </a:lnTo>
                    <a:cubicBezTo>
                      <a:pt x="918750" y="1719674"/>
                      <a:pt x="932311" y="1719597"/>
                      <a:pt x="952499" y="1716518"/>
                    </a:cubicBezTo>
                    <a:cubicBezTo>
                      <a:pt x="1033865" y="1704820"/>
                      <a:pt x="1077629" y="1673420"/>
                      <a:pt x="1148516" y="1598306"/>
                    </a:cubicBezTo>
                    <a:cubicBezTo>
                      <a:pt x="1148516" y="1598306"/>
                      <a:pt x="1212005" y="1558287"/>
                      <a:pt x="1301384" y="1534890"/>
                    </a:cubicBezTo>
                    <a:cubicBezTo>
                      <a:pt x="1390146" y="1510879"/>
                      <a:pt x="1404323" y="1463471"/>
                      <a:pt x="1473360" y="1455467"/>
                    </a:cubicBezTo>
                    <a:lnTo>
                      <a:pt x="1516975" y="1450767"/>
                    </a:lnTo>
                    <a:lnTo>
                      <a:pt x="1521930" y="1450233"/>
                    </a:lnTo>
                    <a:lnTo>
                      <a:pt x="1529034" y="1450063"/>
                    </a:lnTo>
                    <a:lnTo>
                      <a:pt x="1566975" y="1449156"/>
                    </a:lnTo>
                    <a:close/>
                    <a:moveTo>
                      <a:pt x="786454" y="1421835"/>
                    </a:moveTo>
                    <a:cubicBezTo>
                      <a:pt x="779172" y="1420334"/>
                      <a:pt x="769117" y="1421296"/>
                      <a:pt x="755248" y="1426530"/>
                    </a:cubicBezTo>
                    <a:lnTo>
                      <a:pt x="736786" y="1426943"/>
                    </a:lnTo>
                    <a:lnTo>
                      <a:pt x="736786" y="1426943"/>
                    </a:lnTo>
                    <a:cubicBezTo>
                      <a:pt x="748161" y="1426876"/>
                      <a:pt x="755249" y="1426530"/>
                      <a:pt x="755249" y="1426530"/>
                    </a:cubicBezTo>
                    <a:lnTo>
                      <a:pt x="786454" y="1421835"/>
                    </a:lnTo>
                    <a:close/>
                    <a:moveTo>
                      <a:pt x="2099009" y="1376659"/>
                    </a:moveTo>
                    <a:lnTo>
                      <a:pt x="2120265" y="1381382"/>
                    </a:lnTo>
                    <a:lnTo>
                      <a:pt x="2122596" y="1393508"/>
                    </a:lnTo>
                    <a:lnTo>
                      <a:pt x="2121071" y="1396565"/>
                    </a:lnTo>
                    <a:lnTo>
                      <a:pt x="2116884" y="1401902"/>
                    </a:lnTo>
                    <a:cubicBezTo>
                      <a:pt x="2053395" y="1443769"/>
                      <a:pt x="1857378" y="1378506"/>
                      <a:pt x="1875254" y="1507185"/>
                    </a:cubicBezTo>
                    <a:lnTo>
                      <a:pt x="1875262" y="1507214"/>
                    </a:lnTo>
                    <a:lnTo>
                      <a:pt x="1882616" y="1538957"/>
                    </a:lnTo>
                    <a:lnTo>
                      <a:pt x="1885021" y="1543882"/>
                    </a:lnTo>
                    <a:lnTo>
                      <a:pt x="1886034" y="1547689"/>
                    </a:lnTo>
                    <a:lnTo>
                      <a:pt x="1889193" y="1552426"/>
                    </a:lnTo>
                    <a:lnTo>
                      <a:pt x="1894160" y="1562598"/>
                    </a:lnTo>
                    <a:lnTo>
                      <a:pt x="1898216" y="1565956"/>
                    </a:lnTo>
                    <a:lnTo>
                      <a:pt x="1903821" y="1574361"/>
                    </a:lnTo>
                    <a:cubicBezTo>
                      <a:pt x="1917632" y="1588089"/>
                      <a:pt x="1934968" y="1594265"/>
                      <a:pt x="1953537" y="1596228"/>
                    </a:cubicBezTo>
                    <a:lnTo>
                      <a:pt x="1953538" y="1596228"/>
                    </a:lnTo>
                    <a:lnTo>
                      <a:pt x="1926896" y="1589707"/>
                    </a:lnTo>
                    <a:lnTo>
                      <a:pt x="1898216" y="1565956"/>
                    </a:lnTo>
                    <a:lnTo>
                      <a:pt x="1889193" y="1552426"/>
                    </a:lnTo>
                    <a:lnTo>
                      <a:pt x="1885021" y="1543882"/>
                    </a:lnTo>
                    <a:lnTo>
                      <a:pt x="1875262" y="1507214"/>
                    </a:lnTo>
                    <a:lnTo>
                      <a:pt x="1875255" y="1507185"/>
                    </a:lnTo>
                    <a:cubicBezTo>
                      <a:pt x="1857379" y="1378506"/>
                      <a:pt x="2053396" y="1443769"/>
                      <a:pt x="2116885" y="1401902"/>
                    </a:cubicBezTo>
                    <a:cubicBezTo>
                      <a:pt x="2116885" y="1401902"/>
                      <a:pt x="2118503" y="1400439"/>
                      <a:pt x="2120246" y="1398217"/>
                    </a:cubicBezTo>
                    <a:lnTo>
                      <a:pt x="2121071" y="1396565"/>
                    </a:lnTo>
                    <a:lnTo>
                      <a:pt x="2122768" y="1394402"/>
                    </a:lnTo>
                    <a:lnTo>
                      <a:pt x="2122596" y="1393508"/>
                    </a:lnTo>
                    <a:lnTo>
                      <a:pt x="2124359" y="1389973"/>
                    </a:lnTo>
                    <a:cubicBezTo>
                      <a:pt x="2125361" y="1383893"/>
                      <a:pt x="2120892" y="1377582"/>
                      <a:pt x="2099010" y="1376659"/>
                    </a:cubicBezTo>
                    <a:close/>
                    <a:moveTo>
                      <a:pt x="602255" y="1376380"/>
                    </a:moveTo>
                    <a:lnTo>
                      <a:pt x="631351" y="1381584"/>
                    </a:lnTo>
                    <a:cubicBezTo>
                      <a:pt x="651076" y="1386817"/>
                      <a:pt x="689910" y="1392205"/>
                      <a:pt x="734060" y="1390973"/>
                    </a:cubicBezTo>
                    <a:lnTo>
                      <a:pt x="734060" y="1390973"/>
                    </a:lnTo>
                    <a:lnTo>
                      <a:pt x="673547" y="1388703"/>
                    </a:lnTo>
                    <a:cubicBezTo>
                      <a:pt x="655854" y="1386856"/>
                      <a:pt x="641215" y="1384201"/>
                      <a:pt x="631352" y="1381584"/>
                    </a:cubicBezTo>
                    <a:cubicBezTo>
                      <a:pt x="621490" y="1378967"/>
                      <a:pt x="611280" y="1377159"/>
                      <a:pt x="602256" y="1376380"/>
                    </a:cubicBezTo>
                    <a:close/>
                    <a:moveTo>
                      <a:pt x="1133105" y="1339718"/>
                    </a:moveTo>
                    <a:lnTo>
                      <a:pt x="1149459" y="1347135"/>
                    </a:lnTo>
                    <a:lnTo>
                      <a:pt x="1149464" y="1347150"/>
                    </a:lnTo>
                    <a:lnTo>
                      <a:pt x="1155365" y="1367673"/>
                    </a:lnTo>
                    <a:lnTo>
                      <a:pt x="1156844" y="1380140"/>
                    </a:lnTo>
                    <a:lnTo>
                      <a:pt x="1158590" y="1397987"/>
                    </a:lnTo>
                    <a:lnTo>
                      <a:pt x="1164537" y="1426510"/>
                    </a:lnTo>
                    <a:lnTo>
                      <a:pt x="1164541" y="1426530"/>
                    </a:lnTo>
                    <a:lnTo>
                      <a:pt x="1164558" y="1426562"/>
                    </a:lnTo>
                    <a:lnTo>
                      <a:pt x="1178873" y="1455380"/>
                    </a:lnTo>
                    <a:lnTo>
                      <a:pt x="1190453" y="1476316"/>
                    </a:lnTo>
                    <a:lnTo>
                      <a:pt x="1195535" y="1486112"/>
                    </a:lnTo>
                    <a:lnTo>
                      <a:pt x="1201985" y="1505913"/>
                    </a:lnTo>
                    <a:lnTo>
                      <a:pt x="1201988" y="1505924"/>
                    </a:lnTo>
                    <a:lnTo>
                      <a:pt x="1188581" y="1510879"/>
                    </a:lnTo>
                    <a:lnTo>
                      <a:pt x="1188582" y="1510879"/>
                    </a:lnTo>
                    <a:cubicBezTo>
                      <a:pt x="1197674" y="1512880"/>
                      <a:pt x="1201526" y="1510763"/>
                      <a:pt x="1201989" y="1505924"/>
                    </a:cubicBezTo>
                    <a:lnTo>
                      <a:pt x="1201985" y="1505913"/>
                    </a:lnTo>
                    <a:lnTo>
                      <a:pt x="1198087" y="1491031"/>
                    </a:lnTo>
                    <a:lnTo>
                      <a:pt x="1195535" y="1486112"/>
                    </a:lnTo>
                    <a:lnTo>
                      <a:pt x="1195054" y="1484635"/>
                    </a:lnTo>
                    <a:lnTo>
                      <a:pt x="1190453" y="1476316"/>
                    </a:lnTo>
                    <a:lnTo>
                      <a:pt x="1187425" y="1470480"/>
                    </a:lnTo>
                    <a:lnTo>
                      <a:pt x="1164558" y="1426562"/>
                    </a:lnTo>
                    <a:lnTo>
                      <a:pt x="1164542" y="1426530"/>
                    </a:lnTo>
                    <a:lnTo>
                      <a:pt x="1164537" y="1426510"/>
                    </a:lnTo>
                    <a:lnTo>
                      <a:pt x="1157195" y="1383098"/>
                    </a:lnTo>
                    <a:lnTo>
                      <a:pt x="1156844" y="1380140"/>
                    </a:lnTo>
                    <a:lnTo>
                      <a:pt x="1155758" y="1369040"/>
                    </a:lnTo>
                    <a:lnTo>
                      <a:pt x="1155365" y="1367673"/>
                    </a:lnTo>
                    <a:lnTo>
                      <a:pt x="1154765" y="1362612"/>
                    </a:lnTo>
                    <a:lnTo>
                      <a:pt x="1149464" y="1347150"/>
                    </a:lnTo>
                    <a:lnTo>
                      <a:pt x="1149459" y="1347135"/>
                    </a:lnTo>
                    <a:cubicBezTo>
                      <a:pt x="1146050" y="1341834"/>
                      <a:pt x="1140965" y="1338948"/>
                      <a:pt x="1133106" y="1339718"/>
                    </a:cubicBezTo>
                    <a:close/>
                    <a:moveTo>
                      <a:pt x="185076" y="1331714"/>
                    </a:moveTo>
                    <a:lnTo>
                      <a:pt x="229280" y="1341324"/>
                    </a:lnTo>
                    <a:cubicBezTo>
                      <a:pt x="242367" y="1343479"/>
                      <a:pt x="253910" y="1344643"/>
                      <a:pt x="264225" y="1344989"/>
                    </a:cubicBezTo>
                    <a:lnTo>
                      <a:pt x="264225" y="1344989"/>
                    </a:lnTo>
                    <a:lnTo>
                      <a:pt x="229281" y="1341324"/>
                    </a:lnTo>
                    <a:cubicBezTo>
                      <a:pt x="216195" y="1339169"/>
                      <a:pt x="201565" y="1336023"/>
                      <a:pt x="185076" y="1331714"/>
                    </a:cubicBezTo>
                    <a:close/>
                    <a:moveTo>
                      <a:pt x="1069254" y="1312314"/>
                    </a:moveTo>
                    <a:cubicBezTo>
                      <a:pt x="1055420" y="1311283"/>
                      <a:pt x="1042903" y="1311515"/>
                      <a:pt x="1031589" y="1312711"/>
                    </a:cubicBezTo>
                    <a:lnTo>
                      <a:pt x="1029025" y="1313231"/>
                    </a:lnTo>
                    <a:lnTo>
                      <a:pt x="1026814" y="1313281"/>
                    </a:lnTo>
                    <a:lnTo>
                      <a:pt x="1022870" y="1314480"/>
                    </a:lnTo>
                    <a:lnTo>
                      <a:pt x="1001144" y="1318888"/>
                    </a:lnTo>
                    <a:lnTo>
                      <a:pt x="991719" y="1323946"/>
                    </a:lnTo>
                    <a:lnTo>
                      <a:pt x="980282" y="1327421"/>
                    </a:lnTo>
                    <a:lnTo>
                      <a:pt x="966848" y="1337292"/>
                    </a:lnTo>
                    <a:lnTo>
                      <a:pt x="959205" y="1341393"/>
                    </a:lnTo>
                    <a:lnTo>
                      <a:pt x="955423" y="1345686"/>
                    </a:lnTo>
                    <a:lnTo>
                      <a:pt x="951271" y="1348736"/>
                    </a:lnTo>
                    <a:lnTo>
                      <a:pt x="941420" y="1361580"/>
                    </a:lnTo>
                    <a:lnTo>
                      <a:pt x="938015" y="1365445"/>
                    </a:lnTo>
                    <a:lnTo>
                      <a:pt x="937074" y="1367247"/>
                    </a:lnTo>
                    <a:lnTo>
                      <a:pt x="936367" y="1368168"/>
                    </a:lnTo>
                    <a:lnTo>
                      <a:pt x="932176" y="1376621"/>
                    </a:lnTo>
                    <a:lnTo>
                      <a:pt x="932156" y="1376659"/>
                    </a:lnTo>
                    <a:cubicBezTo>
                      <a:pt x="839695" y="1410522"/>
                      <a:pt x="821203" y="1500412"/>
                      <a:pt x="821203" y="1500412"/>
                    </a:cubicBezTo>
                    <a:cubicBezTo>
                      <a:pt x="834764" y="1519498"/>
                      <a:pt x="826135" y="1562596"/>
                      <a:pt x="826135" y="1562596"/>
                    </a:cubicBezTo>
                    <a:cubicBezTo>
                      <a:pt x="778671" y="1598306"/>
                      <a:pt x="778671" y="1688812"/>
                      <a:pt x="778671" y="1688812"/>
                    </a:cubicBezTo>
                    <a:cubicBezTo>
                      <a:pt x="782370" y="1704512"/>
                      <a:pt x="786068" y="1718700"/>
                      <a:pt x="789771" y="1731514"/>
                    </a:cubicBezTo>
                    <a:lnTo>
                      <a:pt x="793560" y="1743252"/>
                    </a:lnTo>
                    <a:lnTo>
                      <a:pt x="795330" y="1749724"/>
                    </a:lnTo>
                    <a:lnTo>
                      <a:pt x="797268" y="1754737"/>
                    </a:lnTo>
                    <a:lnTo>
                      <a:pt x="800898" y="1765981"/>
                    </a:lnTo>
                    <a:lnTo>
                      <a:pt x="804874" y="1774412"/>
                    </a:lnTo>
                    <a:lnTo>
                      <a:pt x="812080" y="1793054"/>
                    </a:lnTo>
                    <a:lnTo>
                      <a:pt x="819852" y="1806177"/>
                    </a:lnTo>
                    <a:lnTo>
                      <a:pt x="823342" y="1813575"/>
                    </a:lnTo>
                    <a:lnTo>
                      <a:pt x="825829" y="1816267"/>
                    </a:lnTo>
                    <a:lnTo>
                      <a:pt x="829013" y="1821642"/>
                    </a:lnTo>
                    <a:lnTo>
                      <a:pt x="846210" y="1838318"/>
                    </a:lnTo>
                    <a:lnTo>
                      <a:pt x="846218" y="1838327"/>
                    </a:lnTo>
                    <a:cubicBezTo>
                      <a:pt x="853940" y="1843518"/>
                      <a:pt x="861770" y="1846024"/>
                      <a:pt x="869745" y="1846967"/>
                    </a:cubicBezTo>
                    <a:lnTo>
                      <a:pt x="869746" y="1846967"/>
                    </a:lnTo>
                    <a:lnTo>
                      <a:pt x="846219" y="1838327"/>
                    </a:lnTo>
                    <a:lnTo>
                      <a:pt x="846210" y="1838318"/>
                    </a:lnTo>
                    <a:lnTo>
                      <a:pt x="825829" y="1816267"/>
                    </a:lnTo>
                    <a:lnTo>
                      <a:pt x="819852" y="1806177"/>
                    </a:lnTo>
                    <a:lnTo>
                      <a:pt x="804874" y="1774412"/>
                    </a:lnTo>
                    <a:lnTo>
                      <a:pt x="797268" y="1754737"/>
                    </a:lnTo>
                    <a:lnTo>
                      <a:pt x="793560" y="1743252"/>
                    </a:lnTo>
                    <a:lnTo>
                      <a:pt x="778672" y="1688812"/>
                    </a:lnTo>
                    <a:cubicBezTo>
                      <a:pt x="778672" y="1688812"/>
                      <a:pt x="778672" y="1598306"/>
                      <a:pt x="826136" y="1562596"/>
                    </a:cubicBezTo>
                    <a:cubicBezTo>
                      <a:pt x="826136" y="1562596"/>
                      <a:pt x="834765" y="1519498"/>
                      <a:pt x="821204" y="1500412"/>
                    </a:cubicBezTo>
                    <a:cubicBezTo>
                      <a:pt x="821204" y="1500412"/>
                      <a:pt x="839696" y="1410522"/>
                      <a:pt x="932157" y="1376659"/>
                    </a:cubicBezTo>
                    <a:lnTo>
                      <a:pt x="932176" y="1376621"/>
                    </a:lnTo>
                    <a:lnTo>
                      <a:pt x="937074" y="1367247"/>
                    </a:lnTo>
                    <a:lnTo>
                      <a:pt x="941420" y="1361580"/>
                    </a:lnTo>
                    <a:lnTo>
                      <a:pt x="955423" y="1345686"/>
                    </a:lnTo>
                    <a:lnTo>
                      <a:pt x="966848" y="1337292"/>
                    </a:lnTo>
                    <a:lnTo>
                      <a:pt x="991719" y="1323946"/>
                    </a:lnTo>
                    <a:lnTo>
                      <a:pt x="1022870" y="1314480"/>
                    </a:lnTo>
                    <a:lnTo>
                      <a:pt x="1029025" y="1313231"/>
                    </a:lnTo>
                    <a:lnTo>
                      <a:pt x="1069254" y="1312314"/>
                    </a:lnTo>
                    <a:close/>
                    <a:moveTo>
                      <a:pt x="454443" y="1310780"/>
                    </a:moveTo>
                    <a:cubicBezTo>
                      <a:pt x="449050" y="1318014"/>
                      <a:pt x="441730" y="1324595"/>
                      <a:pt x="433784" y="1330395"/>
                    </a:cubicBezTo>
                    <a:lnTo>
                      <a:pt x="433777" y="1330400"/>
                    </a:lnTo>
                    <a:lnTo>
                      <a:pt x="400643" y="1349411"/>
                    </a:lnTo>
                    <a:lnTo>
                      <a:pt x="391172" y="1353835"/>
                    </a:lnTo>
                    <a:lnTo>
                      <a:pt x="386877" y="1355680"/>
                    </a:lnTo>
                    <a:lnTo>
                      <a:pt x="380475" y="1358188"/>
                    </a:lnTo>
                    <a:lnTo>
                      <a:pt x="311377" y="1375258"/>
                    </a:lnTo>
                    <a:lnTo>
                      <a:pt x="311376" y="1375258"/>
                    </a:lnTo>
                    <a:lnTo>
                      <a:pt x="279114" y="1378792"/>
                    </a:lnTo>
                    <a:lnTo>
                      <a:pt x="260748" y="1380805"/>
                    </a:lnTo>
                    <a:lnTo>
                      <a:pt x="260749" y="1380805"/>
                    </a:lnTo>
                    <a:lnTo>
                      <a:pt x="279114" y="1378792"/>
                    </a:lnTo>
                    <a:lnTo>
                      <a:pt x="311377" y="1375258"/>
                    </a:lnTo>
                    <a:lnTo>
                      <a:pt x="311377" y="1375258"/>
                    </a:lnTo>
                    <a:cubicBezTo>
                      <a:pt x="331173" y="1371646"/>
                      <a:pt x="354048" y="1366115"/>
                      <a:pt x="380476" y="1358188"/>
                    </a:cubicBezTo>
                    <a:cubicBezTo>
                      <a:pt x="380476" y="1358188"/>
                      <a:pt x="382318" y="1357538"/>
                      <a:pt x="385453" y="1356292"/>
                    </a:cubicBezTo>
                    <a:lnTo>
                      <a:pt x="386877" y="1355680"/>
                    </a:lnTo>
                    <a:lnTo>
                      <a:pt x="388999" y="1354850"/>
                    </a:lnTo>
                    <a:lnTo>
                      <a:pt x="391172" y="1353835"/>
                    </a:lnTo>
                    <a:lnTo>
                      <a:pt x="398192" y="1350818"/>
                    </a:lnTo>
                    <a:lnTo>
                      <a:pt x="400643" y="1349411"/>
                    </a:lnTo>
                    <a:lnTo>
                      <a:pt x="409369" y="1345336"/>
                    </a:lnTo>
                    <a:lnTo>
                      <a:pt x="433777" y="1330400"/>
                    </a:lnTo>
                    <a:lnTo>
                      <a:pt x="433785" y="1330395"/>
                    </a:lnTo>
                    <a:lnTo>
                      <a:pt x="454443" y="1310781"/>
                    </a:lnTo>
                    <a:close/>
                    <a:moveTo>
                      <a:pt x="586165" y="1241610"/>
                    </a:moveTo>
                    <a:cubicBezTo>
                      <a:pt x="571627" y="1242228"/>
                      <a:pt x="555225" y="1244056"/>
                      <a:pt x="536425" y="1247365"/>
                    </a:cubicBezTo>
                    <a:cubicBezTo>
                      <a:pt x="536425" y="1247365"/>
                      <a:pt x="451361" y="1305239"/>
                      <a:pt x="528411" y="1424067"/>
                    </a:cubicBezTo>
                    <a:cubicBezTo>
                      <a:pt x="528411" y="1424067"/>
                      <a:pt x="504372" y="1508416"/>
                      <a:pt x="538890" y="1547820"/>
                    </a:cubicBezTo>
                    <a:lnTo>
                      <a:pt x="538915" y="1547827"/>
                    </a:lnTo>
                    <a:lnTo>
                      <a:pt x="547132" y="1550259"/>
                    </a:lnTo>
                    <a:lnTo>
                      <a:pt x="548826" y="1550691"/>
                    </a:lnTo>
                    <a:lnTo>
                      <a:pt x="551509" y="1551467"/>
                    </a:lnTo>
                    <a:lnTo>
                      <a:pt x="555815" y="1552476"/>
                    </a:lnTo>
                    <a:lnTo>
                      <a:pt x="569220" y="1555901"/>
                    </a:lnTo>
                    <a:lnTo>
                      <a:pt x="572756" y="1556450"/>
                    </a:lnTo>
                    <a:lnTo>
                      <a:pt x="584222" y="1559138"/>
                    </a:lnTo>
                    <a:cubicBezTo>
                      <a:pt x="597617" y="1561822"/>
                      <a:pt x="613075" y="1564358"/>
                      <a:pt x="629310" y="1565931"/>
                    </a:cubicBezTo>
                    <a:lnTo>
                      <a:pt x="634523" y="1566037"/>
                    </a:lnTo>
                    <a:lnTo>
                      <a:pt x="639134" y="1566752"/>
                    </a:lnTo>
                    <a:lnTo>
                      <a:pt x="679056" y="1566940"/>
                    </a:lnTo>
                    <a:lnTo>
                      <a:pt x="634523" y="1566037"/>
                    </a:lnTo>
                    <a:lnTo>
                      <a:pt x="572756" y="1556450"/>
                    </a:lnTo>
                    <a:lnTo>
                      <a:pt x="555815" y="1552476"/>
                    </a:lnTo>
                    <a:lnTo>
                      <a:pt x="548826" y="1550691"/>
                    </a:lnTo>
                    <a:lnTo>
                      <a:pt x="538915" y="1547827"/>
                    </a:lnTo>
                    <a:lnTo>
                      <a:pt x="538891" y="1547820"/>
                    </a:lnTo>
                    <a:cubicBezTo>
                      <a:pt x="504373" y="1508416"/>
                      <a:pt x="528412" y="1424067"/>
                      <a:pt x="528412" y="1424067"/>
                    </a:cubicBezTo>
                    <a:cubicBezTo>
                      <a:pt x="451362" y="1305239"/>
                      <a:pt x="536426" y="1247365"/>
                      <a:pt x="536426" y="1247365"/>
                    </a:cubicBezTo>
                    <a:lnTo>
                      <a:pt x="586166" y="1241610"/>
                    </a:lnTo>
                    <a:close/>
                    <a:moveTo>
                      <a:pt x="1596385" y="1215105"/>
                    </a:moveTo>
                    <a:lnTo>
                      <a:pt x="1609230" y="1218911"/>
                    </a:lnTo>
                    <a:lnTo>
                      <a:pt x="1613762" y="1223843"/>
                    </a:lnTo>
                    <a:lnTo>
                      <a:pt x="1619447" y="1235897"/>
                    </a:lnTo>
                    <a:lnTo>
                      <a:pt x="1622205" y="1244422"/>
                    </a:lnTo>
                    <a:lnTo>
                      <a:pt x="1624213" y="1255240"/>
                    </a:lnTo>
                    <a:lnTo>
                      <a:pt x="1629925" y="1301545"/>
                    </a:lnTo>
                    <a:cubicBezTo>
                      <a:pt x="1633624" y="1348953"/>
                      <a:pt x="1578147" y="1417910"/>
                      <a:pt x="1695264" y="1432071"/>
                    </a:cubicBezTo>
                    <a:cubicBezTo>
                      <a:pt x="1724389" y="1435457"/>
                      <a:pt x="1754169" y="1435419"/>
                      <a:pt x="1782764" y="1432311"/>
                    </a:cubicBezTo>
                    <a:lnTo>
                      <a:pt x="1782764" y="1432311"/>
                    </a:lnTo>
                    <a:lnTo>
                      <a:pt x="1695265" y="1432071"/>
                    </a:lnTo>
                    <a:cubicBezTo>
                      <a:pt x="1578148" y="1417910"/>
                      <a:pt x="1633625" y="1348953"/>
                      <a:pt x="1629926" y="1301545"/>
                    </a:cubicBezTo>
                    <a:cubicBezTo>
                      <a:pt x="1629117" y="1291174"/>
                      <a:pt x="1628190" y="1280126"/>
                      <a:pt x="1626861" y="1269503"/>
                    </a:cubicBezTo>
                    <a:lnTo>
                      <a:pt x="1624213" y="1255240"/>
                    </a:lnTo>
                    <a:lnTo>
                      <a:pt x="1623294" y="1247789"/>
                    </a:lnTo>
                    <a:lnTo>
                      <a:pt x="1622205" y="1244422"/>
                    </a:lnTo>
                    <a:lnTo>
                      <a:pt x="1621385" y="1240007"/>
                    </a:lnTo>
                    <a:lnTo>
                      <a:pt x="1619447" y="1235897"/>
                    </a:lnTo>
                    <a:lnTo>
                      <a:pt x="1616517" y="1226841"/>
                    </a:lnTo>
                    <a:lnTo>
                      <a:pt x="1613762" y="1223843"/>
                    </a:lnTo>
                    <a:lnTo>
                      <a:pt x="1611794" y="1219671"/>
                    </a:lnTo>
                    <a:lnTo>
                      <a:pt x="1609230" y="1218911"/>
                    </a:lnTo>
                    <a:lnTo>
                      <a:pt x="1606001" y="1215397"/>
                    </a:lnTo>
                    <a:close/>
                    <a:moveTo>
                      <a:pt x="633567" y="1197003"/>
                    </a:moveTo>
                    <a:lnTo>
                      <a:pt x="690534" y="1210912"/>
                    </a:lnTo>
                    <a:lnTo>
                      <a:pt x="706433" y="1218144"/>
                    </a:lnTo>
                    <a:lnTo>
                      <a:pt x="739870" y="1236231"/>
                    </a:lnTo>
                    <a:lnTo>
                      <a:pt x="752530" y="1243801"/>
                    </a:lnTo>
                    <a:lnTo>
                      <a:pt x="784196" y="1260281"/>
                    </a:lnTo>
                    <a:lnTo>
                      <a:pt x="784219" y="1260294"/>
                    </a:lnTo>
                    <a:lnTo>
                      <a:pt x="784239" y="1260301"/>
                    </a:lnTo>
                    <a:lnTo>
                      <a:pt x="827638" y="1277033"/>
                    </a:lnTo>
                    <a:lnTo>
                      <a:pt x="839282" y="1280442"/>
                    </a:lnTo>
                    <a:lnTo>
                      <a:pt x="848104" y="1283671"/>
                    </a:lnTo>
                    <a:lnTo>
                      <a:pt x="859369" y="1286325"/>
                    </a:lnTo>
                    <a:lnTo>
                      <a:pt x="866665" y="1288461"/>
                    </a:lnTo>
                    <a:lnTo>
                      <a:pt x="869181" y="1288637"/>
                    </a:lnTo>
                    <a:lnTo>
                      <a:pt x="874976" y="1290002"/>
                    </a:lnTo>
                    <a:cubicBezTo>
                      <a:pt x="882914" y="1291225"/>
                      <a:pt x="889683" y="1291463"/>
                      <a:pt x="894826" y="1290424"/>
                    </a:cubicBezTo>
                    <a:lnTo>
                      <a:pt x="894826" y="1290424"/>
                    </a:lnTo>
                    <a:lnTo>
                      <a:pt x="869181" y="1288637"/>
                    </a:lnTo>
                    <a:lnTo>
                      <a:pt x="859369" y="1286325"/>
                    </a:lnTo>
                    <a:lnTo>
                      <a:pt x="839282" y="1280442"/>
                    </a:lnTo>
                    <a:lnTo>
                      <a:pt x="784239" y="1260301"/>
                    </a:lnTo>
                    <a:lnTo>
                      <a:pt x="784220" y="1260294"/>
                    </a:lnTo>
                    <a:lnTo>
                      <a:pt x="784196" y="1260281"/>
                    </a:lnTo>
                    <a:lnTo>
                      <a:pt x="741938" y="1237350"/>
                    </a:lnTo>
                    <a:lnTo>
                      <a:pt x="739870" y="1236231"/>
                    </a:lnTo>
                    <a:lnTo>
                      <a:pt x="719751" y="1224200"/>
                    </a:lnTo>
                    <a:lnTo>
                      <a:pt x="706433" y="1218144"/>
                    </a:lnTo>
                    <a:lnTo>
                      <a:pt x="695149" y="1212039"/>
                    </a:lnTo>
                    <a:lnTo>
                      <a:pt x="690534" y="1210912"/>
                    </a:lnTo>
                    <a:lnTo>
                      <a:pt x="681543" y="1206823"/>
                    </a:lnTo>
                    <a:cubicBezTo>
                      <a:pt x="667420" y="1201994"/>
                      <a:pt x="651669" y="1198424"/>
                      <a:pt x="633567" y="1197003"/>
                    </a:cubicBezTo>
                    <a:close/>
                    <a:moveTo>
                      <a:pt x="1407010" y="1171394"/>
                    </a:moveTo>
                    <a:lnTo>
                      <a:pt x="1407010" y="1171395"/>
                    </a:lnTo>
                    <a:lnTo>
                      <a:pt x="1425562" y="1177487"/>
                    </a:lnTo>
                    <a:lnTo>
                      <a:pt x="1431431" y="1182672"/>
                    </a:lnTo>
                    <a:lnTo>
                      <a:pt x="1446527" y="1202532"/>
                    </a:lnTo>
                    <a:lnTo>
                      <a:pt x="1451935" y="1213121"/>
                    </a:lnTo>
                    <a:lnTo>
                      <a:pt x="1459798" y="1261525"/>
                    </a:lnTo>
                    <a:cubicBezTo>
                      <a:pt x="1453635" y="1347106"/>
                      <a:pt x="1406172" y="1334792"/>
                      <a:pt x="1477674" y="1382200"/>
                    </a:cubicBezTo>
                    <a:cubicBezTo>
                      <a:pt x="1495396" y="1394052"/>
                      <a:pt x="1509573" y="1399862"/>
                      <a:pt x="1520899" y="1401228"/>
                    </a:cubicBezTo>
                    <a:lnTo>
                      <a:pt x="1520900" y="1401228"/>
                    </a:lnTo>
                    <a:lnTo>
                      <a:pt x="1501686" y="1395646"/>
                    </a:lnTo>
                    <a:cubicBezTo>
                      <a:pt x="1494510" y="1392541"/>
                      <a:pt x="1486536" y="1388126"/>
                      <a:pt x="1477675" y="1382200"/>
                    </a:cubicBezTo>
                    <a:cubicBezTo>
                      <a:pt x="1406173" y="1334792"/>
                      <a:pt x="1453636" y="1347106"/>
                      <a:pt x="1459799" y="1261525"/>
                    </a:cubicBezTo>
                    <a:cubicBezTo>
                      <a:pt x="1460839" y="1245594"/>
                      <a:pt x="1458976" y="1231676"/>
                      <a:pt x="1455366" y="1219840"/>
                    </a:cubicBezTo>
                    <a:lnTo>
                      <a:pt x="1451935" y="1213121"/>
                    </a:lnTo>
                    <a:lnTo>
                      <a:pt x="1451217" y="1208701"/>
                    </a:lnTo>
                    <a:lnTo>
                      <a:pt x="1446527" y="1202532"/>
                    </a:lnTo>
                    <a:lnTo>
                      <a:pt x="1440458" y="1190648"/>
                    </a:lnTo>
                    <a:lnTo>
                      <a:pt x="1431431" y="1182672"/>
                    </a:lnTo>
                    <a:lnTo>
                      <a:pt x="1428131" y="1178331"/>
                    </a:lnTo>
                    <a:lnTo>
                      <a:pt x="1425562" y="1177487"/>
                    </a:lnTo>
                    <a:lnTo>
                      <a:pt x="1422024" y="1174361"/>
                    </a:lnTo>
                    <a:cubicBezTo>
                      <a:pt x="1416063" y="1171129"/>
                      <a:pt x="1410672" y="1170117"/>
                      <a:pt x="1407010" y="1171394"/>
                    </a:cubicBezTo>
                    <a:close/>
                    <a:moveTo>
                      <a:pt x="2454771" y="1162313"/>
                    </a:moveTo>
                    <a:lnTo>
                      <a:pt x="2497449" y="1166697"/>
                    </a:lnTo>
                    <a:lnTo>
                      <a:pt x="2509074" y="1169436"/>
                    </a:lnTo>
                    <a:lnTo>
                      <a:pt x="2514272" y="1170919"/>
                    </a:lnTo>
                    <a:lnTo>
                      <a:pt x="2521862" y="1173482"/>
                    </a:lnTo>
                    <a:cubicBezTo>
                      <a:pt x="2537580" y="1186719"/>
                      <a:pt x="2549562" y="1193838"/>
                      <a:pt x="2559183" y="1196657"/>
                    </a:cubicBezTo>
                    <a:lnTo>
                      <a:pt x="2559184" y="1196656"/>
                    </a:lnTo>
                    <a:lnTo>
                      <a:pt x="2542810" y="1188976"/>
                    </a:lnTo>
                    <a:cubicBezTo>
                      <a:pt x="2536647" y="1185189"/>
                      <a:pt x="2529722" y="1180100"/>
                      <a:pt x="2521863" y="1173482"/>
                    </a:cubicBezTo>
                    <a:cubicBezTo>
                      <a:pt x="2521863" y="1173482"/>
                      <a:pt x="2519718" y="1172638"/>
                      <a:pt x="2515988" y="1171408"/>
                    </a:cubicBezTo>
                    <a:lnTo>
                      <a:pt x="2514272" y="1170919"/>
                    </a:lnTo>
                    <a:lnTo>
                      <a:pt x="2511749" y="1170067"/>
                    </a:lnTo>
                    <a:lnTo>
                      <a:pt x="2509074" y="1169436"/>
                    </a:lnTo>
                    <a:lnTo>
                      <a:pt x="2500604" y="1167021"/>
                    </a:lnTo>
                    <a:lnTo>
                      <a:pt x="2497449" y="1166697"/>
                    </a:lnTo>
                    <a:lnTo>
                      <a:pt x="2486727" y="1164170"/>
                    </a:lnTo>
                    <a:close/>
                    <a:moveTo>
                      <a:pt x="2216125" y="1161169"/>
                    </a:moveTo>
                    <a:cubicBezTo>
                      <a:pt x="2198250" y="1163016"/>
                      <a:pt x="2175443" y="1172405"/>
                      <a:pt x="2149939" y="1185257"/>
                    </a:cubicBezTo>
                    <a:lnTo>
                      <a:pt x="2136818" y="1192404"/>
                    </a:lnTo>
                    <a:lnTo>
                      <a:pt x="2130342" y="1195482"/>
                    </a:lnTo>
                    <a:lnTo>
                      <a:pt x="2067649" y="1230083"/>
                    </a:lnTo>
                    <a:lnTo>
                      <a:pt x="2067572" y="1230125"/>
                    </a:lnTo>
                    <a:cubicBezTo>
                      <a:pt x="2010246" y="1261525"/>
                      <a:pt x="2047847" y="1279380"/>
                      <a:pt x="2015794" y="1331098"/>
                    </a:cubicBezTo>
                    <a:lnTo>
                      <a:pt x="2015718" y="1331227"/>
                    </a:lnTo>
                    <a:lnTo>
                      <a:pt x="2001220" y="1355699"/>
                    </a:lnTo>
                    <a:lnTo>
                      <a:pt x="1999141" y="1359578"/>
                    </a:lnTo>
                    <a:lnTo>
                      <a:pt x="1997620" y="1362180"/>
                    </a:lnTo>
                    <a:lnTo>
                      <a:pt x="1995686" y="1366025"/>
                    </a:lnTo>
                    <a:lnTo>
                      <a:pt x="1992033" y="1372841"/>
                    </a:lnTo>
                    <a:lnTo>
                      <a:pt x="1990791" y="1375758"/>
                    </a:lnTo>
                    <a:lnTo>
                      <a:pt x="1988287" y="1380738"/>
                    </a:lnTo>
                    <a:cubicBezTo>
                      <a:pt x="1984357" y="1389588"/>
                      <a:pt x="1984357" y="1392051"/>
                      <a:pt x="1984357" y="1392051"/>
                    </a:cubicBezTo>
                    <a:lnTo>
                      <a:pt x="1984358" y="1392050"/>
                    </a:lnTo>
                    <a:lnTo>
                      <a:pt x="1984849" y="1389713"/>
                    </a:lnTo>
                    <a:lnTo>
                      <a:pt x="1990791" y="1375758"/>
                    </a:lnTo>
                    <a:lnTo>
                      <a:pt x="1995686" y="1366025"/>
                    </a:lnTo>
                    <a:lnTo>
                      <a:pt x="1999141" y="1359578"/>
                    </a:lnTo>
                    <a:lnTo>
                      <a:pt x="2015718" y="1331227"/>
                    </a:lnTo>
                    <a:lnTo>
                      <a:pt x="2015795" y="1331098"/>
                    </a:lnTo>
                    <a:cubicBezTo>
                      <a:pt x="2047848" y="1279380"/>
                      <a:pt x="2010247" y="1261525"/>
                      <a:pt x="2067573" y="1230125"/>
                    </a:cubicBezTo>
                    <a:lnTo>
                      <a:pt x="2067649" y="1230083"/>
                    </a:lnTo>
                    <a:lnTo>
                      <a:pt x="2136818" y="1192404"/>
                    </a:lnTo>
                    <a:lnTo>
                      <a:pt x="2185894" y="1169086"/>
                    </a:lnTo>
                    <a:lnTo>
                      <a:pt x="2216126" y="1161169"/>
                    </a:lnTo>
                    <a:close/>
                    <a:moveTo>
                      <a:pt x="1140501" y="1144545"/>
                    </a:moveTo>
                    <a:cubicBezTo>
                      <a:pt x="1140501" y="1144545"/>
                      <a:pt x="1131255" y="1152395"/>
                      <a:pt x="1121084" y="1164247"/>
                    </a:cubicBezTo>
                    <a:lnTo>
                      <a:pt x="1117094" y="1169680"/>
                    </a:lnTo>
                    <a:lnTo>
                      <a:pt x="1113413" y="1173826"/>
                    </a:lnTo>
                    <a:lnTo>
                      <a:pt x="1112001" y="1176613"/>
                    </a:lnTo>
                    <a:lnTo>
                      <a:pt x="1106175" y="1184545"/>
                    </a:lnTo>
                    <a:cubicBezTo>
                      <a:pt x="1101668" y="1191991"/>
                      <a:pt x="1097969" y="1199957"/>
                      <a:pt x="1096120" y="1207961"/>
                    </a:cubicBezTo>
                    <a:cubicBezTo>
                      <a:pt x="1096120" y="1207961"/>
                      <a:pt x="1092807" y="1210731"/>
                      <a:pt x="1088203" y="1213781"/>
                    </a:cubicBezTo>
                    <a:lnTo>
                      <a:pt x="1072543" y="1221275"/>
                    </a:lnTo>
                    <a:lnTo>
                      <a:pt x="1072543" y="1221275"/>
                    </a:lnTo>
                    <a:cubicBezTo>
                      <a:pt x="1082868" y="1219043"/>
                      <a:pt x="1096120" y="1207961"/>
                      <a:pt x="1096120" y="1207961"/>
                    </a:cubicBezTo>
                    <a:lnTo>
                      <a:pt x="1112001" y="1176613"/>
                    </a:lnTo>
                    <a:lnTo>
                      <a:pt x="1117094" y="1169680"/>
                    </a:lnTo>
                    <a:lnTo>
                      <a:pt x="1134607" y="1149951"/>
                    </a:lnTo>
                    <a:lnTo>
                      <a:pt x="1140501" y="1144545"/>
                    </a:lnTo>
                    <a:close/>
                    <a:moveTo>
                      <a:pt x="1416178" y="1143968"/>
                    </a:moveTo>
                    <a:cubicBezTo>
                      <a:pt x="1410717" y="1144199"/>
                      <a:pt x="1407404" y="1144545"/>
                      <a:pt x="1407404" y="1144545"/>
                    </a:cubicBezTo>
                    <a:cubicBezTo>
                      <a:pt x="1375968" y="1178408"/>
                      <a:pt x="1338984" y="1183949"/>
                      <a:pt x="1338984" y="1183949"/>
                    </a:cubicBezTo>
                    <a:cubicBezTo>
                      <a:pt x="1236044" y="1186412"/>
                      <a:pt x="1207073" y="1239361"/>
                      <a:pt x="1207073" y="1239361"/>
                    </a:cubicBezTo>
                    <a:lnTo>
                      <a:pt x="1195446" y="1274442"/>
                    </a:lnTo>
                    <a:lnTo>
                      <a:pt x="1191615" y="1281340"/>
                    </a:lnTo>
                    <a:lnTo>
                      <a:pt x="1182182" y="1292713"/>
                    </a:lnTo>
                    <a:lnTo>
                      <a:pt x="1163196" y="1308771"/>
                    </a:lnTo>
                    <a:lnTo>
                      <a:pt x="1155748" y="1313127"/>
                    </a:lnTo>
                    <a:lnTo>
                      <a:pt x="1133394" y="1320313"/>
                    </a:lnTo>
                    <a:lnTo>
                      <a:pt x="1133394" y="1320314"/>
                    </a:lnTo>
                    <a:lnTo>
                      <a:pt x="1133393" y="1320314"/>
                    </a:lnTo>
                    <a:lnTo>
                      <a:pt x="1123783" y="1321101"/>
                    </a:lnTo>
                    <a:lnTo>
                      <a:pt x="1122009" y="1321247"/>
                    </a:lnTo>
                    <a:lnTo>
                      <a:pt x="1122010" y="1321247"/>
                    </a:lnTo>
                    <a:lnTo>
                      <a:pt x="1123783" y="1321101"/>
                    </a:lnTo>
                    <a:lnTo>
                      <a:pt x="1133394" y="1320314"/>
                    </a:lnTo>
                    <a:lnTo>
                      <a:pt x="1133394" y="1320314"/>
                    </a:lnTo>
                    <a:lnTo>
                      <a:pt x="1133394" y="1320313"/>
                    </a:lnTo>
                    <a:lnTo>
                      <a:pt x="1152228" y="1315185"/>
                    </a:lnTo>
                    <a:lnTo>
                      <a:pt x="1155748" y="1313127"/>
                    </a:lnTo>
                    <a:lnTo>
                      <a:pt x="1159456" y="1311935"/>
                    </a:lnTo>
                    <a:lnTo>
                      <a:pt x="1163196" y="1308771"/>
                    </a:lnTo>
                    <a:lnTo>
                      <a:pt x="1174199" y="1302337"/>
                    </a:lnTo>
                    <a:lnTo>
                      <a:pt x="1182182" y="1292713"/>
                    </a:lnTo>
                    <a:lnTo>
                      <a:pt x="1188061" y="1287740"/>
                    </a:lnTo>
                    <a:lnTo>
                      <a:pt x="1191615" y="1281340"/>
                    </a:lnTo>
                    <a:lnTo>
                      <a:pt x="1194187" y="1278240"/>
                    </a:lnTo>
                    <a:lnTo>
                      <a:pt x="1195446" y="1274442"/>
                    </a:lnTo>
                    <a:lnTo>
                      <a:pt x="1199525" y="1267097"/>
                    </a:lnTo>
                    <a:cubicBezTo>
                      <a:pt x="1202778" y="1259092"/>
                      <a:pt x="1205378" y="1249904"/>
                      <a:pt x="1207074" y="1239361"/>
                    </a:cubicBezTo>
                    <a:cubicBezTo>
                      <a:pt x="1207074" y="1239361"/>
                      <a:pt x="1236045" y="1186412"/>
                      <a:pt x="1338985" y="1183949"/>
                    </a:cubicBezTo>
                    <a:cubicBezTo>
                      <a:pt x="1338985" y="1183949"/>
                      <a:pt x="1375969" y="1178408"/>
                      <a:pt x="1407405" y="1144545"/>
                    </a:cubicBezTo>
                    <a:lnTo>
                      <a:pt x="1416179" y="1143968"/>
                    </a:lnTo>
                    <a:close/>
                    <a:moveTo>
                      <a:pt x="2652772" y="1133539"/>
                    </a:moveTo>
                    <a:lnTo>
                      <a:pt x="2652771" y="1133539"/>
                    </a:lnTo>
                    <a:lnTo>
                      <a:pt x="2658347" y="1136743"/>
                    </a:lnTo>
                    <a:cubicBezTo>
                      <a:pt x="2658935" y="1139388"/>
                      <a:pt x="2658241" y="1143621"/>
                      <a:pt x="2656238" y="1149470"/>
                    </a:cubicBezTo>
                    <a:cubicBezTo>
                      <a:pt x="2648224" y="1173482"/>
                      <a:pt x="2608775" y="1210423"/>
                      <a:pt x="2608775" y="1210423"/>
                    </a:cubicBezTo>
                    <a:cubicBezTo>
                      <a:pt x="2563777" y="1226431"/>
                      <a:pt x="2595830" y="1440075"/>
                      <a:pt x="2595830" y="1440075"/>
                    </a:cubicBezTo>
                    <a:lnTo>
                      <a:pt x="2595862" y="1440173"/>
                    </a:lnTo>
                    <a:lnTo>
                      <a:pt x="2604190" y="1466825"/>
                    </a:lnTo>
                    <a:lnTo>
                      <a:pt x="2605752" y="1470831"/>
                    </a:lnTo>
                    <a:lnTo>
                      <a:pt x="2606763" y="1473965"/>
                    </a:lnTo>
                    <a:lnTo>
                      <a:pt x="2608449" y="1477747"/>
                    </a:lnTo>
                    <a:lnTo>
                      <a:pt x="2611601" y="1485829"/>
                    </a:lnTo>
                    <a:lnTo>
                      <a:pt x="2613154" y="1488300"/>
                    </a:lnTo>
                    <a:lnTo>
                      <a:pt x="2616027" y="1494746"/>
                    </a:lnTo>
                    <a:cubicBezTo>
                      <a:pt x="2621661" y="1504818"/>
                      <a:pt x="2626227" y="1507915"/>
                      <a:pt x="2629809" y="1507569"/>
                    </a:cubicBezTo>
                    <a:lnTo>
                      <a:pt x="2629810" y="1507569"/>
                    </a:lnTo>
                    <a:lnTo>
                      <a:pt x="2623689" y="1505064"/>
                    </a:lnTo>
                    <a:lnTo>
                      <a:pt x="2613154" y="1488300"/>
                    </a:lnTo>
                    <a:lnTo>
                      <a:pt x="2608449" y="1477747"/>
                    </a:lnTo>
                    <a:lnTo>
                      <a:pt x="2605752" y="1470831"/>
                    </a:lnTo>
                    <a:lnTo>
                      <a:pt x="2595862" y="1440173"/>
                    </a:lnTo>
                    <a:lnTo>
                      <a:pt x="2595831" y="1440075"/>
                    </a:lnTo>
                    <a:cubicBezTo>
                      <a:pt x="2595831" y="1440075"/>
                      <a:pt x="2563778" y="1226431"/>
                      <a:pt x="2608776" y="1210423"/>
                    </a:cubicBezTo>
                    <a:cubicBezTo>
                      <a:pt x="2608776" y="1210423"/>
                      <a:pt x="2648225" y="1173482"/>
                      <a:pt x="2656239" y="1149470"/>
                    </a:cubicBezTo>
                    <a:cubicBezTo>
                      <a:pt x="2660246" y="1137772"/>
                      <a:pt x="2659013" y="1132539"/>
                      <a:pt x="2652772" y="1133539"/>
                    </a:cubicBezTo>
                    <a:close/>
                    <a:moveTo>
                      <a:pt x="1601157" y="1073712"/>
                    </a:moveTo>
                    <a:cubicBezTo>
                      <a:pt x="1591513" y="1072738"/>
                      <a:pt x="1583327" y="1074215"/>
                      <a:pt x="1576473" y="1076979"/>
                    </a:cubicBezTo>
                    <a:lnTo>
                      <a:pt x="1572430" y="1079639"/>
                    </a:lnTo>
                    <a:lnTo>
                      <a:pt x="1570058" y="1080129"/>
                    </a:lnTo>
                    <a:lnTo>
                      <a:pt x="1566004" y="1083868"/>
                    </a:lnTo>
                    <a:lnTo>
                      <a:pt x="1559777" y="1087965"/>
                    </a:lnTo>
                    <a:lnTo>
                      <a:pt x="1554567" y="1094416"/>
                    </a:lnTo>
                    <a:lnTo>
                      <a:pt x="1552712" y="1096127"/>
                    </a:lnTo>
                    <a:lnTo>
                      <a:pt x="1551369" y="1098376"/>
                    </a:lnTo>
                    <a:lnTo>
                      <a:pt x="1550314" y="1099682"/>
                    </a:lnTo>
                    <a:cubicBezTo>
                      <a:pt x="1548281" y="1102933"/>
                      <a:pt x="1547327" y="1105141"/>
                      <a:pt x="1547327" y="1105141"/>
                    </a:cubicBezTo>
                    <a:lnTo>
                      <a:pt x="1547315" y="1105159"/>
                    </a:lnTo>
                    <a:lnTo>
                      <a:pt x="1539004" y="1117269"/>
                    </a:lnTo>
                    <a:lnTo>
                      <a:pt x="1536825" y="1121746"/>
                    </a:lnTo>
                    <a:lnTo>
                      <a:pt x="1536405" y="1122409"/>
                    </a:lnTo>
                    <a:lnTo>
                      <a:pt x="1528780" y="1137648"/>
                    </a:lnTo>
                    <a:lnTo>
                      <a:pt x="1524662" y="1145040"/>
                    </a:lnTo>
                    <a:lnTo>
                      <a:pt x="1511788" y="1159254"/>
                    </a:lnTo>
                    <a:lnTo>
                      <a:pt x="1511789" y="1159254"/>
                    </a:lnTo>
                    <a:cubicBezTo>
                      <a:pt x="1515877" y="1157125"/>
                      <a:pt x="1519392" y="1153401"/>
                      <a:pt x="1522551" y="1148830"/>
                    </a:cubicBezTo>
                    <a:lnTo>
                      <a:pt x="1524662" y="1145040"/>
                    </a:lnTo>
                    <a:lnTo>
                      <a:pt x="1525599" y="1144006"/>
                    </a:lnTo>
                    <a:lnTo>
                      <a:pt x="1528780" y="1137648"/>
                    </a:lnTo>
                    <a:lnTo>
                      <a:pt x="1531184" y="1133334"/>
                    </a:lnTo>
                    <a:lnTo>
                      <a:pt x="1536825" y="1121746"/>
                    </a:lnTo>
                    <a:lnTo>
                      <a:pt x="1547315" y="1105159"/>
                    </a:lnTo>
                    <a:lnTo>
                      <a:pt x="1547328" y="1105141"/>
                    </a:lnTo>
                    <a:lnTo>
                      <a:pt x="1551369" y="1098376"/>
                    </a:lnTo>
                    <a:lnTo>
                      <a:pt x="1554567" y="1094416"/>
                    </a:lnTo>
                    <a:lnTo>
                      <a:pt x="1566004" y="1083868"/>
                    </a:lnTo>
                    <a:lnTo>
                      <a:pt x="1572430" y="1079639"/>
                    </a:lnTo>
                    <a:lnTo>
                      <a:pt x="1601157" y="1073712"/>
                    </a:lnTo>
                    <a:close/>
                    <a:moveTo>
                      <a:pt x="2527409" y="1046420"/>
                    </a:moveTo>
                    <a:cubicBezTo>
                      <a:pt x="2510381" y="1047959"/>
                      <a:pt x="2497514" y="1053885"/>
                      <a:pt x="2492891" y="1065121"/>
                    </a:cubicBezTo>
                    <a:cubicBezTo>
                      <a:pt x="2474399" y="1110067"/>
                      <a:pt x="2463303" y="1115608"/>
                      <a:pt x="2405361" y="1142082"/>
                    </a:cubicBezTo>
                    <a:lnTo>
                      <a:pt x="2405353" y="1142088"/>
                    </a:lnTo>
                    <a:lnTo>
                      <a:pt x="2381400" y="1157480"/>
                    </a:lnTo>
                    <a:lnTo>
                      <a:pt x="2379152" y="1161081"/>
                    </a:lnTo>
                    <a:lnTo>
                      <a:pt x="2376775" y="1162804"/>
                    </a:lnTo>
                    <a:lnTo>
                      <a:pt x="2375460" y="1166993"/>
                    </a:lnTo>
                    <a:lnTo>
                      <a:pt x="2371513" y="1173316"/>
                    </a:lnTo>
                    <a:lnTo>
                      <a:pt x="2372092" y="1177724"/>
                    </a:lnTo>
                    <a:lnTo>
                      <a:pt x="2370380" y="1183179"/>
                    </a:lnTo>
                    <a:cubicBezTo>
                      <a:pt x="2370997" y="1195647"/>
                      <a:pt x="2378856" y="1204882"/>
                      <a:pt x="2378856" y="1204882"/>
                    </a:cubicBezTo>
                    <a:lnTo>
                      <a:pt x="2378857" y="1204882"/>
                    </a:lnTo>
                    <a:lnTo>
                      <a:pt x="2374850" y="1198706"/>
                    </a:lnTo>
                    <a:lnTo>
                      <a:pt x="2372092" y="1177724"/>
                    </a:lnTo>
                    <a:lnTo>
                      <a:pt x="2375460" y="1166993"/>
                    </a:lnTo>
                    <a:lnTo>
                      <a:pt x="2379152" y="1161081"/>
                    </a:lnTo>
                    <a:lnTo>
                      <a:pt x="2405353" y="1142088"/>
                    </a:lnTo>
                    <a:lnTo>
                      <a:pt x="2405362" y="1142082"/>
                    </a:lnTo>
                    <a:cubicBezTo>
                      <a:pt x="2463304" y="1115608"/>
                      <a:pt x="2474400" y="1110067"/>
                      <a:pt x="2492892" y="1065121"/>
                    </a:cubicBezTo>
                    <a:cubicBezTo>
                      <a:pt x="2495204" y="1059503"/>
                      <a:pt x="2499576" y="1055212"/>
                      <a:pt x="2505499" y="1052134"/>
                    </a:cubicBezTo>
                    <a:lnTo>
                      <a:pt x="2527410" y="1046420"/>
                    </a:lnTo>
                    <a:close/>
                    <a:moveTo>
                      <a:pt x="263974" y="1036184"/>
                    </a:moveTo>
                    <a:cubicBezTo>
                      <a:pt x="236236" y="1040186"/>
                      <a:pt x="223754" y="1058657"/>
                      <a:pt x="218206" y="1076127"/>
                    </a:cubicBezTo>
                    <a:lnTo>
                      <a:pt x="216422" y="1086211"/>
                    </a:lnTo>
                    <a:lnTo>
                      <a:pt x="215216" y="1088800"/>
                    </a:lnTo>
                    <a:lnTo>
                      <a:pt x="214493" y="1097117"/>
                    </a:lnTo>
                    <a:lnTo>
                      <a:pt x="214045" y="1099648"/>
                    </a:lnTo>
                    <a:lnTo>
                      <a:pt x="214045" y="1102264"/>
                    </a:lnTo>
                    <a:lnTo>
                      <a:pt x="213900" y="1103934"/>
                    </a:lnTo>
                    <a:lnTo>
                      <a:pt x="214045" y="1110025"/>
                    </a:lnTo>
                    <a:lnTo>
                      <a:pt x="214045" y="1110067"/>
                    </a:lnTo>
                    <a:cubicBezTo>
                      <a:pt x="208498" y="1144545"/>
                      <a:pt x="235003" y="1186412"/>
                      <a:pt x="235003" y="1186412"/>
                    </a:cubicBezTo>
                    <a:cubicBezTo>
                      <a:pt x="238085" y="1236898"/>
                      <a:pt x="161035" y="1260294"/>
                      <a:pt x="161035" y="1260294"/>
                    </a:cubicBezTo>
                    <a:cubicBezTo>
                      <a:pt x="92614" y="1260294"/>
                      <a:pt x="113572" y="1302777"/>
                      <a:pt x="113572" y="1302777"/>
                    </a:cubicBezTo>
                    <a:cubicBezTo>
                      <a:pt x="140077" y="1321247"/>
                      <a:pt x="145625" y="1363114"/>
                      <a:pt x="145625" y="1363114"/>
                    </a:cubicBezTo>
                    <a:cubicBezTo>
                      <a:pt x="129598" y="1471475"/>
                      <a:pt x="208498" y="1513341"/>
                      <a:pt x="208498" y="1513341"/>
                    </a:cubicBezTo>
                    <a:cubicBezTo>
                      <a:pt x="261354" y="1539815"/>
                      <a:pt x="306622" y="1551745"/>
                      <a:pt x="344290" y="1554044"/>
                    </a:cubicBezTo>
                    <a:lnTo>
                      <a:pt x="344290" y="1554044"/>
                    </a:lnTo>
                    <a:lnTo>
                      <a:pt x="282090" y="1542758"/>
                    </a:lnTo>
                    <a:cubicBezTo>
                      <a:pt x="259458" y="1536179"/>
                      <a:pt x="234927" y="1526578"/>
                      <a:pt x="208499" y="1513341"/>
                    </a:cubicBezTo>
                    <a:cubicBezTo>
                      <a:pt x="208499" y="1513341"/>
                      <a:pt x="129599" y="1471475"/>
                      <a:pt x="145626" y="1363114"/>
                    </a:cubicBezTo>
                    <a:cubicBezTo>
                      <a:pt x="145626" y="1363114"/>
                      <a:pt x="140078" y="1321247"/>
                      <a:pt x="113573" y="1302777"/>
                    </a:cubicBezTo>
                    <a:cubicBezTo>
                      <a:pt x="113573" y="1302777"/>
                      <a:pt x="92615" y="1260294"/>
                      <a:pt x="161036" y="1260294"/>
                    </a:cubicBezTo>
                    <a:cubicBezTo>
                      <a:pt x="161036" y="1260294"/>
                      <a:pt x="238086" y="1236898"/>
                      <a:pt x="235004" y="1186412"/>
                    </a:cubicBezTo>
                    <a:cubicBezTo>
                      <a:pt x="235004" y="1186412"/>
                      <a:pt x="208499" y="1144545"/>
                      <a:pt x="214046" y="1110067"/>
                    </a:cubicBezTo>
                    <a:lnTo>
                      <a:pt x="214045" y="1110025"/>
                    </a:lnTo>
                    <a:lnTo>
                      <a:pt x="214045" y="1102264"/>
                    </a:lnTo>
                    <a:lnTo>
                      <a:pt x="214493" y="1097117"/>
                    </a:lnTo>
                    <a:lnTo>
                      <a:pt x="216422" y="1086211"/>
                    </a:lnTo>
                    <a:lnTo>
                      <a:pt x="232770" y="1051105"/>
                    </a:lnTo>
                    <a:lnTo>
                      <a:pt x="263975" y="1036184"/>
                    </a:lnTo>
                    <a:close/>
                    <a:moveTo>
                      <a:pt x="879145" y="1012788"/>
                    </a:moveTo>
                    <a:lnTo>
                      <a:pt x="879073" y="1063241"/>
                    </a:lnTo>
                    <a:lnTo>
                      <a:pt x="878176" y="1081458"/>
                    </a:lnTo>
                    <a:lnTo>
                      <a:pt x="876240" y="1093224"/>
                    </a:lnTo>
                    <a:lnTo>
                      <a:pt x="870489" y="1111294"/>
                    </a:lnTo>
                    <a:lnTo>
                      <a:pt x="865480" y="1119963"/>
                    </a:lnTo>
                    <a:lnTo>
                      <a:pt x="845860" y="1132789"/>
                    </a:lnTo>
                    <a:lnTo>
                      <a:pt x="845860" y="1132789"/>
                    </a:lnTo>
                    <a:lnTo>
                      <a:pt x="845860" y="1132789"/>
                    </a:lnTo>
                    <a:lnTo>
                      <a:pt x="845860" y="1132789"/>
                    </a:lnTo>
                    <a:lnTo>
                      <a:pt x="862531" y="1125066"/>
                    </a:lnTo>
                    <a:lnTo>
                      <a:pt x="865480" y="1119963"/>
                    </a:lnTo>
                    <a:lnTo>
                      <a:pt x="868321" y="1118105"/>
                    </a:lnTo>
                    <a:lnTo>
                      <a:pt x="870489" y="1111294"/>
                    </a:lnTo>
                    <a:lnTo>
                      <a:pt x="874371" y="1104575"/>
                    </a:lnTo>
                    <a:lnTo>
                      <a:pt x="876240" y="1093224"/>
                    </a:lnTo>
                    <a:lnTo>
                      <a:pt x="877845" y="1088178"/>
                    </a:lnTo>
                    <a:lnTo>
                      <a:pt x="878176" y="1081458"/>
                    </a:lnTo>
                    <a:lnTo>
                      <a:pt x="879055" y="1076120"/>
                    </a:lnTo>
                    <a:lnTo>
                      <a:pt x="879073" y="1063241"/>
                    </a:lnTo>
                    <a:lnTo>
                      <a:pt x="879698" y="1050556"/>
                    </a:lnTo>
                    <a:cubicBezTo>
                      <a:pt x="879622" y="1037572"/>
                      <a:pt x="879145" y="1024563"/>
                      <a:pt x="879145" y="1012788"/>
                    </a:cubicBezTo>
                    <a:close/>
                    <a:moveTo>
                      <a:pt x="2564606" y="997242"/>
                    </a:moveTo>
                    <a:lnTo>
                      <a:pt x="2603698" y="1004351"/>
                    </a:lnTo>
                    <a:lnTo>
                      <a:pt x="2614978" y="1008193"/>
                    </a:lnTo>
                    <a:lnTo>
                      <a:pt x="2637702" y="1017378"/>
                    </a:lnTo>
                    <a:lnTo>
                      <a:pt x="2644937" y="1020730"/>
                    </a:lnTo>
                    <a:lnTo>
                      <a:pt x="2655621" y="1026333"/>
                    </a:lnTo>
                    <a:cubicBezTo>
                      <a:pt x="2659320" y="1029796"/>
                      <a:pt x="2662989" y="1031864"/>
                      <a:pt x="2666553" y="1032810"/>
                    </a:cubicBezTo>
                    <a:lnTo>
                      <a:pt x="2666554" y="1032810"/>
                    </a:lnTo>
                    <a:lnTo>
                      <a:pt x="2655622" y="1026333"/>
                    </a:lnTo>
                    <a:cubicBezTo>
                      <a:pt x="2655622" y="1026333"/>
                      <a:pt x="2652567" y="1024536"/>
                      <a:pt x="2647325" y="1021836"/>
                    </a:cubicBezTo>
                    <a:lnTo>
                      <a:pt x="2644937" y="1020730"/>
                    </a:lnTo>
                    <a:lnTo>
                      <a:pt x="2641386" y="1018868"/>
                    </a:lnTo>
                    <a:lnTo>
                      <a:pt x="2637702" y="1017378"/>
                    </a:lnTo>
                    <a:lnTo>
                      <a:pt x="2625912" y="1011917"/>
                    </a:lnTo>
                    <a:lnTo>
                      <a:pt x="2614978" y="1008193"/>
                    </a:lnTo>
                    <a:lnTo>
                      <a:pt x="2606925" y="1004938"/>
                    </a:lnTo>
                    <a:lnTo>
                      <a:pt x="2603698" y="1004351"/>
                    </a:lnTo>
                    <a:lnTo>
                      <a:pt x="2596600" y="1001933"/>
                    </a:lnTo>
                    <a:cubicBezTo>
                      <a:pt x="2586093" y="999190"/>
                      <a:pt x="2575138" y="997328"/>
                      <a:pt x="2564606" y="997242"/>
                    </a:cubicBezTo>
                    <a:close/>
                    <a:moveTo>
                      <a:pt x="1813999" y="984389"/>
                    </a:moveTo>
                    <a:cubicBezTo>
                      <a:pt x="1794505" y="984312"/>
                      <a:pt x="1784643" y="990623"/>
                      <a:pt x="1784643" y="990623"/>
                    </a:cubicBezTo>
                    <a:cubicBezTo>
                      <a:pt x="1708825" y="990623"/>
                      <a:pt x="1708825" y="1073741"/>
                      <a:pt x="1716838" y="1093443"/>
                    </a:cubicBezTo>
                    <a:cubicBezTo>
                      <a:pt x="1724851" y="1113145"/>
                      <a:pt x="1766767" y="1210423"/>
                      <a:pt x="1782177" y="1233820"/>
                    </a:cubicBezTo>
                    <a:lnTo>
                      <a:pt x="1782185" y="1233834"/>
                    </a:lnTo>
                    <a:lnTo>
                      <a:pt x="1794023" y="1260629"/>
                    </a:lnTo>
                    <a:lnTo>
                      <a:pt x="1796091" y="1269981"/>
                    </a:lnTo>
                    <a:lnTo>
                      <a:pt x="1796318" y="1274388"/>
                    </a:lnTo>
                    <a:lnTo>
                      <a:pt x="1790412" y="1282391"/>
                    </a:lnTo>
                    <a:lnTo>
                      <a:pt x="1790413" y="1282391"/>
                    </a:lnTo>
                    <a:cubicBezTo>
                      <a:pt x="1793757" y="1282283"/>
                      <a:pt x="1795666" y="1280318"/>
                      <a:pt x="1796460" y="1277152"/>
                    </a:cubicBezTo>
                    <a:lnTo>
                      <a:pt x="1796318" y="1274388"/>
                    </a:lnTo>
                    <a:lnTo>
                      <a:pt x="1796894" y="1273608"/>
                    </a:lnTo>
                    <a:lnTo>
                      <a:pt x="1796091" y="1269981"/>
                    </a:lnTo>
                    <a:lnTo>
                      <a:pt x="1795820" y="1264696"/>
                    </a:lnTo>
                    <a:lnTo>
                      <a:pt x="1794023" y="1260629"/>
                    </a:lnTo>
                    <a:lnTo>
                      <a:pt x="1792627" y="1254320"/>
                    </a:lnTo>
                    <a:lnTo>
                      <a:pt x="1782185" y="1233834"/>
                    </a:lnTo>
                    <a:lnTo>
                      <a:pt x="1782178" y="1233820"/>
                    </a:lnTo>
                    <a:cubicBezTo>
                      <a:pt x="1766768" y="1210423"/>
                      <a:pt x="1724852" y="1113145"/>
                      <a:pt x="1716839" y="1093443"/>
                    </a:cubicBezTo>
                    <a:cubicBezTo>
                      <a:pt x="1708826" y="1073741"/>
                      <a:pt x="1708826" y="990623"/>
                      <a:pt x="1784644" y="990623"/>
                    </a:cubicBezTo>
                    <a:cubicBezTo>
                      <a:pt x="1784644" y="990623"/>
                      <a:pt x="1787110" y="989045"/>
                      <a:pt x="1792012" y="987477"/>
                    </a:cubicBezTo>
                    <a:lnTo>
                      <a:pt x="1813999" y="984389"/>
                    </a:lnTo>
                    <a:close/>
                    <a:moveTo>
                      <a:pt x="570790" y="977636"/>
                    </a:moveTo>
                    <a:cubicBezTo>
                      <a:pt x="567207" y="977462"/>
                      <a:pt x="565396" y="978309"/>
                      <a:pt x="565396" y="978309"/>
                    </a:cubicBezTo>
                    <a:cubicBezTo>
                      <a:pt x="578340" y="1012788"/>
                      <a:pt x="549369" y="1078666"/>
                      <a:pt x="549369" y="1078666"/>
                    </a:cubicBezTo>
                    <a:lnTo>
                      <a:pt x="533677" y="1099408"/>
                    </a:lnTo>
                    <a:lnTo>
                      <a:pt x="530098" y="1103523"/>
                    </a:lnTo>
                    <a:lnTo>
                      <a:pt x="524473" y="1109219"/>
                    </a:lnTo>
                    <a:lnTo>
                      <a:pt x="515046" y="1114856"/>
                    </a:lnTo>
                    <a:lnTo>
                      <a:pt x="515044" y="1114857"/>
                    </a:lnTo>
                    <a:lnTo>
                      <a:pt x="515044" y="1114857"/>
                    </a:lnTo>
                    <a:lnTo>
                      <a:pt x="515046" y="1114856"/>
                    </a:lnTo>
                    <a:lnTo>
                      <a:pt x="521053" y="1112683"/>
                    </a:lnTo>
                    <a:lnTo>
                      <a:pt x="524473" y="1109219"/>
                    </a:lnTo>
                    <a:lnTo>
                      <a:pt x="525869" y="1108385"/>
                    </a:lnTo>
                    <a:lnTo>
                      <a:pt x="530098" y="1103523"/>
                    </a:lnTo>
                    <a:lnTo>
                      <a:pt x="532091" y="1101504"/>
                    </a:lnTo>
                    <a:lnTo>
                      <a:pt x="533677" y="1099408"/>
                    </a:lnTo>
                    <a:lnTo>
                      <a:pt x="535779" y="1096991"/>
                    </a:lnTo>
                    <a:cubicBezTo>
                      <a:pt x="539667" y="1092100"/>
                      <a:pt x="544169" y="1086054"/>
                      <a:pt x="549370" y="1078666"/>
                    </a:cubicBezTo>
                    <a:cubicBezTo>
                      <a:pt x="549370" y="1078666"/>
                      <a:pt x="578341" y="1012788"/>
                      <a:pt x="565397" y="978309"/>
                    </a:cubicBezTo>
                    <a:lnTo>
                      <a:pt x="570790" y="977636"/>
                    </a:lnTo>
                    <a:close/>
                    <a:moveTo>
                      <a:pt x="689293" y="967843"/>
                    </a:moveTo>
                    <a:lnTo>
                      <a:pt x="722335" y="971042"/>
                    </a:lnTo>
                    <a:lnTo>
                      <a:pt x="729412" y="975023"/>
                    </a:lnTo>
                    <a:lnTo>
                      <a:pt x="735016" y="979910"/>
                    </a:lnTo>
                    <a:lnTo>
                      <a:pt x="738156" y="984902"/>
                    </a:lnTo>
                    <a:lnTo>
                      <a:pt x="741977" y="992236"/>
                    </a:lnTo>
                    <a:lnTo>
                      <a:pt x="744546" y="995058"/>
                    </a:lnTo>
                    <a:lnTo>
                      <a:pt x="747197" y="999272"/>
                    </a:lnTo>
                    <a:lnTo>
                      <a:pt x="748894" y="999834"/>
                    </a:lnTo>
                    <a:lnTo>
                      <a:pt x="751067" y="1002221"/>
                    </a:lnTo>
                    <a:cubicBezTo>
                      <a:pt x="755506" y="1004916"/>
                      <a:pt x="761798" y="1006785"/>
                      <a:pt x="771275" y="1007247"/>
                    </a:cubicBezTo>
                    <a:lnTo>
                      <a:pt x="771275" y="1007247"/>
                    </a:lnTo>
                    <a:lnTo>
                      <a:pt x="748894" y="999834"/>
                    </a:lnTo>
                    <a:lnTo>
                      <a:pt x="744546" y="995058"/>
                    </a:lnTo>
                    <a:lnTo>
                      <a:pt x="738156" y="984902"/>
                    </a:lnTo>
                    <a:lnTo>
                      <a:pt x="736006" y="980773"/>
                    </a:lnTo>
                    <a:lnTo>
                      <a:pt x="735016" y="979910"/>
                    </a:lnTo>
                    <a:lnTo>
                      <a:pt x="733328" y="977226"/>
                    </a:lnTo>
                    <a:lnTo>
                      <a:pt x="729412" y="975023"/>
                    </a:lnTo>
                    <a:lnTo>
                      <a:pt x="725160" y="971316"/>
                    </a:lnTo>
                    <a:lnTo>
                      <a:pt x="722335" y="971042"/>
                    </a:lnTo>
                    <a:lnTo>
                      <a:pt x="719079" y="969211"/>
                    </a:lnTo>
                    <a:cubicBezTo>
                      <a:pt x="712184" y="967453"/>
                      <a:pt x="702700" y="966804"/>
                      <a:pt x="689293" y="967843"/>
                    </a:cubicBezTo>
                    <a:close/>
                    <a:moveTo>
                      <a:pt x="398862" y="959300"/>
                    </a:moveTo>
                    <a:lnTo>
                      <a:pt x="398861" y="959300"/>
                    </a:lnTo>
                    <a:lnTo>
                      <a:pt x="411984" y="965201"/>
                    </a:lnTo>
                    <a:lnTo>
                      <a:pt x="414414" y="968797"/>
                    </a:lnTo>
                    <a:lnTo>
                      <a:pt x="418220" y="977582"/>
                    </a:lnTo>
                    <a:lnTo>
                      <a:pt x="419107" y="980821"/>
                    </a:lnTo>
                    <a:lnTo>
                      <a:pt x="419924" y="986313"/>
                    </a:lnTo>
                    <a:cubicBezTo>
                      <a:pt x="409541" y="994663"/>
                      <a:pt x="401305" y="1004185"/>
                      <a:pt x="395049" y="1014479"/>
                    </a:cubicBezTo>
                    <a:lnTo>
                      <a:pt x="387641" y="1033184"/>
                    </a:lnTo>
                    <a:lnTo>
                      <a:pt x="384614" y="1037577"/>
                    </a:lnTo>
                    <a:lnTo>
                      <a:pt x="384465" y="1041202"/>
                    </a:lnTo>
                    <a:lnTo>
                      <a:pt x="382056" y="1047284"/>
                    </a:lnTo>
                    <a:cubicBezTo>
                      <a:pt x="379596" y="1058727"/>
                      <a:pt x="378950" y="1070545"/>
                      <a:pt x="379955" y="1082340"/>
                    </a:cubicBezTo>
                    <a:lnTo>
                      <a:pt x="382328" y="1092971"/>
                    </a:lnTo>
                    <a:lnTo>
                      <a:pt x="382143" y="1097462"/>
                    </a:lnTo>
                    <a:lnTo>
                      <a:pt x="384505" y="1102721"/>
                    </a:lnTo>
                    <a:lnTo>
                      <a:pt x="387752" y="1117260"/>
                    </a:lnTo>
                    <a:lnTo>
                      <a:pt x="397161" y="1130894"/>
                    </a:lnTo>
                    <a:lnTo>
                      <a:pt x="407513" y="1153937"/>
                    </a:lnTo>
                    <a:lnTo>
                      <a:pt x="420968" y="1165389"/>
                    </a:lnTo>
                    <a:lnTo>
                      <a:pt x="429075" y="1177137"/>
                    </a:lnTo>
                    <a:lnTo>
                      <a:pt x="452015" y="1191815"/>
                    </a:lnTo>
                    <a:lnTo>
                      <a:pt x="455726" y="1194973"/>
                    </a:lnTo>
                    <a:lnTo>
                      <a:pt x="458053" y="1195679"/>
                    </a:lnTo>
                    <a:lnTo>
                      <a:pt x="460617" y="1197319"/>
                    </a:lnTo>
                    <a:cubicBezTo>
                      <a:pt x="472175" y="1202565"/>
                      <a:pt x="484720" y="1206195"/>
                      <a:pt x="498089" y="1207814"/>
                    </a:cubicBezTo>
                    <a:lnTo>
                      <a:pt x="498090" y="1207814"/>
                    </a:lnTo>
                    <a:lnTo>
                      <a:pt x="458053" y="1195679"/>
                    </a:lnTo>
                    <a:lnTo>
                      <a:pt x="452015" y="1191815"/>
                    </a:lnTo>
                    <a:lnTo>
                      <a:pt x="420968" y="1165389"/>
                    </a:lnTo>
                    <a:lnTo>
                      <a:pt x="397161" y="1130894"/>
                    </a:lnTo>
                    <a:lnTo>
                      <a:pt x="384505" y="1102721"/>
                    </a:lnTo>
                    <a:lnTo>
                      <a:pt x="382328" y="1092971"/>
                    </a:lnTo>
                    <a:lnTo>
                      <a:pt x="384465" y="1041202"/>
                    </a:lnTo>
                    <a:lnTo>
                      <a:pt x="387641" y="1033184"/>
                    </a:lnTo>
                    <a:lnTo>
                      <a:pt x="419925" y="986313"/>
                    </a:lnTo>
                    <a:cubicBezTo>
                      <a:pt x="419925" y="986313"/>
                      <a:pt x="419838" y="984538"/>
                      <a:pt x="419401" y="981897"/>
                    </a:cubicBezTo>
                    <a:lnTo>
                      <a:pt x="419107" y="980821"/>
                    </a:lnTo>
                    <a:lnTo>
                      <a:pt x="418836" y="979002"/>
                    </a:lnTo>
                    <a:lnTo>
                      <a:pt x="418220" y="977582"/>
                    </a:lnTo>
                    <a:lnTo>
                      <a:pt x="416772" y="972287"/>
                    </a:lnTo>
                    <a:lnTo>
                      <a:pt x="414414" y="968797"/>
                    </a:lnTo>
                    <a:lnTo>
                      <a:pt x="413067" y="965688"/>
                    </a:lnTo>
                    <a:lnTo>
                      <a:pt x="411984" y="965201"/>
                    </a:lnTo>
                    <a:lnTo>
                      <a:pt x="410454" y="962936"/>
                    </a:lnTo>
                    <a:cubicBezTo>
                      <a:pt x="407557" y="960469"/>
                      <a:pt x="403781" y="958954"/>
                      <a:pt x="398862" y="959300"/>
                    </a:cubicBezTo>
                    <a:close/>
                    <a:moveTo>
                      <a:pt x="1765535" y="943908"/>
                    </a:moveTo>
                    <a:lnTo>
                      <a:pt x="1765535" y="943908"/>
                    </a:lnTo>
                    <a:lnTo>
                      <a:pt x="1796971" y="947765"/>
                    </a:lnTo>
                    <a:lnTo>
                      <a:pt x="1796972" y="947765"/>
                    </a:lnTo>
                    <a:close/>
                    <a:moveTo>
                      <a:pt x="256047" y="934558"/>
                    </a:moveTo>
                    <a:cubicBezTo>
                      <a:pt x="249720" y="933865"/>
                      <a:pt x="239780" y="934904"/>
                      <a:pt x="224524" y="938906"/>
                    </a:cubicBezTo>
                    <a:cubicBezTo>
                      <a:pt x="224524" y="938906"/>
                      <a:pt x="50082" y="1012788"/>
                      <a:pt x="92614" y="1212886"/>
                    </a:cubicBezTo>
                    <a:cubicBezTo>
                      <a:pt x="92614" y="1212886"/>
                      <a:pt x="111106" y="1226739"/>
                      <a:pt x="129906" y="1225738"/>
                    </a:cubicBezTo>
                    <a:lnTo>
                      <a:pt x="129907" y="1225738"/>
                    </a:lnTo>
                    <a:lnTo>
                      <a:pt x="104211" y="1219687"/>
                    </a:lnTo>
                    <a:cubicBezTo>
                      <a:pt x="97238" y="1216349"/>
                      <a:pt x="92615" y="1212886"/>
                      <a:pt x="92615" y="1212886"/>
                    </a:cubicBezTo>
                    <a:cubicBezTo>
                      <a:pt x="50083" y="1012788"/>
                      <a:pt x="224525" y="938906"/>
                      <a:pt x="224525" y="938906"/>
                    </a:cubicBezTo>
                    <a:lnTo>
                      <a:pt x="256047" y="934558"/>
                    </a:lnTo>
                    <a:close/>
                    <a:moveTo>
                      <a:pt x="1986208" y="925360"/>
                    </a:moveTo>
                    <a:lnTo>
                      <a:pt x="2026981" y="926346"/>
                    </a:lnTo>
                    <a:lnTo>
                      <a:pt x="2026981" y="926346"/>
                    </a:lnTo>
                    <a:lnTo>
                      <a:pt x="2070517" y="942003"/>
                    </a:lnTo>
                    <a:lnTo>
                      <a:pt x="2100228" y="962163"/>
                    </a:lnTo>
                    <a:lnTo>
                      <a:pt x="2115366" y="975408"/>
                    </a:lnTo>
                    <a:lnTo>
                      <a:pt x="2137563" y="1003792"/>
                    </a:lnTo>
                    <a:lnTo>
                      <a:pt x="2145723" y="1015055"/>
                    </a:lnTo>
                    <a:cubicBezTo>
                      <a:pt x="2152878" y="1026171"/>
                      <a:pt x="2158819" y="1035876"/>
                      <a:pt x="2164347" y="1042341"/>
                    </a:cubicBezTo>
                    <a:lnTo>
                      <a:pt x="2174315" y="1062173"/>
                    </a:lnTo>
                    <a:lnTo>
                      <a:pt x="2177239" y="1073089"/>
                    </a:lnTo>
                    <a:lnTo>
                      <a:pt x="2180730" y="1087374"/>
                    </a:lnTo>
                    <a:lnTo>
                      <a:pt x="2181479" y="1089577"/>
                    </a:lnTo>
                    <a:lnTo>
                      <a:pt x="2183689" y="1098396"/>
                    </a:lnTo>
                    <a:lnTo>
                      <a:pt x="2185828" y="1102362"/>
                    </a:lnTo>
                    <a:lnTo>
                      <a:pt x="2187556" y="1107443"/>
                    </a:lnTo>
                    <a:lnTo>
                      <a:pt x="2189098" y="1108425"/>
                    </a:lnTo>
                    <a:lnTo>
                      <a:pt x="2190979" y="1111913"/>
                    </a:lnTo>
                    <a:lnTo>
                      <a:pt x="2200752" y="1115847"/>
                    </a:lnTo>
                    <a:lnTo>
                      <a:pt x="2200754" y="1115848"/>
                    </a:lnTo>
                    <a:lnTo>
                      <a:pt x="2200754" y="1115848"/>
                    </a:lnTo>
                    <a:lnTo>
                      <a:pt x="2200752" y="1115847"/>
                    </a:lnTo>
                    <a:lnTo>
                      <a:pt x="2189098" y="1108425"/>
                    </a:lnTo>
                    <a:lnTo>
                      <a:pt x="2185828" y="1102362"/>
                    </a:lnTo>
                    <a:lnTo>
                      <a:pt x="2181479" y="1089577"/>
                    </a:lnTo>
                    <a:lnTo>
                      <a:pt x="2178927" y="1079393"/>
                    </a:lnTo>
                    <a:lnTo>
                      <a:pt x="2177239" y="1073089"/>
                    </a:lnTo>
                    <a:lnTo>
                      <a:pt x="2174814" y="1063165"/>
                    </a:lnTo>
                    <a:lnTo>
                      <a:pt x="2174315" y="1062173"/>
                    </a:lnTo>
                    <a:lnTo>
                      <a:pt x="2173534" y="1059256"/>
                    </a:lnTo>
                    <a:cubicBezTo>
                      <a:pt x="2171280" y="1052839"/>
                      <a:pt x="2168393" y="1046958"/>
                      <a:pt x="2164348" y="1042341"/>
                    </a:cubicBezTo>
                    <a:cubicBezTo>
                      <a:pt x="2158030" y="1034953"/>
                      <a:pt x="2151173" y="1023331"/>
                      <a:pt x="2142582" y="1010210"/>
                    </a:cubicBezTo>
                    <a:lnTo>
                      <a:pt x="2137563" y="1003792"/>
                    </a:lnTo>
                    <a:lnTo>
                      <a:pt x="2119821" y="979306"/>
                    </a:lnTo>
                    <a:lnTo>
                      <a:pt x="2115366" y="975408"/>
                    </a:lnTo>
                    <a:lnTo>
                      <a:pt x="2110413" y="969074"/>
                    </a:lnTo>
                    <a:lnTo>
                      <a:pt x="2100228" y="962163"/>
                    </a:lnTo>
                    <a:lnTo>
                      <a:pt x="2081841" y="946075"/>
                    </a:lnTo>
                    <a:lnTo>
                      <a:pt x="2070517" y="942003"/>
                    </a:lnTo>
                    <a:lnTo>
                      <a:pt x="2060677" y="935326"/>
                    </a:lnTo>
                    <a:cubicBezTo>
                      <a:pt x="2050526" y="931228"/>
                      <a:pt x="2039344" y="928121"/>
                      <a:pt x="2026982" y="926346"/>
                    </a:cubicBezTo>
                    <a:lnTo>
                      <a:pt x="2026981" y="926346"/>
                    </a:lnTo>
                    <a:close/>
                    <a:moveTo>
                      <a:pt x="427938" y="867486"/>
                    </a:moveTo>
                    <a:cubicBezTo>
                      <a:pt x="413453" y="867486"/>
                      <a:pt x="397619" y="874759"/>
                      <a:pt x="382016" y="885668"/>
                    </a:cubicBezTo>
                    <a:lnTo>
                      <a:pt x="372904" y="893852"/>
                    </a:lnTo>
                    <a:lnTo>
                      <a:pt x="364645" y="899283"/>
                    </a:lnTo>
                    <a:lnTo>
                      <a:pt x="346426" y="917634"/>
                    </a:lnTo>
                    <a:lnTo>
                      <a:pt x="337481" y="925668"/>
                    </a:lnTo>
                    <a:lnTo>
                      <a:pt x="332082" y="932082"/>
                    </a:lnTo>
                    <a:lnTo>
                      <a:pt x="327675" y="936521"/>
                    </a:lnTo>
                    <a:lnTo>
                      <a:pt x="309550" y="958850"/>
                    </a:lnTo>
                    <a:lnTo>
                      <a:pt x="303810" y="965669"/>
                    </a:lnTo>
                    <a:lnTo>
                      <a:pt x="301582" y="968665"/>
                    </a:lnTo>
                    <a:lnTo>
                      <a:pt x="300838" y="969582"/>
                    </a:lnTo>
                    <a:lnTo>
                      <a:pt x="295756" y="976502"/>
                    </a:lnTo>
                    <a:lnTo>
                      <a:pt x="294010" y="978851"/>
                    </a:lnTo>
                    <a:lnTo>
                      <a:pt x="293482" y="979599"/>
                    </a:lnTo>
                    <a:lnTo>
                      <a:pt x="293203" y="979979"/>
                    </a:lnTo>
                    <a:lnTo>
                      <a:pt x="290712" y="983523"/>
                    </a:lnTo>
                    <a:lnTo>
                      <a:pt x="290480" y="983851"/>
                    </a:lnTo>
                    <a:cubicBezTo>
                      <a:pt x="293100" y="1007555"/>
                      <a:pt x="299533" y="1018714"/>
                      <a:pt x="307710" y="1022119"/>
                    </a:cubicBezTo>
                    <a:lnTo>
                      <a:pt x="307711" y="1022119"/>
                    </a:lnTo>
                    <a:lnTo>
                      <a:pt x="297012" y="1010597"/>
                    </a:lnTo>
                    <a:cubicBezTo>
                      <a:pt x="294054" y="1004418"/>
                      <a:pt x="291791" y="995703"/>
                      <a:pt x="290481" y="983851"/>
                    </a:cubicBezTo>
                    <a:lnTo>
                      <a:pt x="290712" y="983523"/>
                    </a:lnTo>
                    <a:lnTo>
                      <a:pt x="293482" y="979599"/>
                    </a:lnTo>
                    <a:lnTo>
                      <a:pt x="295756" y="976502"/>
                    </a:lnTo>
                    <a:lnTo>
                      <a:pt x="301582" y="968665"/>
                    </a:lnTo>
                    <a:lnTo>
                      <a:pt x="309550" y="958850"/>
                    </a:lnTo>
                    <a:lnTo>
                      <a:pt x="332082" y="932082"/>
                    </a:lnTo>
                    <a:lnTo>
                      <a:pt x="346426" y="917634"/>
                    </a:lnTo>
                    <a:lnTo>
                      <a:pt x="372904" y="893852"/>
                    </a:lnTo>
                    <a:lnTo>
                      <a:pt x="405397" y="872486"/>
                    </a:lnTo>
                    <a:lnTo>
                      <a:pt x="427939" y="867486"/>
                    </a:lnTo>
                    <a:close/>
                    <a:moveTo>
                      <a:pt x="1029718" y="808954"/>
                    </a:moveTo>
                    <a:lnTo>
                      <a:pt x="1035096" y="843471"/>
                    </a:lnTo>
                    <a:lnTo>
                      <a:pt x="1032706" y="812505"/>
                    </a:lnTo>
                    <a:close/>
                    <a:moveTo>
                      <a:pt x="440882" y="804070"/>
                    </a:moveTo>
                    <a:cubicBezTo>
                      <a:pt x="440882" y="804070"/>
                      <a:pt x="437740" y="804265"/>
                      <a:pt x="432492" y="805015"/>
                    </a:cubicBezTo>
                    <a:lnTo>
                      <a:pt x="430154" y="805492"/>
                    </a:lnTo>
                    <a:lnTo>
                      <a:pt x="426580" y="805965"/>
                    </a:lnTo>
                    <a:lnTo>
                      <a:pt x="423037" y="806941"/>
                    </a:lnTo>
                    <a:lnTo>
                      <a:pt x="411465" y="809297"/>
                    </a:lnTo>
                    <a:lnTo>
                      <a:pt x="401232" y="812945"/>
                    </a:lnTo>
                    <a:lnTo>
                      <a:pt x="393496" y="815075"/>
                    </a:lnTo>
                    <a:lnTo>
                      <a:pt x="390663" y="816713"/>
                    </a:lnTo>
                    <a:lnTo>
                      <a:pt x="384018" y="819082"/>
                    </a:lnTo>
                    <a:cubicBezTo>
                      <a:pt x="374489" y="823502"/>
                      <a:pt x="364927" y="829200"/>
                      <a:pt x="356367" y="836538"/>
                    </a:cubicBezTo>
                    <a:lnTo>
                      <a:pt x="390663" y="816713"/>
                    </a:lnTo>
                    <a:lnTo>
                      <a:pt x="401232" y="812945"/>
                    </a:lnTo>
                    <a:lnTo>
                      <a:pt x="423037" y="806941"/>
                    </a:lnTo>
                    <a:lnTo>
                      <a:pt x="430154" y="805492"/>
                    </a:lnTo>
                    <a:close/>
                    <a:moveTo>
                      <a:pt x="1018311" y="795397"/>
                    </a:moveTo>
                    <a:cubicBezTo>
                      <a:pt x="1014017" y="793708"/>
                      <a:pt x="1009070" y="793618"/>
                      <a:pt x="1003631" y="795508"/>
                    </a:cubicBezTo>
                    <a:cubicBezTo>
                      <a:pt x="996379" y="798029"/>
                      <a:pt x="988250" y="804070"/>
                      <a:pt x="979620" y="814537"/>
                    </a:cubicBezTo>
                    <a:cubicBezTo>
                      <a:pt x="979620" y="814537"/>
                      <a:pt x="853256" y="1083592"/>
                      <a:pt x="942635" y="1236898"/>
                    </a:cubicBezTo>
                    <a:cubicBezTo>
                      <a:pt x="942635" y="1236898"/>
                      <a:pt x="945518" y="1239127"/>
                      <a:pt x="951002" y="1242332"/>
                    </a:cubicBezTo>
                    <a:lnTo>
                      <a:pt x="953670" y="1243588"/>
                    </a:lnTo>
                    <a:lnTo>
                      <a:pt x="957343" y="1245816"/>
                    </a:lnTo>
                    <a:lnTo>
                      <a:pt x="961782" y="1247407"/>
                    </a:lnTo>
                    <a:lnTo>
                      <a:pt x="974979" y="1253619"/>
                    </a:lnTo>
                    <a:lnTo>
                      <a:pt x="989111" y="1257203"/>
                    </a:lnTo>
                    <a:lnTo>
                      <a:pt x="998806" y="1260679"/>
                    </a:lnTo>
                    <a:lnTo>
                      <a:pt x="1003707" y="1260906"/>
                    </a:lnTo>
                    <a:lnTo>
                      <a:pt x="1012885" y="1263233"/>
                    </a:lnTo>
                    <a:cubicBezTo>
                      <a:pt x="1027655" y="1265323"/>
                      <a:pt x="1044465" y="1265881"/>
                      <a:pt x="1063037" y="1263651"/>
                    </a:cubicBezTo>
                    <a:lnTo>
                      <a:pt x="1063037" y="1263651"/>
                    </a:lnTo>
                    <a:lnTo>
                      <a:pt x="1003707" y="1260906"/>
                    </a:lnTo>
                    <a:lnTo>
                      <a:pt x="989111" y="1257203"/>
                    </a:lnTo>
                    <a:lnTo>
                      <a:pt x="961782" y="1247407"/>
                    </a:lnTo>
                    <a:lnTo>
                      <a:pt x="953670" y="1243588"/>
                    </a:lnTo>
                    <a:lnTo>
                      <a:pt x="942636" y="1236898"/>
                    </a:lnTo>
                    <a:cubicBezTo>
                      <a:pt x="853257" y="1083592"/>
                      <a:pt x="979620" y="814537"/>
                      <a:pt x="979620" y="814537"/>
                    </a:cubicBezTo>
                    <a:cubicBezTo>
                      <a:pt x="988250" y="804070"/>
                      <a:pt x="996379" y="798029"/>
                      <a:pt x="1003631" y="795508"/>
                    </a:cubicBezTo>
                    <a:close/>
                    <a:moveTo>
                      <a:pt x="681281" y="791168"/>
                    </a:moveTo>
                    <a:lnTo>
                      <a:pt x="681716" y="836578"/>
                    </a:lnTo>
                    <a:lnTo>
                      <a:pt x="680484" y="851072"/>
                    </a:lnTo>
                    <a:lnTo>
                      <a:pt x="676095" y="884761"/>
                    </a:lnTo>
                    <a:lnTo>
                      <a:pt x="670861" y="900354"/>
                    </a:lnTo>
                    <a:lnTo>
                      <a:pt x="658268" y="923351"/>
                    </a:lnTo>
                    <a:lnTo>
                      <a:pt x="640598" y="938873"/>
                    </a:lnTo>
                    <a:lnTo>
                      <a:pt x="636967" y="940909"/>
                    </a:lnTo>
                    <a:lnTo>
                      <a:pt x="610709" y="943667"/>
                    </a:lnTo>
                    <a:cubicBezTo>
                      <a:pt x="620129" y="944618"/>
                      <a:pt x="628330" y="943883"/>
                      <a:pt x="635466" y="941751"/>
                    </a:cubicBezTo>
                    <a:lnTo>
                      <a:pt x="636967" y="940909"/>
                    </a:lnTo>
                    <a:lnTo>
                      <a:pt x="638459" y="940752"/>
                    </a:lnTo>
                    <a:lnTo>
                      <a:pt x="640598" y="938873"/>
                    </a:lnTo>
                    <a:lnTo>
                      <a:pt x="653830" y="931454"/>
                    </a:lnTo>
                    <a:lnTo>
                      <a:pt x="658268" y="923351"/>
                    </a:lnTo>
                    <a:lnTo>
                      <a:pt x="665181" y="917278"/>
                    </a:lnTo>
                    <a:lnTo>
                      <a:pt x="670861" y="900354"/>
                    </a:lnTo>
                    <a:lnTo>
                      <a:pt x="675063" y="892682"/>
                    </a:lnTo>
                    <a:lnTo>
                      <a:pt x="676095" y="884761"/>
                    </a:lnTo>
                    <a:lnTo>
                      <a:pt x="678137" y="878674"/>
                    </a:lnTo>
                    <a:lnTo>
                      <a:pt x="680484" y="851072"/>
                    </a:lnTo>
                    <a:lnTo>
                      <a:pt x="681761" y="841271"/>
                    </a:lnTo>
                    <a:lnTo>
                      <a:pt x="681716" y="836578"/>
                    </a:lnTo>
                    <a:lnTo>
                      <a:pt x="681960" y="833706"/>
                    </a:lnTo>
                    <a:close/>
                    <a:moveTo>
                      <a:pt x="2336942" y="789294"/>
                    </a:moveTo>
                    <a:lnTo>
                      <a:pt x="2336941" y="789294"/>
                    </a:lnTo>
                    <a:lnTo>
                      <a:pt x="2350662" y="794915"/>
                    </a:lnTo>
                    <a:lnTo>
                      <a:pt x="2350672" y="794945"/>
                    </a:lnTo>
                    <a:lnTo>
                      <a:pt x="2357003" y="814001"/>
                    </a:lnTo>
                    <a:lnTo>
                      <a:pt x="2357557" y="823380"/>
                    </a:lnTo>
                    <a:lnTo>
                      <a:pt x="2357968" y="841519"/>
                    </a:lnTo>
                    <a:lnTo>
                      <a:pt x="2351357" y="897183"/>
                    </a:lnTo>
                    <a:lnTo>
                      <a:pt x="2339080" y="953624"/>
                    </a:lnTo>
                    <a:lnTo>
                      <a:pt x="2332187" y="982395"/>
                    </a:lnTo>
                    <a:lnTo>
                      <a:pt x="2329248" y="992083"/>
                    </a:lnTo>
                    <a:lnTo>
                      <a:pt x="2307353" y="1055886"/>
                    </a:lnTo>
                    <a:cubicBezTo>
                      <a:pt x="2302653" y="1067276"/>
                      <a:pt x="2298656" y="1077089"/>
                      <a:pt x="2295345" y="1085544"/>
                    </a:cubicBezTo>
                    <a:lnTo>
                      <a:pt x="2292980" y="1091993"/>
                    </a:lnTo>
                    <a:lnTo>
                      <a:pt x="2290893" y="1097235"/>
                    </a:lnTo>
                    <a:lnTo>
                      <a:pt x="2290178" y="1099632"/>
                    </a:lnTo>
                    <a:lnTo>
                      <a:pt x="2287455" y="1107055"/>
                    </a:lnTo>
                    <a:lnTo>
                      <a:pt x="2286862" y="1110746"/>
                    </a:lnTo>
                    <a:lnTo>
                      <a:pt x="2283582" y="1121742"/>
                    </a:lnTo>
                    <a:lnTo>
                      <a:pt x="2284240" y="1127071"/>
                    </a:lnTo>
                    <a:lnTo>
                      <a:pt x="2283622" y="1130923"/>
                    </a:lnTo>
                    <a:lnTo>
                      <a:pt x="2284808" y="1131663"/>
                    </a:lnTo>
                    <a:lnTo>
                      <a:pt x="2285080" y="1133862"/>
                    </a:lnTo>
                    <a:lnTo>
                      <a:pt x="2295043" y="1138051"/>
                    </a:lnTo>
                    <a:lnTo>
                      <a:pt x="2295044" y="1138052"/>
                    </a:lnTo>
                    <a:lnTo>
                      <a:pt x="2295045" y="1138052"/>
                    </a:lnTo>
                    <a:lnTo>
                      <a:pt x="2319955" y="1138969"/>
                    </a:lnTo>
                    <a:lnTo>
                      <a:pt x="2320914" y="1139004"/>
                    </a:lnTo>
                    <a:lnTo>
                      <a:pt x="2320914" y="1139004"/>
                    </a:lnTo>
                    <a:lnTo>
                      <a:pt x="2319955" y="1138969"/>
                    </a:lnTo>
                    <a:lnTo>
                      <a:pt x="2295045" y="1138052"/>
                    </a:lnTo>
                    <a:lnTo>
                      <a:pt x="2295045" y="1138052"/>
                    </a:lnTo>
                    <a:lnTo>
                      <a:pt x="2295043" y="1138051"/>
                    </a:lnTo>
                    <a:lnTo>
                      <a:pt x="2284808" y="1131663"/>
                    </a:lnTo>
                    <a:lnTo>
                      <a:pt x="2284240" y="1127071"/>
                    </a:lnTo>
                    <a:lnTo>
                      <a:pt x="2286862" y="1110746"/>
                    </a:lnTo>
                    <a:lnTo>
                      <a:pt x="2290178" y="1099632"/>
                    </a:lnTo>
                    <a:lnTo>
                      <a:pt x="2292980" y="1091993"/>
                    </a:lnTo>
                    <a:lnTo>
                      <a:pt x="2307354" y="1055886"/>
                    </a:lnTo>
                    <a:cubicBezTo>
                      <a:pt x="2312054" y="1044573"/>
                      <a:pt x="2316774" y="1031807"/>
                      <a:pt x="2321342" y="1018143"/>
                    </a:cubicBezTo>
                    <a:lnTo>
                      <a:pt x="2329248" y="992083"/>
                    </a:lnTo>
                    <a:lnTo>
                      <a:pt x="2331296" y="986116"/>
                    </a:lnTo>
                    <a:lnTo>
                      <a:pt x="2332187" y="982395"/>
                    </a:lnTo>
                    <a:lnTo>
                      <a:pt x="2334428" y="975010"/>
                    </a:lnTo>
                    <a:lnTo>
                      <a:pt x="2339080" y="953624"/>
                    </a:lnTo>
                    <a:lnTo>
                      <a:pt x="2350134" y="907481"/>
                    </a:lnTo>
                    <a:lnTo>
                      <a:pt x="2351357" y="897183"/>
                    </a:lnTo>
                    <a:lnTo>
                      <a:pt x="2353816" y="885879"/>
                    </a:lnTo>
                    <a:cubicBezTo>
                      <a:pt x="2355954" y="871815"/>
                      <a:pt x="2357432" y="858515"/>
                      <a:pt x="2358081" y="846534"/>
                    </a:cubicBezTo>
                    <a:lnTo>
                      <a:pt x="2357968" y="841519"/>
                    </a:lnTo>
                    <a:lnTo>
                      <a:pt x="2358409" y="837805"/>
                    </a:lnTo>
                    <a:lnTo>
                      <a:pt x="2357557" y="823380"/>
                    </a:lnTo>
                    <a:lnTo>
                      <a:pt x="2357370" y="815104"/>
                    </a:lnTo>
                    <a:lnTo>
                      <a:pt x="2357003" y="814001"/>
                    </a:lnTo>
                    <a:lnTo>
                      <a:pt x="2356879" y="811898"/>
                    </a:lnTo>
                    <a:lnTo>
                      <a:pt x="2350672" y="794945"/>
                    </a:lnTo>
                    <a:lnTo>
                      <a:pt x="2350663" y="794915"/>
                    </a:lnTo>
                    <a:cubicBezTo>
                      <a:pt x="2347315" y="790429"/>
                      <a:pt x="2342798" y="788370"/>
                      <a:pt x="2336942" y="789294"/>
                    </a:cubicBezTo>
                    <a:close/>
                    <a:moveTo>
                      <a:pt x="509987" y="779317"/>
                    </a:moveTo>
                    <a:cubicBezTo>
                      <a:pt x="506259" y="780443"/>
                      <a:pt x="501752" y="783906"/>
                      <a:pt x="496358" y="791141"/>
                    </a:cubicBezTo>
                    <a:lnTo>
                      <a:pt x="494856" y="798090"/>
                    </a:lnTo>
                    <a:lnTo>
                      <a:pt x="492870" y="801617"/>
                    </a:lnTo>
                    <a:lnTo>
                      <a:pt x="474255" y="811140"/>
                    </a:lnTo>
                    <a:lnTo>
                      <a:pt x="474255" y="811141"/>
                    </a:lnTo>
                    <a:lnTo>
                      <a:pt x="474255" y="811141"/>
                    </a:lnTo>
                    <a:lnTo>
                      <a:pt x="474255" y="811140"/>
                    </a:lnTo>
                    <a:lnTo>
                      <a:pt x="490580" y="805686"/>
                    </a:lnTo>
                    <a:lnTo>
                      <a:pt x="492870" y="801617"/>
                    </a:lnTo>
                    <a:lnTo>
                      <a:pt x="494246" y="800914"/>
                    </a:lnTo>
                    <a:lnTo>
                      <a:pt x="494856" y="798090"/>
                    </a:lnTo>
                    <a:lnTo>
                      <a:pt x="495925" y="796191"/>
                    </a:lnTo>
                    <a:cubicBezTo>
                      <a:pt x="496551" y="793296"/>
                      <a:pt x="496358" y="791141"/>
                      <a:pt x="496358" y="791141"/>
                    </a:cubicBezTo>
                    <a:lnTo>
                      <a:pt x="509987" y="779317"/>
                    </a:lnTo>
                    <a:close/>
                    <a:moveTo>
                      <a:pt x="2601292" y="757855"/>
                    </a:moveTo>
                    <a:lnTo>
                      <a:pt x="2601291" y="757855"/>
                    </a:lnTo>
                    <a:lnTo>
                      <a:pt x="2606626" y="763218"/>
                    </a:lnTo>
                    <a:cubicBezTo>
                      <a:pt x="2608775" y="766013"/>
                      <a:pt x="2611317" y="769899"/>
                      <a:pt x="2614322" y="775133"/>
                    </a:cubicBezTo>
                    <a:lnTo>
                      <a:pt x="2624988" y="811007"/>
                    </a:lnTo>
                    <a:lnTo>
                      <a:pt x="2626106" y="816758"/>
                    </a:lnTo>
                    <a:lnTo>
                      <a:pt x="2627538" y="836324"/>
                    </a:lnTo>
                    <a:lnTo>
                      <a:pt x="2628988" y="873415"/>
                    </a:lnTo>
                    <a:lnTo>
                      <a:pt x="2627243" y="892919"/>
                    </a:lnTo>
                    <a:lnTo>
                      <a:pt x="2621067" y="930287"/>
                    </a:lnTo>
                    <a:lnTo>
                      <a:pt x="2620269" y="933160"/>
                    </a:lnTo>
                    <a:lnTo>
                      <a:pt x="2612234" y="948308"/>
                    </a:lnTo>
                    <a:lnTo>
                      <a:pt x="2612215" y="948342"/>
                    </a:lnTo>
                    <a:lnTo>
                      <a:pt x="2600762" y="954298"/>
                    </a:lnTo>
                    <a:lnTo>
                      <a:pt x="2600762" y="954298"/>
                    </a:lnTo>
                    <a:cubicBezTo>
                      <a:pt x="2605077" y="954298"/>
                      <a:pt x="2608891" y="952162"/>
                      <a:pt x="2612216" y="948342"/>
                    </a:cubicBezTo>
                    <a:lnTo>
                      <a:pt x="2612234" y="948308"/>
                    </a:lnTo>
                    <a:lnTo>
                      <a:pt x="2619829" y="934746"/>
                    </a:lnTo>
                    <a:lnTo>
                      <a:pt x="2620269" y="933160"/>
                    </a:lnTo>
                    <a:lnTo>
                      <a:pt x="2620738" y="932277"/>
                    </a:lnTo>
                    <a:lnTo>
                      <a:pt x="2621067" y="930287"/>
                    </a:lnTo>
                    <a:lnTo>
                      <a:pt x="2625247" y="915223"/>
                    </a:lnTo>
                    <a:lnTo>
                      <a:pt x="2627243" y="892919"/>
                    </a:lnTo>
                    <a:lnTo>
                      <a:pt x="2629271" y="880646"/>
                    </a:lnTo>
                    <a:lnTo>
                      <a:pt x="2628988" y="873415"/>
                    </a:lnTo>
                    <a:lnTo>
                      <a:pt x="2629683" y="865648"/>
                    </a:lnTo>
                    <a:lnTo>
                      <a:pt x="2627538" y="836324"/>
                    </a:lnTo>
                    <a:lnTo>
                      <a:pt x="2626940" y="821050"/>
                    </a:lnTo>
                    <a:lnTo>
                      <a:pt x="2626106" y="816758"/>
                    </a:lnTo>
                    <a:lnTo>
                      <a:pt x="2625913" y="814118"/>
                    </a:lnTo>
                    <a:lnTo>
                      <a:pt x="2624988" y="811007"/>
                    </a:lnTo>
                    <a:lnTo>
                      <a:pt x="2621881" y="795028"/>
                    </a:lnTo>
                    <a:cubicBezTo>
                      <a:pt x="2619775" y="787225"/>
                      <a:pt x="2617251" y="780443"/>
                      <a:pt x="2614323" y="775133"/>
                    </a:cubicBezTo>
                    <a:cubicBezTo>
                      <a:pt x="2608313" y="764666"/>
                      <a:pt x="2604153" y="759587"/>
                      <a:pt x="2601292" y="757855"/>
                    </a:cubicBezTo>
                    <a:close/>
                    <a:moveTo>
                      <a:pt x="694841" y="739577"/>
                    </a:moveTo>
                    <a:cubicBezTo>
                      <a:pt x="687290" y="742809"/>
                      <a:pt x="680047" y="756662"/>
                      <a:pt x="681280" y="791141"/>
                    </a:cubicBezTo>
                    <a:cubicBezTo>
                      <a:pt x="680664" y="773902"/>
                      <a:pt x="682166" y="761819"/>
                      <a:pt x="684767" y="753642"/>
                    </a:cubicBezTo>
                    <a:lnTo>
                      <a:pt x="694841" y="739577"/>
                    </a:lnTo>
                    <a:close/>
                    <a:moveTo>
                      <a:pt x="1893175" y="725473"/>
                    </a:moveTo>
                    <a:lnTo>
                      <a:pt x="1879630" y="731521"/>
                    </a:lnTo>
                    <a:lnTo>
                      <a:pt x="1875135" y="734806"/>
                    </a:lnTo>
                    <a:close/>
                    <a:moveTo>
                      <a:pt x="1893182" y="725470"/>
                    </a:moveTo>
                    <a:lnTo>
                      <a:pt x="1893182" y="725470"/>
                    </a:lnTo>
                    <a:lnTo>
                      <a:pt x="1900931" y="726618"/>
                    </a:lnTo>
                    <a:cubicBezTo>
                      <a:pt x="1902992" y="728841"/>
                      <a:pt x="1903146" y="733420"/>
                      <a:pt x="1901143" y="740654"/>
                    </a:cubicBezTo>
                    <a:cubicBezTo>
                      <a:pt x="1893130" y="770207"/>
                      <a:pt x="1840735" y="770207"/>
                      <a:pt x="1861693" y="814537"/>
                    </a:cubicBezTo>
                    <a:lnTo>
                      <a:pt x="1866697" y="839451"/>
                    </a:lnTo>
                    <a:lnTo>
                      <a:pt x="1865245" y="844744"/>
                    </a:lnTo>
                    <a:lnTo>
                      <a:pt x="1860015" y="852338"/>
                    </a:lnTo>
                    <a:lnTo>
                      <a:pt x="1836817" y="861117"/>
                    </a:lnTo>
                    <a:lnTo>
                      <a:pt x="1836816" y="861117"/>
                    </a:lnTo>
                    <a:lnTo>
                      <a:pt x="1836816" y="861117"/>
                    </a:lnTo>
                    <a:lnTo>
                      <a:pt x="1836817" y="861117"/>
                    </a:lnTo>
                    <a:lnTo>
                      <a:pt x="1856685" y="857173"/>
                    </a:lnTo>
                    <a:lnTo>
                      <a:pt x="1860015" y="852338"/>
                    </a:lnTo>
                    <a:lnTo>
                      <a:pt x="1863525" y="851009"/>
                    </a:lnTo>
                    <a:lnTo>
                      <a:pt x="1865245" y="844744"/>
                    </a:lnTo>
                    <a:lnTo>
                      <a:pt x="1867193" y="841916"/>
                    </a:lnTo>
                    <a:lnTo>
                      <a:pt x="1866697" y="839451"/>
                    </a:lnTo>
                    <a:lnTo>
                      <a:pt x="1867579" y="836239"/>
                    </a:lnTo>
                    <a:cubicBezTo>
                      <a:pt x="1867430" y="830179"/>
                      <a:pt x="1865624" y="822964"/>
                      <a:pt x="1861694" y="814537"/>
                    </a:cubicBezTo>
                    <a:cubicBezTo>
                      <a:pt x="1840736" y="770207"/>
                      <a:pt x="1893131" y="770207"/>
                      <a:pt x="1901144" y="740654"/>
                    </a:cubicBezTo>
                    <a:cubicBezTo>
                      <a:pt x="1903147" y="733420"/>
                      <a:pt x="1902993" y="728841"/>
                      <a:pt x="1900932" y="726618"/>
                    </a:cubicBezTo>
                    <a:cubicBezTo>
                      <a:pt x="1899386" y="724951"/>
                      <a:pt x="1896768" y="724611"/>
                      <a:pt x="1893182" y="725470"/>
                    </a:cubicBezTo>
                    <a:close/>
                    <a:moveTo>
                      <a:pt x="2497207" y="706176"/>
                    </a:moveTo>
                    <a:lnTo>
                      <a:pt x="2497206" y="706176"/>
                    </a:lnTo>
                    <a:lnTo>
                      <a:pt x="2516440" y="715281"/>
                    </a:lnTo>
                    <a:lnTo>
                      <a:pt x="2516457" y="715317"/>
                    </a:lnTo>
                    <a:lnTo>
                      <a:pt x="2528152" y="741662"/>
                    </a:lnTo>
                    <a:lnTo>
                      <a:pt x="2530663" y="754192"/>
                    </a:lnTo>
                    <a:lnTo>
                      <a:pt x="2534590" y="777499"/>
                    </a:lnTo>
                    <a:lnTo>
                      <a:pt x="2538078" y="849229"/>
                    </a:lnTo>
                    <a:lnTo>
                      <a:pt x="2537954" y="868880"/>
                    </a:lnTo>
                    <a:lnTo>
                      <a:pt x="2537516" y="886031"/>
                    </a:lnTo>
                    <a:lnTo>
                      <a:pt x="2536418" y="910429"/>
                    </a:lnTo>
                    <a:lnTo>
                      <a:pt x="2535701" y="923568"/>
                    </a:lnTo>
                    <a:lnTo>
                      <a:pt x="2534321" y="942896"/>
                    </a:lnTo>
                    <a:lnTo>
                      <a:pt x="2533802" y="949758"/>
                    </a:lnTo>
                    <a:lnTo>
                      <a:pt x="2533020" y="958530"/>
                    </a:lnTo>
                    <a:lnTo>
                      <a:pt x="2532957" y="959223"/>
                    </a:lnTo>
                    <a:cubicBezTo>
                      <a:pt x="2505219" y="992470"/>
                      <a:pt x="2526793" y="1008478"/>
                      <a:pt x="2526793" y="1008478"/>
                    </a:cubicBezTo>
                    <a:lnTo>
                      <a:pt x="2526794" y="1008477"/>
                    </a:lnTo>
                    <a:lnTo>
                      <a:pt x="2519474" y="996318"/>
                    </a:lnTo>
                    <a:cubicBezTo>
                      <a:pt x="2517548" y="988160"/>
                      <a:pt x="2519089" y="975846"/>
                      <a:pt x="2532958" y="959223"/>
                    </a:cubicBezTo>
                    <a:lnTo>
                      <a:pt x="2533020" y="958530"/>
                    </a:lnTo>
                    <a:lnTo>
                      <a:pt x="2533738" y="950607"/>
                    </a:lnTo>
                    <a:lnTo>
                      <a:pt x="2533802" y="949758"/>
                    </a:lnTo>
                    <a:lnTo>
                      <a:pt x="2533950" y="948097"/>
                    </a:lnTo>
                    <a:lnTo>
                      <a:pt x="2534321" y="942896"/>
                    </a:lnTo>
                    <a:lnTo>
                      <a:pt x="2535486" y="927504"/>
                    </a:lnTo>
                    <a:lnTo>
                      <a:pt x="2535701" y="923568"/>
                    </a:lnTo>
                    <a:lnTo>
                      <a:pt x="2536040" y="918818"/>
                    </a:lnTo>
                    <a:lnTo>
                      <a:pt x="2536418" y="910429"/>
                    </a:lnTo>
                    <a:lnTo>
                      <a:pt x="2537312" y="894032"/>
                    </a:lnTo>
                    <a:lnTo>
                      <a:pt x="2537516" y="886031"/>
                    </a:lnTo>
                    <a:lnTo>
                      <a:pt x="2537899" y="877534"/>
                    </a:lnTo>
                    <a:lnTo>
                      <a:pt x="2537954" y="868880"/>
                    </a:lnTo>
                    <a:lnTo>
                      <a:pt x="2538325" y="854310"/>
                    </a:lnTo>
                    <a:lnTo>
                      <a:pt x="2538078" y="849229"/>
                    </a:lnTo>
                    <a:lnTo>
                      <a:pt x="2538198" y="830391"/>
                    </a:lnTo>
                    <a:cubicBezTo>
                      <a:pt x="2537889" y="814383"/>
                      <a:pt x="2537100" y="798423"/>
                      <a:pt x="2535607" y="783536"/>
                    </a:cubicBezTo>
                    <a:lnTo>
                      <a:pt x="2534590" y="777499"/>
                    </a:lnTo>
                    <a:lnTo>
                      <a:pt x="2534351" y="772588"/>
                    </a:lnTo>
                    <a:lnTo>
                      <a:pt x="2530663" y="754192"/>
                    </a:lnTo>
                    <a:lnTo>
                      <a:pt x="2528798" y="743117"/>
                    </a:lnTo>
                    <a:lnTo>
                      <a:pt x="2528152" y="741662"/>
                    </a:lnTo>
                    <a:lnTo>
                      <a:pt x="2527583" y="738823"/>
                    </a:lnTo>
                    <a:lnTo>
                      <a:pt x="2516457" y="715317"/>
                    </a:lnTo>
                    <a:lnTo>
                      <a:pt x="2516441" y="715281"/>
                    </a:lnTo>
                    <a:cubicBezTo>
                      <a:pt x="2511249" y="708783"/>
                      <a:pt x="2504912" y="705406"/>
                      <a:pt x="2497207" y="706176"/>
                    </a:cubicBezTo>
                    <a:close/>
                    <a:moveTo>
                      <a:pt x="1827791" y="682164"/>
                    </a:moveTo>
                    <a:cubicBezTo>
                      <a:pt x="1802519" y="686628"/>
                      <a:pt x="1781715" y="695555"/>
                      <a:pt x="1764388" y="707022"/>
                    </a:cubicBezTo>
                    <a:lnTo>
                      <a:pt x="1764375" y="707035"/>
                    </a:lnTo>
                    <a:lnTo>
                      <a:pt x="1730853" y="736298"/>
                    </a:lnTo>
                    <a:lnTo>
                      <a:pt x="1725215" y="743944"/>
                    </a:lnTo>
                    <a:lnTo>
                      <a:pt x="1721847" y="747119"/>
                    </a:lnTo>
                    <a:lnTo>
                      <a:pt x="1715744" y="756791"/>
                    </a:lnTo>
                    <a:lnTo>
                      <a:pt x="1706540" y="769274"/>
                    </a:lnTo>
                    <a:lnTo>
                      <a:pt x="1697088" y="786356"/>
                    </a:lnTo>
                    <a:lnTo>
                      <a:pt x="1694214" y="790910"/>
                    </a:lnTo>
                    <a:cubicBezTo>
                      <a:pt x="1686827" y="804840"/>
                      <a:pt x="1680933" y="817462"/>
                      <a:pt x="1675539" y="826851"/>
                    </a:cubicBezTo>
                    <a:cubicBezTo>
                      <a:pt x="1653349" y="864407"/>
                      <a:pt x="1584311" y="965380"/>
                      <a:pt x="1621912" y="1018329"/>
                    </a:cubicBezTo>
                    <a:cubicBezTo>
                      <a:pt x="1631312" y="1031720"/>
                      <a:pt x="1640712" y="1036338"/>
                      <a:pt x="1649525" y="1035732"/>
                    </a:cubicBezTo>
                    <a:lnTo>
                      <a:pt x="1649526" y="1035732"/>
                    </a:lnTo>
                    <a:lnTo>
                      <a:pt x="1635940" y="1032279"/>
                    </a:lnTo>
                    <a:cubicBezTo>
                      <a:pt x="1631313" y="1029527"/>
                      <a:pt x="1626613" y="1025025"/>
                      <a:pt x="1621913" y="1018329"/>
                    </a:cubicBezTo>
                    <a:cubicBezTo>
                      <a:pt x="1584312" y="965380"/>
                      <a:pt x="1653350" y="864407"/>
                      <a:pt x="1675540" y="826851"/>
                    </a:cubicBezTo>
                    <a:cubicBezTo>
                      <a:pt x="1679585" y="819809"/>
                      <a:pt x="1683912" y="810949"/>
                      <a:pt x="1688939" y="801082"/>
                    </a:cubicBezTo>
                    <a:lnTo>
                      <a:pt x="1697088" y="786356"/>
                    </a:lnTo>
                    <a:lnTo>
                      <a:pt x="1715744" y="756791"/>
                    </a:lnTo>
                    <a:lnTo>
                      <a:pt x="1725215" y="743944"/>
                    </a:lnTo>
                    <a:lnTo>
                      <a:pt x="1764375" y="707035"/>
                    </a:lnTo>
                    <a:lnTo>
                      <a:pt x="1764389" y="707022"/>
                    </a:lnTo>
                    <a:lnTo>
                      <a:pt x="1827792" y="682164"/>
                    </a:lnTo>
                    <a:close/>
                    <a:moveTo>
                      <a:pt x="904630" y="655795"/>
                    </a:moveTo>
                    <a:lnTo>
                      <a:pt x="904630" y="655795"/>
                    </a:lnTo>
                    <a:lnTo>
                      <a:pt x="926583" y="658258"/>
                    </a:lnTo>
                    <a:lnTo>
                      <a:pt x="929404" y="658574"/>
                    </a:lnTo>
                    <a:lnTo>
                      <a:pt x="929404" y="658574"/>
                    </a:lnTo>
                    <a:lnTo>
                      <a:pt x="929405" y="658574"/>
                    </a:lnTo>
                    <a:lnTo>
                      <a:pt x="934312" y="660700"/>
                    </a:lnTo>
                    <a:lnTo>
                      <a:pt x="961127" y="672313"/>
                    </a:lnTo>
                    <a:cubicBezTo>
                      <a:pt x="961127" y="672313"/>
                      <a:pt x="998111" y="725262"/>
                      <a:pt x="950648" y="772670"/>
                    </a:cubicBezTo>
                    <a:cubicBezTo>
                      <a:pt x="915051" y="808226"/>
                      <a:pt x="892630" y="889843"/>
                      <a:pt x="883643" y="955183"/>
                    </a:cubicBezTo>
                    <a:cubicBezTo>
                      <a:pt x="892630" y="889843"/>
                      <a:pt x="915051" y="808226"/>
                      <a:pt x="950649" y="772670"/>
                    </a:cubicBezTo>
                    <a:cubicBezTo>
                      <a:pt x="998112" y="725262"/>
                      <a:pt x="961128" y="672313"/>
                      <a:pt x="961128" y="672313"/>
                    </a:cubicBezTo>
                    <a:lnTo>
                      <a:pt x="934312" y="660700"/>
                    </a:lnTo>
                    <a:lnTo>
                      <a:pt x="929404" y="658574"/>
                    </a:lnTo>
                    <a:lnTo>
                      <a:pt x="926583" y="658258"/>
                    </a:lnTo>
                    <a:close/>
                    <a:moveTo>
                      <a:pt x="747235" y="648917"/>
                    </a:moveTo>
                    <a:lnTo>
                      <a:pt x="794428" y="650062"/>
                    </a:lnTo>
                    <a:lnTo>
                      <a:pt x="794431" y="650063"/>
                    </a:lnTo>
                    <a:lnTo>
                      <a:pt x="816358" y="661873"/>
                    </a:lnTo>
                    <a:lnTo>
                      <a:pt x="819492" y="667756"/>
                    </a:lnTo>
                    <a:lnTo>
                      <a:pt x="822468" y="685939"/>
                    </a:lnTo>
                    <a:lnTo>
                      <a:pt x="821846" y="694791"/>
                    </a:lnTo>
                    <a:lnTo>
                      <a:pt x="810726" y="733262"/>
                    </a:lnTo>
                    <a:lnTo>
                      <a:pt x="810724" y="733266"/>
                    </a:lnTo>
                    <a:cubicBezTo>
                      <a:pt x="797472" y="767436"/>
                      <a:pt x="797472" y="789139"/>
                      <a:pt x="803790" y="795065"/>
                    </a:cubicBezTo>
                    <a:lnTo>
                      <a:pt x="799918" y="774757"/>
                    </a:lnTo>
                    <a:cubicBezTo>
                      <a:pt x="800785" y="764320"/>
                      <a:pt x="804098" y="750351"/>
                      <a:pt x="810724" y="733266"/>
                    </a:cubicBezTo>
                    <a:lnTo>
                      <a:pt x="810726" y="733262"/>
                    </a:lnTo>
                    <a:lnTo>
                      <a:pt x="821522" y="699401"/>
                    </a:lnTo>
                    <a:lnTo>
                      <a:pt x="821846" y="694791"/>
                    </a:lnTo>
                    <a:lnTo>
                      <a:pt x="823168" y="690216"/>
                    </a:lnTo>
                    <a:lnTo>
                      <a:pt x="822468" y="685939"/>
                    </a:lnTo>
                    <a:lnTo>
                      <a:pt x="823250" y="674813"/>
                    </a:lnTo>
                    <a:lnTo>
                      <a:pt x="819492" y="667756"/>
                    </a:lnTo>
                    <a:lnTo>
                      <a:pt x="818738" y="663155"/>
                    </a:lnTo>
                    <a:lnTo>
                      <a:pt x="816358" y="661873"/>
                    </a:lnTo>
                    <a:lnTo>
                      <a:pt x="814642" y="658651"/>
                    </a:lnTo>
                    <a:lnTo>
                      <a:pt x="794431" y="650063"/>
                    </a:lnTo>
                    <a:lnTo>
                      <a:pt x="794429" y="650062"/>
                    </a:lnTo>
                    <a:cubicBezTo>
                      <a:pt x="782679" y="647801"/>
                      <a:pt x="767115" y="647532"/>
                      <a:pt x="747235" y="648917"/>
                    </a:cubicBezTo>
                    <a:close/>
                    <a:moveTo>
                      <a:pt x="605308" y="621442"/>
                    </a:moveTo>
                    <a:cubicBezTo>
                      <a:pt x="627614" y="644646"/>
                      <a:pt x="640905" y="666464"/>
                      <a:pt x="623338" y="735729"/>
                    </a:cubicBezTo>
                    <a:cubicBezTo>
                      <a:pt x="618831" y="753045"/>
                      <a:pt x="615168" y="768305"/>
                      <a:pt x="612367" y="781432"/>
                    </a:cubicBezTo>
                    <a:lnTo>
                      <a:pt x="611205" y="788025"/>
                    </a:lnTo>
                    <a:lnTo>
                      <a:pt x="609855" y="793844"/>
                    </a:lnTo>
                    <a:lnTo>
                      <a:pt x="609150" y="799675"/>
                    </a:lnTo>
                    <a:lnTo>
                      <a:pt x="606565" y="814334"/>
                    </a:lnTo>
                    <a:lnTo>
                      <a:pt x="606327" y="823046"/>
                    </a:lnTo>
                    <a:lnTo>
                      <a:pt x="605616" y="828929"/>
                    </a:lnTo>
                    <a:lnTo>
                      <a:pt x="606137" y="830017"/>
                    </a:lnTo>
                    <a:lnTo>
                      <a:pt x="606029" y="833973"/>
                    </a:lnTo>
                    <a:cubicBezTo>
                      <a:pt x="606738" y="838257"/>
                      <a:pt x="608342" y="840254"/>
                      <a:pt x="610856" y="839886"/>
                    </a:cubicBezTo>
                    <a:lnTo>
                      <a:pt x="610856" y="839886"/>
                    </a:lnTo>
                    <a:lnTo>
                      <a:pt x="606137" y="830017"/>
                    </a:lnTo>
                    <a:lnTo>
                      <a:pt x="606327" y="823046"/>
                    </a:lnTo>
                    <a:lnTo>
                      <a:pt x="609150" y="799675"/>
                    </a:lnTo>
                    <a:lnTo>
                      <a:pt x="611205" y="788025"/>
                    </a:lnTo>
                    <a:lnTo>
                      <a:pt x="623338" y="735729"/>
                    </a:lnTo>
                    <a:cubicBezTo>
                      <a:pt x="640906" y="666464"/>
                      <a:pt x="627614" y="644646"/>
                      <a:pt x="605308" y="621442"/>
                    </a:cubicBezTo>
                    <a:close/>
                    <a:moveTo>
                      <a:pt x="2307354" y="604048"/>
                    </a:moveTo>
                    <a:lnTo>
                      <a:pt x="2323977" y="605924"/>
                    </a:lnTo>
                    <a:cubicBezTo>
                      <a:pt x="2328196" y="606550"/>
                      <a:pt x="2330777" y="607050"/>
                      <a:pt x="2330777" y="607050"/>
                    </a:cubicBezTo>
                    <a:cubicBezTo>
                      <a:pt x="2348652" y="634756"/>
                      <a:pt x="2303038" y="636603"/>
                      <a:pt x="2257424" y="652611"/>
                    </a:cubicBezTo>
                    <a:cubicBezTo>
                      <a:pt x="2211811" y="668619"/>
                      <a:pt x="2225988" y="812690"/>
                      <a:pt x="2229686" y="868102"/>
                    </a:cubicBezTo>
                    <a:cubicBezTo>
                      <a:pt x="2230495" y="878491"/>
                      <a:pt x="2231911" y="887626"/>
                      <a:pt x="2233507" y="895610"/>
                    </a:cubicBezTo>
                    <a:lnTo>
                      <a:pt x="2234832" y="901179"/>
                    </a:lnTo>
                    <a:lnTo>
                      <a:pt x="2235148" y="903215"/>
                    </a:lnTo>
                    <a:lnTo>
                      <a:pt x="2238020" y="914586"/>
                    </a:lnTo>
                    <a:lnTo>
                      <a:pt x="2238408" y="916219"/>
                    </a:lnTo>
                    <a:cubicBezTo>
                      <a:pt x="2241468" y="927799"/>
                      <a:pt x="2243541" y="935201"/>
                      <a:pt x="2241215" y="939271"/>
                    </a:cubicBezTo>
                    <a:lnTo>
                      <a:pt x="2229687" y="943215"/>
                    </a:lnTo>
                    <a:lnTo>
                      <a:pt x="2229687" y="943215"/>
                    </a:lnTo>
                    <a:cubicBezTo>
                      <a:pt x="2242632" y="943215"/>
                      <a:pt x="2243710" y="938289"/>
                      <a:pt x="2241014" y="926438"/>
                    </a:cubicBezTo>
                    <a:lnTo>
                      <a:pt x="2238020" y="914586"/>
                    </a:lnTo>
                    <a:lnTo>
                      <a:pt x="2234832" y="901179"/>
                    </a:lnTo>
                    <a:lnTo>
                      <a:pt x="2229687" y="868102"/>
                    </a:lnTo>
                    <a:cubicBezTo>
                      <a:pt x="2225989" y="812690"/>
                      <a:pt x="2211812" y="668619"/>
                      <a:pt x="2257425" y="652611"/>
                    </a:cubicBezTo>
                    <a:cubicBezTo>
                      <a:pt x="2303039" y="636603"/>
                      <a:pt x="2348653" y="634756"/>
                      <a:pt x="2330778" y="607050"/>
                    </a:cubicBezTo>
                    <a:cubicBezTo>
                      <a:pt x="2330778" y="607050"/>
                      <a:pt x="2320453" y="605049"/>
                      <a:pt x="2307354" y="604048"/>
                    </a:cubicBezTo>
                    <a:close/>
                    <a:moveTo>
                      <a:pt x="726277" y="595968"/>
                    </a:moveTo>
                    <a:cubicBezTo>
                      <a:pt x="726277" y="595968"/>
                      <a:pt x="724968" y="597776"/>
                      <a:pt x="722665" y="600691"/>
                    </a:cubicBezTo>
                    <a:lnTo>
                      <a:pt x="722662" y="600695"/>
                    </a:lnTo>
                    <a:lnTo>
                      <a:pt x="711337" y="613602"/>
                    </a:lnTo>
                    <a:lnTo>
                      <a:pt x="683745" y="637835"/>
                    </a:lnTo>
                    <a:cubicBezTo>
                      <a:pt x="691836" y="632986"/>
                      <a:pt x="699839" y="625886"/>
                      <a:pt x="706683" y="618906"/>
                    </a:cubicBezTo>
                    <a:lnTo>
                      <a:pt x="711337" y="613602"/>
                    </a:lnTo>
                    <a:lnTo>
                      <a:pt x="713102" y="612053"/>
                    </a:lnTo>
                    <a:lnTo>
                      <a:pt x="722662" y="600695"/>
                    </a:lnTo>
                    <a:lnTo>
                      <a:pt x="722666" y="600691"/>
                    </a:lnTo>
                    <a:close/>
                    <a:moveTo>
                      <a:pt x="1932811" y="591889"/>
                    </a:moveTo>
                    <a:cubicBezTo>
                      <a:pt x="1908077" y="591658"/>
                      <a:pt x="1882343" y="602124"/>
                      <a:pt x="1873405" y="632909"/>
                    </a:cubicBezTo>
                    <a:lnTo>
                      <a:pt x="1859953" y="663548"/>
                    </a:lnTo>
                    <a:lnTo>
                      <a:pt x="1855690" y="669208"/>
                    </a:lnTo>
                    <a:lnTo>
                      <a:pt x="1845833" y="678556"/>
                    </a:lnTo>
                    <a:lnTo>
                      <a:pt x="1842261" y="680770"/>
                    </a:lnTo>
                    <a:lnTo>
                      <a:pt x="1832405" y="683039"/>
                    </a:lnTo>
                    <a:lnTo>
                      <a:pt x="1832405" y="683039"/>
                    </a:lnTo>
                    <a:cubicBezTo>
                      <a:pt x="1834565" y="683148"/>
                      <a:pt x="1837370" y="682926"/>
                      <a:pt x="1840571" y="681818"/>
                    </a:cubicBezTo>
                    <a:lnTo>
                      <a:pt x="1842261" y="680770"/>
                    </a:lnTo>
                    <a:lnTo>
                      <a:pt x="1843895" y="680394"/>
                    </a:lnTo>
                    <a:lnTo>
                      <a:pt x="1845833" y="678556"/>
                    </a:lnTo>
                    <a:lnTo>
                      <a:pt x="1851118" y="675279"/>
                    </a:lnTo>
                    <a:lnTo>
                      <a:pt x="1855690" y="669208"/>
                    </a:lnTo>
                    <a:lnTo>
                      <a:pt x="1858736" y="666320"/>
                    </a:lnTo>
                    <a:lnTo>
                      <a:pt x="1859953" y="663548"/>
                    </a:lnTo>
                    <a:lnTo>
                      <a:pt x="1862559" y="660089"/>
                    </a:lnTo>
                    <a:cubicBezTo>
                      <a:pt x="1866356" y="653212"/>
                      <a:pt x="1870054" y="644338"/>
                      <a:pt x="1873406" y="632909"/>
                    </a:cubicBezTo>
                    <a:cubicBezTo>
                      <a:pt x="1877875" y="617517"/>
                      <a:pt x="1886543" y="607204"/>
                      <a:pt x="1897185" y="600768"/>
                    </a:cubicBezTo>
                    <a:lnTo>
                      <a:pt x="1932811" y="591889"/>
                    </a:lnTo>
                    <a:close/>
                    <a:moveTo>
                      <a:pt x="451361" y="579960"/>
                    </a:moveTo>
                    <a:lnTo>
                      <a:pt x="431422" y="581574"/>
                    </a:lnTo>
                    <a:lnTo>
                      <a:pt x="431423" y="581574"/>
                    </a:lnTo>
                    <a:close/>
                    <a:moveTo>
                      <a:pt x="537889" y="574419"/>
                    </a:moveTo>
                    <a:lnTo>
                      <a:pt x="557065" y="577228"/>
                    </a:lnTo>
                    <a:cubicBezTo>
                      <a:pt x="564317" y="580345"/>
                      <a:pt x="572331" y="586117"/>
                      <a:pt x="580806" y="595968"/>
                    </a:cubicBezTo>
                    <a:cubicBezTo>
                      <a:pt x="563855" y="576266"/>
                      <a:pt x="548753" y="572880"/>
                      <a:pt x="537889" y="574419"/>
                    </a:cubicBezTo>
                    <a:close/>
                    <a:moveTo>
                      <a:pt x="773740" y="569493"/>
                    </a:moveTo>
                    <a:lnTo>
                      <a:pt x="774875" y="574803"/>
                    </a:lnTo>
                    <a:lnTo>
                      <a:pt x="775099" y="578074"/>
                    </a:lnTo>
                    <a:lnTo>
                      <a:pt x="774153" y="587305"/>
                    </a:lnTo>
                    <a:lnTo>
                      <a:pt x="772800" y="591350"/>
                    </a:lnTo>
                    <a:lnTo>
                      <a:pt x="760478" y="600662"/>
                    </a:lnTo>
                    <a:cubicBezTo>
                      <a:pt x="766048" y="599537"/>
                      <a:pt x="769661" y="597026"/>
                      <a:pt x="771949" y="593893"/>
                    </a:cubicBezTo>
                    <a:lnTo>
                      <a:pt x="772800" y="591350"/>
                    </a:lnTo>
                    <a:lnTo>
                      <a:pt x="773817" y="590580"/>
                    </a:lnTo>
                    <a:lnTo>
                      <a:pt x="774153" y="587305"/>
                    </a:lnTo>
                    <a:lnTo>
                      <a:pt x="775463" y="583389"/>
                    </a:lnTo>
                    <a:lnTo>
                      <a:pt x="775099" y="578074"/>
                    </a:lnTo>
                    <a:lnTo>
                      <a:pt x="775252" y="576573"/>
                    </a:lnTo>
                    <a:lnTo>
                      <a:pt x="774875" y="574803"/>
                    </a:lnTo>
                    <a:lnTo>
                      <a:pt x="774801" y="573730"/>
                    </a:lnTo>
                    <a:cubicBezTo>
                      <a:pt x="774304" y="571160"/>
                      <a:pt x="773740" y="569493"/>
                      <a:pt x="773740" y="569493"/>
                    </a:cubicBezTo>
                    <a:close/>
                    <a:moveTo>
                      <a:pt x="390953" y="527011"/>
                    </a:moveTo>
                    <a:cubicBezTo>
                      <a:pt x="369688" y="537785"/>
                      <a:pt x="349808" y="563644"/>
                      <a:pt x="335246" y="586809"/>
                    </a:cubicBezTo>
                    <a:lnTo>
                      <a:pt x="327799" y="599892"/>
                    </a:lnTo>
                    <a:lnTo>
                      <a:pt x="325383" y="603400"/>
                    </a:lnTo>
                    <a:lnTo>
                      <a:pt x="319755" y="614021"/>
                    </a:lnTo>
                    <a:lnTo>
                      <a:pt x="317880" y="617315"/>
                    </a:lnTo>
                    <a:lnTo>
                      <a:pt x="315820" y="621448"/>
                    </a:lnTo>
                    <a:lnTo>
                      <a:pt x="315131" y="622747"/>
                    </a:lnTo>
                    <a:lnTo>
                      <a:pt x="314090" y="624918"/>
                    </a:lnTo>
                    <a:lnTo>
                      <a:pt x="313109" y="626885"/>
                    </a:lnTo>
                    <a:cubicBezTo>
                      <a:pt x="312015" y="629166"/>
                      <a:pt x="311437" y="630446"/>
                      <a:pt x="311437" y="630446"/>
                    </a:cubicBezTo>
                    <a:cubicBezTo>
                      <a:pt x="311437" y="717258"/>
                      <a:pt x="259043" y="756662"/>
                      <a:pt x="259043" y="756662"/>
                    </a:cubicBezTo>
                    <a:lnTo>
                      <a:pt x="259012" y="756691"/>
                    </a:lnTo>
                    <a:lnTo>
                      <a:pt x="206741" y="803126"/>
                    </a:lnTo>
                    <a:lnTo>
                      <a:pt x="203351" y="807716"/>
                    </a:lnTo>
                    <a:lnTo>
                      <a:pt x="200581" y="810256"/>
                    </a:lnTo>
                    <a:lnTo>
                      <a:pt x="188925" y="827247"/>
                    </a:lnTo>
                    <a:lnTo>
                      <a:pt x="170002" y="852866"/>
                    </a:lnTo>
                    <a:lnTo>
                      <a:pt x="165453" y="861463"/>
                    </a:lnTo>
                    <a:lnTo>
                      <a:pt x="162113" y="866331"/>
                    </a:lnTo>
                    <a:lnTo>
                      <a:pt x="154938" y="881335"/>
                    </a:lnTo>
                    <a:lnTo>
                      <a:pt x="147044" y="896253"/>
                    </a:lnTo>
                    <a:lnTo>
                      <a:pt x="143176" y="905929"/>
                    </a:lnTo>
                    <a:lnTo>
                      <a:pt x="140982" y="910517"/>
                    </a:lnTo>
                    <a:cubicBezTo>
                      <a:pt x="136532" y="921666"/>
                      <a:pt x="134529" y="928439"/>
                      <a:pt x="134529" y="928439"/>
                    </a:cubicBezTo>
                    <a:lnTo>
                      <a:pt x="134530" y="928438"/>
                    </a:lnTo>
                    <a:lnTo>
                      <a:pt x="136088" y="923659"/>
                    </a:lnTo>
                    <a:lnTo>
                      <a:pt x="143176" y="905929"/>
                    </a:lnTo>
                    <a:lnTo>
                      <a:pt x="154938" y="881335"/>
                    </a:lnTo>
                    <a:lnTo>
                      <a:pt x="165453" y="861463"/>
                    </a:lnTo>
                    <a:lnTo>
                      <a:pt x="188925" y="827247"/>
                    </a:lnTo>
                    <a:lnTo>
                      <a:pt x="203351" y="807716"/>
                    </a:lnTo>
                    <a:lnTo>
                      <a:pt x="259012" y="756691"/>
                    </a:lnTo>
                    <a:lnTo>
                      <a:pt x="259044" y="756662"/>
                    </a:lnTo>
                    <a:cubicBezTo>
                      <a:pt x="259044" y="756662"/>
                      <a:pt x="311438" y="717258"/>
                      <a:pt x="311438" y="630446"/>
                    </a:cubicBezTo>
                    <a:lnTo>
                      <a:pt x="314090" y="624918"/>
                    </a:lnTo>
                    <a:lnTo>
                      <a:pt x="315820" y="621448"/>
                    </a:lnTo>
                    <a:lnTo>
                      <a:pt x="319755" y="614021"/>
                    </a:lnTo>
                    <a:lnTo>
                      <a:pt x="327799" y="599892"/>
                    </a:lnTo>
                    <a:lnTo>
                      <a:pt x="360587" y="552264"/>
                    </a:lnTo>
                    <a:lnTo>
                      <a:pt x="390953" y="527012"/>
                    </a:lnTo>
                    <a:close/>
                    <a:moveTo>
                      <a:pt x="2482913" y="510050"/>
                    </a:moveTo>
                    <a:cubicBezTo>
                      <a:pt x="2474977" y="510618"/>
                      <a:pt x="2467464" y="512234"/>
                      <a:pt x="2459605" y="512234"/>
                    </a:cubicBezTo>
                    <a:cubicBezTo>
                      <a:pt x="2428168" y="512234"/>
                      <a:pt x="2404129" y="599046"/>
                      <a:pt x="2415840" y="650764"/>
                    </a:cubicBezTo>
                    <a:cubicBezTo>
                      <a:pt x="2428168" y="701866"/>
                      <a:pt x="2483645" y="743733"/>
                      <a:pt x="2463303" y="846552"/>
                    </a:cubicBezTo>
                    <a:lnTo>
                      <a:pt x="2463292" y="846603"/>
                    </a:lnTo>
                    <a:lnTo>
                      <a:pt x="2453259" y="887244"/>
                    </a:lnTo>
                    <a:lnTo>
                      <a:pt x="2450799" y="894743"/>
                    </a:lnTo>
                    <a:lnTo>
                      <a:pt x="2441577" y="915485"/>
                    </a:lnTo>
                    <a:lnTo>
                      <a:pt x="2441568" y="915503"/>
                    </a:lnTo>
                    <a:lnTo>
                      <a:pt x="2441561" y="915510"/>
                    </a:lnTo>
                    <a:lnTo>
                      <a:pt x="2433896" y="922911"/>
                    </a:lnTo>
                    <a:lnTo>
                      <a:pt x="2425684" y="924388"/>
                    </a:lnTo>
                    <a:lnTo>
                      <a:pt x="2425684" y="924388"/>
                    </a:lnTo>
                    <a:cubicBezTo>
                      <a:pt x="2427432" y="925132"/>
                      <a:pt x="2429733" y="925458"/>
                      <a:pt x="2432432" y="924325"/>
                    </a:cubicBezTo>
                    <a:lnTo>
                      <a:pt x="2433896" y="922911"/>
                    </a:lnTo>
                    <a:lnTo>
                      <a:pt x="2435257" y="922666"/>
                    </a:lnTo>
                    <a:lnTo>
                      <a:pt x="2441561" y="915510"/>
                    </a:lnTo>
                    <a:lnTo>
                      <a:pt x="2441569" y="915503"/>
                    </a:lnTo>
                    <a:lnTo>
                      <a:pt x="2441577" y="915485"/>
                    </a:lnTo>
                    <a:lnTo>
                      <a:pt x="2448529" y="901666"/>
                    </a:lnTo>
                    <a:lnTo>
                      <a:pt x="2450799" y="894743"/>
                    </a:lnTo>
                    <a:lnTo>
                      <a:pt x="2452168" y="891665"/>
                    </a:lnTo>
                    <a:lnTo>
                      <a:pt x="2453259" y="887244"/>
                    </a:lnTo>
                    <a:lnTo>
                      <a:pt x="2455865" y="879300"/>
                    </a:lnTo>
                    <a:lnTo>
                      <a:pt x="2463292" y="846603"/>
                    </a:lnTo>
                    <a:lnTo>
                      <a:pt x="2463304" y="846552"/>
                    </a:lnTo>
                    <a:cubicBezTo>
                      <a:pt x="2483646" y="743733"/>
                      <a:pt x="2428169" y="701866"/>
                      <a:pt x="2415841" y="650764"/>
                    </a:cubicBezTo>
                    <a:cubicBezTo>
                      <a:pt x="2404130" y="599046"/>
                      <a:pt x="2428169" y="512234"/>
                      <a:pt x="2459606" y="512234"/>
                    </a:cubicBezTo>
                    <a:lnTo>
                      <a:pt x="2482913" y="510050"/>
                    </a:lnTo>
                    <a:close/>
                    <a:moveTo>
                      <a:pt x="924143" y="503617"/>
                    </a:moveTo>
                    <a:lnTo>
                      <a:pt x="924671" y="535113"/>
                    </a:lnTo>
                    <a:lnTo>
                      <a:pt x="922723" y="546340"/>
                    </a:lnTo>
                    <a:lnTo>
                      <a:pt x="916921" y="571367"/>
                    </a:lnTo>
                    <a:lnTo>
                      <a:pt x="912178" y="583579"/>
                    </a:lnTo>
                    <a:lnTo>
                      <a:pt x="901596" y="602588"/>
                    </a:lnTo>
                    <a:lnTo>
                      <a:pt x="891880" y="614081"/>
                    </a:lnTo>
                    <a:lnTo>
                      <a:pt x="888291" y="616775"/>
                    </a:lnTo>
                    <a:lnTo>
                      <a:pt x="872308" y="620413"/>
                    </a:lnTo>
                    <a:cubicBezTo>
                      <a:pt x="877068" y="621195"/>
                      <a:pt x="881571" y="620513"/>
                      <a:pt x="885791" y="618650"/>
                    </a:cubicBezTo>
                    <a:lnTo>
                      <a:pt x="888291" y="616775"/>
                    </a:lnTo>
                    <a:lnTo>
                      <a:pt x="889916" y="616405"/>
                    </a:lnTo>
                    <a:lnTo>
                      <a:pt x="891880" y="614081"/>
                    </a:lnTo>
                    <a:lnTo>
                      <a:pt x="897578" y="609805"/>
                    </a:lnTo>
                    <a:lnTo>
                      <a:pt x="901596" y="602588"/>
                    </a:lnTo>
                    <a:lnTo>
                      <a:pt x="907516" y="595584"/>
                    </a:lnTo>
                    <a:lnTo>
                      <a:pt x="912178" y="583579"/>
                    </a:lnTo>
                    <a:lnTo>
                      <a:pt x="915454" y="577696"/>
                    </a:lnTo>
                    <a:lnTo>
                      <a:pt x="916921" y="571367"/>
                    </a:lnTo>
                    <a:lnTo>
                      <a:pt x="919558" y="564576"/>
                    </a:lnTo>
                    <a:lnTo>
                      <a:pt x="922723" y="546340"/>
                    </a:lnTo>
                    <a:lnTo>
                      <a:pt x="924715" y="537745"/>
                    </a:lnTo>
                    <a:lnTo>
                      <a:pt x="924671" y="535113"/>
                    </a:lnTo>
                    <a:lnTo>
                      <a:pt x="925335" y="531284"/>
                    </a:lnTo>
                    <a:close/>
                    <a:moveTo>
                      <a:pt x="1014140" y="479603"/>
                    </a:moveTo>
                    <a:lnTo>
                      <a:pt x="1014140" y="479603"/>
                    </a:lnTo>
                    <a:lnTo>
                      <a:pt x="1040596" y="497891"/>
                    </a:lnTo>
                    <a:lnTo>
                      <a:pt x="1040600" y="497903"/>
                    </a:lnTo>
                    <a:lnTo>
                      <a:pt x="1049394" y="527843"/>
                    </a:lnTo>
                    <a:lnTo>
                      <a:pt x="1050160" y="537563"/>
                    </a:lnTo>
                    <a:lnTo>
                      <a:pt x="1050268" y="557925"/>
                    </a:lnTo>
                    <a:lnTo>
                      <a:pt x="1049828" y="565554"/>
                    </a:lnTo>
                    <a:lnTo>
                      <a:pt x="1049438" y="569236"/>
                    </a:lnTo>
                    <a:lnTo>
                      <a:pt x="1048657" y="575035"/>
                    </a:lnTo>
                    <a:cubicBezTo>
                      <a:pt x="1016604" y="593505"/>
                      <a:pt x="1027083" y="680317"/>
                      <a:pt x="1027083" y="680317"/>
                    </a:cubicBezTo>
                    <a:cubicBezTo>
                      <a:pt x="1096120" y="814537"/>
                      <a:pt x="1090573" y="901964"/>
                      <a:pt x="1090573" y="901964"/>
                    </a:cubicBezTo>
                    <a:lnTo>
                      <a:pt x="1090577" y="902036"/>
                    </a:lnTo>
                    <a:lnTo>
                      <a:pt x="1093248" y="961372"/>
                    </a:lnTo>
                    <a:lnTo>
                      <a:pt x="1094078" y="966130"/>
                    </a:lnTo>
                    <a:lnTo>
                      <a:pt x="1094307" y="970326"/>
                    </a:lnTo>
                    <a:lnTo>
                      <a:pt x="1097240" y="984245"/>
                    </a:lnTo>
                    <a:lnTo>
                      <a:pt x="1101953" y="1011247"/>
                    </a:lnTo>
                    <a:lnTo>
                      <a:pt x="1104609" y="1019219"/>
                    </a:lnTo>
                    <a:lnTo>
                      <a:pt x="1106013" y="1025879"/>
                    </a:lnTo>
                    <a:lnTo>
                      <a:pt x="1110362" y="1036484"/>
                    </a:lnTo>
                    <a:lnTo>
                      <a:pt x="1115637" y="1052317"/>
                    </a:lnTo>
                    <a:lnTo>
                      <a:pt x="1120896" y="1062173"/>
                    </a:lnTo>
                    <a:lnTo>
                      <a:pt x="1124014" y="1069778"/>
                    </a:lnTo>
                    <a:lnTo>
                      <a:pt x="1128443" y="1076316"/>
                    </a:lnTo>
                    <a:lnTo>
                      <a:pt x="1133243" y="1085310"/>
                    </a:lnTo>
                    <a:lnTo>
                      <a:pt x="1137662" y="1089926"/>
                    </a:lnTo>
                    <a:lnTo>
                      <a:pt x="1146638" y="1103177"/>
                    </a:lnTo>
                    <a:cubicBezTo>
                      <a:pt x="1154764" y="1112689"/>
                      <a:pt x="1163381" y="1120643"/>
                      <a:pt x="1172210" y="1127233"/>
                    </a:cubicBezTo>
                    <a:lnTo>
                      <a:pt x="1174910" y="1128829"/>
                    </a:lnTo>
                    <a:lnTo>
                      <a:pt x="1176007" y="1129974"/>
                    </a:lnTo>
                    <a:lnTo>
                      <a:pt x="1179808" y="1131724"/>
                    </a:lnTo>
                    <a:lnTo>
                      <a:pt x="1199055" y="1143099"/>
                    </a:lnTo>
                    <a:lnTo>
                      <a:pt x="1210075" y="1145656"/>
                    </a:lnTo>
                    <a:lnTo>
                      <a:pt x="1221810" y="1151058"/>
                    </a:lnTo>
                    <a:lnTo>
                      <a:pt x="1249867" y="1154887"/>
                    </a:lnTo>
                    <a:lnTo>
                      <a:pt x="1249867" y="1154888"/>
                    </a:lnTo>
                    <a:lnTo>
                      <a:pt x="1249868" y="1154888"/>
                    </a:lnTo>
                    <a:lnTo>
                      <a:pt x="1249867" y="1154887"/>
                    </a:lnTo>
                    <a:lnTo>
                      <a:pt x="1210075" y="1145656"/>
                    </a:lnTo>
                    <a:lnTo>
                      <a:pt x="1179808" y="1131724"/>
                    </a:lnTo>
                    <a:lnTo>
                      <a:pt x="1174910" y="1128829"/>
                    </a:lnTo>
                    <a:lnTo>
                      <a:pt x="1137662" y="1089926"/>
                    </a:lnTo>
                    <a:lnTo>
                      <a:pt x="1128443" y="1076316"/>
                    </a:lnTo>
                    <a:lnTo>
                      <a:pt x="1120896" y="1062173"/>
                    </a:lnTo>
                    <a:lnTo>
                      <a:pt x="1110362" y="1036484"/>
                    </a:lnTo>
                    <a:lnTo>
                      <a:pt x="1104609" y="1019219"/>
                    </a:lnTo>
                    <a:lnTo>
                      <a:pt x="1097240" y="984245"/>
                    </a:lnTo>
                    <a:lnTo>
                      <a:pt x="1094078" y="966130"/>
                    </a:lnTo>
                    <a:lnTo>
                      <a:pt x="1090577" y="902036"/>
                    </a:lnTo>
                    <a:lnTo>
                      <a:pt x="1090574" y="901964"/>
                    </a:lnTo>
                    <a:cubicBezTo>
                      <a:pt x="1090574" y="901964"/>
                      <a:pt x="1096121" y="814537"/>
                      <a:pt x="1027084" y="680317"/>
                    </a:cubicBezTo>
                    <a:cubicBezTo>
                      <a:pt x="1027084" y="680317"/>
                      <a:pt x="1016605" y="593505"/>
                      <a:pt x="1048658" y="575035"/>
                    </a:cubicBezTo>
                    <a:cubicBezTo>
                      <a:pt x="1048658" y="575035"/>
                      <a:pt x="1048899" y="573669"/>
                      <a:pt x="1049222" y="571263"/>
                    </a:cubicBezTo>
                    <a:lnTo>
                      <a:pt x="1049438" y="569236"/>
                    </a:lnTo>
                    <a:lnTo>
                      <a:pt x="1049750" y="566914"/>
                    </a:lnTo>
                    <a:lnTo>
                      <a:pt x="1049828" y="565554"/>
                    </a:lnTo>
                    <a:lnTo>
                      <a:pt x="1050285" y="561249"/>
                    </a:lnTo>
                    <a:lnTo>
                      <a:pt x="1050268" y="557925"/>
                    </a:lnTo>
                    <a:lnTo>
                      <a:pt x="1050900" y="546950"/>
                    </a:lnTo>
                    <a:lnTo>
                      <a:pt x="1050160" y="537563"/>
                    </a:lnTo>
                    <a:lnTo>
                      <a:pt x="1050122" y="530320"/>
                    </a:lnTo>
                    <a:lnTo>
                      <a:pt x="1049394" y="527843"/>
                    </a:lnTo>
                    <a:lnTo>
                      <a:pt x="1048913" y="521743"/>
                    </a:lnTo>
                    <a:lnTo>
                      <a:pt x="1040600" y="497903"/>
                    </a:lnTo>
                    <a:lnTo>
                      <a:pt x="1040597" y="497891"/>
                    </a:lnTo>
                    <a:cubicBezTo>
                      <a:pt x="1035020" y="488569"/>
                      <a:pt x="1026622" y="481604"/>
                      <a:pt x="1014140" y="479603"/>
                    </a:cubicBezTo>
                    <a:close/>
                    <a:moveTo>
                      <a:pt x="2005933" y="437121"/>
                    </a:moveTo>
                    <a:lnTo>
                      <a:pt x="2005933" y="437121"/>
                    </a:lnTo>
                    <a:lnTo>
                      <a:pt x="2024244" y="442561"/>
                    </a:lnTo>
                    <a:lnTo>
                      <a:pt x="2049537" y="466329"/>
                    </a:lnTo>
                    <a:lnTo>
                      <a:pt x="2069847" y="494202"/>
                    </a:lnTo>
                    <a:lnTo>
                      <a:pt x="2081254" y="512574"/>
                    </a:lnTo>
                    <a:lnTo>
                      <a:pt x="2097459" y="548567"/>
                    </a:lnTo>
                    <a:lnTo>
                      <a:pt x="2104426" y="565629"/>
                    </a:lnTo>
                    <a:lnTo>
                      <a:pt x="2113178" y="610697"/>
                    </a:lnTo>
                    <a:lnTo>
                      <a:pt x="2113186" y="610744"/>
                    </a:lnTo>
                    <a:cubicBezTo>
                      <a:pt x="2111337" y="660615"/>
                      <a:pt x="2131062" y="714180"/>
                      <a:pt x="2131062" y="714180"/>
                    </a:cubicBezTo>
                    <a:cubicBezTo>
                      <a:pt x="2158800" y="709870"/>
                      <a:pt x="2150787" y="731419"/>
                      <a:pt x="2150787" y="731419"/>
                    </a:cubicBezTo>
                    <a:cubicBezTo>
                      <a:pt x="2132911" y="743733"/>
                      <a:pt x="2101474" y="747427"/>
                      <a:pt x="2101474" y="747427"/>
                    </a:cubicBezTo>
                    <a:cubicBezTo>
                      <a:pt x="2033670" y="757278"/>
                      <a:pt x="1982508" y="895807"/>
                      <a:pt x="1952921" y="907505"/>
                    </a:cubicBezTo>
                    <a:cubicBezTo>
                      <a:pt x="1922717" y="919819"/>
                      <a:pt x="1911005" y="967227"/>
                      <a:pt x="1928881" y="978925"/>
                    </a:cubicBezTo>
                    <a:cubicBezTo>
                      <a:pt x="1946757" y="990623"/>
                      <a:pt x="2018260" y="1052192"/>
                      <a:pt x="2073736" y="1060196"/>
                    </a:cubicBezTo>
                    <a:lnTo>
                      <a:pt x="2073743" y="1060198"/>
                    </a:lnTo>
                    <a:lnTo>
                      <a:pt x="2097783" y="1066644"/>
                    </a:lnTo>
                    <a:lnTo>
                      <a:pt x="2100829" y="1068805"/>
                    </a:lnTo>
                    <a:lnTo>
                      <a:pt x="2103045" y="1072843"/>
                    </a:lnTo>
                    <a:lnTo>
                      <a:pt x="2098094" y="1081062"/>
                    </a:lnTo>
                    <a:lnTo>
                      <a:pt x="2093461" y="1083592"/>
                    </a:lnTo>
                    <a:lnTo>
                      <a:pt x="2093462" y="1083592"/>
                    </a:lnTo>
                    <a:cubicBezTo>
                      <a:pt x="2093462" y="1083592"/>
                      <a:pt x="2102246" y="1079744"/>
                      <a:pt x="2104172" y="1074895"/>
                    </a:cubicBezTo>
                    <a:lnTo>
                      <a:pt x="2103045" y="1072843"/>
                    </a:lnTo>
                    <a:lnTo>
                      <a:pt x="2104086" y="1071116"/>
                    </a:lnTo>
                    <a:lnTo>
                      <a:pt x="2100829" y="1068805"/>
                    </a:lnTo>
                    <a:lnTo>
                      <a:pt x="2099963" y="1067228"/>
                    </a:lnTo>
                    <a:lnTo>
                      <a:pt x="2097783" y="1066644"/>
                    </a:lnTo>
                    <a:lnTo>
                      <a:pt x="2095928" y="1065327"/>
                    </a:lnTo>
                    <a:lnTo>
                      <a:pt x="2073743" y="1060198"/>
                    </a:lnTo>
                    <a:lnTo>
                      <a:pt x="2073737" y="1060196"/>
                    </a:lnTo>
                    <a:cubicBezTo>
                      <a:pt x="2018261" y="1052192"/>
                      <a:pt x="1946758" y="990623"/>
                      <a:pt x="1928882" y="978925"/>
                    </a:cubicBezTo>
                    <a:cubicBezTo>
                      <a:pt x="1911006" y="967227"/>
                      <a:pt x="1922718" y="919819"/>
                      <a:pt x="1952922" y="907505"/>
                    </a:cubicBezTo>
                    <a:cubicBezTo>
                      <a:pt x="1982509" y="895807"/>
                      <a:pt x="2033671" y="757278"/>
                      <a:pt x="2101475" y="747427"/>
                    </a:cubicBezTo>
                    <a:cubicBezTo>
                      <a:pt x="2101475" y="747427"/>
                      <a:pt x="2132912" y="743733"/>
                      <a:pt x="2150788" y="731419"/>
                    </a:cubicBezTo>
                    <a:cubicBezTo>
                      <a:pt x="2150788" y="731419"/>
                      <a:pt x="2158801" y="709870"/>
                      <a:pt x="2131063" y="714180"/>
                    </a:cubicBezTo>
                    <a:cubicBezTo>
                      <a:pt x="2131063" y="714180"/>
                      <a:pt x="2111338" y="660615"/>
                      <a:pt x="2113187" y="610744"/>
                    </a:cubicBezTo>
                    <a:lnTo>
                      <a:pt x="2113178" y="610697"/>
                    </a:lnTo>
                    <a:lnTo>
                      <a:pt x="2106098" y="569726"/>
                    </a:lnTo>
                    <a:lnTo>
                      <a:pt x="2104426" y="565629"/>
                    </a:lnTo>
                    <a:lnTo>
                      <a:pt x="2103883" y="562836"/>
                    </a:lnTo>
                    <a:lnTo>
                      <a:pt x="2097459" y="548567"/>
                    </a:lnTo>
                    <a:lnTo>
                      <a:pt x="2085660" y="519670"/>
                    </a:lnTo>
                    <a:lnTo>
                      <a:pt x="2081254" y="512574"/>
                    </a:lnTo>
                    <a:lnTo>
                      <a:pt x="2078052" y="505462"/>
                    </a:lnTo>
                    <a:lnTo>
                      <a:pt x="2069847" y="494202"/>
                    </a:lnTo>
                    <a:lnTo>
                      <a:pt x="2056749" y="473106"/>
                    </a:lnTo>
                    <a:lnTo>
                      <a:pt x="2049537" y="466329"/>
                    </a:lnTo>
                    <a:lnTo>
                      <a:pt x="2042975" y="457323"/>
                    </a:lnTo>
                    <a:cubicBezTo>
                      <a:pt x="2030551" y="444894"/>
                      <a:pt x="2017799" y="437121"/>
                      <a:pt x="2005933" y="437121"/>
                    </a:cubicBezTo>
                    <a:close/>
                    <a:moveTo>
                      <a:pt x="702237" y="416803"/>
                    </a:moveTo>
                    <a:lnTo>
                      <a:pt x="705907" y="417178"/>
                    </a:lnTo>
                    <a:lnTo>
                      <a:pt x="705909" y="417180"/>
                    </a:lnTo>
                    <a:lnTo>
                      <a:pt x="712474" y="422995"/>
                    </a:lnTo>
                    <a:lnTo>
                      <a:pt x="714429" y="426794"/>
                    </a:lnTo>
                    <a:lnTo>
                      <a:pt x="718821" y="441180"/>
                    </a:lnTo>
                    <a:lnTo>
                      <a:pt x="720598" y="451547"/>
                    </a:lnTo>
                    <a:lnTo>
                      <a:pt x="721049" y="457921"/>
                    </a:lnTo>
                    <a:lnTo>
                      <a:pt x="720729" y="490685"/>
                    </a:lnTo>
                    <a:cubicBezTo>
                      <a:pt x="721423" y="480757"/>
                      <a:pt x="721654" y="472157"/>
                      <a:pt x="721528" y="464707"/>
                    </a:cubicBezTo>
                    <a:lnTo>
                      <a:pt x="721049" y="457921"/>
                    </a:lnTo>
                    <a:lnTo>
                      <a:pt x="721083" y="454374"/>
                    </a:lnTo>
                    <a:lnTo>
                      <a:pt x="720598" y="451547"/>
                    </a:lnTo>
                    <a:lnTo>
                      <a:pt x="720181" y="445634"/>
                    </a:lnTo>
                    <a:lnTo>
                      <a:pt x="718821" y="441180"/>
                    </a:lnTo>
                    <a:lnTo>
                      <a:pt x="717317" y="432406"/>
                    </a:lnTo>
                    <a:lnTo>
                      <a:pt x="714429" y="426794"/>
                    </a:lnTo>
                    <a:lnTo>
                      <a:pt x="713564" y="423960"/>
                    </a:lnTo>
                    <a:lnTo>
                      <a:pt x="712474" y="422995"/>
                    </a:lnTo>
                    <a:lnTo>
                      <a:pt x="711551" y="421200"/>
                    </a:lnTo>
                    <a:lnTo>
                      <a:pt x="705909" y="417180"/>
                    </a:lnTo>
                    <a:lnTo>
                      <a:pt x="705907" y="417178"/>
                    </a:lnTo>
                    <a:cubicBezTo>
                      <a:pt x="703740" y="416457"/>
                      <a:pt x="702237" y="416803"/>
                      <a:pt x="702237" y="416803"/>
                    </a:cubicBezTo>
                    <a:close/>
                    <a:moveTo>
                      <a:pt x="2390433" y="412599"/>
                    </a:moveTo>
                    <a:cubicBezTo>
                      <a:pt x="2377546" y="412955"/>
                      <a:pt x="2363908" y="416033"/>
                      <a:pt x="2350501" y="422960"/>
                    </a:cubicBezTo>
                    <a:cubicBezTo>
                      <a:pt x="2297491" y="450666"/>
                      <a:pt x="2340639" y="506078"/>
                      <a:pt x="2295025" y="553486"/>
                    </a:cubicBezTo>
                    <a:lnTo>
                      <a:pt x="2295000" y="553516"/>
                    </a:lnTo>
                    <a:lnTo>
                      <a:pt x="2275528" y="576033"/>
                    </a:lnTo>
                    <a:lnTo>
                      <a:pt x="2273410" y="579494"/>
                    </a:lnTo>
                    <a:lnTo>
                      <a:pt x="2271448" y="581855"/>
                    </a:lnTo>
                    <a:lnTo>
                      <a:pt x="2269925" y="585188"/>
                    </a:lnTo>
                    <a:lnTo>
                      <a:pt x="2266204" y="591267"/>
                    </a:lnTo>
                    <a:lnTo>
                      <a:pt x="2266031" y="593710"/>
                    </a:lnTo>
                    <a:lnTo>
                      <a:pt x="2264051" y="598046"/>
                    </a:lnTo>
                    <a:cubicBezTo>
                      <a:pt x="2262818" y="605511"/>
                      <a:pt x="2267287" y="607050"/>
                      <a:pt x="2267287" y="607050"/>
                    </a:cubicBezTo>
                    <a:lnTo>
                      <a:pt x="2267288" y="607050"/>
                    </a:lnTo>
                    <a:lnTo>
                      <a:pt x="2265208" y="605347"/>
                    </a:lnTo>
                    <a:lnTo>
                      <a:pt x="2266031" y="593710"/>
                    </a:lnTo>
                    <a:lnTo>
                      <a:pt x="2269925" y="585188"/>
                    </a:lnTo>
                    <a:lnTo>
                      <a:pt x="2273410" y="579494"/>
                    </a:lnTo>
                    <a:lnTo>
                      <a:pt x="2295000" y="553516"/>
                    </a:lnTo>
                    <a:lnTo>
                      <a:pt x="2295026" y="553486"/>
                    </a:lnTo>
                    <a:cubicBezTo>
                      <a:pt x="2340640" y="506078"/>
                      <a:pt x="2297492" y="450666"/>
                      <a:pt x="2350502" y="422960"/>
                    </a:cubicBezTo>
                    <a:lnTo>
                      <a:pt x="2390433" y="412599"/>
                    </a:lnTo>
                    <a:close/>
                    <a:moveTo>
                      <a:pt x="1963939" y="378169"/>
                    </a:moveTo>
                    <a:cubicBezTo>
                      <a:pt x="1937203" y="381709"/>
                      <a:pt x="1920868" y="394638"/>
                      <a:pt x="1912855" y="417419"/>
                    </a:cubicBezTo>
                    <a:cubicBezTo>
                      <a:pt x="1897445" y="462980"/>
                      <a:pt x="1915320" y="541787"/>
                      <a:pt x="1966482" y="553486"/>
                    </a:cubicBezTo>
                    <a:cubicBezTo>
                      <a:pt x="2018260" y="565799"/>
                      <a:pt x="2021958" y="632909"/>
                      <a:pt x="2021958" y="632909"/>
                    </a:cubicBezTo>
                    <a:cubicBezTo>
                      <a:pt x="2021188" y="639066"/>
                      <a:pt x="2020205" y="643770"/>
                      <a:pt x="2019057" y="647243"/>
                    </a:cubicBezTo>
                    <a:lnTo>
                      <a:pt x="2015158" y="654188"/>
                    </a:lnTo>
                    <a:lnTo>
                      <a:pt x="2015159" y="654189"/>
                    </a:lnTo>
                    <a:cubicBezTo>
                      <a:pt x="2018029" y="651726"/>
                      <a:pt x="2020418" y="645223"/>
                      <a:pt x="2021959" y="632909"/>
                    </a:cubicBezTo>
                    <a:cubicBezTo>
                      <a:pt x="2021959" y="632909"/>
                      <a:pt x="2018261" y="565799"/>
                      <a:pt x="1966483" y="553486"/>
                    </a:cubicBezTo>
                    <a:cubicBezTo>
                      <a:pt x="1915321" y="541787"/>
                      <a:pt x="1897446" y="462980"/>
                      <a:pt x="1912856" y="417419"/>
                    </a:cubicBezTo>
                    <a:cubicBezTo>
                      <a:pt x="1916863" y="406029"/>
                      <a:pt x="1922949" y="397101"/>
                      <a:pt x="1931377" y="390579"/>
                    </a:cubicBezTo>
                    <a:lnTo>
                      <a:pt x="1963940" y="378169"/>
                    </a:lnTo>
                    <a:close/>
                    <a:moveTo>
                      <a:pt x="1376701" y="374570"/>
                    </a:moveTo>
                    <a:lnTo>
                      <a:pt x="1376700" y="374571"/>
                    </a:lnTo>
                    <a:lnTo>
                      <a:pt x="1388912" y="376783"/>
                    </a:lnTo>
                    <a:cubicBezTo>
                      <a:pt x="1404939" y="390328"/>
                      <a:pt x="1407404" y="427270"/>
                      <a:pt x="1407404" y="427270"/>
                    </a:cubicBezTo>
                    <a:cubicBezTo>
                      <a:pt x="1420657" y="458977"/>
                      <a:pt x="1435143" y="466827"/>
                      <a:pt x="1446315" y="466751"/>
                    </a:cubicBezTo>
                    <a:lnTo>
                      <a:pt x="1446315" y="466750"/>
                    </a:lnTo>
                    <a:lnTo>
                      <a:pt x="1427640" y="458929"/>
                    </a:lnTo>
                    <a:cubicBezTo>
                      <a:pt x="1420966" y="453013"/>
                      <a:pt x="1414031" y="443124"/>
                      <a:pt x="1407405" y="427270"/>
                    </a:cubicBezTo>
                    <a:cubicBezTo>
                      <a:pt x="1407405" y="427270"/>
                      <a:pt x="1404940" y="390328"/>
                      <a:pt x="1388913" y="376783"/>
                    </a:cubicBezTo>
                    <a:cubicBezTo>
                      <a:pt x="1384906" y="373551"/>
                      <a:pt x="1380592" y="372935"/>
                      <a:pt x="1376701" y="374570"/>
                    </a:cubicBezTo>
                    <a:close/>
                    <a:moveTo>
                      <a:pt x="2162702" y="330126"/>
                    </a:moveTo>
                    <a:lnTo>
                      <a:pt x="2162702" y="330126"/>
                    </a:lnTo>
                    <a:lnTo>
                      <a:pt x="2198250" y="339842"/>
                    </a:lnTo>
                    <a:lnTo>
                      <a:pt x="2235564" y="358774"/>
                    </a:lnTo>
                    <a:lnTo>
                      <a:pt x="2242980" y="363926"/>
                    </a:lnTo>
                    <a:lnTo>
                      <a:pt x="2254374" y="373450"/>
                    </a:lnTo>
                    <a:lnTo>
                      <a:pt x="2266805" y="386930"/>
                    </a:lnTo>
                    <a:lnTo>
                      <a:pt x="2266815" y="386942"/>
                    </a:lnTo>
                    <a:cubicBezTo>
                      <a:pt x="2269405" y="389520"/>
                      <a:pt x="2272218" y="391098"/>
                      <a:pt x="2277149" y="391560"/>
                    </a:cubicBezTo>
                    <a:lnTo>
                      <a:pt x="2277150" y="391560"/>
                    </a:lnTo>
                    <a:lnTo>
                      <a:pt x="2266816" y="386942"/>
                    </a:lnTo>
                    <a:lnTo>
                      <a:pt x="2266805" y="386930"/>
                    </a:lnTo>
                    <a:lnTo>
                      <a:pt x="2257810" y="376322"/>
                    </a:lnTo>
                    <a:lnTo>
                      <a:pt x="2254374" y="373450"/>
                    </a:lnTo>
                    <a:lnTo>
                      <a:pt x="2250249" y="368977"/>
                    </a:lnTo>
                    <a:lnTo>
                      <a:pt x="2242980" y="363926"/>
                    </a:lnTo>
                    <a:lnTo>
                      <a:pt x="2238750" y="360391"/>
                    </a:lnTo>
                    <a:lnTo>
                      <a:pt x="2235564" y="358774"/>
                    </a:lnTo>
                    <a:lnTo>
                      <a:pt x="2231080" y="355659"/>
                    </a:lnTo>
                    <a:cubicBezTo>
                      <a:pt x="2222681" y="350787"/>
                      <a:pt x="2212005" y="345499"/>
                      <a:pt x="2198251" y="339842"/>
                    </a:cubicBezTo>
                    <a:cubicBezTo>
                      <a:pt x="2179913" y="332454"/>
                      <a:pt x="2168779" y="329760"/>
                      <a:pt x="2162702" y="330126"/>
                    </a:cubicBezTo>
                    <a:close/>
                    <a:moveTo>
                      <a:pt x="1722646" y="308865"/>
                    </a:moveTo>
                    <a:cubicBezTo>
                      <a:pt x="1692683" y="308519"/>
                      <a:pt x="1661978" y="312137"/>
                      <a:pt x="1634240" y="321372"/>
                    </a:cubicBezTo>
                    <a:cubicBezTo>
                      <a:pt x="1661978" y="312137"/>
                      <a:pt x="1692683" y="308519"/>
                      <a:pt x="1722646" y="308865"/>
                    </a:cubicBezTo>
                    <a:close/>
                    <a:moveTo>
                      <a:pt x="2276677" y="307057"/>
                    </a:moveTo>
                    <a:cubicBezTo>
                      <a:pt x="2267556" y="307441"/>
                      <a:pt x="2261739" y="308442"/>
                      <a:pt x="2261739" y="308442"/>
                    </a:cubicBezTo>
                    <a:lnTo>
                      <a:pt x="2201515" y="313492"/>
                    </a:lnTo>
                    <a:lnTo>
                      <a:pt x="2201515" y="313492"/>
                    </a:lnTo>
                    <a:cubicBezTo>
                      <a:pt x="2221250" y="314907"/>
                      <a:pt x="2241861" y="313829"/>
                      <a:pt x="2261740" y="308442"/>
                    </a:cubicBezTo>
                    <a:lnTo>
                      <a:pt x="2276678" y="307057"/>
                    </a:lnTo>
                    <a:close/>
                    <a:moveTo>
                      <a:pt x="1491852" y="284430"/>
                    </a:moveTo>
                    <a:lnTo>
                      <a:pt x="1491852" y="284430"/>
                    </a:lnTo>
                    <a:lnTo>
                      <a:pt x="1528527" y="291683"/>
                    </a:lnTo>
                    <a:lnTo>
                      <a:pt x="1528528" y="291683"/>
                    </a:lnTo>
                    <a:close/>
                    <a:moveTo>
                      <a:pt x="2045959" y="268836"/>
                    </a:moveTo>
                    <a:cubicBezTo>
                      <a:pt x="2025271" y="270668"/>
                      <a:pt x="2008484" y="283302"/>
                      <a:pt x="2000798" y="296574"/>
                    </a:cubicBezTo>
                    <a:lnTo>
                      <a:pt x="1999405" y="303145"/>
                    </a:lnTo>
                    <a:lnTo>
                      <a:pt x="1996823" y="306490"/>
                    </a:lnTo>
                    <a:lnTo>
                      <a:pt x="1997476" y="312248"/>
                    </a:lnTo>
                    <a:lnTo>
                      <a:pt x="1996746" y="315691"/>
                    </a:lnTo>
                    <a:lnTo>
                      <a:pt x="1997997" y="316846"/>
                    </a:lnTo>
                    <a:lnTo>
                      <a:pt x="1998324" y="319727"/>
                    </a:lnTo>
                    <a:lnTo>
                      <a:pt x="2010243" y="328141"/>
                    </a:lnTo>
                    <a:lnTo>
                      <a:pt x="2010246" y="328144"/>
                    </a:lnTo>
                    <a:cubicBezTo>
                      <a:pt x="2094694" y="352156"/>
                      <a:pt x="2134760" y="397717"/>
                      <a:pt x="2152636" y="405105"/>
                    </a:cubicBezTo>
                    <a:lnTo>
                      <a:pt x="2152644" y="405111"/>
                    </a:lnTo>
                    <a:lnTo>
                      <a:pt x="2174052" y="422941"/>
                    </a:lnTo>
                    <a:lnTo>
                      <a:pt x="2178554" y="436361"/>
                    </a:lnTo>
                    <a:lnTo>
                      <a:pt x="2162499" y="440815"/>
                    </a:lnTo>
                    <a:lnTo>
                      <a:pt x="2162499" y="440815"/>
                    </a:lnTo>
                    <a:cubicBezTo>
                      <a:pt x="2180375" y="440815"/>
                      <a:pt x="2182379" y="433888"/>
                      <a:pt x="2177679" y="425961"/>
                    </a:cubicBezTo>
                    <a:lnTo>
                      <a:pt x="2174052" y="422941"/>
                    </a:lnTo>
                    <a:lnTo>
                      <a:pt x="2173039" y="419921"/>
                    </a:lnTo>
                    <a:lnTo>
                      <a:pt x="2152644" y="405111"/>
                    </a:lnTo>
                    <a:lnTo>
                      <a:pt x="2152637" y="405105"/>
                    </a:lnTo>
                    <a:cubicBezTo>
                      <a:pt x="2134761" y="397717"/>
                      <a:pt x="2094695" y="352156"/>
                      <a:pt x="2010247" y="328144"/>
                    </a:cubicBezTo>
                    <a:lnTo>
                      <a:pt x="2010243" y="328141"/>
                    </a:lnTo>
                    <a:lnTo>
                      <a:pt x="1997997" y="316846"/>
                    </a:lnTo>
                    <a:lnTo>
                      <a:pt x="1997476" y="312248"/>
                    </a:lnTo>
                    <a:lnTo>
                      <a:pt x="1999405" y="303145"/>
                    </a:lnTo>
                    <a:lnTo>
                      <a:pt x="2018504" y="278415"/>
                    </a:lnTo>
                    <a:lnTo>
                      <a:pt x="2045960" y="268836"/>
                    </a:lnTo>
                    <a:close/>
                    <a:moveTo>
                      <a:pt x="1742188" y="244411"/>
                    </a:moveTo>
                    <a:lnTo>
                      <a:pt x="1782072" y="251164"/>
                    </a:lnTo>
                    <a:cubicBezTo>
                      <a:pt x="1792117" y="253530"/>
                      <a:pt x="1798204" y="255493"/>
                      <a:pt x="1798204" y="255493"/>
                    </a:cubicBezTo>
                    <a:cubicBezTo>
                      <a:pt x="1820703" y="264728"/>
                      <a:pt x="1836228" y="266883"/>
                      <a:pt x="1846861" y="264921"/>
                    </a:cubicBezTo>
                    <a:lnTo>
                      <a:pt x="1846861" y="264920"/>
                    </a:lnTo>
                    <a:lnTo>
                      <a:pt x="1826983" y="264406"/>
                    </a:lnTo>
                    <a:cubicBezTo>
                      <a:pt x="1818960" y="262958"/>
                      <a:pt x="1809454" y="260111"/>
                      <a:pt x="1798205" y="255493"/>
                    </a:cubicBezTo>
                    <a:cubicBezTo>
                      <a:pt x="1798205" y="255493"/>
                      <a:pt x="1773857" y="247643"/>
                      <a:pt x="1742189" y="244411"/>
                    </a:cubicBezTo>
                    <a:close/>
                    <a:moveTo>
                      <a:pt x="1258331" y="208229"/>
                    </a:moveTo>
                    <a:lnTo>
                      <a:pt x="1235624" y="208510"/>
                    </a:lnTo>
                    <a:lnTo>
                      <a:pt x="1228251" y="210998"/>
                    </a:lnTo>
                    <a:lnTo>
                      <a:pt x="1224160" y="211375"/>
                    </a:lnTo>
                    <a:lnTo>
                      <a:pt x="1216328" y="215022"/>
                    </a:lnTo>
                    <a:lnTo>
                      <a:pt x="1207474" y="218011"/>
                    </a:lnTo>
                    <a:lnTo>
                      <a:pt x="1197153" y="223954"/>
                    </a:lnTo>
                    <a:lnTo>
                      <a:pt x="1192085" y="226314"/>
                    </a:lnTo>
                    <a:lnTo>
                      <a:pt x="1187324" y="229613"/>
                    </a:lnTo>
                    <a:lnTo>
                      <a:pt x="1182930" y="232143"/>
                    </a:lnTo>
                    <a:lnTo>
                      <a:pt x="1171833" y="240347"/>
                    </a:lnTo>
                    <a:lnTo>
                      <a:pt x="1168299" y="242796"/>
                    </a:lnTo>
                    <a:lnTo>
                      <a:pt x="1166591" y="244223"/>
                    </a:lnTo>
                    <a:lnTo>
                      <a:pt x="1165576" y="244973"/>
                    </a:lnTo>
                    <a:lnTo>
                      <a:pt x="1159034" y="250535"/>
                    </a:lnTo>
                    <a:lnTo>
                      <a:pt x="1158994" y="250568"/>
                    </a:lnTo>
                    <a:cubicBezTo>
                      <a:pt x="1103517" y="366317"/>
                      <a:pt x="1051123" y="398332"/>
                      <a:pt x="1000578" y="419266"/>
                    </a:cubicBezTo>
                    <a:cubicBezTo>
                      <a:pt x="950649" y="440199"/>
                      <a:pt x="966676" y="540556"/>
                      <a:pt x="966676" y="540556"/>
                    </a:cubicBezTo>
                    <a:cubicBezTo>
                      <a:pt x="963055" y="553716"/>
                      <a:pt x="960579" y="565107"/>
                      <a:pt x="959020" y="574964"/>
                    </a:cubicBezTo>
                    <a:lnTo>
                      <a:pt x="958252" y="583939"/>
                    </a:lnTo>
                    <a:lnTo>
                      <a:pt x="957341" y="588629"/>
                    </a:lnTo>
                    <a:lnTo>
                      <a:pt x="957531" y="592353"/>
                    </a:lnTo>
                    <a:lnTo>
                      <a:pt x="956862" y="600172"/>
                    </a:lnTo>
                    <a:cubicBezTo>
                      <a:pt x="956948" y="614227"/>
                      <a:pt x="959780" y="623097"/>
                      <a:pt x="963517" y="628677"/>
                    </a:cubicBezTo>
                    <a:lnTo>
                      <a:pt x="965238" y="629924"/>
                    </a:lnTo>
                    <a:lnTo>
                      <a:pt x="966461" y="632274"/>
                    </a:lnTo>
                    <a:lnTo>
                      <a:pt x="975601" y="637438"/>
                    </a:lnTo>
                    <a:lnTo>
                      <a:pt x="975604" y="637440"/>
                    </a:lnTo>
                    <a:cubicBezTo>
                      <a:pt x="979312" y="638335"/>
                      <a:pt x="982086" y="637835"/>
                      <a:pt x="982086" y="637835"/>
                    </a:cubicBezTo>
                    <a:lnTo>
                      <a:pt x="982086" y="637835"/>
                    </a:lnTo>
                    <a:lnTo>
                      <a:pt x="975605" y="637440"/>
                    </a:lnTo>
                    <a:lnTo>
                      <a:pt x="975601" y="637438"/>
                    </a:lnTo>
                    <a:lnTo>
                      <a:pt x="965238" y="629924"/>
                    </a:lnTo>
                    <a:lnTo>
                      <a:pt x="958821" y="617603"/>
                    </a:lnTo>
                    <a:lnTo>
                      <a:pt x="957531" y="592353"/>
                    </a:lnTo>
                    <a:lnTo>
                      <a:pt x="958252" y="583939"/>
                    </a:lnTo>
                    <a:lnTo>
                      <a:pt x="966677" y="540556"/>
                    </a:lnTo>
                    <a:cubicBezTo>
                      <a:pt x="966677" y="540556"/>
                      <a:pt x="950650" y="440199"/>
                      <a:pt x="1000579" y="419266"/>
                    </a:cubicBezTo>
                    <a:cubicBezTo>
                      <a:pt x="1051124" y="398332"/>
                      <a:pt x="1103518" y="366317"/>
                      <a:pt x="1158995" y="250568"/>
                    </a:cubicBezTo>
                    <a:lnTo>
                      <a:pt x="1159034" y="250535"/>
                    </a:lnTo>
                    <a:lnTo>
                      <a:pt x="1166591" y="244223"/>
                    </a:lnTo>
                    <a:lnTo>
                      <a:pt x="1171833" y="240347"/>
                    </a:lnTo>
                    <a:lnTo>
                      <a:pt x="1187324" y="229613"/>
                    </a:lnTo>
                    <a:lnTo>
                      <a:pt x="1197153" y="223954"/>
                    </a:lnTo>
                    <a:lnTo>
                      <a:pt x="1216328" y="215022"/>
                    </a:lnTo>
                    <a:lnTo>
                      <a:pt x="1228251" y="210998"/>
                    </a:lnTo>
                    <a:close/>
                    <a:moveTo>
                      <a:pt x="1240946" y="169855"/>
                    </a:moveTo>
                    <a:cubicBezTo>
                      <a:pt x="1223559" y="169148"/>
                      <a:pt x="1208367" y="170789"/>
                      <a:pt x="1195047" y="173960"/>
                    </a:cubicBezTo>
                    <a:lnTo>
                      <a:pt x="1187197" y="176966"/>
                    </a:lnTo>
                    <a:lnTo>
                      <a:pt x="1182340" y="177609"/>
                    </a:lnTo>
                    <a:lnTo>
                      <a:pt x="1174148" y="181965"/>
                    </a:lnTo>
                    <a:lnTo>
                      <a:pt x="1160387" y="187236"/>
                    </a:lnTo>
                    <a:lnTo>
                      <a:pt x="1152591" y="193427"/>
                    </a:lnTo>
                    <a:lnTo>
                      <a:pt x="1142573" y="198754"/>
                    </a:lnTo>
                    <a:lnTo>
                      <a:pt x="1117081" y="221627"/>
                    </a:lnTo>
                    <a:lnTo>
                      <a:pt x="1117078" y="221630"/>
                    </a:lnTo>
                    <a:cubicBezTo>
                      <a:pt x="1090573" y="247489"/>
                      <a:pt x="1109065" y="316446"/>
                      <a:pt x="1006125" y="350925"/>
                    </a:cubicBezTo>
                    <a:cubicBezTo>
                      <a:pt x="948222" y="369972"/>
                      <a:pt x="926204" y="400903"/>
                      <a:pt x="919887" y="432760"/>
                    </a:cubicBezTo>
                    <a:cubicBezTo>
                      <a:pt x="926204" y="400903"/>
                      <a:pt x="948222" y="369972"/>
                      <a:pt x="1006125" y="350925"/>
                    </a:cubicBezTo>
                    <a:cubicBezTo>
                      <a:pt x="1109065" y="316446"/>
                      <a:pt x="1090573" y="247489"/>
                      <a:pt x="1117078" y="221630"/>
                    </a:cubicBezTo>
                    <a:lnTo>
                      <a:pt x="1117081" y="221627"/>
                    </a:lnTo>
                    <a:lnTo>
                      <a:pt x="1152591" y="193427"/>
                    </a:lnTo>
                    <a:lnTo>
                      <a:pt x="1174148" y="181965"/>
                    </a:lnTo>
                    <a:lnTo>
                      <a:pt x="1187197" y="176966"/>
                    </a:lnTo>
                    <a:lnTo>
                      <a:pt x="1240946" y="169855"/>
                    </a:lnTo>
                    <a:close/>
                    <a:moveTo>
                      <a:pt x="1250154" y="106699"/>
                    </a:moveTo>
                    <a:lnTo>
                      <a:pt x="1301999" y="118811"/>
                    </a:lnTo>
                    <a:lnTo>
                      <a:pt x="1302001" y="118813"/>
                    </a:lnTo>
                    <a:lnTo>
                      <a:pt x="1327415" y="138605"/>
                    </a:lnTo>
                    <a:lnTo>
                      <a:pt x="1330640" y="144977"/>
                    </a:lnTo>
                    <a:lnTo>
                      <a:pt x="1333005" y="156715"/>
                    </a:lnTo>
                    <a:lnTo>
                      <a:pt x="1327830" y="180110"/>
                    </a:lnTo>
                    <a:lnTo>
                      <a:pt x="1322957" y="187152"/>
                    </a:lnTo>
                    <a:lnTo>
                      <a:pt x="1322957" y="187152"/>
                    </a:lnTo>
                    <a:cubicBezTo>
                      <a:pt x="1322957" y="187152"/>
                      <a:pt x="1332203" y="176531"/>
                      <a:pt x="1334206" y="162678"/>
                    </a:cubicBezTo>
                    <a:lnTo>
                      <a:pt x="1333005" y="156715"/>
                    </a:lnTo>
                    <a:lnTo>
                      <a:pt x="1334093" y="151798"/>
                    </a:lnTo>
                    <a:lnTo>
                      <a:pt x="1330640" y="144977"/>
                    </a:lnTo>
                    <a:lnTo>
                      <a:pt x="1329718" y="140398"/>
                    </a:lnTo>
                    <a:lnTo>
                      <a:pt x="1327415" y="138605"/>
                    </a:lnTo>
                    <a:lnTo>
                      <a:pt x="1325449" y="134720"/>
                    </a:lnTo>
                    <a:lnTo>
                      <a:pt x="1302001" y="118813"/>
                    </a:lnTo>
                    <a:lnTo>
                      <a:pt x="1301999" y="118811"/>
                    </a:lnTo>
                    <a:cubicBezTo>
                      <a:pt x="1287360" y="112192"/>
                      <a:pt x="1269484" y="108190"/>
                      <a:pt x="1250154" y="106699"/>
                    </a:cubicBezTo>
                    <a:close/>
                    <a:moveTo>
                      <a:pt x="1563370" y="77426"/>
                    </a:moveTo>
                    <a:cubicBezTo>
                      <a:pt x="1548231" y="77048"/>
                      <a:pt x="1534549" y="77997"/>
                      <a:pt x="1522116" y="79997"/>
                    </a:cubicBezTo>
                    <a:lnTo>
                      <a:pt x="1519315" y="80733"/>
                    </a:lnTo>
                    <a:lnTo>
                      <a:pt x="1516864" y="80917"/>
                    </a:lnTo>
                    <a:lnTo>
                      <a:pt x="1512508" y="82522"/>
                    </a:lnTo>
                    <a:lnTo>
                      <a:pt x="1488353" y="88869"/>
                    </a:lnTo>
                    <a:lnTo>
                      <a:pt x="1477324" y="95483"/>
                    </a:lnTo>
                    <a:lnTo>
                      <a:pt x="1464426" y="100234"/>
                    </a:lnTo>
                    <a:lnTo>
                      <a:pt x="1447183" y="113555"/>
                    </a:lnTo>
                    <a:lnTo>
                      <a:pt x="1438286" y="118890"/>
                    </a:lnTo>
                    <a:lnTo>
                      <a:pt x="1431677" y="125534"/>
                    </a:lnTo>
                    <a:lnTo>
                      <a:pt x="1427160" y="129023"/>
                    </a:lnTo>
                    <a:lnTo>
                      <a:pt x="1405024" y="152329"/>
                    </a:lnTo>
                    <a:lnTo>
                      <a:pt x="1403139" y="154225"/>
                    </a:lnTo>
                    <a:cubicBezTo>
                      <a:pt x="1392796" y="165415"/>
                      <a:pt x="1383269" y="175281"/>
                      <a:pt x="1372886" y="181611"/>
                    </a:cubicBezTo>
                    <a:cubicBezTo>
                      <a:pt x="1325423" y="210548"/>
                      <a:pt x="1343915" y="345383"/>
                      <a:pt x="1343915" y="345383"/>
                    </a:cubicBezTo>
                    <a:cubicBezTo>
                      <a:pt x="1304465" y="366317"/>
                      <a:pt x="1296452" y="427270"/>
                      <a:pt x="1296452" y="427270"/>
                    </a:cubicBezTo>
                    <a:cubicBezTo>
                      <a:pt x="1301999" y="479603"/>
                      <a:pt x="1251454" y="530089"/>
                      <a:pt x="1251454" y="530089"/>
                    </a:cubicBezTo>
                    <a:cubicBezTo>
                      <a:pt x="1156528" y="611976"/>
                      <a:pt x="1232962" y="711717"/>
                      <a:pt x="1232962" y="711717"/>
                    </a:cubicBezTo>
                    <a:cubicBezTo>
                      <a:pt x="1246523" y="920435"/>
                      <a:pt x="1283507" y="938906"/>
                      <a:pt x="1283507" y="938906"/>
                    </a:cubicBezTo>
                    <a:lnTo>
                      <a:pt x="1283525" y="938921"/>
                    </a:lnTo>
                    <a:lnTo>
                      <a:pt x="1312878" y="964229"/>
                    </a:lnTo>
                    <a:lnTo>
                      <a:pt x="1317923" y="970009"/>
                    </a:lnTo>
                    <a:lnTo>
                      <a:pt x="1324020" y="978931"/>
                    </a:lnTo>
                    <a:lnTo>
                      <a:pt x="1327369" y="991979"/>
                    </a:lnTo>
                    <a:lnTo>
                      <a:pt x="1325423" y="994317"/>
                    </a:lnTo>
                    <a:lnTo>
                      <a:pt x="1325424" y="994317"/>
                    </a:lnTo>
                    <a:cubicBezTo>
                      <a:pt x="1325424" y="994317"/>
                      <a:pt x="1330047" y="991700"/>
                      <a:pt x="1327119" y="983466"/>
                    </a:cubicBezTo>
                    <a:lnTo>
                      <a:pt x="1324020" y="978931"/>
                    </a:lnTo>
                    <a:lnTo>
                      <a:pt x="1323316" y="976190"/>
                    </a:lnTo>
                    <a:lnTo>
                      <a:pt x="1317923" y="970009"/>
                    </a:lnTo>
                    <a:lnTo>
                      <a:pt x="1315542" y="966525"/>
                    </a:lnTo>
                    <a:lnTo>
                      <a:pt x="1312878" y="964229"/>
                    </a:lnTo>
                    <a:lnTo>
                      <a:pt x="1309807" y="960709"/>
                    </a:lnTo>
                    <a:lnTo>
                      <a:pt x="1283525" y="938921"/>
                    </a:lnTo>
                    <a:lnTo>
                      <a:pt x="1283508" y="938906"/>
                    </a:lnTo>
                    <a:cubicBezTo>
                      <a:pt x="1283508" y="938906"/>
                      <a:pt x="1246524" y="920435"/>
                      <a:pt x="1232963" y="711717"/>
                    </a:cubicBezTo>
                    <a:cubicBezTo>
                      <a:pt x="1232963" y="711717"/>
                      <a:pt x="1156529" y="611976"/>
                      <a:pt x="1251455" y="530089"/>
                    </a:cubicBezTo>
                    <a:cubicBezTo>
                      <a:pt x="1251455" y="530089"/>
                      <a:pt x="1302000" y="479603"/>
                      <a:pt x="1296453" y="427270"/>
                    </a:cubicBezTo>
                    <a:cubicBezTo>
                      <a:pt x="1296453" y="427270"/>
                      <a:pt x="1304466" y="366317"/>
                      <a:pt x="1343916" y="345383"/>
                    </a:cubicBezTo>
                    <a:cubicBezTo>
                      <a:pt x="1343916" y="345383"/>
                      <a:pt x="1325424" y="210548"/>
                      <a:pt x="1372887" y="181611"/>
                    </a:cubicBezTo>
                    <a:cubicBezTo>
                      <a:pt x="1381786" y="176185"/>
                      <a:pt x="1390057" y="168162"/>
                      <a:pt x="1398752" y="158933"/>
                    </a:cubicBezTo>
                    <a:lnTo>
                      <a:pt x="1405024" y="152329"/>
                    </a:lnTo>
                    <a:lnTo>
                      <a:pt x="1431677" y="125534"/>
                    </a:lnTo>
                    <a:lnTo>
                      <a:pt x="1447183" y="113555"/>
                    </a:lnTo>
                    <a:lnTo>
                      <a:pt x="1477324" y="95483"/>
                    </a:lnTo>
                    <a:lnTo>
                      <a:pt x="1512508" y="82522"/>
                    </a:lnTo>
                    <a:lnTo>
                      <a:pt x="1519315" y="80733"/>
                    </a:lnTo>
                    <a:lnTo>
                      <a:pt x="1563370" y="77426"/>
                    </a:lnTo>
                    <a:close/>
                    <a:moveTo>
                      <a:pt x="1758754" y="70787"/>
                    </a:moveTo>
                    <a:cubicBezTo>
                      <a:pt x="1743498" y="70171"/>
                      <a:pt x="1733867" y="72172"/>
                      <a:pt x="1728001" y="75520"/>
                    </a:cubicBezTo>
                    <a:lnTo>
                      <a:pt x="1727998" y="75525"/>
                    </a:lnTo>
                    <a:lnTo>
                      <a:pt x="1720376" y="84789"/>
                    </a:lnTo>
                    <a:lnTo>
                      <a:pt x="1720467" y="87354"/>
                    </a:lnTo>
                    <a:lnTo>
                      <a:pt x="1719843" y="88334"/>
                    </a:lnTo>
                    <a:lnTo>
                      <a:pt x="1720613" y="91443"/>
                    </a:lnTo>
                    <a:lnTo>
                      <a:pt x="1720753" y="95390"/>
                    </a:lnTo>
                    <a:lnTo>
                      <a:pt x="1722774" y="100181"/>
                    </a:lnTo>
                    <a:lnTo>
                      <a:pt x="1723128" y="101610"/>
                    </a:lnTo>
                    <a:lnTo>
                      <a:pt x="1724025" y="103145"/>
                    </a:lnTo>
                    <a:lnTo>
                      <a:pt x="1724431" y="104108"/>
                    </a:lnTo>
                    <a:lnTo>
                      <a:pt x="1726687" y="107704"/>
                    </a:lnTo>
                    <a:lnTo>
                      <a:pt x="1726701" y="107728"/>
                    </a:lnTo>
                    <a:lnTo>
                      <a:pt x="1726708" y="107741"/>
                    </a:lnTo>
                    <a:lnTo>
                      <a:pt x="1741857" y="142460"/>
                    </a:lnTo>
                    <a:lnTo>
                      <a:pt x="1742335" y="152329"/>
                    </a:lnTo>
                    <a:lnTo>
                      <a:pt x="1738549" y="175334"/>
                    </a:lnTo>
                    <a:lnTo>
                      <a:pt x="1735331" y="183550"/>
                    </a:lnTo>
                    <a:lnTo>
                      <a:pt x="1715961" y="206248"/>
                    </a:lnTo>
                    <a:lnTo>
                      <a:pt x="1715952" y="206257"/>
                    </a:lnTo>
                    <a:lnTo>
                      <a:pt x="1684786" y="216089"/>
                    </a:lnTo>
                    <a:lnTo>
                      <a:pt x="1684786" y="216089"/>
                    </a:lnTo>
                    <a:cubicBezTo>
                      <a:pt x="1696036" y="216089"/>
                      <a:pt x="1706784" y="212472"/>
                      <a:pt x="1715953" y="206257"/>
                    </a:cubicBezTo>
                    <a:lnTo>
                      <a:pt x="1715961" y="206248"/>
                    </a:lnTo>
                    <a:lnTo>
                      <a:pt x="1733462" y="188322"/>
                    </a:lnTo>
                    <a:lnTo>
                      <a:pt x="1735331" y="183550"/>
                    </a:lnTo>
                    <a:lnTo>
                      <a:pt x="1737643" y="180841"/>
                    </a:lnTo>
                    <a:lnTo>
                      <a:pt x="1738549" y="175334"/>
                    </a:lnTo>
                    <a:lnTo>
                      <a:pt x="1742910" y="164201"/>
                    </a:lnTo>
                    <a:lnTo>
                      <a:pt x="1742335" y="152329"/>
                    </a:lnTo>
                    <a:lnTo>
                      <a:pt x="1743383" y="145959"/>
                    </a:lnTo>
                    <a:lnTo>
                      <a:pt x="1741857" y="142460"/>
                    </a:lnTo>
                    <a:lnTo>
                      <a:pt x="1741567" y="136476"/>
                    </a:lnTo>
                    <a:lnTo>
                      <a:pt x="1726708" y="107741"/>
                    </a:lnTo>
                    <a:lnTo>
                      <a:pt x="1726702" y="107728"/>
                    </a:lnTo>
                    <a:lnTo>
                      <a:pt x="1726687" y="107704"/>
                    </a:lnTo>
                    <a:lnTo>
                      <a:pt x="1724025" y="103145"/>
                    </a:lnTo>
                    <a:lnTo>
                      <a:pt x="1722774" y="100181"/>
                    </a:lnTo>
                    <a:lnTo>
                      <a:pt x="1720613" y="91443"/>
                    </a:lnTo>
                    <a:lnTo>
                      <a:pt x="1720467" y="87354"/>
                    </a:lnTo>
                    <a:lnTo>
                      <a:pt x="1727998" y="75525"/>
                    </a:lnTo>
                    <a:lnTo>
                      <a:pt x="1728002" y="75520"/>
                    </a:lnTo>
                    <a:lnTo>
                      <a:pt x="1758754" y="70787"/>
                    </a:lnTo>
                    <a:close/>
                    <a:moveTo>
                      <a:pt x="1761849" y="144"/>
                    </a:moveTo>
                    <a:cubicBezTo>
                      <a:pt x="1797732" y="1407"/>
                      <a:pt x="1838501" y="11219"/>
                      <a:pt x="1877103" y="39387"/>
                    </a:cubicBezTo>
                    <a:cubicBezTo>
                      <a:pt x="1877103" y="39387"/>
                      <a:pt x="2008397" y="55395"/>
                      <a:pt x="2079284" y="86795"/>
                    </a:cubicBezTo>
                    <a:cubicBezTo>
                      <a:pt x="2150787" y="118811"/>
                      <a:pt x="2166813" y="174222"/>
                      <a:pt x="2253726" y="185920"/>
                    </a:cubicBezTo>
                    <a:cubicBezTo>
                      <a:pt x="2340639" y="197618"/>
                      <a:pt x="2407827" y="280736"/>
                      <a:pt x="2463303" y="355850"/>
                    </a:cubicBezTo>
                    <a:cubicBezTo>
                      <a:pt x="2518780" y="430964"/>
                      <a:pt x="2598296" y="454976"/>
                      <a:pt x="2704934" y="660615"/>
                    </a:cubicBezTo>
                    <a:cubicBezTo>
                      <a:pt x="2704934" y="660615"/>
                      <a:pt x="2815886" y="700019"/>
                      <a:pt x="2867664" y="937674"/>
                    </a:cubicBezTo>
                    <a:cubicBezTo>
                      <a:pt x="2918826" y="1174714"/>
                      <a:pt x="2974302" y="1384663"/>
                      <a:pt x="2796161" y="1585992"/>
                    </a:cubicBezTo>
                    <a:cubicBezTo>
                      <a:pt x="2796161" y="1585992"/>
                      <a:pt x="2752397" y="1621702"/>
                      <a:pt x="2665484" y="1582298"/>
                    </a:cubicBezTo>
                    <a:cubicBezTo>
                      <a:pt x="2578571" y="1542894"/>
                      <a:pt x="2507068" y="1593996"/>
                      <a:pt x="2447893" y="1633400"/>
                    </a:cubicBezTo>
                    <a:cubicBezTo>
                      <a:pt x="2388102" y="1673420"/>
                      <a:pt x="2340639" y="1677114"/>
                      <a:pt x="2304888" y="1724522"/>
                    </a:cubicBezTo>
                    <a:cubicBezTo>
                      <a:pt x="2269753" y="1771930"/>
                      <a:pt x="2162498" y="1799636"/>
                      <a:pt x="2095310" y="1799636"/>
                    </a:cubicBezTo>
                    <a:cubicBezTo>
                      <a:pt x="2028122" y="1799636"/>
                      <a:pt x="2063257" y="1871056"/>
                      <a:pt x="1877103" y="1847044"/>
                    </a:cubicBezTo>
                    <a:cubicBezTo>
                      <a:pt x="1877103" y="1847044"/>
                      <a:pt x="1750740" y="1981879"/>
                      <a:pt x="1445621" y="1965871"/>
                    </a:cubicBezTo>
                    <a:cubicBezTo>
                      <a:pt x="1445621" y="1965871"/>
                      <a:pt x="1326655" y="2013279"/>
                      <a:pt x="1243441" y="2013279"/>
                    </a:cubicBezTo>
                    <a:cubicBezTo>
                      <a:pt x="1160843" y="2013279"/>
                      <a:pt x="879145" y="1902456"/>
                      <a:pt x="811957" y="1902456"/>
                    </a:cubicBezTo>
                    <a:cubicBezTo>
                      <a:pt x="811957" y="1902456"/>
                      <a:pt x="736756" y="1835346"/>
                      <a:pt x="705319" y="1763926"/>
                    </a:cubicBezTo>
                    <a:cubicBezTo>
                      <a:pt x="705319" y="1763926"/>
                      <a:pt x="614092" y="1763926"/>
                      <a:pt x="558615" y="1744224"/>
                    </a:cubicBezTo>
                    <a:cubicBezTo>
                      <a:pt x="503139" y="1724522"/>
                      <a:pt x="170281" y="1732526"/>
                      <a:pt x="67341" y="1424067"/>
                    </a:cubicBezTo>
                    <a:cubicBezTo>
                      <a:pt x="67341" y="1424067"/>
                      <a:pt x="71656" y="1329251"/>
                      <a:pt x="11865" y="1238129"/>
                    </a:cubicBezTo>
                    <a:cubicBezTo>
                      <a:pt x="11865" y="1238129"/>
                      <a:pt x="-35598" y="1123612"/>
                      <a:pt x="59328" y="1024486"/>
                    </a:cubicBezTo>
                    <a:cubicBezTo>
                      <a:pt x="59328" y="1024486"/>
                      <a:pt x="51931" y="869949"/>
                      <a:pt x="178294" y="724031"/>
                    </a:cubicBezTo>
                    <a:cubicBezTo>
                      <a:pt x="178294" y="724031"/>
                      <a:pt x="222059" y="700019"/>
                      <a:pt x="238085" y="640913"/>
                    </a:cubicBezTo>
                    <a:cubicBezTo>
                      <a:pt x="238085" y="640913"/>
                      <a:pt x="257810" y="573187"/>
                      <a:pt x="344723" y="478372"/>
                    </a:cubicBezTo>
                    <a:cubicBezTo>
                      <a:pt x="431636" y="383556"/>
                      <a:pt x="475401" y="422960"/>
                      <a:pt x="511152" y="347846"/>
                    </a:cubicBezTo>
                    <a:cubicBezTo>
                      <a:pt x="546904" y="272732"/>
                      <a:pt x="705319" y="225324"/>
                      <a:pt x="776206" y="225324"/>
                    </a:cubicBezTo>
                    <a:cubicBezTo>
                      <a:pt x="847709" y="225324"/>
                      <a:pt x="788534" y="130509"/>
                      <a:pt x="994414" y="134203"/>
                    </a:cubicBezTo>
                    <a:cubicBezTo>
                      <a:pt x="994414" y="134203"/>
                      <a:pt x="1097353" y="63399"/>
                      <a:pt x="1188581" y="39387"/>
                    </a:cubicBezTo>
                    <a:cubicBezTo>
                      <a:pt x="1279192" y="15991"/>
                      <a:pt x="1319259" y="78791"/>
                      <a:pt x="1378433" y="70787"/>
                    </a:cubicBezTo>
                    <a:cubicBezTo>
                      <a:pt x="1437608" y="63399"/>
                      <a:pt x="1441923" y="-19719"/>
                      <a:pt x="1655814" y="19685"/>
                    </a:cubicBezTo>
                    <a:cubicBezTo>
                      <a:pt x="1655814" y="19685"/>
                      <a:pt x="1702044" y="-1960"/>
                      <a:pt x="1761849" y="144"/>
                    </a:cubicBezTo>
                    <a:close/>
                  </a:path>
                </a:pathLst>
              </a:custGeom>
              <a:gradFill flip="none" rotWithShape="1">
                <a:gsLst>
                  <a:gs pos="0">
                    <a:schemeClr val="accent4">
                      <a:lumMod val="100000"/>
                    </a:schemeClr>
                  </a:gs>
                  <a:gs pos="100000">
                    <a:schemeClr val="lt1">
                      <a:lumMod val="100000"/>
                    </a:schemeClr>
                  </a:gs>
                  <a:gs pos="90000">
                    <a:schemeClr val="accent4">
                      <a:lumMod val="100000"/>
                    </a:schemeClr>
                  </a:gs>
                  <a:gs pos="90100">
                    <a:schemeClr val="lt1">
                      <a:lumMod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69" name="i$lîḋê">
                <a:extLst>
                  <a:ext uri="{FF2B5EF4-FFF2-40B4-BE49-F238E27FC236}">
                    <a16:creationId xmlns="" xmlns:a16="http://schemas.microsoft.com/office/drawing/2014/main" id="{963615ED-4D38-4E1E-9A35-24B496C225DA}"/>
                  </a:ext>
                </a:extLst>
              </p:cNvPr>
              <p:cNvSpPr/>
              <p:nvPr/>
            </p:nvSpPr>
            <p:spPr bwMode="auto">
              <a:xfrm>
                <a:off x="2533650" y="3441662"/>
                <a:ext cx="3009900" cy="2049006"/>
              </a:xfrm>
              <a:custGeom>
                <a:avLst/>
                <a:gdLst>
                  <a:gd name="T0" fmla="*/ 2294 w 4883"/>
                  <a:gd name="T1" fmla="*/ 173 h 3328"/>
                  <a:gd name="T2" fmla="*/ 154 w 4883"/>
                  <a:gd name="T3" fmla="*/ 1722 h 3328"/>
                  <a:gd name="T4" fmla="*/ 3103 w 4883"/>
                  <a:gd name="T5" fmla="*/ 3058 h 3328"/>
                  <a:gd name="T6" fmla="*/ 3138 w 4883"/>
                  <a:gd name="T7" fmla="*/ 302 h 3328"/>
                  <a:gd name="T8" fmla="*/ 3146 w 4883"/>
                  <a:gd name="T9" fmla="*/ 495 h 3328"/>
                  <a:gd name="T10" fmla="*/ 2675 w 4883"/>
                  <a:gd name="T11" fmla="*/ 1120 h 3328"/>
                  <a:gd name="T12" fmla="*/ 2285 w 4883"/>
                  <a:gd name="T13" fmla="*/ 353 h 3328"/>
                  <a:gd name="T14" fmla="*/ 2722 w 4883"/>
                  <a:gd name="T15" fmla="*/ 482 h 3328"/>
                  <a:gd name="T16" fmla="*/ 2345 w 4883"/>
                  <a:gd name="T17" fmla="*/ 944 h 3328"/>
                  <a:gd name="T18" fmla="*/ 1759 w 4883"/>
                  <a:gd name="T19" fmla="*/ 992 h 3328"/>
                  <a:gd name="T20" fmla="*/ 2161 w 4883"/>
                  <a:gd name="T21" fmla="*/ 448 h 3328"/>
                  <a:gd name="T22" fmla="*/ 2058 w 4883"/>
                  <a:gd name="T23" fmla="*/ 1214 h 3328"/>
                  <a:gd name="T24" fmla="*/ 752 w 4883"/>
                  <a:gd name="T25" fmla="*/ 1467 h 3328"/>
                  <a:gd name="T26" fmla="*/ 945 w 4883"/>
                  <a:gd name="T27" fmla="*/ 2015 h 3328"/>
                  <a:gd name="T28" fmla="*/ 1210 w 4883"/>
                  <a:gd name="T29" fmla="*/ 1279 h 3328"/>
                  <a:gd name="T30" fmla="*/ 683 w 4883"/>
                  <a:gd name="T31" fmla="*/ 1231 h 3328"/>
                  <a:gd name="T32" fmla="*/ 1617 w 4883"/>
                  <a:gd name="T33" fmla="*/ 1150 h 3328"/>
                  <a:gd name="T34" fmla="*/ 1030 w 4883"/>
                  <a:gd name="T35" fmla="*/ 949 h 3328"/>
                  <a:gd name="T36" fmla="*/ 1806 w 4883"/>
                  <a:gd name="T37" fmla="*/ 1780 h 3328"/>
                  <a:gd name="T38" fmla="*/ 1690 w 4883"/>
                  <a:gd name="T39" fmla="*/ 353 h 3328"/>
                  <a:gd name="T40" fmla="*/ 1300 w 4883"/>
                  <a:gd name="T41" fmla="*/ 769 h 3328"/>
                  <a:gd name="T42" fmla="*/ 1386 w 4883"/>
                  <a:gd name="T43" fmla="*/ 508 h 3328"/>
                  <a:gd name="T44" fmla="*/ 773 w 4883"/>
                  <a:gd name="T45" fmla="*/ 837 h 3328"/>
                  <a:gd name="T46" fmla="*/ 276 w 4883"/>
                  <a:gd name="T47" fmla="*/ 1566 h 3328"/>
                  <a:gd name="T48" fmla="*/ 422 w 4883"/>
                  <a:gd name="T49" fmla="*/ 1583 h 3328"/>
                  <a:gd name="T50" fmla="*/ 606 w 4883"/>
                  <a:gd name="T51" fmla="*/ 1904 h 3328"/>
                  <a:gd name="T52" fmla="*/ 294 w 4883"/>
                  <a:gd name="T53" fmla="*/ 2272 h 3328"/>
                  <a:gd name="T54" fmla="*/ 1120 w 4883"/>
                  <a:gd name="T55" fmla="*/ 2808 h 3328"/>
                  <a:gd name="T56" fmla="*/ 1356 w 4883"/>
                  <a:gd name="T57" fmla="*/ 2191 h 3328"/>
                  <a:gd name="T58" fmla="*/ 932 w 4883"/>
                  <a:gd name="T59" fmla="*/ 2572 h 3328"/>
                  <a:gd name="T60" fmla="*/ 2528 w 4883"/>
                  <a:gd name="T61" fmla="*/ 2618 h 3328"/>
                  <a:gd name="T62" fmla="*/ 2278 w 4883"/>
                  <a:gd name="T63" fmla="*/ 3180 h 3328"/>
                  <a:gd name="T64" fmla="*/ 1321 w 4883"/>
                  <a:gd name="T65" fmla="*/ 2801 h 3328"/>
                  <a:gd name="T66" fmla="*/ 2478 w 4883"/>
                  <a:gd name="T67" fmla="*/ 1938 h 3328"/>
                  <a:gd name="T68" fmla="*/ 3454 w 4883"/>
                  <a:gd name="T69" fmla="*/ 1818 h 3328"/>
                  <a:gd name="T70" fmla="*/ 3312 w 4883"/>
                  <a:gd name="T71" fmla="*/ 768 h 3328"/>
                  <a:gd name="T72" fmla="*/ 2776 w 4883"/>
                  <a:gd name="T73" fmla="*/ 1401 h 3328"/>
                  <a:gd name="T74" fmla="*/ 3566 w 4883"/>
                  <a:gd name="T75" fmla="*/ 774 h 3328"/>
                  <a:gd name="T76" fmla="*/ 3624 w 4883"/>
                  <a:gd name="T77" fmla="*/ 610 h 3328"/>
                  <a:gd name="T78" fmla="*/ 3736 w 4883"/>
                  <a:gd name="T79" fmla="*/ 1044 h 3328"/>
                  <a:gd name="T80" fmla="*/ 3977 w 4883"/>
                  <a:gd name="T81" fmla="*/ 1115 h 3328"/>
                  <a:gd name="T82" fmla="*/ 4109 w 4883"/>
                  <a:gd name="T83" fmla="*/ 1205 h 3328"/>
                  <a:gd name="T84" fmla="*/ 3280 w 4883"/>
                  <a:gd name="T85" fmla="*/ 1561 h 3328"/>
                  <a:gd name="T86" fmla="*/ 2644 w 4883"/>
                  <a:gd name="T87" fmla="*/ 2127 h 3328"/>
                  <a:gd name="T88" fmla="*/ 1812 w 4883"/>
                  <a:gd name="T89" fmla="*/ 2676 h 3328"/>
                  <a:gd name="T90" fmla="*/ 2448 w 4883"/>
                  <a:gd name="T91" fmla="*/ 2422 h 3328"/>
                  <a:gd name="T92" fmla="*/ 3762 w 4883"/>
                  <a:gd name="T93" fmla="*/ 2637 h 3328"/>
                  <a:gd name="T94" fmla="*/ 3412 w 4883"/>
                  <a:gd name="T95" fmla="*/ 2056 h 3328"/>
                  <a:gd name="T96" fmla="*/ 4033 w 4883"/>
                  <a:gd name="T97" fmla="*/ 2486 h 3328"/>
                  <a:gd name="T98" fmla="*/ 4157 w 4883"/>
                  <a:gd name="T99" fmla="*/ 2504 h 3328"/>
                  <a:gd name="T100" fmla="*/ 3917 w 4883"/>
                  <a:gd name="T101" fmla="*/ 2015 h 3328"/>
                  <a:gd name="T102" fmla="*/ 4453 w 4883"/>
                  <a:gd name="T103" fmla="*/ 2405 h 3328"/>
                  <a:gd name="T104" fmla="*/ 4508 w 4883"/>
                  <a:gd name="T105" fmla="*/ 2538 h 3328"/>
                  <a:gd name="T106" fmla="*/ 2932 w 4883"/>
                  <a:gd name="T107" fmla="*/ 743 h 3328"/>
                  <a:gd name="T108" fmla="*/ 4277 w 4883"/>
                  <a:gd name="T109" fmla="*/ 1608 h 3328"/>
                  <a:gd name="T110" fmla="*/ 3600 w 4883"/>
                  <a:gd name="T111" fmla="*/ 2469 h 3328"/>
                  <a:gd name="T112" fmla="*/ 3116 w 4883"/>
                  <a:gd name="T113" fmla="*/ 1913 h 3328"/>
                  <a:gd name="T114" fmla="*/ 3039 w 4883"/>
                  <a:gd name="T115" fmla="*/ 1296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83" h="3328">
                    <a:moveTo>
                      <a:pt x="4710" y="1581"/>
                    </a:moveTo>
                    <a:cubicBezTo>
                      <a:pt x="4626" y="1195"/>
                      <a:pt x="4446" y="1131"/>
                      <a:pt x="4446" y="1131"/>
                    </a:cubicBezTo>
                    <a:cubicBezTo>
                      <a:pt x="4273" y="797"/>
                      <a:pt x="4144" y="758"/>
                      <a:pt x="4054" y="636"/>
                    </a:cubicBezTo>
                    <a:cubicBezTo>
                      <a:pt x="3964" y="514"/>
                      <a:pt x="3855" y="379"/>
                      <a:pt x="3714" y="360"/>
                    </a:cubicBezTo>
                    <a:cubicBezTo>
                      <a:pt x="3573" y="341"/>
                      <a:pt x="3547" y="251"/>
                      <a:pt x="3431" y="199"/>
                    </a:cubicBezTo>
                    <a:cubicBezTo>
                      <a:pt x="3316" y="148"/>
                      <a:pt x="3103" y="122"/>
                      <a:pt x="3103" y="122"/>
                    </a:cubicBezTo>
                    <a:cubicBezTo>
                      <a:pt x="2936" y="0"/>
                      <a:pt x="2744" y="90"/>
                      <a:pt x="2744" y="90"/>
                    </a:cubicBezTo>
                    <a:cubicBezTo>
                      <a:pt x="2397" y="26"/>
                      <a:pt x="2390" y="161"/>
                      <a:pt x="2294" y="173"/>
                    </a:cubicBezTo>
                    <a:cubicBezTo>
                      <a:pt x="2198" y="186"/>
                      <a:pt x="2133" y="84"/>
                      <a:pt x="1986" y="122"/>
                    </a:cubicBezTo>
                    <a:cubicBezTo>
                      <a:pt x="1838" y="161"/>
                      <a:pt x="1671" y="276"/>
                      <a:pt x="1671" y="276"/>
                    </a:cubicBezTo>
                    <a:cubicBezTo>
                      <a:pt x="1337" y="270"/>
                      <a:pt x="1433" y="424"/>
                      <a:pt x="1317" y="424"/>
                    </a:cubicBezTo>
                    <a:cubicBezTo>
                      <a:pt x="1202" y="424"/>
                      <a:pt x="945" y="501"/>
                      <a:pt x="887" y="623"/>
                    </a:cubicBezTo>
                    <a:cubicBezTo>
                      <a:pt x="829" y="745"/>
                      <a:pt x="758" y="681"/>
                      <a:pt x="617" y="835"/>
                    </a:cubicBezTo>
                    <a:cubicBezTo>
                      <a:pt x="476" y="989"/>
                      <a:pt x="444" y="1099"/>
                      <a:pt x="444" y="1099"/>
                    </a:cubicBezTo>
                    <a:cubicBezTo>
                      <a:pt x="418" y="1195"/>
                      <a:pt x="347" y="1234"/>
                      <a:pt x="347" y="1234"/>
                    </a:cubicBezTo>
                    <a:cubicBezTo>
                      <a:pt x="142" y="1471"/>
                      <a:pt x="154" y="1722"/>
                      <a:pt x="154" y="1722"/>
                    </a:cubicBezTo>
                    <a:cubicBezTo>
                      <a:pt x="0" y="1883"/>
                      <a:pt x="77" y="2069"/>
                      <a:pt x="77" y="2069"/>
                    </a:cubicBezTo>
                    <a:cubicBezTo>
                      <a:pt x="174" y="2217"/>
                      <a:pt x="167" y="2371"/>
                      <a:pt x="167" y="2371"/>
                    </a:cubicBezTo>
                    <a:cubicBezTo>
                      <a:pt x="334" y="2872"/>
                      <a:pt x="874" y="2859"/>
                      <a:pt x="964" y="2891"/>
                    </a:cubicBezTo>
                    <a:cubicBezTo>
                      <a:pt x="1054" y="2923"/>
                      <a:pt x="1202" y="2923"/>
                      <a:pt x="1202" y="2923"/>
                    </a:cubicBezTo>
                    <a:cubicBezTo>
                      <a:pt x="1253" y="3039"/>
                      <a:pt x="1375" y="3148"/>
                      <a:pt x="1375" y="3148"/>
                    </a:cubicBezTo>
                    <a:cubicBezTo>
                      <a:pt x="1484" y="3148"/>
                      <a:pt x="1941" y="3328"/>
                      <a:pt x="2075" y="3328"/>
                    </a:cubicBezTo>
                    <a:cubicBezTo>
                      <a:pt x="2210" y="3328"/>
                      <a:pt x="2403" y="3251"/>
                      <a:pt x="2403" y="3251"/>
                    </a:cubicBezTo>
                    <a:cubicBezTo>
                      <a:pt x="2898" y="3277"/>
                      <a:pt x="3103" y="3058"/>
                      <a:pt x="3103" y="3058"/>
                    </a:cubicBezTo>
                    <a:cubicBezTo>
                      <a:pt x="3405" y="3097"/>
                      <a:pt x="3348" y="2981"/>
                      <a:pt x="3457" y="2981"/>
                    </a:cubicBezTo>
                    <a:cubicBezTo>
                      <a:pt x="3566" y="2981"/>
                      <a:pt x="3740" y="2936"/>
                      <a:pt x="3797" y="2859"/>
                    </a:cubicBezTo>
                    <a:cubicBezTo>
                      <a:pt x="3855" y="2782"/>
                      <a:pt x="3932" y="2776"/>
                      <a:pt x="4029" y="2711"/>
                    </a:cubicBezTo>
                    <a:cubicBezTo>
                      <a:pt x="4125" y="2647"/>
                      <a:pt x="4241" y="2564"/>
                      <a:pt x="4382" y="2628"/>
                    </a:cubicBezTo>
                    <a:cubicBezTo>
                      <a:pt x="4523" y="2692"/>
                      <a:pt x="4594" y="2634"/>
                      <a:pt x="4594" y="2634"/>
                    </a:cubicBezTo>
                    <a:cubicBezTo>
                      <a:pt x="4883" y="2307"/>
                      <a:pt x="4793" y="1966"/>
                      <a:pt x="4710" y="1581"/>
                    </a:cubicBezTo>
                    <a:cubicBezTo>
                      <a:pt x="4710" y="1581"/>
                      <a:pt x="4710" y="1581"/>
                      <a:pt x="4710" y="1581"/>
                    </a:cubicBezTo>
                    <a:close/>
                    <a:moveTo>
                      <a:pt x="3138" y="302"/>
                    </a:moveTo>
                    <a:cubicBezTo>
                      <a:pt x="3138" y="302"/>
                      <a:pt x="3078" y="225"/>
                      <a:pt x="3232" y="259"/>
                    </a:cubicBezTo>
                    <a:cubicBezTo>
                      <a:pt x="3386" y="293"/>
                      <a:pt x="3442" y="332"/>
                      <a:pt x="3540" y="400"/>
                    </a:cubicBezTo>
                    <a:cubicBezTo>
                      <a:pt x="3639" y="469"/>
                      <a:pt x="3695" y="448"/>
                      <a:pt x="3716" y="448"/>
                    </a:cubicBezTo>
                    <a:cubicBezTo>
                      <a:pt x="3737" y="448"/>
                      <a:pt x="3729" y="482"/>
                      <a:pt x="3677" y="486"/>
                    </a:cubicBezTo>
                    <a:cubicBezTo>
                      <a:pt x="3626" y="490"/>
                      <a:pt x="3562" y="508"/>
                      <a:pt x="3446" y="418"/>
                    </a:cubicBezTo>
                    <a:cubicBezTo>
                      <a:pt x="3331" y="328"/>
                      <a:pt x="3262" y="383"/>
                      <a:pt x="3241" y="435"/>
                    </a:cubicBezTo>
                    <a:cubicBezTo>
                      <a:pt x="3219" y="486"/>
                      <a:pt x="3245" y="585"/>
                      <a:pt x="3185" y="585"/>
                    </a:cubicBezTo>
                    <a:cubicBezTo>
                      <a:pt x="3125" y="585"/>
                      <a:pt x="3095" y="568"/>
                      <a:pt x="3146" y="495"/>
                    </a:cubicBezTo>
                    <a:cubicBezTo>
                      <a:pt x="3146" y="495"/>
                      <a:pt x="3176" y="392"/>
                      <a:pt x="3138" y="302"/>
                    </a:cubicBezTo>
                    <a:cubicBezTo>
                      <a:pt x="3138" y="302"/>
                      <a:pt x="3138" y="302"/>
                      <a:pt x="3138" y="302"/>
                    </a:cubicBezTo>
                    <a:close/>
                    <a:moveTo>
                      <a:pt x="3121" y="932"/>
                    </a:moveTo>
                    <a:cubicBezTo>
                      <a:pt x="3155" y="957"/>
                      <a:pt x="3078" y="1009"/>
                      <a:pt x="3078" y="1009"/>
                    </a:cubicBezTo>
                    <a:cubicBezTo>
                      <a:pt x="3022" y="1017"/>
                      <a:pt x="3001" y="1022"/>
                      <a:pt x="2919" y="1099"/>
                    </a:cubicBezTo>
                    <a:cubicBezTo>
                      <a:pt x="2838" y="1176"/>
                      <a:pt x="2748" y="1137"/>
                      <a:pt x="2709" y="1077"/>
                    </a:cubicBezTo>
                    <a:cubicBezTo>
                      <a:pt x="2671" y="1017"/>
                      <a:pt x="2645" y="1026"/>
                      <a:pt x="2645" y="1026"/>
                    </a:cubicBezTo>
                    <a:cubicBezTo>
                      <a:pt x="2602" y="1052"/>
                      <a:pt x="2675" y="1120"/>
                      <a:pt x="2675" y="1120"/>
                    </a:cubicBezTo>
                    <a:cubicBezTo>
                      <a:pt x="2705" y="1141"/>
                      <a:pt x="2752" y="1150"/>
                      <a:pt x="2752" y="1279"/>
                    </a:cubicBezTo>
                    <a:cubicBezTo>
                      <a:pt x="2752" y="1407"/>
                      <a:pt x="2555" y="1548"/>
                      <a:pt x="2530" y="1373"/>
                    </a:cubicBezTo>
                    <a:cubicBezTo>
                      <a:pt x="2504" y="1197"/>
                      <a:pt x="2431" y="1197"/>
                      <a:pt x="2414" y="1056"/>
                    </a:cubicBezTo>
                    <a:cubicBezTo>
                      <a:pt x="2397" y="914"/>
                      <a:pt x="2530" y="640"/>
                      <a:pt x="2709" y="580"/>
                    </a:cubicBezTo>
                    <a:cubicBezTo>
                      <a:pt x="2889" y="520"/>
                      <a:pt x="3146" y="606"/>
                      <a:pt x="3095" y="666"/>
                    </a:cubicBezTo>
                    <a:cubicBezTo>
                      <a:pt x="3044" y="726"/>
                      <a:pt x="3086" y="906"/>
                      <a:pt x="3121" y="932"/>
                    </a:cubicBezTo>
                    <a:cubicBezTo>
                      <a:pt x="3121" y="932"/>
                      <a:pt x="3121" y="932"/>
                      <a:pt x="3121" y="932"/>
                    </a:cubicBezTo>
                    <a:close/>
                    <a:moveTo>
                      <a:pt x="2285" y="353"/>
                    </a:moveTo>
                    <a:cubicBezTo>
                      <a:pt x="2362" y="306"/>
                      <a:pt x="2410" y="139"/>
                      <a:pt x="2688" y="195"/>
                    </a:cubicBezTo>
                    <a:cubicBezTo>
                      <a:pt x="2688" y="195"/>
                      <a:pt x="2799" y="221"/>
                      <a:pt x="2769" y="323"/>
                    </a:cubicBezTo>
                    <a:cubicBezTo>
                      <a:pt x="2769" y="323"/>
                      <a:pt x="2718" y="409"/>
                      <a:pt x="2791" y="409"/>
                    </a:cubicBezTo>
                    <a:cubicBezTo>
                      <a:pt x="2864" y="409"/>
                      <a:pt x="2924" y="315"/>
                      <a:pt x="2859" y="233"/>
                    </a:cubicBezTo>
                    <a:cubicBezTo>
                      <a:pt x="2859" y="233"/>
                      <a:pt x="2812" y="169"/>
                      <a:pt x="2911" y="173"/>
                    </a:cubicBezTo>
                    <a:cubicBezTo>
                      <a:pt x="3009" y="178"/>
                      <a:pt x="3086" y="272"/>
                      <a:pt x="3086" y="409"/>
                    </a:cubicBezTo>
                    <a:cubicBezTo>
                      <a:pt x="3086" y="409"/>
                      <a:pt x="3121" y="533"/>
                      <a:pt x="2975" y="473"/>
                    </a:cubicBezTo>
                    <a:cubicBezTo>
                      <a:pt x="2975" y="473"/>
                      <a:pt x="2817" y="422"/>
                      <a:pt x="2722" y="482"/>
                    </a:cubicBezTo>
                    <a:cubicBezTo>
                      <a:pt x="2628" y="542"/>
                      <a:pt x="2560" y="542"/>
                      <a:pt x="2478" y="520"/>
                    </a:cubicBezTo>
                    <a:cubicBezTo>
                      <a:pt x="2478" y="520"/>
                      <a:pt x="2440" y="559"/>
                      <a:pt x="2500" y="572"/>
                    </a:cubicBezTo>
                    <a:cubicBezTo>
                      <a:pt x="2500" y="572"/>
                      <a:pt x="2598" y="615"/>
                      <a:pt x="2542" y="628"/>
                    </a:cubicBezTo>
                    <a:cubicBezTo>
                      <a:pt x="2487" y="640"/>
                      <a:pt x="2410" y="657"/>
                      <a:pt x="2435" y="803"/>
                    </a:cubicBezTo>
                    <a:cubicBezTo>
                      <a:pt x="2435" y="803"/>
                      <a:pt x="2384" y="855"/>
                      <a:pt x="2341" y="752"/>
                    </a:cubicBezTo>
                    <a:cubicBezTo>
                      <a:pt x="2341" y="752"/>
                      <a:pt x="2337" y="692"/>
                      <a:pt x="2311" y="670"/>
                    </a:cubicBezTo>
                    <a:cubicBezTo>
                      <a:pt x="2285" y="649"/>
                      <a:pt x="2251" y="696"/>
                      <a:pt x="2285" y="773"/>
                    </a:cubicBezTo>
                    <a:cubicBezTo>
                      <a:pt x="2320" y="850"/>
                      <a:pt x="2350" y="859"/>
                      <a:pt x="2345" y="944"/>
                    </a:cubicBezTo>
                    <a:cubicBezTo>
                      <a:pt x="2341" y="1030"/>
                      <a:pt x="2358" y="1150"/>
                      <a:pt x="2414" y="1240"/>
                    </a:cubicBezTo>
                    <a:cubicBezTo>
                      <a:pt x="2470" y="1330"/>
                      <a:pt x="2444" y="1386"/>
                      <a:pt x="2465" y="1420"/>
                    </a:cubicBezTo>
                    <a:cubicBezTo>
                      <a:pt x="2487" y="1454"/>
                      <a:pt x="2615" y="1536"/>
                      <a:pt x="2589" y="1638"/>
                    </a:cubicBezTo>
                    <a:cubicBezTo>
                      <a:pt x="2564" y="1741"/>
                      <a:pt x="2517" y="1840"/>
                      <a:pt x="2384" y="1840"/>
                    </a:cubicBezTo>
                    <a:cubicBezTo>
                      <a:pt x="2251" y="1840"/>
                      <a:pt x="2208" y="1908"/>
                      <a:pt x="2123" y="1930"/>
                    </a:cubicBezTo>
                    <a:cubicBezTo>
                      <a:pt x="2037" y="1951"/>
                      <a:pt x="1823" y="1895"/>
                      <a:pt x="1827" y="1523"/>
                    </a:cubicBezTo>
                    <a:cubicBezTo>
                      <a:pt x="1827" y="1523"/>
                      <a:pt x="1836" y="1381"/>
                      <a:pt x="1724" y="1163"/>
                    </a:cubicBezTo>
                    <a:cubicBezTo>
                      <a:pt x="1724" y="1163"/>
                      <a:pt x="1707" y="1022"/>
                      <a:pt x="1759" y="992"/>
                    </a:cubicBezTo>
                    <a:cubicBezTo>
                      <a:pt x="1759" y="992"/>
                      <a:pt x="1784" y="850"/>
                      <a:pt x="1703" y="837"/>
                    </a:cubicBezTo>
                    <a:cubicBezTo>
                      <a:pt x="1703" y="837"/>
                      <a:pt x="1673" y="872"/>
                      <a:pt x="1694" y="902"/>
                    </a:cubicBezTo>
                    <a:cubicBezTo>
                      <a:pt x="1716" y="932"/>
                      <a:pt x="1707" y="970"/>
                      <a:pt x="1677" y="996"/>
                    </a:cubicBezTo>
                    <a:cubicBezTo>
                      <a:pt x="1647" y="1022"/>
                      <a:pt x="1669" y="1094"/>
                      <a:pt x="1651" y="1094"/>
                    </a:cubicBezTo>
                    <a:cubicBezTo>
                      <a:pt x="1651" y="1094"/>
                      <a:pt x="1579" y="1107"/>
                      <a:pt x="1626" y="936"/>
                    </a:cubicBezTo>
                    <a:cubicBezTo>
                      <a:pt x="1626" y="936"/>
                      <a:pt x="1600" y="773"/>
                      <a:pt x="1681" y="739"/>
                    </a:cubicBezTo>
                    <a:cubicBezTo>
                      <a:pt x="1763" y="705"/>
                      <a:pt x="1848" y="653"/>
                      <a:pt x="1938" y="465"/>
                    </a:cubicBezTo>
                    <a:cubicBezTo>
                      <a:pt x="1938" y="465"/>
                      <a:pt x="2097" y="319"/>
                      <a:pt x="2161" y="448"/>
                    </a:cubicBezTo>
                    <a:cubicBezTo>
                      <a:pt x="2161" y="448"/>
                      <a:pt x="2195" y="520"/>
                      <a:pt x="2123" y="628"/>
                    </a:cubicBezTo>
                    <a:cubicBezTo>
                      <a:pt x="2050" y="735"/>
                      <a:pt x="2058" y="756"/>
                      <a:pt x="2063" y="825"/>
                    </a:cubicBezTo>
                    <a:cubicBezTo>
                      <a:pt x="2063" y="825"/>
                      <a:pt x="1943" y="927"/>
                      <a:pt x="1938" y="983"/>
                    </a:cubicBezTo>
                    <a:cubicBezTo>
                      <a:pt x="1934" y="1039"/>
                      <a:pt x="1934" y="1159"/>
                      <a:pt x="1994" y="1214"/>
                    </a:cubicBezTo>
                    <a:cubicBezTo>
                      <a:pt x="1994" y="1214"/>
                      <a:pt x="2003" y="1429"/>
                      <a:pt x="2054" y="1527"/>
                    </a:cubicBezTo>
                    <a:cubicBezTo>
                      <a:pt x="2105" y="1626"/>
                      <a:pt x="2123" y="1677"/>
                      <a:pt x="2208" y="1673"/>
                    </a:cubicBezTo>
                    <a:cubicBezTo>
                      <a:pt x="2208" y="1673"/>
                      <a:pt x="2238" y="1656"/>
                      <a:pt x="2140" y="1583"/>
                    </a:cubicBezTo>
                    <a:cubicBezTo>
                      <a:pt x="2140" y="1583"/>
                      <a:pt x="2080" y="1553"/>
                      <a:pt x="2058" y="1214"/>
                    </a:cubicBezTo>
                    <a:cubicBezTo>
                      <a:pt x="2058" y="1214"/>
                      <a:pt x="1934" y="1052"/>
                      <a:pt x="2088" y="919"/>
                    </a:cubicBezTo>
                    <a:cubicBezTo>
                      <a:pt x="2088" y="919"/>
                      <a:pt x="2170" y="837"/>
                      <a:pt x="2161" y="752"/>
                    </a:cubicBezTo>
                    <a:cubicBezTo>
                      <a:pt x="2161" y="752"/>
                      <a:pt x="2174" y="653"/>
                      <a:pt x="2238" y="619"/>
                    </a:cubicBezTo>
                    <a:cubicBezTo>
                      <a:pt x="2238" y="619"/>
                      <a:pt x="2208" y="400"/>
                      <a:pt x="2285" y="353"/>
                    </a:cubicBezTo>
                    <a:cubicBezTo>
                      <a:pt x="2285" y="353"/>
                      <a:pt x="2285" y="353"/>
                      <a:pt x="2285" y="353"/>
                    </a:cubicBezTo>
                    <a:close/>
                    <a:moveTo>
                      <a:pt x="662" y="1638"/>
                    </a:moveTo>
                    <a:cubicBezTo>
                      <a:pt x="662" y="1638"/>
                      <a:pt x="546" y="1810"/>
                      <a:pt x="529" y="1656"/>
                    </a:cubicBezTo>
                    <a:cubicBezTo>
                      <a:pt x="529" y="1656"/>
                      <a:pt x="658" y="1467"/>
                      <a:pt x="752" y="1467"/>
                    </a:cubicBezTo>
                    <a:cubicBezTo>
                      <a:pt x="846" y="1467"/>
                      <a:pt x="949" y="1638"/>
                      <a:pt x="898" y="1818"/>
                    </a:cubicBezTo>
                    <a:cubicBezTo>
                      <a:pt x="898" y="1818"/>
                      <a:pt x="859" y="1938"/>
                      <a:pt x="949" y="1810"/>
                    </a:cubicBezTo>
                    <a:cubicBezTo>
                      <a:pt x="949" y="1810"/>
                      <a:pt x="996" y="1703"/>
                      <a:pt x="975" y="1647"/>
                    </a:cubicBezTo>
                    <a:cubicBezTo>
                      <a:pt x="975" y="1647"/>
                      <a:pt x="1022" y="1625"/>
                      <a:pt x="1112" y="1775"/>
                    </a:cubicBezTo>
                    <a:cubicBezTo>
                      <a:pt x="1202" y="1925"/>
                      <a:pt x="1283" y="1951"/>
                      <a:pt x="1373" y="1964"/>
                    </a:cubicBezTo>
                    <a:cubicBezTo>
                      <a:pt x="1463" y="1977"/>
                      <a:pt x="1527" y="2092"/>
                      <a:pt x="1527" y="2135"/>
                    </a:cubicBezTo>
                    <a:cubicBezTo>
                      <a:pt x="1527" y="2178"/>
                      <a:pt x="1424" y="2144"/>
                      <a:pt x="1330" y="2105"/>
                    </a:cubicBezTo>
                    <a:cubicBezTo>
                      <a:pt x="1236" y="2067"/>
                      <a:pt x="1167" y="1964"/>
                      <a:pt x="945" y="2015"/>
                    </a:cubicBezTo>
                    <a:cubicBezTo>
                      <a:pt x="722" y="2067"/>
                      <a:pt x="585" y="1784"/>
                      <a:pt x="739" y="1660"/>
                    </a:cubicBezTo>
                    <a:cubicBezTo>
                      <a:pt x="739" y="1660"/>
                      <a:pt x="735" y="1578"/>
                      <a:pt x="662" y="1638"/>
                    </a:cubicBezTo>
                    <a:cubicBezTo>
                      <a:pt x="662" y="1638"/>
                      <a:pt x="662" y="1638"/>
                      <a:pt x="662" y="1638"/>
                    </a:cubicBezTo>
                    <a:close/>
                    <a:moveTo>
                      <a:pt x="1334" y="1870"/>
                    </a:moveTo>
                    <a:cubicBezTo>
                      <a:pt x="1163" y="1775"/>
                      <a:pt x="1060" y="1638"/>
                      <a:pt x="1176" y="1630"/>
                    </a:cubicBezTo>
                    <a:cubicBezTo>
                      <a:pt x="1292" y="1621"/>
                      <a:pt x="1227" y="1690"/>
                      <a:pt x="1309" y="1694"/>
                    </a:cubicBezTo>
                    <a:cubicBezTo>
                      <a:pt x="1390" y="1698"/>
                      <a:pt x="1262" y="1613"/>
                      <a:pt x="1236" y="1540"/>
                    </a:cubicBezTo>
                    <a:cubicBezTo>
                      <a:pt x="1210" y="1467"/>
                      <a:pt x="1210" y="1304"/>
                      <a:pt x="1210" y="1279"/>
                    </a:cubicBezTo>
                    <a:cubicBezTo>
                      <a:pt x="1210" y="1253"/>
                      <a:pt x="1159" y="1231"/>
                      <a:pt x="1163" y="1343"/>
                    </a:cubicBezTo>
                    <a:cubicBezTo>
                      <a:pt x="1167" y="1454"/>
                      <a:pt x="1172" y="1651"/>
                      <a:pt x="988" y="1574"/>
                    </a:cubicBezTo>
                    <a:cubicBezTo>
                      <a:pt x="988" y="1574"/>
                      <a:pt x="872" y="1540"/>
                      <a:pt x="910" y="1347"/>
                    </a:cubicBezTo>
                    <a:cubicBezTo>
                      <a:pt x="910" y="1347"/>
                      <a:pt x="898" y="1296"/>
                      <a:pt x="863" y="1343"/>
                    </a:cubicBezTo>
                    <a:cubicBezTo>
                      <a:pt x="863" y="1343"/>
                      <a:pt x="868" y="1399"/>
                      <a:pt x="773" y="1364"/>
                    </a:cubicBezTo>
                    <a:cubicBezTo>
                      <a:pt x="773" y="1364"/>
                      <a:pt x="628" y="1373"/>
                      <a:pt x="593" y="1480"/>
                    </a:cubicBezTo>
                    <a:cubicBezTo>
                      <a:pt x="593" y="1480"/>
                      <a:pt x="525" y="1557"/>
                      <a:pt x="555" y="1463"/>
                    </a:cubicBezTo>
                    <a:cubicBezTo>
                      <a:pt x="555" y="1463"/>
                      <a:pt x="611" y="1291"/>
                      <a:pt x="683" y="1231"/>
                    </a:cubicBezTo>
                    <a:cubicBezTo>
                      <a:pt x="756" y="1171"/>
                      <a:pt x="846" y="1090"/>
                      <a:pt x="902" y="1004"/>
                    </a:cubicBezTo>
                    <a:cubicBezTo>
                      <a:pt x="902" y="1004"/>
                      <a:pt x="945" y="962"/>
                      <a:pt x="1000" y="1026"/>
                    </a:cubicBezTo>
                    <a:cubicBezTo>
                      <a:pt x="1056" y="1090"/>
                      <a:pt x="1107" y="1103"/>
                      <a:pt x="1069" y="1253"/>
                    </a:cubicBezTo>
                    <a:cubicBezTo>
                      <a:pt x="1030" y="1403"/>
                      <a:pt x="1030" y="1458"/>
                      <a:pt x="1073" y="1399"/>
                    </a:cubicBezTo>
                    <a:cubicBezTo>
                      <a:pt x="1116" y="1339"/>
                      <a:pt x="1142" y="1120"/>
                      <a:pt x="1270" y="1112"/>
                    </a:cubicBezTo>
                    <a:cubicBezTo>
                      <a:pt x="1399" y="1103"/>
                      <a:pt x="1416" y="1137"/>
                      <a:pt x="1373" y="1249"/>
                    </a:cubicBezTo>
                    <a:cubicBezTo>
                      <a:pt x="1330" y="1360"/>
                      <a:pt x="1373" y="1390"/>
                      <a:pt x="1412" y="1296"/>
                    </a:cubicBezTo>
                    <a:cubicBezTo>
                      <a:pt x="1450" y="1201"/>
                      <a:pt x="1463" y="1064"/>
                      <a:pt x="1617" y="1150"/>
                    </a:cubicBezTo>
                    <a:cubicBezTo>
                      <a:pt x="1617" y="1150"/>
                      <a:pt x="1677" y="1236"/>
                      <a:pt x="1600" y="1313"/>
                    </a:cubicBezTo>
                    <a:cubicBezTo>
                      <a:pt x="1523" y="1390"/>
                      <a:pt x="1484" y="1600"/>
                      <a:pt x="1484" y="1703"/>
                    </a:cubicBezTo>
                    <a:cubicBezTo>
                      <a:pt x="1484" y="1805"/>
                      <a:pt x="1506" y="1964"/>
                      <a:pt x="1334" y="1870"/>
                    </a:cubicBezTo>
                    <a:cubicBezTo>
                      <a:pt x="1334" y="1870"/>
                      <a:pt x="1334" y="1870"/>
                      <a:pt x="1334" y="1870"/>
                    </a:cubicBezTo>
                    <a:close/>
                    <a:moveTo>
                      <a:pt x="1313" y="983"/>
                    </a:moveTo>
                    <a:cubicBezTo>
                      <a:pt x="1313" y="983"/>
                      <a:pt x="1339" y="1060"/>
                      <a:pt x="1236" y="1026"/>
                    </a:cubicBezTo>
                    <a:cubicBezTo>
                      <a:pt x="1236" y="1026"/>
                      <a:pt x="1202" y="1073"/>
                      <a:pt x="1167" y="1094"/>
                    </a:cubicBezTo>
                    <a:cubicBezTo>
                      <a:pt x="1167" y="1094"/>
                      <a:pt x="1090" y="996"/>
                      <a:pt x="1030" y="949"/>
                    </a:cubicBezTo>
                    <a:cubicBezTo>
                      <a:pt x="1030" y="949"/>
                      <a:pt x="953" y="936"/>
                      <a:pt x="970" y="902"/>
                    </a:cubicBezTo>
                    <a:cubicBezTo>
                      <a:pt x="970" y="902"/>
                      <a:pt x="1065" y="735"/>
                      <a:pt x="1197" y="735"/>
                    </a:cubicBezTo>
                    <a:cubicBezTo>
                      <a:pt x="1197" y="735"/>
                      <a:pt x="1236" y="726"/>
                      <a:pt x="1227" y="855"/>
                    </a:cubicBezTo>
                    <a:cubicBezTo>
                      <a:pt x="1219" y="983"/>
                      <a:pt x="1283" y="897"/>
                      <a:pt x="1313" y="983"/>
                    </a:cubicBezTo>
                    <a:cubicBezTo>
                      <a:pt x="1313" y="983"/>
                      <a:pt x="1313" y="983"/>
                      <a:pt x="1313" y="983"/>
                    </a:cubicBezTo>
                    <a:close/>
                    <a:moveTo>
                      <a:pt x="1647" y="1381"/>
                    </a:moveTo>
                    <a:cubicBezTo>
                      <a:pt x="1703" y="1313"/>
                      <a:pt x="1746" y="1360"/>
                      <a:pt x="1737" y="1428"/>
                    </a:cubicBezTo>
                    <a:cubicBezTo>
                      <a:pt x="1729" y="1497"/>
                      <a:pt x="1750" y="1617"/>
                      <a:pt x="1806" y="1780"/>
                    </a:cubicBezTo>
                    <a:cubicBezTo>
                      <a:pt x="1861" y="1942"/>
                      <a:pt x="1788" y="1977"/>
                      <a:pt x="1788" y="1977"/>
                    </a:cubicBezTo>
                    <a:cubicBezTo>
                      <a:pt x="1750" y="2092"/>
                      <a:pt x="1836" y="2020"/>
                      <a:pt x="1836" y="2020"/>
                    </a:cubicBezTo>
                    <a:cubicBezTo>
                      <a:pt x="1848" y="1968"/>
                      <a:pt x="1908" y="1917"/>
                      <a:pt x="1908" y="1917"/>
                    </a:cubicBezTo>
                    <a:cubicBezTo>
                      <a:pt x="2020" y="1942"/>
                      <a:pt x="1917" y="2067"/>
                      <a:pt x="1917" y="2067"/>
                    </a:cubicBezTo>
                    <a:cubicBezTo>
                      <a:pt x="1720" y="2170"/>
                      <a:pt x="1587" y="2067"/>
                      <a:pt x="1587" y="2067"/>
                    </a:cubicBezTo>
                    <a:cubicBezTo>
                      <a:pt x="1442" y="1818"/>
                      <a:pt x="1647" y="1381"/>
                      <a:pt x="1647" y="1381"/>
                    </a:cubicBezTo>
                    <a:cubicBezTo>
                      <a:pt x="1647" y="1381"/>
                      <a:pt x="1647" y="1381"/>
                      <a:pt x="1647" y="1381"/>
                    </a:cubicBezTo>
                    <a:close/>
                    <a:moveTo>
                      <a:pt x="1690" y="353"/>
                    </a:moveTo>
                    <a:cubicBezTo>
                      <a:pt x="1759" y="362"/>
                      <a:pt x="1818" y="315"/>
                      <a:pt x="1818" y="315"/>
                    </a:cubicBezTo>
                    <a:cubicBezTo>
                      <a:pt x="1896" y="233"/>
                      <a:pt x="2075" y="208"/>
                      <a:pt x="2170" y="251"/>
                    </a:cubicBezTo>
                    <a:cubicBezTo>
                      <a:pt x="2264" y="293"/>
                      <a:pt x="2204" y="362"/>
                      <a:pt x="2204" y="362"/>
                    </a:cubicBezTo>
                    <a:cubicBezTo>
                      <a:pt x="1998" y="289"/>
                      <a:pt x="1913" y="375"/>
                      <a:pt x="1870" y="418"/>
                    </a:cubicBezTo>
                    <a:cubicBezTo>
                      <a:pt x="1827" y="460"/>
                      <a:pt x="1857" y="572"/>
                      <a:pt x="1690" y="628"/>
                    </a:cubicBezTo>
                    <a:cubicBezTo>
                      <a:pt x="1523" y="683"/>
                      <a:pt x="1540" y="799"/>
                      <a:pt x="1557" y="876"/>
                    </a:cubicBezTo>
                    <a:cubicBezTo>
                      <a:pt x="1574" y="953"/>
                      <a:pt x="1506" y="1180"/>
                      <a:pt x="1403" y="996"/>
                    </a:cubicBezTo>
                    <a:cubicBezTo>
                      <a:pt x="1300" y="812"/>
                      <a:pt x="1296" y="910"/>
                      <a:pt x="1300" y="769"/>
                    </a:cubicBezTo>
                    <a:cubicBezTo>
                      <a:pt x="1304" y="628"/>
                      <a:pt x="1476" y="670"/>
                      <a:pt x="1476" y="670"/>
                    </a:cubicBezTo>
                    <a:cubicBezTo>
                      <a:pt x="1613" y="662"/>
                      <a:pt x="1613" y="563"/>
                      <a:pt x="1617" y="482"/>
                    </a:cubicBezTo>
                    <a:cubicBezTo>
                      <a:pt x="1621" y="400"/>
                      <a:pt x="1690" y="353"/>
                      <a:pt x="1690" y="353"/>
                    </a:cubicBezTo>
                    <a:cubicBezTo>
                      <a:pt x="1690" y="353"/>
                      <a:pt x="1690" y="353"/>
                      <a:pt x="1690" y="353"/>
                    </a:cubicBezTo>
                    <a:close/>
                    <a:moveTo>
                      <a:pt x="773" y="837"/>
                    </a:moveTo>
                    <a:cubicBezTo>
                      <a:pt x="778" y="825"/>
                      <a:pt x="760" y="807"/>
                      <a:pt x="846" y="795"/>
                    </a:cubicBezTo>
                    <a:cubicBezTo>
                      <a:pt x="932" y="782"/>
                      <a:pt x="953" y="709"/>
                      <a:pt x="953" y="709"/>
                    </a:cubicBezTo>
                    <a:cubicBezTo>
                      <a:pt x="1099" y="490"/>
                      <a:pt x="1386" y="508"/>
                      <a:pt x="1386" y="508"/>
                    </a:cubicBezTo>
                    <a:cubicBezTo>
                      <a:pt x="1412" y="465"/>
                      <a:pt x="1484" y="400"/>
                      <a:pt x="1484" y="400"/>
                    </a:cubicBezTo>
                    <a:cubicBezTo>
                      <a:pt x="1566" y="345"/>
                      <a:pt x="1579" y="383"/>
                      <a:pt x="1579" y="383"/>
                    </a:cubicBezTo>
                    <a:cubicBezTo>
                      <a:pt x="1549" y="392"/>
                      <a:pt x="1544" y="452"/>
                      <a:pt x="1544" y="452"/>
                    </a:cubicBezTo>
                    <a:cubicBezTo>
                      <a:pt x="1561" y="593"/>
                      <a:pt x="1459" y="589"/>
                      <a:pt x="1459" y="589"/>
                    </a:cubicBezTo>
                    <a:cubicBezTo>
                      <a:pt x="1339" y="585"/>
                      <a:pt x="1227" y="649"/>
                      <a:pt x="1227" y="649"/>
                    </a:cubicBezTo>
                    <a:cubicBezTo>
                      <a:pt x="855" y="765"/>
                      <a:pt x="962" y="889"/>
                      <a:pt x="863" y="932"/>
                    </a:cubicBezTo>
                    <a:cubicBezTo>
                      <a:pt x="765" y="974"/>
                      <a:pt x="773" y="837"/>
                      <a:pt x="773" y="837"/>
                    </a:cubicBezTo>
                    <a:cubicBezTo>
                      <a:pt x="773" y="837"/>
                      <a:pt x="773" y="837"/>
                      <a:pt x="773" y="837"/>
                    </a:cubicBezTo>
                    <a:close/>
                    <a:moveTo>
                      <a:pt x="478" y="1287"/>
                    </a:moveTo>
                    <a:cubicBezTo>
                      <a:pt x="478" y="1287"/>
                      <a:pt x="563" y="1223"/>
                      <a:pt x="563" y="1082"/>
                    </a:cubicBezTo>
                    <a:cubicBezTo>
                      <a:pt x="563" y="1082"/>
                      <a:pt x="623" y="949"/>
                      <a:pt x="692" y="914"/>
                    </a:cubicBezTo>
                    <a:cubicBezTo>
                      <a:pt x="692" y="914"/>
                      <a:pt x="692" y="1022"/>
                      <a:pt x="790" y="1000"/>
                    </a:cubicBezTo>
                    <a:cubicBezTo>
                      <a:pt x="790" y="1000"/>
                      <a:pt x="799" y="1047"/>
                      <a:pt x="722" y="1094"/>
                    </a:cubicBezTo>
                    <a:cubicBezTo>
                      <a:pt x="645" y="1142"/>
                      <a:pt x="568" y="1210"/>
                      <a:pt x="546" y="1287"/>
                    </a:cubicBezTo>
                    <a:cubicBezTo>
                      <a:pt x="546" y="1287"/>
                      <a:pt x="491" y="1334"/>
                      <a:pt x="465" y="1450"/>
                    </a:cubicBezTo>
                    <a:cubicBezTo>
                      <a:pt x="465" y="1450"/>
                      <a:pt x="414" y="1527"/>
                      <a:pt x="276" y="1566"/>
                    </a:cubicBezTo>
                    <a:cubicBezTo>
                      <a:pt x="276" y="1566"/>
                      <a:pt x="328" y="1390"/>
                      <a:pt x="478" y="1287"/>
                    </a:cubicBezTo>
                    <a:cubicBezTo>
                      <a:pt x="478" y="1287"/>
                      <a:pt x="478" y="1287"/>
                      <a:pt x="478" y="1287"/>
                    </a:cubicBezTo>
                    <a:close/>
                    <a:moveTo>
                      <a:pt x="422" y="1583"/>
                    </a:moveTo>
                    <a:cubicBezTo>
                      <a:pt x="521" y="1557"/>
                      <a:pt x="482" y="1608"/>
                      <a:pt x="482" y="1608"/>
                    </a:cubicBezTo>
                    <a:cubicBezTo>
                      <a:pt x="444" y="1621"/>
                      <a:pt x="396" y="1707"/>
                      <a:pt x="396" y="1707"/>
                    </a:cubicBezTo>
                    <a:cubicBezTo>
                      <a:pt x="264" y="1784"/>
                      <a:pt x="332" y="1925"/>
                      <a:pt x="332" y="1925"/>
                    </a:cubicBezTo>
                    <a:cubicBezTo>
                      <a:pt x="328" y="2118"/>
                      <a:pt x="208" y="2028"/>
                      <a:pt x="208" y="2028"/>
                    </a:cubicBezTo>
                    <a:cubicBezTo>
                      <a:pt x="139" y="1703"/>
                      <a:pt x="422" y="1583"/>
                      <a:pt x="422" y="1583"/>
                    </a:cubicBezTo>
                    <a:cubicBezTo>
                      <a:pt x="422" y="1583"/>
                      <a:pt x="422" y="1583"/>
                      <a:pt x="422" y="1583"/>
                    </a:cubicBezTo>
                    <a:close/>
                    <a:moveTo>
                      <a:pt x="294" y="2272"/>
                    </a:moveTo>
                    <a:cubicBezTo>
                      <a:pt x="294" y="2272"/>
                      <a:pt x="285" y="2204"/>
                      <a:pt x="242" y="2174"/>
                    </a:cubicBezTo>
                    <a:cubicBezTo>
                      <a:pt x="242" y="2174"/>
                      <a:pt x="208" y="2105"/>
                      <a:pt x="319" y="2105"/>
                    </a:cubicBezTo>
                    <a:cubicBezTo>
                      <a:pt x="319" y="2105"/>
                      <a:pt x="444" y="2067"/>
                      <a:pt x="439" y="1985"/>
                    </a:cubicBezTo>
                    <a:cubicBezTo>
                      <a:pt x="439" y="1985"/>
                      <a:pt x="396" y="1917"/>
                      <a:pt x="405" y="1861"/>
                    </a:cubicBezTo>
                    <a:cubicBezTo>
                      <a:pt x="405" y="1861"/>
                      <a:pt x="396" y="1754"/>
                      <a:pt x="486" y="1741"/>
                    </a:cubicBezTo>
                    <a:cubicBezTo>
                      <a:pt x="576" y="1728"/>
                      <a:pt x="611" y="1827"/>
                      <a:pt x="606" y="1904"/>
                    </a:cubicBezTo>
                    <a:cubicBezTo>
                      <a:pt x="602" y="1981"/>
                      <a:pt x="718" y="2050"/>
                      <a:pt x="790" y="2050"/>
                    </a:cubicBezTo>
                    <a:cubicBezTo>
                      <a:pt x="863" y="2050"/>
                      <a:pt x="773" y="2127"/>
                      <a:pt x="683" y="2170"/>
                    </a:cubicBezTo>
                    <a:cubicBezTo>
                      <a:pt x="593" y="2212"/>
                      <a:pt x="572" y="2277"/>
                      <a:pt x="358" y="2221"/>
                    </a:cubicBezTo>
                    <a:cubicBezTo>
                      <a:pt x="358" y="2221"/>
                      <a:pt x="332" y="2367"/>
                      <a:pt x="675" y="2264"/>
                    </a:cubicBezTo>
                    <a:cubicBezTo>
                      <a:pt x="675" y="2264"/>
                      <a:pt x="760" y="2234"/>
                      <a:pt x="795" y="2187"/>
                    </a:cubicBezTo>
                    <a:cubicBezTo>
                      <a:pt x="795" y="2187"/>
                      <a:pt x="782" y="2337"/>
                      <a:pt x="833" y="2409"/>
                    </a:cubicBezTo>
                    <a:cubicBezTo>
                      <a:pt x="885" y="2482"/>
                      <a:pt x="739" y="2688"/>
                      <a:pt x="396" y="2516"/>
                    </a:cubicBezTo>
                    <a:cubicBezTo>
                      <a:pt x="396" y="2516"/>
                      <a:pt x="268" y="2448"/>
                      <a:pt x="294" y="2272"/>
                    </a:cubicBezTo>
                    <a:cubicBezTo>
                      <a:pt x="294" y="2272"/>
                      <a:pt x="294" y="2272"/>
                      <a:pt x="294" y="2272"/>
                    </a:cubicBezTo>
                    <a:close/>
                    <a:moveTo>
                      <a:pt x="940" y="2705"/>
                    </a:moveTo>
                    <a:cubicBezTo>
                      <a:pt x="936" y="2855"/>
                      <a:pt x="611" y="2748"/>
                      <a:pt x="503" y="2632"/>
                    </a:cubicBezTo>
                    <a:cubicBezTo>
                      <a:pt x="503" y="2632"/>
                      <a:pt x="645" y="2705"/>
                      <a:pt x="816" y="2624"/>
                    </a:cubicBezTo>
                    <a:cubicBezTo>
                      <a:pt x="816" y="2624"/>
                      <a:pt x="945" y="2555"/>
                      <a:pt x="940" y="2705"/>
                    </a:cubicBezTo>
                    <a:cubicBezTo>
                      <a:pt x="940" y="2705"/>
                      <a:pt x="940" y="2705"/>
                      <a:pt x="940" y="2705"/>
                    </a:cubicBezTo>
                    <a:close/>
                    <a:moveTo>
                      <a:pt x="1257" y="2722"/>
                    </a:moveTo>
                    <a:cubicBezTo>
                      <a:pt x="1240" y="2786"/>
                      <a:pt x="1210" y="2808"/>
                      <a:pt x="1120" y="2808"/>
                    </a:cubicBezTo>
                    <a:cubicBezTo>
                      <a:pt x="1030" y="2808"/>
                      <a:pt x="975" y="2799"/>
                      <a:pt x="1013" y="2679"/>
                    </a:cubicBezTo>
                    <a:cubicBezTo>
                      <a:pt x="1013" y="2679"/>
                      <a:pt x="1099" y="2701"/>
                      <a:pt x="1176" y="2671"/>
                    </a:cubicBezTo>
                    <a:cubicBezTo>
                      <a:pt x="1176" y="2671"/>
                      <a:pt x="1275" y="2658"/>
                      <a:pt x="1257" y="2722"/>
                    </a:cubicBezTo>
                    <a:cubicBezTo>
                      <a:pt x="1257" y="2722"/>
                      <a:pt x="1257" y="2722"/>
                      <a:pt x="1257" y="2722"/>
                    </a:cubicBezTo>
                    <a:close/>
                    <a:moveTo>
                      <a:pt x="932" y="2572"/>
                    </a:moveTo>
                    <a:cubicBezTo>
                      <a:pt x="876" y="2508"/>
                      <a:pt x="915" y="2371"/>
                      <a:pt x="915" y="2371"/>
                    </a:cubicBezTo>
                    <a:cubicBezTo>
                      <a:pt x="790" y="2178"/>
                      <a:pt x="928" y="2084"/>
                      <a:pt x="928" y="2084"/>
                    </a:cubicBezTo>
                    <a:cubicBezTo>
                      <a:pt x="1172" y="2041"/>
                      <a:pt x="1167" y="2152"/>
                      <a:pt x="1356" y="2191"/>
                    </a:cubicBezTo>
                    <a:cubicBezTo>
                      <a:pt x="1544" y="2229"/>
                      <a:pt x="1467" y="2268"/>
                      <a:pt x="1467" y="2268"/>
                    </a:cubicBezTo>
                    <a:cubicBezTo>
                      <a:pt x="1334" y="2337"/>
                      <a:pt x="1146" y="2319"/>
                      <a:pt x="1082" y="2302"/>
                    </a:cubicBezTo>
                    <a:cubicBezTo>
                      <a:pt x="1018" y="2285"/>
                      <a:pt x="945" y="2289"/>
                      <a:pt x="1022" y="2337"/>
                    </a:cubicBezTo>
                    <a:cubicBezTo>
                      <a:pt x="1099" y="2384"/>
                      <a:pt x="1283" y="2375"/>
                      <a:pt x="1283" y="2375"/>
                    </a:cubicBezTo>
                    <a:cubicBezTo>
                      <a:pt x="1373" y="2341"/>
                      <a:pt x="1364" y="2418"/>
                      <a:pt x="1364" y="2418"/>
                    </a:cubicBezTo>
                    <a:cubicBezTo>
                      <a:pt x="1309" y="2435"/>
                      <a:pt x="1309" y="2521"/>
                      <a:pt x="1309" y="2521"/>
                    </a:cubicBezTo>
                    <a:cubicBezTo>
                      <a:pt x="1240" y="2671"/>
                      <a:pt x="932" y="2572"/>
                      <a:pt x="932" y="2572"/>
                    </a:cubicBezTo>
                    <a:cubicBezTo>
                      <a:pt x="932" y="2572"/>
                      <a:pt x="932" y="2572"/>
                      <a:pt x="932" y="2572"/>
                    </a:cubicBezTo>
                    <a:close/>
                    <a:moveTo>
                      <a:pt x="3797" y="2670"/>
                    </a:moveTo>
                    <a:cubicBezTo>
                      <a:pt x="3727" y="2792"/>
                      <a:pt x="3621" y="2882"/>
                      <a:pt x="3521" y="2885"/>
                    </a:cubicBezTo>
                    <a:cubicBezTo>
                      <a:pt x="3422" y="2888"/>
                      <a:pt x="3556" y="2824"/>
                      <a:pt x="3454" y="2760"/>
                    </a:cubicBezTo>
                    <a:cubicBezTo>
                      <a:pt x="3454" y="2760"/>
                      <a:pt x="3409" y="2718"/>
                      <a:pt x="3409" y="2776"/>
                    </a:cubicBezTo>
                    <a:cubicBezTo>
                      <a:pt x="3409" y="2776"/>
                      <a:pt x="3463" y="2833"/>
                      <a:pt x="3402" y="2875"/>
                    </a:cubicBezTo>
                    <a:cubicBezTo>
                      <a:pt x="3341" y="2917"/>
                      <a:pt x="3303" y="2981"/>
                      <a:pt x="2978" y="2984"/>
                    </a:cubicBezTo>
                    <a:cubicBezTo>
                      <a:pt x="2978" y="2984"/>
                      <a:pt x="2840" y="2981"/>
                      <a:pt x="2622" y="2743"/>
                    </a:cubicBezTo>
                    <a:cubicBezTo>
                      <a:pt x="2622" y="2743"/>
                      <a:pt x="2564" y="2641"/>
                      <a:pt x="2528" y="2618"/>
                    </a:cubicBezTo>
                    <a:cubicBezTo>
                      <a:pt x="2528" y="2618"/>
                      <a:pt x="2496" y="2625"/>
                      <a:pt x="2516" y="2666"/>
                    </a:cubicBezTo>
                    <a:cubicBezTo>
                      <a:pt x="2516" y="2666"/>
                      <a:pt x="2545" y="2743"/>
                      <a:pt x="2496" y="2753"/>
                    </a:cubicBezTo>
                    <a:cubicBezTo>
                      <a:pt x="2448" y="2763"/>
                      <a:pt x="2220" y="2776"/>
                      <a:pt x="2159" y="2923"/>
                    </a:cubicBezTo>
                    <a:cubicBezTo>
                      <a:pt x="2159" y="2923"/>
                      <a:pt x="2140" y="2978"/>
                      <a:pt x="2243" y="2914"/>
                    </a:cubicBezTo>
                    <a:cubicBezTo>
                      <a:pt x="2345" y="2850"/>
                      <a:pt x="2365" y="2811"/>
                      <a:pt x="2490" y="2814"/>
                    </a:cubicBezTo>
                    <a:cubicBezTo>
                      <a:pt x="2615" y="2817"/>
                      <a:pt x="2622" y="2872"/>
                      <a:pt x="2715" y="2939"/>
                    </a:cubicBezTo>
                    <a:cubicBezTo>
                      <a:pt x="2808" y="3007"/>
                      <a:pt x="2930" y="3062"/>
                      <a:pt x="2750" y="3107"/>
                    </a:cubicBezTo>
                    <a:cubicBezTo>
                      <a:pt x="2570" y="3151"/>
                      <a:pt x="2458" y="3087"/>
                      <a:pt x="2278" y="3180"/>
                    </a:cubicBezTo>
                    <a:cubicBezTo>
                      <a:pt x="2098" y="3274"/>
                      <a:pt x="2040" y="3238"/>
                      <a:pt x="2021" y="3213"/>
                    </a:cubicBezTo>
                    <a:cubicBezTo>
                      <a:pt x="2002" y="3187"/>
                      <a:pt x="2014" y="3135"/>
                      <a:pt x="2101" y="3129"/>
                    </a:cubicBezTo>
                    <a:cubicBezTo>
                      <a:pt x="2188" y="3123"/>
                      <a:pt x="2352" y="3097"/>
                      <a:pt x="2355" y="3039"/>
                    </a:cubicBezTo>
                    <a:cubicBezTo>
                      <a:pt x="2358" y="2981"/>
                      <a:pt x="2339" y="2936"/>
                      <a:pt x="2320" y="2956"/>
                    </a:cubicBezTo>
                    <a:cubicBezTo>
                      <a:pt x="2300" y="2975"/>
                      <a:pt x="2320" y="3052"/>
                      <a:pt x="2252" y="3049"/>
                    </a:cubicBezTo>
                    <a:cubicBezTo>
                      <a:pt x="2185" y="3045"/>
                      <a:pt x="2024" y="3039"/>
                      <a:pt x="1947" y="3087"/>
                    </a:cubicBezTo>
                    <a:cubicBezTo>
                      <a:pt x="1870" y="3135"/>
                      <a:pt x="1764" y="3155"/>
                      <a:pt x="1639" y="3071"/>
                    </a:cubicBezTo>
                    <a:cubicBezTo>
                      <a:pt x="1513" y="2988"/>
                      <a:pt x="1417" y="3209"/>
                      <a:pt x="1321" y="2801"/>
                    </a:cubicBezTo>
                    <a:cubicBezTo>
                      <a:pt x="1321" y="2801"/>
                      <a:pt x="1321" y="2654"/>
                      <a:pt x="1398" y="2596"/>
                    </a:cubicBezTo>
                    <a:cubicBezTo>
                      <a:pt x="1398" y="2596"/>
                      <a:pt x="1412" y="2526"/>
                      <a:pt x="1390" y="2495"/>
                    </a:cubicBezTo>
                    <a:cubicBezTo>
                      <a:pt x="1390" y="2495"/>
                      <a:pt x="1420" y="2349"/>
                      <a:pt x="1570" y="2294"/>
                    </a:cubicBezTo>
                    <a:cubicBezTo>
                      <a:pt x="1570" y="2294"/>
                      <a:pt x="1626" y="2140"/>
                      <a:pt x="1878" y="2204"/>
                    </a:cubicBezTo>
                    <a:cubicBezTo>
                      <a:pt x="1878" y="2204"/>
                      <a:pt x="1994" y="2208"/>
                      <a:pt x="2016" y="2071"/>
                    </a:cubicBezTo>
                    <a:cubicBezTo>
                      <a:pt x="2016" y="2071"/>
                      <a:pt x="2063" y="1985"/>
                      <a:pt x="2230" y="1981"/>
                    </a:cubicBezTo>
                    <a:cubicBezTo>
                      <a:pt x="2230" y="1981"/>
                      <a:pt x="2290" y="1972"/>
                      <a:pt x="2341" y="1917"/>
                    </a:cubicBezTo>
                    <a:cubicBezTo>
                      <a:pt x="2341" y="1917"/>
                      <a:pt x="2427" y="1908"/>
                      <a:pt x="2478" y="1938"/>
                    </a:cubicBezTo>
                    <a:cubicBezTo>
                      <a:pt x="2530" y="1968"/>
                      <a:pt x="2542" y="1878"/>
                      <a:pt x="2568" y="1853"/>
                    </a:cubicBezTo>
                    <a:cubicBezTo>
                      <a:pt x="2568" y="1853"/>
                      <a:pt x="2612" y="1751"/>
                      <a:pt x="2731" y="1834"/>
                    </a:cubicBezTo>
                    <a:cubicBezTo>
                      <a:pt x="2850" y="1918"/>
                      <a:pt x="2859" y="2072"/>
                      <a:pt x="2927" y="2123"/>
                    </a:cubicBezTo>
                    <a:cubicBezTo>
                      <a:pt x="2994" y="2175"/>
                      <a:pt x="2975" y="2101"/>
                      <a:pt x="2949" y="2062"/>
                    </a:cubicBezTo>
                    <a:cubicBezTo>
                      <a:pt x="2924" y="2024"/>
                      <a:pt x="2856" y="1866"/>
                      <a:pt x="2843" y="1834"/>
                    </a:cubicBezTo>
                    <a:cubicBezTo>
                      <a:pt x="2830" y="1802"/>
                      <a:pt x="2830" y="1667"/>
                      <a:pt x="2953" y="1667"/>
                    </a:cubicBezTo>
                    <a:cubicBezTo>
                      <a:pt x="2953" y="1667"/>
                      <a:pt x="3017" y="1626"/>
                      <a:pt x="3142" y="1709"/>
                    </a:cubicBezTo>
                    <a:cubicBezTo>
                      <a:pt x="3267" y="1793"/>
                      <a:pt x="3396" y="1828"/>
                      <a:pt x="3454" y="1818"/>
                    </a:cubicBezTo>
                    <a:cubicBezTo>
                      <a:pt x="3454" y="1818"/>
                      <a:pt x="3511" y="1793"/>
                      <a:pt x="3422" y="1780"/>
                    </a:cubicBezTo>
                    <a:cubicBezTo>
                      <a:pt x="3332" y="1767"/>
                      <a:pt x="3216" y="1667"/>
                      <a:pt x="3187" y="1648"/>
                    </a:cubicBezTo>
                    <a:cubicBezTo>
                      <a:pt x="3158" y="1629"/>
                      <a:pt x="3177" y="1552"/>
                      <a:pt x="3226" y="1532"/>
                    </a:cubicBezTo>
                    <a:cubicBezTo>
                      <a:pt x="3274" y="1513"/>
                      <a:pt x="3357" y="1288"/>
                      <a:pt x="3467" y="1272"/>
                    </a:cubicBezTo>
                    <a:cubicBezTo>
                      <a:pt x="3467" y="1272"/>
                      <a:pt x="3518" y="1266"/>
                      <a:pt x="3547" y="1246"/>
                    </a:cubicBezTo>
                    <a:cubicBezTo>
                      <a:pt x="3547" y="1246"/>
                      <a:pt x="3560" y="1211"/>
                      <a:pt x="3515" y="1218"/>
                    </a:cubicBezTo>
                    <a:cubicBezTo>
                      <a:pt x="3515" y="1218"/>
                      <a:pt x="3483" y="1131"/>
                      <a:pt x="3486" y="1050"/>
                    </a:cubicBezTo>
                    <a:cubicBezTo>
                      <a:pt x="3489" y="970"/>
                      <a:pt x="3389" y="768"/>
                      <a:pt x="3312" y="768"/>
                    </a:cubicBezTo>
                    <a:cubicBezTo>
                      <a:pt x="3312" y="768"/>
                      <a:pt x="3287" y="784"/>
                      <a:pt x="3319" y="826"/>
                    </a:cubicBezTo>
                    <a:cubicBezTo>
                      <a:pt x="3351" y="867"/>
                      <a:pt x="3447" y="1012"/>
                      <a:pt x="3409" y="1195"/>
                    </a:cubicBezTo>
                    <a:cubicBezTo>
                      <a:pt x="3409" y="1195"/>
                      <a:pt x="3402" y="1237"/>
                      <a:pt x="3348" y="1253"/>
                    </a:cubicBezTo>
                    <a:cubicBezTo>
                      <a:pt x="3348" y="1253"/>
                      <a:pt x="3303" y="1423"/>
                      <a:pt x="3168" y="1449"/>
                    </a:cubicBezTo>
                    <a:cubicBezTo>
                      <a:pt x="3033" y="1475"/>
                      <a:pt x="3123" y="1581"/>
                      <a:pt x="3033" y="1597"/>
                    </a:cubicBezTo>
                    <a:cubicBezTo>
                      <a:pt x="2943" y="1613"/>
                      <a:pt x="2901" y="1545"/>
                      <a:pt x="2811" y="1658"/>
                    </a:cubicBezTo>
                    <a:cubicBezTo>
                      <a:pt x="2811" y="1658"/>
                      <a:pt x="2750" y="1799"/>
                      <a:pt x="2689" y="1712"/>
                    </a:cubicBezTo>
                    <a:cubicBezTo>
                      <a:pt x="2628" y="1626"/>
                      <a:pt x="2740" y="1462"/>
                      <a:pt x="2776" y="1401"/>
                    </a:cubicBezTo>
                    <a:cubicBezTo>
                      <a:pt x="2811" y="1340"/>
                      <a:pt x="2859" y="1195"/>
                      <a:pt x="3023" y="1166"/>
                    </a:cubicBezTo>
                    <a:cubicBezTo>
                      <a:pt x="3023" y="1166"/>
                      <a:pt x="3068" y="1185"/>
                      <a:pt x="3097" y="1086"/>
                    </a:cubicBezTo>
                    <a:cubicBezTo>
                      <a:pt x="3126" y="986"/>
                      <a:pt x="3264" y="1018"/>
                      <a:pt x="3280" y="1057"/>
                    </a:cubicBezTo>
                    <a:cubicBezTo>
                      <a:pt x="3296" y="1095"/>
                      <a:pt x="3328" y="1166"/>
                      <a:pt x="3338" y="1086"/>
                    </a:cubicBezTo>
                    <a:cubicBezTo>
                      <a:pt x="3338" y="1086"/>
                      <a:pt x="3332" y="977"/>
                      <a:pt x="3248" y="957"/>
                    </a:cubicBezTo>
                    <a:cubicBezTo>
                      <a:pt x="3165" y="938"/>
                      <a:pt x="3136" y="810"/>
                      <a:pt x="3161" y="736"/>
                    </a:cubicBezTo>
                    <a:cubicBezTo>
                      <a:pt x="3187" y="662"/>
                      <a:pt x="3267" y="652"/>
                      <a:pt x="3428" y="700"/>
                    </a:cubicBezTo>
                    <a:cubicBezTo>
                      <a:pt x="3428" y="700"/>
                      <a:pt x="3508" y="774"/>
                      <a:pt x="3566" y="774"/>
                    </a:cubicBezTo>
                    <a:cubicBezTo>
                      <a:pt x="3624" y="774"/>
                      <a:pt x="3579" y="729"/>
                      <a:pt x="3550" y="716"/>
                    </a:cubicBezTo>
                    <a:cubicBezTo>
                      <a:pt x="3521" y="704"/>
                      <a:pt x="3456" y="630"/>
                      <a:pt x="3319" y="591"/>
                    </a:cubicBezTo>
                    <a:cubicBezTo>
                      <a:pt x="3251" y="572"/>
                      <a:pt x="3348" y="443"/>
                      <a:pt x="3450" y="517"/>
                    </a:cubicBezTo>
                    <a:cubicBezTo>
                      <a:pt x="3450" y="517"/>
                      <a:pt x="3598" y="594"/>
                      <a:pt x="3727" y="559"/>
                    </a:cubicBezTo>
                    <a:cubicBezTo>
                      <a:pt x="3727" y="559"/>
                      <a:pt x="3878" y="533"/>
                      <a:pt x="3919" y="649"/>
                    </a:cubicBezTo>
                    <a:cubicBezTo>
                      <a:pt x="3919" y="649"/>
                      <a:pt x="3910" y="662"/>
                      <a:pt x="3852" y="662"/>
                    </a:cubicBezTo>
                    <a:cubicBezTo>
                      <a:pt x="3794" y="662"/>
                      <a:pt x="3785" y="697"/>
                      <a:pt x="3752" y="694"/>
                    </a:cubicBezTo>
                    <a:cubicBezTo>
                      <a:pt x="3720" y="691"/>
                      <a:pt x="3743" y="659"/>
                      <a:pt x="3624" y="610"/>
                    </a:cubicBezTo>
                    <a:cubicBezTo>
                      <a:pt x="3505" y="562"/>
                      <a:pt x="3573" y="636"/>
                      <a:pt x="3605" y="662"/>
                    </a:cubicBezTo>
                    <a:cubicBezTo>
                      <a:pt x="3637" y="687"/>
                      <a:pt x="3746" y="726"/>
                      <a:pt x="3736" y="832"/>
                    </a:cubicBezTo>
                    <a:cubicBezTo>
                      <a:pt x="3727" y="938"/>
                      <a:pt x="3605" y="1022"/>
                      <a:pt x="3605" y="1224"/>
                    </a:cubicBezTo>
                    <a:cubicBezTo>
                      <a:pt x="3605" y="1426"/>
                      <a:pt x="3634" y="1590"/>
                      <a:pt x="3675" y="1590"/>
                    </a:cubicBezTo>
                    <a:cubicBezTo>
                      <a:pt x="3717" y="1590"/>
                      <a:pt x="3682" y="1558"/>
                      <a:pt x="3675" y="1468"/>
                    </a:cubicBezTo>
                    <a:cubicBezTo>
                      <a:pt x="3669" y="1378"/>
                      <a:pt x="3646" y="1144"/>
                      <a:pt x="3720" y="1118"/>
                    </a:cubicBezTo>
                    <a:cubicBezTo>
                      <a:pt x="3794" y="1092"/>
                      <a:pt x="3868" y="1089"/>
                      <a:pt x="3839" y="1044"/>
                    </a:cubicBezTo>
                    <a:cubicBezTo>
                      <a:pt x="3839" y="1044"/>
                      <a:pt x="3772" y="1031"/>
                      <a:pt x="3736" y="1044"/>
                    </a:cubicBezTo>
                    <a:cubicBezTo>
                      <a:pt x="3736" y="1044"/>
                      <a:pt x="3707" y="1034"/>
                      <a:pt x="3781" y="957"/>
                    </a:cubicBezTo>
                    <a:cubicBezTo>
                      <a:pt x="3855" y="880"/>
                      <a:pt x="3785" y="790"/>
                      <a:pt x="3871" y="745"/>
                    </a:cubicBezTo>
                    <a:cubicBezTo>
                      <a:pt x="3958" y="700"/>
                      <a:pt x="4051" y="755"/>
                      <a:pt x="4048" y="793"/>
                    </a:cubicBezTo>
                    <a:cubicBezTo>
                      <a:pt x="4045" y="832"/>
                      <a:pt x="3964" y="810"/>
                      <a:pt x="3945" y="896"/>
                    </a:cubicBezTo>
                    <a:cubicBezTo>
                      <a:pt x="3926" y="983"/>
                      <a:pt x="3862" y="1118"/>
                      <a:pt x="3981" y="1304"/>
                    </a:cubicBezTo>
                    <a:cubicBezTo>
                      <a:pt x="3981" y="1304"/>
                      <a:pt x="4003" y="1516"/>
                      <a:pt x="3987" y="1555"/>
                    </a:cubicBezTo>
                    <a:cubicBezTo>
                      <a:pt x="3987" y="1555"/>
                      <a:pt x="4022" y="1600"/>
                      <a:pt x="4054" y="1433"/>
                    </a:cubicBezTo>
                    <a:cubicBezTo>
                      <a:pt x="4087" y="1266"/>
                      <a:pt x="3997" y="1198"/>
                      <a:pt x="3977" y="1115"/>
                    </a:cubicBezTo>
                    <a:cubicBezTo>
                      <a:pt x="3958" y="1031"/>
                      <a:pt x="3997" y="890"/>
                      <a:pt x="4048" y="890"/>
                    </a:cubicBezTo>
                    <a:cubicBezTo>
                      <a:pt x="4099" y="890"/>
                      <a:pt x="4141" y="848"/>
                      <a:pt x="4254" y="1041"/>
                    </a:cubicBezTo>
                    <a:cubicBezTo>
                      <a:pt x="4366" y="1234"/>
                      <a:pt x="4385" y="1243"/>
                      <a:pt x="4382" y="1401"/>
                    </a:cubicBezTo>
                    <a:cubicBezTo>
                      <a:pt x="4379" y="1558"/>
                      <a:pt x="4392" y="1613"/>
                      <a:pt x="4437" y="1651"/>
                    </a:cubicBezTo>
                    <a:cubicBezTo>
                      <a:pt x="4459" y="1670"/>
                      <a:pt x="4414" y="1770"/>
                      <a:pt x="4366" y="1725"/>
                    </a:cubicBezTo>
                    <a:cubicBezTo>
                      <a:pt x="4366" y="1725"/>
                      <a:pt x="4225" y="1642"/>
                      <a:pt x="4157" y="1696"/>
                    </a:cubicBezTo>
                    <a:cubicBezTo>
                      <a:pt x="4157" y="1696"/>
                      <a:pt x="4122" y="1670"/>
                      <a:pt x="4167" y="1616"/>
                    </a:cubicBezTo>
                    <a:cubicBezTo>
                      <a:pt x="4167" y="1616"/>
                      <a:pt x="4209" y="1195"/>
                      <a:pt x="4109" y="1205"/>
                    </a:cubicBezTo>
                    <a:cubicBezTo>
                      <a:pt x="4009" y="1214"/>
                      <a:pt x="4164" y="1218"/>
                      <a:pt x="4112" y="1520"/>
                    </a:cubicBezTo>
                    <a:cubicBezTo>
                      <a:pt x="4061" y="1821"/>
                      <a:pt x="3894" y="1911"/>
                      <a:pt x="3823" y="1908"/>
                    </a:cubicBezTo>
                    <a:cubicBezTo>
                      <a:pt x="3752" y="1905"/>
                      <a:pt x="3740" y="1921"/>
                      <a:pt x="3801" y="1773"/>
                    </a:cubicBezTo>
                    <a:cubicBezTo>
                      <a:pt x="3862" y="1626"/>
                      <a:pt x="3925" y="1328"/>
                      <a:pt x="3849" y="1340"/>
                    </a:cubicBezTo>
                    <a:cubicBezTo>
                      <a:pt x="3807" y="1346"/>
                      <a:pt x="3817" y="1369"/>
                      <a:pt x="3817" y="1436"/>
                    </a:cubicBezTo>
                    <a:cubicBezTo>
                      <a:pt x="3817" y="1503"/>
                      <a:pt x="3801" y="1744"/>
                      <a:pt x="3688" y="1838"/>
                    </a:cubicBezTo>
                    <a:cubicBezTo>
                      <a:pt x="3576" y="1931"/>
                      <a:pt x="3611" y="1799"/>
                      <a:pt x="3569" y="1751"/>
                    </a:cubicBezTo>
                    <a:cubicBezTo>
                      <a:pt x="3528" y="1703"/>
                      <a:pt x="3473" y="1545"/>
                      <a:pt x="3280" y="1561"/>
                    </a:cubicBezTo>
                    <a:cubicBezTo>
                      <a:pt x="3280" y="1561"/>
                      <a:pt x="3261" y="1613"/>
                      <a:pt x="3322" y="1616"/>
                    </a:cubicBezTo>
                    <a:cubicBezTo>
                      <a:pt x="3383" y="1619"/>
                      <a:pt x="3528" y="1709"/>
                      <a:pt x="3524" y="1815"/>
                    </a:cubicBezTo>
                    <a:cubicBezTo>
                      <a:pt x="3521" y="1921"/>
                      <a:pt x="3515" y="1915"/>
                      <a:pt x="3434" y="1966"/>
                    </a:cubicBezTo>
                    <a:cubicBezTo>
                      <a:pt x="3354" y="2017"/>
                      <a:pt x="3267" y="2101"/>
                      <a:pt x="3235" y="2220"/>
                    </a:cubicBezTo>
                    <a:cubicBezTo>
                      <a:pt x="3203" y="2339"/>
                      <a:pt x="2997" y="2406"/>
                      <a:pt x="2808" y="2384"/>
                    </a:cubicBezTo>
                    <a:cubicBezTo>
                      <a:pt x="2618" y="2361"/>
                      <a:pt x="2708" y="2249"/>
                      <a:pt x="2702" y="2172"/>
                    </a:cubicBezTo>
                    <a:cubicBezTo>
                      <a:pt x="2696" y="2095"/>
                      <a:pt x="2686" y="1995"/>
                      <a:pt x="2628" y="2043"/>
                    </a:cubicBezTo>
                    <a:cubicBezTo>
                      <a:pt x="2628" y="2043"/>
                      <a:pt x="2631" y="2062"/>
                      <a:pt x="2644" y="2127"/>
                    </a:cubicBezTo>
                    <a:cubicBezTo>
                      <a:pt x="2657" y="2191"/>
                      <a:pt x="2599" y="2159"/>
                      <a:pt x="2596" y="2229"/>
                    </a:cubicBezTo>
                    <a:cubicBezTo>
                      <a:pt x="2593" y="2300"/>
                      <a:pt x="2570" y="2380"/>
                      <a:pt x="2455" y="2303"/>
                    </a:cubicBezTo>
                    <a:cubicBezTo>
                      <a:pt x="2339" y="2226"/>
                      <a:pt x="2416" y="2246"/>
                      <a:pt x="2426" y="2107"/>
                    </a:cubicBezTo>
                    <a:cubicBezTo>
                      <a:pt x="2435" y="1969"/>
                      <a:pt x="2310" y="1924"/>
                      <a:pt x="2336" y="1989"/>
                    </a:cubicBezTo>
                    <a:cubicBezTo>
                      <a:pt x="2361" y="2053"/>
                      <a:pt x="2381" y="2059"/>
                      <a:pt x="2349" y="2159"/>
                    </a:cubicBezTo>
                    <a:cubicBezTo>
                      <a:pt x="2316" y="2258"/>
                      <a:pt x="2381" y="2291"/>
                      <a:pt x="2313" y="2361"/>
                    </a:cubicBezTo>
                    <a:cubicBezTo>
                      <a:pt x="2246" y="2432"/>
                      <a:pt x="2111" y="2503"/>
                      <a:pt x="2005" y="2535"/>
                    </a:cubicBezTo>
                    <a:cubicBezTo>
                      <a:pt x="1899" y="2567"/>
                      <a:pt x="1915" y="2666"/>
                      <a:pt x="1812" y="2676"/>
                    </a:cubicBezTo>
                    <a:cubicBezTo>
                      <a:pt x="1709" y="2686"/>
                      <a:pt x="1761" y="2557"/>
                      <a:pt x="1671" y="2551"/>
                    </a:cubicBezTo>
                    <a:cubicBezTo>
                      <a:pt x="1671" y="2551"/>
                      <a:pt x="1616" y="2544"/>
                      <a:pt x="1648" y="2599"/>
                    </a:cubicBezTo>
                    <a:cubicBezTo>
                      <a:pt x="1680" y="2654"/>
                      <a:pt x="1770" y="2689"/>
                      <a:pt x="1716" y="2753"/>
                    </a:cubicBezTo>
                    <a:cubicBezTo>
                      <a:pt x="1716" y="2753"/>
                      <a:pt x="1648" y="2821"/>
                      <a:pt x="1513" y="2808"/>
                    </a:cubicBezTo>
                    <a:cubicBezTo>
                      <a:pt x="1513" y="2808"/>
                      <a:pt x="1472" y="2866"/>
                      <a:pt x="1603" y="2846"/>
                    </a:cubicBezTo>
                    <a:cubicBezTo>
                      <a:pt x="1735" y="2827"/>
                      <a:pt x="1806" y="2776"/>
                      <a:pt x="1921" y="2654"/>
                    </a:cubicBezTo>
                    <a:cubicBezTo>
                      <a:pt x="1921" y="2654"/>
                      <a:pt x="2024" y="2589"/>
                      <a:pt x="2169" y="2551"/>
                    </a:cubicBezTo>
                    <a:cubicBezTo>
                      <a:pt x="2313" y="2512"/>
                      <a:pt x="2336" y="2435"/>
                      <a:pt x="2448" y="2422"/>
                    </a:cubicBezTo>
                    <a:cubicBezTo>
                      <a:pt x="2561" y="2409"/>
                      <a:pt x="2634" y="2397"/>
                      <a:pt x="2766" y="2454"/>
                    </a:cubicBezTo>
                    <a:cubicBezTo>
                      <a:pt x="2766" y="2454"/>
                      <a:pt x="2869" y="2474"/>
                      <a:pt x="2975" y="2467"/>
                    </a:cubicBezTo>
                    <a:cubicBezTo>
                      <a:pt x="2975" y="2467"/>
                      <a:pt x="3014" y="2483"/>
                      <a:pt x="3014" y="2560"/>
                    </a:cubicBezTo>
                    <a:cubicBezTo>
                      <a:pt x="3014" y="2637"/>
                      <a:pt x="3152" y="2686"/>
                      <a:pt x="3190" y="2715"/>
                    </a:cubicBezTo>
                    <a:cubicBezTo>
                      <a:pt x="3229" y="2743"/>
                      <a:pt x="3187" y="2904"/>
                      <a:pt x="3216" y="2917"/>
                    </a:cubicBezTo>
                    <a:cubicBezTo>
                      <a:pt x="3245" y="2930"/>
                      <a:pt x="3271" y="2933"/>
                      <a:pt x="3271" y="2830"/>
                    </a:cubicBezTo>
                    <a:cubicBezTo>
                      <a:pt x="3271" y="2727"/>
                      <a:pt x="3306" y="2699"/>
                      <a:pt x="3402" y="2682"/>
                    </a:cubicBezTo>
                    <a:cubicBezTo>
                      <a:pt x="3499" y="2666"/>
                      <a:pt x="3666" y="2612"/>
                      <a:pt x="3762" y="2637"/>
                    </a:cubicBezTo>
                    <a:cubicBezTo>
                      <a:pt x="3762" y="2637"/>
                      <a:pt x="3823" y="2596"/>
                      <a:pt x="3714" y="2573"/>
                    </a:cubicBezTo>
                    <a:cubicBezTo>
                      <a:pt x="3605" y="2551"/>
                      <a:pt x="3495" y="2621"/>
                      <a:pt x="3402" y="2631"/>
                    </a:cubicBezTo>
                    <a:cubicBezTo>
                      <a:pt x="3309" y="2641"/>
                      <a:pt x="3129" y="2715"/>
                      <a:pt x="3100" y="2506"/>
                    </a:cubicBezTo>
                    <a:cubicBezTo>
                      <a:pt x="3071" y="2297"/>
                      <a:pt x="3389" y="2403"/>
                      <a:pt x="3492" y="2335"/>
                    </a:cubicBezTo>
                    <a:cubicBezTo>
                      <a:pt x="3492" y="2335"/>
                      <a:pt x="3534" y="2297"/>
                      <a:pt x="3463" y="2294"/>
                    </a:cubicBezTo>
                    <a:cubicBezTo>
                      <a:pt x="3393" y="2291"/>
                      <a:pt x="3299" y="2294"/>
                      <a:pt x="3277" y="2319"/>
                    </a:cubicBezTo>
                    <a:cubicBezTo>
                      <a:pt x="3277" y="2319"/>
                      <a:pt x="3277" y="2303"/>
                      <a:pt x="3328" y="2220"/>
                    </a:cubicBezTo>
                    <a:cubicBezTo>
                      <a:pt x="3380" y="2136"/>
                      <a:pt x="3319" y="2107"/>
                      <a:pt x="3412" y="2056"/>
                    </a:cubicBezTo>
                    <a:cubicBezTo>
                      <a:pt x="3505" y="2005"/>
                      <a:pt x="3595" y="1950"/>
                      <a:pt x="3653" y="1944"/>
                    </a:cubicBezTo>
                    <a:cubicBezTo>
                      <a:pt x="3711" y="1937"/>
                      <a:pt x="3846" y="1989"/>
                      <a:pt x="3849" y="2095"/>
                    </a:cubicBezTo>
                    <a:cubicBezTo>
                      <a:pt x="3852" y="2201"/>
                      <a:pt x="3868" y="2548"/>
                      <a:pt x="3797" y="2670"/>
                    </a:cubicBezTo>
                    <a:cubicBezTo>
                      <a:pt x="3797" y="2670"/>
                      <a:pt x="3797" y="2670"/>
                      <a:pt x="3797" y="2670"/>
                    </a:cubicBezTo>
                    <a:close/>
                    <a:moveTo>
                      <a:pt x="4157" y="2504"/>
                    </a:moveTo>
                    <a:cubicBezTo>
                      <a:pt x="4080" y="2461"/>
                      <a:pt x="4080" y="2341"/>
                      <a:pt x="4080" y="2242"/>
                    </a:cubicBezTo>
                    <a:cubicBezTo>
                      <a:pt x="4080" y="2144"/>
                      <a:pt x="4020" y="2187"/>
                      <a:pt x="4016" y="2259"/>
                    </a:cubicBezTo>
                    <a:cubicBezTo>
                      <a:pt x="4012" y="2332"/>
                      <a:pt x="3999" y="2461"/>
                      <a:pt x="4033" y="2486"/>
                    </a:cubicBezTo>
                    <a:cubicBezTo>
                      <a:pt x="4067" y="2512"/>
                      <a:pt x="4059" y="2521"/>
                      <a:pt x="4016" y="2572"/>
                    </a:cubicBezTo>
                    <a:cubicBezTo>
                      <a:pt x="3973" y="2624"/>
                      <a:pt x="3939" y="2675"/>
                      <a:pt x="3883" y="2658"/>
                    </a:cubicBezTo>
                    <a:cubicBezTo>
                      <a:pt x="3883" y="2658"/>
                      <a:pt x="3939" y="2619"/>
                      <a:pt x="3913" y="2182"/>
                    </a:cubicBezTo>
                    <a:cubicBezTo>
                      <a:pt x="3913" y="2182"/>
                      <a:pt x="3934" y="2050"/>
                      <a:pt x="4050" y="2050"/>
                    </a:cubicBezTo>
                    <a:cubicBezTo>
                      <a:pt x="4166" y="2050"/>
                      <a:pt x="4196" y="2067"/>
                      <a:pt x="4187" y="2208"/>
                    </a:cubicBezTo>
                    <a:cubicBezTo>
                      <a:pt x="4179" y="2349"/>
                      <a:pt x="4200" y="2418"/>
                      <a:pt x="4226" y="2461"/>
                    </a:cubicBezTo>
                    <a:cubicBezTo>
                      <a:pt x="4251" y="2504"/>
                      <a:pt x="4234" y="2546"/>
                      <a:pt x="4157" y="2504"/>
                    </a:cubicBezTo>
                    <a:cubicBezTo>
                      <a:pt x="4157" y="2504"/>
                      <a:pt x="4157" y="2504"/>
                      <a:pt x="4157" y="2504"/>
                    </a:cubicBezTo>
                    <a:close/>
                    <a:moveTo>
                      <a:pt x="4341" y="2482"/>
                    </a:moveTo>
                    <a:cubicBezTo>
                      <a:pt x="4341" y="2482"/>
                      <a:pt x="4320" y="2576"/>
                      <a:pt x="4269" y="2397"/>
                    </a:cubicBezTo>
                    <a:cubicBezTo>
                      <a:pt x="4269" y="2397"/>
                      <a:pt x="4217" y="2050"/>
                      <a:pt x="4290" y="2024"/>
                    </a:cubicBezTo>
                    <a:cubicBezTo>
                      <a:pt x="4290" y="2024"/>
                      <a:pt x="4354" y="1964"/>
                      <a:pt x="4367" y="1925"/>
                    </a:cubicBezTo>
                    <a:cubicBezTo>
                      <a:pt x="4380" y="1887"/>
                      <a:pt x="4359" y="1891"/>
                      <a:pt x="4307" y="1934"/>
                    </a:cubicBezTo>
                    <a:cubicBezTo>
                      <a:pt x="4256" y="1977"/>
                      <a:pt x="4251" y="2050"/>
                      <a:pt x="4149" y="1964"/>
                    </a:cubicBezTo>
                    <a:cubicBezTo>
                      <a:pt x="4149" y="1964"/>
                      <a:pt x="4050" y="1925"/>
                      <a:pt x="3990" y="1960"/>
                    </a:cubicBezTo>
                    <a:cubicBezTo>
                      <a:pt x="3990" y="1960"/>
                      <a:pt x="3956" y="2015"/>
                      <a:pt x="3917" y="2015"/>
                    </a:cubicBezTo>
                    <a:cubicBezTo>
                      <a:pt x="3917" y="2015"/>
                      <a:pt x="3866" y="1955"/>
                      <a:pt x="3960" y="1913"/>
                    </a:cubicBezTo>
                    <a:cubicBezTo>
                      <a:pt x="4054" y="1870"/>
                      <a:pt x="4072" y="1861"/>
                      <a:pt x="4102" y="1788"/>
                    </a:cubicBezTo>
                    <a:cubicBezTo>
                      <a:pt x="4132" y="1715"/>
                      <a:pt x="4376" y="1780"/>
                      <a:pt x="4410" y="1887"/>
                    </a:cubicBezTo>
                    <a:cubicBezTo>
                      <a:pt x="4444" y="1994"/>
                      <a:pt x="4508" y="2114"/>
                      <a:pt x="4453" y="2234"/>
                    </a:cubicBezTo>
                    <a:cubicBezTo>
                      <a:pt x="4397" y="2354"/>
                      <a:pt x="4337" y="2337"/>
                      <a:pt x="4341" y="2482"/>
                    </a:cubicBezTo>
                    <a:cubicBezTo>
                      <a:pt x="4341" y="2482"/>
                      <a:pt x="4341" y="2482"/>
                      <a:pt x="4341" y="2482"/>
                    </a:cubicBezTo>
                    <a:close/>
                    <a:moveTo>
                      <a:pt x="4508" y="2538"/>
                    </a:moveTo>
                    <a:cubicBezTo>
                      <a:pt x="4508" y="2538"/>
                      <a:pt x="4367" y="2585"/>
                      <a:pt x="4453" y="2405"/>
                    </a:cubicBezTo>
                    <a:cubicBezTo>
                      <a:pt x="4538" y="2225"/>
                      <a:pt x="4560" y="2375"/>
                      <a:pt x="4543" y="1990"/>
                    </a:cubicBezTo>
                    <a:cubicBezTo>
                      <a:pt x="4543" y="1990"/>
                      <a:pt x="4517" y="1865"/>
                      <a:pt x="4487" y="1840"/>
                    </a:cubicBezTo>
                    <a:cubicBezTo>
                      <a:pt x="4457" y="1814"/>
                      <a:pt x="4483" y="1745"/>
                      <a:pt x="4521" y="1741"/>
                    </a:cubicBezTo>
                    <a:cubicBezTo>
                      <a:pt x="4560" y="1737"/>
                      <a:pt x="4513" y="1596"/>
                      <a:pt x="4453" y="1557"/>
                    </a:cubicBezTo>
                    <a:cubicBezTo>
                      <a:pt x="4453" y="1557"/>
                      <a:pt x="4419" y="1287"/>
                      <a:pt x="4440" y="1274"/>
                    </a:cubicBezTo>
                    <a:cubicBezTo>
                      <a:pt x="4440" y="1274"/>
                      <a:pt x="4620" y="1433"/>
                      <a:pt x="4671" y="2062"/>
                    </a:cubicBezTo>
                    <a:cubicBezTo>
                      <a:pt x="4671" y="2062"/>
                      <a:pt x="4693" y="2486"/>
                      <a:pt x="4508" y="2538"/>
                    </a:cubicBezTo>
                    <a:cubicBezTo>
                      <a:pt x="4508" y="2538"/>
                      <a:pt x="4508" y="2538"/>
                      <a:pt x="4508" y="2538"/>
                    </a:cubicBezTo>
                    <a:close/>
                    <a:moveTo>
                      <a:pt x="2932" y="743"/>
                    </a:moveTo>
                    <a:cubicBezTo>
                      <a:pt x="2855" y="906"/>
                      <a:pt x="2791" y="790"/>
                      <a:pt x="2705" y="790"/>
                    </a:cubicBezTo>
                    <a:cubicBezTo>
                      <a:pt x="2619" y="790"/>
                      <a:pt x="2641" y="846"/>
                      <a:pt x="2662" y="842"/>
                    </a:cubicBezTo>
                    <a:cubicBezTo>
                      <a:pt x="2684" y="837"/>
                      <a:pt x="2731" y="846"/>
                      <a:pt x="2731" y="846"/>
                    </a:cubicBezTo>
                    <a:cubicBezTo>
                      <a:pt x="2750" y="842"/>
                      <a:pt x="2804" y="872"/>
                      <a:pt x="2804" y="872"/>
                    </a:cubicBezTo>
                    <a:cubicBezTo>
                      <a:pt x="2855" y="880"/>
                      <a:pt x="2872" y="914"/>
                      <a:pt x="2906" y="889"/>
                    </a:cubicBezTo>
                    <a:cubicBezTo>
                      <a:pt x="2941" y="863"/>
                      <a:pt x="2979" y="859"/>
                      <a:pt x="2975" y="777"/>
                    </a:cubicBezTo>
                    <a:cubicBezTo>
                      <a:pt x="2971" y="696"/>
                      <a:pt x="2932" y="743"/>
                      <a:pt x="2932" y="743"/>
                    </a:cubicBezTo>
                    <a:cubicBezTo>
                      <a:pt x="2932" y="743"/>
                      <a:pt x="2932" y="743"/>
                      <a:pt x="2932" y="743"/>
                    </a:cubicBezTo>
                    <a:close/>
                    <a:moveTo>
                      <a:pt x="1986" y="2512"/>
                    </a:moveTo>
                    <a:cubicBezTo>
                      <a:pt x="2045" y="2525"/>
                      <a:pt x="1968" y="2431"/>
                      <a:pt x="1947" y="2375"/>
                    </a:cubicBezTo>
                    <a:cubicBezTo>
                      <a:pt x="1926" y="2319"/>
                      <a:pt x="1947" y="2229"/>
                      <a:pt x="1896" y="2234"/>
                    </a:cubicBezTo>
                    <a:cubicBezTo>
                      <a:pt x="1844" y="2238"/>
                      <a:pt x="1878" y="2367"/>
                      <a:pt x="1878" y="2367"/>
                    </a:cubicBezTo>
                    <a:cubicBezTo>
                      <a:pt x="1878" y="2414"/>
                      <a:pt x="1926" y="2499"/>
                      <a:pt x="1986" y="2512"/>
                    </a:cubicBezTo>
                    <a:cubicBezTo>
                      <a:pt x="1986" y="2512"/>
                      <a:pt x="1986" y="2512"/>
                      <a:pt x="1986" y="2512"/>
                    </a:cubicBezTo>
                    <a:close/>
                    <a:moveTo>
                      <a:pt x="4277" y="1608"/>
                    </a:moveTo>
                    <a:cubicBezTo>
                      <a:pt x="4333" y="1608"/>
                      <a:pt x="4337" y="1386"/>
                      <a:pt x="4299" y="1317"/>
                    </a:cubicBezTo>
                    <a:cubicBezTo>
                      <a:pt x="4260" y="1249"/>
                      <a:pt x="4269" y="1321"/>
                      <a:pt x="4269" y="1321"/>
                    </a:cubicBezTo>
                    <a:cubicBezTo>
                      <a:pt x="4269" y="1321"/>
                      <a:pt x="4222" y="1608"/>
                      <a:pt x="4277" y="1608"/>
                    </a:cubicBezTo>
                    <a:cubicBezTo>
                      <a:pt x="4277" y="1608"/>
                      <a:pt x="4277" y="1608"/>
                      <a:pt x="4277" y="1608"/>
                    </a:cubicBezTo>
                    <a:close/>
                    <a:moveTo>
                      <a:pt x="3755" y="2127"/>
                    </a:moveTo>
                    <a:cubicBezTo>
                      <a:pt x="3755" y="2127"/>
                      <a:pt x="3656" y="2229"/>
                      <a:pt x="3660" y="2311"/>
                    </a:cubicBezTo>
                    <a:cubicBezTo>
                      <a:pt x="3665" y="2392"/>
                      <a:pt x="3558" y="2354"/>
                      <a:pt x="3536" y="2482"/>
                    </a:cubicBezTo>
                    <a:cubicBezTo>
                      <a:pt x="3515" y="2611"/>
                      <a:pt x="3579" y="2482"/>
                      <a:pt x="3600" y="2469"/>
                    </a:cubicBezTo>
                    <a:cubicBezTo>
                      <a:pt x="3622" y="2456"/>
                      <a:pt x="3660" y="2422"/>
                      <a:pt x="3690" y="2392"/>
                    </a:cubicBezTo>
                    <a:cubicBezTo>
                      <a:pt x="3720" y="2362"/>
                      <a:pt x="3695" y="2234"/>
                      <a:pt x="3759" y="2174"/>
                    </a:cubicBezTo>
                    <a:cubicBezTo>
                      <a:pt x="3823" y="2114"/>
                      <a:pt x="3772" y="2131"/>
                      <a:pt x="3755" y="2127"/>
                    </a:cubicBezTo>
                    <a:cubicBezTo>
                      <a:pt x="3755" y="2127"/>
                      <a:pt x="3755" y="2127"/>
                      <a:pt x="3755" y="2127"/>
                    </a:cubicBezTo>
                    <a:close/>
                    <a:moveTo>
                      <a:pt x="3112" y="2058"/>
                    </a:moveTo>
                    <a:cubicBezTo>
                      <a:pt x="3146" y="2105"/>
                      <a:pt x="3159" y="2058"/>
                      <a:pt x="3181" y="2002"/>
                    </a:cubicBezTo>
                    <a:cubicBezTo>
                      <a:pt x="3202" y="1947"/>
                      <a:pt x="3151" y="1827"/>
                      <a:pt x="3108" y="1835"/>
                    </a:cubicBezTo>
                    <a:cubicBezTo>
                      <a:pt x="3065" y="1844"/>
                      <a:pt x="3116" y="1913"/>
                      <a:pt x="3116" y="1913"/>
                    </a:cubicBezTo>
                    <a:cubicBezTo>
                      <a:pt x="3125" y="1990"/>
                      <a:pt x="3078" y="2011"/>
                      <a:pt x="3112" y="2058"/>
                    </a:cubicBezTo>
                    <a:cubicBezTo>
                      <a:pt x="3112" y="2058"/>
                      <a:pt x="3112" y="2058"/>
                      <a:pt x="3112" y="2058"/>
                    </a:cubicBezTo>
                    <a:close/>
                    <a:moveTo>
                      <a:pt x="3039" y="1296"/>
                    </a:moveTo>
                    <a:cubicBezTo>
                      <a:pt x="2966" y="1356"/>
                      <a:pt x="3001" y="1446"/>
                      <a:pt x="3001" y="1446"/>
                    </a:cubicBezTo>
                    <a:cubicBezTo>
                      <a:pt x="3048" y="1471"/>
                      <a:pt x="3112" y="1454"/>
                      <a:pt x="3078" y="1381"/>
                    </a:cubicBezTo>
                    <a:cubicBezTo>
                      <a:pt x="3044" y="1309"/>
                      <a:pt x="3129" y="1309"/>
                      <a:pt x="3142" y="1261"/>
                    </a:cubicBezTo>
                    <a:cubicBezTo>
                      <a:pt x="3155" y="1214"/>
                      <a:pt x="3112" y="1236"/>
                      <a:pt x="3039" y="1296"/>
                    </a:cubicBezTo>
                    <a:cubicBezTo>
                      <a:pt x="3039" y="1296"/>
                      <a:pt x="3039" y="1296"/>
                      <a:pt x="3039" y="1296"/>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grpSp>
      </p:grpSp>
      <p:grpSp>
        <p:nvGrpSpPr>
          <p:cNvPr id="5" name="íṧļídê"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 xmlns:a16="http://schemas.microsoft.com/office/drawing/2014/main" id="{A02118EC-1552-4A0E-A962-9C6B4A9035D8}"/>
              </a:ext>
            </a:extLst>
          </p:cNvPr>
          <p:cNvGrpSpPr/>
          <p:nvPr/>
        </p:nvGrpSpPr>
        <p:grpSpPr>
          <a:xfrm>
            <a:off x="6937729" y="1940221"/>
            <a:ext cx="2330096" cy="1935960"/>
            <a:chOff x="3324225" y="1243013"/>
            <a:chExt cx="5537200" cy="4600575"/>
          </a:xfrm>
        </p:grpSpPr>
        <p:sp>
          <p:nvSpPr>
            <p:cNvPr id="15" name="îṡḻíḓè">
              <a:extLst>
                <a:ext uri="{FF2B5EF4-FFF2-40B4-BE49-F238E27FC236}">
                  <a16:creationId xmlns="" xmlns:a16="http://schemas.microsoft.com/office/drawing/2014/main" id="{E19CC84E-C776-422A-B216-9C5D8B8F440B}"/>
                </a:ext>
              </a:extLst>
            </p:cNvPr>
            <p:cNvSpPr/>
            <p:nvPr/>
          </p:nvSpPr>
          <p:spPr bwMode="auto">
            <a:xfrm>
              <a:off x="3324225" y="5126038"/>
              <a:ext cx="5537200" cy="717550"/>
            </a:xfrm>
            <a:custGeom>
              <a:avLst/>
              <a:gdLst>
                <a:gd name="T0" fmla="*/ 1872 w 1872"/>
                <a:gd name="T1" fmla="*/ 78 h 243"/>
                <a:gd name="T2" fmla="*/ 935 w 1872"/>
                <a:gd name="T3" fmla="*/ 243 h 243"/>
                <a:gd name="T4" fmla="*/ 0 w 1872"/>
                <a:gd name="T5" fmla="*/ 78 h 243"/>
                <a:gd name="T6" fmla="*/ 936 w 1872"/>
                <a:gd name="T7" fmla="*/ 0 h 243"/>
                <a:gd name="T8" fmla="*/ 1872 w 1872"/>
                <a:gd name="T9" fmla="*/ 78 h 243"/>
              </a:gdLst>
              <a:ahLst/>
              <a:cxnLst>
                <a:cxn ang="0">
                  <a:pos x="T0" y="T1"/>
                </a:cxn>
                <a:cxn ang="0">
                  <a:pos x="T2" y="T3"/>
                </a:cxn>
                <a:cxn ang="0">
                  <a:pos x="T4" y="T5"/>
                </a:cxn>
                <a:cxn ang="0">
                  <a:pos x="T6" y="T7"/>
                </a:cxn>
                <a:cxn ang="0">
                  <a:pos x="T8" y="T9"/>
                </a:cxn>
              </a:cxnLst>
              <a:rect l="0" t="0" r="r" b="b"/>
              <a:pathLst>
                <a:path w="1872" h="243">
                  <a:moveTo>
                    <a:pt x="1872" y="78"/>
                  </a:moveTo>
                  <a:cubicBezTo>
                    <a:pt x="1872" y="121"/>
                    <a:pt x="1452" y="243"/>
                    <a:pt x="935" y="243"/>
                  </a:cubicBezTo>
                  <a:cubicBezTo>
                    <a:pt x="418" y="243"/>
                    <a:pt x="0" y="121"/>
                    <a:pt x="0" y="78"/>
                  </a:cubicBezTo>
                  <a:cubicBezTo>
                    <a:pt x="0" y="35"/>
                    <a:pt x="419" y="0"/>
                    <a:pt x="936" y="0"/>
                  </a:cubicBezTo>
                  <a:cubicBezTo>
                    <a:pt x="1453" y="0"/>
                    <a:pt x="1872" y="35"/>
                    <a:pt x="1872" y="78"/>
                  </a:cubicBezTo>
                  <a:close/>
                </a:path>
              </a:pathLst>
            </a:custGeom>
            <a:solidFill>
              <a:srgbClr val="F2F1F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20000"/>
            </a:bodyPr>
            <a:lstStyle/>
            <a:p>
              <a:pPr algn="ctr"/>
              <a:endParaRPr>
                <a:cs typeface="+mn-ea"/>
                <a:sym typeface="+mn-lt"/>
              </a:endParaRPr>
            </a:p>
          </p:txBody>
        </p:sp>
        <p:sp>
          <p:nvSpPr>
            <p:cNvPr id="16" name="íŝḷîdê">
              <a:extLst>
                <a:ext uri="{FF2B5EF4-FFF2-40B4-BE49-F238E27FC236}">
                  <a16:creationId xmlns="" xmlns:a16="http://schemas.microsoft.com/office/drawing/2014/main" id="{0210B3E8-E5C2-4C80-BBE0-9F3C42324BFC}"/>
                </a:ext>
              </a:extLst>
            </p:cNvPr>
            <p:cNvSpPr/>
            <p:nvPr/>
          </p:nvSpPr>
          <p:spPr bwMode="auto">
            <a:xfrm>
              <a:off x="4297363" y="5133976"/>
              <a:ext cx="2973388" cy="377825"/>
            </a:xfrm>
            <a:custGeom>
              <a:avLst/>
              <a:gdLst>
                <a:gd name="T0" fmla="*/ 534 w 1005"/>
                <a:gd name="T1" fmla="*/ 42 h 128"/>
                <a:gd name="T2" fmla="*/ 242 w 1005"/>
                <a:gd name="T3" fmla="*/ 42 h 128"/>
                <a:gd name="T4" fmla="*/ 119 w 1005"/>
                <a:gd name="T5" fmla="*/ 49 h 128"/>
                <a:gd name="T6" fmla="*/ 50 w 1005"/>
                <a:gd name="T7" fmla="*/ 58 h 128"/>
                <a:gd name="T8" fmla="*/ 14 w 1005"/>
                <a:gd name="T9" fmla="*/ 96 h 128"/>
                <a:gd name="T10" fmla="*/ 69 w 1005"/>
                <a:gd name="T11" fmla="*/ 120 h 128"/>
                <a:gd name="T12" fmla="*/ 206 w 1005"/>
                <a:gd name="T13" fmla="*/ 127 h 128"/>
                <a:gd name="T14" fmla="*/ 339 w 1005"/>
                <a:gd name="T15" fmla="*/ 127 h 128"/>
                <a:gd name="T16" fmla="*/ 486 w 1005"/>
                <a:gd name="T17" fmla="*/ 118 h 128"/>
                <a:gd name="T18" fmla="*/ 776 w 1005"/>
                <a:gd name="T19" fmla="*/ 91 h 128"/>
                <a:gd name="T20" fmla="*/ 993 w 1005"/>
                <a:gd name="T21" fmla="*/ 39 h 128"/>
                <a:gd name="T22" fmla="*/ 916 w 1005"/>
                <a:gd name="T23" fmla="*/ 2 h 128"/>
                <a:gd name="T24" fmla="*/ 857 w 1005"/>
                <a:gd name="T25" fmla="*/ 0 h 128"/>
                <a:gd name="T26" fmla="*/ 810 w 1005"/>
                <a:gd name="T27" fmla="*/ 18 h 128"/>
                <a:gd name="T28" fmla="*/ 534 w 1005"/>
                <a:gd name="T29" fmla="*/ 4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5" h="128">
                  <a:moveTo>
                    <a:pt x="534" y="42"/>
                  </a:moveTo>
                  <a:cubicBezTo>
                    <a:pt x="437" y="41"/>
                    <a:pt x="340" y="39"/>
                    <a:pt x="242" y="42"/>
                  </a:cubicBezTo>
                  <a:cubicBezTo>
                    <a:pt x="201" y="43"/>
                    <a:pt x="160" y="47"/>
                    <a:pt x="119" y="49"/>
                  </a:cubicBezTo>
                  <a:cubicBezTo>
                    <a:pt x="96" y="51"/>
                    <a:pt x="73" y="52"/>
                    <a:pt x="50" y="58"/>
                  </a:cubicBezTo>
                  <a:cubicBezTo>
                    <a:pt x="35" y="62"/>
                    <a:pt x="0" y="73"/>
                    <a:pt x="14" y="96"/>
                  </a:cubicBezTo>
                  <a:cubicBezTo>
                    <a:pt x="24" y="112"/>
                    <a:pt x="51" y="117"/>
                    <a:pt x="69" y="120"/>
                  </a:cubicBezTo>
                  <a:cubicBezTo>
                    <a:pt x="114" y="128"/>
                    <a:pt x="160" y="127"/>
                    <a:pt x="206" y="127"/>
                  </a:cubicBezTo>
                  <a:cubicBezTo>
                    <a:pt x="251" y="127"/>
                    <a:pt x="295" y="128"/>
                    <a:pt x="339" y="127"/>
                  </a:cubicBezTo>
                  <a:cubicBezTo>
                    <a:pt x="388" y="125"/>
                    <a:pt x="437" y="122"/>
                    <a:pt x="486" y="118"/>
                  </a:cubicBezTo>
                  <a:cubicBezTo>
                    <a:pt x="582" y="111"/>
                    <a:pt x="679" y="94"/>
                    <a:pt x="776" y="91"/>
                  </a:cubicBezTo>
                  <a:cubicBezTo>
                    <a:pt x="976" y="84"/>
                    <a:pt x="1005" y="45"/>
                    <a:pt x="993" y="39"/>
                  </a:cubicBezTo>
                  <a:cubicBezTo>
                    <a:pt x="975" y="30"/>
                    <a:pt x="936" y="7"/>
                    <a:pt x="916" y="2"/>
                  </a:cubicBezTo>
                  <a:cubicBezTo>
                    <a:pt x="897" y="1"/>
                    <a:pt x="877" y="1"/>
                    <a:pt x="857" y="0"/>
                  </a:cubicBezTo>
                  <a:cubicBezTo>
                    <a:pt x="841" y="6"/>
                    <a:pt x="826" y="13"/>
                    <a:pt x="810" y="18"/>
                  </a:cubicBezTo>
                  <a:cubicBezTo>
                    <a:pt x="721" y="49"/>
                    <a:pt x="627" y="44"/>
                    <a:pt x="534" y="42"/>
                  </a:cubicBezTo>
                  <a:close/>
                </a:path>
              </a:pathLst>
            </a:custGeom>
            <a:solidFill>
              <a:srgbClr val="E6E5F3"/>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7" name="ísļiḓê">
              <a:extLst>
                <a:ext uri="{FF2B5EF4-FFF2-40B4-BE49-F238E27FC236}">
                  <a16:creationId xmlns="" xmlns:a16="http://schemas.microsoft.com/office/drawing/2014/main" id="{24A95E1B-EBD2-4865-B067-A54A2B94E50D}"/>
                </a:ext>
              </a:extLst>
            </p:cNvPr>
            <p:cNvSpPr/>
            <p:nvPr/>
          </p:nvSpPr>
          <p:spPr bwMode="auto">
            <a:xfrm>
              <a:off x="4746625" y="2687638"/>
              <a:ext cx="355600" cy="709613"/>
            </a:xfrm>
            <a:custGeom>
              <a:avLst/>
              <a:gdLst>
                <a:gd name="T0" fmla="*/ 62 w 120"/>
                <a:gd name="T1" fmla="*/ 237 h 240"/>
                <a:gd name="T2" fmla="*/ 98 w 120"/>
                <a:gd name="T3" fmla="*/ 0 h 240"/>
                <a:gd name="T4" fmla="*/ 82 w 120"/>
                <a:gd name="T5" fmla="*/ 4 h 240"/>
                <a:gd name="T6" fmla="*/ 65 w 120"/>
                <a:gd name="T7" fmla="*/ 161 h 240"/>
                <a:gd name="T8" fmla="*/ 0 w 120"/>
                <a:gd name="T9" fmla="*/ 236 h 240"/>
                <a:gd name="T10" fmla="*/ 62 w 120"/>
                <a:gd name="T11" fmla="*/ 237 h 240"/>
              </a:gdLst>
              <a:ahLst/>
              <a:cxnLst>
                <a:cxn ang="0">
                  <a:pos x="T0" y="T1"/>
                </a:cxn>
                <a:cxn ang="0">
                  <a:pos x="T2" y="T3"/>
                </a:cxn>
                <a:cxn ang="0">
                  <a:pos x="T4" y="T5"/>
                </a:cxn>
                <a:cxn ang="0">
                  <a:pos x="T6" y="T7"/>
                </a:cxn>
                <a:cxn ang="0">
                  <a:pos x="T8" y="T9"/>
                </a:cxn>
                <a:cxn ang="0">
                  <a:pos x="T10" y="T11"/>
                </a:cxn>
              </a:cxnLst>
              <a:rect l="0" t="0" r="r" b="b"/>
              <a:pathLst>
                <a:path w="120" h="240">
                  <a:moveTo>
                    <a:pt x="62" y="237"/>
                  </a:moveTo>
                  <a:cubicBezTo>
                    <a:pt x="120" y="146"/>
                    <a:pt x="118" y="68"/>
                    <a:pt x="98" y="0"/>
                  </a:cubicBezTo>
                  <a:cubicBezTo>
                    <a:pt x="92" y="1"/>
                    <a:pt x="87" y="3"/>
                    <a:pt x="82" y="4"/>
                  </a:cubicBezTo>
                  <a:cubicBezTo>
                    <a:pt x="89" y="57"/>
                    <a:pt x="86" y="113"/>
                    <a:pt x="65" y="161"/>
                  </a:cubicBezTo>
                  <a:cubicBezTo>
                    <a:pt x="52" y="192"/>
                    <a:pt x="29" y="219"/>
                    <a:pt x="0" y="236"/>
                  </a:cubicBezTo>
                  <a:cubicBezTo>
                    <a:pt x="20" y="240"/>
                    <a:pt x="41" y="240"/>
                    <a:pt x="62" y="237"/>
                  </a:cubicBezTo>
                  <a:close/>
                </a:path>
              </a:pathLst>
            </a:custGeom>
            <a:solidFill>
              <a:srgbClr val="38519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85000" lnSpcReduction="10000"/>
            </a:bodyPr>
            <a:lstStyle/>
            <a:p>
              <a:pPr algn="ctr"/>
              <a:endParaRPr>
                <a:cs typeface="+mn-ea"/>
                <a:sym typeface="+mn-lt"/>
              </a:endParaRPr>
            </a:p>
          </p:txBody>
        </p:sp>
        <p:sp>
          <p:nvSpPr>
            <p:cNvPr id="18" name="ïS1ïḑê">
              <a:extLst>
                <a:ext uri="{FF2B5EF4-FFF2-40B4-BE49-F238E27FC236}">
                  <a16:creationId xmlns="" xmlns:a16="http://schemas.microsoft.com/office/drawing/2014/main" id="{BF97F36A-563F-4F75-9FA5-4D0D719D5AAD}"/>
                </a:ext>
              </a:extLst>
            </p:cNvPr>
            <p:cNvSpPr/>
            <p:nvPr/>
          </p:nvSpPr>
          <p:spPr bwMode="auto">
            <a:xfrm>
              <a:off x="5046663" y="3103563"/>
              <a:ext cx="0" cy="0"/>
            </a:xfrm>
            <a:prstGeom prst="line">
              <a:avLst/>
            </a:prstGeom>
            <a:noFill/>
            <a:ln w="12700" cap="flat">
              <a:solidFill>
                <a:srgbClr val="ED7892"/>
              </a:solidFill>
              <a:prstDash val="solid"/>
              <a:miter lim="800000"/>
              <a:headEnd/>
              <a:tailEnd/>
            </a:ln>
            <a:extLst>
              <a:ext uri="{909E8E84-426E-40DD-AFC4-6F175D3DCCD1}">
                <a14:hiddenFill xmlns:a14="http://schemas.microsoft.com/office/drawing/2010/main">
                  <a:noFill/>
                </a14:hiddenFill>
              </a:ext>
            </a:extLst>
          </p:spPr>
          <p:txBody>
            <a:bodyPr wrap="square" lIns="91440" tIns="45720" rIns="91440" bIns="45720" anchor="ctr">
              <a:normAutofit fontScale="25000" lnSpcReduction="20000"/>
            </a:bodyPr>
            <a:lstStyle/>
            <a:p>
              <a:pPr algn="ctr"/>
              <a:endParaRPr>
                <a:cs typeface="+mn-ea"/>
                <a:sym typeface="+mn-lt"/>
              </a:endParaRPr>
            </a:p>
          </p:txBody>
        </p:sp>
        <p:sp>
          <p:nvSpPr>
            <p:cNvPr id="19" name="îsḷíḋé">
              <a:extLst>
                <a:ext uri="{FF2B5EF4-FFF2-40B4-BE49-F238E27FC236}">
                  <a16:creationId xmlns="" xmlns:a16="http://schemas.microsoft.com/office/drawing/2014/main" id="{B082788B-6140-49CC-8A23-8AB1D453A114}"/>
                </a:ext>
              </a:extLst>
            </p:cNvPr>
            <p:cNvSpPr/>
            <p:nvPr/>
          </p:nvSpPr>
          <p:spPr bwMode="auto">
            <a:xfrm>
              <a:off x="3351213" y="3967163"/>
              <a:ext cx="657225" cy="1412875"/>
            </a:xfrm>
            <a:custGeom>
              <a:avLst/>
              <a:gdLst>
                <a:gd name="T0" fmla="*/ 175 w 222"/>
                <a:gd name="T1" fmla="*/ 478 h 478"/>
                <a:gd name="T2" fmla="*/ 117 w 222"/>
                <a:gd name="T3" fmla="*/ 478 h 478"/>
                <a:gd name="T4" fmla="*/ 105 w 222"/>
                <a:gd name="T5" fmla="*/ 447 h 478"/>
                <a:gd name="T6" fmla="*/ 73 w 222"/>
                <a:gd name="T7" fmla="*/ 409 h 478"/>
                <a:gd name="T8" fmla="*/ 83 w 222"/>
                <a:gd name="T9" fmla="*/ 342 h 478"/>
                <a:gd name="T10" fmla="*/ 73 w 222"/>
                <a:gd name="T11" fmla="*/ 303 h 478"/>
                <a:gd name="T12" fmla="*/ 50 w 222"/>
                <a:gd name="T13" fmla="*/ 285 h 478"/>
                <a:gd name="T14" fmla="*/ 41 w 222"/>
                <a:gd name="T15" fmla="*/ 220 h 478"/>
                <a:gd name="T16" fmla="*/ 51 w 222"/>
                <a:gd name="T17" fmla="*/ 175 h 478"/>
                <a:gd name="T18" fmla="*/ 21 w 222"/>
                <a:gd name="T19" fmla="*/ 106 h 478"/>
                <a:gd name="T20" fmla="*/ 19 w 222"/>
                <a:gd name="T21" fmla="*/ 38 h 478"/>
                <a:gd name="T22" fmla="*/ 25 w 222"/>
                <a:gd name="T23" fmla="*/ 32 h 478"/>
                <a:gd name="T24" fmla="*/ 129 w 222"/>
                <a:gd name="T25" fmla="*/ 74 h 478"/>
                <a:gd name="T26" fmla="*/ 137 w 222"/>
                <a:gd name="T27" fmla="*/ 118 h 478"/>
                <a:gd name="T28" fmla="*/ 190 w 222"/>
                <a:gd name="T29" fmla="*/ 193 h 478"/>
                <a:gd name="T30" fmla="*/ 192 w 222"/>
                <a:gd name="T31" fmla="*/ 299 h 478"/>
                <a:gd name="T32" fmla="*/ 221 w 222"/>
                <a:gd name="T33" fmla="*/ 369 h 478"/>
                <a:gd name="T34" fmla="*/ 194 w 222"/>
                <a:gd name="T35" fmla="*/ 440 h 478"/>
                <a:gd name="T36" fmla="*/ 175 w 222"/>
                <a:gd name="T37" fmla="*/ 47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 h="478">
                  <a:moveTo>
                    <a:pt x="175" y="478"/>
                  </a:moveTo>
                  <a:cubicBezTo>
                    <a:pt x="117" y="478"/>
                    <a:pt x="117" y="478"/>
                    <a:pt x="117" y="478"/>
                  </a:cubicBezTo>
                  <a:cubicBezTo>
                    <a:pt x="115" y="469"/>
                    <a:pt x="106" y="449"/>
                    <a:pt x="105" y="447"/>
                  </a:cubicBezTo>
                  <a:cubicBezTo>
                    <a:pt x="96" y="433"/>
                    <a:pt x="81" y="424"/>
                    <a:pt x="73" y="409"/>
                  </a:cubicBezTo>
                  <a:cubicBezTo>
                    <a:pt x="59" y="384"/>
                    <a:pt x="73" y="364"/>
                    <a:pt x="83" y="342"/>
                  </a:cubicBezTo>
                  <a:cubicBezTo>
                    <a:pt x="91" y="327"/>
                    <a:pt x="85" y="314"/>
                    <a:pt x="73" y="303"/>
                  </a:cubicBezTo>
                  <a:cubicBezTo>
                    <a:pt x="65" y="297"/>
                    <a:pt x="57" y="292"/>
                    <a:pt x="50" y="285"/>
                  </a:cubicBezTo>
                  <a:cubicBezTo>
                    <a:pt x="33" y="267"/>
                    <a:pt x="34" y="243"/>
                    <a:pt x="41" y="220"/>
                  </a:cubicBezTo>
                  <a:cubicBezTo>
                    <a:pt x="45" y="205"/>
                    <a:pt x="51" y="190"/>
                    <a:pt x="51" y="175"/>
                  </a:cubicBezTo>
                  <a:cubicBezTo>
                    <a:pt x="53" y="146"/>
                    <a:pt x="35" y="128"/>
                    <a:pt x="21" y="106"/>
                  </a:cubicBezTo>
                  <a:cubicBezTo>
                    <a:pt x="6" y="83"/>
                    <a:pt x="0" y="60"/>
                    <a:pt x="19" y="38"/>
                  </a:cubicBezTo>
                  <a:cubicBezTo>
                    <a:pt x="20" y="36"/>
                    <a:pt x="22" y="34"/>
                    <a:pt x="25" y="32"/>
                  </a:cubicBezTo>
                  <a:cubicBezTo>
                    <a:pt x="61" y="0"/>
                    <a:pt x="119" y="32"/>
                    <a:pt x="129" y="74"/>
                  </a:cubicBezTo>
                  <a:cubicBezTo>
                    <a:pt x="132" y="88"/>
                    <a:pt x="133" y="103"/>
                    <a:pt x="137" y="118"/>
                  </a:cubicBezTo>
                  <a:cubicBezTo>
                    <a:pt x="145" y="151"/>
                    <a:pt x="181" y="161"/>
                    <a:pt x="190" y="193"/>
                  </a:cubicBezTo>
                  <a:cubicBezTo>
                    <a:pt x="200" y="228"/>
                    <a:pt x="175" y="264"/>
                    <a:pt x="192" y="299"/>
                  </a:cubicBezTo>
                  <a:cubicBezTo>
                    <a:pt x="203" y="321"/>
                    <a:pt x="219" y="344"/>
                    <a:pt x="221" y="369"/>
                  </a:cubicBezTo>
                  <a:cubicBezTo>
                    <a:pt x="222" y="395"/>
                    <a:pt x="212" y="421"/>
                    <a:pt x="194" y="440"/>
                  </a:cubicBezTo>
                  <a:cubicBezTo>
                    <a:pt x="186" y="447"/>
                    <a:pt x="178" y="466"/>
                    <a:pt x="175" y="478"/>
                  </a:cubicBezTo>
                  <a:close/>
                </a:path>
              </a:pathLst>
            </a:custGeom>
            <a:solidFill>
              <a:srgbClr val="4A64A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20" name="îṥlîḍé">
              <a:extLst>
                <a:ext uri="{FF2B5EF4-FFF2-40B4-BE49-F238E27FC236}">
                  <a16:creationId xmlns="" xmlns:a16="http://schemas.microsoft.com/office/drawing/2014/main" id="{8AF2F1C7-C334-41D4-A132-ABA63F34D9F6}"/>
                </a:ext>
              </a:extLst>
            </p:cNvPr>
            <p:cNvSpPr/>
            <p:nvPr/>
          </p:nvSpPr>
          <p:spPr bwMode="auto">
            <a:xfrm>
              <a:off x="3513138" y="4105276"/>
              <a:ext cx="349250" cy="1274763"/>
            </a:xfrm>
            <a:custGeom>
              <a:avLst/>
              <a:gdLst>
                <a:gd name="T0" fmla="*/ 89 w 118"/>
                <a:gd name="T1" fmla="*/ 366 h 431"/>
                <a:gd name="T2" fmla="*/ 98 w 118"/>
                <a:gd name="T3" fmla="*/ 417 h 431"/>
                <a:gd name="T4" fmla="*/ 101 w 118"/>
                <a:gd name="T5" fmla="*/ 431 h 431"/>
                <a:gd name="T6" fmla="*/ 95 w 118"/>
                <a:gd name="T7" fmla="*/ 431 h 431"/>
                <a:gd name="T8" fmla="*/ 94 w 118"/>
                <a:gd name="T9" fmla="*/ 420 h 431"/>
                <a:gd name="T10" fmla="*/ 89 w 118"/>
                <a:gd name="T11" fmla="*/ 395 h 431"/>
                <a:gd name="T12" fmla="*/ 75 w 118"/>
                <a:gd name="T13" fmla="*/ 371 h 431"/>
                <a:gd name="T14" fmla="*/ 51 w 118"/>
                <a:gd name="T15" fmla="*/ 340 h 431"/>
                <a:gd name="T16" fmla="*/ 51 w 118"/>
                <a:gd name="T17" fmla="*/ 339 h 431"/>
                <a:gd name="T18" fmla="*/ 78 w 118"/>
                <a:gd name="T19" fmla="*/ 373 h 431"/>
                <a:gd name="T20" fmla="*/ 88 w 118"/>
                <a:gd name="T21" fmla="*/ 388 h 431"/>
                <a:gd name="T22" fmla="*/ 86 w 118"/>
                <a:gd name="T23" fmla="*/ 371 h 431"/>
                <a:gd name="T24" fmla="*/ 86 w 118"/>
                <a:gd name="T25" fmla="*/ 371 h 431"/>
                <a:gd name="T26" fmla="*/ 83 w 118"/>
                <a:gd name="T27" fmla="*/ 309 h 431"/>
                <a:gd name="T28" fmla="*/ 86 w 118"/>
                <a:gd name="T29" fmla="*/ 271 h 431"/>
                <a:gd name="T30" fmla="*/ 33 w 118"/>
                <a:gd name="T31" fmla="*/ 208 h 431"/>
                <a:gd name="T32" fmla="*/ 34 w 118"/>
                <a:gd name="T33" fmla="*/ 207 h 431"/>
                <a:gd name="T34" fmla="*/ 86 w 118"/>
                <a:gd name="T35" fmla="*/ 267 h 431"/>
                <a:gd name="T36" fmla="*/ 85 w 118"/>
                <a:gd name="T37" fmla="*/ 254 h 431"/>
                <a:gd name="T38" fmla="*/ 67 w 118"/>
                <a:gd name="T39" fmla="*/ 204 h 431"/>
                <a:gd name="T40" fmla="*/ 55 w 118"/>
                <a:gd name="T41" fmla="*/ 184 h 431"/>
                <a:gd name="T42" fmla="*/ 54 w 118"/>
                <a:gd name="T43" fmla="*/ 183 h 431"/>
                <a:gd name="T44" fmla="*/ 54 w 118"/>
                <a:gd name="T45" fmla="*/ 183 h 431"/>
                <a:gd name="T46" fmla="*/ 45 w 118"/>
                <a:gd name="T47" fmla="*/ 164 h 431"/>
                <a:gd name="T48" fmla="*/ 40 w 118"/>
                <a:gd name="T49" fmla="*/ 115 h 431"/>
                <a:gd name="T50" fmla="*/ 38 w 118"/>
                <a:gd name="T51" fmla="*/ 81 h 431"/>
                <a:gd name="T52" fmla="*/ 3 w 118"/>
                <a:gd name="T53" fmla="*/ 43 h 431"/>
                <a:gd name="T54" fmla="*/ 3 w 118"/>
                <a:gd name="T55" fmla="*/ 42 h 431"/>
                <a:gd name="T56" fmla="*/ 38 w 118"/>
                <a:gd name="T57" fmla="*/ 75 h 431"/>
                <a:gd name="T58" fmla="*/ 32 w 118"/>
                <a:gd name="T59" fmla="*/ 53 h 431"/>
                <a:gd name="T60" fmla="*/ 28 w 118"/>
                <a:gd name="T61" fmla="*/ 46 h 431"/>
                <a:gd name="T62" fmla="*/ 28 w 118"/>
                <a:gd name="T63" fmla="*/ 45 h 431"/>
                <a:gd name="T64" fmla="*/ 28 w 118"/>
                <a:gd name="T65" fmla="*/ 44 h 431"/>
                <a:gd name="T66" fmla="*/ 0 w 118"/>
                <a:gd name="T67" fmla="*/ 1 h 431"/>
                <a:gd name="T68" fmla="*/ 1 w 118"/>
                <a:gd name="T69" fmla="*/ 1 h 431"/>
                <a:gd name="T70" fmla="*/ 27 w 118"/>
                <a:gd name="T71" fmla="*/ 38 h 431"/>
                <a:gd name="T72" fmla="*/ 24 w 118"/>
                <a:gd name="T73" fmla="*/ 12 h 431"/>
                <a:gd name="T74" fmla="*/ 24 w 118"/>
                <a:gd name="T75" fmla="*/ 12 h 431"/>
                <a:gd name="T76" fmla="*/ 29 w 118"/>
                <a:gd name="T77" fmla="*/ 42 h 431"/>
                <a:gd name="T78" fmla="*/ 43 w 118"/>
                <a:gd name="T79" fmla="*/ 87 h 431"/>
                <a:gd name="T80" fmla="*/ 45 w 118"/>
                <a:gd name="T81" fmla="*/ 146 h 431"/>
                <a:gd name="T82" fmla="*/ 55 w 118"/>
                <a:gd name="T83" fmla="*/ 175 h 431"/>
                <a:gd name="T84" fmla="*/ 63 w 118"/>
                <a:gd name="T85" fmla="*/ 121 h 431"/>
                <a:gd name="T86" fmla="*/ 64 w 118"/>
                <a:gd name="T87" fmla="*/ 122 h 431"/>
                <a:gd name="T88" fmla="*/ 57 w 118"/>
                <a:gd name="T89" fmla="*/ 178 h 431"/>
                <a:gd name="T90" fmla="*/ 68 w 118"/>
                <a:gd name="T91" fmla="*/ 197 h 431"/>
                <a:gd name="T92" fmla="*/ 88 w 118"/>
                <a:gd name="T93" fmla="*/ 241 h 431"/>
                <a:gd name="T94" fmla="*/ 89 w 118"/>
                <a:gd name="T95" fmla="*/ 295 h 431"/>
                <a:gd name="T96" fmla="*/ 88 w 118"/>
                <a:gd name="T97" fmla="*/ 357 h 431"/>
                <a:gd name="T98" fmla="*/ 89 w 118"/>
                <a:gd name="T99" fmla="*/ 361 h 431"/>
                <a:gd name="T100" fmla="*/ 98 w 118"/>
                <a:gd name="T101" fmla="*/ 343 h 431"/>
                <a:gd name="T102" fmla="*/ 117 w 118"/>
                <a:gd name="T103" fmla="*/ 314 h 431"/>
                <a:gd name="T104" fmla="*/ 118 w 118"/>
                <a:gd name="T105" fmla="*/ 314 h 431"/>
                <a:gd name="T106" fmla="*/ 103 w 118"/>
                <a:gd name="T107" fmla="*/ 338 h 431"/>
                <a:gd name="T108" fmla="*/ 89 w 118"/>
                <a:gd name="T109" fmla="*/ 36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 h="431">
                  <a:moveTo>
                    <a:pt x="89" y="366"/>
                  </a:moveTo>
                  <a:cubicBezTo>
                    <a:pt x="92" y="383"/>
                    <a:pt x="95" y="400"/>
                    <a:pt x="98" y="417"/>
                  </a:cubicBezTo>
                  <a:cubicBezTo>
                    <a:pt x="99" y="422"/>
                    <a:pt x="100" y="426"/>
                    <a:pt x="101" y="431"/>
                  </a:cubicBezTo>
                  <a:cubicBezTo>
                    <a:pt x="95" y="431"/>
                    <a:pt x="95" y="431"/>
                    <a:pt x="95" y="431"/>
                  </a:cubicBezTo>
                  <a:cubicBezTo>
                    <a:pt x="95" y="427"/>
                    <a:pt x="94" y="424"/>
                    <a:pt x="94" y="420"/>
                  </a:cubicBezTo>
                  <a:cubicBezTo>
                    <a:pt x="92" y="411"/>
                    <a:pt x="91" y="403"/>
                    <a:pt x="89" y="395"/>
                  </a:cubicBezTo>
                  <a:cubicBezTo>
                    <a:pt x="86" y="386"/>
                    <a:pt x="79" y="378"/>
                    <a:pt x="75" y="371"/>
                  </a:cubicBezTo>
                  <a:cubicBezTo>
                    <a:pt x="67" y="360"/>
                    <a:pt x="59" y="350"/>
                    <a:pt x="51" y="340"/>
                  </a:cubicBezTo>
                  <a:cubicBezTo>
                    <a:pt x="50" y="340"/>
                    <a:pt x="51" y="339"/>
                    <a:pt x="51" y="339"/>
                  </a:cubicBezTo>
                  <a:cubicBezTo>
                    <a:pt x="61" y="350"/>
                    <a:pt x="70" y="361"/>
                    <a:pt x="78" y="373"/>
                  </a:cubicBezTo>
                  <a:cubicBezTo>
                    <a:pt x="81" y="378"/>
                    <a:pt x="85" y="382"/>
                    <a:pt x="88" y="388"/>
                  </a:cubicBezTo>
                  <a:cubicBezTo>
                    <a:pt x="87" y="382"/>
                    <a:pt x="86" y="376"/>
                    <a:pt x="86" y="371"/>
                  </a:cubicBezTo>
                  <a:cubicBezTo>
                    <a:pt x="86" y="371"/>
                    <a:pt x="86" y="371"/>
                    <a:pt x="86" y="371"/>
                  </a:cubicBezTo>
                  <a:cubicBezTo>
                    <a:pt x="83" y="351"/>
                    <a:pt x="81" y="330"/>
                    <a:pt x="83" y="309"/>
                  </a:cubicBezTo>
                  <a:cubicBezTo>
                    <a:pt x="84" y="297"/>
                    <a:pt x="85" y="284"/>
                    <a:pt x="86" y="271"/>
                  </a:cubicBezTo>
                  <a:cubicBezTo>
                    <a:pt x="71" y="248"/>
                    <a:pt x="54" y="227"/>
                    <a:pt x="33" y="208"/>
                  </a:cubicBezTo>
                  <a:cubicBezTo>
                    <a:pt x="33" y="208"/>
                    <a:pt x="33" y="207"/>
                    <a:pt x="34" y="207"/>
                  </a:cubicBezTo>
                  <a:cubicBezTo>
                    <a:pt x="54" y="224"/>
                    <a:pt x="72" y="244"/>
                    <a:pt x="86" y="267"/>
                  </a:cubicBezTo>
                  <a:cubicBezTo>
                    <a:pt x="86" y="262"/>
                    <a:pt x="86" y="258"/>
                    <a:pt x="85" y="254"/>
                  </a:cubicBezTo>
                  <a:cubicBezTo>
                    <a:pt x="84" y="236"/>
                    <a:pt x="77" y="220"/>
                    <a:pt x="67" y="204"/>
                  </a:cubicBezTo>
                  <a:cubicBezTo>
                    <a:pt x="63" y="197"/>
                    <a:pt x="59" y="191"/>
                    <a:pt x="55" y="184"/>
                  </a:cubicBezTo>
                  <a:cubicBezTo>
                    <a:pt x="55" y="184"/>
                    <a:pt x="54" y="184"/>
                    <a:pt x="54" y="183"/>
                  </a:cubicBezTo>
                  <a:cubicBezTo>
                    <a:pt x="54" y="183"/>
                    <a:pt x="54" y="183"/>
                    <a:pt x="54" y="183"/>
                  </a:cubicBezTo>
                  <a:cubicBezTo>
                    <a:pt x="51" y="177"/>
                    <a:pt x="48" y="171"/>
                    <a:pt x="45" y="164"/>
                  </a:cubicBezTo>
                  <a:cubicBezTo>
                    <a:pt x="40" y="148"/>
                    <a:pt x="39" y="132"/>
                    <a:pt x="40" y="115"/>
                  </a:cubicBezTo>
                  <a:cubicBezTo>
                    <a:pt x="40" y="104"/>
                    <a:pt x="40" y="92"/>
                    <a:pt x="38" y="81"/>
                  </a:cubicBezTo>
                  <a:cubicBezTo>
                    <a:pt x="31" y="65"/>
                    <a:pt x="19" y="52"/>
                    <a:pt x="3" y="43"/>
                  </a:cubicBezTo>
                  <a:cubicBezTo>
                    <a:pt x="2" y="43"/>
                    <a:pt x="3" y="42"/>
                    <a:pt x="3" y="42"/>
                  </a:cubicBezTo>
                  <a:cubicBezTo>
                    <a:pt x="18" y="50"/>
                    <a:pt x="30" y="61"/>
                    <a:pt x="38" y="75"/>
                  </a:cubicBezTo>
                  <a:cubicBezTo>
                    <a:pt x="36" y="68"/>
                    <a:pt x="35" y="60"/>
                    <a:pt x="32" y="53"/>
                  </a:cubicBezTo>
                  <a:cubicBezTo>
                    <a:pt x="31" y="51"/>
                    <a:pt x="30" y="48"/>
                    <a:pt x="28" y="46"/>
                  </a:cubicBezTo>
                  <a:cubicBezTo>
                    <a:pt x="28" y="46"/>
                    <a:pt x="28" y="45"/>
                    <a:pt x="28" y="45"/>
                  </a:cubicBezTo>
                  <a:cubicBezTo>
                    <a:pt x="28" y="45"/>
                    <a:pt x="28" y="45"/>
                    <a:pt x="28" y="44"/>
                  </a:cubicBezTo>
                  <a:cubicBezTo>
                    <a:pt x="20" y="29"/>
                    <a:pt x="10" y="15"/>
                    <a:pt x="0" y="1"/>
                  </a:cubicBezTo>
                  <a:cubicBezTo>
                    <a:pt x="0" y="1"/>
                    <a:pt x="0" y="0"/>
                    <a:pt x="1" y="1"/>
                  </a:cubicBezTo>
                  <a:cubicBezTo>
                    <a:pt x="11" y="13"/>
                    <a:pt x="20" y="25"/>
                    <a:pt x="27" y="38"/>
                  </a:cubicBezTo>
                  <a:cubicBezTo>
                    <a:pt x="27" y="29"/>
                    <a:pt x="26" y="21"/>
                    <a:pt x="24" y="12"/>
                  </a:cubicBezTo>
                  <a:cubicBezTo>
                    <a:pt x="24" y="12"/>
                    <a:pt x="24" y="12"/>
                    <a:pt x="24" y="12"/>
                  </a:cubicBezTo>
                  <a:cubicBezTo>
                    <a:pt x="26" y="21"/>
                    <a:pt x="28" y="32"/>
                    <a:pt x="29" y="42"/>
                  </a:cubicBezTo>
                  <a:cubicBezTo>
                    <a:pt x="36" y="55"/>
                    <a:pt x="41" y="70"/>
                    <a:pt x="43" y="87"/>
                  </a:cubicBezTo>
                  <a:cubicBezTo>
                    <a:pt x="44" y="107"/>
                    <a:pt x="42" y="127"/>
                    <a:pt x="45" y="146"/>
                  </a:cubicBezTo>
                  <a:cubicBezTo>
                    <a:pt x="47" y="157"/>
                    <a:pt x="50" y="166"/>
                    <a:pt x="55" y="175"/>
                  </a:cubicBezTo>
                  <a:cubicBezTo>
                    <a:pt x="56" y="157"/>
                    <a:pt x="58" y="139"/>
                    <a:pt x="63" y="121"/>
                  </a:cubicBezTo>
                  <a:cubicBezTo>
                    <a:pt x="63" y="121"/>
                    <a:pt x="64" y="121"/>
                    <a:pt x="64" y="122"/>
                  </a:cubicBezTo>
                  <a:cubicBezTo>
                    <a:pt x="60" y="140"/>
                    <a:pt x="57" y="159"/>
                    <a:pt x="57" y="178"/>
                  </a:cubicBezTo>
                  <a:cubicBezTo>
                    <a:pt x="60" y="185"/>
                    <a:pt x="64" y="191"/>
                    <a:pt x="68" y="197"/>
                  </a:cubicBezTo>
                  <a:cubicBezTo>
                    <a:pt x="76" y="211"/>
                    <a:pt x="85" y="225"/>
                    <a:pt x="88" y="241"/>
                  </a:cubicBezTo>
                  <a:cubicBezTo>
                    <a:pt x="91" y="259"/>
                    <a:pt x="90" y="277"/>
                    <a:pt x="89" y="295"/>
                  </a:cubicBezTo>
                  <a:cubicBezTo>
                    <a:pt x="87" y="316"/>
                    <a:pt x="86" y="336"/>
                    <a:pt x="88" y="357"/>
                  </a:cubicBezTo>
                  <a:cubicBezTo>
                    <a:pt x="88" y="358"/>
                    <a:pt x="89" y="360"/>
                    <a:pt x="89" y="361"/>
                  </a:cubicBezTo>
                  <a:cubicBezTo>
                    <a:pt x="91" y="355"/>
                    <a:pt x="94" y="349"/>
                    <a:pt x="98" y="343"/>
                  </a:cubicBezTo>
                  <a:cubicBezTo>
                    <a:pt x="104" y="333"/>
                    <a:pt x="115" y="326"/>
                    <a:pt x="117" y="314"/>
                  </a:cubicBezTo>
                  <a:cubicBezTo>
                    <a:pt x="118" y="314"/>
                    <a:pt x="118" y="314"/>
                    <a:pt x="118" y="314"/>
                  </a:cubicBezTo>
                  <a:cubicBezTo>
                    <a:pt x="116" y="324"/>
                    <a:pt x="109" y="331"/>
                    <a:pt x="103" y="338"/>
                  </a:cubicBezTo>
                  <a:cubicBezTo>
                    <a:pt x="97" y="347"/>
                    <a:pt x="92" y="356"/>
                    <a:pt x="89" y="366"/>
                  </a:cubicBezTo>
                  <a:close/>
                </a:path>
              </a:pathLst>
            </a:custGeom>
            <a:solidFill>
              <a:srgbClr val="234495"/>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21" name="ïsḷíḍè">
              <a:extLst>
                <a:ext uri="{FF2B5EF4-FFF2-40B4-BE49-F238E27FC236}">
                  <a16:creationId xmlns="" xmlns:a16="http://schemas.microsoft.com/office/drawing/2014/main" id="{10E978CF-B685-4915-A1BA-953D424276F1}"/>
                </a:ext>
              </a:extLst>
            </p:cNvPr>
            <p:cNvSpPr/>
            <p:nvPr/>
          </p:nvSpPr>
          <p:spPr bwMode="auto">
            <a:xfrm>
              <a:off x="3779838" y="4310063"/>
              <a:ext cx="393700" cy="1069975"/>
            </a:xfrm>
            <a:custGeom>
              <a:avLst/>
              <a:gdLst>
                <a:gd name="T0" fmla="*/ 114 w 133"/>
                <a:gd name="T1" fmla="*/ 245 h 362"/>
                <a:gd name="T2" fmla="*/ 122 w 133"/>
                <a:gd name="T3" fmla="*/ 302 h 362"/>
                <a:gd name="T4" fmla="*/ 88 w 133"/>
                <a:gd name="T5" fmla="*/ 349 h 362"/>
                <a:gd name="T6" fmla="*/ 75 w 133"/>
                <a:gd name="T7" fmla="*/ 362 h 362"/>
                <a:gd name="T8" fmla="*/ 25 w 133"/>
                <a:gd name="T9" fmla="*/ 362 h 362"/>
                <a:gd name="T10" fmla="*/ 22 w 133"/>
                <a:gd name="T11" fmla="*/ 337 h 362"/>
                <a:gd name="T12" fmla="*/ 5 w 133"/>
                <a:gd name="T13" fmla="*/ 303 h 362"/>
                <a:gd name="T14" fmla="*/ 26 w 133"/>
                <a:gd name="T15" fmla="*/ 256 h 362"/>
                <a:gd name="T16" fmla="*/ 26 w 133"/>
                <a:gd name="T17" fmla="*/ 225 h 362"/>
                <a:gd name="T18" fmla="*/ 12 w 133"/>
                <a:gd name="T19" fmla="*/ 207 h 362"/>
                <a:gd name="T20" fmla="*/ 18 w 133"/>
                <a:gd name="T21" fmla="*/ 158 h 362"/>
                <a:gd name="T22" fmla="*/ 35 w 133"/>
                <a:gd name="T23" fmla="*/ 127 h 362"/>
                <a:gd name="T24" fmla="*/ 25 w 133"/>
                <a:gd name="T25" fmla="*/ 70 h 362"/>
                <a:gd name="T26" fmla="*/ 37 w 133"/>
                <a:gd name="T27" fmla="*/ 20 h 362"/>
                <a:gd name="T28" fmla="*/ 43 w 133"/>
                <a:gd name="T29" fmla="*/ 17 h 362"/>
                <a:gd name="T30" fmla="*/ 111 w 133"/>
                <a:gd name="T31" fmla="*/ 68 h 362"/>
                <a:gd name="T32" fmla="*/ 108 w 133"/>
                <a:gd name="T33" fmla="*/ 101 h 362"/>
                <a:gd name="T34" fmla="*/ 133 w 133"/>
                <a:gd name="T35" fmla="*/ 166 h 362"/>
                <a:gd name="T36" fmla="*/ 114 w 133"/>
                <a:gd name="T37" fmla="*/ 24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362">
                  <a:moveTo>
                    <a:pt x="114" y="245"/>
                  </a:moveTo>
                  <a:cubicBezTo>
                    <a:pt x="118" y="263"/>
                    <a:pt x="126" y="283"/>
                    <a:pt x="122" y="302"/>
                  </a:cubicBezTo>
                  <a:cubicBezTo>
                    <a:pt x="118" y="321"/>
                    <a:pt x="105" y="339"/>
                    <a:pt x="88" y="349"/>
                  </a:cubicBezTo>
                  <a:cubicBezTo>
                    <a:pt x="84" y="351"/>
                    <a:pt x="79" y="356"/>
                    <a:pt x="75" y="362"/>
                  </a:cubicBezTo>
                  <a:cubicBezTo>
                    <a:pt x="25" y="362"/>
                    <a:pt x="25" y="362"/>
                    <a:pt x="25" y="362"/>
                  </a:cubicBezTo>
                  <a:cubicBezTo>
                    <a:pt x="25" y="355"/>
                    <a:pt x="23" y="339"/>
                    <a:pt x="22" y="337"/>
                  </a:cubicBezTo>
                  <a:cubicBezTo>
                    <a:pt x="18" y="325"/>
                    <a:pt x="8" y="315"/>
                    <a:pt x="5" y="303"/>
                  </a:cubicBezTo>
                  <a:cubicBezTo>
                    <a:pt x="0" y="282"/>
                    <a:pt x="14" y="270"/>
                    <a:pt x="26" y="256"/>
                  </a:cubicBezTo>
                  <a:cubicBezTo>
                    <a:pt x="34" y="246"/>
                    <a:pt x="33" y="235"/>
                    <a:pt x="26" y="225"/>
                  </a:cubicBezTo>
                  <a:cubicBezTo>
                    <a:pt x="21" y="219"/>
                    <a:pt x="16" y="214"/>
                    <a:pt x="12" y="207"/>
                  </a:cubicBezTo>
                  <a:cubicBezTo>
                    <a:pt x="3" y="191"/>
                    <a:pt x="9" y="173"/>
                    <a:pt x="18" y="158"/>
                  </a:cubicBezTo>
                  <a:cubicBezTo>
                    <a:pt x="24" y="148"/>
                    <a:pt x="31" y="138"/>
                    <a:pt x="35" y="127"/>
                  </a:cubicBezTo>
                  <a:cubicBezTo>
                    <a:pt x="41" y="106"/>
                    <a:pt x="32" y="89"/>
                    <a:pt x="25" y="70"/>
                  </a:cubicBezTo>
                  <a:cubicBezTo>
                    <a:pt x="19" y="51"/>
                    <a:pt x="19" y="33"/>
                    <a:pt x="37" y="20"/>
                  </a:cubicBezTo>
                  <a:cubicBezTo>
                    <a:pt x="39" y="19"/>
                    <a:pt x="40" y="18"/>
                    <a:pt x="43" y="17"/>
                  </a:cubicBezTo>
                  <a:cubicBezTo>
                    <a:pt x="76" y="0"/>
                    <a:pt x="112" y="35"/>
                    <a:pt x="111" y="68"/>
                  </a:cubicBezTo>
                  <a:cubicBezTo>
                    <a:pt x="111" y="79"/>
                    <a:pt x="108" y="90"/>
                    <a:pt x="108" y="101"/>
                  </a:cubicBezTo>
                  <a:cubicBezTo>
                    <a:pt x="108" y="127"/>
                    <a:pt x="132" y="141"/>
                    <a:pt x="133" y="166"/>
                  </a:cubicBezTo>
                  <a:cubicBezTo>
                    <a:pt x="133" y="194"/>
                    <a:pt x="109" y="216"/>
                    <a:pt x="114" y="245"/>
                  </a:cubicBezTo>
                  <a:close/>
                </a:path>
              </a:pathLst>
            </a:custGeom>
            <a:solidFill>
              <a:srgbClr val="EB628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22" name="ïSľiḍe">
              <a:extLst>
                <a:ext uri="{FF2B5EF4-FFF2-40B4-BE49-F238E27FC236}">
                  <a16:creationId xmlns="" xmlns:a16="http://schemas.microsoft.com/office/drawing/2014/main" id="{CA49392F-C976-413C-BFF3-50573B7CD834}"/>
                </a:ext>
              </a:extLst>
            </p:cNvPr>
            <p:cNvSpPr/>
            <p:nvPr/>
          </p:nvSpPr>
          <p:spPr bwMode="auto">
            <a:xfrm>
              <a:off x="3878263" y="4410076"/>
              <a:ext cx="161925" cy="969963"/>
            </a:xfrm>
            <a:custGeom>
              <a:avLst/>
              <a:gdLst>
                <a:gd name="T0" fmla="*/ 40 w 55"/>
                <a:gd name="T1" fmla="*/ 268 h 328"/>
                <a:gd name="T2" fmla="*/ 24 w 55"/>
                <a:gd name="T3" fmla="*/ 285 h 328"/>
                <a:gd name="T4" fmla="*/ 21 w 55"/>
                <a:gd name="T5" fmla="*/ 325 h 328"/>
                <a:gd name="T6" fmla="*/ 21 w 55"/>
                <a:gd name="T7" fmla="*/ 328 h 328"/>
                <a:gd name="T8" fmla="*/ 17 w 55"/>
                <a:gd name="T9" fmla="*/ 328 h 328"/>
                <a:gd name="T10" fmla="*/ 17 w 55"/>
                <a:gd name="T11" fmla="*/ 326 h 328"/>
                <a:gd name="T12" fmla="*/ 19 w 55"/>
                <a:gd name="T13" fmla="*/ 307 h 328"/>
                <a:gd name="T14" fmla="*/ 12 w 55"/>
                <a:gd name="T15" fmla="*/ 287 h 328"/>
                <a:gd name="T16" fmla="*/ 1 w 55"/>
                <a:gd name="T17" fmla="*/ 259 h 328"/>
                <a:gd name="T18" fmla="*/ 1 w 55"/>
                <a:gd name="T19" fmla="*/ 259 h 328"/>
                <a:gd name="T20" fmla="*/ 15 w 55"/>
                <a:gd name="T21" fmla="*/ 289 h 328"/>
                <a:gd name="T22" fmla="*/ 19 w 55"/>
                <a:gd name="T23" fmla="*/ 301 h 328"/>
                <a:gd name="T24" fmla="*/ 21 w 55"/>
                <a:gd name="T25" fmla="*/ 288 h 328"/>
                <a:gd name="T26" fmla="*/ 21 w 55"/>
                <a:gd name="T27" fmla="*/ 288 h 328"/>
                <a:gd name="T28" fmla="*/ 30 w 55"/>
                <a:gd name="T29" fmla="*/ 243 h 328"/>
                <a:gd name="T30" fmla="*/ 40 w 55"/>
                <a:gd name="T31" fmla="*/ 215 h 328"/>
                <a:gd name="T32" fmla="*/ 13 w 55"/>
                <a:gd name="T33" fmla="*/ 159 h 328"/>
                <a:gd name="T34" fmla="*/ 14 w 55"/>
                <a:gd name="T35" fmla="*/ 158 h 328"/>
                <a:gd name="T36" fmla="*/ 41 w 55"/>
                <a:gd name="T37" fmla="*/ 212 h 328"/>
                <a:gd name="T38" fmla="*/ 43 w 55"/>
                <a:gd name="T39" fmla="*/ 202 h 328"/>
                <a:gd name="T40" fmla="*/ 39 w 55"/>
                <a:gd name="T41" fmla="*/ 162 h 328"/>
                <a:gd name="T42" fmla="*/ 34 w 55"/>
                <a:gd name="T43" fmla="*/ 145 h 328"/>
                <a:gd name="T44" fmla="*/ 34 w 55"/>
                <a:gd name="T45" fmla="*/ 145 h 328"/>
                <a:gd name="T46" fmla="*/ 34 w 55"/>
                <a:gd name="T47" fmla="*/ 144 h 328"/>
                <a:gd name="T48" fmla="*/ 31 w 55"/>
                <a:gd name="T49" fmla="*/ 129 h 328"/>
                <a:gd name="T50" fmla="*/ 36 w 55"/>
                <a:gd name="T51" fmla="*/ 92 h 328"/>
                <a:gd name="T52" fmla="*/ 41 w 55"/>
                <a:gd name="T53" fmla="*/ 67 h 328"/>
                <a:gd name="T54" fmla="*/ 23 w 55"/>
                <a:gd name="T55" fmla="*/ 32 h 328"/>
                <a:gd name="T56" fmla="*/ 23 w 55"/>
                <a:gd name="T57" fmla="*/ 31 h 328"/>
                <a:gd name="T58" fmla="*/ 42 w 55"/>
                <a:gd name="T59" fmla="*/ 62 h 328"/>
                <a:gd name="T60" fmla="*/ 42 w 55"/>
                <a:gd name="T61" fmla="*/ 45 h 328"/>
                <a:gd name="T62" fmla="*/ 41 w 55"/>
                <a:gd name="T63" fmla="*/ 39 h 328"/>
                <a:gd name="T64" fmla="*/ 41 w 55"/>
                <a:gd name="T65" fmla="*/ 38 h 328"/>
                <a:gd name="T66" fmla="*/ 41 w 55"/>
                <a:gd name="T67" fmla="*/ 37 h 328"/>
                <a:gd name="T68" fmla="*/ 29 w 55"/>
                <a:gd name="T69" fmla="*/ 1 h 328"/>
                <a:gd name="T70" fmla="*/ 29 w 55"/>
                <a:gd name="T71" fmla="*/ 0 h 328"/>
                <a:gd name="T72" fmla="*/ 41 w 55"/>
                <a:gd name="T73" fmla="*/ 33 h 328"/>
                <a:gd name="T74" fmla="*/ 44 w 55"/>
                <a:gd name="T75" fmla="*/ 13 h 328"/>
                <a:gd name="T76" fmla="*/ 44 w 55"/>
                <a:gd name="T77" fmla="*/ 13 h 328"/>
                <a:gd name="T78" fmla="*/ 42 w 55"/>
                <a:gd name="T79" fmla="*/ 36 h 328"/>
                <a:gd name="T80" fmla="*/ 44 w 55"/>
                <a:gd name="T81" fmla="*/ 72 h 328"/>
                <a:gd name="T82" fmla="*/ 34 w 55"/>
                <a:gd name="T83" fmla="*/ 116 h 328"/>
                <a:gd name="T84" fmla="*/ 36 w 55"/>
                <a:gd name="T85" fmla="*/ 138 h 328"/>
                <a:gd name="T86" fmla="*/ 52 w 55"/>
                <a:gd name="T87" fmla="*/ 101 h 328"/>
                <a:gd name="T88" fmla="*/ 53 w 55"/>
                <a:gd name="T89" fmla="*/ 101 h 328"/>
                <a:gd name="T90" fmla="*/ 36 w 55"/>
                <a:gd name="T91" fmla="*/ 141 h 328"/>
                <a:gd name="T92" fmla="*/ 41 w 55"/>
                <a:gd name="T93" fmla="*/ 157 h 328"/>
                <a:gd name="T94" fmla="*/ 47 w 55"/>
                <a:gd name="T95" fmla="*/ 193 h 328"/>
                <a:gd name="T96" fmla="*/ 37 w 55"/>
                <a:gd name="T97" fmla="*/ 233 h 328"/>
                <a:gd name="T98" fmla="*/ 25 w 55"/>
                <a:gd name="T99" fmla="*/ 279 h 328"/>
                <a:gd name="T100" fmla="*/ 25 w 55"/>
                <a:gd name="T101" fmla="*/ 282 h 328"/>
                <a:gd name="T102" fmla="*/ 35 w 55"/>
                <a:gd name="T103" fmla="*/ 270 h 328"/>
                <a:gd name="T104" fmla="*/ 55 w 55"/>
                <a:gd name="T105" fmla="*/ 253 h 328"/>
                <a:gd name="T106" fmla="*/ 55 w 55"/>
                <a:gd name="T107" fmla="*/ 253 h 328"/>
                <a:gd name="T108" fmla="*/ 40 w 55"/>
                <a:gd name="T109" fmla="*/ 26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 h="328">
                  <a:moveTo>
                    <a:pt x="40" y="268"/>
                  </a:moveTo>
                  <a:cubicBezTo>
                    <a:pt x="33" y="273"/>
                    <a:pt x="28" y="279"/>
                    <a:pt x="24" y="285"/>
                  </a:cubicBezTo>
                  <a:cubicBezTo>
                    <a:pt x="23" y="298"/>
                    <a:pt x="22" y="312"/>
                    <a:pt x="21" y="325"/>
                  </a:cubicBezTo>
                  <a:cubicBezTo>
                    <a:pt x="21" y="326"/>
                    <a:pt x="21" y="327"/>
                    <a:pt x="21" y="328"/>
                  </a:cubicBezTo>
                  <a:cubicBezTo>
                    <a:pt x="17" y="328"/>
                    <a:pt x="17" y="328"/>
                    <a:pt x="17" y="328"/>
                  </a:cubicBezTo>
                  <a:cubicBezTo>
                    <a:pt x="17" y="327"/>
                    <a:pt x="17" y="327"/>
                    <a:pt x="17" y="326"/>
                  </a:cubicBezTo>
                  <a:cubicBezTo>
                    <a:pt x="18" y="319"/>
                    <a:pt x="18" y="313"/>
                    <a:pt x="19" y="307"/>
                  </a:cubicBezTo>
                  <a:cubicBezTo>
                    <a:pt x="18" y="300"/>
                    <a:pt x="14" y="292"/>
                    <a:pt x="12" y="287"/>
                  </a:cubicBezTo>
                  <a:cubicBezTo>
                    <a:pt x="9" y="277"/>
                    <a:pt x="5" y="268"/>
                    <a:pt x="1" y="259"/>
                  </a:cubicBezTo>
                  <a:cubicBezTo>
                    <a:pt x="0" y="259"/>
                    <a:pt x="1" y="258"/>
                    <a:pt x="1" y="259"/>
                  </a:cubicBezTo>
                  <a:cubicBezTo>
                    <a:pt x="7" y="268"/>
                    <a:pt x="11" y="278"/>
                    <a:pt x="15" y="289"/>
                  </a:cubicBezTo>
                  <a:cubicBezTo>
                    <a:pt x="16" y="293"/>
                    <a:pt x="18" y="297"/>
                    <a:pt x="19" y="301"/>
                  </a:cubicBezTo>
                  <a:cubicBezTo>
                    <a:pt x="20" y="297"/>
                    <a:pt x="20" y="293"/>
                    <a:pt x="21" y="288"/>
                  </a:cubicBezTo>
                  <a:cubicBezTo>
                    <a:pt x="21" y="288"/>
                    <a:pt x="21" y="288"/>
                    <a:pt x="21" y="288"/>
                  </a:cubicBezTo>
                  <a:cubicBezTo>
                    <a:pt x="22" y="273"/>
                    <a:pt x="25" y="258"/>
                    <a:pt x="30" y="243"/>
                  </a:cubicBezTo>
                  <a:cubicBezTo>
                    <a:pt x="33" y="234"/>
                    <a:pt x="37" y="225"/>
                    <a:pt x="40" y="215"/>
                  </a:cubicBezTo>
                  <a:cubicBezTo>
                    <a:pt x="34" y="195"/>
                    <a:pt x="25" y="176"/>
                    <a:pt x="13" y="159"/>
                  </a:cubicBezTo>
                  <a:cubicBezTo>
                    <a:pt x="13" y="158"/>
                    <a:pt x="14" y="158"/>
                    <a:pt x="14" y="158"/>
                  </a:cubicBezTo>
                  <a:cubicBezTo>
                    <a:pt x="26" y="175"/>
                    <a:pt x="35" y="193"/>
                    <a:pt x="41" y="212"/>
                  </a:cubicBezTo>
                  <a:cubicBezTo>
                    <a:pt x="41" y="209"/>
                    <a:pt x="42" y="206"/>
                    <a:pt x="43" y="202"/>
                  </a:cubicBezTo>
                  <a:cubicBezTo>
                    <a:pt x="45" y="189"/>
                    <a:pt x="43" y="176"/>
                    <a:pt x="39" y="162"/>
                  </a:cubicBezTo>
                  <a:cubicBezTo>
                    <a:pt x="37" y="157"/>
                    <a:pt x="36" y="151"/>
                    <a:pt x="34" y="145"/>
                  </a:cubicBezTo>
                  <a:cubicBezTo>
                    <a:pt x="34" y="145"/>
                    <a:pt x="34" y="145"/>
                    <a:pt x="34" y="145"/>
                  </a:cubicBezTo>
                  <a:cubicBezTo>
                    <a:pt x="34" y="144"/>
                    <a:pt x="34" y="144"/>
                    <a:pt x="34" y="144"/>
                  </a:cubicBezTo>
                  <a:cubicBezTo>
                    <a:pt x="32" y="139"/>
                    <a:pt x="31" y="134"/>
                    <a:pt x="31" y="129"/>
                  </a:cubicBezTo>
                  <a:cubicBezTo>
                    <a:pt x="30" y="116"/>
                    <a:pt x="33" y="104"/>
                    <a:pt x="36" y="92"/>
                  </a:cubicBezTo>
                  <a:cubicBezTo>
                    <a:pt x="38" y="83"/>
                    <a:pt x="40" y="75"/>
                    <a:pt x="41" y="67"/>
                  </a:cubicBezTo>
                  <a:cubicBezTo>
                    <a:pt x="39" y="53"/>
                    <a:pt x="33" y="41"/>
                    <a:pt x="23" y="32"/>
                  </a:cubicBezTo>
                  <a:cubicBezTo>
                    <a:pt x="22" y="31"/>
                    <a:pt x="23" y="31"/>
                    <a:pt x="23" y="31"/>
                  </a:cubicBezTo>
                  <a:cubicBezTo>
                    <a:pt x="32" y="40"/>
                    <a:pt x="39" y="50"/>
                    <a:pt x="42" y="62"/>
                  </a:cubicBezTo>
                  <a:cubicBezTo>
                    <a:pt x="43" y="56"/>
                    <a:pt x="43" y="51"/>
                    <a:pt x="42" y="45"/>
                  </a:cubicBezTo>
                  <a:cubicBezTo>
                    <a:pt x="42" y="43"/>
                    <a:pt x="41" y="41"/>
                    <a:pt x="41" y="39"/>
                  </a:cubicBezTo>
                  <a:cubicBezTo>
                    <a:pt x="41" y="38"/>
                    <a:pt x="41" y="38"/>
                    <a:pt x="41" y="38"/>
                  </a:cubicBezTo>
                  <a:cubicBezTo>
                    <a:pt x="41" y="38"/>
                    <a:pt x="41" y="38"/>
                    <a:pt x="41" y="37"/>
                  </a:cubicBezTo>
                  <a:cubicBezTo>
                    <a:pt x="38" y="25"/>
                    <a:pt x="33" y="12"/>
                    <a:pt x="29" y="1"/>
                  </a:cubicBezTo>
                  <a:cubicBezTo>
                    <a:pt x="28" y="0"/>
                    <a:pt x="29" y="0"/>
                    <a:pt x="29" y="0"/>
                  </a:cubicBezTo>
                  <a:cubicBezTo>
                    <a:pt x="34" y="11"/>
                    <a:pt x="39" y="22"/>
                    <a:pt x="41" y="33"/>
                  </a:cubicBezTo>
                  <a:cubicBezTo>
                    <a:pt x="43" y="26"/>
                    <a:pt x="44" y="20"/>
                    <a:pt x="44" y="13"/>
                  </a:cubicBezTo>
                  <a:cubicBezTo>
                    <a:pt x="44" y="13"/>
                    <a:pt x="44" y="13"/>
                    <a:pt x="44" y="13"/>
                  </a:cubicBezTo>
                  <a:cubicBezTo>
                    <a:pt x="44" y="20"/>
                    <a:pt x="44" y="28"/>
                    <a:pt x="42" y="36"/>
                  </a:cubicBezTo>
                  <a:cubicBezTo>
                    <a:pt x="45" y="47"/>
                    <a:pt x="46" y="59"/>
                    <a:pt x="44" y="72"/>
                  </a:cubicBezTo>
                  <a:cubicBezTo>
                    <a:pt x="41" y="86"/>
                    <a:pt x="35" y="101"/>
                    <a:pt x="34" y="116"/>
                  </a:cubicBezTo>
                  <a:cubicBezTo>
                    <a:pt x="33" y="123"/>
                    <a:pt x="34" y="131"/>
                    <a:pt x="36" y="138"/>
                  </a:cubicBezTo>
                  <a:cubicBezTo>
                    <a:pt x="40" y="125"/>
                    <a:pt x="45" y="113"/>
                    <a:pt x="52" y="101"/>
                  </a:cubicBezTo>
                  <a:cubicBezTo>
                    <a:pt x="52" y="100"/>
                    <a:pt x="53" y="101"/>
                    <a:pt x="53" y="101"/>
                  </a:cubicBezTo>
                  <a:cubicBezTo>
                    <a:pt x="46" y="114"/>
                    <a:pt x="40" y="127"/>
                    <a:pt x="36" y="141"/>
                  </a:cubicBezTo>
                  <a:cubicBezTo>
                    <a:pt x="37" y="147"/>
                    <a:pt x="39" y="152"/>
                    <a:pt x="41" y="157"/>
                  </a:cubicBezTo>
                  <a:cubicBezTo>
                    <a:pt x="45" y="169"/>
                    <a:pt x="48" y="181"/>
                    <a:pt x="47" y="193"/>
                  </a:cubicBezTo>
                  <a:cubicBezTo>
                    <a:pt x="46" y="207"/>
                    <a:pt x="42" y="220"/>
                    <a:pt x="37" y="233"/>
                  </a:cubicBezTo>
                  <a:cubicBezTo>
                    <a:pt x="32" y="248"/>
                    <a:pt x="27" y="263"/>
                    <a:pt x="25" y="279"/>
                  </a:cubicBezTo>
                  <a:cubicBezTo>
                    <a:pt x="25" y="280"/>
                    <a:pt x="25" y="281"/>
                    <a:pt x="25" y="282"/>
                  </a:cubicBezTo>
                  <a:cubicBezTo>
                    <a:pt x="28" y="278"/>
                    <a:pt x="31" y="274"/>
                    <a:pt x="35" y="270"/>
                  </a:cubicBezTo>
                  <a:cubicBezTo>
                    <a:pt x="42" y="264"/>
                    <a:pt x="51" y="261"/>
                    <a:pt x="55" y="253"/>
                  </a:cubicBezTo>
                  <a:cubicBezTo>
                    <a:pt x="55" y="252"/>
                    <a:pt x="55" y="253"/>
                    <a:pt x="55" y="253"/>
                  </a:cubicBezTo>
                  <a:cubicBezTo>
                    <a:pt x="52" y="260"/>
                    <a:pt x="45" y="263"/>
                    <a:pt x="40" y="268"/>
                  </a:cubicBezTo>
                  <a:close/>
                </a:path>
              </a:pathLst>
            </a:custGeom>
            <a:solidFill>
              <a:srgbClr val="E8466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23" name="îşľíḓe">
              <a:extLst>
                <a:ext uri="{FF2B5EF4-FFF2-40B4-BE49-F238E27FC236}">
                  <a16:creationId xmlns="" xmlns:a16="http://schemas.microsoft.com/office/drawing/2014/main" id="{21B662B8-D6B6-47A3-850A-37FB907187E0}"/>
                </a:ext>
              </a:extLst>
            </p:cNvPr>
            <p:cNvSpPr/>
            <p:nvPr/>
          </p:nvSpPr>
          <p:spPr bwMode="auto">
            <a:xfrm>
              <a:off x="7572375" y="4516438"/>
              <a:ext cx="401638" cy="863600"/>
            </a:xfrm>
            <a:custGeom>
              <a:avLst/>
              <a:gdLst>
                <a:gd name="T0" fmla="*/ 29 w 136"/>
                <a:gd name="T1" fmla="*/ 292 h 292"/>
                <a:gd name="T2" fmla="*/ 65 w 136"/>
                <a:gd name="T3" fmla="*/ 292 h 292"/>
                <a:gd name="T4" fmla="*/ 72 w 136"/>
                <a:gd name="T5" fmla="*/ 273 h 292"/>
                <a:gd name="T6" fmla="*/ 92 w 136"/>
                <a:gd name="T7" fmla="*/ 250 h 292"/>
                <a:gd name="T8" fmla="*/ 85 w 136"/>
                <a:gd name="T9" fmla="*/ 209 h 292"/>
                <a:gd name="T10" fmla="*/ 92 w 136"/>
                <a:gd name="T11" fmla="*/ 185 h 292"/>
                <a:gd name="T12" fmla="*/ 106 w 136"/>
                <a:gd name="T13" fmla="*/ 174 h 292"/>
                <a:gd name="T14" fmla="*/ 111 w 136"/>
                <a:gd name="T15" fmla="*/ 134 h 292"/>
                <a:gd name="T16" fmla="*/ 105 w 136"/>
                <a:gd name="T17" fmla="*/ 106 h 292"/>
                <a:gd name="T18" fmla="*/ 124 w 136"/>
                <a:gd name="T19" fmla="*/ 64 h 292"/>
                <a:gd name="T20" fmla="*/ 125 w 136"/>
                <a:gd name="T21" fmla="*/ 23 h 292"/>
                <a:gd name="T22" fmla="*/ 121 w 136"/>
                <a:gd name="T23" fmla="*/ 19 h 292"/>
                <a:gd name="T24" fmla="*/ 57 w 136"/>
                <a:gd name="T25" fmla="*/ 45 h 292"/>
                <a:gd name="T26" fmla="*/ 53 w 136"/>
                <a:gd name="T27" fmla="*/ 72 h 292"/>
                <a:gd name="T28" fmla="*/ 20 w 136"/>
                <a:gd name="T29" fmla="*/ 118 h 292"/>
                <a:gd name="T30" fmla="*/ 19 w 136"/>
                <a:gd name="T31" fmla="*/ 182 h 292"/>
                <a:gd name="T32" fmla="*/ 1 w 136"/>
                <a:gd name="T33" fmla="*/ 226 h 292"/>
                <a:gd name="T34" fmla="*/ 18 w 136"/>
                <a:gd name="T35" fmla="*/ 269 h 292"/>
                <a:gd name="T36" fmla="*/ 29 w 136"/>
                <a:gd name="T37"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6" h="292">
                  <a:moveTo>
                    <a:pt x="29" y="292"/>
                  </a:moveTo>
                  <a:cubicBezTo>
                    <a:pt x="65" y="292"/>
                    <a:pt x="65" y="292"/>
                    <a:pt x="65" y="292"/>
                  </a:cubicBezTo>
                  <a:cubicBezTo>
                    <a:pt x="66" y="286"/>
                    <a:pt x="71" y="274"/>
                    <a:pt x="72" y="273"/>
                  </a:cubicBezTo>
                  <a:cubicBezTo>
                    <a:pt x="78" y="265"/>
                    <a:pt x="87" y="259"/>
                    <a:pt x="92" y="250"/>
                  </a:cubicBezTo>
                  <a:cubicBezTo>
                    <a:pt x="100" y="234"/>
                    <a:pt x="92" y="223"/>
                    <a:pt x="85" y="209"/>
                  </a:cubicBezTo>
                  <a:cubicBezTo>
                    <a:pt x="81" y="200"/>
                    <a:pt x="84" y="192"/>
                    <a:pt x="92" y="185"/>
                  </a:cubicBezTo>
                  <a:cubicBezTo>
                    <a:pt x="96" y="181"/>
                    <a:pt x="102" y="178"/>
                    <a:pt x="106" y="174"/>
                  </a:cubicBezTo>
                  <a:cubicBezTo>
                    <a:pt x="116" y="163"/>
                    <a:pt x="115" y="148"/>
                    <a:pt x="111" y="134"/>
                  </a:cubicBezTo>
                  <a:cubicBezTo>
                    <a:pt x="109" y="125"/>
                    <a:pt x="105" y="116"/>
                    <a:pt x="105" y="106"/>
                  </a:cubicBezTo>
                  <a:cubicBezTo>
                    <a:pt x="104" y="89"/>
                    <a:pt x="115" y="78"/>
                    <a:pt x="124" y="64"/>
                  </a:cubicBezTo>
                  <a:cubicBezTo>
                    <a:pt x="132" y="51"/>
                    <a:pt x="136" y="37"/>
                    <a:pt x="125" y="23"/>
                  </a:cubicBezTo>
                  <a:cubicBezTo>
                    <a:pt x="124" y="22"/>
                    <a:pt x="122" y="20"/>
                    <a:pt x="121" y="19"/>
                  </a:cubicBezTo>
                  <a:cubicBezTo>
                    <a:pt x="99" y="0"/>
                    <a:pt x="64" y="19"/>
                    <a:pt x="57" y="45"/>
                  </a:cubicBezTo>
                  <a:cubicBezTo>
                    <a:pt x="55" y="54"/>
                    <a:pt x="55" y="63"/>
                    <a:pt x="53" y="72"/>
                  </a:cubicBezTo>
                  <a:cubicBezTo>
                    <a:pt x="48" y="92"/>
                    <a:pt x="26" y="98"/>
                    <a:pt x="20" y="118"/>
                  </a:cubicBezTo>
                  <a:cubicBezTo>
                    <a:pt x="14" y="139"/>
                    <a:pt x="29" y="161"/>
                    <a:pt x="19" y="182"/>
                  </a:cubicBezTo>
                  <a:cubicBezTo>
                    <a:pt x="12" y="196"/>
                    <a:pt x="2" y="210"/>
                    <a:pt x="1" y="226"/>
                  </a:cubicBezTo>
                  <a:cubicBezTo>
                    <a:pt x="0" y="241"/>
                    <a:pt x="7" y="257"/>
                    <a:pt x="18" y="269"/>
                  </a:cubicBezTo>
                  <a:cubicBezTo>
                    <a:pt x="22" y="273"/>
                    <a:pt x="28" y="284"/>
                    <a:pt x="29" y="292"/>
                  </a:cubicBezTo>
                  <a:close/>
                </a:path>
              </a:pathLst>
            </a:custGeom>
            <a:solidFill>
              <a:srgbClr val="4A64A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lnSpcReduction="10000"/>
            </a:bodyPr>
            <a:lstStyle/>
            <a:p>
              <a:pPr algn="ctr"/>
              <a:endParaRPr>
                <a:cs typeface="+mn-ea"/>
                <a:sym typeface="+mn-lt"/>
              </a:endParaRPr>
            </a:p>
          </p:txBody>
        </p:sp>
        <p:sp>
          <p:nvSpPr>
            <p:cNvPr id="24" name="ïṧḷïḓé">
              <a:extLst>
                <a:ext uri="{FF2B5EF4-FFF2-40B4-BE49-F238E27FC236}">
                  <a16:creationId xmlns="" xmlns:a16="http://schemas.microsoft.com/office/drawing/2014/main" id="{4C9F4E2D-928C-4432-9AD1-97195A6EC08F}"/>
                </a:ext>
              </a:extLst>
            </p:cNvPr>
            <p:cNvSpPr/>
            <p:nvPr/>
          </p:nvSpPr>
          <p:spPr bwMode="auto">
            <a:xfrm>
              <a:off x="7661275" y="4598988"/>
              <a:ext cx="215900" cy="781050"/>
            </a:xfrm>
            <a:custGeom>
              <a:avLst/>
              <a:gdLst>
                <a:gd name="T0" fmla="*/ 18 w 73"/>
                <a:gd name="T1" fmla="*/ 224 h 264"/>
                <a:gd name="T2" fmla="*/ 12 w 73"/>
                <a:gd name="T3" fmla="*/ 255 h 264"/>
                <a:gd name="T4" fmla="*/ 11 w 73"/>
                <a:gd name="T5" fmla="*/ 264 h 264"/>
                <a:gd name="T6" fmla="*/ 14 w 73"/>
                <a:gd name="T7" fmla="*/ 264 h 264"/>
                <a:gd name="T8" fmla="*/ 15 w 73"/>
                <a:gd name="T9" fmla="*/ 257 h 264"/>
                <a:gd name="T10" fmla="*/ 18 w 73"/>
                <a:gd name="T11" fmla="*/ 242 h 264"/>
                <a:gd name="T12" fmla="*/ 27 w 73"/>
                <a:gd name="T13" fmla="*/ 228 h 264"/>
                <a:gd name="T14" fmla="*/ 42 w 73"/>
                <a:gd name="T15" fmla="*/ 208 h 264"/>
                <a:gd name="T16" fmla="*/ 41 w 73"/>
                <a:gd name="T17" fmla="*/ 208 h 264"/>
                <a:gd name="T18" fmla="*/ 25 w 73"/>
                <a:gd name="T19" fmla="*/ 229 h 264"/>
                <a:gd name="T20" fmla="*/ 19 w 73"/>
                <a:gd name="T21" fmla="*/ 237 h 264"/>
                <a:gd name="T22" fmla="*/ 20 w 73"/>
                <a:gd name="T23" fmla="*/ 227 h 264"/>
                <a:gd name="T24" fmla="*/ 20 w 73"/>
                <a:gd name="T25" fmla="*/ 227 h 264"/>
                <a:gd name="T26" fmla="*/ 22 w 73"/>
                <a:gd name="T27" fmla="*/ 190 h 264"/>
                <a:gd name="T28" fmla="*/ 20 w 73"/>
                <a:gd name="T29" fmla="*/ 166 h 264"/>
                <a:gd name="T30" fmla="*/ 52 w 73"/>
                <a:gd name="T31" fmla="*/ 128 h 264"/>
                <a:gd name="T32" fmla="*/ 52 w 73"/>
                <a:gd name="T33" fmla="*/ 127 h 264"/>
                <a:gd name="T34" fmla="*/ 20 w 73"/>
                <a:gd name="T35" fmla="*/ 164 h 264"/>
                <a:gd name="T36" fmla="*/ 20 w 73"/>
                <a:gd name="T37" fmla="*/ 156 h 264"/>
                <a:gd name="T38" fmla="*/ 31 w 73"/>
                <a:gd name="T39" fmla="*/ 125 h 264"/>
                <a:gd name="T40" fmla="*/ 39 w 73"/>
                <a:gd name="T41" fmla="*/ 113 h 264"/>
                <a:gd name="T42" fmla="*/ 39 w 73"/>
                <a:gd name="T43" fmla="*/ 112 h 264"/>
                <a:gd name="T44" fmla="*/ 39 w 73"/>
                <a:gd name="T45" fmla="*/ 112 h 264"/>
                <a:gd name="T46" fmla="*/ 45 w 73"/>
                <a:gd name="T47" fmla="*/ 101 h 264"/>
                <a:gd name="T48" fmla="*/ 48 w 73"/>
                <a:gd name="T49" fmla="*/ 71 h 264"/>
                <a:gd name="T50" fmla="*/ 49 w 73"/>
                <a:gd name="T51" fmla="*/ 50 h 264"/>
                <a:gd name="T52" fmla="*/ 71 w 73"/>
                <a:gd name="T53" fmla="*/ 27 h 264"/>
                <a:gd name="T54" fmla="*/ 70 w 73"/>
                <a:gd name="T55" fmla="*/ 26 h 264"/>
                <a:gd name="T56" fmla="*/ 50 w 73"/>
                <a:gd name="T57" fmla="*/ 46 h 264"/>
                <a:gd name="T58" fmla="*/ 53 w 73"/>
                <a:gd name="T59" fmla="*/ 33 h 264"/>
                <a:gd name="T60" fmla="*/ 55 w 73"/>
                <a:gd name="T61" fmla="*/ 28 h 264"/>
                <a:gd name="T62" fmla="*/ 56 w 73"/>
                <a:gd name="T63" fmla="*/ 28 h 264"/>
                <a:gd name="T64" fmla="*/ 56 w 73"/>
                <a:gd name="T65" fmla="*/ 28 h 264"/>
                <a:gd name="T66" fmla="*/ 73 w 73"/>
                <a:gd name="T67" fmla="*/ 1 h 264"/>
                <a:gd name="T68" fmla="*/ 72 w 73"/>
                <a:gd name="T69" fmla="*/ 1 h 264"/>
                <a:gd name="T70" fmla="*/ 56 w 73"/>
                <a:gd name="T71" fmla="*/ 24 h 264"/>
                <a:gd name="T72" fmla="*/ 58 w 73"/>
                <a:gd name="T73" fmla="*/ 8 h 264"/>
                <a:gd name="T74" fmla="*/ 58 w 73"/>
                <a:gd name="T75" fmla="*/ 8 h 264"/>
                <a:gd name="T76" fmla="*/ 55 w 73"/>
                <a:gd name="T77" fmla="*/ 26 h 264"/>
                <a:gd name="T78" fmla="*/ 46 w 73"/>
                <a:gd name="T79" fmla="*/ 54 h 264"/>
                <a:gd name="T80" fmla="*/ 45 w 73"/>
                <a:gd name="T81" fmla="*/ 90 h 264"/>
                <a:gd name="T82" fmla="*/ 39 w 73"/>
                <a:gd name="T83" fmla="*/ 107 h 264"/>
                <a:gd name="T84" fmla="*/ 34 w 73"/>
                <a:gd name="T85" fmla="*/ 75 h 264"/>
                <a:gd name="T86" fmla="*/ 33 w 73"/>
                <a:gd name="T87" fmla="*/ 75 h 264"/>
                <a:gd name="T88" fmla="*/ 38 w 73"/>
                <a:gd name="T89" fmla="*/ 109 h 264"/>
                <a:gd name="T90" fmla="*/ 31 w 73"/>
                <a:gd name="T91" fmla="*/ 121 h 264"/>
                <a:gd name="T92" fmla="*/ 19 w 73"/>
                <a:gd name="T93" fmla="*/ 148 h 264"/>
                <a:gd name="T94" fmla="*/ 18 w 73"/>
                <a:gd name="T95" fmla="*/ 181 h 264"/>
                <a:gd name="T96" fmla="*/ 19 w 73"/>
                <a:gd name="T97" fmla="*/ 219 h 264"/>
                <a:gd name="T98" fmla="*/ 18 w 73"/>
                <a:gd name="T99" fmla="*/ 221 h 264"/>
                <a:gd name="T100" fmla="*/ 13 w 73"/>
                <a:gd name="T101" fmla="*/ 210 h 264"/>
                <a:gd name="T102" fmla="*/ 1 w 73"/>
                <a:gd name="T103" fmla="*/ 192 h 264"/>
                <a:gd name="T104" fmla="*/ 0 w 73"/>
                <a:gd name="T105" fmla="*/ 193 h 264"/>
                <a:gd name="T106" fmla="*/ 10 w 73"/>
                <a:gd name="T107" fmla="*/ 207 h 264"/>
                <a:gd name="T108" fmla="*/ 18 w 73"/>
                <a:gd name="T109" fmla="*/ 2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 h="264">
                  <a:moveTo>
                    <a:pt x="18" y="224"/>
                  </a:moveTo>
                  <a:cubicBezTo>
                    <a:pt x="16" y="235"/>
                    <a:pt x="14" y="245"/>
                    <a:pt x="12" y="255"/>
                  </a:cubicBezTo>
                  <a:cubicBezTo>
                    <a:pt x="12" y="258"/>
                    <a:pt x="11" y="261"/>
                    <a:pt x="11" y="264"/>
                  </a:cubicBezTo>
                  <a:cubicBezTo>
                    <a:pt x="14" y="264"/>
                    <a:pt x="14" y="264"/>
                    <a:pt x="14" y="264"/>
                  </a:cubicBezTo>
                  <a:cubicBezTo>
                    <a:pt x="15" y="262"/>
                    <a:pt x="15" y="259"/>
                    <a:pt x="15" y="257"/>
                  </a:cubicBezTo>
                  <a:cubicBezTo>
                    <a:pt x="16" y="252"/>
                    <a:pt x="17" y="247"/>
                    <a:pt x="18" y="242"/>
                  </a:cubicBezTo>
                  <a:cubicBezTo>
                    <a:pt x="20" y="237"/>
                    <a:pt x="24" y="231"/>
                    <a:pt x="27" y="228"/>
                  </a:cubicBezTo>
                  <a:cubicBezTo>
                    <a:pt x="31" y="221"/>
                    <a:pt x="36" y="215"/>
                    <a:pt x="42" y="208"/>
                  </a:cubicBezTo>
                  <a:cubicBezTo>
                    <a:pt x="42" y="208"/>
                    <a:pt x="41" y="208"/>
                    <a:pt x="41" y="208"/>
                  </a:cubicBezTo>
                  <a:cubicBezTo>
                    <a:pt x="35" y="215"/>
                    <a:pt x="30" y="221"/>
                    <a:pt x="25" y="229"/>
                  </a:cubicBezTo>
                  <a:cubicBezTo>
                    <a:pt x="23" y="231"/>
                    <a:pt x="21" y="234"/>
                    <a:pt x="19" y="237"/>
                  </a:cubicBezTo>
                  <a:cubicBezTo>
                    <a:pt x="19" y="234"/>
                    <a:pt x="20" y="231"/>
                    <a:pt x="20" y="227"/>
                  </a:cubicBezTo>
                  <a:cubicBezTo>
                    <a:pt x="20" y="227"/>
                    <a:pt x="20" y="227"/>
                    <a:pt x="20" y="227"/>
                  </a:cubicBezTo>
                  <a:cubicBezTo>
                    <a:pt x="22" y="215"/>
                    <a:pt x="23" y="202"/>
                    <a:pt x="22" y="190"/>
                  </a:cubicBezTo>
                  <a:cubicBezTo>
                    <a:pt x="21" y="182"/>
                    <a:pt x="20" y="174"/>
                    <a:pt x="20" y="166"/>
                  </a:cubicBezTo>
                  <a:cubicBezTo>
                    <a:pt x="29" y="152"/>
                    <a:pt x="40" y="139"/>
                    <a:pt x="52" y="128"/>
                  </a:cubicBezTo>
                  <a:cubicBezTo>
                    <a:pt x="53" y="127"/>
                    <a:pt x="52" y="127"/>
                    <a:pt x="52" y="127"/>
                  </a:cubicBezTo>
                  <a:cubicBezTo>
                    <a:pt x="39" y="138"/>
                    <a:pt x="29" y="150"/>
                    <a:pt x="20" y="164"/>
                  </a:cubicBezTo>
                  <a:cubicBezTo>
                    <a:pt x="20" y="161"/>
                    <a:pt x="20" y="158"/>
                    <a:pt x="20" y="156"/>
                  </a:cubicBezTo>
                  <a:cubicBezTo>
                    <a:pt x="21" y="145"/>
                    <a:pt x="26" y="135"/>
                    <a:pt x="31" y="125"/>
                  </a:cubicBezTo>
                  <a:cubicBezTo>
                    <a:pt x="34" y="121"/>
                    <a:pt x="37" y="117"/>
                    <a:pt x="39" y="113"/>
                  </a:cubicBezTo>
                  <a:cubicBezTo>
                    <a:pt x="39" y="113"/>
                    <a:pt x="39" y="113"/>
                    <a:pt x="39" y="112"/>
                  </a:cubicBezTo>
                  <a:cubicBezTo>
                    <a:pt x="39" y="112"/>
                    <a:pt x="39" y="112"/>
                    <a:pt x="39" y="112"/>
                  </a:cubicBezTo>
                  <a:cubicBezTo>
                    <a:pt x="41" y="109"/>
                    <a:pt x="43" y="105"/>
                    <a:pt x="45" y="101"/>
                  </a:cubicBezTo>
                  <a:cubicBezTo>
                    <a:pt x="48" y="91"/>
                    <a:pt x="48" y="81"/>
                    <a:pt x="48" y="71"/>
                  </a:cubicBezTo>
                  <a:cubicBezTo>
                    <a:pt x="48" y="64"/>
                    <a:pt x="48" y="57"/>
                    <a:pt x="49" y="50"/>
                  </a:cubicBezTo>
                  <a:cubicBezTo>
                    <a:pt x="54" y="40"/>
                    <a:pt x="61" y="32"/>
                    <a:pt x="71" y="27"/>
                  </a:cubicBezTo>
                  <a:cubicBezTo>
                    <a:pt x="71" y="27"/>
                    <a:pt x="71" y="26"/>
                    <a:pt x="70" y="26"/>
                  </a:cubicBezTo>
                  <a:cubicBezTo>
                    <a:pt x="62" y="31"/>
                    <a:pt x="54" y="38"/>
                    <a:pt x="50" y="46"/>
                  </a:cubicBezTo>
                  <a:cubicBezTo>
                    <a:pt x="50" y="42"/>
                    <a:pt x="51" y="37"/>
                    <a:pt x="53" y="33"/>
                  </a:cubicBezTo>
                  <a:cubicBezTo>
                    <a:pt x="54" y="31"/>
                    <a:pt x="54" y="30"/>
                    <a:pt x="55" y="28"/>
                  </a:cubicBezTo>
                  <a:cubicBezTo>
                    <a:pt x="55" y="28"/>
                    <a:pt x="56" y="28"/>
                    <a:pt x="56" y="28"/>
                  </a:cubicBezTo>
                  <a:cubicBezTo>
                    <a:pt x="56" y="28"/>
                    <a:pt x="56" y="28"/>
                    <a:pt x="56" y="28"/>
                  </a:cubicBezTo>
                  <a:cubicBezTo>
                    <a:pt x="60" y="18"/>
                    <a:pt x="66" y="10"/>
                    <a:pt x="73" y="1"/>
                  </a:cubicBezTo>
                  <a:cubicBezTo>
                    <a:pt x="73" y="1"/>
                    <a:pt x="72" y="0"/>
                    <a:pt x="72" y="1"/>
                  </a:cubicBezTo>
                  <a:cubicBezTo>
                    <a:pt x="66" y="8"/>
                    <a:pt x="60" y="16"/>
                    <a:pt x="56" y="24"/>
                  </a:cubicBezTo>
                  <a:cubicBezTo>
                    <a:pt x="56" y="18"/>
                    <a:pt x="57" y="13"/>
                    <a:pt x="58" y="8"/>
                  </a:cubicBezTo>
                  <a:cubicBezTo>
                    <a:pt x="58" y="8"/>
                    <a:pt x="58" y="8"/>
                    <a:pt x="58" y="8"/>
                  </a:cubicBezTo>
                  <a:cubicBezTo>
                    <a:pt x="56" y="14"/>
                    <a:pt x="55" y="20"/>
                    <a:pt x="55" y="26"/>
                  </a:cubicBezTo>
                  <a:cubicBezTo>
                    <a:pt x="50" y="34"/>
                    <a:pt x="47" y="43"/>
                    <a:pt x="46" y="54"/>
                  </a:cubicBezTo>
                  <a:cubicBezTo>
                    <a:pt x="46" y="66"/>
                    <a:pt x="47" y="78"/>
                    <a:pt x="45" y="90"/>
                  </a:cubicBezTo>
                  <a:cubicBezTo>
                    <a:pt x="44" y="96"/>
                    <a:pt x="42" y="102"/>
                    <a:pt x="39" y="107"/>
                  </a:cubicBezTo>
                  <a:cubicBezTo>
                    <a:pt x="39" y="96"/>
                    <a:pt x="37" y="85"/>
                    <a:pt x="34" y="75"/>
                  </a:cubicBezTo>
                  <a:cubicBezTo>
                    <a:pt x="34" y="74"/>
                    <a:pt x="33" y="74"/>
                    <a:pt x="33" y="75"/>
                  </a:cubicBezTo>
                  <a:cubicBezTo>
                    <a:pt x="36" y="86"/>
                    <a:pt x="38" y="98"/>
                    <a:pt x="38" y="109"/>
                  </a:cubicBezTo>
                  <a:cubicBezTo>
                    <a:pt x="36" y="113"/>
                    <a:pt x="34" y="117"/>
                    <a:pt x="31" y="121"/>
                  </a:cubicBezTo>
                  <a:cubicBezTo>
                    <a:pt x="26" y="129"/>
                    <a:pt x="21" y="138"/>
                    <a:pt x="19" y="148"/>
                  </a:cubicBezTo>
                  <a:cubicBezTo>
                    <a:pt x="17" y="159"/>
                    <a:pt x="18" y="170"/>
                    <a:pt x="18" y="181"/>
                  </a:cubicBezTo>
                  <a:cubicBezTo>
                    <a:pt x="20" y="194"/>
                    <a:pt x="20" y="206"/>
                    <a:pt x="19" y="219"/>
                  </a:cubicBezTo>
                  <a:cubicBezTo>
                    <a:pt x="19" y="220"/>
                    <a:pt x="18" y="220"/>
                    <a:pt x="18" y="221"/>
                  </a:cubicBezTo>
                  <a:cubicBezTo>
                    <a:pt x="17" y="217"/>
                    <a:pt x="15" y="214"/>
                    <a:pt x="13" y="210"/>
                  </a:cubicBezTo>
                  <a:cubicBezTo>
                    <a:pt x="9" y="204"/>
                    <a:pt x="3" y="200"/>
                    <a:pt x="1" y="192"/>
                  </a:cubicBezTo>
                  <a:cubicBezTo>
                    <a:pt x="1" y="192"/>
                    <a:pt x="0" y="192"/>
                    <a:pt x="0" y="193"/>
                  </a:cubicBezTo>
                  <a:cubicBezTo>
                    <a:pt x="2" y="199"/>
                    <a:pt x="6" y="203"/>
                    <a:pt x="10" y="207"/>
                  </a:cubicBezTo>
                  <a:cubicBezTo>
                    <a:pt x="13" y="212"/>
                    <a:pt x="16" y="218"/>
                    <a:pt x="18" y="224"/>
                  </a:cubicBezTo>
                  <a:close/>
                </a:path>
              </a:pathLst>
            </a:custGeom>
            <a:solidFill>
              <a:srgbClr val="234495"/>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10000"/>
            </a:bodyPr>
            <a:lstStyle/>
            <a:p>
              <a:pPr algn="ctr"/>
              <a:endParaRPr>
                <a:cs typeface="+mn-ea"/>
                <a:sym typeface="+mn-lt"/>
              </a:endParaRPr>
            </a:p>
          </p:txBody>
        </p:sp>
        <p:sp>
          <p:nvSpPr>
            <p:cNvPr id="25" name="îSľíďé">
              <a:extLst>
                <a:ext uri="{FF2B5EF4-FFF2-40B4-BE49-F238E27FC236}">
                  <a16:creationId xmlns="" xmlns:a16="http://schemas.microsoft.com/office/drawing/2014/main" id="{59B216AC-120E-46F4-8EEE-06470CDA1739}"/>
                </a:ext>
              </a:extLst>
            </p:cNvPr>
            <p:cNvSpPr/>
            <p:nvPr/>
          </p:nvSpPr>
          <p:spPr bwMode="auto">
            <a:xfrm>
              <a:off x="7470775" y="4725988"/>
              <a:ext cx="239713" cy="654050"/>
            </a:xfrm>
            <a:custGeom>
              <a:avLst/>
              <a:gdLst>
                <a:gd name="T0" fmla="*/ 12 w 81"/>
                <a:gd name="T1" fmla="*/ 149 h 221"/>
                <a:gd name="T2" fmla="*/ 7 w 81"/>
                <a:gd name="T3" fmla="*/ 184 h 221"/>
                <a:gd name="T4" fmla="*/ 27 w 81"/>
                <a:gd name="T5" fmla="*/ 213 h 221"/>
                <a:gd name="T6" fmla="*/ 36 w 81"/>
                <a:gd name="T7" fmla="*/ 221 h 221"/>
                <a:gd name="T8" fmla="*/ 66 w 81"/>
                <a:gd name="T9" fmla="*/ 221 h 221"/>
                <a:gd name="T10" fmla="*/ 68 w 81"/>
                <a:gd name="T11" fmla="*/ 206 h 221"/>
                <a:gd name="T12" fmla="*/ 78 w 81"/>
                <a:gd name="T13" fmla="*/ 185 h 221"/>
                <a:gd name="T14" fmla="*/ 66 w 81"/>
                <a:gd name="T15" fmla="*/ 156 h 221"/>
                <a:gd name="T16" fmla="*/ 66 w 81"/>
                <a:gd name="T17" fmla="*/ 137 h 221"/>
                <a:gd name="T18" fmla="*/ 74 w 81"/>
                <a:gd name="T19" fmla="*/ 126 h 221"/>
                <a:gd name="T20" fmla="*/ 70 w 81"/>
                <a:gd name="T21" fmla="*/ 96 h 221"/>
                <a:gd name="T22" fmla="*/ 60 w 81"/>
                <a:gd name="T23" fmla="*/ 77 h 221"/>
                <a:gd name="T24" fmla="*/ 66 w 81"/>
                <a:gd name="T25" fmla="*/ 42 h 221"/>
                <a:gd name="T26" fmla="*/ 59 w 81"/>
                <a:gd name="T27" fmla="*/ 12 h 221"/>
                <a:gd name="T28" fmla="*/ 56 w 81"/>
                <a:gd name="T29" fmla="*/ 10 h 221"/>
                <a:gd name="T30" fmla="*/ 14 w 81"/>
                <a:gd name="T31" fmla="*/ 41 h 221"/>
                <a:gd name="T32" fmla="*/ 15 w 81"/>
                <a:gd name="T33" fmla="*/ 61 h 221"/>
                <a:gd name="T34" fmla="*/ 0 w 81"/>
                <a:gd name="T35" fmla="*/ 101 h 221"/>
                <a:gd name="T36" fmla="*/ 12 w 81"/>
                <a:gd name="T37" fmla="*/ 14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221">
                  <a:moveTo>
                    <a:pt x="12" y="149"/>
                  </a:moveTo>
                  <a:cubicBezTo>
                    <a:pt x="9" y="161"/>
                    <a:pt x="5" y="173"/>
                    <a:pt x="7" y="184"/>
                  </a:cubicBezTo>
                  <a:cubicBezTo>
                    <a:pt x="9" y="196"/>
                    <a:pt x="17" y="207"/>
                    <a:pt x="27" y="213"/>
                  </a:cubicBezTo>
                  <a:cubicBezTo>
                    <a:pt x="30" y="214"/>
                    <a:pt x="33" y="218"/>
                    <a:pt x="36" y="221"/>
                  </a:cubicBezTo>
                  <a:cubicBezTo>
                    <a:pt x="66" y="221"/>
                    <a:pt x="66" y="221"/>
                    <a:pt x="66" y="221"/>
                  </a:cubicBezTo>
                  <a:cubicBezTo>
                    <a:pt x="66" y="217"/>
                    <a:pt x="68" y="207"/>
                    <a:pt x="68" y="206"/>
                  </a:cubicBezTo>
                  <a:cubicBezTo>
                    <a:pt x="71" y="198"/>
                    <a:pt x="76" y="192"/>
                    <a:pt x="78" y="185"/>
                  </a:cubicBezTo>
                  <a:cubicBezTo>
                    <a:pt x="81" y="172"/>
                    <a:pt x="73" y="165"/>
                    <a:pt x="66" y="156"/>
                  </a:cubicBezTo>
                  <a:cubicBezTo>
                    <a:pt x="61" y="150"/>
                    <a:pt x="62" y="144"/>
                    <a:pt x="66" y="137"/>
                  </a:cubicBezTo>
                  <a:cubicBezTo>
                    <a:pt x="68" y="134"/>
                    <a:pt x="72" y="130"/>
                    <a:pt x="74" y="126"/>
                  </a:cubicBezTo>
                  <a:cubicBezTo>
                    <a:pt x="79" y="116"/>
                    <a:pt x="76" y="106"/>
                    <a:pt x="70" y="96"/>
                  </a:cubicBezTo>
                  <a:cubicBezTo>
                    <a:pt x="67" y="90"/>
                    <a:pt x="62" y="84"/>
                    <a:pt x="60" y="77"/>
                  </a:cubicBezTo>
                  <a:cubicBezTo>
                    <a:pt x="56" y="65"/>
                    <a:pt x="62" y="54"/>
                    <a:pt x="66" y="42"/>
                  </a:cubicBezTo>
                  <a:cubicBezTo>
                    <a:pt x="70" y="31"/>
                    <a:pt x="70" y="20"/>
                    <a:pt x="59" y="12"/>
                  </a:cubicBezTo>
                  <a:cubicBezTo>
                    <a:pt x="58" y="11"/>
                    <a:pt x="57" y="10"/>
                    <a:pt x="56" y="10"/>
                  </a:cubicBezTo>
                  <a:cubicBezTo>
                    <a:pt x="35" y="0"/>
                    <a:pt x="13" y="21"/>
                    <a:pt x="14" y="41"/>
                  </a:cubicBezTo>
                  <a:cubicBezTo>
                    <a:pt x="14" y="48"/>
                    <a:pt x="15" y="55"/>
                    <a:pt x="15" y="61"/>
                  </a:cubicBezTo>
                  <a:cubicBezTo>
                    <a:pt x="16" y="77"/>
                    <a:pt x="1" y="86"/>
                    <a:pt x="0" y="101"/>
                  </a:cubicBezTo>
                  <a:cubicBezTo>
                    <a:pt x="0" y="118"/>
                    <a:pt x="15" y="132"/>
                    <a:pt x="12" y="149"/>
                  </a:cubicBezTo>
                  <a:close/>
                </a:path>
              </a:pathLst>
            </a:custGeom>
            <a:solidFill>
              <a:srgbClr val="EB628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85000" lnSpcReduction="20000"/>
            </a:bodyPr>
            <a:lstStyle/>
            <a:p>
              <a:pPr algn="ctr"/>
              <a:endParaRPr>
                <a:cs typeface="+mn-ea"/>
                <a:sym typeface="+mn-lt"/>
              </a:endParaRPr>
            </a:p>
          </p:txBody>
        </p:sp>
        <p:sp>
          <p:nvSpPr>
            <p:cNvPr id="26" name="îṧļïdé">
              <a:extLst>
                <a:ext uri="{FF2B5EF4-FFF2-40B4-BE49-F238E27FC236}">
                  <a16:creationId xmlns="" xmlns:a16="http://schemas.microsoft.com/office/drawing/2014/main" id="{A878E3A8-8DD0-423A-8D1D-EC718982B7D1}"/>
                </a:ext>
              </a:extLst>
            </p:cNvPr>
            <p:cNvSpPr/>
            <p:nvPr/>
          </p:nvSpPr>
          <p:spPr bwMode="auto">
            <a:xfrm>
              <a:off x="7551738" y="4784726"/>
              <a:ext cx="100013" cy="595313"/>
            </a:xfrm>
            <a:custGeom>
              <a:avLst/>
              <a:gdLst>
                <a:gd name="T0" fmla="*/ 10 w 34"/>
                <a:gd name="T1" fmla="*/ 164 h 201"/>
                <a:gd name="T2" fmla="*/ 19 w 34"/>
                <a:gd name="T3" fmla="*/ 175 h 201"/>
                <a:gd name="T4" fmla="*/ 21 w 34"/>
                <a:gd name="T5" fmla="*/ 199 h 201"/>
                <a:gd name="T6" fmla="*/ 22 w 34"/>
                <a:gd name="T7" fmla="*/ 201 h 201"/>
                <a:gd name="T8" fmla="*/ 24 w 34"/>
                <a:gd name="T9" fmla="*/ 201 h 201"/>
                <a:gd name="T10" fmla="*/ 24 w 34"/>
                <a:gd name="T11" fmla="*/ 200 h 201"/>
                <a:gd name="T12" fmla="*/ 23 w 34"/>
                <a:gd name="T13" fmla="*/ 188 h 201"/>
                <a:gd name="T14" fmla="*/ 27 w 34"/>
                <a:gd name="T15" fmla="*/ 176 h 201"/>
                <a:gd name="T16" fmla="*/ 34 w 34"/>
                <a:gd name="T17" fmla="*/ 159 h 201"/>
                <a:gd name="T18" fmla="*/ 33 w 34"/>
                <a:gd name="T19" fmla="*/ 159 h 201"/>
                <a:gd name="T20" fmla="*/ 25 w 34"/>
                <a:gd name="T21" fmla="*/ 177 h 201"/>
                <a:gd name="T22" fmla="*/ 23 w 34"/>
                <a:gd name="T23" fmla="*/ 185 h 201"/>
                <a:gd name="T24" fmla="*/ 22 w 34"/>
                <a:gd name="T25" fmla="*/ 177 h 201"/>
                <a:gd name="T26" fmla="*/ 22 w 34"/>
                <a:gd name="T27" fmla="*/ 177 h 201"/>
                <a:gd name="T28" fmla="*/ 16 w 34"/>
                <a:gd name="T29" fmla="*/ 149 h 201"/>
                <a:gd name="T30" fmla="*/ 10 w 34"/>
                <a:gd name="T31" fmla="*/ 132 h 201"/>
                <a:gd name="T32" fmla="*/ 26 w 34"/>
                <a:gd name="T33" fmla="*/ 98 h 201"/>
                <a:gd name="T34" fmla="*/ 26 w 34"/>
                <a:gd name="T35" fmla="*/ 97 h 201"/>
                <a:gd name="T36" fmla="*/ 9 w 34"/>
                <a:gd name="T37" fmla="*/ 130 h 201"/>
                <a:gd name="T38" fmla="*/ 8 w 34"/>
                <a:gd name="T39" fmla="*/ 124 h 201"/>
                <a:gd name="T40" fmla="*/ 10 w 34"/>
                <a:gd name="T41" fmla="*/ 100 h 201"/>
                <a:gd name="T42" fmla="*/ 14 w 34"/>
                <a:gd name="T43" fmla="*/ 89 h 201"/>
                <a:gd name="T44" fmla="*/ 14 w 34"/>
                <a:gd name="T45" fmla="*/ 89 h 201"/>
                <a:gd name="T46" fmla="*/ 14 w 34"/>
                <a:gd name="T47" fmla="*/ 89 h 201"/>
                <a:gd name="T48" fmla="*/ 16 w 34"/>
                <a:gd name="T49" fmla="*/ 79 h 201"/>
                <a:gd name="T50" fmla="*/ 12 w 34"/>
                <a:gd name="T51" fmla="*/ 57 h 201"/>
                <a:gd name="T52" fmla="*/ 9 w 34"/>
                <a:gd name="T53" fmla="*/ 41 h 201"/>
                <a:gd name="T54" fmla="*/ 20 w 34"/>
                <a:gd name="T55" fmla="*/ 20 h 201"/>
                <a:gd name="T56" fmla="*/ 20 w 34"/>
                <a:gd name="T57" fmla="*/ 20 h 201"/>
                <a:gd name="T58" fmla="*/ 9 w 34"/>
                <a:gd name="T59" fmla="*/ 38 h 201"/>
                <a:gd name="T60" fmla="*/ 9 w 34"/>
                <a:gd name="T61" fmla="*/ 28 h 201"/>
                <a:gd name="T62" fmla="*/ 9 w 34"/>
                <a:gd name="T63" fmla="*/ 24 h 201"/>
                <a:gd name="T64" fmla="*/ 10 w 34"/>
                <a:gd name="T65" fmla="*/ 24 h 201"/>
                <a:gd name="T66" fmla="*/ 9 w 34"/>
                <a:gd name="T67" fmla="*/ 23 h 201"/>
                <a:gd name="T68" fmla="*/ 17 w 34"/>
                <a:gd name="T69" fmla="*/ 1 h 201"/>
                <a:gd name="T70" fmla="*/ 16 w 34"/>
                <a:gd name="T71" fmla="*/ 1 h 201"/>
                <a:gd name="T72" fmla="*/ 9 w 34"/>
                <a:gd name="T73" fmla="*/ 21 h 201"/>
                <a:gd name="T74" fmla="*/ 7 w 34"/>
                <a:gd name="T75" fmla="*/ 8 h 201"/>
                <a:gd name="T76" fmla="*/ 7 w 34"/>
                <a:gd name="T77" fmla="*/ 8 h 201"/>
                <a:gd name="T78" fmla="*/ 9 w 34"/>
                <a:gd name="T79" fmla="*/ 22 h 201"/>
                <a:gd name="T80" fmla="*/ 8 w 34"/>
                <a:gd name="T81" fmla="*/ 44 h 201"/>
                <a:gd name="T82" fmla="*/ 14 w 34"/>
                <a:gd name="T83" fmla="*/ 71 h 201"/>
                <a:gd name="T84" fmla="*/ 13 w 34"/>
                <a:gd name="T85" fmla="*/ 85 h 201"/>
                <a:gd name="T86" fmla="*/ 3 w 34"/>
                <a:gd name="T87" fmla="*/ 62 h 201"/>
                <a:gd name="T88" fmla="*/ 2 w 34"/>
                <a:gd name="T89" fmla="*/ 62 h 201"/>
                <a:gd name="T90" fmla="*/ 12 w 34"/>
                <a:gd name="T91" fmla="*/ 87 h 201"/>
                <a:gd name="T92" fmla="*/ 9 w 34"/>
                <a:gd name="T93" fmla="*/ 96 h 201"/>
                <a:gd name="T94" fmla="*/ 6 w 34"/>
                <a:gd name="T95" fmla="*/ 119 h 201"/>
                <a:gd name="T96" fmla="*/ 12 w 34"/>
                <a:gd name="T97" fmla="*/ 143 h 201"/>
                <a:gd name="T98" fmla="*/ 19 w 34"/>
                <a:gd name="T99" fmla="*/ 171 h 201"/>
                <a:gd name="T100" fmla="*/ 19 w 34"/>
                <a:gd name="T101" fmla="*/ 173 h 201"/>
                <a:gd name="T102" fmla="*/ 13 w 34"/>
                <a:gd name="T103" fmla="*/ 166 h 201"/>
                <a:gd name="T104" fmla="*/ 1 w 34"/>
                <a:gd name="T105" fmla="*/ 155 h 201"/>
                <a:gd name="T106" fmla="*/ 1 w 34"/>
                <a:gd name="T107" fmla="*/ 155 h 201"/>
                <a:gd name="T108" fmla="*/ 10 w 34"/>
                <a:gd name="T109" fmla="*/ 16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201">
                  <a:moveTo>
                    <a:pt x="10" y="164"/>
                  </a:moveTo>
                  <a:cubicBezTo>
                    <a:pt x="14" y="167"/>
                    <a:pt x="17" y="171"/>
                    <a:pt x="19" y="175"/>
                  </a:cubicBezTo>
                  <a:cubicBezTo>
                    <a:pt x="20" y="183"/>
                    <a:pt x="21" y="191"/>
                    <a:pt x="21" y="199"/>
                  </a:cubicBezTo>
                  <a:cubicBezTo>
                    <a:pt x="21" y="200"/>
                    <a:pt x="22" y="200"/>
                    <a:pt x="22" y="201"/>
                  </a:cubicBezTo>
                  <a:cubicBezTo>
                    <a:pt x="24" y="201"/>
                    <a:pt x="24" y="201"/>
                    <a:pt x="24" y="201"/>
                  </a:cubicBezTo>
                  <a:cubicBezTo>
                    <a:pt x="24" y="201"/>
                    <a:pt x="24" y="200"/>
                    <a:pt x="24" y="200"/>
                  </a:cubicBezTo>
                  <a:cubicBezTo>
                    <a:pt x="23" y="196"/>
                    <a:pt x="23" y="192"/>
                    <a:pt x="23" y="188"/>
                  </a:cubicBezTo>
                  <a:cubicBezTo>
                    <a:pt x="24" y="184"/>
                    <a:pt x="26" y="179"/>
                    <a:pt x="27" y="176"/>
                  </a:cubicBezTo>
                  <a:cubicBezTo>
                    <a:pt x="29" y="170"/>
                    <a:pt x="31" y="164"/>
                    <a:pt x="34" y="159"/>
                  </a:cubicBezTo>
                  <a:cubicBezTo>
                    <a:pt x="34" y="159"/>
                    <a:pt x="34" y="158"/>
                    <a:pt x="33" y="159"/>
                  </a:cubicBezTo>
                  <a:cubicBezTo>
                    <a:pt x="30" y="165"/>
                    <a:pt x="27" y="171"/>
                    <a:pt x="25" y="177"/>
                  </a:cubicBezTo>
                  <a:cubicBezTo>
                    <a:pt x="24" y="179"/>
                    <a:pt x="23" y="182"/>
                    <a:pt x="23" y="185"/>
                  </a:cubicBezTo>
                  <a:cubicBezTo>
                    <a:pt x="22" y="182"/>
                    <a:pt x="22" y="179"/>
                    <a:pt x="22" y="177"/>
                  </a:cubicBezTo>
                  <a:cubicBezTo>
                    <a:pt x="22" y="177"/>
                    <a:pt x="22" y="177"/>
                    <a:pt x="22" y="177"/>
                  </a:cubicBezTo>
                  <a:cubicBezTo>
                    <a:pt x="21" y="167"/>
                    <a:pt x="19" y="158"/>
                    <a:pt x="16" y="149"/>
                  </a:cubicBezTo>
                  <a:cubicBezTo>
                    <a:pt x="14" y="143"/>
                    <a:pt x="12" y="138"/>
                    <a:pt x="10" y="132"/>
                  </a:cubicBezTo>
                  <a:cubicBezTo>
                    <a:pt x="14" y="120"/>
                    <a:pt x="19" y="108"/>
                    <a:pt x="26" y="98"/>
                  </a:cubicBezTo>
                  <a:cubicBezTo>
                    <a:pt x="26" y="97"/>
                    <a:pt x="26" y="97"/>
                    <a:pt x="26" y="97"/>
                  </a:cubicBezTo>
                  <a:cubicBezTo>
                    <a:pt x="19" y="107"/>
                    <a:pt x="13" y="118"/>
                    <a:pt x="9" y="130"/>
                  </a:cubicBezTo>
                  <a:cubicBezTo>
                    <a:pt x="9" y="128"/>
                    <a:pt x="9" y="126"/>
                    <a:pt x="8" y="124"/>
                  </a:cubicBezTo>
                  <a:cubicBezTo>
                    <a:pt x="7" y="116"/>
                    <a:pt x="8" y="108"/>
                    <a:pt x="10" y="100"/>
                  </a:cubicBezTo>
                  <a:cubicBezTo>
                    <a:pt x="11" y="96"/>
                    <a:pt x="13" y="93"/>
                    <a:pt x="14" y="89"/>
                  </a:cubicBezTo>
                  <a:cubicBezTo>
                    <a:pt x="14" y="89"/>
                    <a:pt x="14" y="89"/>
                    <a:pt x="14" y="89"/>
                  </a:cubicBezTo>
                  <a:cubicBezTo>
                    <a:pt x="14" y="89"/>
                    <a:pt x="14" y="89"/>
                    <a:pt x="14" y="89"/>
                  </a:cubicBezTo>
                  <a:cubicBezTo>
                    <a:pt x="15" y="86"/>
                    <a:pt x="15" y="82"/>
                    <a:pt x="16" y="79"/>
                  </a:cubicBezTo>
                  <a:cubicBezTo>
                    <a:pt x="16" y="71"/>
                    <a:pt x="14" y="64"/>
                    <a:pt x="12" y="57"/>
                  </a:cubicBezTo>
                  <a:cubicBezTo>
                    <a:pt x="11" y="51"/>
                    <a:pt x="10" y="46"/>
                    <a:pt x="9" y="41"/>
                  </a:cubicBezTo>
                  <a:cubicBezTo>
                    <a:pt x="10" y="33"/>
                    <a:pt x="14" y="26"/>
                    <a:pt x="20" y="20"/>
                  </a:cubicBezTo>
                  <a:cubicBezTo>
                    <a:pt x="21" y="20"/>
                    <a:pt x="20" y="19"/>
                    <a:pt x="20" y="20"/>
                  </a:cubicBezTo>
                  <a:cubicBezTo>
                    <a:pt x="15" y="25"/>
                    <a:pt x="11" y="31"/>
                    <a:pt x="9" y="38"/>
                  </a:cubicBezTo>
                  <a:cubicBezTo>
                    <a:pt x="8" y="35"/>
                    <a:pt x="8" y="31"/>
                    <a:pt x="9" y="28"/>
                  </a:cubicBezTo>
                  <a:cubicBezTo>
                    <a:pt x="9" y="26"/>
                    <a:pt x="9" y="25"/>
                    <a:pt x="9" y="24"/>
                  </a:cubicBezTo>
                  <a:cubicBezTo>
                    <a:pt x="9" y="24"/>
                    <a:pt x="10" y="24"/>
                    <a:pt x="10" y="24"/>
                  </a:cubicBezTo>
                  <a:cubicBezTo>
                    <a:pt x="9" y="24"/>
                    <a:pt x="9" y="23"/>
                    <a:pt x="9" y="23"/>
                  </a:cubicBezTo>
                  <a:cubicBezTo>
                    <a:pt x="11" y="16"/>
                    <a:pt x="14" y="8"/>
                    <a:pt x="17" y="1"/>
                  </a:cubicBezTo>
                  <a:cubicBezTo>
                    <a:pt x="17" y="0"/>
                    <a:pt x="17" y="0"/>
                    <a:pt x="16" y="1"/>
                  </a:cubicBezTo>
                  <a:cubicBezTo>
                    <a:pt x="13" y="7"/>
                    <a:pt x="11" y="14"/>
                    <a:pt x="9" y="21"/>
                  </a:cubicBezTo>
                  <a:cubicBezTo>
                    <a:pt x="8" y="16"/>
                    <a:pt x="8" y="12"/>
                    <a:pt x="7" y="8"/>
                  </a:cubicBezTo>
                  <a:cubicBezTo>
                    <a:pt x="7" y="8"/>
                    <a:pt x="7" y="8"/>
                    <a:pt x="7" y="8"/>
                  </a:cubicBezTo>
                  <a:cubicBezTo>
                    <a:pt x="7" y="13"/>
                    <a:pt x="8" y="18"/>
                    <a:pt x="9" y="22"/>
                  </a:cubicBezTo>
                  <a:cubicBezTo>
                    <a:pt x="7" y="29"/>
                    <a:pt x="6" y="37"/>
                    <a:pt x="8" y="44"/>
                  </a:cubicBezTo>
                  <a:cubicBezTo>
                    <a:pt x="9" y="53"/>
                    <a:pt x="13" y="62"/>
                    <a:pt x="14" y="71"/>
                  </a:cubicBezTo>
                  <a:cubicBezTo>
                    <a:pt x="14" y="76"/>
                    <a:pt x="14" y="81"/>
                    <a:pt x="13" y="85"/>
                  </a:cubicBezTo>
                  <a:cubicBezTo>
                    <a:pt x="10" y="77"/>
                    <a:pt x="7" y="69"/>
                    <a:pt x="3" y="62"/>
                  </a:cubicBezTo>
                  <a:cubicBezTo>
                    <a:pt x="2" y="62"/>
                    <a:pt x="2" y="62"/>
                    <a:pt x="2" y="62"/>
                  </a:cubicBezTo>
                  <a:cubicBezTo>
                    <a:pt x="6" y="70"/>
                    <a:pt x="10" y="78"/>
                    <a:pt x="12" y="87"/>
                  </a:cubicBezTo>
                  <a:cubicBezTo>
                    <a:pt x="11" y="90"/>
                    <a:pt x="10" y="93"/>
                    <a:pt x="9" y="96"/>
                  </a:cubicBezTo>
                  <a:cubicBezTo>
                    <a:pt x="7" y="104"/>
                    <a:pt x="5" y="111"/>
                    <a:pt x="6" y="119"/>
                  </a:cubicBezTo>
                  <a:cubicBezTo>
                    <a:pt x="6" y="127"/>
                    <a:pt x="9" y="135"/>
                    <a:pt x="12" y="143"/>
                  </a:cubicBezTo>
                  <a:cubicBezTo>
                    <a:pt x="15" y="152"/>
                    <a:pt x="18" y="161"/>
                    <a:pt x="19" y="171"/>
                  </a:cubicBezTo>
                  <a:cubicBezTo>
                    <a:pt x="19" y="172"/>
                    <a:pt x="19" y="172"/>
                    <a:pt x="19" y="173"/>
                  </a:cubicBezTo>
                  <a:cubicBezTo>
                    <a:pt x="17" y="170"/>
                    <a:pt x="15" y="168"/>
                    <a:pt x="13" y="166"/>
                  </a:cubicBezTo>
                  <a:cubicBezTo>
                    <a:pt x="9" y="162"/>
                    <a:pt x="3" y="160"/>
                    <a:pt x="1" y="155"/>
                  </a:cubicBezTo>
                  <a:cubicBezTo>
                    <a:pt x="1" y="155"/>
                    <a:pt x="0" y="155"/>
                    <a:pt x="1" y="155"/>
                  </a:cubicBezTo>
                  <a:cubicBezTo>
                    <a:pt x="3" y="159"/>
                    <a:pt x="7" y="161"/>
                    <a:pt x="10" y="164"/>
                  </a:cubicBezTo>
                  <a:close/>
                </a:path>
              </a:pathLst>
            </a:custGeom>
            <a:solidFill>
              <a:srgbClr val="E8466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70000" lnSpcReduction="20000"/>
            </a:bodyPr>
            <a:lstStyle/>
            <a:p>
              <a:pPr algn="ctr"/>
              <a:endParaRPr>
                <a:cs typeface="+mn-ea"/>
                <a:sym typeface="+mn-lt"/>
              </a:endParaRPr>
            </a:p>
          </p:txBody>
        </p:sp>
        <p:sp>
          <p:nvSpPr>
            <p:cNvPr id="27" name="iṩļîdè">
              <a:extLst>
                <a:ext uri="{FF2B5EF4-FFF2-40B4-BE49-F238E27FC236}">
                  <a16:creationId xmlns="" xmlns:a16="http://schemas.microsoft.com/office/drawing/2014/main" id="{32B7C550-7794-4363-A77D-373D725BA481}"/>
                </a:ext>
              </a:extLst>
            </p:cNvPr>
            <p:cNvSpPr/>
            <p:nvPr/>
          </p:nvSpPr>
          <p:spPr bwMode="auto">
            <a:xfrm>
              <a:off x="4999038" y="1936751"/>
              <a:ext cx="1525588" cy="1525588"/>
            </a:xfrm>
            <a:custGeom>
              <a:avLst/>
              <a:gdLst>
                <a:gd name="T0" fmla="*/ 455 w 516"/>
                <a:gd name="T1" fmla="*/ 147 h 516"/>
                <a:gd name="T2" fmla="*/ 147 w 516"/>
                <a:gd name="T3" fmla="*/ 61 h 516"/>
                <a:gd name="T4" fmla="*/ 61 w 516"/>
                <a:gd name="T5" fmla="*/ 368 h 516"/>
                <a:gd name="T6" fmla="*/ 369 w 516"/>
                <a:gd name="T7" fmla="*/ 455 h 516"/>
                <a:gd name="T8" fmla="*/ 455 w 516"/>
                <a:gd name="T9" fmla="*/ 147 h 516"/>
                <a:gd name="T10" fmla="*/ 223 w 516"/>
                <a:gd name="T11" fmla="*/ 240 h 516"/>
                <a:gd name="T12" fmla="*/ 159 w 516"/>
                <a:gd name="T13" fmla="*/ 176 h 516"/>
                <a:gd name="T14" fmla="*/ 223 w 516"/>
                <a:gd name="T15" fmla="*/ 111 h 516"/>
                <a:gd name="T16" fmla="*/ 288 w 516"/>
                <a:gd name="T17" fmla="*/ 176 h 516"/>
                <a:gd name="T18" fmla="*/ 223 w 516"/>
                <a:gd name="T19" fmla="*/ 24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516">
                  <a:moveTo>
                    <a:pt x="455" y="147"/>
                  </a:moveTo>
                  <a:cubicBezTo>
                    <a:pt x="394" y="38"/>
                    <a:pt x="256" y="0"/>
                    <a:pt x="147" y="61"/>
                  </a:cubicBezTo>
                  <a:cubicBezTo>
                    <a:pt x="38" y="122"/>
                    <a:pt x="0" y="260"/>
                    <a:pt x="61" y="368"/>
                  </a:cubicBezTo>
                  <a:cubicBezTo>
                    <a:pt x="122" y="477"/>
                    <a:pt x="260" y="516"/>
                    <a:pt x="369" y="455"/>
                  </a:cubicBezTo>
                  <a:cubicBezTo>
                    <a:pt x="477" y="394"/>
                    <a:pt x="516" y="256"/>
                    <a:pt x="455" y="147"/>
                  </a:cubicBezTo>
                  <a:close/>
                  <a:moveTo>
                    <a:pt x="223" y="240"/>
                  </a:moveTo>
                  <a:cubicBezTo>
                    <a:pt x="188" y="240"/>
                    <a:pt x="159" y="211"/>
                    <a:pt x="159" y="176"/>
                  </a:cubicBezTo>
                  <a:cubicBezTo>
                    <a:pt x="159" y="140"/>
                    <a:pt x="188" y="111"/>
                    <a:pt x="223" y="111"/>
                  </a:cubicBezTo>
                  <a:cubicBezTo>
                    <a:pt x="259" y="111"/>
                    <a:pt x="288" y="140"/>
                    <a:pt x="288" y="176"/>
                  </a:cubicBezTo>
                  <a:cubicBezTo>
                    <a:pt x="288" y="211"/>
                    <a:pt x="259" y="240"/>
                    <a:pt x="223" y="240"/>
                  </a:cubicBezTo>
                  <a:close/>
                </a:path>
              </a:pathLst>
            </a:custGeom>
            <a:solidFill>
              <a:srgbClr val="FFE078"/>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28" name="îṥļîḑè">
              <a:extLst>
                <a:ext uri="{FF2B5EF4-FFF2-40B4-BE49-F238E27FC236}">
                  <a16:creationId xmlns="" xmlns:a16="http://schemas.microsoft.com/office/drawing/2014/main" id="{F6815ADF-E427-48D3-A337-DF6C593CCB10}"/>
                </a:ext>
              </a:extLst>
            </p:cNvPr>
            <p:cNvSpPr/>
            <p:nvPr/>
          </p:nvSpPr>
          <p:spPr bwMode="auto">
            <a:xfrm>
              <a:off x="5838825" y="3175001"/>
              <a:ext cx="757238" cy="576263"/>
            </a:xfrm>
            <a:custGeom>
              <a:avLst/>
              <a:gdLst>
                <a:gd name="T0" fmla="*/ 246 w 256"/>
                <a:gd name="T1" fmla="*/ 79 h 195"/>
                <a:gd name="T2" fmla="*/ 245 w 256"/>
                <a:gd name="T3" fmla="*/ 40 h 195"/>
                <a:gd name="T4" fmla="*/ 204 w 256"/>
                <a:gd name="T5" fmla="*/ 0 h 195"/>
                <a:gd name="T6" fmla="*/ 103 w 256"/>
                <a:gd name="T7" fmla="*/ 57 h 195"/>
                <a:gd name="T8" fmla="*/ 100 w 256"/>
                <a:gd name="T9" fmla="*/ 59 h 195"/>
                <a:gd name="T10" fmla="*/ 0 w 256"/>
                <a:gd name="T11" fmla="*/ 115 h 195"/>
                <a:gd name="T12" fmla="*/ 12 w 256"/>
                <a:gd name="T13" fmla="*/ 171 h 195"/>
                <a:gd name="T14" fmla="*/ 45 w 256"/>
                <a:gd name="T15" fmla="*/ 191 h 195"/>
                <a:gd name="T16" fmla="*/ 160 w 256"/>
                <a:gd name="T17" fmla="*/ 165 h 195"/>
                <a:gd name="T18" fmla="*/ 246 w 256"/>
                <a:gd name="T19" fmla="*/ 7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195">
                  <a:moveTo>
                    <a:pt x="246" y="79"/>
                  </a:moveTo>
                  <a:cubicBezTo>
                    <a:pt x="256" y="68"/>
                    <a:pt x="256" y="50"/>
                    <a:pt x="245" y="40"/>
                  </a:cubicBezTo>
                  <a:cubicBezTo>
                    <a:pt x="204" y="0"/>
                    <a:pt x="204" y="0"/>
                    <a:pt x="204" y="0"/>
                  </a:cubicBezTo>
                  <a:cubicBezTo>
                    <a:pt x="103" y="57"/>
                    <a:pt x="103" y="57"/>
                    <a:pt x="103" y="57"/>
                  </a:cubicBezTo>
                  <a:cubicBezTo>
                    <a:pt x="100" y="59"/>
                    <a:pt x="100" y="59"/>
                    <a:pt x="100" y="59"/>
                  </a:cubicBezTo>
                  <a:cubicBezTo>
                    <a:pt x="0" y="115"/>
                    <a:pt x="0" y="115"/>
                    <a:pt x="0" y="115"/>
                  </a:cubicBezTo>
                  <a:cubicBezTo>
                    <a:pt x="12" y="171"/>
                    <a:pt x="12" y="171"/>
                    <a:pt x="12" y="171"/>
                  </a:cubicBezTo>
                  <a:cubicBezTo>
                    <a:pt x="15" y="185"/>
                    <a:pt x="30" y="195"/>
                    <a:pt x="45" y="191"/>
                  </a:cubicBezTo>
                  <a:cubicBezTo>
                    <a:pt x="160" y="165"/>
                    <a:pt x="160" y="165"/>
                    <a:pt x="160" y="165"/>
                  </a:cubicBezTo>
                  <a:lnTo>
                    <a:pt x="246" y="79"/>
                  </a:lnTo>
                  <a:close/>
                </a:path>
              </a:pathLst>
            </a:custGeom>
            <a:solidFill>
              <a:srgbClr val="FAC6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62500" lnSpcReduction="20000"/>
            </a:bodyPr>
            <a:lstStyle/>
            <a:p>
              <a:pPr algn="ctr"/>
              <a:endParaRPr>
                <a:cs typeface="+mn-ea"/>
                <a:sym typeface="+mn-lt"/>
              </a:endParaRPr>
            </a:p>
          </p:txBody>
        </p:sp>
        <p:sp>
          <p:nvSpPr>
            <p:cNvPr id="29" name="iṩḷiḓé">
              <a:extLst>
                <a:ext uri="{FF2B5EF4-FFF2-40B4-BE49-F238E27FC236}">
                  <a16:creationId xmlns="" xmlns:a16="http://schemas.microsoft.com/office/drawing/2014/main" id="{790E2875-2C64-4F46-892A-FFEAAEB28FBB}"/>
                </a:ext>
              </a:extLst>
            </p:cNvPr>
            <p:cNvSpPr/>
            <p:nvPr/>
          </p:nvSpPr>
          <p:spPr bwMode="auto">
            <a:xfrm>
              <a:off x="5853113" y="3192463"/>
              <a:ext cx="1479550" cy="2095500"/>
            </a:xfrm>
            <a:custGeom>
              <a:avLst/>
              <a:gdLst>
                <a:gd name="T0" fmla="*/ 183 w 500"/>
                <a:gd name="T1" fmla="*/ 0 h 709"/>
                <a:gd name="T2" fmla="*/ 117 w 500"/>
                <a:gd name="T3" fmla="*/ 37 h 709"/>
                <a:gd name="T4" fmla="*/ 66 w 500"/>
                <a:gd name="T5" fmla="*/ 66 h 709"/>
                <a:gd name="T6" fmla="*/ 0 w 500"/>
                <a:gd name="T7" fmla="*/ 103 h 709"/>
                <a:gd name="T8" fmla="*/ 317 w 500"/>
                <a:gd name="T9" fmla="*/ 668 h 709"/>
                <a:gd name="T10" fmla="*/ 432 w 500"/>
                <a:gd name="T11" fmla="*/ 706 h 709"/>
                <a:gd name="T12" fmla="*/ 458 w 500"/>
                <a:gd name="T13" fmla="*/ 704 h 709"/>
                <a:gd name="T14" fmla="*/ 458 w 500"/>
                <a:gd name="T15" fmla="*/ 704 h 709"/>
                <a:gd name="T16" fmla="*/ 473 w 500"/>
                <a:gd name="T17" fmla="*/ 683 h 709"/>
                <a:gd name="T18" fmla="*/ 500 w 500"/>
                <a:gd name="T19" fmla="*/ 565 h 709"/>
                <a:gd name="T20" fmla="*/ 467 w 500"/>
                <a:gd name="T21" fmla="*/ 505 h 709"/>
                <a:gd name="T22" fmla="*/ 439 w 500"/>
                <a:gd name="T23" fmla="*/ 499 h 709"/>
                <a:gd name="T24" fmla="*/ 432 w 500"/>
                <a:gd name="T25" fmla="*/ 483 h 709"/>
                <a:gd name="T26" fmla="*/ 435 w 500"/>
                <a:gd name="T27" fmla="*/ 476 h 709"/>
                <a:gd name="T28" fmla="*/ 426 w 500"/>
                <a:gd name="T29" fmla="*/ 456 h 709"/>
                <a:gd name="T30" fmla="*/ 405 w 500"/>
                <a:gd name="T31" fmla="*/ 451 h 709"/>
                <a:gd name="T32" fmla="*/ 395 w 500"/>
                <a:gd name="T33" fmla="*/ 443 h 709"/>
                <a:gd name="T34" fmla="*/ 372 w 500"/>
                <a:gd name="T35" fmla="*/ 402 h 709"/>
                <a:gd name="T36" fmla="*/ 371 w 500"/>
                <a:gd name="T37" fmla="*/ 390 h 709"/>
                <a:gd name="T38" fmla="*/ 378 w 500"/>
                <a:gd name="T39" fmla="*/ 368 h 709"/>
                <a:gd name="T40" fmla="*/ 368 w 500"/>
                <a:gd name="T41" fmla="*/ 352 h 709"/>
                <a:gd name="T42" fmla="*/ 354 w 500"/>
                <a:gd name="T43" fmla="*/ 350 h 709"/>
                <a:gd name="T44" fmla="*/ 345 w 500"/>
                <a:gd name="T45" fmla="*/ 336 h 709"/>
                <a:gd name="T46" fmla="*/ 351 w 500"/>
                <a:gd name="T47" fmla="*/ 316 h 709"/>
                <a:gd name="T48" fmla="*/ 348 w 500"/>
                <a:gd name="T49" fmla="*/ 294 h 709"/>
                <a:gd name="T50" fmla="*/ 347 w 500"/>
                <a:gd name="T51" fmla="*/ 292 h 709"/>
                <a:gd name="T52" fmla="*/ 331 w 500"/>
                <a:gd name="T53" fmla="*/ 279 h 709"/>
                <a:gd name="T54" fmla="*/ 309 w 500"/>
                <a:gd name="T55" fmla="*/ 272 h 709"/>
                <a:gd name="T56" fmla="*/ 299 w 500"/>
                <a:gd name="T57" fmla="*/ 254 h 709"/>
                <a:gd name="T58" fmla="*/ 307 w 500"/>
                <a:gd name="T59" fmla="*/ 221 h 709"/>
                <a:gd name="T60" fmla="*/ 183 w 500"/>
                <a:gd name="T61"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0" h="709">
                  <a:moveTo>
                    <a:pt x="183" y="0"/>
                  </a:moveTo>
                  <a:cubicBezTo>
                    <a:pt x="117" y="37"/>
                    <a:pt x="117" y="37"/>
                    <a:pt x="117" y="37"/>
                  </a:cubicBezTo>
                  <a:cubicBezTo>
                    <a:pt x="66" y="66"/>
                    <a:pt x="66" y="66"/>
                    <a:pt x="66" y="66"/>
                  </a:cubicBezTo>
                  <a:cubicBezTo>
                    <a:pt x="0" y="103"/>
                    <a:pt x="0" y="103"/>
                    <a:pt x="0" y="103"/>
                  </a:cubicBezTo>
                  <a:cubicBezTo>
                    <a:pt x="317" y="668"/>
                    <a:pt x="317" y="668"/>
                    <a:pt x="317" y="668"/>
                  </a:cubicBezTo>
                  <a:cubicBezTo>
                    <a:pt x="432" y="706"/>
                    <a:pt x="432" y="706"/>
                    <a:pt x="432" y="706"/>
                  </a:cubicBezTo>
                  <a:cubicBezTo>
                    <a:pt x="441" y="709"/>
                    <a:pt x="450" y="708"/>
                    <a:pt x="458" y="704"/>
                  </a:cubicBezTo>
                  <a:cubicBezTo>
                    <a:pt x="458" y="704"/>
                    <a:pt x="458" y="704"/>
                    <a:pt x="458" y="704"/>
                  </a:cubicBezTo>
                  <a:cubicBezTo>
                    <a:pt x="466" y="700"/>
                    <a:pt x="471" y="692"/>
                    <a:pt x="473" y="683"/>
                  </a:cubicBezTo>
                  <a:cubicBezTo>
                    <a:pt x="500" y="565"/>
                    <a:pt x="500" y="565"/>
                    <a:pt x="500" y="565"/>
                  </a:cubicBezTo>
                  <a:cubicBezTo>
                    <a:pt x="467" y="505"/>
                    <a:pt x="467" y="505"/>
                    <a:pt x="467" y="505"/>
                  </a:cubicBezTo>
                  <a:cubicBezTo>
                    <a:pt x="439" y="499"/>
                    <a:pt x="439" y="499"/>
                    <a:pt x="439" y="499"/>
                  </a:cubicBezTo>
                  <a:cubicBezTo>
                    <a:pt x="433" y="497"/>
                    <a:pt x="429" y="490"/>
                    <a:pt x="432" y="483"/>
                  </a:cubicBezTo>
                  <a:cubicBezTo>
                    <a:pt x="435" y="476"/>
                    <a:pt x="435" y="476"/>
                    <a:pt x="435" y="476"/>
                  </a:cubicBezTo>
                  <a:cubicBezTo>
                    <a:pt x="439" y="468"/>
                    <a:pt x="434" y="459"/>
                    <a:pt x="426" y="456"/>
                  </a:cubicBezTo>
                  <a:cubicBezTo>
                    <a:pt x="405" y="451"/>
                    <a:pt x="405" y="451"/>
                    <a:pt x="405" y="451"/>
                  </a:cubicBezTo>
                  <a:cubicBezTo>
                    <a:pt x="401" y="450"/>
                    <a:pt x="397" y="447"/>
                    <a:pt x="395" y="443"/>
                  </a:cubicBezTo>
                  <a:cubicBezTo>
                    <a:pt x="372" y="402"/>
                    <a:pt x="372" y="402"/>
                    <a:pt x="372" y="402"/>
                  </a:cubicBezTo>
                  <a:cubicBezTo>
                    <a:pt x="370" y="399"/>
                    <a:pt x="370" y="394"/>
                    <a:pt x="371" y="390"/>
                  </a:cubicBezTo>
                  <a:cubicBezTo>
                    <a:pt x="378" y="368"/>
                    <a:pt x="378" y="368"/>
                    <a:pt x="378" y="368"/>
                  </a:cubicBezTo>
                  <a:cubicBezTo>
                    <a:pt x="380" y="360"/>
                    <a:pt x="375" y="353"/>
                    <a:pt x="368" y="352"/>
                  </a:cubicBezTo>
                  <a:cubicBezTo>
                    <a:pt x="354" y="350"/>
                    <a:pt x="354" y="350"/>
                    <a:pt x="354" y="350"/>
                  </a:cubicBezTo>
                  <a:cubicBezTo>
                    <a:pt x="348" y="349"/>
                    <a:pt x="343" y="343"/>
                    <a:pt x="345" y="336"/>
                  </a:cubicBezTo>
                  <a:cubicBezTo>
                    <a:pt x="351" y="316"/>
                    <a:pt x="351" y="316"/>
                    <a:pt x="351" y="316"/>
                  </a:cubicBezTo>
                  <a:cubicBezTo>
                    <a:pt x="353" y="308"/>
                    <a:pt x="352" y="301"/>
                    <a:pt x="348" y="294"/>
                  </a:cubicBezTo>
                  <a:cubicBezTo>
                    <a:pt x="347" y="292"/>
                    <a:pt x="347" y="292"/>
                    <a:pt x="347" y="292"/>
                  </a:cubicBezTo>
                  <a:cubicBezTo>
                    <a:pt x="344" y="286"/>
                    <a:pt x="338" y="281"/>
                    <a:pt x="331" y="279"/>
                  </a:cubicBezTo>
                  <a:cubicBezTo>
                    <a:pt x="309" y="272"/>
                    <a:pt x="309" y="272"/>
                    <a:pt x="309" y="272"/>
                  </a:cubicBezTo>
                  <a:cubicBezTo>
                    <a:pt x="301" y="270"/>
                    <a:pt x="297" y="262"/>
                    <a:pt x="299" y="254"/>
                  </a:cubicBezTo>
                  <a:cubicBezTo>
                    <a:pt x="307" y="221"/>
                    <a:pt x="307" y="221"/>
                    <a:pt x="307" y="221"/>
                  </a:cubicBezTo>
                  <a:lnTo>
                    <a:pt x="183" y="0"/>
                  </a:lnTo>
                  <a:close/>
                </a:path>
              </a:pathLst>
            </a:custGeom>
            <a:solidFill>
              <a:srgbClr val="FAC6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0" name="ïşľïďè">
              <a:extLst>
                <a:ext uri="{FF2B5EF4-FFF2-40B4-BE49-F238E27FC236}">
                  <a16:creationId xmlns="" xmlns:a16="http://schemas.microsoft.com/office/drawing/2014/main" id="{CBE1A6D1-6CF9-469D-AB61-19C4BB88C983}"/>
                </a:ext>
              </a:extLst>
            </p:cNvPr>
            <p:cNvSpPr/>
            <p:nvPr/>
          </p:nvSpPr>
          <p:spPr bwMode="auto">
            <a:xfrm>
              <a:off x="5808663" y="3154363"/>
              <a:ext cx="760413" cy="573088"/>
            </a:xfrm>
            <a:custGeom>
              <a:avLst/>
              <a:gdLst>
                <a:gd name="T0" fmla="*/ 246 w 257"/>
                <a:gd name="T1" fmla="*/ 78 h 194"/>
                <a:gd name="T2" fmla="*/ 246 w 257"/>
                <a:gd name="T3" fmla="*/ 39 h 194"/>
                <a:gd name="T4" fmla="*/ 205 w 257"/>
                <a:gd name="T5" fmla="*/ 0 h 194"/>
                <a:gd name="T6" fmla="*/ 104 w 257"/>
                <a:gd name="T7" fmla="*/ 57 h 194"/>
                <a:gd name="T8" fmla="*/ 101 w 257"/>
                <a:gd name="T9" fmla="*/ 58 h 194"/>
                <a:gd name="T10" fmla="*/ 0 w 257"/>
                <a:gd name="T11" fmla="*/ 115 h 194"/>
                <a:gd name="T12" fmla="*/ 13 w 257"/>
                <a:gd name="T13" fmla="*/ 170 h 194"/>
                <a:gd name="T14" fmla="*/ 46 w 257"/>
                <a:gd name="T15" fmla="*/ 191 h 194"/>
                <a:gd name="T16" fmla="*/ 161 w 257"/>
                <a:gd name="T17" fmla="*/ 165 h 194"/>
                <a:gd name="T18" fmla="*/ 246 w 257"/>
                <a:gd name="T19" fmla="*/ 7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194">
                  <a:moveTo>
                    <a:pt x="246" y="78"/>
                  </a:moveTo>
                  <a:cubicBezTo>
                    <a:pt x="257" y="68"/>
                    <a:pt x="257" y="50"/>
                    <a:pt x="246" y="39"/>
                  </a:cubicBezTo>
                  <a:cubicBezTo>
                    <a:pt x="205" y="0"/>
                    <a:pt x="205" y="0"/>
                    <a:pt x="205" y="0"/>
                  </a:cubicBezTo>
                  <a:cubicBezTo>
                    <a:pt x="104" y="57"/>
                    <a:pt x="104" y="57"/>
                    <a:pt x="104" y="57"/>
                  </a:cubicBezTo>
                  <a:cubicBezTo>
                    <a:pt x="101" y="58"/>
                    <a:pt x="101" y="58"/>
                    <a:pt x="101" y="58"/>
                  </a:cubicBezTo>
                  <a:cubicBezTo>
                    <a:pt x="0" y="115"/>
                    <a:pt x="0" y="115"/>
                    <a:pt x="0" y="115"/>
                  </a:cubicBezTo>
                  <a:cubicBezTo>
                    <a:pt x="13" y="170"/>
                    <a:pt x="13" y="170"/>
                    <a:pt x="13" y="170"/>
                  </a:cubicBezTo>
                  <a:cubicBezTo>
                    <a:pt x="16" y="185"/>
                    <a:pt x="31" y="194"/>
                    <a:pt x="46" y="191"/>
                  </a:cubicBezTo>
                  <a:cubicBezTo>
                    <a:pt x="161" y="165"/>
                    <a:pt x="161" y="165"/>
                    <a:pt x="161" y="165"/>
                  </a:cubicBezTo>
                  <a:lnTo>
                    <a:pt x="246" y="78"/>
                  </a:lnTo>
                  <a:close/>
                </a:path>
              </a:pathLst>
            </a:custGeom>
            <a:solidFill>
              <a:srgbClr val="FBD55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62500" lnSpcReduction="20000"/>
            </a:bodyPr>
            <a:lstStyle/>
            <a:p>
              <a:pPr algn="ctr"/>
              <a:endParaRPr>
                <a:cs typeface="+mn-ea"/>
                <a:sym typeface="+mn-lt"/>
              </a:endParaRPr>
            </a:p>
          </p:txBody>
        </p:sp>
        <p:sp>
          <p:nvSpPr>
            <p:cNvPr id="31" name="iṣ1ïḑé">
              <a:extLst>
                <a:ext uri="{FF2B5EF4-FFF2-40B4-BE49-F238E27FC236}">
                  <a16:creationId xmlns="" xmlns:a16="http://schemas.microsoft.com/office/drawing/2014/main" id="{93B602DB-3096-475C-8D5D-28633CDCBCF7}"/>
                </a:ext>
              </a:extLst>
            </p:cNvPr>
            <p:cNvSpPr/>
            <p:nvPr/>
          </p:nvSpPr>
          <p:spPr bwMode="auto">
            <a:xfrm>
              <a:off x="5856288" y="3216276"/>
              <a:ext cx="1455738" cy="2071688"/>
            </a:xfrm>
            <a:custGeom>
              <a:avLst/>
              <a:gdLst>
                <a:gd name="T0" fmla="*/ 299 w 492"/>
                <a:gd name="T1" fmla="*/ 222 h 701"/>
                <a:gd name="T2" fmla="*/ 175 w 492"/>
                <a:gd name="T3" fmla="*/ 0 h 701"/>
                <a:gd name="T4" fmla="*/ 109 w 492"/>
                <a:gd name="T5" fmla="*/ 37 h 701"/>
                <a:gd name="T6" fmla="*/ 57 w 492"/>
                <a:gd name="T7" fmla="*/ 65 h 701"/>
                <a:gd name="T8" fmla="*/ 0 w 492"/>
                <a:gd name="T9" fmla="*/ 97 h 701"/>
                <a:gd name="T10" fmla="*/ 316 w 492"/>
                <a:gd name="T11" fmla="*/ 660 h 701"/>
                <a:gd name="T12" fmla="*/ 431 w 492"/>
                <a:gd name="T13" fmla="*/ 698 h 701"/>
                <a:gd name="T14" fmla="*/ 457 w 492"/>
                <a:gd name="T15" fmla="*/ 696 h 701"/>
                <a:gd name="T16" fmla="*/ 460 w 492"/>
                <a:gd name="T17" fmla="*/ 694 h 701"/>
                <a:gd name="T18" fmla="*/ 465 w 492"/>
                <a:gd name="T19" fmla="*/ 683 h 701"/>
                <a:gd name="T20" fmla="*/ 492 w 492"/>
                <a:gd name="T21" fmla="*/ 564 h 701"/>
                <a:gd name="T22" fmla="*/ 458 w 492"/>
                <a:gd name="T23" fmla="*/ 505 h 701"/>
                <a:gd name="T24" fmla="*/ 431 w 492"/>
                <a:gd name="T25" fmla="*/ 498 h 701"/>
                <a:gd name="T26" fmla="*/ 423 w 492"/>
                <a:gd name="T27" fmla="*/ 483 h 701"/>
                <a:gd name="T28" fmla="*/ 426 w 492"/>
                <a:gd name="T29" fmla="*/ 475 h 701"/>
                <a:gd name="T30" fmla="*/ 417 w 492"/>
                <a:gd name="T31" fmla="*/ 456 h 701"/>
                <a:gd name="T32" fmla="*/ 396 w 492"/>
                <a:gd name="T33" fmla="*/ 450 h 701"/>
                <a:gd name="T34" fmla="*/ 387 w 492"/>
                <a:gd name="T35" fmla="*/ 443 h 701"/>
                <a:gd name="T36" fmla="*/ 364 w 492"/>
                <a:gd name="T37" fmla="*/ 402 h 701"/>
                <a:gd name="T38" fmla="*/ 362 w 492"/>
                <a:gd name="T39" fmla="*/ 389 h 701"/>
                <a:gd name="T40" fmla="*/ 369 w 492"/>
                <a:gd name="T41" fmla="*/ 367 h 701"/>
                <a:gd name="T42" fmla="*/ 359 w 492"/>
                <a:gd name="T43" fmla="*/ 352 h 701"/>
                <a:gd name="T44" fmla="*/ 346 w 492"/>
                <a:gd name="T45" fmla="*/ 350 h 701"/>
                <a:gd name="T46" fmla="*/ 337 w 492"/>
                <a:gd name="T47" fmla="*/ 336 h 701"/>
                <a:gd name="T48" fmla="*/ 342 w 492"/>
                <a:gd name="T49" fmla="*/ 315 h 701"/>
                <a:gd name="T50" fmla="*/ 340 w 492"/>
                <a:gd name="T51" fmla="*/ 294 h 701"/>
                <a:gd name="T52" fmla="*/ 339 w 492"/>
                <a:gd name="T53" fmla="*/ 292 h 701"/>
                <a:gd name="T54" fmla="*/ 322 w 492"/>
                <a:gd name="T55" fmla="*/ 278 h 701"/>
                <a:gd name="T56" fmla="*/ 301 w 492"/>
                <a:gd name="T57" fmla="*/ 272 h 701"/>
                <a:gd name="T58" fmla="*/ 290 w 492"/>
                <a:gd name="T59" fmla="*/ 254 h 701"/>
                <a:gd name="T60" fmla="*/ 299 w 492"/>
                <a:gd name="T61" fmla="*/ 222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2" h="701">
                  <a:moveTo>
                    <a:pt x="299" y="222"/>
                  </a:moveTo>
                  <a:cubicBezTo>
                    <a:pt x="175" y="0"/>
                    <a:pt x="175" y="0"/>
                    <a:pt x="175" y="0"/>
                  </a:cubicBezTo>
                  <a:cubicBezTo>
                    <a:pt x="109" y="37"/>
                    <a:pt x="109" y="37"/>
                    <a:pt x="109" y="37"/>
                  </a:cubicBezTo>
                  <a:cubicBezTo>
                    <a:pt x="57" y="65"/>
                    <a:pt x="57" y="65"/>
                    <a:pt x="57" y="65"/>
                  </a:cubicBezTo>
                  <a:cubicBezTo>
                    <a:pt x="0" y="97"/>
                    <a:pt x="0" y="97"/>
                    <a:pt x="0" y="97"/>
                  </a:cubicBezTo>
                  <a:cubicBezTo>
                    <a:pt x="316" y="660"/>
                    <a:pt x="316" y="660"/>
                    <a:pt x="316" y="660"/>
                  </a:cubicBezTo>
                  <a:cubicBezTo>
                    <a:pt x="431" y="698"/>
                    <a:pt x="431" y="698"/>
                    <a:pt x="431" y="698"/>
                  </a:cubicBezTo>
                  <a:cubicBezTo>
                    <a:pt x="440" y="701"/>
                    <a:pt x="449" y="700"/>
                    <a:pt x="457" y="696"/>
                  </a:cubicBezTo>
                  <a:cubicBezTo>
                    <a:pt x="458" y="695"/>
                    <a:pt x="459" y="695"/>
                    <a:pt x="460" y="694"/>
                  </a:cubicBezTo>
                  <a:cubicBezTo>
                    <a:pt x="462" y="691"/>
                    <a:pt x="464" y="687"/>
                    <a:pt x="465" y="683"/>
                  </a:cubicBezTo>
                  <a:cubicBezTo>
                    <a:pt x="492" y="564"/>
                    <a:pt x="492" y="564"/>
                    <a:pt x="492" y="564"/>
                  </a:cubicBezTo>
                  <a:cubicBezTo>
                    <a:pt x="458" y="505"/>
                    <a:pt x="458" y="505"/>
                    <a:pt x="458" y="505"/>
                  </a:cubicBezTo>
                  <a:cubicBezTo>
                    <a:pt x="431" y="498"/>
                    <a:pt x="431" y="498"/>
                    <a:pt x="431" y="498"/>
                  </a:cubicBezTo>
                  <a:cubicBezTo>
                    <a:pt x="424" y="497"/>
                    <a:pt x="420" y="489"/>
                    <a:pt x="423" y="483"/>
                  </a:cubicBezTo>
                  <a:cubicBezTo>
                    <a:pt x="426" y="475"/>
                    <a:pt x="426" y="475"/>
                    <a:pt x="426" y="475"/>
                  </a:cubicBezTo>
                  <a:cubicBezTo>
                    <a:pt x="430" y="467"/>
                    <a:pt x="426" y="458"/>
                    <a:pt x="417" y="456"/>
                  </a:cubicBezTo>
                  <a:cubicBezTo>
                    <a:pt x="396" y="450"/>
                    <a:pt x="396" y="450"/>
                    <a:pt x="396" y="450"/>
                  </a:cubicBezTo>
                  <a:cubicBezTo>
                    <a:pt x="392" y="449"/>
                    <a:pt x="389" y="447"/>
                    <a:pt x="387" y="443"/>
                  </a:cubicBezTo>
                  <a:cubicBezTo>
                    <a:pt x="364" y="402"/>
                    <a:pt x="364" y="402"/>
                    <a:pt x="364" y="402"/>
                  </a:cubicBezTo>
                  <a:cubicBezTo>
                    <a:pt x="361" y="398"/>
                    <a:pt x="361" y="394"/>
                    <a:pt x="362" y="389"/>
                  </a:cubicBezTo>
                  <a:cubicBezTo>
                    <a:pt x="369" y="367"/>
                    <a:pt x="369" y="367"/>
                    <a:pt x="369" y="367"/>
                  </a:cubicBezTo>
                  <a:cubicBezTo>
                    <a:pt x="371" y="360"/>
                    <a:pt x="367" y="353"/>
                    <a:pt x="359" y="352"/>
                  </a:cubicBezTo>
                  <a:cubicBezTo>
                    <a:pt x="346" y="350"/>
                    <a:pt x="346" y="350"/>
                    <a:pt x="346" y="350"/>
                  </a:cubicBezTo>
                  <a:cubicBezTo>
                    <a:pt x="339" y="349"/>
                    <a:pt x="335" y="342"/>
                    <a:pt x="337" y="336"/>
                  </a:cubicBezTo>
                  <a:cubicBezTo>
                    <a:pt x="342" y="315"/>
                    <a:pt x="342" y="315"/>
                    <a:pt x="342" y="315"/>
                  </a:cubicBezTo>
                  <a:cubicBezTo>
                    <a:pt x="344" y="308"/>
                    <a:pt x="343" y="300"/>
                    <a:pt x="340" y="294"/>
                  </a:cubicBezTo>
                  <a:cubicBezTo>
                    <a:pt x="339" y="292"/>
                    <a:pt x="339" y="292"/>
                    <a:pt x="339" y="292"/>
                  </a:cubicBezTo>
                  <a:cubicBezTo>
                    <a:pt x="335" y="285"/>
                    <a:pt x="329" y="281"/>
                    <a:pt x="322" y="278"/>
                  </a:cubicBezTo>
                  <a:cubicBezTo>
                    <a:pt x="301" y="272"/>
                    <a:pt x="301" y="272"/>
                    <a:pt x="301" y="272"/>
                  </a:cubicBezTo>
                  <a:cubicBezTo>
                    <a:pt x="293" y="270"/>
                    <a:pt x="288" y="261"/>
                    <a:pt x="290" y="254"/>
                  </a:cubicBezTo>
                  <a:lnTo>
                    <a:pt x="299" y="222"/>
                  </a:lnTo>
                  <a:close/>
                </a:path>
              </a:pathLst>
            </a:custGeom>
            <a:solidFill>
              <a:srgbClr val="FBD55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2" name="îšḷîdè">
              <a:extLst>
                <a:ext uri="{FF2B5EF4-FFF2-40B4-BE49-F238E27FC236}">
                  <a16:creationId xmlns="" xmlns:a16="http://schemas.microsoft.com/office/drawing/2014/main" id="{EFF291C5-B2C2-44E1-A106-542F3E8084E0}"/>
                </a:ext>
              </a:extLst>
            </p:cNvPr>
            <p:cNvSpPr/>
            <p:nvPr/>
          </p:nvSpPr>
          <p:spPr bwMode="auto">
            <a:xfrm>
              <a:off x="6064250" y="3308351"/>
              <a:ext cx="1190625" cy="1979613"/>
            </a:xfrm>
            <a:custGeom>
              <a:avLst/>
              <a:gdLst>
                <a:gd name="T0" fmla="*/ 42 w 403"/>
                <a:gd name="T1" fmla="*/ 0 h 670"/>
                <a:gd name="T2" fmla="*/ 0 w 403"/>
                <a:gd name="T3" fmla="*/ 24 h 670"/>
                <a:gd name="T4" fmla="*/ 361 w 403"/>
                <a:gd name="T5" fmla="*/ 667 h 670"/>
                <a:gd name="T6" fmla="*/ 361 w 403"/>
                <a:gd name="T7" fmla="*/ 667 h 670"/>
                <a:gd name="T8" fmla="*/ 387 w 403"/>
                <a:gd name="T9" fmla="*/ 665 h 670"/>
                <a:gd name="T10" fmla="*/ 402 w 403"/>
                <a:gd name="T11" fmla="*/ 644 h 670"/>
                <a:gd name="T12" fmla="*/ 403 w 403"/>
                <a:gd name="T13" fmla="*/ 643 h 670"/>
                <a:gd name="T14" fmla="*/ 42 w 403"/>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3" h="670">
                  <a:moveTo>
                    <a:pt x="42" y="0"/>
                  </a:moveTo>
                  <a:cubicBezTo>
                    <a:pt x="0" y="24"/>
                    <a:pt x="0" y="24"/>
                    <a:pt x="0" y="24"/>
                  </a:cubicBezTo>
                  <a:cubicBezTo>
                    <a:pt x="361" y="667"/>
                    <a:pt x="361" y="667"/>
                    <a:pt x="361" y="667"/>
                  </a:cubicBezTo>
                  <a:cubicBezTo>
                    <a:pt x="361" y="667"/>
                    <a:pt x="361" y="667"/>
                    <a:pt x="361" y="667"/>
                  </a:cubicBezTo>
                  <a:cubicBezTo>
                    <a:pt x="370" y="670"/>
                    <a:pt x="379" y="669"/>
                    <a:pt x="387" y="665"/>
                  </a:cubicBezTo>
                  <a:cubicBezTo>
                    <a:pt x="395" y="661"/>
                    <a:pt x="400" y="653"/>
                    <a:pt x="402" y="644"/>
                  </a:cubicBezTo>
                  <a:cubicBezTo>
                    <a:pt x="403" y="643"/>
                    <a:pt x="403" y="643"/>
                    <a:pt x="403" y="643"/>
                  </a:cubicBezTo>
                  <a:lnTo>
                    <a:pt x="42" y="0"/>
                  </a:lnTo>
                  <a:close/>
                </a:path>
              </a:pathLst>
            </a:custGeom>
            <a:solidFill>
              <a:srgbClr val="FCCF3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3" name="îśḷíḍe">
              <a:extLst>
                <a:ext uri="{FF2B5EF4-FFF2-40B4-BE49-F238E27FC236}">
                  <a16:creationId xmlns="" xmlns:a16="http://schemas.microsoft.com/office/drawing/2014/main" id="{A2D72BAA-1643-439D-B049-98CF09CE5B51}"/>
                </a:ext>
              </a:extLst>
            </p:cNvPr>
            <p:cNvSpPr/>
            <p:nvPr/>
          </p:nvSpPr>
          <p:spPr bwMode="auto">
            <a:xfrm>
              <a:off x="6051550" y="3695701"/>
              <a:ext cx="804863" cy="1403350"/>
            </a:xfrm>
            <a:custGeom>
              <a:avLst/>
              <a:gdLst>
                <a:gd name="T0" fmla="*/ 507 w 507"/>
                <a:gd name="T1" fmla="*/ 876 h 884"/>
                <a:gd name="T2" fmla="*/ 492 w 507"/>
                <a:gd name="T3" fmla="*/ 884 h 884"/>
                <a:gd name="T4" fmla="*/ 0 w 507"/>
                <a:gd name="T5" fmla="*/ 9 h 884"/>
                <a:gd name="T6" fmla="*/ 15 w 507"/>
                <a:gd name="T7" fmla="*/ 0 h 884"/>
                <a:gd name="T8" fmla="*/ 507 w 507"/>
                <a:gd name="T9" fmla="*/ 876 h 884"/>
              </a:gdLst>
              <a:ahLst/>
              <a:cxnLst>
                <a:cxn ang="0">
                  <a:pos x="T0" y="T1"/>
                </a:cxn>
                <a:cxn ang="0">
                  <a:pos x="T2" y="T3"/>
                </a:cxn>
                <a:cxn ang="0">
                  <a:pos x="T4" y="T5"/>
                </a:cxn>
                <a:cxn ang="0">
                  <a:pos x="T6" y="T7"/>
                </a:cxn>
                <a:cxn ang="0">
                  <a:pos x="T8" y="T9"/>
                </a:cxn>
              </a:cxnLst>
              <a:rect l="0" t="0" r="r" b="b"/>
              <a:pathLst>
                <a:path w="507" h="884">
                  <a:moveTo>
                    <a:pt x="507" y="876"/>
                  </a:moveTo>
                  <a:lnTo>
                    <a:pt x="492" y="884"/>
                  </a:lnTo>
                  <a:lnTo>
                    <a:pt x="0" y="9"/>
                  </a:lnTo>
                  <a:lnTo>
                    <a:pt x="15" y="0"/>
                  </a:lnTo>
                  <a:lnTo>
                    <a:pt x="507" y="876"/>
                  </a:lnTo>
                  <a:close/>
                </a:path>
              </a:pathLst>
            </a:custGeom>
            <a:solidFill>
              <a:srgbClr val="FCCF3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4" name="iSľiḋè">
              <a:extLst>
                <a:ext uri="{FF2B5EF4-FFF2-40B4-BE49-F238E27FC236}">
                  <a16:creationId xmlns="" xmlns:a16="http://schemas.microsoft.com/office/drawing/2014/main" id="{4AA992B8-1293-44C9-A35C-AB2CD3C4894E}"/>
                </a:ext>
              </a:extLst>
            </p:cNvPr>
            <p:cNvSpPr/>
            <p:nvPr/>
          </p:nvSpPr>
          <p:spPr bwMode="auto">
            <a:xfrm>
              <a:off x="5427663" y="1966913"/>
              <a:ext cx="1174750" cy="1495425"/>
            </a:xfrm>
            <a:custGeom>
              <a:avLst/>
              <a:gdLst>
                <a:gd name="T0" fmla="*/ 135 w 397"/>
                <a:gd name="T1" fmla="*/ 0 h 506"/>
                <a:gd name="T2" fmla="*/ 239 w 397"/>
                <a:gd name="T3" fmla="*/ 100 h 506"/>
                <a:gd name="T4" fmla="*/ 144 w 397"/>
                <a:gd name="T5" fmla="*/ 438 h 506"/>
                <a:gd name="T6" fmla="*/ 0 w 397"/>
                <a:gd name="T7" fmla="*/ 469 h 506"/>
                <a:gd name="T8" fmla="*/ 234 w 397"/>
                <a:gd name="T9" fmla="*/ 464 h 506"/>
                <a:gd name="T10" fmla="*/ 330 w 397"/>
                <a:gd name="T11" fmla="*/ 126 h 506"/>
                <a:gd name="T12" fmla="*/ 135 w 397"/>
                <a:gd name="T13" fmla="*/ 0 h 506"/>
              </a:gdLst>
              <a:ahLst/>
              <a:cxnLst>
                <a:cxn ang="0">
                  <a:pos x="T0" y="T1"/>
                </a:cxn>
                <a:cxn ang="0">
                  <a:pos x="T2" y="T3"/>
                </a:cxn>
                <a:cxn ang="0">
                  <a:pos x="T4" y="T5"/>
                </a:cxn>
                <a:cxn ang="0">
                  <a:pos x="T6" y="T7"/>
                </a:cxn>
                <a:cxn ang="0">
                  <a:pos x="T8" y="T9"/>
                </a:cxn>
                <a:cxn ang="0">
                  <a:pos x="T10" y="T11"/>
                </a:cxn>
                <a:cxn ang="0">
                  <a:pos x="T12" y="T13"/>
                </a:cxn>
              </a:cxnLst>
              <a:rect l="0" t="0" r="r" b="b"/>
              <a:pathLst>
                <a:path w="397" h="506">
                  <a:moveTo>
                    <a:pt x="135" y="0"/>
                  </a:moveTo>
                  <a:cubicBezTo>
                    <a:pt x="178" y="22"/>
                    <a:pt x="214" y="56"/>
                    <a:pt x="239" y="100"/>
                  </a:cubicBezTo>
                  <a:cubicBezTo>
                    <a:pt x="306" y="220"/>
                    <a:pt x="264" y="371"/>
                    <a:pt x="144" y="438"/>
                  </a:cubicBezTo>
                  <a:cubicBezTo>
                    <a:pt x="99" y="464"/>
                    <a:pt x="49" y="473"/>
                    <a:pt x="0" y="469"/>
                  </a:cubicBezTo>
                  <a:cubicBezTo>
                    <a:pt x="72" y="505"/>
                    <a:pt x="159" y="506"/>
                    <a:pt x="234" y="464"/>
                  </a:cubicBezTo>
                  <a:cubicBezTo>
                    <a:pt x="354" y="397"/>
                    <a:pt x="397" y="246"/>
                    <a:pt x="330" y="126"/>
                  </a:cubicBezTo>
                  <a:cubicBezTo>
                    <a:pt x="288" y="52"/>
                    <a:pt x="214" y="8"/>
                    <a:pt x="135" y="0"/>
                  </a:cubicBezTo>
                  <a:close/>
                </a:path>
              </a:pathLst>
            </a:custGeom>
            <a:solidFill>
              <a:srgbClr val="FBD55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5" name="ïṩ1ïďe">
              <a:extLst>
                <a:ext uri="{FF2B5EF4-FFF2-40B4-BE49-F238E27FC236}">
                  <a16:creationId xmlns="" xmlns:a16="http://schemas.microsoft.com/office/drawing/2014/main" id="{31399F9B-1E49-4D7C-B5F2-9B6EDDAD002E}"/>
                </a:ext>
              </a:extLst>
            </p:cNvPr>
            <p:cNvSpPr/>
            <p:nvPr/>
          </p:nvSpPr>
          <p:spPr bwMode="auto">
            <a:xfrm>
              <a:off x="4921250" y="1860551"/>
              <a:ext cx="1681163" cy="1674813"/>
            </a:xfrm>
            <a:custGeom>
              <a:avLst/>
              <a:gdLst>
                <a:gd name="T0" fmla="*/ 162 w 568"/>
                <a:gd name="T1" fmla="*/ 67 h 567"/>
                <a:gd name="T2" fmla="*/ 67 w 568"/>
                <a:gd name="T3" fmla="*/ 405 h 567"/>
                <a:gd name="T4" fmla="*/ 405 w 568"/>
                <a:gd name="T5" fmla="*/ 500 h 567"/>
                <a:gd name="T6" fmla="*/ 501 w 568"/>
                <a:gd name="T7" fmla="*/ 162 h 567"/>
                <a:gd name="T8" fmla="*/ 162 w 568"/>
                <a:gd name="T9" fmla="*/ 67 h 567"/>
                <a:gd name="T10" fmla="*/ 395 w 568"/>
                <a:gd name="T11" fmla="*/ 481 h 567"/>
                <a:gd name="T12" fmla="*/ 87 w 568"/>
                <a:gd name="T13" fmla="*/ 394 h 567"/>
                <a:gd name="T14" fmla="*/ 173 w 568"/>
                <a:gd name="T15" fmla="*/ 87 h 567"/>
                <a:gd name="T16" fmla="*/ 481 w 568"/>
                <a:gd name="T17" fmla="*/ 173 h 567"/>
                <a:gd name="T18" fmla="*/ 395 w 568"/>
                <a:gd name="T19" fmla="*/ 481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567">
                  <a:moveTo>
                    <a:pt x="162" y="67"/>
                  </a:moveTo>
                  <a:cubicBezTo>
                    <a:pt x="43" y="134"/>
                    <a:pt x="0" y="286"/>
                    <a:pt x="67" y="405"/>
                  </a:cubicBezTo>
                  <a:cubicBezTo>
                    <a:pt x="134" y="525"/>
                    <a:pt x="286" y="567"/>
                    <a:pt x="405" y="500"/>
                  </a:cubicBezTo>
                  <a:cubicBezTo>
                    <a:pt x="525" y="433"/>
                    <a:pt x="568" y="282"/>
                    <a:pt x="501" y="162"/>
                  </a:cubicBezTo>
                  <a:cubicBezTo>
                    <a:pt x="433" y="43"/>
                    <a:pt x="282" y="0"/>
                    <a:pt x="162" y="67"/>
                  </a:cubicBezTo>
                  <a:close/>
                  <a:moveTo>
                    <a:pt x="395" y="481"/>
                  </a:moveTo>
                  <a:cubicBezTo>
                    <a:pt x="286" y="542"/>
                    <a:pt x="148" y="503"/>
                    <a:pt x="87" y="394"/>
                  </a:cubicBezTo>
                  <a:cubicBezTo>
                    <a:pt x="26" y="286"/>
                    <a:pt x="64" y="148"/>
                    <a:pt x="173" y="87"/>
                  </a:cubicBezTo>
                  <a:cubicBezTo>
                    <a:pt x="282" y="26"/>
                    <a:pt x="420" y="64"/>
                    <a:pt x="481" y="173"/>
                  </a:cubicBezTo>
                  <a:cubicBezTo>
                    <a:pt x="542" y="282"/>
                    <a:pt x="503" y="420"/>
                    <a:pt x="395" y="481"/>
                  </a:cubicBezTo>
                  <a:close/>
                </a:path>
              </a:pathLst>
            </a:custGeom>
            <a:solidFill>
              <a:srgbClr val="FCC203"/>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6" name="íśļiḑè">
              <a:extLst>
                <a:ext uri="{FF2B5EF4-FFF2-40B4-BE49-F238E27FC236}">
                  <a16:creationId xmlns="" xmlns:a16="http://schemas.microsoft.com/office/drawing/2014/main" id="{31963653-CBFD-4B5D-8132-5ECBE7A517E8}"/>
                </a:ext>
              </a:extLst>
            </p:cNvPr>
            <p:cNvSpPr/>
            <p:nvPr/>
          </p:nvSpPr>
          <p:spPr bwMode="auto">
            <a:xfrm>
              <a:off x="4848225" y="1785938"/>
              <a:ext cx="1830388" cy="1828800"/>
            </a:xfrm>
            <a:custGeom>
              <a:avLst/>
              <a:gdLst>
                <a:gd name="T0" fmla="*/ 176 w 619"/>
                <a:gd name="T1" fmla="*/ 73 h 619"/>
                <a:gd name="T2" fmla="*/ 73 w 619"/>
                <a:gd name="T3" fmla="*/ 442 h 619"/>
                <a:gd name="T4" fmla="*/ 442 w 619"/>
                <a:gd name="T5" fmla="*/ 545 h 619"/>
                <a:gd name="T6" fmla="*/ 545 w 619"/>
                <a:gd name="T7" fmla="*/ 177 h 619"/>
                <a:gd name="T8" fmla="*/ 176 w 619"/>
                <a:gd name="T9" fmla="*/ 73 h 619"/>
                <a:gd name="T10" fmla="*/ 425 w 619"/>
                <a:gd name="T11" fmla="*/ 516 h 619"/>
                <a:gd name="T12" fmla="*/ 102 w 619"/>
                <a:gd name="T13" fmla="*/ 426 h 619"/>
                <a:gd name="T14" fmla="*/ 193 w 619"/>
                <a:gd name="T15" fmla="*/ 102 h 619"/>
                <a:gd name="T16" fmla="*/ 516 w 619"/>
                <a:gd name="T17" fmla="*/ 193 h 619"/>
                <a:gd name="T18" fmla="*/ 425 w 619"/>
                <a:gd name="T19" fmla="*/ 51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9" h="619">
                  <a:moveTo>
                    <a:pt x="176" y="73"/>
                  </a:moveTo>
                  <a:cubicBezTo>
                    <a:pt x="46" y="146"/>
                    <a:pt x="0" y="311"/>
                    <a:pt x="73" y="442"/>
                  </a:cubicBezTo>
                  <a:cubicBezTo>
                    <a:pt x="146" y="572"/>
                    <a:pt x="311" y="619"/>
                    <a:pt x="442" y="545"/>
                  </a:cubicBezTo>
                  <a:cubicBezTo>
                    <a:pt x="572" y="472"/>
                    <a:pt x="619" y="307"/>
                    <a:pt x="545" y="177"/>
                  </a:cubicBezTo>
                  <a:cubicBezTo>
                    <a:pt x="472" y="46"/>
                    <a:pt x="307" y="0"/>
                    <a:pt x="176" y="73"/>
                  </a:cubicBezTo>
                  <a:close/>
                  <a:moveTo>
                    <a:pt x="425" y="516"/>
                  </a:moveTo>
                  <a:cubicBezTo>
                    <a:pt x="311" y="581"/>
                    <a:pt x="166" y="540"/>
                    <a:pt x="102" y="426"/>
                  </a:cubicBezTo>
                  <a:cubicBezTo>
                    <a:pt x="38" y="311"/>
                    <a:pt x="78" y="166"/>
                    <a:pt x="193" y="102"/>
                  </a:cubicBezTo>
                  <a:cubicBezTo>
                    <a:pt x="307" y="38"/>
                    <a:pt x="452" y="78"/>
                    <a:pt x="516" y="193"/>
                  </a:cubicBezTo>
                  <a:cubicBezTo>
                    <a:pt x="581" y="307"/>
                    <a:pt x="540" y="452"/>
                    <a:pt x="425" y="516"/>
                  </a:cubicBezTo>
                  <a:close/>
                </a:path>
              </a:pathLst>
            </a:custGeom>
            <a:solidFill>
              <a:srgbClr val="FCCF3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7" name="íṣḻïďé">
              <a:extLst>
                <a:ext uri="{FF2B5EF4-FFF2-40B4-BE49-F238E27FC236}">
                  <a16:creationId xmlns="" xmlns:a16="http://schemas.microsoft.com/office/drawing/2014/main" id="{CDC003EE-65A0-4D9F-B8BE-3750EAF2C07D}"/>
                </a:ext>
              </a:extLst>
            </p:cNvPr>
            <p:cNvSpPr/>
            <p:nvPr/>
          </p:nvSpPr>
          <p:spPr bwMode="auto">
            <a:xfrm>
              <a:off x="5468938" y="2265363"/>
              <a:ext cx="381000" cy="381000"/>
            </a:xfrm>
            <a:custGeom>
              <a:avLst/>
              <a:gdLst>
                <a:gd name="T0" fmla="*/ 64 w 129"/>
                <a:gd name="T1" fmla="*/ 0 h 129"/>
                <a:gd name="T2" fmla="*/ 0 w 129"/>
                <a:gd name="T3" fmla="*/ 65 h 129"/>
                <a:gd name="T4" fmla="*/ 64 w 129"/>
                <a:gd name="T5" fmla="*/ 129 h 129"/>
                <a:gd name="T6" fmla="*/ 129 w 129"/>
                <a:gd name="T7" fmla="*/ 65 h 129"/>
                <a:gd name="T8" fmla="*/ 64 w 129"/>
                <a:gd name="T9" fmla="*/ 0 h 129"/>
                <a:gd name="T10" fmla="*/ 64 w 129"/>
                <a:gd name="T11" fmla="*/ 99 h 129"/>
                <a:gd name="T12" fmla="*/ 30 w 129"/>
                <a:gd name="T13" fmla="*/ 65 h 129"/>
                <a:gd name="T14" fmla="*/ 64 w 129"/>
                <a:gd name="T15" fmla="*/ 30 h 129"/>
                <a:gd name="T16" fmla="*/ 99 w 129"/>
                <a:gd name="T17" fmla="*/ 65 h 129"/>
                <a:gd name="T18" fmla="*/ 64 w 129"/>
                <a:gd name="T19" fmla="*/ 9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9">
                  <a:moveTo>
                    <a:pt x="64" y="0"/>
                  </a:moveTo>
                  <a:cubicBezTo>
                    <a:pt x="29" y="0"/>
                    <a:pt x="0" y="29"/>
                    <a:pt x="0" y="65"/>
                  </a:cubicBezTo>
                  <a:cubicBezTo>
                    <a:pt x="0" y="100"/>
                    <a:pt x="29" y="129"/>
                    <a:pt x="64" y="129"/>
                  </a:cubicBezTo>
                  <a:cubicBezTo>
                    <a:pt x="100" y="129"/>
                    <a:pt x="129" y="100"/>
                    <a:pt x="129" y="65"/>
                  </a:cubicBezTo>
                  <a:cubicBezTo>
                    <a:pt x="129" y="29"/>
                    <a:pt x="100" y="0"/>
                    <a:pt x="64" y="0"/>
                  </a:cubicBezTo>
                  <a:close/>
                  <a:moveTo>
                    <a:pt x="64" y="99"/>
                  </a:moveTo>
                  <a:cubicBezTo>
                    <a:pt x="45" y="99"/>
                    <a:pt x="30" y="84"/>
                    <a:pt x="30" y="65"/>
                  </a:cubicBezTo>
                  <a:cubicBezTo>
                    <a:pt x="30" y="45"/>
                    <a:pt x="45" y="30"/>
                    <a:pt x="64" y="30"/>
                  </a:cubicBezTo>
                  <a:cubicBezTo>
                    <a:pt x="84" y="30"/>
                    <a:pt x="99" y="45"/>
                    <a:pt x="99" y="65"/>
                  </a:cubicBezTo>
                  <a:cubicBezTo>
                    <a:pt x="99" y="84"/>
                    <a:pt x="84" y="99"/>
                    <a:pt x="64" y="99"/>
                  </a:cubicBezTo>
                  <a:close/>
                </a:path>
              </a:pathLst>
            </a:custGeom>
            <a:solidFill>
              <a:srgbClr val="FCCF3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38" name="íṩľîḍè">
              <a:extLst>
                <a:ext uri="{FF2B5EF4-FFF2-40B4-BE49-F238E27FC236}">
                  <a16:creationId xmlns="" xmlns:a16="http://schemas.microsoft.com/office/drawing/2014/main" id="{1E260CCB-62A6-4F3D-A315-3E33722C13F5}"/>
                </a:ext>
              </a:extLst>
            </p:cNvPr>
            <p:cNvSpPr/>
            <p:nvPr/>
          </p:nvSpPr>
          <p:spPr bwMode="auto">
            <a:xfrm>
              <a:off x="4259263" y="4510088"/>
              <a:ext cx="638175" cy="490538"/>
            </a:xfrm>
            <a:custGeom>
              <a:avLst/>
              <a:gdLst>
                <a:gd name="T0" fmla="*/ 149 w 216"/>
                <a:gd name="T1" fmla="*/ 0 h 166"/>
                <a:gd name="T2" fmla="*/ 96 w 216"/>
                <a:gd name="T3" fmla="*/ 115 h 166"/>
                <a:gd name="T4" fmla="*/ 9 w 216"/>
                <a:gd name="T5" fmla="*/ 44 h 166"/>
                <a:gd name="T6" fmla="*/ 0 w 216"/>
                <a:gd name="T7" fmla="*/ 51 h 166"/>
                <a:gd name="T8" fmla="*/ 111 w 216"/>
                <a:gd name="T9" fmla="*/ 152 h 166"/>
                <a:gd name="T10" fmla="*/ 112 w 216"/>
                <a:gd name="T11" fmla="*/ 152 h 166"/>
                <a:gd name="T12" fmla="*/ 216 w 216"/>
                <a:gd name="T13" fmla="*/ 0 h 166"/>
                <a:gd name="T14" fmla="*/ 149 w 216"/>
                <a:gd name="T15" fmla="*/ 0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66">
                  <a:moveTo>
                    <a:pt x="149" y="0"/>
                  </a:moveTo>
                  <a:cubicBezTo>
                    <a:pt x="142" y="40"/>
                    <a:pt x="126" y="87"/>
                    <a:pt x="96" y="115"/>
                  </a:cubicBezTo>
                  <a:cubicBezTo>
                    <a:pt x="61" y="102"/>
                    <a:pt x="32" y="73"/>
                    <a:pt x="9" y="44"/>
                  </a:cubicBezTo>
                  <a:cubicBezTo>
                    <a:pt x="2" y="49"/>
                    <a:pt x="6" y="46"/>
                    <a:pt x="0" y="51"/>
                  </a:cubicBezTo>
                  <a:cubicBezTo>
                    <a:pt x="24" y="87"/>
                    <a:pt x="74" y="166"/>
                    <a:pt x="111" y="152"/>
                  </a:cubicBezTo>
                  <a:cubicBezTo>
                    <a:pt x="112" y="152"/>
                    <a:pt x="112" y="152"/>
                    <a:pt x="112" y="152"/>
                  </a:cubicBezTo>
                  <a:cubicBezTo>
                    <a:pt x="166" y="117"/>
                    <a:pt x="201" y="57"/>
                    <a:pt x="216" y="0"/>
                  </a:cubicBezTo>
                  <a:lnTo>
                    <a:pt x="149" y="0"/>
                  </a:lnTo>
                  <a:close/>
                </a:path>
              </a:pathLst>
            </a:custGeom>
            <a:solidFill>
              <a:srgbClr val="F8C4A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7500" lnSpcReduction="20000"/>
            </a:bodyPr>
            <a:lstStyle/>
            <a:p>
              <a:pPr algn="ctr"/>
              <a:endParaRPr>
                <a:cs typeface="+mn-ea"/>
                <a:sym typeface="+mn-lt"/>
              </a:endParaRPr>
            </a:p>
          </p:txBody>
        </p:sp>
        <p:sp>
          <p:nvSpPr>
            <p:cNvPr id="39" name="ïṥľiďê">
              <a:extLst>
                <a:ext uri="{FF2B5EF4-FFF2-40B4-BE49-F238E27FC236}">
                  <a16:creationId xmlns="" xmlns:a16="http://schemas.microsoft.com/office/drawing/2014/main" id="{FB4D81F3-D374-4D71-847E-63CAF4880B13}"/>
                </a:ext>
              </a:extLst>
            </p:cNvPr>
            <p:cNvSpPr/>
            <p:nvPr/>
          </p:nvSpPr>
          <p:spPr bwMode="auto">
            <a:xfrm>
              <a:off x="4159250" y="4629151"/>
              <a:ext cx="134938" cy="93663"/>
            </a:xfrm>
            <a:custGeom>
              <a:avLst/>
              <a:gdLst>
                <a:gd name="T0" fmla="*/ 45 w 46"/>
                <a:gd name="T1" fmla="*/ 2 h 32"/>
                <a:gd name="T2" fmla="*/ 39 w 46"/>
                <a:gd name="T3" fmla="*/ 1 h 32"/>
                <a:gd name="T4" fmla="*/ 13 w 46"/>
                <a:gd name="T5" fmla="*/ 17 h 32"/>
                <a:gd name="T6" fmla="*/ 5 w 46"/>
                <a:gd name="T7" fmla="*/ 27 h 32"/>
                <a:gd name="T8" fmla="*/ 19 w 46"/>
                <a:gd name="T9" fmla="*/ 24 h 32"/>
                <a:gd name="T10" fmla="*/ 43 w 46"/>
                <a:gd name="T11" fmla="*/ 7 h 32"/>
                <a:gd name="T12" fmla="*/ 45 w 46"/>
                <a:gd name="T13" fmla="*/ 2 h 32"/>
              </a:gdLst>
              <a:ahLst/>
              <a:cxnLst>
                <a:cxn ang="0">
                  <a:pos x="T0" y="T1"/>
                </a:cxn>
                <a:cxn ang="0">
                  <a:pos x="T2" y="T3"/>
                </a:cxn>
                <a:cxn ang="0">
                  <a:pos x="T4" y="T5"/>
                </a:cxn>
                <a:cxn ang="0">
                  <a:pos x="T6" y="T7"/>
                </a:cxn>
                <a:cxn ang="0">
                  <a:pos x="T8" y="T9"/>
                </a:cxn>
                <a:cxn ang="0">
                  <a:pos x="T10" y="T11"/>
                </a:cxn>
                <a:cxn ang="0">
                  <a:pos x="T12" y="T13"/>
                </a:cxn>
              </a:cxnLst>
              <a:rect l="0" t="0" r="r" b="b"/>
              <a:pathLst>
                <a:path w="46" h="32">
                  <a:moveTo>
                    <a:pt x="45" y="2"/>
                  </a:moveTo>
                  <a:cubicBezTo>
                    <a:pt x="43" y="0"/>
                    <a:pt x="40" y="0"/>
                    <a:pt x="39" y="1"/>
                  </a:cubicBezTo>
                  <a:cubicBezTo>
                    <a:pt x="30" y="6"/>
                    <a:pt x="22" y="12"/>
                    <a:pt x="13" y="17"/>
                  </a:cubicBezTo>
                  <a:cubicBezTo>
                    <a:pt x="10" y="18"/>
                    <a:pt x="0" y="22"/>
                    <a:pt x="5" y="27"/>
                  </a:cubicBezTo>
                  <a:cubicBezTo>
                    <a:pt x="9" y="32"/>
                    <a:pt x="16" y="27"/>
                    <a:pt x="19" y="24"/>
                  </a:cubicBezTo>
                  <a:cubicBezTo>
                    <a:pt x="27" y="19"/>
                    <a:pt x="36" y="13"/>
                    <a:pt x="43" y="7"/>
                  </a:cubicBezTo>
                  <a:cubicBezTo>
                    <a:pt x="45" y="6"/>
                    <a:pt x="46" y="4"/>
                    <a:pt x="45" y="2"/>
                  </a:cubicBezTo>
                  <a:close/>
                </a:path>
              </a:pathLst>
            </a:custGeom>
            <a:solidFill>
              <a:srgbClr val="4A64A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40" name="iṧľîde">
              <a:extLst>
                <a:ext uri="{FF2B5EF4-FFF2-40B4-BE49-F238E27FC236}">
                  <a16:creationId xmlns="" xmlns:a16="http://schemas.microsoft.com/office/drawing/2014/main" id="{03A3E129-6D96-4500-B589-68814EC9F25D}"/>
                </a:ext>
              </a:extLst>
            </p:cNvPr>
            <p:cNvSpPr/>
            <p:nvPr/>
          </p:nvSpPr>
          <p:spPr bwMode="auto">
            <a:xfrm>
              <a:off x="4838700" y="4510088"/>
              <a:ext cx="174625" cy="812800"/>
            </a:xfrm>
            <a:custGeom>
              <a:avLst/>
              <a:gdLst>
                <a:gd name="T0" fmla="*/ 2 w 59"/>
                <a:gd name="T1" fmla="*/ 0 h 275"/>
                <a:gd name="T2" fmla="*/ 12 w 59"/>
                <a:gd name="T3" fmla="*/ 274 h 275"/>
                <a:gd name="T4" fmla="*/ 22 w 59"/>
                <a:gd name="T5" fmla="*/ 275 h 275"/>
                <a:gd name="T6" fmla="*/ 59 w 59"/>
                <a:gd name="T7" fmla="*/ 0 h 275"/>
                <a:gd name="T8" fmla="*/ 2 w 59"/>
                <a:gd name="T9" fmla="*/ 0 h 275"/>
              </a:gdLst>
              <a:ahLst/>
              <a:cxnLst>
                <a:cxn ang="0">
                  <a:pos x="T0" y="T1"/>
                </a:cxn>
                <a:cxn ang="0">
                  <a:pos x="T2" y="T3"/>
                </a:cxn>
                <a:cxn ang="0">
                  <a:pos x="T4" y="T5"/>
                </a:cxn>
                <a:cxn ang="0">
                  <a:pos x="T6" y="T7"/>
                </a:cxn>
                <a:cxn ang="0">
                  <a:pos x="T8" y="T9"/>
                </a:cxn>
              </a:cxnLst>
              <a:rect l="0" t="0" r="r" b="b"/>
              <a:pathLst>
                <a:path w="59" h="275">
                  <a:moveTo>
                    <a:pt x="2" y="0"/>
                  </a:moveTo>
                  <a:cubicBezTo>
                    <a:pt x="0" y="72"/>
                    <a:pt x="9" y="202"/>
                    <a:pt x="12" y="274"/>
                  </a:cubicBezTo>
                  <a:cubicBezTo>
                    <a:pt x="22" y="275"/>
                    <a:pt x="22" y="275"/>
                    <a:pt x="22" y="275"/>
                  </a:cubicBezTo>
                  <a:cubicBezTo>
                    <a:pt x="30" y="203"/>
                    <a:pt x="52" y="72"/>
                    <a:pt x="59" y="0"/>
                  </a:cubicBezTo>
                  <a:lnTo>
                    <a:pt x="2" y="0"/>
                  </a:lnTo>
                  <a:close/>
                </a:path>
              </a:pathLst>
            </a:custGeom>
            <a:solidFill>
              <a:srgbClr val="F9CDB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lnSpcReduction="10000"/>
            </a:bodyPr>
            <a:lstStyle/>
            <a:p>
              <a:pPr algn="ctr"/>
              <a:endParaRPr>
                <a:cs typeface="+mn-ea"/>
                <a:sym typeface="+mn-lt"/>
              </a:endParaRPr>
            </a:p>
          </p:txBody>
        </p:sp>
        <p:sp>
          <p:nvSpPr>
            <p:cNvPr id="41" name="îṣḻîḍê">
              <a:extLst>
                <a:ext uri="{FF2B5EF4-FFF2-40B4-BE49-F238E27FC236}">
                  <a16:creationId xmlns="" xmlns:a16="http://schemas.microsoft.com/office/drawing/2014/main" id="{604737A1-7929-48CC-A11B-7D5D76D58CD2}"/>
                </a:ext>
              </a:extLst>
            </p:cNvPr>
            <p:cNvSpPr/>
            <p:nvPr/>
          </p:nvSpPr>
          <p:spPr bwMode="auto">
            <a:xfrm>
              <a:off x="4856163" y="5319713"/>
              <a:ext cx="142875" cy="41275"/>
            </a:xfrm>
            <a:custGeom>
              <a:avLst/>
              <a:gdLst>
                <a:gd name="T0" fmla="*/ 1 w 48"/>
                <a:gd name="T1" fmla="*/ 4 h 14"/>
                <a:gd name="T2" fmla="*/ 5 w 48"/>
                <a:gd name="T3" fmla="*/ 8 h 14"/>
                <a:gd name="T4" fmla="*/ 35 w 48"/>
                <a:gd name="T5" fmla="*/ 11 h 14"/>
                <a:gd name="T6" fmla="*/ 48 w 48"/>
                <a:gd name="T7" fmla="*/ 7 h 14"/>
                <a:gd name="T8" fmla="*/ 34 w 48"/>
                <a:gd name="T9" fmla="*/ 1 h 14"/>
                <a:gd name="T10" fmla="*/ 5 w 48"/>
                <a:gd name="T11" fmla="*/ 0 h 14"/>
                <a:gd name="T12" fmla="*/ 1 w 48"/>
                <a:gd name="T13" fmla="*/ 4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1" y="4"/>
                  </a:moveTo>
                  <a:cubicBezTo>
                    <a:pt x="0" y="7"/>
                    <a:pt x="3" y="8"/>
                    <a:pt x="5" y="8"/>
                  </a:cubicBezTo>
                  <a:cubicBezTo>
                    <a:pt x="15" y="9"/>
                    <a:pt x="25" y="9"/>
                    <a:pt x="35" y="11"/>
                  </a:cubicBezTo>
                  <a:cubicBezTo>
                    <a:pt x="38" y="11"/>
                    <a:pt x="48" y="14"/>
                    <a:pt x="48" y="7"/>
                  </a:cubicBezTo>
                  <a:cubicBezTo>
                    <a:pt x="47" y="1"/>
                    <a:pt x="38" y="1"/>
                    <a:pt x="34" y="1"/>
                  </a:cubicBezTo>
                  <a:cubicBezTo>
                    <a:pt x="25" y="1"/>
                    <a:pt x="14" y="0"/>
                    <a:pt x="5" y="0"/>
                  </a:cubicBezTo>
                  <a:cubicBezTo>
                    <a:pt x="2" y="0"/>
                    <a:pt x="1" y="1"/>
                    <a:pt x="1" y="4"/>
                  </a:cubicBezTo>
                  <a:close/>
                </a:path>
              </a:pathLst>
            </a:custGeom>
            <a:solidFill>
              <a:srgbClr val="4A64A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42" name="îṩḷídê">
              <a:extLst>
                <a:ext uri="{FF2B5EF4-FFF2-40B4-BE49-F238E27FC236}">
                  <a16:creationId xmlns="" xmlns:a16="http://schemas.microsoft.com/office/drawing/2014/main" id="{0AC9086B-0BB5-4F2B-A433-A70D7382D2FA}"/>
                </a:ext>
              </a:extLst>
            </p:cNvPr>
            <p:cNvSpPr/>
            <p:nvPr/>
          </p:nvSpPr>
          <p:spPr bwMode="auto">
            <a:xfrm>
              <a:off x="4981575" y="3059113"/>
              <a:ext cx="31750" cy="50800"/>
            </a:xfrm>
            <a:custGeom>
              <a:avLst/>
              <a:gdLst>
                <a:gd name="T0" fmla="*/ 9 w 11"/>
                <a:gd name="T1" fmla="*/ 9 h 17"/>
                <a:gd name="T2" fmla="*/ 1 w 11"/>
                <a:gd name="T3" fmla="*/ 2 h 17"/>
                <a:gd name="T4" fmla="*/ 1 w 11"/>
                <a:gd name="T5" fmla="*/ 14 h 17"/>
                <a:gd name="T6" fmla="*/ 9 w 11"/>
                <a:gd name="T7" fmla="*/ 15 h 17"/>
                <a:gd name="T8" fmla="*/ 9 w 11"/>
                <a:gd name="T9" fmla="*/ 9 h 17"/>
              </a:gdLst>
              <a:ahLst/>
              <a:cxnLst>
                <a:cxn ang="0">
                  <a:pos x="T0" y="T1"/>
                </a:cxn>
                <a:cxn ang="0">
                  <a:pos x="T2" y="T3"/>
                </a:cxn>
                <a:cxn ang="0">
                  <a:pos x="T4" y="T5"/>
                </a:cxn>
                <a:cxn ang="0">
                  <a:pos x="T6" y="T7"/>
                </a:cxn>
                <a:cxn ang="0">
                  <a:pos x="T8" y="T9"/>
                </a:cxn>
              </a:cxnLst>
              <a:rect l="0" t="0" r="r" b="b"/>
              <a:pathLst>
                <a:path w="11" h="17">
                  <a:moveTo>
                    <a:pt x="9" y="9"/>
                  </a:moveTo>
                  <a:cubicBezTo>
                    <a:pt x="2" y="7"/>
                    <a:pt x="1" y="3"/>
                    <a:pt x="1" y="2"/>
                  </a:cubicBezTo>
                  <a:cubicBezTo>
                    <a:pt x="1" y="0"/>
                    <a:pt x="0" y="13"/>
                    <a:pt x="1" y="14"/>
                  </a:cubicBezTo>
                  <a:cubicBezTo>
                    <a:pt x="3" y="17"/>
                    <a:pt x="6" y="17"/>
                    <a:pt x="9" y="15"/>
                  </a:cubicBezTo>
                  <a:cubicBezTo>
                    <a:pt x="11" y="14"/>
                    <a:pt x="11" y="10"/>
                    <a:pt x="9" y="9"/>
                  </a:cubicBezTo>
                  <a:close/>
                </a:path>
              </a:pathLst>
            </a:custGeom>
            <a:solidFill>
              <a:srgbClr val="ED789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43" name="is1îḓé">
              <a:extLst>
                <a:ext uri="{FF2B5EF4-FFF2-40B4-BE49-F238E27FC236}">
                  <a16:creationId xmlns="" xmlns:a16="http://schemas.microsoft.com/office/drawing/2014/main" id="{4A14DBD2-2713-42DD-8232-195685853FC7}"/>
                </a:ext>
              </a:extLst>
            </p:cNvPr>
            <p:cNvSpPr/>
            <p:nvPr/>
          </p:nvSpPr>
          <p:spPr bwMode="auto">
            <a:xfrm>
              <a:off x="4714875" y="2927351"/>
              <a:ext cx="284163" cy="481013"/>
            </a:xfrm>
            <a:custGeom>
              <a:avLst/>
              <a:gdLst>
                <a:gd name="T0" fmla="*/ 82 w 96"/>
                <a:gd name="T1" fmla="*/ 19 h 163"/>
                <a:gd name="T2" fmla="*/ 73 w 96"/>
                <a:gd name="T3" fmla="*/ 8 h 163"/>
                <a:gd name="T4" fmla="*/ 72 w 96"/>
                <a:gd name="T5" fmla="*/ 7 h 163"/>
                <a:gd name="T6" fmla="*/ 41 w 96"/>
                <a:gd name="T7" fmla="*/ 13 h 163"/>
                <a:gd name="T8" fmla="*/ 17 w 96"/>
                <a:gd name="T9" fmla="*/ 44 h 163"/>
                <a:gd name="T10" fmla="*/ 24 w 96"/>
                <a:gd name="T11" fmla="*/ 117 h 163"/>
                <a:gd name="T12" fmla="*/ 25 w 96"/>
                <a:gd name="T13" fmla="*/ 160 h 163"/>
                <a:gd name="T14" fmla="*/ 27 w 96"/>
                <a:gd name="T15" fmla="*/ 162 h 163"/>
                <a:gd name="T16" fmla="*/ 29 w 96"/>
                <a:gd name="T17" fmla="*/ 163 h 163"/>
                <a:gd name="T18" fmla="*/ 64 w 96"/>
                <a:gd name="T19" fmla="*/ 154 h 163"/>
                <a:gd name="T20" fmla="*/ 65 w 96"/>
                <a:gd name="T21" fmla="*/ 153 h 163"/>
                <a:gd name="T22" fmla="*/ 66 w 96"/>
                <a:gd name="T23" fmla="*/ 151 h 163"/>
                <a:gd name="T24" fmla="*/ 53 w 96"/>
                <a:gd name="T25" fmla="*/ 119 h 163"/>
                <a:gd name="T26" fmla="*/ 84 w 96"/>
                <a:gd name="T27" fmla="*/ 94 h 163"/>
                <a:gd name="T28" fmla="*/ 82 w 96"/>
                <a:gd name="T29" fmla="*/ 1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163">
                  <a:moveTo>
                    <a:pt x="82" y="19"/>
                  </a:moveTo>
                  <a:cubicBezTo>
                    <a:pt x="80" y="15"/>
                    <a:pt x="77" y="11"/>
                    <a:pt x="73" y="8"/>
                  </a:cubicBezTo>
                  <a:cubicBezTo>
                    <a:pt x="73" y="8"/>
                    <a:pt x="72" y="8"/>
                    <a:pt x="72" y="7"/>
                  </a:cubicBezTo>
                  <a:cubicBezTo>
                    <a:pt x="62" y="0"/>
                    <a:pt x="49" y="6"/>
                    <a:pt x="41" y="13"/>
                  </a:cubicBezTo>
                  <a:cubicBezTo>
                    <a:pt x="31" y="22"/>
                    <a:pt x="23" y="32"/>
                    <a:pt x="17" y="44"/>
                  </a:cubicBezTo>
                  <a:cubicBezTo>
                    <a:pt x="6" y="64"/>
                    <a:pt x="0" y="103"/>
                    <a:pt x="24" y="117"/>
                  </a:cubicBezTo>
                  <a:cubicBezTo>
                    <a:pt x="25" y="132"/>
                    <a:pt x="25" y="146"/>
                    <a:pt x="25" y="160"/>
                  </a:cubicBezTo>
                  <a:cubicBezTo>
                    <a:pt x="25" y="161"/>
                    <a:pt x="26" y="162"/>
                    <a:pt x="27" y="162"/>
                  </a:cubicBezTo>
                  <a:cubicBezTo>
                    <a:pt x="27" y="162"/>
                    <a:pt x="28" y="163"/>
                    <a:pt x="29" y="163"/>
                  </a:cubicBezTo>
                  <a:cubicBezTo>
                    <a:pt x="41" y="163"/>
                    <a:pt x="53" y="161"/>
                    <a:pt x="64" y="154"/>
                  </a:cubicBezTo>
                  <a:cubicBezTo>
                    <a:pt x="65" y="154"/>
                    <a:pt x="65" y="154"/>
                    <a:pt x="65" y="153"/>
                  </a:cubicBezTo>
                  <a:cubicBezTo>
                    <a:pt x="66" y="153"/>
                    <a:pt x="67" y="152"/>
                    <a:pt x="66" y="151"/>
                  </a:cubicBezTo>
                  <a:cubicBezTo>
                    <a:pt x="61" y="141"/>
                    <a:pt x="55" y="131"/>
                    <a:pt x="53" y="119"/>
                  </a:cubicBezTo>
                  <a:cubicBezTo>
                    <a:pt x="67" y="116"/>
                    <a:pt x="78" y="107"/>
                    <a:pt x="84" y="94"/>
                  </a:cubicBezTo>
                  <a:cubicBezTo>
                    <a:pt x="96" y="71"/>
                    <a:pt x="95" y="41"/>
                    <a:pt x="82" y="19"/>
                  </a:cubicBezTo>
                  <a:close/>
                </a:path>
              </a:pathLst>
            </a:custGeom>
            <a:solidFill>
              <a:srgbClr val="F9CDB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7500" lnSpcReduction="20000"/>
            </a:bodyPr>
            <a:lstStyle/>
            <a:p>
              <a:pPr algn="ctr"/>
              <a:endParaRPr>
                <a:cs typeface="+mn-ea"/>
                <a:sym typeface="+mn-lt"/>
              </a:endParaRPr>
            </a:p>
          </p:txBody>
        </p:sp>
        <p:sp>
          <p:nvSpPr>
            <p:cNvPr id="44" name="i$1îdè">
              <a:extLst>
                <a:ext uri="{FF2B5EF4-FFF2-40B4-BE49-F238E27FC236}">
                  <a16:creationId xmlns="" xmlns:a16="http://schemas.microsoft.com/office/drawing/2014/main" id="{F377B17A-95CC-487A-99F2-4F64B456DEED}"/>
                </a:ext>
              </a:extLst>
            </p:cNvPr>
            <p:cNvSpPr/>
            <p:nvPr/>
          </p:nvSpPr>
          <p:spPr bwMode="auto">
            <a:xfrm>
              <a:off x="4856163" y="3106738"/>
              <a:ext cx="106363" cy="58738"/>
            </a:xfrm>
            <a:custGeom>
              <a:avLst/>
              <a:gdLst>
                <a:gd name="T0" fmla="*/ 29 w 36"/>
                <a:gd name="T1" fmla="*/ 3 h 20"/>
                <a:gd name="T2" fmla="*/ 25 w 36"/>
                <a:gd name="T3" fmla="*/ 2 h 20"/>
                <a:gd name="T4" fmla="*/ 10 w 36"/>
                <a:gd name="T5" fmla="*/ 1 h 20"/>
                <a:gd name="T6" fmla="*/ 2 w 36"/>
                <a:gd name="T7" fmla="*/ 12 h 20"/>
                <a:gd name="T8" fmla="*/ 8 w 36"/>
                <a:gd name="T9" fmla="*/ 17 h 20"/>
                <a:gd name="T10" fmla="*/ 21 w 36"/>
                <a:gd name="T11" fmla="*/ 20 h 20"/>
                <a:gd name="T12" fmla="*/ 34 w 36"/>
                <a:gd name="T13" fmla="*/ 13 h 20"/>
                <a:gd name="T14" fmla="*/ 29 w 36"/>
                <a:gd name="T15" fmla="*/ 3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0">
                  <a:moveTo>
                    <a:pt x="29" y="3"/>
                  </a:moveTo>
                  <a:cubicBezTo>
                    <a:pt x="27" y="2"/>
                    <a:pt x="26" y="2"/>
                    <a:pt x="25" y="2"/>
                  </a:cubicBezTo>
                  <a:cubicBezTo>
                    <a:pt x="20" y="1"/>
                    <a:pt x="15" y="0"/>
                    <a:pt x="10" y="1"/>
                  </a:cubicBezTo>
                  <a:cubicBezTo>
                    <a:pt x="5" y="2"/>
                    <a:pt x="0" y="6"/>
                    <a:pt x="2" y="12"/>
                  </a:cubicBezTo>
                  <a:cubicBezTo>
                    <a:pt x="3" y="14"/>
                    <a:pt x="5" y="16"/>
                    <a:pt x="8" y="17"/>
                  </a:cubicBezTo>
                  <a:cubicBezTo>
                    <a:pt x="12" y="19"/>
                    <a:pt x="16" y="20"/>
                    <a:pt x="21" y="20"/>
                  </a:cubicBezTo>
                  <a:cubicBezTo>
                    <a:pt x="25" y="20"/>
                    <a:pt x="32" y="18"/>
                    <a:pt x="34" y="13"/>
                  </a:cubicBezTo>
                  <a:cubicBezTo>
                    <a:pt x="36" y="9"/>
                    <a:pt x="33" y="5"/>
                    <a:pt x="29" y="3"/>
                  </a:cubicBezTo>
                  <a:close/>
                </a:path>
              </a:pathLst>
            </a:custGeom>
            <a:solidFill>
              <a:srgbClr val="F8C3A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45" name="î$ľïḋé">
              <a:extLst>
                <a:ext uri="{FF2B5EF4-FFF2-40B4-BE49-F238E27FC236}">
                  <a16:creationId xmlns="" xmlns:a16="http://schemas.microsoft.com/office/drawing/2014/main" id="{4C50E3ED-73F5-4C30-B966-C790527A4F0A}"/>
                </a:ext>
              </a:extLst>
            </p:cNvPr>
            <p:cNvSpPr/>
            <p:nvPr/>
          </p:nvSpPr>
          <p:spPr bwMode="auto">
            <a:xfrm>
              <a:off x="4889500" y="3035301"/>
              <a:ext cx="79375" cy="50800"/>
            </a:xfrm>
            <a:custGeom>
              <a:avLst/>
              <a:gdLst>
                <a:gd name="T0" fmla="*/ 26 w 27"/>
                <a:gd name="T1" fmla="*/ 8 h 17"/>
                <a:gd name="T2" fmla="*/ 10 w 27"/>
                <a:gd name="T3" fmla="*/ 2 h 17"/>
                <a:gd name="T4" fmla="*/ 0 w 27"/>
                <a:gd name="T5" fmla="*/ 17 h 17"/>
                <a:gd name="T6" fmla="*/ 2 w 27"/>
                <a:gd name="T7" fmla="*/ 17 h 17"/>
                <a:gd name="T8" fmla="*/ 10 w 27"/>
                <a:gd name="T9" fmla="*/ 4 h 17"/>
                <a:gd name="T10" fmla="*/ 23 w 27"/>
                <a:gd name="T11" fmla="*/ 10 h 17"/>
                <a:gd name="T12" fmla="*/ 26 w 27"/>
                <a:gd name="T13" fmla="*/ 8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6" y="8"/>
                  </a:moveTo>
                  <a:cubicBezTo>
                    <a:pt x="23" y="2"/>
                    <a:pt x="16" y="0"/>
                    <a:pt x="10" y="2"/>
                  </a:cubicBezTo>
                  <a:cubicBezTo>
                    <a:pt x="4" y="4"/>
                    <a:pt x="0" y="10"/>
                    <a:pt x="0" y="17"/>
                  </a:cubicBezTo>
                  <a:cubicBezTo>
                    <a:pt x="2" y="17"/>
                    <a:pt x="2" y="17"/>
                    <a:pt x="2" y="17"/>
                  </a:cubicBezTo>
                  <a:cubicBezTo>
                    <a:pt x="2" y="12"/>
                    <a:pt x="5" y="6"/>
                    <a:pt x="10" y="4"/>
                  </a:cubicBezTo>
                  <a:cubicBezTo>
                    <a:pt x="14" y="3"/>
                    <a:pt x="20" y="6"/>
                    <a:pt x="23" y="10"/>
                  </a:cubicBezTo>
                  <a:cubicBezTo>
                    <a:pt x="24" y="12"/>
                    <a:pt x="27" y="10"/>
                    <a:pt x="26" y="8"/>
                  </a:cubicBezTo>
                  <a:close/>
                </a:path>
              </a:pathLst>
            </a:custGeom>
            <a:solidFill>
              <a:srgbClr val="384C8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46" name="iṣľïḋè">
              <a:extLst>
                <a:ext uri="{FF2B5EF4-FFF2-40B4-BE49-F238E27FC236}">
                  <a16:creationId xmlns="" xmlns:a16="http://schemas.microsoft.com/office/drawing/2014/main" id="{0FA1E823-3447-43D4-AA6B-6357CB6864D1}"/>
                </a:ext>
              </a:extLst>
            </p:cNvPr>
            <p:cNvSpPr/>
            <p:nvPr/>
          </p:nvSpPr>
          <p:spPr bwMode="auto">
            <a:xfrm>
              <a:off x="4176713" y="2800351"/>
              <a:ext cx="850900" cy="661988"/>
            </a:xfrm>
            <a:custGeom>
              <a:avLst/>
              <a:gdLst>
                <a:gd name="T0" fmla="*/ 20 w 288"/>
                <a:gd name="T1" fmla="*/ 137 h 224"/>
                <a:gd name="T2" fmla="*/ 152 w 288"/>
                <a:gd name="T3" fmla="*/ 104 h 224"/>
                <a:gd name="T4" fmla="*/ 155 w 288"/>
                <a:gd name="T5" fmla="*/ 54 h 224"/>
                <a:gd name="T6" fmla="*/ 224 w 288"/>
                <a:gd name="T7" fmla="*/ 33 h 224"/>
                <a:gd name="T8" fmla="*/ 237 w 288"/>
                <a:gd name="T9" fmla="*/ 6 h 224"/>
                <a:gd name="T10" fmla="*/ 268 w 288"/>
                <a:gd name="T11" fmla="*/ 7 h 224"/>
                <a:gd name="T12" fmla="*/ 266 w 288"/>
                <a:gd name="T13" fmla="*/ 62 h 224"/>
                <a:gd name="T14" fmla="*/ 218 w 288"/>
                <a:gd name="T15" fmla="*/ 80 h 224"/>
                <a:gd name="T16" fmla="*/ 208 w 288"/>
                <a:gd name="T17" fmla="*/ 134 h 224"/>
                <a:gd name="T18" fmla="*/ 151 w 288"/>
                <a:gd name="T19" fmla="*/ 215 h 224"/>
                <a:gd name="T20" fmla="*/ 93 w 288"/>
                <a:gd name="T21" fmla="*/ 224 h 224"/>
                <a:gd name="T22" fmla="*/ 39 w 288"/>
                <a:gd name="T23" fmla="*/ 213 h 224"/>
                <a:gd name="T24" fmla="*/ 4 w 288"/>
                <a:gd name="T25" fmla="*/ 177 h 224"/>
                <a:gd name="T26" fmla="*/ 20 w 288"/>
                <a:gd name="T27" fmla="*/ 13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24">
                  <a:moveTo>
                    <a:pt x="20" y="137"/>
                  </a:moveTo>
                  <a:cubicBezTo>
                    <a:pt x="58" y="107"/>
                    <a:pt x="116" y="137"/>
                    <a:pt x="152" y="104"/>
                  </a:cubicBezTo>
                  <a:cubicBezTo>
                    <a:pt x="139" y="90"/>
                    <a:pt x="143" y="67"/>
                    <a:pt x="155" y="54"/>
                  </a:cubicBezTo>
                  <a:cubicBezTo>
                    <a:pt x="171" y="34"/>
                    <a:pt x="200" y="33"/>
                    <a:pt x="224" y="33"/>
                  </a:cubicBezTo>
                  <a:cubicBezTo>
                    <a:pt x="222" y="22"/>
                    <a:pt x="228" y="12"/>
                    <a:pt x="237" y="6"/>
                  </a:cubicBezTo>
                  <a:cubicBezTo>
                    <a:pt x="246" y="0"/>
                    <a:pt x="258" y="1"/>
                    <a:pt x="268" y="7"/>
                  </a:cubicBezTo>
                  <a:cubicBezTo>
                    <a:pt x="288" y="21"/>
                    <a:pt x="284" y="49"/>
                    <a:pt x="266" y="62"/>
                  </a:cubicBezTo>
                  <a:cubicBezTo>
                    <a:pt x="266" y="62"/>
                    <a:pt x="232" y="61"/>
                    <a:pt x="218" y="80"/>
                  </a:cubicBezTo>
                  <a:cubicBezTo>
                    <a:pt x="205" y="98"/>
                    <a:pt x="207" y="124"/>
                    <a:pt x="208" y="134"/>
                  </a:cubicBezTo>
                  <a:cubicBezTo>
                    <a:pt x="211" y="172"/>
                    <a:pt x="184" y="202"/>
                    <a:pt x="151" y="215"/>
                  </a:cubicBezTo>
                  <a:cubicBezTo>
                    <a:pt x="132" y="222"/>
                    <a:pt x="112" y="224"/>
                    <a:pt x="93" y="224"/>
                  </a:cubicBezTo>
                  <a:cubicBezTo>
                    <a:pt x="74" y="224"/>
                    <a:pt x="56" y="221"/>
                    <a:pt x="39" y="213"/>
                  </a:cubicBezTo>
                  <a:cubicBezTo>
                    <a:pt x="24" y="206"/>
                    <a:pt x="7" y="194"/>
                    <a:pt x="4" y="177"/>
                  </a:cubicBezTo>
                  <a:cubicBezTo>
                    <a:pt x="0" y="161"/>
                    <a:pt x="9" y="147"/>
                    <a:pt x="20" y="137"/>
                  </a:cubicBezTo>
                  <a:close/>
                </a:path>
              </a:pathLst>
            </a:custGeom>
            <a:solidFill>
              <a:srgbClr val="EB628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85000" lnSpcReduction="20000"/>
            </a:bodyPr>
            <a:lstStyle/>
            <a:p>
              <a:pPr algn="ctr"/>
              <a:endParaRPr>
                <a:cs typeface="+mn-ea"/>
                <a:sym typeface="+mn-lt"/>
              </a:endParaRPr>
            </a:p>
          </p:txBody>
        </p:sp>
        <p:sp>
          <p:nvSpPr>
            <p:cNvPr id="47" name="ïṧ1îḓê">
              <a:extLst>
                <a:ext uri="{FF2B5EF4-FFF2-40B4-BE49-F238E27FC236}">
                  <a16:creationId xmlns="" xmlns:a16="http://schemas.microsoft.com/office/drawing/2014/main" id="{20500168-37F2-426F-B0C4-C1FB317EDD56}"/>
                </a:ext>
              </a:extLst>
            </p:cNvPr>
            <p:cNvSpPr/>
            <p:nvPr/>
          </p:nvSpPr>
          <p:spPr bwMode="auto">
            <a:xfrm>
              <a:off x="4895850" y="2817813"/>
              <a:ext cx="103188" cy="150813"/>
            </a:xfrm>
            <a:custGeom>
              <a:avLst/>
              <a:gdLst>
                <a:gd name="T0" fmla="*/ 29 w 35"/>
                <a:gd name="T1" fmla="*/ 16 h 51"/>
                <a:gd name="T2" fmla="*/ 1 w 35"/>
                <a:gd name="T3" fmla="*/ 2 h 51"/>
                <a:gd name="T4" fmla="*/ 1 w 35"/>
                <a:gd name="T5" fmla="*/ 4 h 51"/>
                <a:gd name="T6" fmla="*/ 26 w 35"/>
                <a:gd name="T7" fmla="*/ 18 h 51"/>
                <a:gd name="T8" fmla="*/ 18 w 35"/>
                <a:gd name="T9" fmla="*/ 47 h 51"/>
                <a:gd name="T10" fmla="*/ 21 w 35"/>
                <a:gd name="T11" fmla="*/ 49 h 51"/>
                <a:gd name="T12" fmla="*/ 29 w 35"/>
                <a:gd name="T13" fmla="*/ 16 h 51"/>
              </a:gdLst>
              <a:ahLst/>
              <a:cxnLst>
                <a:cxn ang="0">
                  <a:pos x="T0" y="T1"/>
                </a:cxn>
                <a:cxn ang="0">
                  <a:pos x="T2" y="T3"/>
                </a:cxn>
                <a:cxn ang="0">
                  <a:pos x="T4" y="T5"/>
                </a:cxn>
                <a:cxn ang="0">
                  <a:pos x="T6" y="T7"/>
                </a:cxn>
                <a:cxn ang="0">
                  <a:pos x="T8" y="T9"/>
                </a:cxn>
                <a:cxn ang="0">
                  <a:pos x="T10" y="T11"/>
                </a:cxn>
                <a:cxn ang="0">
                  <a:pos x="T12" y="T13"/>
                </a:cxn>
              </a:cxnLst>
              <a:rect l="0" t="0" r="r" b="b"/>
              <a:pathLst>
                <a:path w="35" h="51">
                  <a:moveTo>
                    <a:pt x="29" y="16"/>
                  </a:moveTo>
                  <a:cubicBezTo>
                    <a:pt x="24" y="5"/>
                    <a:pt x="12" y="0"/>
                    <a:pt x="1" y="2"/>
                  </a:cubicBezTo>
                  <a:cubicBezTo>
                    <a:pt x="0" y="3"/>
                    <a:pt x="0" y="4"/>
                    <a:pt x="1" y="4"/>
                  </a:cubicBezTo>
                  <a:cubicBezTo>
                    <a:pt x="11" y="3"/>
                    <a:pt x="22" y="8"/>
                    <a:pt x="26" y="18"/>
                  </a:cubicBezTo>
                  <a:cubicBezTo>
                    <a:pt x="30" y="29"/>
                    <a:pt x="24" y="38"/>
                    <a:pt x="18" y="47"/>
                  </a:cubicBezTo>
                  <a:cubicBezTo>
                    <a:pt x="16" y="48"/>
                    <a:pt x="20" y="51"/>
                    <a:pt x="21" y="49"/>
                  </a:cubicBezTo>
                  <a:cubicBezTo>
                    <a:pt x="29" y="39"/>
                    <a:pt x="35" y="28"/>
                    <a:pt x="29" y="16"/>
                  </a:cubicBezTo>
                  <a:close/>
                </a:path>
              </a:pathLst>
            </a:custGeom>
            <a:solidFill>
              <a:srgbClr val="F090A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48" name="îṣļîďê">
              <a:extLst>
                <a:ext uri="{FF2B5EF4-FFF2-40B4-BE49-F238E27FC236}">
                  <a16:creationId xmlns="" xmlns:a16="http://schemas.microsoft.com/office/drawing/2014/main" id="{296DCC7A-781B-4CC7-BAA2-6EE72ACE2242}"/>
                </a:ext>
              </a:extLst>
            </p:cNvPr>
            <p:cNvSpPr/>
            <p:nvPr/>
          </p:nvSpPr>
          <p:spPr bwMode="auto">
            <a:xfrm>
              <a:off x="4554538" y="2906713"/>
              <a:ext cx="257175" cy="192088"/>
            </a:xfrm>
            <a:custGeom>
              <a:avLst/>
              <a:gdLst>
                <a:gd name="T0" fmla="*/ 86 w 87"/>
                <a:gd name="T1" fmla="*/ 3 h 65"/>
                <a:gd name="T2" fmla="*/ 30 w 87"/>
                <a:gd name="T3" fmla="*/ 61 h 65"/>
                <a:gd name="T4" fmla="*/ 38 w 87"/>
                <a:gd name="T5" fmla="*/ 55 h 65"/>
                <a:gd name="T6" fmla="*/ 46 w 87"/>
                <a:gd name="T7" fmla="*/ 19 h 65"/>
                <a:gd name="T8" fmla="*/ 86 w 87"/>
                <a:gd name="T9" fmla="*/ 5 h 65"/>
                <a:gd name="T10" fmla="*/ 86 w 87"/>
                <a:gd name="T11" fmla="*/ 3 h 65"/>
              </a:gdLst>
              <a:ahLst/>
              <a:cxnLst>
                <a:cxn ang="0">
                  <a:pos x="T0" y="T1"/>
                </a:cxn>
                <a:cxn ang="0">
                  <a:pos x="T2" y="T3"/>
                </a:cxn>
                <a:cxn ang="0">
                  <a:pos x="T4" y="T5"/>
                </a:cxn>
                <a:cxn ang="0">
                  <a:pos x="T6" y="T7"/>
                </a:cxn>
                <a:cxn ang="0">
                  <a:pos x="T8" y="T9"/>
                </a:cxn>
                <a:cxn ang="0">
                  <a:pos x="T10" y="T11"/>
                </a:cxn>
              </a:cxnLst>
              <a:rect l="0" t="0" r="r" b="b"/>
              <a:pathLst>
                <a:path w="87" h="65">
                  <a:moveTo>
                    <a:pt x="86" y="3"/>
                  </a:moveTo>
                  <a:cubicBezTo>
                    <a:pt x="56" y="0"/>
                    <a:pt x="0" y="26"/>
                    <a:pt x="30" y="61"/>
                  </a:cubicBezTo>
                  <a:cubicBezTo>
                    <a:pt x="34" y="65"/>
                    <a:pt x="41" y="60"/>
                    <a:pt x="38" y="55"/>
                  </a:cubicBezTo>
                  <a:cubicBezTo>
                    <a:pt x="27" y="41"/>
                    <a:pt x="31" y="29"/>
                    <a:pt x="46" y="19"/>
                  </a:cubicBezTo>
                  <a:cubicBezTo>
                    <a:pt x="58" y="12"/>
                    <a:pt x="72" y="7"/>
                    <a:pt x="86" y="5"/>
                  </a:cubicBezTo>
                  <a:cubicBezTo>
                    <a:pt x="87" y="5"/>
                    <a:pt x="87" y="3"/>
                    <a:pt x="86" y="3"/>
                  </a:cubicBezTo>
                  <a:close/>
                </a:path>
              </a:pathLst>
            </a:custGeom>
            <a:solidFill>
              <a:srgbClr val="F090A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49" name="îṡ1îḑê">
              <a:extLst>
                <a:ext uri="{FF2B5EF4-FFF2-40B4-BE49-F238E27FC236}">
                  <a16:creationId xmlns="" xmlns:a16="http://schemas.microsoft.com/office/drawing/2014/main" id="{D67CA88E-EA1F-4E1A-9B3E-6D826CA31370}"/>
                </a:ext>
              </a:extLst>
            </p:cNvPr>
            <p:cNvSpPr/>
            <p:nvPr/>
          </p:nvSpPr>
          <p:spPr bwMode="auto">
            <a:xfrm>
              <a:off x="4211638" y="3267076"/>
              <a:ext cx="547688" cy="179388"/>
            </a:xfrm>
            <a:custGeom>
              <a:avLst/>
              <a:gdLst>
                <a:gd name="T0" fmla="*/ 172 w 185"/>
                <a:gd name="T1" fmla="*/ 5 h 61"/>
                <a:gd name="T2" fmla="*/ 6 w 185"/>
                <a:gd name="T3" fmla="*/ 26 h 61"/>
                <a:gd name="T4" fmla="*/ 2 w 185"/>
                <a:gd name="T5" fmla="*/ 30 h 61"/>
                <a:gd name="T6" fmla="*/ 98 w 185"/>
                <a:gd name="T7" fmla="*/ 57 h 61"/>
                <a:gd name="T8" fmla="*/ 181 w 185"/>
                <a:gd name="T9" fmla="*/ 11 h 61"/>
                <a:gd name="T10" fmla="*/ 172 w 185"/>
                <a:gd name="T11" fmla="*/ 5 h 61"/>
              </a:gdLst>
              <a:ahLst/>
              <a:cxnLst>
                <a:cxn ang="0">
                  <a:pos x="T0" y="T1"/>
                </a:cxn>
                <a:cxn ang="0">
                  <a:pos x="T2" y="T3"/>
                </a:cxn>
                <a:cxn ang="0">
                  <a:pos x="T4" y="T5"/>
                </a:cxn>
                <a:cxn ang="0">
                  <a:pos x="T6" y="T7"/>
                </a:cxn>
                <a:cxn ang="0">
                  <a:pos x="T8" y="T9"/>
                </a:cxn>
                <a:cxn ang="0">
                  <a:pos x="T10" y="T11"/>
                </a:cxn>
              </a:cxnLst>
              <a:rect l="0" t="0" r="r" b="b"/>
              <a:pathLst>
                <a:path w="185" h="61">
                  <a:moveTo>
                    <a:pt x="172" y="5"/>
                  </a:moveTo>
                  <a:cubicBezTo>
                    <a:pt x="137" y="54"/>
                    <a:pt x="52" y="61"/>
                    <a:pt x="6" y="26"/>
                  </a:cubicBezTo>
                  <a:cubicBezTo>
                    <a:pt x="3" y="24"/>
                    <a:pt x="0" y="28"/>
                    <a:pt x="2" y="30"/>
                  </a:cubicBezTo>
                  <a:cubicBezTo>
                    <a:pt x="26" y="55"/>
                    <a:pt x="64" y="60"/>
                    <a:pt x="98" y="57"/>
                  </a:cubicBezTo>
                  <a:cubicBezTo>
                    <a:pt x="131" y="54"/>
                    <a:pt x="163" y="40"/>
                    <a:pt x="181" y="11"/>
                  </a:cubicBezTo>
                  <a:cubicBezTo>
                    <a:pt x="185" y="5"/>
                    <a:pt x="176" y="0"/>
                    <a:pt x="172" y="5"/>
                  </a:cubicBezTo>
                  <a:close/>
                </a:path>
              </a:pathLst>
            </a:custGeom>
            <a:solidFill>
              <a:srgbClr val="F090A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50" name="isļîde">
              <a:extLst>
                <a:ext uri="{FF2B5EF4-FFF2-40B4-BE49-F238E27FC236}">
                  <a16:creationId xmlns="" xmlns:a16="http://schemas.microsoft.com/office/drawing/2014/main" id="{982FF431-A952-4ABD-91A6-71560DF77DA7}"/>
                </a:ext>
              </a:extLst>
            </p:cNvPr>
            <p:cNvSpPr/>
            <p:nvPr/>
          </p:nvSpPr>
          <p:spPr bwMode="auto">
            <a:xfrm>
              <a:off x="5291138" y="2592388"/>
              <a:ext cx="133350" cy="157163"/>
            </a:xfrm>
            <a:custGeom>
              <a:avLst/>
              <a:gdLst>
                <a:gd name="T0" fmla="*/ 32 w 45"/>
                <a:gd name="T1" fmla="*/ 2 h 53"/>
                <a:gd name="T2" fmla="*/ 21 w 45"/>
                <a:gd name="T3" fmla="*/ 14 h 53"/>
                <a:gd name="T4" fmla="*/ 12 w 45"/>
                <a:gd name="T5" fmla="*/ 25 h 53"/>
                <a:gd name="T6" fmla="*/ 4 w 45"/>
                <a:gd name="T7" fmla="*/ 21 h 53"/>
                <a:gd name="T8" fmla="*/ 1 w 45"/>
                <a:gd name="T9" fmla="*/ 23 h 53"/>
                <a:gd name="T10" fmla="*/ 7 w 45"/>
                <a:gd name="T11" fmla="*/ 51 h 53"/>
                <a:gd name="T12" fmla="*/ 22 w 45"/>
                <a:gd name="T13" fmla="*/ 52 h 53"/>
                <a:gd name="T14" fmla="*/ 32 w 45"/>
                <a:gd name="T15" fmla="*/ 28 h 53"/>
                <a:gd name="T16" fmla="*/ 43 w 45"/>
                <a:gd name="T17" fmla="*/ 15 h 53"/>
                <a:gd name="T18" fmla="*/ 32 w 45"/>
                <a:gd name="T19"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53">
                  <a:moveTo>
                    <a:pt x="32" y="2"/>
                  </a:moveTo>
                  <a:cubicBezTo>
                    <a:pt x="26" y="4"/>
                    <a:pt x="24" y="9"/>
                    <a:pt x="21" y="14"/>
                  </a:cubicBezTo>
                  <a:cubicBezTo>
                    <a:pt x="19" y="17"/>
                    <a:pt x="16" y="23"/>
                    <a:pt x="12" y="25"/>
                  </a:cubicBezTo>
                  <a:cubicBezTo>
                    <a:pt x="6" y="28"/>
                    <a:pt x="7" y="25"/>
                    <a:pt x="4" y="21"/>
                  </a:cubicBezTo>
                  <a:cubicBezTo>
                    <a:pt x="3" y="20"/>
                    <a:pt x="1" y="21"/>
                    <a:pt x="1" y="23"/>
                  </a:cubicBezTo>
                  <a:cubicBezTo>
                    <a:pt x="0" y="33"/>
                    <a:pt x="8" y="41"/>
                    <a:pt x="7" y="51"/>
                  </a:cubicBezTo>
                  <a:cubicBezTo>
                    <a:pt x="12" y="53"/>
                    <a:pt x="17" y="53"/>
                    <a:pt x="22" y="52"/>
                  </a:cubicBezTo>
                  <a:cubicBezTo>
                    <a:pt x="22" y="51"/>
                    <a:pt x="21" y="41"/>
                    <a:pt x="32" y="28"/>
                  </a:cubicBezTo>
                  <a:cubicBezTo>
                    <a:pt x="36" y="24"/>
                    <a:pt x="41" y="20"/>
                    <a:pt x="43" y="15"/>
                  </a:cubicBezTo>
                  <a:cubicBezTo>
                    <a:pt x="45" y="7"/>
                    <a:pt x="40" y="0"/>
                    <a:pt x="32" y="2"/>
                  </a:cubicBezTo>
                  <a:close/>
                </a:path>
              </a:pathLst>
            </a:custGeom>
            <a:solidFill>
              <a:srgbClr val="F9CDB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51" name="íšliḋè">
              <a:extLst>
                <a:ext uri="{FF2B5EF4-FFF2-40B4-BE49-F238E27FC236}">
                  <a16:creationId xmlns="" xmlns:a16="http://schemas.microsoft.com/office/drawing/2014/main" id="{131AEB5A-159C-4287-BF0A-3560073DF02D}"/>
                </a:ext>
              </a:extLst>
            </p:cNvPr>
            <p:cNvSpPr/>
            <p:nvPr/>
          </p:nvSpPr>
          <p:spPr bwMode="auto">
            <a:xfrm>
              <a:off x="4570413" y="2736851"/>
              <a:ext cx="788988" cy="1903413"/>
            </a:xfrm>
            <a:custGeom>
              <a:avLst/>
              <a:gdLst>
                <a:gd name="T0" fmla="*/ 163 w 267"/>
                <a:gd name="T1" fmla="*/ 644 h 644"/>
                <a:gd name="T2" fmla="*/ 154 w 267"/>
                <a:gd name="T3" fmla="*/ 389 h 644"/>
                <a:gd name="T4" fmla="*/ 154 w 267"/>
                <a:gd name="T5" fmla="*/ 389 h 644"/>
                <a:gd name="T6" fmla="*/ 154 w 267"/>
                <a:gd name="T7" fmla="*/ 332 h 644"/>
                <a:gd name="T8" fmla="*/ 156 w 267"/>
                <a:gd name="T9" fmla="*/ 309 h 644"/>
                <a:gd name="T10" fmla="*/ 184 w 267"/>
                <a:gd name="T11" fmla="*/ 270 h 644"/>
                <a:gd name="T12" fmla="*/ 153 w 267"/>
                <a:gd name="T13" fmla="*/ 224 h 644"/>
                <a:gd name="T14" fmla="*/ 267 w 267"/>
                <a:gd name="T15" fmla="*/ 1 h 644"/>
                <a:gd name="T16" fmla="*/ 251 w 267"/>
                <a:gd name="T17" fmla="*/ 0 h 644"/>
                <a:gd name="T18" fmla="*/ 188 w 267"/>
                <a:gd name="T19" fmla="*/ 145 h 644"/>
                <a:gd name="T20" fmla="*/ 97 w 267"/>
                <a:gd name="T21" fmla="*/ 199 h 644"/>
                <a:gd name="T22" fmla="*/ 42 w 267"/>
                <a:gd name="T23" fmla="*/ 251 h 644"/>
                <a:gd name="T24" fmla="*/ 48 w 267"/>
                <a:gd name="T25" fmla="*/ 283 h 644"/>
                <a:gd name="T26" fmla="*/ 58 w 267"/>
                <a:gd name="T27" fmla="*/ 319 h 644"/>
                <a:gd name="T28" fmla="*/ 79 w 267"/>
                <a:gd name="T29" fmla="*/ 393 h 644"/>
                <a:gd name="T30" fmla="*/ 12 w 267"/>
                <a:gd name="T31" fmla="*/ 497 h 644"/>
                <a:gd name="T32" fmla="*/ 25 w 267"/>
                <a:gd name="T33" fmla="*/ 644 h 644"/>
                <a:gd name="T34" fmla="*/ 163 w 267"/>
                <a:gd name="T35" fmla="*/ 64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644">
                  <a:moveTo>
                    <a:pt x="163" y="644"/>
                  </a:moveTo>
                  <a:cubicBezTo>
                    <a:pt x="168" y="598"/>
                    <a:pt x="191" y="493"/>
                    <a:pt x="154" y="389"/>
                  </a:cubicBezTo>
                  <a:cubicBezTo>
                    <a:pt x="154" y="389"/>
                    <a:pt x="154" y="389"/>
                    <a:pt x="154" y="389"/>
                  </a:cubicBezTo>
                  <a:cubicBezTo>
                    <a:pt x="154" y="332"/>
                    <a:pt x="154" y="332"/>
                    <a:pt x="154" y="332"/>
                  </a:cubicBezTo>
                  <a:cubicBezTo>
                    <a:pt x="155" y="332"/>
                    <a:pt x="156" y="309"/>
                    <a:pt x="156" y="309"/>
                  </a:cubicBezTo>
                  <a:cubicBezTo>
                    <a:pt x="166" y="297"/>
                    <a:pt x="187" y="288"/>
                    <a:pt x="184" y="270"/>
                  </a:cubicBezTo>
                  <a:cubicBezTo>
                    <a:pt x="182" y="260"/>
                    <a:pt x="156" y="245"/>
                    <a:pt x="153" y="224"/>
                  </a:cubicBezTo>
                  <a:cubicBezTo>
                    <a:pt x="243" y="153"/>
                    <a:pt x="265" y="75"/>
                    <a:pt x="267" y="1"/>
                  </a:cubicBezTo>
                  <a:cubicBezTo>
                    <a:pt x="261" y="1"/>
                    <a:pt x="256" y="0"/>
                    <a:pt x="251" y="0"/>
                  </a:cubicBezTo>
                  <a:cubicBezTo>
                    <a:pt x="242" y="53"/>
                    <a:pt x="222" y="105"/>
                    <a:pt x="188" y="145"/>
                  </a:cubicBezTo>
                  <a:cubicBezTo>
                    <a:pt x="165" y="173"/>
                    <a:pt x="132" y="192"/>
                    <a:pt x="97" y="199"/>
                  </a:cubicBezTo>
                  <a:cubicBezTo>
                    <a:pt x="64" y="206"/>
                    <a:pt x="43" y="219"/>
                    <a:pt x="42" y="251"/>
                  </a:cubicBezTo>
                  <a:cubicBezTo>
                    <a:pt x="41" y="262"/>
                    <a:pt x="45" y="273"/>
                    <a:pt x="48" y="283"/>
                  </a:cubicBezTo>
                  <a:cubicBezTo>
                    <a:pt x="51" y="295"/>
                    <a:pt x="55" y="307"/>
                    <a:pt x="58" y="319"/>
                  </a:cubicBezTo>
                  <a:cubicBezTo>
                    <a:pt x="65" y="344"/>
                    <a:pt x="72" y="368"/>
                    <a:pt x="79" y="393"/>
                  </a:cubicBezTo>
                  <a:cubicBezTo>
                    <a:pt x="48" y="421"/>
                    <a:pt x="22" y="456"/>
                    <a:pt x="12" y="497"/>
                  </a:cubicBezTo>
                  <a:cubicBezTo>
                    <a:pt x="0" y="546"/>
                    <a:pt x="13" y="597"/>
                    <a:pt x="25" y="644"/>
                  </a:cubicBezTo>
                  <a:lnTo>
                    <a:pt x="163" y="644"/>
                  </a:lnTo>
                  <a:close/>
                </a:path>
              </a:pathLst>
            </a:custGeom>
            <a:solidFill>
              <a:srgbClr val="4A64A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52" name="íṡḷîďê">
              <a:extLst>
                <a:ext uri="{FF2B5EF4-FFF2-40B4-BE49-F238E27FC236}">
                  <a16:creationId xmlns="" xmlns:a16="http://schemas.microsoft.com/office/drawing/2014/main" id="{4A72A7EF-72D3-41C3-AC64-83596E530EBA}"/>
                </a:ext>
              </a:extLst>
            </p:cNvPr>
            <p:cNvSpPr/>
            <p:nvPr/>
          </p:nvSpPr>
          <p:spPr bwMode="auto">
            <a:xfrm>
              <a:off x="4927600" y="3398838"/>
              <a:ext cx="136525" cy="77788"/>
            </a:xfrm>
            <a:custGeom>
              <a:avLst/>
              <a:gdLst>
                <a:gd name="T0" fmla="*/ 0 w 46"/>
                <a:gd name="T1" fmla="*/ 14 h 26"/>
                <a:gd name="T2" fmla="*/ 35 w 46"/>
                <a:gd name="T3" fmla="*/ 21 h 26"/>
                <a:gd name="T4" fmla="*/ 46 w 46"/>
                <a:gd name="T5" fmla="*/ 26 h 26"/>
                <a:gd name="T6" fmla="*/ 32 w 46"/>
                <a:gd name="T7" fmla="*/ 0 h 26"/>
                <a:gd name="T8" fmla="*/ 0 w 46"/>
                <a:gd name="T9" fmla="*/ 14 h 26"/>
              </a:gdLst>
              <a:ahLst/>
              <a:cxnLst>
                <a:cxn ang="0">
                  <a:pos x="T0" y="T1"/>
                </a:cxn>
                <a:cxn ang="0">
                  <a:pos x="T2" y="T3"/>
                </a:cxn>
                <a:cxn ang="0">
                  <a:pos x="T4" y="T5"/>
                </a:cxn>
                <a:cxn ang="0">
                  <a:pos x="T6" y="T7"/>
                </a:cxn>
                <a:cxn ang="0">
                  <a:pos x="T8" y="T9"/>
                </a:cxn>
              </a:cxnLst>
              <a:rect l="0" t="0" r="r" b="b"/>
              <a:pathLst>
                <a:path w="46" h="26">
                  <a:moveTo>
                    <a:pt x="0" y="14"/>
                  </a:moveTo>
                  <a:cubicBezTo>
                    <a:pt x="7" y="20"/>
                    <a:pt x="30" y="19"/>
                    <a:pt x="35" y="21"/>
                  </a:cubicBezTo>
                  <a:cubicBezTo>
                    <a:pt x="39" y="22"/>
                    <a:pt x="43" y="24"/>
                    <a:pt x="46" y="26"/>
                  </a:cubicBezTo>
                  <a:cubicBezTo>
                    <a:pt x="40" y="19"/>
                    <a:pt x="33" y="10"/>
                    <a:pt x="32" y="0"/>
                  </a:cubicBezTo>
                  <a:cubicBezTo>
                    <a:pt x="21" y="8"/>
                    <a:pt x="0" y="14"/>
                    <a:pt x="0" y="14"/>
                  </a:cubicBezTo>
                  <a:close/>
                </a:path>
              </a:pathLst>
            </a:custGeom>
            <a:solidFill>
              <a:srgbClr val="38519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53" name="îṩľiďè">
              <a:extLst>
                <a:ext uri="{FF2B5EF4-FFF2-40B4-BE49-F238E27FC236}">
                  <a16:creationId xmlns="" xmlns:a16="http://schemas.microsoft.com/office/drawing/2014/main" id="{8488B77A-C4F0-4F25-80E7-6EADDE212D41}"/>
                </a:ext>
              </a:extLst>
            </p:cNvPr>
            <p:cNvSpPr/>
            <p:nvPr/>
          </p:nvSpPr>
          <p:spPr bwMode="auto">
            <a:xfrm>
              <a:off x="4619625" y="3957638"/>
              <a:ext cx="212725" cy="422275"/>
            </a:xfrm>
            <a:custGeom>
              <a:avLst/>
              <a:gdLst>
                <a:gd name="T0" fmla="*/ 59 w 72"/>
                <a:gd name="T1" fmla="*/ 3 h 143"/>
                <a:gd name="T2" fmla="*/ 0 w 72"/>
                <a:gd name="T3" fmla="*/ 118 h 143"/>
                <a:gd name="T4" fmla="*/ 40 w 72"/>
                <a:gd name="T5" fmla="*/ 118 h 143"/>
                <a:gd name="T6" fmla="*/ 45 w 72"/>
                <a:gd name="T7" fmla="*/ 63 h 143"/>
                <a:gd name="T8" fmla="*/ 69 w 72"/>
                <a:gd name="T9" fmla="*/ 13 h 143"/>
                <a:gd name="T10" fmla="*/ 59 w 72"/>
                <a:gd name="T11" fmla="*/ 3 h 143"/>
              </a:gdLst>
              <a:ahLst/>
              <a:cxnLst>
                <a:cxn ang="0">
                  <a:pos x="T0" y="T1"/>
                </a:cxn>
                <a:cxn ang="0">
                  <a:pos x="T2" y="T3"/>
                </a:cxn>
                <a:cxn ang="0">
                  <a:pos x="T4" y="T5"/>
                </a:cxn>
                <a:cxn ang="0">
                  <a:pos x="T6" y="T7"/>
                </a:cxn>
                <a:cxn ang="0">
                  <a:pos x="T8" y="T9"/>
                </a:cxn>
                <a:cxn ang="0">
                  <a:pos x="T10" y="T11"/>
                </a:cxn>
              </a:cxnLst>
              <a:rect l="0" t="0" r="r" b="b"/>
              <a:pathLst>
                <a:path w="72" h="143">
                  <a:moveTo>
                    <a:pt x="59" y="3"/>
                  </a:moveTo>
                  <a:cubicBezTo>
                    <a:pt x="19" y="23"/>
                    <a:pt x="0" y="76"/>
                    <a:pt x="0" y="118"/>
                  </a:cubicBezTo>
                  <a:cubicBezTo>
                    <a:pt x="1" y="143"/>
                    <a:pt x="41" y="143"/>
                    <a:pt x="40" y="118"/>
                  </a:cubicBezTo>
                  <a:cubicBezTo>
                    <a:pt x="39" y="99"/>
                    <a:pt x="40" y="81"/>
                    <a:pt x="45" y="63"/>
                  </a:cubicBezTo>
                  <a:cubicBezTo>
                    <a:pt x="51" y="45"/>
                    <a:pt x="60" y="30"/>
                    <a:pt x="69" y="13"/>
                  </a:cubicBezTo>
                  <a:cubicBezTo>
                    <a:pt x="72" y="7"/>
                    <a:pt x="65" y="0"/>
                    <a:pt x="59" y="3"/>
                  </a:cubicBezTo>
                  <a:close/>
                </a:path>
              </a:pathLst>
            </a:custGeom>
            <a:solidFill>
              <a:srgbClr val="5B77B8"/>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54" name="ïSlîdê">
              <a:extLst>
                <a:ext uri="{FF2B5EF4-FFF2-40B4-BE49-F238E27FC236}">
                  <a16:creationId xmlns="" xmlns:a16="http://schemas.microsoft.com/office/drawing/2014/main" id="{A47B28B7-B4B0-4C2D-BB86-A0EECF265E10}"/>
                </a:ext>
              </a:extLst>
            </p:cNvPr>
            <p:cNvSpPr/>
            <p:nvPr/>
          </p:nvSpPr>
          <p:spPr bwMode="auto">
            <a:xfrm>
              <a:off x="4702175" y="3360738"/>
              <a:ext cx="128588" cy="198438"/>
            </a:xfrm>
            <a:custGeom>
              <a:avLst/>
              <a:gdLst>
                <a:gd name="T0" fmla="*/ 39 w 43"/>
                <a:gd name="T1" fmla="*/ 1 h 67"/>
                <a:gd name="T2" fmla="*/ 11 w 43"/>
                <a:gd name="T3" fmla="*/ 59 h 67"/>
                <a:gd name="T4" fmla="*/ 23 w 43"/>
                <a:gd name="T5" fmla="*/ 51 h 67"/>
                <a:gd name="T6" fmla="*/ 41 w 43"/>
                <a:gd name="T7" fmla="*/ 6 h 67"/>
                <a:gd name="T8" fmla="*/ 39 w 43"/>
                <a:gd name="T9" fmla="*/ 1 h 67"/>
              </a:gdLst>
              <a:ahLst/>
              <a:cxnLst>
                <a:cxn ang="0">
                  <a:pos x="T0" y="T1"/>
                </a:cxn>
                <a:cxn ang="0">
                  <a:pos x="T2" y="T3"/>
                </a:cxn>
                <a:cxn ang="0">
                  <a:pos x="T4" y="T5"/>
                </a:cxn>
                <a:cxn ang="0">
                  <a:pos x="T6" y="T7"/>
                </a:cxn>
                <a:cxn ang="0">
                  <a:pos x="T8" y="T9"/>
                </a:cxn>
              </a:cxnLst>
              <a:rect l="0" t="0" r="r" b="b"/>
              <a:pathLst>
                <a:path w="43" h="67">
                  <a:moveTo>
                    <a:pt x="39" y="1"/>
                  </a:moveTo>
                  <a:cubicBezTo>
                    <a:pt x="12" y="7"/>
                    <a:pt x="0" y="34"/>
                    <a:pt x="11" y="59"/>
                  </a:cubicBezTo>
                  <a:cubicBezTo>
                    <a:pt x="14" y="67"/>
                    <a:pt x="28" y="60"/>
                    <a:pt x="23" y="51"/>
                  </a:cubicBezTo>
                  <a:cubicBezTo>
                    <a:pt x="14" y="33"/>
                    <a:pt x="22" y="14"/>
                    <a:pt x="41" y="6"/>
                  </a:cubicBezTo>
                  <a:cubicBezTo>
                    <a:pt x="43" y="4"/>
                    <a:pt x="41" y="0"/>
                    <a:pt x="39" y="1"/>
                  </a:cubicBezTo>
                  <a:close/>
                </a:path>
              </a:pathLst>
            </a:custGeom>
            <a:solidFill>
              <a:srgbClr val="5B77B8"/>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55" name="îṡḻîďe">
              <a:extLst>
                <a:ext uri="{FF2B5EF4-FFF2-40B4-BE49-F238E27FC236}">
                  <a16:creationId xmlns="" xmlns:a16="http://schemas.microsoft.com/office/drawing/2014/main" id="{9C9B3022-D8AF-4DF2-B5B5-2B427E1D0AE2}"/>
                </a:ext>
              </a:extLst>
            </p:cNvPr>
            <p:cNvSpPr/>
            <p:nvPr/>
          </p:nvSpPr>
          <p:spPr bwMode="auto">
            <a:xfrm>
              <a:off x="5441950" y="5075238"/>
              <a:ext cx="252413" cy="250825"/>
            </a:xfrm>
            <a:custGeom>
              <a:avLst/>
              <a:gdLst>
                <a:gd name="T0" fmla="*/ 42 w 85"/>
                <a:gd name="T1" fmla="*/ 0 h 85"/>
                <a:gd name="T2" fmla="*/ 0 w 85"/>
                <a:gd name="T3" fmla="*/ 85 h 85"/>
                <a:gd name="T4" fmla="*/ 10 w 85"/>
                <a:gd name="T5" fmla="*/ 85 h 85"/>
                <a:gd name="T6" fmla="*/ 85 w 85"/>
                <a:gd name="T7" fmla="*/ 0 h 85"/>
                <a:gd name="T8" fmla="*/ 42 w 85"/>
                <a:gd name="T9" fmla="*/ 0 h 85"/>
              </a:gdLst>
              <a:ahLst/>
              <a:cxnLst>
                <a:cxn ang="0">
                  <a:pos x="T0" y="T1"/>
                </a:cxn>
                <a:cxn ang="0">
                  <a:pos x="T2" y="T3"/>
                </a:cxn>
                <a:cxn ang="0">
                  <a:pos x="T4" y="T5"/>
                </a:cxn>
                <a:cxn ang="0">
                  <a:pos x="T6" y="T7"/>
                </a:cxn>
                <a:cxn ang="0">
                  <a:pos x="T8" y="T9"/>
                </a:cxn>
              </a:cxnLst>
              <a:rect l="0" t="0" r="r" b="b"/>
              <a:pathLst>
                <a:path w="85" h="85">
                  <a:moveTo>
                    <a:pt x="42" y="0"/>
                  </a:moveTo>
                  <a:cubicBezTo>
                    <a:pt x="27" y="31"/>
                    <a:pt x="4" y="77"/>
                    <a:pt x="0" y="85"/>
                  </a:cubicBezTo>
                  <a:cubicBezTo>
                    <a:pt x="10" y="85"/>
                    <a:pt x="10" y="85"/>
                    <a:pt x="10" y="85"/>
                  </a:cubicBezTo>
                  <a:cubicBezTo>
                    <a:pt x="10" y="85"/>
                    <a:pt x="53" y="43"/>
                    <a:pt x="85" y="0"/>
                  </a:cubicBezTo>
                  <a:lnTo>
                    <a:pt x="42" y="0"/>
                  </a:lnTo>
                  <a:close/>
                </a:path>
              </a:pathLst>
            </a:custGeom>
            <a:solidFill>
              <a:srgbClr val="415DA7"/>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56" name="ïśḷïḋê">
              <a:extLst>
                <a:ext uri="{FF2B5EF4-FFF2-40B4-BE49-F238E27FC236}">
                  <a16:creationId xmlns="" xmlns:a16="http://schemas.microsoft.com/office/drawing/2014/main" id="{0C6FC606-FA6C-4751-AAB7-CD39BC602F6A}"/>
                </a:ext>
              </a:extLst>
            </p:cNvPr>
            <p:cNvSpPr/>
            <p:nvPr/>
          </p:nvSpPr>
          <p:spPr bwMode="auto">
            <a:xfrm>
              <a:off x="5262563" y="4649788"/>
              <a:ext cx="939800" cy="676275"/>
            </a:xfrm>
            <a:custGeom>
              <a:avLst/>
              <a:gdLst>
                <a:gd name="T0" fmla="*/ 284 w 318"/>
                <a:gd name="T1" fmla="*/ 15 h 229"/>
                <a:gd name="T2" fmla="*/ 144 w 318"/>
                <a:gd name="T3" fmla="*/ 42 h 229"/>
                <a:gd name="T4" fmla="*/ 132 w 318"/>
                <a:gd name="T5" fmla="*/ 0 h 229"/>
                <a:gd name="T6" fmla="*/ 46 w 318"/>
                <a:gd name="T7" fmla="*/ 13 h 229"/>
                <a:gd name="T8" fmla="*/ 3 w 318"/>
                <a:gd name="T9" fmla="*/ 99 h 229"/>
                <a:gd name="T10" fmla="*/ 39 w 318"/>
                <a:gd name="T11" fmla="*/ 149 h 229"/>
                <a:gd name="T12" fmla="*/ 56 w 318"/>
                <a:gd name="T13" fmla="*/ 153 h 229"/>
                <a:gd name="T14" fmla="*/ 201 w 318"/>
                <a:gd name="T15" fmla="*/ 134 h 229"/>
                <a:gd name="T16" fmla="*/ 226 w 318"/>
                <a:gd name="T17" fmla="*/ 117 h 229"/>
                <a:gd name="T18" fmla="*/ 173 w 318"/>
                <a:gd name="T19" fmla="*/ 229 h 229"/>
                <a:gd name="T20" fmla="*/ 185 w 318"/>
                <a:gd name="T21" fmla="*/ 229 h 229"/>
                <a:gd name="T22" fmla="*/ 314 w 318"/>
                <a:gd name="T23" fmla="*/ 55 h 229"/>
                <a:gd name="T24" fmla="*/ 284 w 318"/>
                <a:gd name="T25" fmla="*/ 1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8" h="229">
                  <a:moveTo>
                    <a:pt x="284" y="15"/>
                  </a:moveTo>
                  <a:cubicBezTo>
                    <a:pt x="234" y="14"/>
                    <a:pt x="164" y="34"/>
                    <a:pt x="144" y="42"/>
                  </a:cubicBezTo>
                  <a:cubicBezTo>
                    <a:pt x="142" y="36"/>
                    <a:pt x="134" y="7"/>
                    <a:pt x="132" y="0"/>
                  </a:cubicBezTo>
                  <a:cubicBezTo>
                    <a:pt x="46" y="13"/>
                    <a:pt x="46" y="13"/>
                    <a:pt x="46" y="13"/>
                  </a:cubicBezTo>
                  <a:cubicBezTo>
                    <a:pt x="30" y="35"/>
                    <a:pt x="7" y="72"/>
                    <a:pt x="3" y="99"/>
                  </a:cubicBezTo>
                  <a:cubicBezTo>
                    <a:pt x="0" y="122"/>
                    <a:pt x="12" y="148"/>
                    <a:pt x="39" y="149"/>
                  </a:cubicBezTo>
                  <a:cubicBezTo>
                    <a:pt x="45" y="149"/>
                    <a:pt x="50" y="151"/>
                    <a:pt x="56" y="153"/>
                  </a:cubicBezTo>
                  <a:cubicBezTo>
                    <a:pt x="100" y="166"/>
                    <a:pt x="165" y="155"/>
                    <a:pt x="201" y="134"/>
                  </a:cubicBezTo>
                  <a:cubicBezTo>
                    <a:pt x="210" y="129"/>
                    <a:pt x="218" y="123"/>
                    <a:pt x="226" y="117"/>
                  </a:cubicBezTo>
                  <a:cubicBezTo>
                    <a:pt x="223" y="131"/>
                    <a:pt x="178" y="217"/>
                    <a:pt x="173" y="229"/>
                  </a:cubicBezTo>
                  <a:cubicBezTo>
                    <a:pt x="185" y="229"/>
                    <a:pt x="185" y="229"/>
                    <a:pt x="185" y="229"/>
                  </a:cubicBezTo>
                  <a:cubicBezTo>
                    <a:pt x="185" y="229"/>
                    <a:pt x="307" y="84"/>
                    <a:pt x="314" y="55"/>
                  </a:cubicBezTo>
                  <a:cubicBezTo>
                    <a:pt x="318" y="37"/>
                    <a:pt x="309" y="16"/>
                    <a:pt x="284" y="15"/>
                  </a:cubicBezTo>
                  <a:close/>
                </a:path>
              </a:pathLst>
            </a:custGeom>
            <a:solidFill>
              <a:srgbClr val="4A64A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85000" lnSpcReduction="20000"/>
            </a:bodyPr>
            <a:lstStyle/>
            <a:p>
              <a:pPr algn="ctr"/>
              <a:endParaRPr>
                <a:cs typeface="+mn-ea"/>
                <a:sym typeface="+mn-lt"/>
              </a:endParaRPr>
            </a:p>
          </p:txBody>
        </p:sp>
        <p:sp>
          <p:nvSpPr>
            <p:cNvPr id="57" name="îṣľiḋé">
              <a:extLst>
                <a:ext uri="{FF2B5EF4-FFF2-40B4-BE49-F238E27FC236}">
                  <a16:creationId xmlns="" xmlns:a16="http://schemas.microsoft.com/office/drawing/2014/main" id="{E90BC9FD-15F9-4CC9-97BF-F8D190385D91}"/>
                </a:ext>
              </a:extLst>
            </p:cNvPr>
            <p:cNvSpPr/>
            <p:nvPr/>
          </p:nvSpPr>
          <p:spPr bwMode="auto">
            <a:xfrm>
              <a:off x="5351463" y="4749801"/>
              <a:ext cx="96838" cy="328613"/>
            </a:xfrm>
            <a:custGeom>
              <a:avLst/>
              <a:gdLst>
                <a:gd name="T0" fmla="*/ 31 w 33"/>
                <a:gd name="T1" fmla="*/ 1 h 111"/>
                <a:gd name="T2" fmla="*/ 12 w 33"/>
                <a:gd name="T3" fmla="*/ 109 h 111"/>
                <a:gd name="T4" fmla="*/ 16 w 33"/>
                <a:gd name="T5" fmla="*/ 108 h 111"/>
                <a:gd name="T6" fmla="*/ 32 w 33"/>
                <a:gd name="T7" fmla="*/ 2 h 111"/>
                <a:gd name="T8" fmla="*/ 31 w 33"/>
                <a:gd name="T9" fmla="*/ 1 h 111"/>
              </a:gdLst>
              <a:ahLst/>
              <a:cxnLst>
                <a:cxn ang="0">
                  <a:pos x="T0" y="T1"/>
                </a:cxn>
                <a:cxn ang="0">
                  <a:pos x="T2" y="T3"/>
                </a:cxn>
                <a:cxn ang="0">
                  <a:pos x="T4" y="T5"/>
                </a:cxn>
                <a:cxn ang="0">
                  <a:pos x="T6" y="T7"/>
                </a:cxn>
                <a:cxn ang="0">
                  <a:pos x="T8" y="T9"/>
                </a:cxn>
              </a:cxnLst>
              <a:rect l="0" t="0" r="r" b="b"/>
              <a:pathLst>
                <a:path w="33" h="111">
                  <a:moveTo>
                    <a:pt x="31" y="1"/>
                  </a:moveTo>
                  <a:cubicBezTo>
                    <a:pt x="7" y="32"/>
                    <a:pt x="0" y="72"/>
                    <a:pt x="12" y="109"/>
                  </a:cubicBezTo>
                  <a:cubicBezTo>
                    <a:pt x="13" y="111"/>
                    <a:pt x="17" y="110"/>
                    <a:pt x="16" y="108"/>
                  </a:cubicBezTo>
                  <a:cubicBezTo>
                    <a:pt x="4" y="72"/>
                    <a:pt x="10" y="33"/>
                    <a:pt x="32" y="2"/>
                  </a:cubicBezTo>
                  <a:cubicBezTo>
                    <a:pt x="33" y="1"/>
                    <a:pt x="31" y="0"/>
                    <a:pt x="31" y="1"/>
                  </a:cubicBezTo>
                  <a:close/>
                </a:path>
              </a:pathLst>
            </a:custGeom>
            <a:solidFill>
              <a:srgbClr val="39569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58" name="ïSľíďe">
              <a:extLst>
                <a:ext uri="{FF2B5EF4-FFF2-40B4-BE49-F238E27FC236}">
                  <a16:creationId xmlns="" xmlns:a16="http://schemas.microsoft.com/office/drawing/2014/main" id="{CA0E8461-3B36-4376-80A4-E9DFA2906A34}"/>
                </a:ext>
              </a:extLst>
            </p:cNvPr>
            <p:cNvSpPr/>
            <p:nvPr/>
          </p:nvSpPr>
          <p:spPr bwMode="auto">
            <a:xfrm>
              <a:off x="5561013" y="4656138"/>
              <a:ext cx="547688" cy="658813"/>
            </a:xfrm>
            <a:custGeom>
              <a:avLst/>
              <a:gdLst>
                <a:gd name="T0" fmla="*/ 175 w 185"/>
                <a:gd name="T1" fmla="*/ 42 h 223"/>
                <a:gd name="T2" fmla="*/ 145 w 185"/>
                <a:gd name="T3" fmla="*/ 53 h 223"/>
                <a:gd name="T4" fmla="*/ 103 w 185"/>
                <a:gd name="T5" fmla="*/ 74 h 223"/>
                <a:gd name="T6" fmla="*/ 63 w 185"/>
                <a:gd name="T7" fmla="*/ 94 h 223"/>
                <a:gd name="T8" fmla="*/ 43 w 185"/>
                <a:gd name="T9" fmla="*/ 105 h 223"/>
                <a:gd name="T10" fmla="*/ 31 w 185"/>
                <a:gd name="T11" fmla="*/ 110 h 223"/>
                <a:gd name="T12" fmla="*/ 21 w 185"/>
                <a:gd name="T13" fmla="*/ 97 h 223"/>
                <a:gd name="T14" fmla="*/ 14 w 185"/>
                <a:gd name="T15" fmla="*/ 56 h 223"/>
                <a:gd name="T16" fmla="*/ 14 w 185"/>
                <a:gd name="T17" fmla="*/ 54 h 223"/>
                <a:gd name="T18" fmla="*/ 14 w 185"/>
                <a:gd name="T19" fmla="*/ 54 h 223"/>
                <a:gd name="T20" fmla="*/ 29 w 185"/>
                <a:gd name="T21" fmla="*/ 2 h 223"/>
                <a:gd name="T22" fmla="*/ 25 w 185"/>
                <a:gd name="T23" fmla="*/ 3 h 223"/>
                <a:gd name="T24" fmla="*/ 13 w 185"/>
                <a:gd name="T25" fmla="*/ 52 h 223"/>
                <a:gd name="T26" fmla="*/ 2 w 185"/>
                <a:gd name="T27" fmla="*/ 15 h 223"/>
                <a:gd name="T28" fmla="*/ 1 w 185"/>
                <a:gd name="T29" fmla="*/ 15 h 223"/>
                <a:gd name="T30" fmla="*/ 15 w 185"/>
                <a:gd name="T31" fmla="*/ 92 h 223"/>
                <a:gd name="T32" fmla="*/ 26 w 185"/>
                <a:gd name="T33" fmla="*/ 115 h 223"/>
                <a:gd name="T34" fmla="*/ 49 w 185"/>
                <a:gd name="T35" fmla="*/ 107 h 223"/>
                <a:gd name="T36" fmla="*/ 125 w 185"/>
                <a:gd name="T37" fmla="*/ 69 h 223"/>
                <a:gd name="T38" fmla="*/ 161 w 185"/>
                <a:gd name="T39" fmla="*/ 51 h 223"/>
                <a:gd name="T40" fmla="*/ 171 w 185"/>
                <a:gd name="T41" fmla="*/ 48 h 223"/>
                <a:gd name="T42" fmla="*/ 172 w 185"/>
                <a:gd name="T43" fmla="*/ 61 h 223"/>
                <a:gd name="T44" fmla="*/ 79 w 185"/>
                <a:gd name="T45" fmla="*/ 223 h 223"/>
                <a:gd name="T46" fmla="*/ 84 w 185"/>
                <a:gd name="T47" fmla="*/ 223 h 223"/>
                <a:gd name="T48" fmla="*/ 182 w 185"/>
                <a:gd name="T49" fmla="*/ 54 h 223"/>
                <a:gd name="T50" fmla="*/ 175 w 185"/>
                <a:gd name="T51" fmla="*/ 4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223">
                  <a:moveTo>
                    <a:pt x="175" y="42"/>
                  </a:moveTo>
                  <a:cubicBezTo>
                    <a:pt x="165" y="41"/>
                    <a:pt x="154" y="49"/>
                    <a:pt x="145" y="53"/>
                  </a:cubicBezTo>
                  <a:cubicBezTo>
                    <a:pt x="131" y="60"/>
                    <a:pt x="117" y="67"/>
                    <a:pt x="103" y="74"/>
                  </a:cubicBezTo>
                  <a:cubicBezTo>
                    <a:pt x="90" y="81"/>
                    <a:pt x="77" y="88"/>
                    <a:pt x="63" y="94"/>
                  </a:cubicBezTo>
                  <a:cubicBezTo>
                    <a:pt x="57" y="98"/>
                    <a:pt x="50" y="101"/>
                    <a:pt x="43" y="105"/>
                  </a:cubicBezTo>
                  <a:cubicBezTo>
                    <a:pt x="40" y="106"/>
                    <a:pt x="34" y="110"/>
                    <a:pt x="31" y="110"/>
                  </a:cubicBezTo>
                  <a:cubicBezTo>
                    <a:pt x="24" y="111"/>
                    <a:pt x="22" y="102"/>
                    <a:pt x="21" y="97"/>
                  </a:cubicBezTo>
                  <a:cubicBezTo>
                    <a:pt x="18" y="84"/>
                    <a:pt x="17" y="70"/>
                    <a:pt x="14" y="56"/>
                  </a:cubicBezTo>
                  <a:cubicBezTo>
                    <a:pt x="14" y="55"/>
                    <a:pt x="14" y="55"/>
                    <a:pt x="14" y="54"/>
                  </a:cubicBezTo>
                  <a:cubicBezTo>
                    <a:pt x="14" y="54"/>
                    <a:pt x="14" y="54"/>
                    <a:pt x="14" y="54"/>
                  </a:cubicBezTo>
                  <a:cubicBezTo>
                    <a:pt x="28" y="41"/>
                    <a:pt x="34" y="21"/>
                    <a:pt x="29" y="2"/>
                  </a:cubicBezTo>
                  <a:cubicBezTo>
                    <a:pt x="28" y="0"/>
                    <a:pt x="25" y="1"/>
                    <a:pt x="25" y="3"/>
                  </a:cubicBezTo>
                  <a:cubicBezTo>
                    <a:pt x="29" y="21"/>
                    <a:pt x="25" y="38"/>
                    <a:pt x="13" y="52"/>
                  </a:cubicBezTo>
                  <a:cubicBezTo>
                    <a:pt x="11" y="39"/>
                    <a:pt x="7" y="27"/>
                    <a:pt x="2" y="15"/>
                  </a:cubicBezTo>
                  <a:cubicBezTo>
                    <a:pt x="2" y="13"/>
                    <a:pt x="0" y="14"/>
                    <a:pt x="1" y="15"/>
                  </a:cubicBezTo>
                  <a:cubicBezTo>
                    <a:pt x="9" y="40"/>
                    <a:pt x="11" y="66"/>
                    <a:pt x="15" y="92"/>
                  </a:cubicBezTo>
                  <a:cubicBezTo>
                    <a:pt x="16" y="99"/>
                    <a:pt x="18" y="112"/>
                    <a:pt x="26" y="115"/>
                  </a:cubicBezTo>
                  <a:cubicBezTo>
                    <a:pt x="33" y="118"/>
                    <a:pt x="43" y="111"/>
                    <a:pt x="49" y="107"/>
                  </a:cubicBezTo>
                  <a:cubicBezTo>
                    <a:pt x="74" y="95"/>
                    <a:pt x="100" y="82"/>
                    <a:pt x="125" y="69"/>
                  </a:cubicBezTo>
                  <a:cubicBezTo>
                    <a:pt x="137" y="63"/>
                    <a:pt x="149" y="56"/>
                    <a:pt x="161" y="51"/>
                  </a:cubicBezTo>
                  <a:cubicBezTo>
                    <a:pt x="164" y="49"/>
                    <a:pt x="168" y="48"/>
                    <a:pt x="171" y="48"/>
                  </a:cubicBezTo>
                  <a:cubicBezTo>
                    <a:pt x="175" y="49"/>
                    <a:pt x="175" y="56"/>
                    <a:pt x="172" y="61"/>
                  </a:cubicBezTo>
                  <a:cubicBezTo>
                    <a:pt x="169" y="66"/>
                    <a:pt x="91" y="203"/>
                    <a:pt x="79" y="223"/>
                  </a:cubicBezTo>
                  <a:cubicBezTo>
                    <a:pt x="84" y="223"/>
                    <a:pt x="84" y="223"/>
                    <a:pt x="84" y="223"/>
                  </a:cubicBezTo>
                  <a:cubicBezTo>
                    <a:pt x="104" y="187"/>
                    <a:pt x="164" y="95"/>
                    <a:pt x="182" y="54"/>
                  </a:cubicBezTo>
                  <a:cubicBezTo>
                    <a:pt x="185" y="47"/>
                    <a:pt x="179" y="43"/>
                    <a:pt x="175" y="42"/>
                  </a:cubicBezTo>
                  <a:close/>
                </a:path>
              </a:pathLst>
            </a:custGeom>
            <a:solidFill>
              <a:srgbClr val="39569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85000" lnSpcReduction="20000"/>
            </a:bodyPr>
            <a:lstStyle/>
            <a:p>
              <a:pPr algn="ctr"/>
              <a:endParaRPr>
                <a:cs typeface="+mn-ea"/>
                <a:sym typeface="+mn-lt"/>
              </a:endParaRPr>
            </a:p>
          </p:txBody>
        </p:sp>
        <p:sp>
          <p:nvSpPr>
            <p:cNvPr id="59" name="íšliḑê">
              <a:extLst>
                <a:ext uri="{FF2B5EF4-FFF2-40B4-BE49-F238E27FC236}">
                  <a16:creationId xmlns="" xmlns:a16="http://schemas.microsoft.com/office/drawing/2014/main" id="{F5DEAE4F-1DA0-4552-A0FA-94C566B9EDE9}"/>
                </a:ext>
              </a:extLst>
            </p:cNvPr>
            <p:cNvSpPr/>
            <p:nvPr/>
          </p:nvSpPr>
          <p:spPr bwMode="auto">
            <a:xfrm>
              <a:off x="5767388" y="5314951"/>
              <a:ext cx="142875" cy="41275"/>
            </a:xfrm>
            <a:custGeom>
              <a:avLst/>
              <a:gdLst>
                <a:gd name="T0" fmla="*/ 0 w 48"/>
                <a:gd name="T1" fmla="*/ 4 h 14"/>
                <a:gd name="T2" fmla="*/ 4 w 48"/>
                <a:gd name="T3" fmla="*/ 8 h 14"/>
                <a:gd name="T4" fmla="*/ 34 w 48"/>
                <a:gd name="T5" fmla="*/ 11 h 14"/>
                <a:gd name="T6" fmla="*/ 47 w 48"/>
                <a:gd name="T7" fmla="*/ 7 h 14"/>
                <a:gd name="T8" fmla="*/ 33 w 48"/>
                <a:gd name="T9" fmla="*/ 1 h 14"/>
                <a:gd name="T10" fmla="*/ 4 w 48"/>
                <a:gd name="T11" fmla="*/ 0 h 14"/>
                <a:gd name="T12" fmla="*/ 0 w 48"/>
                <a:gd name="T13" fmla="*/ 4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0" y="4"/>
                  </a:moveTo>
                  <a:cubicBezTo>
                    <a:pt x="0" y="7"/>
                    <a:pt x="2" y="8"/>
                    <a:pt x="4" y="8"/>
                  </a:cubicBezTo>
                  <a:cubicBezTo>
                    <a:pt x="14" y="9"/>
                    <a:pt x="24" y="9"/>
                    <a:pt x="34" y="11"/>
                  </a:cubicBezTo>
                  <a:cubicBezTo>
                    <a:pt x="38" y="11"/>
                    <a:pt x="48" y="14"/>
                    <a:pt x="47" y="7"/>
                  </a:cubicBezTo>
                  <a:cubicBezTo>
                    <a:pt x="47" y="1"/>
                    <a:pt x="37" y="1"/>
                    <a:pt x="33" y="1"/>
                  </a:cubicBezTo>
                  <a:cubicBezTo>
                    <a:pt x="24" y="1"/>
                    <a:pt x="13" y="0"/>
                    <a:pt x="4" y="0"/>
                  </a:cubicBezTo>
                  <a:cubicBezTo>
                    <a:pt x="2" y="0"/>
                    <a:pt x="0" y="1"/>
                    <a:pt x="0" y="4"/>
                  </a:cubicBezTo>
                  <a:close/>
                </a:path>
              </a:pathLst>
            </a:custGeom>
            <a:solidFill>
              <a:srgbClr val="ED789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60" name="ïṣḻíḍê">
              <a:extLst>
                <a:ext uri="{FF2B5EF4-FFF2-40B4-BE49-F238E27FC236}">
                  <a16:creationId xmlns="" xmlns:a16="http://schemas.microsoft.com/office/drawing/2014/main" id="{80A42C9F-C46F-4150-9208-1AF7D825F2DE}"/>
                </a:ext>
              </a:extLst>
            </p:cNvPr>
            <p:cNvSpPr/>
            <p:nvPr/>
          </p:nvSpPr>
          <p:spPr bwMode="auto">
            <a:xfrm>
              <a:off x="5437188" y="5314951"/>
              <a:ext cx="141288" cy="41275"/>
            </a:xfrm>
            <a:custGeom>
              <a:avLst/>
              <a:gdLst>
                <a:gd name="T0" fmla="*/ 0 w 48"/>
                <a:gd name="T1" fmla="*/ 4 h 14"/>
                <a:gd name="T2" fmla="*/ 4 w 48"/>
                <a:gd name="T3" fmla="*/ 8 h 14"/>
                <a:gd name="T4" fmla="*/ 35 w 48"/>
                <a:gd name="T5" fmla="*/ 11 h 14"/>
                <a:gd name="T6" fmla="*/ 48 w 48"/>
                <a:gd name="T7" fmla="*/ 7 h 14"/>
                <a:gd name="T8" fmla="*/ 34 w 48"/>
                <a:gd name="T9" fmla="*/ 1 h 14"/>
                <a:gd name="T10" fmla="*/ 4 w 48"/>
                <a:gd name="T11" fmla="*/ 0 h 14"/>
                <a:gd name="T12" fmla="*/ 0 w 48"/>
                <a:gd name="T13" fmla="*/ 4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0" y="4"/>
                  </a:moveTo>
                  <a:cubicBezTo>
                    <a:pt x="0" y="7"/>
                    <a:pt x="3" y="8"/>
                    <a:pt x="4" y="8"/>
                  </a:cubicBezTo>
                  <a:cubicBezTo>
                    <a:pt x="15" y="9"/>
                    <a:pt x="25" y="9"/>
                    <a:pt x="35" y="11"/>
                  </a:cubicBezTo>
                  <a:cubicBezTo>
                    <a:pt x="38" y="11"/>
                    <a:pt x="48" y="14"/>
                    <a:pt x="48" y="7"/>
                  </a:cubicBezTo>
                  <a:cubicBezTo>
                    <a:pt x="47" y="1"/>
                    <a:pt x="38" y="1"/>
                    <a:pt x="34" y="1"/>
                  </a:cubicBezTo>
                  <a:cubicBezTo>
                    <a:pt x="25" y="1"/>
                    <a:pt x="13" y="0"/>
                    <a:pt x="4" y="0"/>
                  </a:cubicBezTo>
                  <a:cubicBezTo>
                    <a:pt x="2" y="0"/>
                    <a:pt x="1" y="1"/>
                    <a:pt x="0" y="4"/>
                  </a:cubicBezTo>
                  <a:close/>
                </a:path>
              </a:pathLst>
            </a:custGeom>
            <a:solidFill>
              <a:srgbClr val="ED789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61" name="íṧľîďé">
              <a:extLst>
                <a:ext uri="{FF2B5EF4-FFF2-40B4-BE49-F238E27FC236}">
                  <a16:creationId xmlns="" xmlns:a16="http://schemas.microsoft.com/office/drawing/2014/main" id="{CFC81AC2-7723-4446-8833-5125F9414BC0}"/>
                </a:ext>
              </a:extLst>
            </p:cNvPr>
            <p:cNvSpPr/>
            <p:nvPr/>
          </p:nvSpPr>
          <p:spPr bwMode="auto">
            <a:xfrm>
              <a:off x="5516563" y="3373438"/>
              <a:ext cx="141288" cy="144463"/>
            </a:xfrm>
            <a:custGeom>
              <a:avLst/>
              <a:gdLst>
                <a:gd name="T0" fmla="*/ 12 w 48"/>
                <a:gd name="T1" fmla="*/ 1 h 49"/>
                <a:gd name="T2" fmla="*/ 25 w 48"/>
                <a:gd name="T3" fmla="*/ 11 h 49"/>
                <a:gd name="T4" fmla="*/ 35 w 48"/>
                <a:gd name="T5" fmla="*/ 21 h 49"/>
                <a:gd name="T6" fmla="*/ 42 w 48"/>
                <a:gd name="T7" fmla="*/ 16 h 49"/>
                <a:gd name="T8" fmla="*/ 46 w 48"/>
                <a:gd name="T9" fmla="*/ 17 h 49"/>
                <a:gd name="T10" fmla="*/ 44 w 48"/>
                <a:gd name="T11" fmla="*/ 46 h 49"/>
                <a:gd name="T12" fmla="*/ 30 w 48"/>
                <a:gd name="T13" fmla="*/ 49 h 49"/>
                <a:gd name="T14" fmla="*/ 16 w 48"/>
                <a:gd name="T15" fmla="*/ 28 h 49"/>
                <a:gd name="T16" fmla="*/ 3 w 48"/>
                <a:gd name="T17" fmla="*/ 16 h 49"/>
                <a:gd name="T18" fmla="*/ 12 w 48"/>
                <a:gd name="T19"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12" y="1"/>
                  </a:moveTo>
                  <a:cubicBezTo>
                    <a:pt x="18" y="2"/>
                    <a:pt x="21" y="7"/>
                    <a:pt x="25" y="11"/>
                  </a:cubicBezTo>
                  <a:cubicBezTo>
                    <a:pt x="27" y="14"/>
                    <a:pt x="31" y="20"/>
                    <a:pt x="35" y="21"/>
                  </a:cubicBezTo>
                  <a:cubicBezTo>
                    <a:pt x="41" y="23"/>
                    <a:pt x="40" y="20"/>
                    <a:pt x="42" y="16"/>
                  </a:cubicBezTo>
                  <a:cubicBezTo>
                    <a:pt x="43" y="15"/>
                    <a:pt x="45" y="16"/>
                    <a:pt x="46" y="17"/>
                  </a:cubicBezTo>
                  <a:cubicBezTo>
                    <a:pt x="48" y="27"/>
                    <a:pt x="41" y="36"/>
                    <a:pt x="44" y="46"/>
                  </a:cubicBezTo>
                  <a:cubicBezTo>
                    <a:pt x="40" y="48"/>
                    <a:pt x="35" y="49"/>
                    <a:pt x="30" y="49"/>
                  </a:cubicBezTo>
                  <a:cubicBezTo>
                    <a:pt x="30" y="49"/>
                    <a:pt x="29" y="38"/>
                    <a:pt x="16" y="28"/>
                  </a:cubicBezTo>
                  <a:cubicBezTo>
                    <a:pt x="11" y="24"/>
                    <a:pt x="5" y="21"/>
                    <a:pt x="3" y="16"/>
                  </a:cubicBezTo>
                  <a:cubicBezTo>
                    <a:pt x="0" y="9"/>
                    <a:pt x="4" y="0"/>
                    <a:pt x="12" y="1"/>
                  </a:cubicBezTo>
                  <a:close/>
                </a:path>
              </a:pathLst>
            </a:custGeom>
            <a:solidFill>
              <a:srgbClr val="F9CDB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62" name="išlîḍè">
              <a:extLst>
                <a:ext uri="{FF2B5EF4-FFF2-40B4-BE49-F238E27FC236}">
                  <a16:creationId xmlns="" xmlns:a16="http://schemas.microsoft.com/office/drawing/2014/main" id="{581DEB4E-E82C-4586-949A-3B51C2C17090}"/>
                </a:ext>
              </a:extLst>
            </p:cNvPr>
            <p:cNvSpPr/>
            <p:nvPr/>
          </p:nvSpPr>
          <p:spPr bwMode="auto">
            <a:xfrm>
              <a:off x="5353050" y="3494088"/>
              <a:ext cx="358775" cy="712788"/>
            </a:xfrm>
            <a:custGeom>
              <a:avLst/>
              <a:gdLst>
                <a:gd name="T0" fmla="*/ 63 w 121"/>
                <a:gd name="T1" fmla="*/ 237 h 241"/>
                <a:gd name="T2" fmla="*/ 98 w 121"/>
                <a:gd name="T3" fmla="*/ 0 h 241"/>
                <a:gd name="T4" fmla="*/ 83 w 121"/>
                <a:gd name="T5" fmla="*/ 4 h 241"/>
                <a:gd name="T6" fmla="*/ 66 w 121"/>
                <a:gd name="T7" fmla="*/ 161 h 241"/>
                <a:gd name="T8" fmla="*/ 0 w 121"/>
                <a:gd name="T9" fmla="*/ 237 h 241"/>
                <a:gd name="T10" fmla="*/ 63 w 121"/>
                <a:gd name="T11" fmla="*/ 237 h 241"/>
              </a:gdLst>
              <a:ahLst/>
              <a:cxnLst>
                <a:cxn ang="0">
                  <a:pos x="T0" y="T1"/>
                </a:cxn>
                <a:cxn ang="0">
                  <a:pos x="T2" y="T3"/>
                </a:cxn>
                <a:cxn ang="0">
                  <a:pos x="T4" y="T5"/>
                </a:cxn>
                <a:cxn ang="0">
                  <a:pos x="T6" y="T7"/>
                </a:cxn>
                <a:cxn ang="0">
                  <a:pos x="T8" y="T9"/>
                </a:cxn>
                <a:cxn ang="0">
                  <a:pos x="T10" y="T11"/>
                </a:cxn>
              </a:cxnLst>
              <a:rect l="0" t="0" r="r" b="b"/>
              <a:pathLst>
                <a:path w="121" h="241">
                  <a:moveTo>
                    <a:pt x="63" y="237"/>
                  </a:moveTo>
                  <a:cubicBezTo>
                    <a:pt x="121" y="146"/>
                    <a:pt x="118" y="69"/>
                    <a:pt x="98" y="0"/>
                  </a:cubicBezTo>
                  <a:cubicBezTo>
                    <a:pt x="93" y="1"/>
                    <a:pt x="88" y="3"/>
                    <a:pt x="83" y="4"/>
                  </a:cubicBezTo>
                  <a:cubicBezTo>
                    <a:pt x="90" y="57"/>
                    <a:pt x="87" y="113"/>
                    <a:pt x="66" y="161"/>
                  </a:cubicBezTo>
                  <a:cubicBezTo>
                    <a:pt x="53" y="193"/>
                    <a:pt x="30" y="219"/>
                    <a:pt x="0" y="237"/>
                  </a:cubicBezTo>
                  <a:cubicBezTo>
                    <a:pt x="21" y="241"/>
                    <a:pt x="42" y="240"/>
                    <a:pt x="63" y="237"/>
                  </a:cubicBezTo>
                  <a:close/>
                </a:path>
              </a:pathLst>
            </a:custGeom>
            <a:solidFill>
              <a:srgbClr val="E94C7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20000"/>
            </a:bodyPr>
            <a:lstStyle/>
            <a:p>
              <a:pPr algn="ctr"/>
              <a:endParaRPr>
                <a:cs typeface="+mn-ea"/>
                <a:sym typeface="+mn-lt"/>
              </a:endParaRPr>
            </a:p>
          </p:txBody>
        </p:sp>
        <p:sp>
          <p:nvSpPr>
            <p:cNvPr id="63" name="ïṧḷîḓe">
              <a:extLst>
                <a:ext uri="{FF2B5EF4-FFF2-40B4-BE49-F238E27FC236}">
                  <a16:creationId xmlns="" xmlns:a16="http://schemas.microsoft.com/office/drawing/2014/main" id="{A328B417-D9AE-4DFE-AA85-BF4B48773255}"/>
                </a:ext>
              </a:extLst>
            </p:cNvPr>
            <p:cNvSpPr/>
            <p:nvPr/>
          </p:nvSpPr>
          <p:spPr bwMode="auto">
            <a:xfrm>
              <a:off x="5589588" y="3867151"/>
              <a:ext cx="33338" cy="49213"/>
            </a:xfrm>
            <a:custGeom>
              <a:avLst/>
              <a:gdLst>
                <a:gd name="T0" fmla="*/ 9 w 11"/>
                <a:gd name="T1" fmla="*/ 9 h 17"/>
                <a:gd name="T2" fmla="*/ 1 w 11"/>
                <a:gd name="T3" fmla="*/ 3 h 17"/>
                <a:gd name="T4" fmla="*/ 1 w 11"/>
                <a:gd name="T5" fmla="*/ 15 h 17"/>
                <a:gd name="T6" fmla="*/ 9 w 11"/>
                <a:gd name="T7" fmla="*/ 16 h 17"/>
                <a:gd name="T8" fmla="*/ 9 w 11"/>
                <a:gd name="T9" fmla="*/ 9 h 17"/>
              </a:gdLst>
              <a:ahLst/>
              <a:cxnLst>
                <a:cxn ang="0">
                  <a:pos x="T0" y="T1"/>
                </a:cxn>
                <a:cxn ang="0">
                  <a:pos x="T2" y="T3"/>
                </a:cxn>
                <a:cxn ang="0">
                  <a:pos x="T4" y="T5"/>
                </a:cxn>
                <a:cxn ang="0">
                  <a:pos x="T6" y="T7"/>
                </a:cxn>
                <a:cxn ang="0">
                  <a:pos x="T8" y="T9"/>
                </a:cxn>
              </a:cxnLst>
              <a:rect l="0" t="0" r="r" b="b"/>
              <a:pathLst>
                <a:path w="11" h="17">
                  <a:moveTo>
                    <a:pt x="9" y="9"/>
                  </a:moveTo>
                  <a:cubicBezTo>
                    <a:pt x="2" y="7"/>
                    <a:pt x="1" y="3"/>
                    <a:pt x="1" y="3"/>
                  </a:cubicBezTo>
                  <a:cubicBezTo>
                    <a:pt x="1" y="0"/>
                    <a:pt x="0" y="13"/>
                    <a:pt x="1" y="15"/>
                  </a:cubicBezTo>
                  <a:cubicBezTo>
                    <a:pt x="3" y="17"/>
                    <a:pt x="6" y="17"/>
                    <a:pt x="9" y="16"/>
                  </a:cubicBezTo>
                  <a:cubicBezTo>
                    <a:pt x="11" y="14"/>
                    <a:pt x="11" y="10"/>
                    <a:pt x="9" y="9"/>
                  </a:cubicBezTo>
                  <a:close/>
                </a:path>
              </a:pathLst>
            </a:custGeom>
            <a:solidFill>
              <a:srgbClr val="4A64A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64" name="íṡľïde">
              <a:extLst>
                <a:ext uri="{FF2B5EF4-FFF2-40B4-BE49-F238E27FC236}">
                  <a16:creationId xmlns="" xmlns:a16="http://schemas.microsoft.com/office/drawing/2014/main" id="{412C62B1-9830-4DDB-BE60-374103CAD3BD}"/>
                </a:ext>
              </a:extLst>
            </p:cNvPr>
            <p:cNvSpPr/>
            <p:nvPr/>
          </p:nvSpPr>
          <p:spPr bwMode="auto">
            <a:xfrm>
              <a:off x="5324475" y="3733801"/>
              <a:ext cx="280988" cy="484188"/>
            </a:xfrm>
            <a:custGeom>
              <a:avLst/>
              <a:gdLst>
                <a:gd name="T0" fmla="*/ 82 w 95"/>
                <a:gd name="T1" fmla="*/ 19 h 164"/>
                <a:gd name="T2" fmla="*/ 73 w 95"/>
                <a:gd name="T3" fmla="*/ 8 h 164"/>
                <a:gd name="T4" fmla="*/ 72 w 95"/>
                <a:gd name="T5" fmla="*/ 8 h 164"/>
                <a:gd name="T6" fmla="*/ 41 w 95"/>
                <a:gd name="T7" fmla="*/ 14 h 164"/>
                <a:gd name="T8" fmla="*/ 17 w 95"/>
                <a:gd name="T9" fmla="*/ 44 h 164"/>
                <a:gd name="T10" fmla="*/ 24 w 95"/>
                <a:gd name="T11" fmla="*/ 117 h 164"/>
                <a:gd name="T12" fmla="*/ 25 w 95"/>
                <a:gd name="T13" fmla="*/ 160 h 164"/>
                <a:gd name="T14" fmla="*/ 27 w 95"/>
                <a:gd name="T15" fmla="*/ 162 h 164"/>
                <a:gd name="T16" fmla="*/ 28 w 95"/>
                <a:gd name="T17" fmla="*/ 163 h 164"/>
                <a:gd name="T18" fmla="*/ 64 w 95"/>
                <a:gd name="T19" fmla="*/ 155 h 164"/>
                <a:gd name="T20" fmla="*/ 65 w 95"/>
                <a:gd name="T21" fmla="*/ 154 h 164"/>
                <a:gd name="T22" fmla="*/ 66 w 95"/>
                <a:gd name="T23" fmla="*/ 151 h 164"/>
                <a:gd name="T24" fmla="*/ 53 w 95"/>
                <a:gd name="T25" fmla="*/ 120 h 164"/>
                <a:gd name="T26" fmla="*/ 84 w 95"/>
                <a:gd name="T27" fmla="*/ 94 h 164"/>
                <a:gd name="T28" fmla="*/ 82 w 95"/>
                <a:gd name="T29" fmla="*/ 1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64">
                  <a:moveTo>
                    <a:pt x="82" y="19"/>
                  </a:moveTo>
                  <a:cubicBezTo>
                    <a:pt x="79" y="15"/>
                    <a:pt x="76" y="11"/>
                    <a:pt x="73" y="8"/>
                  </a:cubicBezTo>
                  <a:cubicBezTo>
                    <a:pt x="72" y="8"/>
                    <a:pt x="72" y="8"/>
                    <a:pt x="72" y="8"/>
                  </a:cubicBezTo>
                  <a:cubicBezTo>
                    <a:pt x="62" y="0"/>
                    <a:pt x="49" y="6"/>
                    <a:pt x="41" y="14"/>
                  </a:cubicBezTo>
                  <a:cubicBezTo>
                    <a:pt x="31" y="22"/>
                    <a:pt x="23" y="32"/>
                    <a:pt x="17" y="44"/>
                  </a:cubicBezTo>
                  <a:cubicBezTo>
                    <a:pt x="6" y="65"/>
                    <a:pt x="0" y="103"/>
                    <a:pt x="24" y="117"/>
                  </a:cubicBezTo>
                  <a:cubicBezTo>
                    <a:pt x="25" y="132"/>
                    <a:pt x="25" y="146"/>
                    <a:pt x="25" y="160"/>
                  </a:cubicBezTo>
                  <a:cubicBezTo>
                    <a:pt x="25" y="162"/>
                    <a:pt x="26" y="162"/>
                    <a:pt x="27" y="162"/>
                  </a:cubicBezTo>
                  <a:cubicBezTo>
                    <a:pt x="27" y="163"/>
                    <a:pt x="28" y="163"/>
                    <a:pt x="28" y="163"/>
                  </a:cubicBezTo>
                  <a:cubicBezTo>
                    <a:pt x="41" y="164"/>
                    <a:pt x="53" y="161"/>
                    <a:pt x="64" y="155"/>
                  </a:cubicBezTo>
                  <a:cubicBezTo>
                    <a:pt x="65" y="154"/>
                    <a:pt x="65" y="154"/>
                    <a:pt x="65" y="154"/>
                  </a:cubicBezTo>
                  <a:cubicBezTo>
                    <a:pt x="66" y="153"/>
                    <a:pt x="67" y="152"/>
                    <a:pt x="66" y="151"/>
                  </a:cubicBezTo>
                  <a:cubicBezTo>
                    <a:pt x="60" y="141"/>
                    <a:pt x="55" y="131"/>
                    <a:pt x="53" y="120"/>
                  </a:cubicBezTo>
                  <a:cubicBezTo>
                    <a:pt x="66" y="116"/>
                    <a:pt x="78" y="107"/>
                    <a:pt x="84" y="94"/>
                  </a:cubicBezTo>
                  <a:cubicBezTo>
                    <a:pt x="95" y="71"/>
                    <a:pt x="95" y="41"/>
                    <a:pt x="82" y="19"/>
                  </a:cubicBezTo>
                  <a:close/>
                </a:path>
              </a:pathLst>
            </a:custGeom>
            <a:solidFill>
              <a:srgbClr val="F9CDB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7500" lnSpcReduction="20000"/>
            </a:bodyPr>
            <a:lstStyle/>
            <a:p>
              <a:pPr algn="ctr"/>
              <a:endParaRPr>
                <a:cs typeface="+mn-ea"/>
                <a:sym typeface="+mn-lt"/>
              </a:endParaRPr>
            </a:p>
          </p:txBody>
        </p:sp>
        <p:sp>
          <p:nvSpPr>
            <p:cNvPr id="65" name="iṣḷïďé">
              <a:extLst>
                <a:ext uri="{FF2B5EF4-FFF2-40B4-BE49-F238E27FC236}">
                  <a16:creationId xmlns="" xmlns:a16="http://schemas.microsoft.com/office/drawing/2014/main" id="{BD1098F0-AE06-44C3-AFD5-D3D89264C738}"/>
                </a:ext>
              </a:extLst>
            </p:cNvPr>
            <p:cNvSpPr/>
            <p:nvPr/>
          </p:nvSpPr>
          <p:spPr bwMode="auto">
            <a:xfrm>
              <a:off x="5462588" y="3913188"/>
              <a:ext cx="109538" cy="60325"/>
            </a:xfrm>
            <a:custGeom>
              <a:avLst/>
              <a:gdLst>
                <a:gd name="T0" fmla="*/ 30 w 37"/>
                <a:gd name="T1" fmla="*/ 3 h 20"/>
                <a:gd name="T2" fmla="*/ 26 w 37"/>
                <a:gd name="T3" fmla="*/ 2 h 20"/>
                <a:gd name="T4" fmla="*/ 11 w 37"/>
                <a:gd name="T5" fmla="*/ 1 h 20"/>
                <a:gd name="T6" fmla="*/ 3 w 37"/>
                <a:gd name="T7" fmla="*/ 12 h 20"/>
                <a:gd name="T8" fmla="*/ 9 w 37"/>
                <a:gd name="T9" fmla="*/ 18 h 20"/>
                <a:gd name="T10" fmla="*/ 21 w 37"/>
                <a:gd name="T11" fmla="*/ 20 h 20"/>
                <a:gd name="T12" fmla="*/ 35 w 37"/>
                <a:gd name="T13" fmla="*/ 13 h 20"/>
                <a:gd name="T14" fmla="*/ 30 w 37"/>
                <a:gd name="T15" fmla="*/ 3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0">
                  <a:moveTo>
                    <a:pt x="30" y="3"/>
                  </a:moveTo>
                  <a:cubicBezTo>
                    <a:pt x="28" y="3"/>
                    <a:pt x="27" y="2"/>
                    <a:pt x="26" y="2"/>
                  </a:cubicBezTo>
                  <a:cubicBezTo>
                    <a:pt x="21" y="1"/>
                    <a:pt x="16" y="0"/>
                    <a:pt x="11" y="1"/>
                  </a:cubicBezTo>
                  <a:cubicBezTo>
                    <a:pt x="6" y="2"/>
                    <a:pt x="0" y="6"/>
                    <a:pt x="3" y="12"/>
                  </a:cubicBezTo>
                  <a:cubicBezTo>
                    <a:pt x="4" y="15"/>
                    <a:pt x="6" y="16"/>
                    <a:pt x="9" y="18"/>
                  </a:cubicBezTo>
                  <a:cubicBezTo>
                    <a:pt x="13" y="19"/>
                    <a:pt x="17" y="20"/>
                    <a:pt x="21" y="20"/>
                  </a:cubicBezTo>
                  <a:cubicBezTo>
                    <a:pt x="26" y="20"/>
                    <a:pt x="32" y="18"/>
                    <a:pt x="35" y="13"/>
                  </a:cubicBezTo>
                  <a:cubicBezTo>
                    <a:pt x="37" y="9"/>
                    <a:pt x="34" y="5"/>
                    <a:pt x="30" y="3"/>
                  </a:cubicBezTo>
                  <a:close/>
                </a:path>
              </a:pathLst>
            </a:custGeom>
            <a:solidFill>
              <a:srgbClr val="F8C3A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66" name="i$líḓè">
              <a:extLst>
                <a:ext uri="{FF2B5EF4-FFF2-40B4-BE49-F238E27FC236}">
                  <a16:creationId xmlns="" xmlns:a16="http://schemas.microsoft.com/office/drawing/2014/main" id="{29B7A51B-33D8-4007-A573-833FD0B5C0B8}"/>
                </a:ext>
              </a:extLst>
            </p:cNvPr>
            <p:cNvSpPr/>
            <p:nvPr/>
          </p:nvSpPr>
          <p:spPr bwMode="auto">
            <a:xfrm>
              <a:off x="5499100" y="3846513"/>
              <a:ext cx="79375" cy="46038"/>
            </a:xfrm>
            <a:custGeom>
              <a:avLst/>
              <a:gdLst>
                <a:gd name="T0" fmla="*/ 26 w 27"/>
                <a:gd name="T1" fmla="*/ 7 h 16"/>
                <a:gd name="T2" fmla="*/ 10 w 27"/>
                <a:gd name="T3" fmla="*/ 2 h 16"/>
                <a:gd name="T4" fmla="*/ 0 w 27"/>
                <a:gd name="T5" fmla="*/ 16 h 16"/>
                <a:gd name="T6" fmla="*/ 1 w 27"/>
                <a:gd name="T7" fmla="*/ 16 h 16"/>
                <a:gd name="T8" fmla="*/ 10 w 27"/>
                <a:gd name="T9" fmla="*/ 4 h 16"/>
                <a:gd name="T10" fmla="*/ 22 w 27"/>
                <a:gd name="T11" fmla="*/ 9 h 16"/>
                <a:gd name="T12" fmla="*/ 26 w 27"/>
                <a:gd name="T13" fmla="*/ 7 h 16"/>
              </a:gdLst>
              <a:ahLst/>
              <a:cxnLst>
                <a:cxn ang="0">
                  <a:pos x="T0" y="T1"/>
                </a:cxn>
                <a:cxn ang="0">
                  <a:pos x="T2" y="T3"/>
                </a:cxn>
                <a:cxn ang="0">
                  <a:pos x="T4" y="T5"/>
                </a:cxn>
                <a:cxn ang="0">
                  <a:pos x="T6" y="T7"/>
                </a:cxn>
                <a:cxn ang="0">
                  <a:pos x="T8" y="T9"/>
                </a:cxn>
                <a:cxn ang="0">
                  <a:pos x="T10" y="T11"/>
                </a:cxn>
                <a:cxn ang="0">
                  <a:pos x="T12" y="T13"/>
                </a:cxn>
              </a:cxnLst>
              <a:rect l="0" t="0" r="r" b="b"/>
              <a:pathLst>
                <a:path w="27" h="16">
                  <a:moveTo>
                    <a:pt x="26" y="7"/>
                  </a:moveTo>
                  <a:cubicBezTo>
                    <a:pt x="23" y="1"/>
                    <a:pt x="15" y="0"/>
                    <a:pt x="10" y="2"/>
                  </a:cubicBezTo>
                  <a:cubicBezTo>
                    <a:pt x="3" y="4"/>
                    <a:pt x="0" y="10"/>
                    <a:pt x="0" y="16"/>
                  </a:cubicBezTo>
                  <a:cubicBezTo>
                    <a:pt x="1" y="16"/>
                    <a:pt x="1" y="16"/>
                    <a:pt x="1" y="16"/>
                  </a:cubicBezTo>
                  <a:cubicBezTo>
                    <a:pt x="1" y="11"/>
                    <a:pt x="5" y="5"/>
                    <a:pt x="10" y="4"/>
                  </a:cubicBezTo>
                  <a:cubicBezTo>
                    <a:pt x="14" y="2"/>
                    <a:pt x="20" y="5"/>
                    <a:pt x="22" y="9"/>
                  </a:cubicBezTo>
                  <a:cubicBezTo>
                    <a:pt x="24" y="11"/>
                    <a:pt x="27" y="9"/>
                    <a:pt x="26" y="7"/>
                  </a:cubicBezTo>
                  <a:close/>
                </a:path>
              </a:pathLst>
            </a:custGeom>
            <a:solidFill>
              <a:srgbClr val="384C8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67" name="iṡ1ïḋe">
              <a:extLst>
                <a:ext uri="{FF2B5EF4-FFF2-40B4-BE49-F238E27FC236}">
                  <a16:creationId xmlns="" xmlns:a16="http://schemas.microsoft.com/office/drawing/2014/main" id="{6D82486D-FAC1-446B-95BF-16C37F0391DF}"/>
                </a:ext>
              </a:extLst>
            </p:cNvPr>
            <p:cNvSpPr/>
            <p:nvPr/>
          </p:nvSpPr>
          <p:spPr bwMode="auto">
            <a:xfrm>
              <a:off x="5084763" y="3606801"/>
              <a:ext cx="523875" cy="534988"/>
            </a:xfrm>
            <a:custGeom>
              <a:avLst/>
              <a:gdLst>
                <a:gd name="T0" fmla="*/ 167 w 177"/>
                <a:gd name="T1" fmla="*/ 23 h 181"/>
                <a:gd name="T2" fmla="*/ 88 w 177"/>
                <a:gd name="T3" fmla="*/ 26 h 181"/>
                <a:gd name="T4" fmla="*/ 28 w 177"/>
                <a:gd name="T5" fmla="*/ 53 h 181"/>
                <a:gd name="T6" fmla="*/ 33 w 177"/>
                <a:gd name="T7" fmla="*/ 79 h 181"/>
                <a:gd name="T8" fmla="*/ 6 w 177"/>
                <a:gd name="T9" fmla="*/ 128 h 181"/>
                <a:gd name="T10" fmla="*/ 55 w 177"/>
                <a:gd name="T11" fmla="*/ 156 h 181"/>
                <a:gd name="T12" fmla="*/ 117 w 177"/>
                <a:gd name="T13" fmla="*/ 163 h 181"/>
                <a:gd name="T14" fmla="*/ 122 w 177"/>
                <a:gd name="T15" fmla="*/ 150 h 181"/>
                <a:gd name="T16" fmla="*/ 116 w 177"/>
                <a:gd name="T17" fmla="*/ 128 h 181"/>
                <a:gd name="T18" fmla="*/ 143 w 177"/>
                <a:gd name="T19" fmla="*/ 74 h 181"/>
                <a:gd name="T20" fmla="*/ 163 w 177"/>
                <a:gd name="T21" fmla="*/ 65 h 181"/>
                <a:gd name="T22" fmla="*/ 167 w 177"/>
                <a:gd name="T23" fmla="*/ 2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81">
                  <a:moveTo>
                    <a:pt x="167" y="23"/>
                  </a:moveTo>
                  <a:cubicBezTo>
                    <a:pt x="149" y="0"/>
                    <a:pt x="102" y="1"/>
                    <a:pt x="88" y="26"/>
                  </a:cubicBezTo>
                  <a:cubicBezTo>
                    <a:pt x="65" y="19"/>
                    <a:pt x="36" y="28"/>
                    <a:pt x="28" y="53"/>
                  </a:cubicBezTo>
                  <a:cubicBezTo>
                    <a:pt x="24" y="64"/>
                    <a:pt x="27" y="73"/>
                    <a:pt x="33" y="79"/>
                  </a:cubicBezTo>
                  <a:cubicBezTo>
                    <a:pt x="13" y="84"/>
                    <a:pt x="0" y="109"/>
                    <a:pt x="6" y="128"/>
                  </a:cubicBezTo>
                  <a:cubicBezTo>
                    <a:pt x="12" y="149"/>
                    <a:pt x="35" y="157"/>
                    <a:pt x="55" y="156"/>
                  </a:cubicBezTo>
                  <a:cubicBezTo>
                    <a:pt x="60" y="181"/>
                    <a:pt x="104" y="179"/>
                    <a:pt x="117" y="163"/>
                  </a:cubicBezTo>
                  <a:cubicBezTo>
                    <a:pt x="120" y="159"/>
                    <a:pt x="122" y="155"/>
                    <a:pt x="122" y="150"/>
                  </a:cubicBezTo>
                  <a:cubicBezTo>
                    <a:pt x="123" y="142"/>
                    <a:pt x="119" y="136"/>
                    <a:pt x="116" y="128"/>
                  </a:cubicBezTo>
                  <a:cubicBezTo>
                    <a:pt x="108" y="107"/>
                    <a:pt x="119" y="78"/>
                    <a:pt x="143" y="74"/>
                  </a:cubicBezTo>
                  <a:cubicBezTo>
                    <a:pt x="150" y="73"/>
                    <a:pt x="158" y="70"/>
                    <a:pt x="163" y="65"/>
                  </a:cubicBezTo>
                  <a:cubicBezTo>
                    <a:pt x="176" y="55"/>
                    <a:pt x="177" y="36"/>
                    <a:pt x="167" y="23"/>
                  </a:cubicBezTo>
                  <a:close/>
                </a:path>
              </a:pathLst>
            </a:custGeom>
            <a:solidFill>
              <a:srgbClr val="39569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55000" lnSpcReduction="20000"/>
            </a:bodyPr>
            <a:lstStyle/>
            <a:p>
              <a:pPr algn="ctr"/>
              <a:endParaRPr>
                <a:cs typeface="+mn-ea"/>
                <a:sym typeface="+mn-lt"/>
              </a:endParaRPr>
            </a:p>
          </p:txBody>
        </p:sp>
        <p:sp>
          <p:nvSpPr>
            <p:cNvPr id="68" name="ïşļïḋê">
              <a:extLst>
                <a:ext uri="{FF2B5EF4-FFF2-40B4-BE49-F238E27FC236}">
                  <a16:creationId xmlns="" xmlns:a16="http://schemas.microsoft.com/office/drawing/2014/main" id="{27B4C9D8-B2E5-4FDA-8FEC-8029593DF59D}"/>
                </a:ext>
              </a:extLst>
            </p:cNvPr>
            <p:cNvSpPr/>
            <p:nvPr/>
          </p:nvSpPr>
          <p:spPr bwMode="auto">
            <a:xfrm>
              <a:off x="5392738" y="3611563"/>
              <a:ext cx="192088" cy="166688"/>
            </a:xfrm>
            <a:custGeom>
              <a:avLst/>
              <a:gdLst>
                <a:gd name="T0" fmla="*/ 4 w 65"/>
                <a:gd name="T1" fmla="*/ 16 h 56"/>
                <a:gd name="T2" fmla="*/ 6 w 65"/>
                <a:gd name="T3" fmla="*/ 22 h 56"/>
                <a:gd name="T4" fmla="*/ 36 w 65"/>
                <a:gd name="T5" fmla="*/ 23 h 56"/>
                <a:gd name="T6" fmla="*/ 48 w 65"/>
                <a:gd name="T7" fmla="*/ 48 h 56"/>
                <a:gd name="T8" fmla="*/ 64 w 65"/>
                <a:gd name="T9" fmla="*/ 46 h 56"/>
                <a:gd name="T10" fmla="*/ 4 w 65"/>
                <a:gd name="T11" fmla="*/ 16 h 56"/>
              </a:gdLst>
              <a:ahLst/>
              <a:cxnLst>
                <a:cxn ang="0">
                  <a:pos x="T0" y="T1"/>
                </a:cxn>
                <a:cxn ang="0">
                  <a:pos x="T2" y="T3"/>
                </a:cxn>
                <a:cxn ang="0">
                  <a:pos x="T4" y="T5"/>
                </a:cxn>
                <a:cxn ang="0">
                  <a:pos x="T6" y="T7"/>
                </a:cxn>
                <a:cxn ang="0">
                  <a:pos x="T8" y="T9"/>
                </a:cxn>
                <a:cxn ang="0">
                  <a:pos x="T10" y="T11"/>
                </a:cxn>
              </a:cxnLst>
              <a:rect l="0" t="0" r="r" b="b"/>
              <a:pathLst>
                <a:path w="65" h="56">
                  <a:moveTo>
                    <a:pt x="4" y="16"/>
                  </a:moveTo>
                  <a:cubicBezTo>
                    <a:pt x="0" y="18"/>
                    <a:pt x="3" y="22"/>
                    <a:pt x="6" y="22"/>
                  </a:cubicBezTo>
                  <a:cubicBezTo>
                    <a:pt x="16" y="19"/>
                    <a:pt x="27" y="18"/>
                    <a:pt x="36" y="23"/>
                  </a:cubicBezTo>
                  <a:cubicBezTo>
                    <a:pt x="45" y="29"/>
                    <a:pt x="45" y="39"/>
                    <a:pt x="48" y="48"/>
                  </a:cubicBezTo>
                  <a:cubicBezTo>
                    <a:pt x="51" y="56"/>
                    <a:pt x="65" y="55"/>
                    <a:pt x="64" y="46"/>
                  </a:cubicBezTo>
                  <a:cubicBezTo>
                    <a:pt x="61" y="14"/>
                    <a:pt x="31" y="0"/>
                    <a:pt x="4" y="16"/>
                  </a:cubicBezTo>
                  <a:close/>
                </a:path>
              </a:pathLst>
            </a:custGeom>
            <a:solidFill>
              <a:srgbClr val="4361A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69" name="i$ḻïde">
              <a:extLst>
                <a:ext uri="{FF2B5EF4-FFF2-40B4-BE49-F238E27FC236}">
                  <a16:creationId xmlns="" xmlns:a16="http://schemas.microsoft.com/office/drawing/2014/main" id="{4053009D-0F7B-4A8E-A22F-8ED667DD3ECC}"/>
                </a:ext>
              </a:extLst>
            </p:cNvPr>
            <p:cNvSpPr/>
            <p:nvPr/>
          </p:nvSpPr>
          <p:spPr bwMode="auto">
            <a:xfrm>
              <a:off x="5105400" y="3863976"/>
              <a:ext cx="304800" cy="247650"/>
            </a:xfrm>
            <a:custGeom>
              <a:avLst/>
              <a:gdLst>
                <a:gd name="T0" fmla="*/ 100 w 103"/>
                <a:gd name="T1" fmla="*/ 67 h 84"/>
                <a:gd name="T2" fmla="*/ 61 w 103"/>
                <a:gd name="T3" fmla="*/ 67 h 84"/>
                <a:gd name="T4" fmla="*/ 54 w 103"/>
                <a:gd name="T5" fmla="*/ 55 h 84"/>
                <a:gd name="T6" fmla="*/ 15 w 103"/>
                <a:gd name="T7" fmla="*/ 40 h 84"/>
                <a:gd name="T8" fmla="*/ 24 w 103"/>
                <a:gd name="T9" fmla="*/ 3 h 84"/>
                <a:gd name="T10" fmla="*/ 22 w 103"/>
                <a:gd name="T11" fmla="*/ 0 h 84"/>
                <a:gd name="T12" fmla="*/ 8 w 103"/>
                <a:gd name="T13" fmla="*/ 42 h 84"/>
                <a:gd name="T14" fmla="*/ 52 w 103"/>
                <a:gd name="T15" fmla="*/ 63 h 84"/>
                <a:gd name="T16" fmla="*/ 102 w 103"/>
                <a:gd name="T17" fmla="*/ 69 h 84"/>
                <a:gd name="T18" fmla="*/ 100 w 103"/>
                <a:gd name="T19"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84">
                  <a:moveTo>
                    <a:pt x="100" y="67"/>
                  </a:moveTo>
                  <a:cubicBezTo>
                    <a:pt x="91" y="76"/>
                    <a:pt x="71" y="76"/>
                    <a:pt x="61" y="67"/>
                  </a:cubicBezTo>
                  <a:cubicBezTo>
                    <a:pt x="58" y="64"/>
                    <a:pt x="60" y="54"/>
                    <a:pt x="54" y="55"/>
                  </a:cubicBezTo>
                  <a:cubicBezTo>
                    <a:pt x="39" y="57"/>
                    <a:pt x="23" y="55"/>
                    <a:pt x="15" y="40"/>
                  </a:cubicBezTo>
                  <a:cubicBezTo>
                    <a:pt x="7" y="27"/>
                    <a:pt x="12" y="12"/>
                    <a:pt x="24" y="3"/>
                  </a:cubicBezTo>
                  <a:cubicBezTo>
                    <a:pt x="25" y="2"/>
                    <a:pt x="23" y="0"/>
                    <a:pt x="22" y="0"/>
                  </a:cubicBezTo>
                  <a:cubicBezTo>
                    <a:pt x="5" y="7"/>
                    <a:pt x="0" y="27"/>
                    <a:pt x="8" y="42"/>
                  </a:cubicBezTo>
                  <a:cubicBezTo>
                    <a:pt x="16" y="59"/>
                    <a:pt x="34" y="66"/>
                    <a:pt x="52" y="63"/>
                  </a:cubicBezTo>
                  <a:cubicBezTo>
                    <a:pt x="56" y="84"/>
                    <a:pt x="91" y="83"/>
                    <a:pt x="102" y="69"/>
                  </a:cubicBezTo>
                  <a:cubicBezTo>
                    <a:pt x="103" y="68"/>
                    <a:pt x="102" y="66"/>
                    <a:pt x="100" y="67"/>
                  </a:cubicBezTo>
                  <a:close/>
                </a:path>
              </a:pathLst>
            </a:custGeom>
            <a:solidFill>
              <a:srgbClr val="4361A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70" name="îṥḷíḑè">
              <a:extLst>
                <a:ext uri="{FF2B5EF4-FFF2-40B4-BE49-F238E27FC236}">
                  <a16:creationId xmlns="" xmlns:a16="http://schemas.microsoft.com/office/drawing/2014/main" id="{4A5BB998-B8AB-4863-97E0-877DF7A49764}"/>
                </a:ext>
              </a:extLst>
            </p:cNvPr>
            <p:cNvSpPr/>
            <p:nvPr/>
          </p:nvSpPr>
          <p:spPr bwMode="auto">
            <a:xfrm>
              <a:off x="5900738" y="3398838"/>
              <a:ext cx="133350" cy="157163"/>
            </a:xfrm>
            <a:custGeom>
              <a:avLst/>
              <a:gdLst>
                <a:gd name="T0" fmla="*/ 31 w 45"/>
                <a:gd name="T1" fmla="*/ 2 h 53"/>
                <a:gd name="T2" fmla="*/ 20 w 45"/>
                <a:gd name="T3" fmla="*/ 14 h 53"/>
                <a:gd name="T4" fmla="*/ 12 w 45"/>
                <a:gd name="T5" fmla="*/ 25 h 53"/>
                <a:gd name="T6" fmla="*/ 4 w 45"/>
                <a:gd name="T7" fmla="*/ 22 h 53"/>
                <a:gd name="T8" fmla="*/ 1 w 45"/>
                <a:gd name="T9" fmla="*/ 23 h 53"/>
                <a:gd name="T10" fmla="*/ 7 w 45"/>
                <a:gd name="T11" fmla="*/ 51 h 53"/>
                <a:gd name="T12" fmla="*/ 22 w 45"/>
                <a:gd name="T13" fmla="*/ 52 h 53"/>
                <a:gd name="T14" fmla="*/ 32 w 45"/>
                <a:gd name="T15" fmla="*/ 28 h 53"/>
                <a:gd name="T16" fmla="*/ 43 w 45"/>
                <a:gd name="T17" fmla="*/ 15 h 53"/>
                <a:gd name="T18" fmla="*/ 31 w 45"/>
                <a:gd name="T19"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53">
                  <a:moveTo>
                    <a:pt x="31" y="2"/>
                  </a:moveTo>
                  <a:cubicBezTo>
                    <a:pt x="26" y="4"/>
                    <a:pt x="23" y="9"/>
                    <a:pt x="20" y="14"/>
                  </a:cubicBezTo>
                  <a:cubicBezTo>
                    <a:pt x="18" y="17"/>
                    <a:pt x="16" y="23"/>
                    <a:pt x="12" y="25"/>
                  </a:cubicBezTo>
                  <a:cubicBezTo>
                    <a:pt x="6" y="28"/>
                    <a:pt x="7" y="25"/>
                    <a:pt x="4" y="22"/>
                  </a:cubicBezTo>
                  <a:cubicBezTo>
                    <a:pt x="3" y="20"/>
                    <a:pt x="1" y="21"/>
                    <a:pt x="1" y="23"/>
                  </a:cubicBezTo>
                  <a:cubicBezTo>
                    <a:pt x="0" y="33"/>
                    <a:pt x="8" y="41"/>
                    <a:pt x="7" y="51"/>
                  </a:cubicBezTo>
                  <a:cubicBezTo>
                    <a:pt x="12" y="53"/>
                    <a:pt x="17" y="53"/>
                    <a:pt x="22" y="52"/>
                  </a:cubicBezTo>
                  <a:cubicBezTo>
                    <a:pt x="22" y="52"/>
                    <a:pt x="21" y="41"/>
                    <a:pt x="32" y="28"/>
                  </a:cubicBezTo>
                  <a:cubicBezTo>
                    <a:pt x="36" y="24"/>
                    <a:pt x="41" y="21"/>
                    <a:pt x="43" y="15"/>
                  </a:cubicBezTo>
                  <a:cubicBezTo>
                    <a:pt x="45" y="7"/>
                    <a:pt x="40" y="0"/>
                    <a:pt x="31" y="2"/>
                  </a:cubicBezTo>
                  <a:close/>
                </a:path>
              </a:pathLst>
            </a:custGeom>
            <a:solidFill>
              <a:srgbClr val="F9CDB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71" name="ï$ḻîḍe">
              <a:extLst>
                <a:ext uri="{FF2B5EF4-FFF2-40B4-BE49-F238E27FC236}">
                  <a16:creationId xmlns="" xmlns:a16="http://schemas.microsoft.com/office/drawing/2014/main" id="{6CCB692F-DA20-4EA9-B82C-4B8E5F59188E}"/>
                </a:ext>
              </a:extLst>
            </p:cNvPr>
            <p:cNvSpPr/>
            <p:nvPr/>
          </p:nvSpPr>
          <p:spPr bwMode="auto">
            <a:xfrm>
              <a:off x="5300663" y="3546476"/>
              <a:ext cx="665163" cy="1176338"/>
            </a:xfrm>
            <a:custGeom>
              <a:avLst/>
              <a:gdLst>
                <a:gd name="T0" fmla="*/ 16 w 225"/>
                <a:gd name="T1" fmla="*/ 316 h 398"/>
                <a:gd name="T2" fmla="*/ 20 w 225"/>
                <a:gd name="T3" fmla="*/ 395 h 398"/>
                <a:gd name="T4" fmla="*/ 128 w 225"/>
                <a:gd name="T5" fmla="*/ 385 h 398"/>
                <a:gd name="T6" fmla="*/ 120 w 225"/>
                <a:gd name="T7" fmla="*/ 351 h 398"/>
                <a:gd name="T8" fmla="*/ 115 w 225"/>
                <a:gd name="T9" fmla="*/ 309 h 398"/>
                <a:gd name="T10" fmla="*/ 115 w 225"/>
                <a:gd name="T11" fmla="*/ 308 h 398"/>
                <a:gd name="T12" fmla="*/ 143 w 225"/>
                <a:gd name="T13" fmla="*/ 269 h 398"/>
                <a:gd name="T14" fmla="*/ 112 w 225"/>
                <a:gd name="T15" fmla="*/ 224 h 398"/>
                <a:gd name="T16" fmla="*/ 225 w 225"/>
                <a:gd name="T17" fmla="*/ 0 h 398"/>
                <a:gd name="T18" fmla="*/ 209 w 225"/>
                <a:gd name="T19" fmla="*/ 0 h 398"/>
                <a:gd name="T20" fmla="*/ 147 w 225"/>
                <a:gd name="T21" fmla="*/ 145 h 398"/>
                <a:gd name="T22" fmla="*/ 56 w 225"/>
                <a:gd name="T23" fmla="*/ 198 h 398"/>
                <a:gd name="T24" fmla="*/ 0 w 225"/>
                <a:gd name="T25" fmla="*/ 251 h 398"/>
                <a:gd name="T26" fmla="*/ 6 w 225"/>
                <a:gd name="T27" fmla="*/ 281 h 398"/>
                <a:gd name="T28" fmla="*/ 16 w 225"/>
                <a:gd name="T29" fmla="*/ 316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398">
                  <a:moveTo>
                    <a:pt x="16" y="316"/>
                  </a:moveTo>
                  <a:cubicBezTo>
                    <a:pt x="23" y="340"/>
                    <a:pt x="27" y="370"/>
                    <a:pt x="20" y="395"/>
                  </a:cubicBezTo>
                  <a:cubicBezTo>
                    <a:pt x="45" y="398"/>
                    <a:pt x="103" y="392"/>
                    <a:pt x="128" y="385"/>
                  </a:cubicBezTo>
                  <a:cubicBezTo>
                    <a:pt x="120" y="351"/>
                    <a:pt x="120" y="351"/>
                    <a:pt x="120" y="351"/>
                  </a:cubicBezTo>
                  <a:cubicBezTo>
                    <a:pt x="115" y="338"/>
                    <a:pt x="114" y="323"/>
                    <a:pt x="115" y="309"/>
                  </a:cubicBezTo>
                  <a:cubicBezTo>
                    <a:pt x="115" y="309"/>
                    <a:pt x="115" y="308"/>
                    <a:pt x="115" y="308"/>
                  </a:cubicBezTo>
                  <a:cubicBezTo>
                    <a:pt x="125" y="296"/>
                    <a:pt x="146" y="288"/>
                    <a:pt x="143" y="269"/>
                  </a:cubicBezTo>
                  <a:cubicBezTo>
                    <a:pt x="141" y="260"/>
                    <a:pt x="115" y="244"/>
                    <a:pt x="112" y="224"/>
                  </a:cubicBezTo>
                  <a:cubicBezTo>
                    <a:pt x="202" y="152"/>
                    <a:pt x="224" y="74"/>
                    <a:pt x="225" y="0"/>
                  </a:cubicBezTo>
                  <a:cubicBezTo>
                    <a:pt x="220" y="0"/>
                    <a:pt x="215" y="0"/>
                    <a:pt x="209" y="0"/>
                  </a:cubicBezTo>
                  <a:cubicBezTo>
                    <a:pt x="201" y="52"/>
                    <a:pt x="181" y="104"/>
                    <a:pt x="147" y="145"/>
                  </a:cubicBezTo>
                  <a:cubicBezTo>
                    <a:pt x="124" y="172"/>
                    <a:pt x="91" y="191"/>
                    <a:pt x="56" y="198"/>
                  </a:cubicBezTo>
                  <a:cubicBezTo>
                    <a:pt x="23" y="205"/>
                    <a:pt x="2" y="218"/>
                    <a:pt x="0" y="251"/>
                  </a:cubicBezTo>
                  <a:cubicBezTo>
                    <a:pt x="0" y="261"/>
                    <a:pt x="3" y="271"/>
                    <a:pt x="6" y="281"/>
                  </a:cubicBezTo>
                  <a:cubicBezTo>
                    <a:pt x="10" y="292"/>
                    <a:pt x="13" y="304"/>
                    <a:pt x="16" y="316"/>
                  </a:cubicBezTo>
                  <a:close/>
                </a:path>
              </a:pathLst>
            </a:custGeom>
            <a:solidFill>
              <a:srgbClr val="EB628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72" name="iṥ1íḑè">
              <a:extLst>
                <a:ext uri="{FF2B5EF4-FFF2-40B4-BE49-F238E27FC236}">
                  <a16:creationId xmlns="" xmlns:a16="http://schemas.microsoft.com/office/drawing/2014/main" id="{B8752032-4B14-4DA6-91CF-106DC37C2D0E}"/>
                </a:ext>
              </a:extLst>
            </p:cNvPr>
            <p:cNvSpPr/>
            <p:nvPr/>
          </p:nvSpPr>
          <p:spPr bwMode="auto">
            <a:xfrm>
              <a:off x="5537200" y="4208463"/>
              <a:ext cx="136525" cy="74613"/>
            </a:xfrm>
            <a:custGeom>
              <a:avLst/>
              <a:gdLst>
                <a:gd name="T0" fmla="*/ 0 w 46"/>
                <a:gd name="T1" fmla="*/ 13 h 25"/>
                <a:gd name="T2" fmla="*/ 35 w 46"/>
                <a:gd name="T3" fmla="*/ 20 h 25"/>
                <a:gd name="T4" fmla="*/ 46 w 46"/>
                <a:gd name="T5" fmla="*/ 25 h 25"/>
                <a:gd name="T6" fmla="*/ 32 w 46"/>
                <a:gd name="T7" fmla="*/ 0 h 25"/>
                <a:gd name="T8" fmla="*/ 0 w 46"/>
                <a:gd name="T9" fmla="*/ 13 h 25"/>
              </a:gdLst>
              <a:ahLst/>
              <a:cxnLst>
                <a:cxn ang="0">
                  <a:pos x="T0" y="T1"/>
                </a:cxn>
                <a:cxn ang="0">
                  <a:pos x="T2" y="T3"/>
                </a:cxn>
                <a:cxn ang="0">
                  <a:pos x="T4" y="T5"/>
                </a:cxn>
                <a:cxn ang="0">
                  <a:pos x="T6" y="T7"/>
                </a:cxn>
                <a:cxn ang="0">
                  <a:pos x="T8" y="T9"/>
                </a:cxn>
              </a:cxnLst>
              <a:rect l="0" t="0" r="r" b="b"/>
              <a:pathLst>
                <a:path w="46" h="25">
                  <a:moveTo>
                    <a:pt x="0" y="13"/>
                  </a:moveTo>
                  <a:cubicBezTo>
                    <a:pt x="7" y="19"/>
                    <a:pt x="30" y="18"/>
                    <a:pt x="35" y="20"/>
                  </a:cubicBezTo>
                  <a:cubicBezTo>
                    <a:pt x="39" y="21"/>
                    <a:pt x="43" y="23"/>
                    <a:pt x="46" y="25"/>
                  </a:cubicBezTo>
                  <a:cubicBezTo>
                    <a:pt x="40" y="18"/>
                    <a:pt x="33" y="9"/>
                    <a:pt x="32" y="0"/>
                  </a:cubicBezTo>
                  <a:cubicBezTo>
                    <a:pt x="21" y="7"/>
                    <a:pt x="0" y="13"/>
                    <a:pt x="0" y="13"/>
                  </a:cubicBezTo>
                  <a:close/>
                </a:path>
              </a:pathLst>
            </a:custGeom>
            <a:solidFill>
              <a:srgbClr val="E94C7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73" name="ïṩ1íďe">
              <a:extLst>
                <a:ext uri="{FF2B5EF4-FFF2-40B4-BE49-F238E27FC236}">
                  <a16:creationId xmlns="" xmlns:a16="http://schemas.microsoft.com/office/drawing/2014/main" id="{33376454-2EF5-41CE-9F22-2AFE7BF62861}"/>
                </a:ext>
              </a:extLst>
            </p:cNvPr>
            <p:cNvSpPr/>
            <p:nvPr/>
          </p:nvSpPr>
          <p:spPr bwMode="auto">
            <a:xfrm>
              <a:off x="5311775" y="4170363"/>
              <a:ext cx="127000" cy="198438"/>
            </a:xfrm>
            <a:custGeom>
              <a:avLst/>
              <a:gdLst>
                <a:gd name="T0" fmla="*/ 38 w 43"/>
                <a:gd name="T1" fmla="*/ 0 h 67"/>
                <a:gd name="T2" fmla="*/ 10 w 43"/>
                <a:gd name="T3" fmla="*/ 58 h 67"/>
                <a:gd name="T4" fmla="*/ 23 w 43"/>
                <a:gd name="T5" fmla="*/ 50 h 67"/>
                <a:gd name="T6" fmla="*/ 40 w 43"/>
                <a:gd name="T7" fmla="*/ 5 h 67"/>
                <a:gd name="T8" fmla="*/ 38 w 43"/>
                <a:gd name="T9" fmla="*/ 0 h 67"/>
              </a:gdLst>
              <a:ahLst/>
              <a:cxnLst>
                <a:cxn ang="0">
                  <a:pos x="T0" y="T1"/>
                </a:cxn>
                <a:cxn ang="0">
                  <a:pos x="T2" y="T3"/>
                </a:cxn>
                <a:cxn ang="0">
                  <a:pos x="T4" y="T5"/>
                </a:cxn>
                <a:cxn ang="0">
                  <a:pos x="T6" y="T7"/>
                </a:cxn>
                <a:cxn ang="0">
                  <a:pos x="T8" y="T9"/>
                </a:cxn>
              </a:cxnLst>
              <a:rect l="0" t="0" r="r" b="b"/>
              <a:pathLst>
                <a:path w="43" h="67">
                  <a:moveTo>
                    <a:pt x="38" y="0"/>
                  </a:moveTo>
                  <a:cubicBezTo>
                    <a:pt x="12" y="6"/>
                    <a:pt x="0" y="34"/>
                    <a:pt x="10" y="58"/>
                  </a:cubicBezTo>
                  <a:cubicBezTo>
                    <a:pt x="14" y="67"/>
                    <a:pt x="28" y="59"/>
                    <a:pt x="23" y="50"/>
                  </a:cubicBezTo>
                  <a:cubicBezTo>
                    <a:pt x="14" y="32"/>
                    <a:pt x="22" y="13"/>
                    <a:pt x="40" y="5"/>
                  </a:cubicBezTo>
                  <a:cubicBezTo>
                    <a:pt x="43" y="4"/>
                    <a:pt x="41" y="0"/>
                    <a:pt x="38" y="0"/>
                  </a:cubicBezTo>
                  <a:close/>
                </a:path>
              </a:pathLst>
            </a:custGeom>
            <a:solidFill>
              <a:srgbClr val="F090A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74" name="ísľïḑé">
              <a:extLst>
                <a:ext uri="{FF2B5EF4-FFF2-40B4-BE49-F238E27FC236}">
                  <a16:creationId xmlns="" xmlns:a16="http://schemas.microsoft.com/office/drawing/2014/main" id="{FB450D1D-ABCB-44F2-82C2-A1B32875DFFB}"/>
                </a:ext>
              </a:extLst>
            </p:cNvPr>
            <p:cNvSpPr/>
            <p:nvPr/>
          </p:nvSpPr>
          <p:spPr bwMode="auto">
            <a:xfrm>
              <a:off x="5719763" y="2471738"/>
              <a:ext cx="1955800" cy="2144713"/>
            </a:xfrm>
            <a:custGeom>
              <a:avLst/>
              <a:gdLst>
                <a:gd name="T0" fmla="*/ 601 w 661"/>
                <a:gd name="T1" fmla="*/ 330 h 726"/>
                <a:gd name="T2" fmla="*/ 517 w 661"/>
                <a:gd name="T3" fmla="*/ 270 h 726"/>
                <a:gd name="T4" fmla="*/ 363 w 661"/>
                <a:gd name="T5" fmla="*/ 211 h 726"/>
                <a:gd name="T6" fmla="*/ 200 w 661"/>
                <a:gd name="T7" fmla="*/ 148 h 726"/>
                <a:gd name="T8" fmla="*/ 8 w 661"/>
                <a:gd name="T9" fmla="*/ 4 h 726"/>
                <a:gd name="T10" fmla="*/ 1 w 661"/>
                <a:gd name="T11" fmla="*/ 6 h 726"/>
                <a:gd name="T12" fmla="*/ 114 w 661"/>
                <a:gd name="T13" fmla="*/ 131 h 726"/>
                <a:gd name="T14" fmla="*/ 316 w 661"/>
                <a:gd name="T15" fmla="*/ 214 h 726"/>
                <a:gd name="T16" fmla="*/ 468 w 661"/>
                <a:gd name="T17" fmla="*/ 273 h 726"/>
                <a:gd name="T18" fmla="*/ 591 w 661"/>
                <a:gd name="T19" fmla="*/ 355 h 726"/>
                <a:gd name="T20" fmla="*/ 634 w 661"/>
                <a:gd name="T21" fmla="*/ 526 h 726"/>
                <a:gd name="T22" fmla="*/ 603 w 661"/>
                <a:gd name="T23" fmla="*/ 703 h 726"/>
                <a:gd name="T24" fmla="*/ 608 w 661"/>
                <a:gd name="T25" fmla="*/ 723 h 726"/>
                <a:gd name="T26" fmla="*/ 625 w 661"/>
                <a:gd name="T27" fmla="*/ 706 h 726"/>
                <a:gd name="T28" fmla="*/ 639 w 661"/>
                <a:gd name="T29" fmla="*/ 646 h 726"/>
                <a:gd name="T30" fmla="*/ 658 w 661"/>
                <a:gd name="T31" fmla="*/ 481 h 726"/>
                <a:gd name="T32" fmla="*/ 619 w 661"/>
                <a:gd name="T33" fmla="*/ 353 h 726"/>
                <a:gd name="T34" fmla="*/ 601 w 661"/>
                <a:gd name="T35" fmla="*/ 33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1" h="726">
                  <a:moveTo>
                    <a:pt x="601" y="330"/>
                  </a:moveTo>
                  <a:cubicBezTo>
                    <a:pt x="578" y="304"/>
                    <a:pt x="548" y="285"/>
                    <a:pt x="517" y="270"/>
                  </a:cubicBezTo>
                  <a:cubicBezTo>
                    <a:pt x="467" y="247"/>
                    <a:pt x="414" y="231"/>
                    <a:pt x="363" y="211"/>
                  </a:cubicBezTo>
                  <a:cubicBezTo>
                    <a:pt x="309" y="190"/>
                    <a:pt x="254" y="169"/>
                    <a:pt x="200" y="148"/>
                  </a:cubicBezTo>
                  <a:cubicBezTo>
                    <a:pt x="124" y="119"/>
                    <a:pt x="34" y="90"/>
                    <a:pt x="8" y="4"/>
                  </a:cubicBezTo>
                  <a:cubicBezTo>
                    <a:pt x="7" y="0"/>
                    <a:pt x="0" y="2"/>
                    <a:pt x="1" y="6"/>
                  </a:cubicBezTo>
                  <a:cubicBezTo>
                    <a:pt x="13" y="66"/>
                    <a:pt x="63" y="105"/>
                    <a:pt x="114" y="131"/>
                  </a:cubicBezTo>
                  <a:cubicBezTo>
                    <a:pt x="179" y="163"/>
                    <a:pt x="249" y="187"/>
                    <a:pt x="316" y="214"/>
                  </a:cubicBezTo>
                  <a:cubicBezTo>
                    <a:pt x="367" y="234"/>
                    <a:pt x="418" y="253"/>
                    <a:pt x="468" y="273"/>
                  </a:cubicBezTo>
                  <a:cubicBezTo>
                    <a:pt x="514" y="291"/>
                    <a:pt x="560" y="316"/>
                    <a:pt x="591" y="355"/>
                  </a:cubicBezTo>
                  <a:cubicBezTo>
                    <a:pt x="628" y="402"/>
                    <a:pt x="638" y="466"/>
                    <a:pt x="634" y="526"/>
                  </a:cubicBezTo>
                  <a:cubicBezTo>
                    <a:pt x="630" y="586"/>
                    <a:pt x="614" y="644"/>
                    <a:pt x="603" y="703"/>
                  </a:cubicBezTo>
                  <a:cubicBezTo>
                    <a:pt x="601" y="710"/>
                    <a:pt x="601" y="721"/>
                    <a:pt x="608" y="723"/>
                  </a:cubicBezTo>
                  <a:cubicBezTo>
                    <a:pt x="617" y="726"/>
                    <a:pt x="623" y="715"/>
                    <a:pt x="625" y="706"/>
                  </a:cubicBezTo>
                  <a:cubicBezTo>
                    <a:pt x="630" y="686"/>
                    <a:pt x="634" y="666"/>
                    <a:pt x="639" y="646"/>
                  </a:cubicBezTo>
                  <a:cubicBezTo>
                    <a:pt x="650" y="592"/>
                    <a:pt x="661" y="536"/>
                    <a:pt x="658" y="481"/>
                  </a:cubicBezTo>
                  <a:cubicBezTo>
                    <a:pt x="655" y="436"/>
                    <a:pt x="644" y="391"/>
                    <a:pt x="619" y="353"/>
                  </a:cubicBezTo>
                  <a:cubicBezTo>
                    <a:pt x="614" y="345"/>
                    <a:pt x="608" y="337"/>
                    <a:pt x="601" y="330"/>
                  </a:cubicBezTo>
                  <a:close/>
                </a:path>
              </a:pathLst>
            </a:custGeom>
            <a:solidFill>
              <a:srgbClr val="38519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75" name="îś1iďe">
              <a:extLst>
                <a:ext uri="{FF2B5EF4-FFF2-40B4-BE49-F238E27FC236}">
                  <a16:creationId xmlns="" xmlns:a16="http://schemas.microsoft.com/office/drawing/2014/main" id="{06D3A66E-0283-4A4D-98A3-F0BD2A80A878}"/>
                </a:ext>
              </a:extLst>
            </p:cNvPr>
            <p:cNvSpPr/>
            <p:nvPr/>
          </p:nvSpPr>
          <p:spPr bwMode="auto">
            <a:xfrm>
              <a:off x="5719763" y="2190751"/>
              <a:ext cx="796925" cy="357188"/>
            </a:xfrm>
            <a:custGeom>
              <a:avLst/>
              <a:gdLst>
                <a:gd name="T0" fmla="*/ 224 w 269"/>
                <a:gd name="T1" fmla="*/ 0 h 121"/>
                <a:gd name="T2" fmla="*/ 231 w 269"/>
                <a:gd name="T3" fmla="*/ 9 h 121"/>
                <a:gd name="T4" fmla="*/ 201 w 269"/>
                <a:gd name="T5" fmla="*/ 65 h 121"/>
                <a:gd name="T6" fmla="*/ 139 w 269"/>
                <a:gd name="T7" fmla="*/ 92 h 121"/>
                <a:gd name="T8" fmla="*/ 9 w 269"/>
                <a:gd name="T9" fmla="*/ 102 h 121"/>
                <a:gd name="T10" fmla="*/ 14 w 269"/>
                <a:gd name="T11" fmla="*/ 92 h 121"/>
                <a:gd name="T12" fmla="*/ 14 w 269"/>
                <a:gd name="T13" fmla="*/ 85 h 121"/>
                <a:gd name="T14" fmla="*/ 1 w 269"/>
                <a:gd name="T15" fmla="*/ 101 h 121"/>
                <a:gd name="T16" fmla="*/ 19 w 269"/>
                <a:gd name="T17" fmla="*/ 114 h 121"/>
                <a:gd name="T18" fmla="*/ 135 w 269"/>
                <a:gd name="T19" fmla="*/ 102 h 121"/>
                <a:gd name="T20" fmla="*/ 230 w 269"/>
                <a:gd name="T21" fmla="*/ 53 h 121"/>
                <a:gd name="T22" fmla="*/ 224 w 269"/>
                <a:gd name="T23"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9" h="121">
                  <a:moveTo>
                    <a:pt x="224" y="0"/>
                  </a:moveTo>
                  <a:cubicBezTo>
                    <a:pt x="231" y="9"/>
                    <a:pt x="231" y="9"/>
                    <a:pt x="231" y="9"/>
                  </a:cubicBezTo>
                  <a:cubicBezTo>
                    <a:pt x="266" y="13"/>
                    <a:pt x="216" y="56"/>
                    <a:pt x="201" y="65"/>
                  </a:cubicBezTo>
                  <a:cubicBezTo>
                    <a:pt x="181" y="76"/>
                    <a:pt x="161" y="86"/>
                    <a:pt x="139" y="92"/>
                  </a:cubicBezTo>
                  <a:cubicBezTo>
                    <a:pt x="47" y="116"/>
                    <a:pt x="12" y="106"/>
                    <a:pt x="9" y="102"/>
                  </a:cubicBezTo>
                  <a:cubicBezTo>
                    <a:pt x="6" y="98"/>
                    <a:pt x="11" y="93"/>
                    <a:pt x="14" y="92"/>
                  </a:cubicBezTo>
                  <a:cubicBezTo>
                    <a:pt x="14" y="85"/>
                    <a:pt x="14" y="85"/>
                    <a:pt x="14" y="85"/>
                  </a:cubicBezTo>
                  <a:cubicBezTo>
                    <a:pt x="7" y="87"/>
                    <a:pt x="0" y="94"/>
                    <a:pt x="1" y="101"/>
                  </a:cubicBezTo>
                  <a:cubicBezTo>
                    <a:pt x="3" y="110"/>
                    <a:pt x="12" y="112"/>
                    <a:pt x="19" y="114"/>
                  </a:cubicBezTo>
                  <a:cubicBezTo>
                    <a:pt x="56" y="121"/>
                    <a:pt x="100" y="112"/>
                    <a:pt x="135" y="102"/>
                  </a:cubicBezTo>
                  <a:cubicBezTo>
                    <a:pt x="167" y="92"/>
                    <a:pt x="204" y="75"/>
                    <a:pt x="230" y="53"/>
                  </a:cubicBezTo>
                  <a:cubicBezTo>
                    <a:pt x="247" y="38"/>
                    <a:pt x="269" y="2"/>
                    <a:pt x="224" y="0"/>
                  </a:cubicBezTo>
                  <a:close/>
                </a:path>
              </a:pathLst>
            </a:custGeom>
            <a:solidFill>
              <a:srgbClr val="38519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76" name="îŝḷïdê">
              <a:extLst>
                <a:ext uri="{FF2B5EF4-FFF2-40B4-BE49-F238E27FC236}">
                  <a16:creationId xmlns="" xmlns:a16="http://schemas.microsoft.com/office/drawing/2014/main" id="{59E941FE-088B-42B3-A859-A9216AC5EDC8}"/>
                </a:ext>
              </a:extLst>
            </p:cNvPr>
            <p:cNvSpPr/>
            <p:nvPr/>
          </p:nvSpPr>
          <p:spPr bwMode="auto">
            <a:xfrm>
              <a:off x="7353300" y="3308351"/>
              <a:ext cx="206375" cy="123825"/>
            </a:xfrm>
            <a:custGeom>
              <a:avLst/>
              <a:gdLst>
                <a:gd name="T0" fmla="*/ 33 w 70"/>
                <a:gd name="T1" fmla="*/ 38 h 42"/>
                <a:gd name="T2" fmla="*/ 6 w 70"/>
                <a:gd name="T3" fmla="*/ 26 h 42"/>
                <a:gd name="T4" fmla="*/ 15 w 70"/>
                <a:gd name="T5" fmla="*/ 29 h 42"/>
                <a:gd name="T6" fmla="*/ 19 w 70"/>
                <a:gd name="T7" fmla="*/ 15 h 42"/>
                <a:gd name="T8" fmla="*/ 0 w 70"/>
                <a:gd name="T9" fmla="*/ 4 h 42"/>
                <a:gd name="T10" fmla="*/ 30 w 70"/>
                <a:gd name="T11" fmla="*/ 4 h 42"/>
                <a:gd name="T12" fmla="*/ 44 w 70"/>
                <a:gd name="T13" fmla="*/ 23 h 42"/>
                <a:gd name="T14" fmla="*/ 70 w 70"/>
                <a:gd name="T15" fmla="*/ 31 h 42"/>
                <a:gd name="T16" fmla="*/ 55 w 70"/>
                <a:gd name="T17" fmla="*/ 42 h 42"/>
                <a:gd name="T18" fmla="*/ 33 w 70"/>
                <a:gd name="T19"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2">
                  <a:moveTo>
                    <a:pt x="33" y="38"/>
                  </a:moveTo>
                  <a:cubicBezTo>
                    <a:pt x="23" y="39"/>
                    <a:pt x="10" y="37"/>
                    <a:pt x="6" y="26"/>
                  </a:cubicBezTo>
                  <a:cubicBezTo>
                    <a:pt x="11" y="27"/>
                    <a:pt x="15" y="29"/>
                    <a:pt x="15" y="29"/>
                  </a:cubicBezTo>
                  <a:cubicBezTo>
                    <a:pt x="18" y="28"/>
                    <a:pt x="19" y="20"/>
                    <a:pt x="19" y="15"/>
                  </a:cubicBezTo>
                  <a:cubicBezTo>
                    <a:pt x="18" y="11"/>
                    <a:pt x="1" y="5"/>
                    <a:pt x="0" y="4"/>
                  </a:cubicBezTo>
                  <a:cubicBezTo>
                    <a:pt x="9" y="1"/>
                    <a:pt x="24" y="0"/>
                    <a:pt x="30" y="4"/>
                  </a:cubicBezTo>
                  <a:cubicBezTo>
                    <a:pt x="37" y="9"/>
                    <a:pt x="38" y="16"/>
                    <a:pt x="44" y="23"/>
                  </a:cubicBezTo>
                  <a:cubicBezTo>
                    <a:pt x="47" y="24"/>
                    <a:pt x="69" y="28"/>
                    <a:pt x="70" y="31"/>
                  </a:cubicBezTo>
                  <a:cubicBezTo>
                    <a:pt x="55" y="42"/>
                    <a:pt x="55" y="42"/>
                    <a:pt x="55" y="42"/>
                  </a:cubicBezTo>
                  <a:cubicBezTo>
                    <a:pt x="55" y="42"/>
                    <a:pt x="43" y="36"/>
                    <a:pt x="33" y="38"/>
                  </a:cubicBezTo>
                  <a:close/>
                </a:path>
              </a:pathLst>
            </a:custGeom>
            <a:solidFill>
              <a:srgbClr val="F8C4A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77" name="iśľíďé">
              <a:extLst>
                <a:ext uri="{FF2B5EF4-FFF2-40B4-BE49-F238E27FC236}">
                  <a16:creationId xmlns="" xmlns:a16="http://schemas.microsoft.com/office/drawing/2014/main" id="{87C8F09C-CD1B-4018-9B0C-57C02BEC1C3D}"/>
                </a:ext>
              </a:extLst>
            </p:cNvPr>
            <p:cNvSpPr/>
            <p:nvPr/>
          </p:nvSpPr>
          <p:spPr bwMode="auto">
            <a:xfrm>
              <a:off x="7497763" y="3367088"/>
              <a:ext cx="739775" cy="165100"/>
            </a:xfrm>
            <a:custGeom>
              <a:avLst/>
              <a:gdLst>
                <a:gd name="T0" fmla="*/ 250 w 250"/>
                <a:gd name="T1" fmla="*/ 19 h 56"/>
                <a:gd name="T2" fmla="*/ 5 w 250"/>
                <a:gd name="T3" fmla="*/ 0 h 56"/>
                <a:gd name="T4" fmla="*/ 0 w 250"/>
                <a:gd name="T5" fmla="*/ 17 h 56"/>
                <a:gd name="T6" fmla="*/ 196 w 250"/>
                <a:gd name="T7" fmla="*/ 55 h 56"/>
                <a:gd name="T8" fmla="*/ 250 w 250"/>
                <a:gd name="T9" fmla="*/ 19 h 56"/>
              </a:gdLst>
              <a:ahLst/>
              <a:cxnLst>
                <a:cxn ang="0">
                  <a:pos x="T0" y="T1"/>
                </a:cxn>
                <a:cxn ang="0">
                  <a:pos x="T2" y="T3"/>
                </a:cxn>
                <a:cxn ang="0">
                  <a:pos x="T4" y="T5"/>
                </a:cxn>
                <a:cxn ang="0">
                  <a:pos x="T6" y="T7"/>
                </a:cxn>
                <a:cxn ang="0">
                  <a:pos x="T8" y="T9"/>
                </a:cxn>
              </a:cxnLst>
              <a:rect l="0" t="0" r="r" b="b"/>
              <a:pathLst>
                <a:path w="250" h="56">
                  <a:moveTo>
                    <a:pt x="250" y="19"/>
                  </a:moveTo>
                  <a:cubicBezTo>
                    <a:pt x="211" y="29"/>
                    <a:pt x="124" y="31"/>
                    <a:pt x="5" y="0"/>
                  </a:cubicBezTo>
                  <a:cubicBezTo>
                    <a:pt x="2" y="6"/>
                    <a:pt x="1" y="11"/>
                    <a:pt x="0" y="17"/>
                  </a:cubicBezTo>
                  <a:cubicBezTo>
                    <a:pt x="60" y="56"/>
                    <a:pt x="169" y="56"/>
                    <a:pt x="196" y="55"/>
                  </a:cubicBezTo>
                  <a:cubicBezTo>
                    <a:pt x="211" y="40"/>
                    <a:pt x="246" y="39"/>
                    <a:pt x="250" y="19"/>
                  </a:cubicBezTo>
                  <a:close/>
                </a:path>
              </a:pathLst>
            </a:custGeom>
            <a:solidFill>
              <a:srgbClr val="EB628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78" name="îṧļíďé">
              <a:extLst>
                <a:ext uri="{FF2B5EF4-FFF2-40B4-BE49-F238E27FC236}">
                  <a16:creationId xmlns="" xmlns:a16="http://schemas.microsoft.com/office/drawing/2014/main" id="{E606619B-B7D1-4912-A26B-0877798172B0}"/>
                </a:ext>
              </a:extLst>
            </p:cNvPr>
            <p:cNvSpPr/>
            <p:nvPr/>
          </p:nvSpPr>
          <p:spPr bwMode="auto">
            <a:xfrm>
              <a:off x="7281863" y="3311526"/>
              <a:ext cx="207963" cy="141288"/>
            </a:xfrm>
            <a:custGeom>
              <a:avLst/>
              <a:gdLst>
                <a:gd name="T0" fmla="*/ 45 w 70"/>
                <a:gd name="T1" fmla="*/ 18 h 48"/>
                <a:gd name="T2" fmla="*/ 19 w 70"/>
                <a:gd name="T3" fmla="*/ 3 h 48"/>
                <a:gd name="T4" fmla="*/ 28 w 70"/>
                <a:gd name="T5" fmla="*/ 8 h 48"/>
                <a:gd name="T6" fmla="*/ 18 w 70"/>
                <a:gd name="T7" fmla="*/ 19 h 48"/>
                <a:gd name="T8" fmla="*/ 0 w 70"/>
                <a:gd name="T9" fmla="*/ 17 h 48"/>
                <a:gd name="T10" fmla="*/ 16 w 70"/>
                <a:gd name="T11" fmla="*/ 35 h 48"/>
                <a:gd name="T12" fmla="*/ 39 w 70"/>
                <a:gd name="T13" fmla="*/ 35 h 48"/>
                <a:gd name="T14" fmla="*/ 66 w 70"/>
                <a:gd name="T15" fmla="*/ 48 h 48"/>
                <a:gd name="T16" fmla="*/ 70 w 70"/>
                <a:gd name="T17" fmla="*/ 31 h 48"/>
                <a:gd name="T18" fmla="*/ 45 w 70"/>
                <a:gd name="T19"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8">
                  <a:moveTo>
                    <a:pt x="45" y="18"/>
                  </a:moveTo>
                  <a:cubicBezTo>
                    <a:pt x="40" y="9"/>
                    <a:pt x="31" y="0"/>
                    <a:pt x="19" y="3"/>
                  </a:cubicBezTo>
                  <a:cubicBezTo>
                    <a:pt x="24" y="6"/>
                    <a:pt x="28" y="8"/>
                    <a:pt x="28" y="8"/>
                  </a:cubicBezTo>
                  <a:cubicBezTo>
                    <a:pt x="28" y="11"/>
                    <a:pt x="22" y="17"/>
                    <a:pt x="18" y="19"/>
                  </a:cubicBezTo>
                  <a:cubicBezTo>
                    <a:pt x="14" y="21"/>
                    <a:pt x="1" y="18"/>
                    <a:pt x="0" y="17"/>
                  </a:cubicBezTo>
                  <a:cubicBezTo>
                    <a:pt x="3" y="27"/>
                    <a:pt x="9" y="32"/>
                    <a:pt x="16" y="35"/>
                  </a:cubicBezTo>
                  <a:cubicBezTo>
                    <a:pt x="23" y="38"/>
                    <a:pt x="29" y="35"/>
                    <a:pt x="39" y="35"/>
                  </a:cubicBezTo>
                  <a:cubicBezTo>
                    <a:pt x="66" y="48"/>
                    <a:pt x="66" y="48"/>
                    <a:pt x="66" y="48"/>
                  </a:cubicBezTo>
                  <a:cubicBezTo>
                    <a:pt x="70" y="31"/>
                    <a:pt x="70" y="31"/>
                    <a:pt x="70" y="31"/>
                  </a:cubicBezTo>
                  <a:cubicBezTo>
                    <a:pt x="70" y="31"/>
                    <a:pt x="49" y="26"/>
                    <a:pt x="45" y="18"/>
                  </a:cubicBezTo>
                  <a:close/>
                </a:path>
              </a:pathLst>
            </a:custGeom>
            <a:solidFill>
              <a:srgbClr val="F9CDB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79" name="ï$ļîďè">
              <a:extLst>
                <a:ext uri="{FF2B5EF4-FFF2-40B4-BE49-F238E27FC236}">
                  <a16:creationId xmlns="" xmlns:a16="http://schemas.microsoft.com/office/drawing/2014/main" id="{E9743307-9A05-4C43-8D39-23962F1A6C5D}"/>
                </a:ext>
              </a:extLst>
            </p:cNvPr>
            <p:cNvSpPr/>
            <p:nvPr/>
          </p:nvSpPr>
          <p:spPr bwMode="auto">
            <a:xfrm>
              <a:off x="8059738" y="3157538"/>
              <a:ext cx="33338" cy="49213"/>
            </a:xfrm>
            <a:custGeom>
              <a:avLst/>
              <a:gdLst>
                <a:gd name="T0" fmla="*/ 3 w 11"/>
                <a:gd name="T1" fmla="*/ 15 h 17"/>
                <a:gd name="T2" fmla="*/ 10 w 11"/>
                <a:gd name="T3" fmla="*/ 14 h 17"/>
                <a:gd name="T4" fmla="*/ 10 w 11"/>
                <a:gd name="T5" fmla="*/ 2 h 17"/>
                <a:gd name="T6" fmla="*/ 3 w 11"/>
                <a:gd name="T7" fmla="*/ 9 h 17"/>
                <a:gd name="T8" fmla="*/ 3 w 11"/>
                <a:gd name="T9" fmla="*/ 15 h 17"/>
              </a:gdLst>
              <a:ahLst/>
              <a:cxnLst>
                <a:cxn ang="0">
                  <a:pos x="T0" y="T1"/>
                </a:cxn>
                <a:cxn ang="0">
                  <a:pos x="T2" y="T3"/>
                </a:cxn>
                <a:cxn ang="0">
                  <a:pos x="T4" y="T5"/>
                </a:cxn>
                <a:cxn ang="0">
                  <a:pos x="T6" y="T7"/>
                </a:cxn>
                <a:cxn ang="0">
                  <a:pos x="T8" y="T9"/>
                </a:cxn>
              </a:cxnLst>
              <a:rect l="0" t="0" r="r" b="b"/>
              <a:pathLst>
                <a:path w="11" h="17">
                  <a:moveTo>
                    <a:pt x="3" y="15"/>
                  </a:moveTo>
                  <a:cubicBezTo>
                    <a:pt x="5" y="17"/>
                    <a:pt x="9" y="17"/>
                    <a:pt x="10" y="14"/>
                  </a:cubicBezTo>
                  <a:cubicBezTo>
                    <a:pt x="11" y="13"/>
                    <a:pt x="11" y="0"/>
                    <a:pt x="10" y="2"/>
                  </a:cubicBezTo>
                  <a:cubicBezTo>
                    <a:pt x="10" y="3"/>
                    <a:pt x="9" y="7"/>
                    <a:pt x="3" y="9"/>
                  </a:cubicBezTo>
                  <a:cubicBezTo>
                    <a:pt x="0" y="10"/>
                    <a:pt x="0" y="14"/>
                    <a:pt x="3" y="15"/>
                  </a:cubicBezTo>
                  <a:close/>
                </a:path>
              </a:pathLst>
            </a:custGeom>
            <a:solidFill>
              <a:srgbClr val="ED789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80" name="ïşļíďe">
              <a:extLst>
                <a:ext uri="{FF2B5EF4-FFF2-40B4-BE49-F238E27FC236}">
                  <a16:creationId xmlns="" xmlns:a16="http://schemas.microsoft.com/office/drawing/2014/main" id="{D07AFDFE-5226-4E30-BF14-075463BE9849}"/>
                </a:ext>
              </a:extLst>
            </p:cNvPr>
            <p:cNvSpPr/>
            <p:nvPr/>
          </p:nvSpPr>
          <p:spPr bwMode="auto">
            <a:xfrm>
              <a:off x="8077200" y="3024188"/>
              <a:ext cx="284163" cy="481013"/>
            </a:xfrm>
            <a:custGeom>
              <a:avLst/>
              <a:gdLst>
                <a:gd name="T0" fmla="*/ 13 w 96"/>
                <a:gd name="T1" fmla="*/ 19 h 163"/>
                <a:gd name="T2" fmla="*/ 23 w 96"/>
                <a:gd name="T3" fmla="*/ 8 h 163"/>
                <a:gd name="T4" fmla="*/ 23 w 96"/>
                <a:gd name="T5" fmla="*/ 7 h 163"/>
                <a:gd name="T6" fmla="*/ 55 w 96"/>
                <a:gd name="T7" fmla="*/ 13 h 163"/>
                <a:gd name="T8" fmla="*/ 78 w 96"/>
                <a:gd name="T9" fmla="*/ 44 h 163"/>
                <a:gd name="T10" fmla="*/ 71 w 96"/>
                <a:gd name="T11" fmla="*/ 117 h 163"/>
                <a:gd name="T12" fmla="*/ 70 w 96"/>
                <a:gd name="T13" fmla="*/ 160 h 163"/>
                <a:gd name="T14" fmla="*/ 68 w 96"/>
                <a:gd name="T15" fmla="*/ 162 h 163"/>
                <a:gd name="T16" fmla="*/ 67 w 96"/>
                <a:gd name="T17" fmla="*/ 163 h 163"/>
                <a:gd name="T18" fmla="*/ 31 w 96"/>
                <a:gd name="T19" fmla="*/ 154 h 163"/>
                <a:gd name="T20" fmla="*/ 30 w 96"/>
                <a:gd name="T21" fmla="*/ 153 h 163"/>
                <a:gd name="T22" fmla="*/ 29 w 96"/>
                <a:gd name="T23" fmla="*/ 151 h 163"/>
                <a:gd name="T24" fmla="*/ 42 w 96"/>
                <a:gd name="T25" fmla="*/ 119 h 163"/>
                <a:gd name="T26" fmla="*/ 11 w 96"/>
                <a:gd name="T27" fmla="*/ 94 h 163"/>
                <a:gd name="T28" fmla="*/ 13 w 96"/>
                <a:gd name="T29" fmla="*/ 1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163">
                  <a:moveTo>
                    <a:pt x="13" y="19"/>
                  </a:moveTo>
                  <a:cubicBezTo>
                    <a:pt x="16" y="15"/>
                    <a:pt x="19" y="11"/>
                    <a:pt x="23" y="8"/>
                  </a:cubicBezTo>
                  <a:cubicBezTo>
                    <a:pt x="23" y="8"/>
                    <a:pt x="23" y="7"/>
                    <a:pt x="23" y="7"/>
                  </a:cubicBezTo>
                  <a:cubicBezTo>
                    <a:pt x="34" y="0"/>
                    <a:pt x="46" y="6"/>
                    <a:pt x="55" y="13"/>
                  </a:cubicBezTo>
                  <a:cubicBezTo>
                    <a:pt x="64" y="22"/>
                    <a:pt x="72" y="32"/>
                    <a:pt x="78" y="44"/>
                  </a:cubicBezTo>
                  <a:cubicBezTo>
                    <a:pt x="89" y="64"/>
                    <a:pt x="96" y="103"/>
                    <a:pt x="71" y="117"/>
                  </a:cubicBezTo>
                  <a:cubicBezTo>
                    <a:pt x="71" y="131"/>
                    <a:pt x="70" y="146"/>
                    <a:pt x="70" y="160"/>
                  </a:cubicBezTo>
                  <a:cubicBezTo>
                    <a:pt x="70" y="161"/>
                    <a:pt x="69" y="162"/>
                    <a:pt x="68" y="162"/>
                  </a:cubicBezTo>
                  <a:cubicBezTo>
                    <a:pt x="68" y="162"/>
                    <a:pt x="68" y="163"/>
                    <a:pt x="67" y="163"/>
                  </a:cubicBezTo>
                  <a:cubicBezTo>
                    <a:pt x="54" y="163"/>
                    <a:pt x="42" y="160"/>
                    <a:pt x="31" y="154"/>
                  </a:cubicBezTo>
                  <a:cubicBezTo>
                    <a:pt x="31" y="154"/>
                    <a:pt x="30" y="154"/>
                    <a:pt x="30" y="153"/>
                  </a:cubicBezTo>
                  <a:cubicBezTo>
                    <a:pt x="29" y="153"/>
                    <a:pt x="29" y="152"/>
                    <a:pt x="29" y="151"/>
                  </a:cubicBezTo>
                  <a:cubicBezTo>
                    <a:pt x="35" y="141"/>
                    <a:pt x="40" y="131"/>
                    <a:pt x="42" y="119"/>
                  </a:cubicBezTo>
                  <a:cubicBezTo>
                    <a:pt x="29" y="116"/>
                    <a:pt x="18" y="106"/>
                    <a:pt x="11" y="94"/>
                  </a:cubicBezTo>
                  <a:cubicBezTo>
                    <a:pt x="0" y="71"/>
                    <a:pt x="1" y="41"/>
                    <a:pt x="13" y="19"/>
                  </a:cubicBezTo>
                  <a:close/>
                </a:path>
              </a:pathLst>
            </a:custGeom>
            <a:solidFill>
              <a:srgbClr val="F9CDB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7500" lnSpcReduction="20000"/>
            </a:bodyPr>
            <a:lstStyle/>
            <a:p>
              <a:pPr algn="ctr"/>
              <a:endParaRPr>
                <a:cs typeface="+mn-ea"/>
                <a:sym typeface="+mn-lt"/>
              </a:endParaRPr>
            </a:p>
          </p:txBody>
        </p:sp>
        <p:sp>
          <p:nvSpPr>
            <p:cNvPr id="81" name="işļïḓê">
              <a:extLst>
                <a:ext uri="{FF2B5EF4-FFF2-40B4-BE49-F238E27FC236}">
                  <a16:creationId xmlns="" xmlns:a16="http://schemas.microsoft.com/office/drawing/2014/main" id="{61B87C06-095A-4BB0-9B44-0E1649F2ECD8}"/>
                </a:ext>
              </a:extLst>
            </p:cNvPr>
            <p:cNvSpPr/>
            <p:nvPr/>
          </p:nvSpPr>
          <p:spPr bwMode="auto">
            <a:xfrm>
              <a:off x="8110538" y="3205163"/>
              <a:ext cx="109538" cy="55563"/>
            </a:xfrm>
            <a:custGeom>
              <a:avLst/>
              <a:gdLst>
                <a:gd name="T0" fmla="*/ 8 w 37"/>
                <a:gd name="T1" fmla="*/ 3 h 19"/>
                <a:gd name="T2" fmla="*/ 12 w 37"/>
                <a:gd name="T3" fmla="*/ 2 h 19"/>
                <a:gd name="T4" fmla="*/ 26 w 37"/>
                <a:gd name="T5" fmla="*/ 1 h 19"/>
                <a:gd name="T6" fmla="*/ 35 w 37"/>
                <a:gd name="T7" fmla="*/ 12 h 19"/>
                <a:gd name="T8" fmla="*/ 28 w 37"/>
                <a:gd name="T9" fmla="*/ 17 h 19"/>
                <a:gd name="T10" fmla="*/ 16 w 37"/>
                <a:gd name="T11" fmla="*/ 19 h 19"/>
                <a:gd name="T12" fmla="*/ 3 w 37"/>
                <a:gd name="T13" fmla="*/ 13 h 19"/>
                <a:gd name="T14" fmla="*/ 8 w 37"/>
                <a:gd name="T15" fmla="*/ 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9">
                  <a:moveTo>
                    <a:pt x="8" y="3"/>
                  </a:moveTo>
                  <a:cubicBezTo>
                    <a:pt x="9" y="2"/>
                    <a:pt x="11" y="2"/>
                    <a:pt x="12" y="2"/>
                  </a:cubicBezTo>
                  <a:cubicBezTo>
                    <a:pt x="16" y="0"/>
                    <a:pt x="21" y="0"/>
                    <a:pt x="26" y="1"/>
                  </a:cubicBezTo>
                  <a:cubicBezTo>
                    <a:pt x="31" y="2"/>
                    <a:pt x="37" y="6"/>
                    <a:pt x="35" y="12"/>
                  </a:cubicBezTo>
                  <a:cubicBezTo>
                    <a:pt x="33" y="14"/>
                    <a:pt x="31" y="16"/>
                    <a:pt x="28" y="17"/>
                  </a:cubicBezTo>
                  <a:cubicBezTo>
                    <a:pt x="24" y="19"/>
                    <a:pt x="20" y="19"/>
                    <a:pt x="16" y="19"/>
                  </a:cubicBezTo>
                  <a:cubicBezTo>
                    <a:pt x="11" y="19"/>
                    <a:pt x="5" y="18"/>
                    <a:pt x="3" y="13"/>
                  </a:cubicBezTo>
                  <a:cubicBezTo>
                    <a:pt x="0" y="9"/>
                    <a:pt x="4" y="5"/>
                    <a:pt x="8" y="3"/>
                  </a:cubicBezTo>
                  <a:close/>
                </a:path>
              </a:pathLst>
            </a:custGeom>
            <a:solidFill>
              <a:srgbClr val="F8C3A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82" name="îSľiḋé">
              <a:extLst>
                <a:ext uri="{FF2B5EF4-FFF2-40B4-BE49-F238E27FC236}">
                  <a16:creationId xmlns="" xmlns:a16="http://schemas.microsoft.com/office/drawing/2014/main" id="{6A9FB7B2-3192-420A-AE19-6C2852C1ECD9}"/>
                </a:ext>
              </a:extLst>
            </p:cNvPr>
            <p:cNvSpPr/>
            <p:nvPr/>
          </p:nvSpPr>
          <p:spPr bwMode="auto">
            <a:xfrm>
              <a:off x="8104188" y="3133726"/>
              <a:ext cx="80963" cy="47625"/>
            </a:xfrm>
            <a:custGeom>
              <a:avLst/>
              <a:gdLst>
                <a:gd name="T0" fmla="*/ 2 w 27"/>
                <a:gd name="T1" fmla="*/ 8 h 16"/>
                <a:gd name="T2" fmla="*/ 18 w 27"/>
                <a:gd name="T3" fmla="*/ 2 h 16"/>
                <a:gd name="T4" fmla="*/ 27 w 27"/>
                <a:gd name="T5" fmla="*/ 16 h 16"/>
                <a:gd name="T6" fmla="*/ 26 w 27"/>
                <a:gd name="T7" fmla="*/ 16 h 16"/>
                <a:gd name="T8" fmla="*/ 18 w 27"/>
                <a:gd name="T9" fmla="*/ 4 h 16"/>
                <a:gd name="T10" fmla="*/ 5 w 27"/>
                <a:gd name="T11" fmla="*/ 10 h 16"/>
                <a:gd name="T12" fmla="*/ 2 w 27"/>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27" h="16">
                  <a:moveTo>
                    <a:pt x="2" y="8"/>
                  </a:moveTo>
                  <a:cubicBezTo>
                    <a:pt x="5" y="2"/>
                    <a:pt x="12" y="0"/>
                    <a:pt x="18" y="2"/>
                  </a:cubicBezTo>
                  <a:cubicBezTo>
                    <a:pt x="24" y="4"/>
                    <a:pt x="27" y="10"/>
                    <a:pt x="27" y="16"/>
                  </a:cubicBezTo>
                  <a:cubicBezTo>
                    <a:pt x="26" y="16"/>
                    <a:pt x="26" y="16"/>
                    <a:pt x="26" y="16"/>
                  </a:cubicBezTo>
                  <a:cubicBezTo>
                    <a:pt x="26" y="12"/>
                    <a:pt x="22" y="6"/>
                    <a:pt x="18" y="4"/>
                  </a:cubicBezTo>
                  <a:cubicBezTo>
                    <a:pt x="13" y="3"/>
                    <a:pt x="7" y="5"/>
                    <a:pt x="5" y="10"/>
                  </a:cubicBezTo>
                  <a:cubicBezTo>
                    <a:pt x="4" y="12"/>
                    <a:pt x="0" y="10"/>
                    <a:pt x="2" y="8"/>
                  </a:cubicBezTo>
                  <a:close/>
                </a:path>
              </a:pathLst>
            </a:custGeom>
            <a:solidFill>
              <a:srgbClr val="384C8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83" name="îslîḋê">
              <a:extLst>
                <a:ext uri="{FF2B5EF4-FFF2-40B4-BE49-F238E27FC236}">
                  <a16:creationId xmlns="" xmlns:a16="http://schemas.microsoft.com/office/drawing/2014/main" id="{2089BCA9-B71E-4D2F-BDF2-569E481A714F}"/>
                </a:ext>
              </a:extLst>
            </p:cNvPr>
            <p:cNvSpPr/>
            <p:nvPr/>
          </p:nvSpPr>
          <p:spPr bwMode="auto">
            <a:xfrm>
              <a:off x="8048625" y="2897188"/>
              <a:ext cx="473075" cy="517525"/>
            </a:xfrm>
            <a:custGeom>
              <a:avLst/>
              <a:gdLst>
                <a:gd name="T0" fmla="*/ 20 w 160"/>
                <a:gd name="T1" fmla="*/ 7 h 175"/>
                <a:gd name="T2" fmla="*/ 51 w 160"/>
                <a:gd name="T3" fmla="*/ 6 h 175"/>
                <a:gd name="T4" fmla="*/ 64 w 160"/>
                <a:gd name="T5" fmla="*/ 33 h 175"/>
                <a:gd name="T6" fmla="*/ 133 w 160"/>
                <a:gd name="T7" fmla="*/ 54 h 175"/>
                <a:gd name="T8" fmla="*/ 137 w 160"/>
                <a:gd name="T9" fmla="*/ 163 h 175"/>
                <a:gd name="T10" fmla="*/ 55 w 160"/>
                <a:gd name="T11" fmla="*/ 156 h 175"/>
                <a:gd name="T12" fmla="*/ 55 w 160"/>
                <a:gd name="T13" fmla="*/ 152 h 175"/>
                <a:gd name="T14" fmla="*/ 69 w 160"/>
                <a:gd name="T15" fmla="*/ 80 h 175"/>
                <a:gd name="T16" fmla="*/ 23 w 160"/>
                <a:gd name="T17" fmla="*/ 62 h 175"/>
                <a:gd name="T18" fmla="*/ 20 w 160"/>
                <a:gd name="T19" fmla="*/ 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75">
                  <a:moveTo>
                    <a:pt x="20" y="7"/>
                  </a:moveTo>
                  <a:cubicBezTo>
                    <a:pt x="29" y="1"/>
                    <a:pt x="41" y="0"/>
                    <a:pt x="51" y="6"/>
                  </a:cubicBezTo>
                  <a:cubicBezTo>
                    <a:pt x="60" y="12"/>
                    <a:pt x="65" y="22"/>
                    <a:pt x="64" y="33"/>
                  </a:cubicBezTo>
                  <a:cubicBezTo>
                    <a:pt x="87" y="33"/>
                    <a:pt x="117" y="34"/>
                    <a:pt x="133" y="54"/>
                  </a:cubicBezTo>
                  <a:cubicBezTo>
                    <a:pt x="160" y="87"/>
                    <a:pt x="153" y="141"/>
                    <a:pt x="137" y="163"/>
                  </a:cubicBezTo>
                  <a:cubicBezTo>
                    <a:pt x="129" y="175"/>
                    <a:pt x="66" y="166"/>
                    <a:pt x="55" y="156"/>
                  </a:cubicBezTo>
                  <a:cubicBezTo>
                    <a:pt x="53" y="155"/>
                    <a:pt x="54" y="153"/>
                    <a:pt x="55" y="152"/>
                  </a:cubicBezTo>
                  <a:cubicBezTo>
                    <a:pt x="70" y="142"/>
                    <a:pt x="88" y="111"/>
                    <a:pt x="69" y="80"/>
                  </a:cubicBezTo>
                  <a:cubicBezTo>
                    <a:pt x="57" y="60"/>
                    <a:pt x="23" y="62"/>
                    <a:pt x="23" y="62"/>
                  </a:cubicBezTo>
                  <a:cubicBezTo>
                    <a:pt x="5" y="49"/>
                    <a:pt x="0" y="21"/>
                    <a:pt x="20" y="7"/>
                  </a:cubicBezTo>
                  <a:close/>
                </a:path>
              </a:pathLst>
            </a:custGeom>
            <a:solidFill>
              <a:srgbClr val="39569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55000" lnSpcReduction="20000"/>
            </a:bodyPr>
            <a:lstStyle/>
            <a:p>
              <a:pPr algn="ctr"/>
              <a:endParaRPr>
                <a:cs typeface="+mn-ea"/>
                <a:sym typeface="+mn-lt"/>
              </a:endParaRPr>
            </a:p>
          </p:txBody>
        </p:sp>
        <p:sp>
          <p:nvSpPr>
            <p:cNvPr id="84" name="i$lídê">
              <a:extLst>
                <a:ext uri="{FF2B5EF4-FFF2-40B4-BE49-F238E27FC236}">
                  <a16:creationId xmlns="" xmlns:a16="http://schemas.microsoft.com/office/drawing/2014/main" id="{EF13181F-65E9-47DF-BEDF-A844BB74E3F3}"/>
                </a:ext>
              </a:extLst>
            </p:cNvPr>
            <p:cNvSpPr/>
            <p:nvPr/>
          </p:nvSpPr>
          <p:spPr bwMode="auto">
            <a:xfrm>
              <a:off x="8077200" y="2914651"/>
              <a:ext cx="101600" cy="150813"/>
            </a:xfrm>
            <a:custGeom>
              <a:avLst/>
              <a:gdLst>
                <a:gd name="T0" fmla="*/ 6 w 34"/>
                <a:gd name="T1" fmla="*/ 15 h 51"/>
                <a:gd name="T2" fmla="*/ 34 w 34"/>
                <a:gd name="T3" fmla="*/ 2 h 51"/>
                <a:gd name="T4" fmla="*/ 33 w 34"/>
                <a:gd name="T5" fmla="*/ 4 h 51"/>
                <a:gd name="T6" fmla="*/ 9 w 34"/>
                <a:gd name="T7" fmla="*/ 18 h 51"/>
                <a:gd name="T8" fmla="*/ 17 w 34"/>
                <a:gd name="T9" fmla="*/ 46 h 51"/>
                <a:gd name="T10" fmla="*/ 14 w 34"/>
                <a:gd name="T11" fmla="*/ 49 h 51"/>
                <a:gd name="T12" fmla="*/ 6 w 34"/>
                <a:gd name="T13" fmla="*/ 15 h 51"/>
              </a:gdLst>
              <a:ahLst/>
              <a:cxnLst>
                <a:cxn ang="0">
                  <a:pos x="T0" y="T1"/>
                </a:cxn>
                <a:cxn ang="0">
                  <a:pos x="T2" y="T3"/>
                </a:cxn>
                <a:cxn ang="0">
                  <a:pos x="T4" y="T5"/>
                </a:cxn>
                <a:cxn ang="0">
                  <a:pos x="T6" y="T7"/>
                </a:cxn>
                <a:cxn ang="0">
                  <a:pos x="T8" y="T9"/>
                </a:cxn>
                <a:cxn ang="0">
                  <a:pos x="T10" y="T11"/>
                </a:cxn>
                <a:cxn ang="0">
                  <a:pos x="T12" y="T13"/>
                </a:cxn>
              </a:cxnLst>
              <a:rect l="0" t="0" r="r" b="b"/>
              <a:pathLst>
                <a:path w="34" h="51">
                  <a:moveTo>
                    <a:pt x="6" y="15"/>
                  </a:moveTo>
                  <a:cubicBezTo>
                    <a:pt x="11" y="5"/>
                    <a:pt x="22" y="0"/>
                    <a:pt x="34" y="2"/>
                  </a:cubicBezTo>
                  <a:cubicBezTo>
                    <a:pt x="34" y="2"/>
                    <a:pt x="34" y="4"/>
                    <a:pt x="33" y="4"/>
                  </a:cubicBezTo>
                  <a:cubicBezTo>
                    <a:pt x="23" y="3"/>
                    <a:pt x="12" y="8"/>
                    <a:pt x="9" y="18"/>
                  </a:cubicBezTo>
                  <a:cubicBezTo>
                    <a:pt x="5" y="29"/>
                    <a:pt x="10" y="38"/>
                    <a:pt x="17" y="46"/>
                  </a:cubicBezTo>
                  <a:cubicBezTo>
                    <a:pt x="18" y="48"/>
                    <a:pt x="15" y="51"/>
                    <a:pt x="14" y="49"/>
                  </a:cubicBezTo>
                  <a:cubicBezTo>
                    <a:pt x="6" y="39"/>
                    <a:pt x="0" y="28"/>
                    <a:pt x="6" y="15"/>
                  </a:cubicBezTo>
                  <a:close/>
                </a:path>
              </a:pathLst>
            </a:custGeom>
            <a:solidFill>
              <a:srgbClr val="4361A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85" name="îsḷíďe">
              <a:extLst>
                <a:ext uri="{FF2B5EF4-FFF2-40B4-BE49-F238E27FC236}">
                  <a16:creationId xmlns="" xmlns:a16="http://schemas.microsoft.com/office/drawing/2014/main" id="{3B68FAB6-E7B0-4A9F-8A01-081090AF3051}"/>
                </a:ext>
              </a:extLst>
            </p:cNvPr>
            <p:cNvSpPr/>
            <p:nvPr/>
          </p:nvSpPr>
          <p:spPr bwMode="auto">
            <a:xfrm>
              <a:off x="8024813" y="5449888"/>
              <a:ext cx="141288" cy="41275"/>
            </a:xfrm>
            <a:custGeom>
              <a:avLst/>
              <a:gdLst>
                <a:gd name="T0" fmla="*/ 47 w 48"/>
                <a:gd name="T1" fmla="*/ 3 h 14"/>
                <a:gd name="T2" fmla="*/ 43 w 48"/>
                <a:gd name="T3" fmla="*/ 8 h 14"/>
                <a:gd name="T4" fmla="*/ 13 w 48"/>
                <a:gd name="T5" fmla="*/ 10 h 14"/>
                <a:gd name="T6" fmla="*/ 0 w 48"/>
                <a:gd name="T7" fmla="*/ 7 h 14"/>
                <a:gd name="T8" fmla="*/ 14 w 48"/>
                <a:gd name="T9" fmla="*/ 0 h 14"/>
                <a:gd name="T10" fmla="*/ 43 w 48"/>
                <a:gd name="T11" fmla="*/ 0 h 14"/>
                <a:gd name="T12" fmla="*/ 47 w 48"/>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7" y="3"/>
                  </a:moveTo>
                  <a:cubicBezTo>
                    <a:pt x="48" y="6"/>
                    <a:pt x="45" y="8"/>
                    <a:pt x="43" y="8"/>
                  </a:cubicBezTo>
                  <a:cubicBezTo>
                    <a:pt x="33" y="8"/>
                    <a:pt x="23" y="9"/>
                    <a:pt x="13" y="10"/>
                  </a:cubicBezTo>
                  <a:cubicBezTo>
                    <a:pt x="10" y="11"/>
                    <a:pt x="0" y="14"/>
                    <a:pt x="0" y="7"/>
                  </a:cubicBezTo>
                  <a:cubicBezTo>
                    <a:pt x="1" y="0"/>
                    <a:pt x="10" y="0"/>
                    <a:pt x="14" y="0"/>
                  </a:cubicBezTo>
                  <a:cubicBezTo>
                    <a:pt x="23" y="0"/>
                    <a:pt x="35" y="0"/>
                    <a:pt x="43" y="0"/>
                  </a:cubicBezTo>
                  <a:cubicBezTo>
                    <a:pt x="46" y="0"/>
                    <a:pt x="47" y="1"/>
                    <a:pt x="47" y="3"/>
                  </a:cubicBezTo>
                  <a:close/>
                </a:path>
              </a:pathLst>
            </a:custGeom>
            <a:solidFill>
              <a:srgbClr val="ED789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86" name="íšľíḋê">
              <a:extLst>
                <a:ext uri="{FF2B5EF4-FFF2-40B4-BE49-F238E27FC236}">
                  <a16:creationId xmlns="" xmlns:a16="http://schemas.microsoft.com/office/drawing/2014/main" id="{6238E79B-A001-4851-B20C-6D248D87EF13}"/>
                </a:ext>
              </a:extLst>
            </p:cNvPr>
            <p:cNvSpPr/>
            <p:nvPr/>
          </p:nvSpPr>
          <p:spPr bwMode="auto">
            <a:xfrm>
              <a:off x="8296275" y="5449888"/>
              <a:ext cx="142875" cy="41275"/>
            </a:xfrm>
            <a:custGeom>
              <a:avLst/>
              <a:gdLst>
                <a:gd name="T0" fmla="*/ 48 w 48"/>
                <a:gd name="T1" fmla="*/ 3 h 14"/>
                <a:gd name="T2" fmla="*/ 44 w 48"/>
                <a:gd name="T3" fmla="*/ 8 h 14"/>
                <a:gd name="T4" fmla="*/ 14 w 48"/>
                <a:gd name="T5" fmla="*/ 10 h 14"/>
                <a:gd name="T6" fmla="*/ 1 w 48"/>
                <a:gd name="T7" fmla="*/ 7 h 14"/>
                <a:gd name="T8" fmla="*/ 14 w 48"/>
                <a:gd name="T9" fmla="*/ 0 h 14"/>
                <a:gd name="T10" fmla="*/ 44 w 48"/>
                <a:gd name="T11" fmla="*/ 0 h 14"/>
                <a:gd name="T12" fmla="*/ 48 w 48"/>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8" y="3"/>
                  </a:moveTo>
                  <a:cubicBezTo>
                    <a:pt x="48" y="6"/>
                    <a:pt x="45" y="8"/>
                    <a:pt x="44" y="8"/>
                  </a:cubicBezTo>
                  <a:cubicBezTo>
                    <a:pt x="34" y="8"/>
                    <a:pt x="24" y="9"/>
                    <a:pt x="14" y="10"/>
                  </a:cubicBezTo>
                  <a:cubicBezTo>
                    <a:pt x="10" y="11"/>
                    <a:pt x="0" y="14"/>
                    <a:pt x="1" y="7"/>
                  </a:cubicBezTo>
                  <a:cubicBezTo>
                    <a:pt x="1" y="0"/>
                    <a:pt x="10" y="0"/>
                    <a:pt x="14" y="0"/>
                  </a:cubicBezTo>
                  <a:cubicBezTo>
                    <a:pt x="23" y="0"/>
                    <a:pt x="35" y="0"/>
                    <a:pt x="44" y="0"/>
                  </a:cubicBezTo>
                  <a:cubicBezTo>
                    <a:pt x="46" y="0"/>
                    <a:pt x="48" y="1"/>
                    <a:pt x="48" y="3"/>
                  </a:cubicBezTo>
                  <a:close/>
                </a:path>
              </a:pathLst>
            </a:custGeom>
            <a:solidFill>
              <a:srgbClr val="ED789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87" name="iŝ1îďê">
              <a:extLst>
                <a:ext uri="{FF2B5EF4-FFF2-40B4-BE49-F238E27FC236}">
                  <a16:creationId xmlns="" xmlns:a16="http://schemas.microsoft.com/office/drawing/2014/main" id="{16B88A62-2BBD-4414-9BC4-A45725AAF70F}"/>
                </a:ext>
              </a:extLst>
            </p:cNvPr>
            <p:cNvSpPr/>
            <p:nvPr/>
          </p:nvSpPr>
          <p:spPr bwMode="auto">
            <a:xfrm>
              <a:off x="7924800" y="3990976"/>
              <a:ext cx="552450" cy="1462088"/>
            </a:xfrm>
            <a:custGeom>
              <a:avLst/>
              <a:gdLst>
                <a:gd name="T0" fmla="*/ 41 w 187"/>
                <a:gd name="T1" fmla="*/ 0 h 495"/>
                <a:gd name="T2" fmla="*/ 138 w 187"/>
                <a:gd name="T3" fmla="*/ 0 h 495"/>
                <a:gd name="T4" fmla="*/ 160 w 187"/>
                <a:gd name="T5" fmla="*/ 42 h 495"/>
                <a:gd name="T6" fmla="*/ 181 w 187"/>
                <a:gd name="T7" fmla="*/ 152 h 495"/>
                <a:gd name="T8" fmla="*/ 168 w 187"/>
                <a:gd name="T9" fmla="*/ 494 h 495"/>
                <a:gd name="T10" fmla="*/ 158 w 187"/>
                <a:gd name="T11" fmla="*/ 495 h 495"/>
                <a:gd name="T12" fmla="*/ 104 w 187"/>
                <a:gd name="T13" fmla="*/ 150 h 495"/>
                <a:gd name="T14" fmla="*/ 76 w 187"/>
                <a:gd name="T15" fmla="*/ 494 h 495"/>
                <a:gd name="T16" fmla="*/ 66 w 187"/>
                <a:gd name="T17" fmla="*/ 495 h 495"/>
                <a:gd name="T18" fmla="*/ 29 w 187"/>
                <a:gd name="T19" fmla="*/ 220 h 495"/>
                <a:gd name="T20" fmla="*/ 29 w 187"/>
                <a:gd name="T21" fmla="*/ 220 h 495"/>
                <a:gd name="T22" fmla="*/ 41 w 187"/>
                <a:gd name="T23"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495">
                  <a:moveTo>
                    <a:pt x="41" y="0"/>
                  </a:moveTo>
                  <a:cubicBezTo>
                    <a:pt x="138" y="0"/>
                    <a:pt x="138" y="0"/>
                    <a:pt x="138" y="0"/>
                  </a:cubicBezTo>
                  <a:cubicBezTo>
                    <a:pt x="143" y="15"/>
                    <a:pt x="150" y="29"/>
                    <a:pt x="160" y="42"/>
                  </a:cubicBezTo>
                  <a:cubicBezTo>
                    <a:pt x="187" y="74"/>
                    <a:pt x="187" y="105"/>
                    <a:pt x="181" y="152"/>
                  </a:cubicBezTo>
                  <a:cubicBezTo>
                    <a:pt x="182" y="224"/>
                    <a:pt x="172" y="422"/>
                    <a:pt x="168" y="494"/>
                  </a:cubicBezTo>
                  <a:cubicBezTo>
                    <a:pt x="158" y="495"/>
                    <a:pt x="158" y="495"/>
                    <a:pt x="158" y="495"/>
                  </a:cubicBezTo>
                  <a:cubicBezTo>
                    <a:pt x="152" y="433"/>
                    <a:pt x="104" y="150"/>
                    <a:pt x="104" y="150"/>
                  </a:cubicBezTo>
                  <a:cubicBezTo>
                    <a:pt x="104" y="150"/>
                    <a:pt x="79" y="432"/>
                    <a:pt x="76" y="494"/>
                  </a:cubicBezTo>
                  <a:cubicBezTo>
                    <a:pt x="66" y="495"/>
                    <a:pt x="66" y="495"/>
                    <a:pt x="66" y="495"/>
                  </a:cubicBezTo>
                  <a:cubicBezTo>
                    <a:pt x="58" y="423"/>
                    <a:pt x="36" y="292"/>
                    <a:pt x="29" y="220"/>
                  </a:cubicBezTo>
                  <a:cubicBezTo>
                    <a:pt x="29" y="220"/>
                    <a:pt x="29" y="220"/>
                    <a:pt x="29" y="220"/>
                  </a:cubicBezTo>
                  <a:cubicBezTo>
                    <a:pt x="22" y="166"/>
                    <a:pt x="0" y="93"/>
                    <a:pt x="41" y="0"/>
                  </a:cubicBezTo>
                  <a:close/>
                </a:path>
              </a:pathLst>
            </a:custGeom>
            <a:solidFill>
              <a:srgbClr val="4A64A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88" name="íṧḻïďê">
              <a:extLst>
                <a:ext uri="{FF2B5EF4-FFF2-40B4-BE49-F238E27FC236}">
                  <a16:creationId xmlns="" xmlns:a16="http://schemas.microsoft.com/office/drawing/2014/main" id="{1EC89074-BED5-4BEA-994E-03C483573783}"/>
                </a:ext>
              </a:extLst>
            </p:cNvPr>
            <p:cNvSpPr/>
            <p:nvPr/>
          </p:nvSpPr>
          <p:spPr bwMode="auto">
            <a:xfrm>
              <a:off x="7445375" y="3387726"/>
              <a:ext cx="984250" cy="809625"/>
            </a:xfrm>
            <a:custGeom>
              <a:avLst/>
              <a:gdLst>
                <a:gd name="T0" fmla="*/ 299 w 333"/>
                <a:gd name="T1" fmla="*/ 136 h 274"/>
                <a:gd name="T2" fmla="*/ 300 w 333"/>
                <a:gd name="T3" fmla="*/ 132 h 274"/>
                <a:gd name="T4" fmla="*/ 311 w 333"/>
                <a:gd name="T5" fmla="*/ 96 h 274"/>
                <a:gd name="T6" fmla="*/ 317 w 333"/>
                <a:gd name="T7" fmla="*/ 64 h 274"/>
                <a:gd name="T8" fmla="*/ 262 w 333"/>
                <a:gd name="T9" fmla="*/ 12 h 274"/>
                <a:gd name="T10" fmla="*/ 6 w 333"/>
                <a:gd name="T11" fmla="*/ 0 h 274"/>
                <a:gd name="T12" fmla="*/ 0 w 333"/>
                <a:gd name="T13" fmla="*/ 18 h 274"/>
                <a:gd name="T14" fmla="*/ 200 w 333"/>
                <a:gd name="T15" fmla="*/ 67 h 274"/>
                <a:gd name="T16" fmla="*/ 202 w 333"/>
                <a:gd name="T17" fmla="*/ 122 h 274"/>
                <a:gd name="T18" fmla="*/ 204 w 333"/>
                <a:gd name="T19" fmla="*/ 145 h 274"/>
                <a:gd name="T20" fmla="*/ 204 w 333"/>
                <a:gd name="T21" fmla="*/ 159 h 274"/>
                <a:gd name="T22" fmla="*/ 180 w 333"/>
                <a:gd name="T23" fmla="*/ 245 h 274"/>
                <a:gd name="T24" fmla="*/ 180 w 333"/>
                <a:gd name="T25" fmla="*/ 245 h 274"/>
                <a:gd name="T26" fmla="*/ 333 w 333"/>
                <a:gd name="T27" fmla="*/ 245 h 274"/>
                <a:gd name="T28" fmla="*/ 299 w 333"/>
                <a:gd name="T29" fmla="*/ 13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3" h="274">
                  <a:moveTo>
                    <a:pt x="299" y="136"/>
                  </a:moveTo>
                  <a:cubicBezTo>
                    <a:pt x="299" y="135"/>
                    <a:pt x="300" y="133"/>
                    <a:pt x="300" y="132"/>
                  </a:cubicBezTo>
                  <a:cubicBezTo>
                    <a:pt x="304" y="120"/>
                    <a:pt x="307" y="108"/>
                    <a:pt x="311" y="96"/>
                  </a:cubicBezTo>
                  <a:cubicBezTo>
                    <a:pt x="314" y="85"/>
                    <a:pt x="317" y="75"/>
                    <a:pt x="317" y="64"/>
                  </a:cubicBezTo>
                  <a:cubicBezTo>
                    <a:pt x="316" y="32"/>
                    <a:pt x="295" y="16"/>
                    <a:pt x="262" y="12"/>
                  </a:cubicBezTo>
                  <a:cubicBezTo>
                    <a:pt x="227" y="8"/>
                    <a:pt x="166" y="52"/>
                    <a:pt x="6" y="0"/>
                  </a:cubicBezTo>
                  <a:cubicBezTo>
                    <a:pt x="3" y="6"/>
                    <a:pt x="1" y="12"/>
                    <a:pt x="0" y="18"/>
                  </a:cubicBezTo>
                  <a:cubicBezTo>
                    <a:pt x="66" y="65"/>
                    <a:pt x="200" y="67"/>
                    <a:pt x="200" y="67"/>
                  </a:cubicBezTo>
                  <a:cubicBezTo>
                    <a:pt x="197" y="80"/>
                    <a:pt x="166" y="89"/>
                    <a:pt x="202" y="122"/>
                  </a:cubicBezTo>
                  <a:cubicBezTo>
                    <a:pt x="203" y="122"/>
                    <a:pt x="204" y="145"/>
                    <a:pt x="204" y="145"/>
                  </a:cubicBezTo>
                  <a:cubicBezTo>
                    <a:pt x="204" y="159"/>
                    <a:pt x="204" y="159"/>
                    <a:pt x="204" y="159"/>
                  </a:cubicBezTo>
                  <a:cubicBezTo>
                    <a:pt x="204" y="190"/>
                    <a:pt x="196" y="219"/>
                    <a:pt x="180" y="245"/>
                  </a:cubicBezTo>
                  <a:cubicBezTo>
                    <a:pt x="180" y="245"/>
                    <a:pt x="180" y="245"/>
                    <a:pt x="180" y="245"/>
                  </a:cubicBezTo>
                  <a:cubicBezTo>
                    <a:pt x="243" y="274"/>
                    <a:pt x="333" y="246"/>
                    <a:pt x="333" y="245"/>
                  </a:cubicBezTo>
                  <a:cubicBezTo>
                    <a:pt x="308" y="215"/>
                    <a:pt x="288" y="174"/>
                    <a:pt x="299" y="136"/>
                  </a:cubicBezTo>
                  <a:close/>
                </a:path>
              </a:pathLst>
            </a:custGeom>
            <a:solidFill>
              <a:srgbClr val="EB628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lnSpcReduction="10000"/>
            </a:bodyPr>
            <a:lstStyle/>
            <a:p>
              <a:pPr algn="ctr"/>
              <a:endParaRPr>
                <a:cs typeface="+mn-ea"/>
                <a:sym typeface="+mn-lt"/>
              </a:endParaRPr>
            </a:p>
          </p:txBody>
        </p:sp>
        <p:sp>
          <p:nvSpPr>
            <p:cNvPr id="89" name="í$ḷïdé">
              <a:extLst>
                <a:ext uri="{FF2B5EF4-FFF2-40B4-BE49-F238E27FC236}">
                  <a16:creationId xmlns="" xmlns:a16="http://schemas.microsoft.com/office/drawing/2014/main" id="{00E78ACA-C316-459E-B2AF-48D1F62CF11E}"/>
                </a:ext>
              </a:extLst>
            </p:cNvPr>
            <p:cNvSpPr/>
            <p:nvPr/>
          </p:nvSpPr>
          <p:spPr bwMode="auto">
            <a:xfrm>
              <a:off x="8059738" y="4389438"/>
              <a:ext cx="341313" cy="76200"/>
            </a:xfrm>
            <a:custGeom>
              <a:avLst/>
              <a:gdLst>
                <a:gd name="T0" fmla="*/ 68 w 115"/>
                <a:gd name="T1" fmla="*/ 5 h 26"/>
                <a:gd name="T2" fmla="*/ 83 w 115"/>
                <a:gd name="T3" fmla="*/ 12 h 26"/>
                <a:gd name="T4" fmla="*/ 112 w 115"/>
                <a:gd name="T5" fmla="*/ 18 h 26"/>
                <a:gd name="T6" fmla="*/ 115 w 115"/>
                <a:gd name="T7" fmla="*/ 18 h 26"/>
                <a:gd name="T8" fmla="*/ 79 w 115"/>
                <a:gd name="T9" fmla="*/ 17 h 26"/>
                <a:gd name="T10" fmla="*/ 51 w 115"/>
                <a:gd name="T11" fmla="*/ 15 h 26"/>
                <a:gd name="T12" fmla="*/ 13 w 115"/>
                <a:gd name="T13" fmla="*/ 23 h 26"/>
                <a:gd name="T14" fmla="*/ 0 w 115"/>
                <a:gd name="T15" fmla="*/ 19 h 26"/>
                <a:gd name="T16" fmla="*/ 47 w 115"/>
                <a:gd name="T17" fmla="*/ 7 h 26"/>
                <a:gd name="T18" fmla="*/ 68 w 115"/>
                <a:gd name="T19"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26">
                  <a:moveTo>
                    <a:pt x="68" y="5"/>
                  </a:moveTo>
                  <a:cubicBezTo>
                    <a:pt x="73" y="7"/>
                    <a:pt x="78" y="10"/>
                    <a:pt x="83" y="12"/>
                  </a:cubicBezTo>
                  <a:cubicBezTo>
                    <a:pt x="93" y="16"/>
                    <a:pt x="102" y="18"/>
                    <a:pt x="112" y="18"/>
                  </a:cubicBezTo>
                  <a:cubicBezTo>
                    <a:pt x="113" y="18"/>
                    <a:pt x="114" y="18"/>
                    <a:pt x="115" y="18"/>
                  </a:cubicBezTo>
                  <a:cubicBezTo>
                    <a:pt x="103" y="21"/>
                    <a:pt x="91" y="20"/>
                    <a:pt x="79" y="17"/>
                  </a:cubicBezTo>
                  <a:cubicBezTo>
                    <a:pt x="69" y="15"/>
                    <a:pt x="62" y="11"/>
                    <a:pt x="51" y="15"/>
                  </a:cubicBezTo>
                  <a:cubicBezTo>
                    <a:pt x="38" y="20"/>
                    <a:pt x="28" y="26"/>
                    <a:pt x="13" y="23"/>
                  </a:cubicBezTo>
                  <a:cubicBezTo>
                    <a:pt x="8" y="22"/>
                    <a:pt x="4" y="20"/>
                    <a:pt x="0" y="19"/>
                  </a:cubicBezTo>
                  <a:cubicBezTo>
                    <a:pt x="16" y="19"/>
                    <a:pt x="32" y="15"/>
                    <a:pt x="47" y="7"/>
                  </a:cubicBezTo>
                  <a:cubicBezTo>
                    <a:pt x="55" y="4"/>
                    <a:pt x="60" y="0"/>
                    <a:pt x="68" y="5"/>
                  </a:cubicBezTo>
                  <a:close/>
                </a:path>
              </a:pathLst>
            </a:custGeom>
            <a:solidFill>
              <a:srgbClr val="38519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90" name="ïṣḷïḍé">
              <a:extLst>
                <a:ext uri="{FF2B5EF4-FFF2-40B4-BE49-F238E27FC236}">
                  <a16:creationId xmlns="" xmlns:a16="http://schemas.microsoft.com/office/drawing/2014/main" id="{417F4DB7-1C25-4372-B79C-1933DD44143A}"/>
                </a:ext>
              </a:extLst>
            </p:cNvPr>
            <p:cNvSpPr/>
            <p:nvPr/>
          </p:nvSpPr>
          <p:spPr bwMode="auto">
            <a:xfrm>
              <a:off x="8243888" y="3459163"/>
              <a:ext cx="127000" cy="196850"/>
            </a:xfrm>
            <a:custGeom>
              <a:avLst/>
              <a:gdLst>
                <a:gd name="T0" fmla="*/ 5 w 43"/>
                <a:gd name="T1" fmla="*/ 1 h 67"/>
                <a:gd name="T2" fmla="*/ 33 w 43"/>
                <a:gd name="T3" fmla="*/ 59 h 67"/>
                <a:gd name="T4" fmla="*/ 20 w 43"/>
                <a:gd name="T5" fmla="*/ 51 h 67"/>
                <a:gd name="T6" fmla="*/ 3 w 43"/>
                <a:gd name="T7" fmla="*/ 5 h 67"/>
                <a:gd name="T8" fmla="*/ 5 w 43"/>
                <a:gd name="T9" fmla="*/ 1 h 67"/>
              </a:gdLst>
              <a:ahLst/>
              <a:cxnLst>
                <a:cxn ang="0">
                  <a:pos x="T0" y="T1"/>
                </a:cxn>
                <a:cxn ang="0">
                  <a:pos x="T2" y="T3"/>
                </a:cxn>
                <a:cxn ang="0">
                  <a:pos x="T4" y="T5"/>
                </a:cxn>
                <a:cxn ang="0">
                  <a:pos x="T6" y="T7"/>
                </a:cxn>
                <a:cxn ang="0">
                  <a:pos x="T8" y="T9"/>
                </a:cxn>
              </a:cxnLst>
              <a:rect l="0" t="0" r="r" b="b"/>
              <a:pathLst>
                <a:path w="43" h="67">
                  <a:moveTo>
                    <a:pt x="5" y="1"/>
                  </a:moveTo>
                  <a:cubicBezTo>
                    <a:pt x="32" y="7"/>
                    <a:pt x="43" y="34"/>
                    <a:pt x="33" y="59"/>
                  </a:cubicBezTo>
                  <a:cubicBezTo>
                    <a:pt x="29" y="67"/>
                    <a:pt x="16" y="60"/>
                    <a:pt x="20" y="51"/>
                  </a:cubicBezTo>
                  <a:cubicBezTo>
                    <a:pt x="29" y="33"/>
                    <a:pt x="21" y="14"/>
                    <a:pt x="3" y="5"/>
                  </a:cubicBezTo>
                  <a:cubicBezTo>
                    <a:pt x="0" y="4"/>
                    <a:pt x="2" y="0"/>
                    <a:pt x="5" y="1"/>
                  </a:cubicBezTo>
                  <a:close/>
                </a:path>
              </a:pathLst>
            </a:custGeom>
            <a:solidFill>
              <a:srgbClr val="F090A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91" name="iṡ1íḓè">
              <a:extLst>
                <a:ext uri="{FF2B5EF4-FFF2-40B4-BE49-F238E27FC236}">
                  <a16:creationId xmlns="" xmlns:a16="http://schemas.microsoft.com/office/drawing/2014/main" id="{ED4E8AC1-F5AF-49C2-89B9-AA24A034A749}"/>
                </a:ext>
              </a:extLst>
            </p:cNvPr>
            <p:cNvSpPr/>
            <p:nvPr/>
          </p:nvSpPr>
          <p:spPr bwMode="auto">
            <a:xfrm>
              <a:off x="8288338" y="4194176"/>
              <a:ext cx="141288" cy="204788"/>
            </a:xfrm>
            <a:custGeom>
              <a:avLst/>
              <a:gdLst>
                <a:gd name="T0" fmla="*/ 8 w 48"/>
                <a:gd name="T1" fmla="*/ 55 h 69"/>
                <a:gd name="T2" fmla="*/ 3 w 48"/>
                <a:gd name="T3" fmla="*/ 47 h 69"/>
                <a:gd name="T4" fmla="*/ 1 w 48"/>
                <a:gd name="T5" fmla="*/ 34 h 69"/>
                <a:gd name="T6" fmla="*/ 0 w 48"/>
                <a:gd name="T7" fmla="*/ 6 h 69"/>
                <a:gd name="T8" fmla="*/ 1 w 48"/>
                <a:gd name="T9" fmla="*/ 9 h 69"/>
                <a:gd name="T10" fmla="*/ 2 w 48"/>
                <a:gd name="T11" fmla="*/ 21 h 69"/>
                <a:gd name="T12" fmla="*/ 6 w 48"/>
                <a:gd name="T13" fmla="*/ 44 h 69"/>
                <a:gd name="T14" fmla="*/ 28 w 48"/>
                <a:gd name="T15" fmla="*/ 60 h 69"/>
                <a:gd name="T16" fmla="*/ 39 w 48"/>
                <a:gd name="T17" fmla="*/ 50 h 69"/>
                <a:gd name="T18" fmla="*/ 44 w 48"/>
                <a:gd name="T19" fmla="*/ 39 h 69"/>
                <a:gd name="T20" fmla="*/ 35 w 48"/>
                <a:gd name="T21" fmla="*/ 1 h 69"/>
                <a:gd name="T22" fmla="*/ 36 w 48"/>
                <a:gd name="T23" fmla="*/ 1 h 69"/>
                <a:gd name="T24" fmla="*/ 45 w 48"/>
                <a:gd name="T25" fmla="*/ 28 h 69"/>
                <a:gd name="T26" fmla="*/ 41 w 48"/>
                <a:gd name="T27" fmla="*/ 56 h 69"/>
                <a:gd name="T28" fmla="*/ 35 w 48"/>
                <a:gd name="T29" fmla="*/ 63 h 69"/>
                <a:gd name="T30" fmla="*/ 12 w 48"/>
                <a:gd name="T31" fmla="*/ 58 h 69"/>
                <a:gd name="T32" fmla="*/ 8 w 48"/>
                <a:gd name="T33"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69">
                  <a:moveTo>
                    <a:pt x="8" y="55"/>
                  </a:moveTo>
                  <a:cubicBezTo>
                    <a:pt x="6" y="52"/>
                    <a:pt x="4" y="50"/>
                    <a:pt x="3" y="47"/>
                  </a:cubicBezTo>
                  <a:cubicBezTo>
                    <a:pt x="2" y="43"/>
                    <a:pt x="2" y="38"/>
                    <a:pt x="1" y="34"/>
                  </a:cubicBezTo>
                  <a:cubicBezTo>
                    <a:pt x="0" y="25"/>
                    <a:pt x="0" y="16"/>
                    <a:pt x="0" y="6"/>
                  </a:cubicBezTo>
                  <a:cubicBezTo>
                    <a:pt x="1" y="7"/>
                    <a:pt x="1" y="8"/>
                    <a:pt x="1" y="9"/>
                  </a:cubicBezTo>
                  <a:cubicBezTo>
                    <a:pt x="2" y="13"/>
                    <a:pt x="2" y="17"/>
                    <a:pt x="2" y="21"/>
                  </a:cubicBezTo>
                  <a:cubicBezTo>
                    <a:pt x="3" y="29"/>
                    <a:pt x="3" y="37"/>
                    <a:pt x="6" y="44"/>
                  </a:cubicBezTo>
                  <a:cubicBezTo>
                    <a:pt x="10" y="52"/>
                    <a:pt x="19" y="59"/>
                    <a:pt x="28" y="60"/>
                  </a:cubicBezTo>
                  <a:cubicBezTo>
                    <a:pt x="32" y="58"/>
                    <a:pt x="36" y="53"/>
                    <a:pt x="39" y="50"/>
                  </a:cubicBezTo>
                  <a:cubicBezTo>
                    <a:pt x="42" y="46"/>
                    <a:pt x="43" y="41"/>
                    <a:pt x="44" y="39"/>
                  </a:cubicBezTo>
                  <a:cubicBezTo>
                    <a:pt x="44" y="27"/>
                    <a:pt x="38" y="12"/>
                    <a:pt x="35" y="1"/>
                  </a:cubicBezTo>
                  <a:cubicBezTo>
                    <a:pt x="35" y="0"/>
                    <a:pt x="36" y="0"/>
                    <a:pt x="36" y="1"/>
                  </a:cubicBezTo>
                  <a:cubicBezTo>
                    <a:pt x="40" y="9"/>
                    <a:pt x="43" y="18"/>
                    <a:pt x="45" y="28"/>
                  </a:cubicBezTo>
                  <a:cubicBezTo>
                    <a:pt x="48" y="38"/>
                    <a:pt x="48" y="47"/>
                    <a:pt x="41" y="56"/>
                  </a:cubicBezTo>
                  <a:cubicBezTo>
                    <a:pt x="39" y="58"/>
                    <a:pt x="37" y="61"/>
                    <a:pt x="35" y="63"/>
                  </a:cubicBezTo>
                  <a:cubicBezTo>
                    <a:pt x="28" y="69"/>
                    <a:pt x="18" y="64"/>
                    <a:pt x="12" y="58"/>
                  </a:cubicBezTo>
                  <a:cubicBezTo>
                    <a:pt x="11" y="57"/>
                    <a:pt x="10" y="56"/>
                    <a:pt x="8" y="55"/>
                  </a:cubicBezTo>
                  <a:close/>
                </a:path>
              </a:pathLst>
            </a:custGeom>
            <a:solidFill>
              <a:srgbClr val="38519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92" name="iṡḷíḑè">
              <a:extLst>
                <a:ext uri="{FF2B5EF4-FFF2-40B4-BE49-F238E27FC236}">
                  <a16:creationId xmlns="" xmlns:a16="http://schemas.microsoft.com/office/drawing/2014/main" id="{18BFF1AC-4496-4DF7-A7E9-2081F4E5F581}"/>
                </a:ext>
              </a:extLst>
            </p:cNvPr>
            <p:cNvSpPr/>
            <p:nvPr/>
          </p:nvSpPr>
          <p:spPr bwMode="auto">
            <a:xfrm>
              <a:off x="8032750" y="4194176"/>
              <a:ext cx="142875" cy="204788"/>
            </a:xfrm>
            <a:custGeom>
              <a:avLst/>
              <a:gdLst>
                <a:gd name="T0" fmla="*/ 39 w 48"/>
                <a:gd name="T1" fmla="*/ 55 h 69"/>
                <a:gd name="T2" fmla="*/ 44 w 48"/>
                <a:gd name="T3" fmla="*/ 47 h 69"/>
                <a:gd name="T4" fmla="*/ 47 w 48"/>
                <a:gd name="T5" fmla="*/ 34 h 69"/>
                <a:gd name="T6" fmla="*/ 47 w 48"/>
                <a:gd name="T7" fmla="*/ 6 h 69"/>
                <a:gd name="T8" fmla="*/ 46 w 48"/>
                <a:gd name="T9" fmla="*/ 9 h 69"/>
                <a:gd name="T10" fmla="*/ 45 w 48"/>
                <a:gd name="T11" fmla="*/ 21 h 69"/>
                <a:gd name="T12" fmla="*/ 41 w 48"/>
                <a:gd name="T13" fmla="*/ 44 h 69"/>
                <a:gd name="T14" fmla="*/ 19 w 48"/>
                <a:gd name="T15" fmla="*/ 60 h 69"/>
                <a:gd name="T16" fmla="*/ 8 w 48"/>
                <a:gd name="T17" fmla="*/ 50 h 69"/>
                <a:gd name="T18" fmla="*/ 4 w 48"/>
                <a:gd name="T19" fmla="*/ 39 h 69"/>
                <a:gd name="T20" fmla="*/ 13 w 48"/>
                <a:gd name="T21" fmla="*/ 1 h 69"/>
                <a:gd name="T22" fmla="*/ 11 w 48"/>
                <a:gd name="T23" fmla="*/ 1 h 69"/>
                <a:gd name="T24" fmla="*/ 2 w 48"/>
                <a:gd name="T25" fmla="*/ 28 h 69"/>
                <a:gd name="T26" fmla="*/ 6 w 48"/>
                <a:gd name="T27" fmla="*/ 56 h 69"/>
                <a:gd name="T28" fmla="*/ 13 w 48"/>
                <a:gd name="T29" fmla="*/ 63 h 69"/>
                <a:gd name="T30" fmla="*/ 36 w 48"/>
                <a:gd name="T31" fmla="*/ 58 h 69"/>
                <a:gd name="T32" fmla="*/ 39 w 48"/>
                <a:gd name="T33"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69">
                  <a:moveTo>
                    <a:pt x="39" y="55"/>
                  </a:moveTo>
                  <a:cubicBezTo>
                    <a:pt x="41" y="52"/>
                    <a:pt x="43" y="50"/>
                    <a:pt x="44" y="47"/>
                  </a:cubicBezTo>
                  <a:cubicBezTo>
                    <a:pt x="46" y="43"/>
                    <a:pt x="46" y="38"/>
                    <a:pt x="47" y="34"/>
                  </a:cubicBezTo>
                  <a:cubicBezTo>
                    <a:pt x="48" y="25"/>
                    <a:pt x="48" y="16"/>
                    <a:pt x="47" y="6"/>
                  </a:cubicBezTo>
                  <a:cubicBezTo>
                    <a:pt x="46" y="7"/>
                    <a:pt x="46" y="8"/>
                    <a:pt x="46" y="9"/>
                  </a:cubicBezTo>
                  <a:cubicBezTo>
                    <a:pt x="46" y="13"/>
                    <a:pt x="46" y="17"/>
                    <a:pt x="45" y="21"/>
                  </a:cubicBezTo>
                  <a:cubicBezTo>
                    <a:pt x="45" y="29"/>
                    <a:pt x="44" y="37"/>
                    <a:pt x="41" y="44"/>
                  </a:cubicBezTo>
                  <a:cubicBezTo>
                    <a:pt x="38" y="52"/>
                    <a:pt x="29" y="59"/>
                    <a:pt x="19" y="60"/>
                  </a:cubicBezTo>
                  <a:cubicBezTo>
                    <a:pt x="16" y="58"/>
                    <a:pt x="12" y="53"/>
                    <a:pt x="8" y="50"/>
                  </a:cubicBezTo>
                  <a:cubicBezTo>
                    <a:pt x="6" y="46"/>
                    <a:pt x="4" y="41"/>
                    <a:pt x="4" y="39"/>
                  </a:cubicBezTo>
                  <a:cubicBezTo>
                    <a:pt x="3" y="27"/>
                    <a:pt x="9" y="12"/>
                    <a:pt x="13" y="1"/>
                  </a:cubicBezTo>
                  <a:cubicBezTo>
                    <a:pt x="13" y="0"/>
                    <a:pt x="12" y="0"/>
                    <a:pt x="11" y="1"/>
                  </a:cubicBezTo>
                  <a:cubicBezTo>
                    <a:pt x="8" y="9"/>
                    <a:pt x="5" y="18"/>
                    <a:pt x="2" y="28"/>
                  </a:cubicBezTo>
                  <a:cubicBezTo>
                    <a:pt x="0" y="38"/>
                    <a:pt x="0" y="47"/>
                    <a:pt x="6" y="56"/>
                  </a:cubicBezTo>
                  <a:cubicBezTo>
                    <a:pt x="8" y="58"/>
                    <a:pt x="10" y="61"/>
                    <a:pt x="13" y="63"/>
                  </a:cubicBezTo>
                  <a:cubicBezTo>
                    <a:pt x="20" y="69"/>
                    <a:pt x="30" y="64"/>
                    <a:pt x="36" y="58"/>
                  </a:cubicBezTo>
                  <a:cubicBezTo>
                    <a:pt x="37" y="57"/>
                    <a:pt x="38" y="56"/>
                    <a:pt x="39" y="55"/>
                  </a:cubicBezTo>
                  <a:close/>
                </a:path>
              </a:pathLst>
            </a:custGeom>
            <a:solidFill>
              <a:srgbClr val="38519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93" name="ïṩľídè">
              <a:extLst>
                <a:ext uri="{FF2B5EF4-FFF2-40B4-BE49-F238E27FC236}">
                  <a16:creationId xmlns="" xmlns:a16="http://schemas.microsoft.com/office/drawing/2014/main" id="{9794DFF3-326F-4777-98D6-9826A3680712}"/>
                </a:ext>
              </a:extLst>
            </p:cNvPr>
            <p:cNvSpPr/>
            <p:nvPr/>
          </p:nvSpPr>
          <p:spPr bwMode="auto">
            <a:xfrm>
              <a:off x="7213600" y="2265363"/>
              <a:ext cx="568325" cy="419100"/>
            </a:xfrm>
            <a:custGeom>
              <a:avLst/>
              <a:gdLst>
                <a:gd name="T0" fmla="*/ 175 w 192"/>
                <a:gd name="T1" fmla="*/ 0 h 142"/>
                <a:gd name="T2" fmla="*/ 16 w 192"/>
                <a:gd name="T3" fmla="*/ 0 h 142"/>
                <a:gd name="T4" fmla="*/ 0 w 192"/>
                <a:gd name="T5" fmla="*/ 16 h 142"/>
                <a:gd name="T6" fmla="*/ 0 w 192"/>
                <a:gd name="T7" fmla="*/ 90 h 142"/>
                <a:gd name="T8" fmla="*/ 16 w 192"/>
                <a:gd name="T9" fmla="*/ 106 h 142"/>
                <a:gd name="T10" fmla="*/ 155 w 192"/>
                <a:gd name="T11" fmla="*/ 106 h 142"/>
                <a:gd name="T12" fmla="*/ 172 w 192"/>
                <a:gd name="T13" fmla="*/ 142 h 142"/>
                <a:gd name="T14" fmla="*/ 172 w 192"/>
                <a:gd name="T15" fmla="*/ 106 h 142"/>
                <a:gd name="T16" fmla="*/ 175 w 192"/>
                <a:gd name="T17" fmla="*/ 106 h 142"/>
                <a:gd name="T18" fmla="*/ 192 w 192"/>
                <a:gd name="T19" fmla="*/ 90 h 142"/>
                <a:gd name="T20" fmla="*/ 192 w 192"/>
                <a:gd name="T21" fmla="*/ 16 h 142"/>
                <a:gd name="T22" fmla="*/ 175 w 192"/>
                <a:gd name="T2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42">
                  <a:moveTo>
                    <a:pt x="175" y="0"/>
                  </a:moveTo>
                  <a:cubicBezTo>
                    <a:pt x="16" y="0"/>
                    <a:pt x="16" y="0"/>
                    <a:pt x="16" y="0"/>
                  </a:cubicBezTo>
                  <a:cubicBezTo>
                    <a:pt x="7" y="0"/>
                    <a:pt x="0" y="7"/>
                    <a:pt x="0" y="16"/>
                  </a:cubicBezTo>
                  <a:cubicBezTo>
                    <a:pt x="0" y="90"/>
                    <a:pt x="0" y="90"/>
                    <a:pt x="0" y="90"/>
                  </a:cubicBezTo>
                  <a:cubicBezTo>
                    <a:pt x="0" y="98"/>
                    <a:pt x="7" y="106"/>
                    <a:pt x="16" y="106"/>
                  </a:cubicBezTo>
                  <a:cubicBezTo>
                    <a:pt x="155" y="106"/>
                    <a:pt x="155" y="106"/>
                    <a:pt x="155" y="106"/>
                  </a:cubicBezTo>
                  <a:cubicBezTo>
                    <a:pt x="172" y="142"/>
                    <a:pt x="172" y="142"/>
                    <a:pt x="172" y="142"/>
                  </a:cubicBezTo>
                  <a:cubicBezTo>
                    <a:pt x="172" y="106"/>
                    <a:pt x="172" y="106"/>
                    <a:pt x="172" y="106"/>
                  </a:cubicBezTo>
                  <a:cubicBezTo>
                    <a:pt x="175" y="106"/>
                    <a:pt x="175" y="106"/>
                    <a:pt x="175" y="106"/>
                  </a:cubicBezTo>
                  <a:cubicBezTo>
                    <a:pt x="184" y="106"/>
                    <a:pt x="192" y="98"/>
                    <a:pt x="192" y="90"/>
                  </a:cubicBezTo>
                  <a:cubicBezTo>
                    <a:pt x="192" y="16"/>
                    <a:pt x="192" y="16"/>
                    <a:pt x="192" y="16"/>
                  </a:cubicBezTo>
                  <a:cubicBezTo>
                    <a:pt x="192" y="7"/>
                    <a:pt x="184" y="0"/>
                    <a:pt x="175" y="0"/>
                  </a:cubicBezTo>
                  <a:close/>
                </a:path>
              </a:pathLst>
            </a:custGeom>
            <a:solidFill>
              <a:srgbClr val="E3E2F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32500" lnSpcReduction="20000"/>
            </a:bodyPr>
            <a:lstStyle/>
            <a:p>
              <a:pPr algn="ctr"/>
              <a:endParaRPr>
                <a:cs typeface="+mn-ea"/>
                <a:sym typeface="+mn-lt"/>
              </a:endParaRPr>
            </a:p>
          </p:txBody>
        </p:sp>
        <p:sp>
          <p:nvSpPr>
            <p:cNvPr id="94" name="ïṥlïďé">
              <a:extLst>
                <a:ext uri="{FF2B5EF4-FFF2-40B4-BE49-F238E27FC236}">
                  <a16:creationId xmlns="" xmlns:a16="http://schemas.microsoft.com/office/drawing/2014/main" id="{82E9AA35-E78B-46DD-A9A5-6176C8515750}"/>
                </a:ext>
              </a:extLst>
            </p:cNvPr>
            <p:cNvSpPr/>
            <p:nvPr/>
          </p:nvSpPr>
          <p:spPr bwMode="auto">
            <a:xfrm>
              <a:off x="6989763" y="2406651"/>
              <a:ext cx="568325" cy="422275"/>
            </a:xfrm>
            <a:custGeom>
              <a:avLst/>
              <a:gdLst>
                <a:gd name="T0" fmla="*/ 16 w 192"/>
                <a:gd name="T1" fmla="*/ 0 h 143"/>
                <a:gd name="T2" fmla="*/ 176 w 192"/>
                <a:gd name="T3" fmla="*/ 0 h 143"/>
                <a:gd name="T4" fmla="*/ 192 w 192"/>
                <a:gd name="T5" fmla="*/ 16 h 143"/>
                <a:gd name="T6" fmla="*/ 192 w 192"/>
                <a:gd name="T7" fmla="*/ 90 h 143"/>
                <a:gd name="T8" fmla="*/ 176 w 192"/>
                <a:gd name="T9" fmla="*/ 106 h 143"/>
                <a:gd name="T10" fmla="*/ 37 w 192"/>
                <a:gd name="T11" fmla="*/ 106 h 143"/>
                <a:gd name="T12" fmla="*/ 19 w 192"/>
                <a:gd name="T13" fmla="*/ 143 h 143"/>
                <a:gd name="T14" fmla="*/ 19 w 192"/>
                <a:gd name="T15" fmla="*/ 106 h 143"/>
                <a:gd name="T16" fmla="*/ 16 w 192"/>
                <a:gd name="T17" fmla="*/ 106 h 143"/>
                <a:gd name="T18" fmla="*/ 0 w 192"/>
                <a:gd name="T19" fmla="*/ 90 h 143"/>
                <a:gd name="T20" fmla="*/ 0 w 192"/>
                <a:gd name="T21" fmla="*/ 16 h 143"/>
                <a:gd name="T22" fmla="*/ 16 w 192"/>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43">
                  <a:moveTo>
                    <a:pt x="16" y="0"/>
                  </a:moveTo>
                  <a:cubicBezTo>
                    <a:pt x="176" y="0"/>
                    <a:pt x="176" y="0"/>
                    <a:pt x="176" y="0"/>
                  </a:cubicBezTo>
                  <a:cubicBezTo>
                    <a:pt x="185" y="0"/>
                    <a:pt x="192" y="7"/>
                    <a:pt x="192" y="16"/>
                  </a:cubicBezTo>
                  <a:cubicBezTo>
                    <a:pt x="192" y="90"/>
                    <a:pt x="192" y="90"/>
                    <a:pt x="192" y="90"/>
                  </a:cubicBezTo>
                  <a:cubicBezTo>
                    <a:pt x="192" y="99"/>
                    <a:pt x="185" y="106"/>
                    <a:pt x="176" y="106"/>
                  </a:cubicBezTo>
                  <a:cubicBezTo>
                    <a:pt x="37" y="106"/>
                    <a:pt x="37" y="106"/>
                    <a:pt x="37" y="106"/>
                  </a:cubicBezTo>
                  <a:cubicBezTo>
                    <a:pt x="19" y="143"/>
                    <a:pt x="19" y="143"/>
                    <a:pt x="19" y="143"/>
                  </a:cubicBezTo>
                  <a:cubicBezTo>
                    <a:pt x="19" y="106"/>
                    <a:pt x="19" y="106"/>
                    <a:pt x="19" y="106"/>
                  </a:cubicBezTo>
                  <a:cubicBezTo>
                    <a:pt x="16" y="106"/>
                    <a:pt x="16" y="106"/>
                    <a:pt x="16" y="106"/>
                  </a:cubicBezTo>
                  <a:cubicBezTo>
                    <a:pt x="8" y="106"/>
                    <a:pt x="0" y="99"/>
                    <a:pt x="0" y="90"/>
                  </a:cubicBezTo>
                  <a:cubicBezTo>
                    <a:pt x="0" y="16"/>
                    <a:pt x="0" y="16"/>
                    <a:pt x="0" y="16"/>
                  </a:cubicBezTo>
                  <a:cubicBezTo>
                    <a:pt x="0" y="7"/>
                    <a:pt x="8" y="0"/>
                    <a:pt x="16" y="0"/>
                  </a:cubicBezTo>
                  <a:close/>
                </a:path>
              </a:pathLst>
            </a:custGeom>
            <a:solidFill>
              <a:srgbClr val="D1D0E8"/>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95" name="íṣḷîḍé">
              <a:extLst>
                <a:ext uri="{FF2B5EF4-FFF2-40B4-BE49-F238E27FC236}">
                  <a16:creationId xmlns="" xmlns:a16="http://schemas.microsoft.com/office/drawing/2014/main" id="{985C4000-5215-4D83-B91C-EA3B6F53786A}"/>
                </a:ext>
              </a:extLst>
            </p:cNvPr>
            <p:cNvSpPr/>
            <p:nvPr/>
          </p:nvSpPr>
          <p:spPr bwMode="auto">
            <a:xfrm>
              <a:off x="4625975" y="1435101"/>
              <a:ext cx="417513" cy="415925"/>
            </a:xfrm>
            <a:custGeom>
              <a:avLst/>
              <a:gdLst>
                <a:gd name="T0" fmla="*/ 141 w 141"/>
                <a:gd name="T1" fmla="*/ 67 h 141"/>
                <a:gd name="T2" fmla="*/ 138 w 141"/>
                <a:gd name="T3" fmla="*/ 50 h 141"/>
                <a:gd name="T4" fmla="*/ 121 w 141"/>
                <a:gd name="T5" fmla="*/ 53 h 141"/>
                <a:gd name="T6" fmla="*/ 108 w 141"/>
                <a:gd name="T7" fmla="*/ 33 h 141"/>
                <a:gd name="T8" fmla="*/ 118 w 141"/>
                <a:gd name="T9" fmla="*/ 18 h 141"/>
                <a:gd name="T10" fmla="*/ 104 w 141"/>
                <a:gd name="T11" fmla="*/ 8 h 141"/>
                <a:gd name="T12" fmla="*/ 94 w 141"/>
                <a:gd name="T13" fmla="*/ 23 h 141"/>
                <a:gd name="T14" fmla="*/ 70 w 141"/>
                <a:gd name="T15" fmla="*/ 17 h 141"/>
                <a:gd name="T16" fmla="*/ 67 w 141"/>
                <a:gd name="T17" fmla="*/ 0 h 141"/>
                <a:gd name="T18" fmla="*/ 50 w 141"/>
                <a:gd name="T19" fmla="*/ 3 h 141"/>
                <a:gd name="T20" fmla="*/ 53 w 141"/>
                <a:gd name="T21" fmla="*/ 20 h 141"/>
                <a:gd name="T22" fmla="*/ 33 w 141"/>
                <a:gd name="T23" fmla="*/ 33 h 141"/>
                <a:gd name="T24" fmla="*/ 19 w 141"/>
                <a:gd name="T25" fmla="*/ 23 h 141"/>
                <a:gd name="T26" fmla="*/ 9 w 141"/>
                <a:gd name="T27" fmla="*/ 37 h 141"/>
                <a:gd name="T28" fmla="*/ 23 w 141"/>
                <a:gd name="T29" fmla="*/ 47 h 141"/>
                <a:gd name="T30" fmla="*/ 17 w 141"/>
                <a:gd name="T31" fmla="*/ 71 h 141"/>
                <a:gd name="T32" fmla="*/ 0 w 141"/>
                <a:gd name="T33" fmla="*/ 73 h 141"/>
                <a:gd name="T34" fmla="*/ 3 w 141"/>
                <a:gd name="T35" fmla="*/ 90 h 141"/>
                <a:gd name="T36" fmla="*/ 20 w 141"/>
                <a:gd name="T37" fmla="*/ 87 h 141"/>
                <a:gd name="T38" fmla="*/ 33 w 141"/>
                <a:gd name="T39" fmla="*/ 108 h 141"/>
                <a:gd name="T40" fmla="*/ 23 w 141"/>
                <a:gd name="T41" fmla="*/ 122 h 141"/>
                <a:gd name="T42" fmla="*/ 37 w 141"/>
                <a:gd name="T43" fmla="*/ 132 h 141"/>
                <a:gd name="T44" fmla="*/ 47 w 141"/>
                <a:gd name="T45" fmla="*/ 118 h 141"/>
                <a:gd name="T46" fmla="*/ 71 w 141"/>
                <a:gd name="T47" fmla="*/ 123 h 141"/>
                <a:gd name="T48" fmla="*/ 74 w 141"/>
                <a:gd name="T49" fmla="*/ 141 h 141"/>
                <a:gd name="T50" fmla="*/ 91 w 141"/>
                <a:gd name="T51" fmla="*/ 138 h 141"/>
                <a:gd name="T52" fmla="*/ 88 w 141"/>
                <a:gd name="T53" fmla="*/ 121 h 141"/>
                <a:gd name="T54" fmla="*/ 108 w 141"/>
                <a:gd name="T55" fmla="*/ 108 h 141"/>
                <a:gd name="T56" fmla="*/ 123 w 141"/>
                <a:gd name="T57" fmla="*/ 118 h 141"/>
                <a:gd name="T58" fmla="*/ 132 w 141"/>
                <a:gd name="T59" fmla="*/ 104 h 141"/>
                <a:gd name="T60" fmla="*/ 118 w 141"/>
                <a:gd name="T61" fmla="*/ 94 h 141"/>
                <a:gd name="T62" fmla="*/ 124 w 141"/>
                <a:gd name="T63" fmla="*/ 70 h 141"/>
                <a:gd name="T64" fmla="*/ 141 w 141"/>
                <a:gd name="T65" fmla="*/ 67 h 141"/>
                <a:gd name="T66" fmla="*/ 73 w 141"/>
                <a:gd name="T67" fmla="*/ 86 h 141"/>
                <a:gd name="T68" fmla="*/ 55 w 141"/>
                <a:gd name="T69" fmla="*/ 73 h 141"/>
                <a:gd name="T70" fmla="*/ 68 w 141"/>
                <a:gd name="T71" fmla="*/ 55 h 141"/>
                <a:gd name="T72" fmla="*/ 86 w 141"/>
                <a:gd name="T73" fmla="*/ 68 h 141"/>
                <a:gd name="T74" fmla="*/ 73 w 141"/>
                <a:gd name="T75" fmla="*/ 8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 h="141">
                  <a:moveTo>
                    <a:pt x="141" y="67"/>
                  </a:moveTo>
                  <a:cubicBezTo>
                    <a:pt x="138" y="50"/>
                    <a:pt x="138" y="50"/>
                    <a:pt x="138" y="50"/>
                  </a:cubicBezTo>
                  <a:cubicBezTo>
                    <a:pt x="121" y="53"/>
                    <a:pt x="121" y="53"/>
                    <a:pt x="121" y="53"/>
                  </a:cubicBezTo>
                  <a:cubicBezTo>
                    <a:pt x="118" y="45"/>
                    <a:pt x="114" y="38"/>
                    <a:pt x="108" y="33"/>
                  </a:cubicBezTo>
                  <a:cubicBezTo>
                    <a:pt x="118" y="18"/>
                    <a:pt x="118" y="18"/>
                    <a:pt x="118" y="18"/>
                  </a:cubicBezTo>
                  <a:cubicBezTo>
                    <a:pt x="104" y="8"/>
                    <a:pt x="104" y="8"/>
                    <a:pt x="104" y="8"/>
                  </a:cubicBezTo>
                  <a:cubicBezTo>
                    <a:pt x="94" y="23"/>
                    <a:pt x="94" y="23"/>
                    <a:pt x="94" y="23"/>
                  </a:cubicBezTo>
                  <a:cubicBezTo>
                    <a:pt x="87" y="19"/>
                    <a:pt x="79" y="17"/>
                    <a:pt x="70" y="17"/>
                  </a:cubicBezTo>
                  <a:cubicBezTo>
                    <a:pt x="67" y="0"/>
                    <a:pt x="67" y="0"/>
                    <a:pt x="67" y="0"/>
                  </a:cubicBezTo>
                  <a:cubicBezTo>
                    <a:pt x="50" y="3"/>
                    <a:pt x="50" y="3"/>
                    <a:pt x="50" y="3"/>
                  </a:cubicBezTo>
                  <a:cubicBezTo>
                    <a:pt x="53" y="20"/>
                    <a:pt x="53" y="20"/>
                    <a:pt x="53" y="20"/>
                  </a:cubicBezTo>
                  <a:cubicBezTo>
                    <a:pt x="45" y="23"/>
                    <a:pt x="38" y="27"/>
                    <a:pt x="33" y="33"/>
                  </a:cubicBezTo>
                  <a:cubicBezTo>
                    <a:pt x="19" y="23"/>
                    <a:pt x="19" y="23"/>
                    <a:pt x="19" y="23"/>
                  </a:cubicBezTo>
                  <a:cubicBezTo>
                    <a:pt x="9" y="37"/>
                    <a:pt x="9" y="37"/>
                    <a:pt x="9" y="37"/>
                  </a:cubicBezTo>
                  <a:cubicBezTo>
                    <a:pt x="23" y="47"/>
                    <a:pt x="23" y="47"/>
                    <a:pt x="23" y="47"/>
                  </a:cubicBezTo>
                  <a:cubicBezTo>
                    <a:pt x="19" y="54"/>
                    <a:pt x="17" y="62"/>
                    <a:pt x="17" y="71"/>
                  </a:cubicBezTo>
                  <a:cubicBezTo>
                    <a:pt x="0" y="73"/>
                    <a:pt x="0" y="73"/>
                    <a:pt x="0" y="73"/>
                  </a:cubicBezTo>
                  <a:cubicBezTo>
                    <a:pt x="3" y="90"/>
                    <a:pt x="3" y="90"/>
                    <a:pt x="3" y="90"/>
                  </a:cubicBezTo>
                  <a:cubicBezTo>
                    <a:pt x="20" y="87"/>
                    <a:pt x="20" y="87"/>
                    <a:pt x="20" y="87"/>
                  </a:cubicBezTo>
                  <a:cubicBezTo>
                    <a:pt x="23" y="95"/>
                    <a:pt x="27" y="102"/>
                    <a:pt x="33" y="108"/>
                  </a:cubicBezTo>
                  <a:cubicBezTo>
                    <a:pt x="23" y="122"/>
                    <a:pt x="23" y="122"/>
                    <a:pt x="23" y="122"/>
                  </a:cubicBezTo>
                  <a:cubicBezTo>
                    <a:pt x="37" y="132"/>
                    <a:pt x="37" y="132"/>
                    <a:pt x="37" y="132"/>
                  </a:cubicBezTo>
                  <a:cubicBezTo>
                    <a:pt x="47" y="118"/>
                    <a:pt x="47" y="118"/>
                    <a:pt x="47" y="118"/>
                  </a:cubicBezTo>
                  <a:cubicBezTo>
                    <a:pt x="54" y="121"/>
                    <a:pt x="62" y="123"/>
                    <a:pt x="71" y="123"/>
                  </a:cubicBezTo>
                  <a:cubicBezTo>
                    <a:pt x="74" y="141"/>
                    <a:pt x="74" y="141"/>
                    <a:pt x="74" y="141"/>
                  </a:cubicBezTo>
                  <a:cubicBezTo>
                    <a:pt x="91" y="138"/>
                    <a:pt x="91" y="138"/>
                    <a:pt x="91" y="138"/>
                  </a:cubicBezTo>
                  <a:cubicBezTo>
                    <a:pt x="88" y="121"/>
                    <a:pt x="88" y="121"/>
                    <a:pt x="88" y="121"/>
                  </a:cubicBezTo>
                  <a:cubicBezTo>
                    <a:pt x="96" y="118"/>
                    <a:pt x="103" y="113"/>
                    <a:pt x="108" y="108"/>
                  </a:cubicBezTo>
                  <a:cubicBezTo>
                    <a:pt x="123" y="118"/>
                    <a:pt x="123" y="118"/>
                    <a:pt x="123" y="118"/>
                  </a:cubicBezTo>
                  <a:cubicBezTo>
                    <a:pt x="132" y="104"/>
                    <a:pt x="132" y="104"/>
                    <a:pt x="132" y="104"/>
                  </a:cubicBezTo>
                  <a:cubicBezTo>
                    <a:pt x="118" y="94"/>
                    <a:pt x="118" y="94"/>
                    <a:pt x="118" y="94"/>
                  </a:cubicBezTo>
                  <a:cubicBezTo>
                    <a:pt x="122" y="86"/>
                    <a:pt x="124" y="78"/>
                    <a:pt x="124" y="70"/>
                  </a:cubicBezTo>
                  <a:lnTo>
                    <a:pt x="141" y="67"/>
                  </a:lnTo>
                  <a:close/>
                  <a:moveTo>
                    <a:pt x="73" y="86"/>
                  </a:moveTo>
                  <a:cubicBezTo>
                    <a:pt x="65" y="88"/>
                    <a:pt x="56" y="82"/>
                    <a:pt x="55" y="73"/>
                  </a:cubicBezTo>
                  <a:cubicBezTo>
                    <a:pt x="53" y="64"/>
                    <a:pt x="59" y="56"/>
                    <a:pt x="68" y="55"/>
                  </a:cubicBezTo>
                  <a:cubicBezTo>
                    <a:pt x="77" y="53"/>
                    <a:pt x="85" y="59"/>
                    <a:pt x="86" y="68"/>
                  </a:cubicBezTo>
                  <a:cubicBezTo>
                    <a:pt x="88" y="76"/>
                    <a:pt x="82" y="84"/>
                    <a:pt x="73" y="86"/>
                  </a:cubicBezTo>
                  <a:close/>
                </a:path>
              </a:pathLst>
            </a:custGeom>
            <a:solidFill>
              <a:srgbClr val="D1D0E8"/>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32500" lnSpcReduction="20000"/>
            </a:bodyPr>
            <a:lstStyle/>
            <a:p>
              <a:pPr algn="ctr"/>
              <a:endParaRPr>
                <a:cs typeface="+mn-ea"/>
                <a:sym typeface="+mn-lt"/>
              </a:endParaRPr>
            </a:p>
          </p:txBody>
        </p:sp>
        <p:sp>
          <p:nvSpPr>
            <p:cNvPr id="96" name="iśľîḑè">
              <a:extLst>
                <a:ext uri="{FF2B5EF4-FFF2-40B4-BE49-F238E27FC236}">
                  <a16:creationId xmlns="" xmlns:a16="http://schemas.microsoft.com/office/drawing/2014/main" id="{57ED37C3-7689-4949-B065-8C70946D5FDF}"/>
                </a:ext>
              </a:extLst>
            </p:cNvPr>
            <p:cNvSpPr/>
            <p:nvPr/>
          </p:nvSpPr>
          <p:spPr bwMode="auto">
            <a:xfrm>
              <a:off x="5006975" y="1243013"/>
              <a:ext cx="512763" cy="512763"/>
            </a:xfrm>
            <a:custGeom>
              <a:avLst/>
              <a:gdLst>
                <a:gd name="T0" fmla="*/ 173 w 173"/>
                <a:gd name="T1" fmla="*/ 98 h 174"/>
                <a:gd name="T2" fmla="*/ 173 w 173"/>
                <a:gd name="T3" fmla="*/ 77 h 174"/>
                <a:gd name="T4" fmla="*/ 152 w 173"/>
                <a:gd name="T5" fmla="*/ 77 h 174"/>
                <a:gd name="T6" fmla="*/ 141 w 173"/>
                <a:gd name="T7" fmla="*/ 49 h 174"/>
                <a:gd name="T8" fmla="*/ 156 w 173"/>
                <a:gd name="T9" fmla="*/ 33 h 174"/>
                <a:gd name="T10" fmla="*/ 141 w 173"/>
                <a:gd name="T11" fmla="*/ 18 h 174"/>
                <a:gd name="T12" fmla="*/ 126 w 173"/>
                <a:gd name="T13" fmla="*/ 33 h 174"/>
                <a:gd name="T14" fmla="*/ 98 w 173"/>
                <a:gd name="T15" fmla="*/ 22 h 174"/>
                <a:gd name="T16" fmla="*/ 98 w 173"/>
                <a:gd name="T17" fmla="*/ 0 h 174"/>
                <a:gd name="T18" fmla="*/ 76 w 173"/>
                <a:gd name="T19" fmla="*/ 0 h 174"/>
                <a:gd name="T20" fmla="*/ 76 w 173"/>
                <a:gd name="T21" fmla="*/ 22 h 174"/>
                <a:gd name="T22" fmla="*/ 49 w 173"/>
                <a:gd name="T23" fmla="*/ 33 h 174"/>
                <a:gd name="T24" fmla="*/ 33 w 173"/>
                <a:gd name="T25" fmla="*/ 18 h 174"/>
                <a:gd name="T26" fmla="*/ 18 w 173"/>
                <a:gd name="T27" fmla="*/ 33 h 174"/>
                <a:gd name="T28" fmla="*/ 33 w 173"/>
                <a:gd name="T29" fmla="*/ 48 h 174"/>
                <a:gd name="T30" fmla="*/ 22 w 173"/>
                <a:gd name="T31" fmla="*/ 76 h 174"/>
                <a:gd name="T32" fmla="*/ 0 w 173"/>
                <a:gd name="T33" fmla="*/ 76 h 174"/>
                <a:gd name="T34" fmla="*/ 0 w 173"/>
                <a:gd name="T35" fmla="*/ 97 h 174"/>
                <a:gd name="T36" fmla="*/ 22 w 173"/>
                <a:gd name="T37" fmla="*/ 97 h 174"/>
                <a:gd name="T38" fmla="*/ 33 w 173"/>
                <a:gd name="T39" fmla="*/ 125 h 174"/>
                <a:gd name="T40" fmla="*/ 18 w 173"/>
                <a:gd name="T41" fmla="*/ 140 h 174"/>
                <a:gd name="T42" fmla="*/ 33 w 173"/>
                <a:gd name="T43" fmla="*/ 155 h 174"/>
                <a:gd name="T44" fmla="*/ 48 w 173"/>
                <a:gd name="T45" fmla="*/ 140 h 174"/>
                <a:gd name="T46" fmla="*/ 76 w 173"/>
                <a:gd name="T47" fmla="*/ 152 h 174"/>
                <a:gd name="T48" fmla="*/ 76 w 173"/>
                <a:gd name="T49" fmla="*/ 174 h 174"/>
                <a:gd name="T50" fmla="*/ 97 w 173"/>
                <a:gd name="T51" fmla="*/ 174 h 174"/>
                <a:gd name="T52" fmla="*/ 97 w 173"/>
                <a:gd name="T53" fmla="*/ 152 h 174"/>
                <a:gd name="T54" fmla="*/ 125 w 173"/>
                <a:gd name="T55" fmla="*/ 141 h 174"/>
                <a:gd name="T56" fmla="*/ 140 w 173"/>
                <a:gd name="T57" fmla="*/ 156 h 174"/>
                <a:gd name="T58" fmla="*/ 155 w 173"/>
                <a:gd name="T59" fmla="*/ 141 h 174"/>
                <a:gd name="T60" fmla="*/ 140 w 173"/>
                <a:gd name="T61" fmla="*/ 126 h 174"/>
                <a:gd name="T62" fmla="*/ 152 w 173"/>
                <a:gd name="T63" fmla="*/ 98 h 174"/>
                <a:gd name="T64" fmla="*/ 173 w 173"/>
                <a:gd name="T65" fmla="*/ 98 h 174"/>
                <a:gd name="T66" fmla="*/ 87 w 173"/>
                <a:gd name="T67" fmla="*/ 107 h 174"/>
                <a:gd name="T68" fmla="*/ 67 w 173"/>
                <a:gd name="T69" fmla="*/ 87 h 174"/>
                <a:gd name="T70" fmla="*/ 87 w 173"/>
                <a:gd name="T71" fmla="*/ 67 h 174"/>
                <a:gd name="T72" fmla="*/ 107 w 173"/>
                <a:gd name="T73" fmla="*/ 87 h 174"/>
                <a:gd name="T74" fmla="*/ 87 w 173"/>
                <a:gd name="T75" fmla="*/ 10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3" h="174">
                  <a:moveTo>
                    <a:pt x="173" y="98"/>
                  </a:moveTo>
                  <a:cubicBezTo>
                    <a:pt x="173" y="77"/>
                    <a:pt x="173" y="77"/>
                    <a:pt x="173" y="77"/>
                  </a:cubicBezTo>
                  <a:cubicBezTo>
                    <a:pt x="152" y="77"/>
                    <a:pt x="152" y="77"/>
                    <a:pt x="152" y="77"/>
                  </a:cubicBezTo>
                  <a:cubicBezTo>
                    <a:pt x="150" y="66"/>
                    <a:pt x="146" y="57"/>
                    <a:pt x="141" y="49"/>
                  </a:cubicBezTo>
                  <a:cubicBezTo>
                    <a:pt x="156" y="33"/>
                    <a:pt x="156" y="33"/>
                    <a:pt x="156" y="33"/>
                  </a:cubicBezTo>
                  <a:cubicBezTo>
                    <a:pt x="141" y="18"/>
                    <a:pt x="141" y="18"/>
                    <a:pt x="141" y="18"/>
                  </a:cubicBezTo>
                  <a:cubicBezTo>
                    <a:pt x="126" y="33"/>
                    <a:pt x="126" y="33"/>
                    <a:pt x="126" y="33"/>
                  </a:cubicBezTo>
                  <a:cubicBezTo>
                    <a:pt x="118" y="28"/>
                    <a:pt x="108" y="24"/>
                    <a:pt x="98" y="22"/>
                  </a:cubicBezTo>
                  <a:cubicBezTo>
                    <a:pt x="98" y="0"/>
                    <a:pt x="98" y="0"/>
                    <a:pt x="98" y="0"/>
                  </a:cubicBezTo>
                  <a:cubicBezTo>
                    <a:pt x="76" y="0"/>
                    <a:pt x="76" y="0"/>
                    <a:pt x="76" y="0"/>
                  </a:cubicBezTo>
                  <a:cubicBezTo>
                    <a:pt x="76" y="22"/>
                    <a:pt x="76" y="22"/>
                    <a:pt x="76" y="22"/>
                  </a:cubicBezTo>
                  <a:cubicBezTo>
                    <a:pt x="66" y="23"/>
                    <a:pt x="57" y="27"/>
                    <a:pt x="49" y="33"/>
                  </a:cubicBezTo>
                  <a:cubicBezTo>
                    <a:pt x="33" y="18"/>
                    <a:pt x="33" y="18"/>
                    <a:pt x="33" y="18"/>
                  </a:cubicBezTo>
                  <a:cubicBezTo>
                    <a:pt x="18" y="33"/>
                    <a:pt x="18" y="33"/>
                    <a:pt x="18" y="33"/>
                  </a:cubicBezTo>
                  <a:cubicBezTo>
                    <a:pt x="33" y="48"/>
                    <a:pt x="33" y="48"/>
                    <a:pt x="33" y="48"/>
                  </a:cubicBezTo>
                  <a:cubicBezTo>
                    <a:pt x="28" y="56"/>
                    <a:pt x="24" y="66"/>
                    <a:pt x="22" y="76"/>
                  </a:cubicBezTo>
                  <a:cubicBezTo>
                    <a:pt x="0" y="76"/>
                    <a:pt x="0" y="76"/>
                    <a:pt x="0" y="76"/>
                  </a:cubicBezTo>
                  <a:cubicBezTo>
                    <a:pt x="0" y="97"/>
                    <a:pt x="0" y="97"/>
                    <a:pt x="0" y="97"/>
                  </a:cubicBezTo>
                  <a:cubicBezTo>
                    <a:pt x="22" y="97"/>
                    <a:pt x="22" y="97"/>
                    <a:pt x="22" y="97"/>
                  </a:cubicBezTo>
                  <a:cubicBezTo>
                    <a:pt x="23" y="107"/>
                    <a:pt x="27" y="117"/>
                    <a:pt x="33" y="125"/>
                  </a:cubicBezTo>
                  <a:cubicBezTo>
                    <a:pt x="18" y="140"/>
                    <a:pt x="18" y="140"/>
                    <a:pt x="18" y="140"/>
                  </a:cubicBezTo>
                  <a:cubicBezTo>
                    <a:pt x="33" y="155"/>
                    <a:pt x="33" y="155"/>
                    <a:pt x="33" y="155"/>
                  </a:cubicBezTo>
                  <a:cubicBezTo>
                    <a:pt x="48" y="140"/>
                    <a:pt x="48" y="140"/>
                    <a:pt x="48" y="140"/>
                  </a:cubicBezTo>
                  <a:cubicBezTo>
                    <a:pt x="56" y="146"/>
                    <a:pt x="66" y="150"/>
                    <a:pt x="76" y="152"/>
                  </a:cubicBezTo>
                  <a:cubicBezTo>
                    <a:pt x="76" y="174"/>
                    <a:pt x="76" y="174"/>
                    <a:pt x="76" y="174"/>
                  </a:cubicBezTo>
                  <a:cubicBezTo>
                    <a:pt x="97" y="174"/>
                    <a:pt x="97" y="174"/>
                    <a:pt x="97" y="174"/>
                  </a:cubicBezTo>
                  <a:cubicBezTo>
                    <a:pt x="97" y="152"/>
                    <a:pt x="97" y="152"/>
                    <a:pt x="97" y="152"/>
                  </a:cubicBezTo>
                  <a:cubicBezTo>
                    <a:pt x="107" y="150"/>
                    <a:pt x="117" y="146"/>
                    <a:pt x="125" y="141"/>
                  </a:cubicBezTo>
                  <a:cubicBezTo>
                    <a:pt x="140" y="156"/>
                    <a:pt x="140" y="156"/>
                    <a:pt x="140" y="156"/>
                  </a:cubicBezTo>
                  <a:cubicBezTo>
                    <a:pt x="155" y="141"/>
                    <a:pt x="155" y="141"/>
                    <a:pt x="155" y="141"/>
                  </a:cubicBezTo>
                  <a:cubicBezTo>
                    <a:pt x="140" y="126"/>
                    <a:pt x="140" y="126"/>
                    <a:pt x="140" y="126"/>
                  </a:cubicBezTo>
                  <a:cubicBezTo>
                    <a:pt x="146" y="118"/>
                    <a:pt x="150" y="108"/>
                    <a:pt x="152" y="98"/>
                  </a:cubicBezTo>
                  <a:lnTo>
                    <a:pt x="173" y="98"/>
                  </a:lnTo>
                  <a:close/>
                  <a:moveTo>
                    <a:pt x="87" y="107"/>
                  </a:moveTo>
                  <a:cubicBezTo>
                    <a:pt x="76" y="107"/>
                    <a:pt x="67" y="98"/>
                    <a:pt x="67" y="87"/>
                  </a:cubicBezTo>
                  <a:cubicBezTo>
                    <a:pt x="67" y="76"/>
                    <a:pt x="76" y="67"/>
                    <a:pt x="87" y="67"/>
                  </a:cubicBezTo>
                  <a:cubicBezTo>
                    <a:pt x="98" y="67"/>
                    <a:pt x="107" y="76"/>
                    <a:pt x="107" y="87"/>
                  </a:cubicBezTo>
                  <a:cubicBezTo>
                    <a:pt x="107" y="98"/>
                    <a:pt x="98" y="107"/>
                    <a:pt x="87" y="107"/>
                  </a:cubicBezTo>
                  <a:close/>
                </a:path>
              </a:pathLst>
            </a:custGeom>
            <a:solidFill>
              <a:srgbClr val="E3E2F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55000" lnSpcReduction="20000"/>
            </a:bodyPr>
            <a:lstStyle/>
            <a:p>
              <a:pPr algn="ctr"/>
              <a:endParaRPr>
                <a:cs typeface="+mn-ea"/>
                <a:sym typeface="+mn-lt"/>
              </a:endParaRPr>
            </a:p>
          </p:txBody>
        </p:sp>
      </p:grpSp>
      <p:sp>
        <p:nvSpPr>
          <p:cNvPr id="6" name="ïş1îḓè">
            <a:extLst>
              <a:ext uri="{FF2B5EF4-FFF2-40B4-BE49-F238E27FC236}">
                <a16:creationId xmlns="" xmlns:a16="http://schemas.microsoft.com/office/drawing/2014/main" id="{1DDA74E2-3864-4BE8-9436-643D0E1A3241}"/>
              </a:ext>
            </a:extLst>
          </p:cNvPr>
          <p:cNvSpPr/>
          <p:nvPr/>
        </p:nvSpPr>
        <p:spPr>
          <a:xfrm>
            <a:off x="855006" y="3935404"/>
            <a:ext cx="430697" cy="430696"/>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lnSpcReduction="10000"/>
          </a:bodyPr>
          <a:lstStyle/>
          <a:p>
            <a:pPr algn="ctr"/>
            <a:r>
              <a:rPr lang="en-US" altLang="zh-CN" sz="1400" b="1" i="1" dirty="0">
                <a:solidFill>
                  <a:schemeClr val="bg1"/>
                </a:solidFill>
                <a:cs typeface="+mn-ea"/>
                <a:sym typeface="+mn-lt"/>
              </a:rPr>
              <a:t>1</a:t>
            </a:r>
            <a:endParaRPr lang="zh-CN" altLang="en-US" sz="1400" b="1" i="1" dirty="0">
              <a:solidFill>
                <a:schemeClr val="bg1"/>
              </a:solidFill>
              <a:cs typeface="+mn-ea"/>
              <a:sym typeface="+mn-lt"/>
            </a:endParaRPr>
          </a:p>
        </p:txBody>
      </p:sp>
      <p:cxnSp>
        <p:nvCxnSpPr>
          <p:cNvPr id="7" name="直接连接符 6">
            <a:extLst>
              <a:ext uri="{FF2B5EF4-FFF2-40B4-BE49-F238E27FC236}">
                <a16:creationId xmlns="" xmlns:a16="http://schemas.microsoft.com/office/drawing/2014/main" id="{5CF01305-C65A-4EB9-ADFD-4A88024F6448}"/>
              </a:ext>
            </a:extLst>
          </p:cNvPr>
          <p:cNvCxnSpPr>
            <a:stCxn id="6" idx="6"/>
          </p:cNvCxnSpPr>
          <p:nvPr/>
        </p:nvCxnSpPr>
        <p:spPr>
          <a:xfrm>
            <a:off x="1285703" y="4150752"/>
            <a:ext cx="1090629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8" name="ïšļídé">
            <a:extLst>
              <a:ext uri="{FF2B5EF4-FFF2-40B4-BE49-F238E27FC236}">
                <a16:creationId xmlns="" xmlns:a16="http://schemas.microsoft.com/office/drawing/2014/main" id="{FB50A0B7-122C-442B-A301-66A887BAA97B}"/>
              </a:ext>
            </a:extLst>
          </p:cNvPr>
          <p:cNvSpPr/>
          <p:nvPr/>
        </p:nvSpPr>
        <p:spPr>
          <a:xfrm>
            <a:off x="6961465" y="3935404"/>
            <a:ext cx="430697" cy="430696"/>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lnSpcReduction="10000"/>
          </a:bodyPr>
          <a:lstStyle/>
          <a:p>
            <a:pPr algn="ctr"/>
            <a:r>
              <a:rPr lang="en-US" altLang="zh-CN" sz="1400" b="1" i="1" dirty="0">
                <a:solidFill>
                  <a:schemeClr val="bg1"/>
                </a:solidFill>
                <a:cs typeface="+mn-ea"/>
                <a:sym typeface="+mn-lt"/>
              </a:rPr>
              <a:t>2</a:t>
            </a:r>
            <a:endParaRPr lang="zh-CN" altLang="en-US" sz="1400" b="1" i="1" dirty="0">
              <a:solidFill>
                <a:schemeClr val="bg1"/>
              </a:solidFill>
              <a:cs typeface="+mn-ea"/>
              <a:sym typeface="+mn-lt"/>
            </a:endParaRPr>
          </a:p>
        </p:txBody>
      </p:sp>
      <p:sp>
        <p:nvSpPr>
          <p:cNvPr id="9" name="íṩļídê">
            <a:extLst>
              <a:ext uri="{FF2B5EF4-FFF2-40B4-BE49-F238E27FC236}">
                <a16:creationId xmlns="" xmlns:a16="http://schemas.microsoft.com/office/drawing/2014/main" id="{67D79456-1098-44DF-92A9-83759CB8DA6E}"/>
              </a:ext>
            </a:extLst>
          </p:cNvPr>
          <p:cNvSpPr/>
          <p:nvPr/>
        </p:nvSpPr>
        <p:spPr bwMode="auto">
          <a:xfrm>
            <a:off x="2561084" y="3605623"/>
            <a:ext cx="2126455" cy="38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50000"/>
              </a:lnSpc>
              <a:spcBef>
                <a:spcPct val="0"/>
              </a:spcBef>
            </a:pPr>
            <a:r>
              <a:rPr lang="zh-CN" altLang="en-US" sz="1400" u="sng" dirty="0" smtClean="0">
                <a:cs typeface="+mn-ea"/>
                <a:sym typeface="+mn-lt"/>
              </a:rPr>
              <a:t>输入标题</a:t>
            </a:r>
            <a:r>
              <a:rPr lang="en-US" altLang="zh-CN" sz="1400" u="sng" dirty="0" smtClean="0">
                <a:cs typeface="+mn-ea"/>
                <a:sym typeface="+mn-lt"/>
              </a:rPr>
              <a:t>. </a:t>
            </a:r>
            <a:endParaRPr lang="en-US" altLang="zh-CN" sz="1400" u="sng" dirty="0">
              <a:cs typeface="+mn-ea"/>
              <a:sym typeface="+mn-lt"/>
            </a:endParaRPr>
          </a:p>
        </p:txBody>
      </p:sp>
      <p:sp>
        <p:nvSpPr>
          <p:cNvPr id="10" name="í$ľíde">
            <a:extLst>
              <a:ext uri="{FF2B5EF4-FFF2-40B4-BE49-F238E27FC236}">
                <a16:creationId xmlns="" xmlns:a16="http://schemas.microsoft.com/office/drawing/2014/main" id="{9210415C-CC15-40DA-8694-95CE9A80D17B}"/>
              </a:ext>
            </a:extLst>
          </p:cNvPr>
          <p:cNvSpPr/>
          <p:nvPr/>
        </p:nvSpPr>
        <p:spPr bwMode="auto">
          <a:xfrm>
            <a:off x="9254464" y="3605623"/>
            <a:ext cx="2126455" cy="38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50000"/>
              </a:lnSpc>
              <a:spcBef>
                <a:spcPct val="0"/>
              </a:spcBef>
            </a:pPr>
            <a:r>
              <a:rPr lang="zh-CN" altLang="en-US" sz="1400" u="sng" dirty="0" smtClean="0">
                <a:cs typeface="+mn-ea"/>
                <a:sym typeface="+mn-lt"/>
              </a:rPr>
              <a:t>输入标题</a:t>
            </a:r>
            <a:r>
              <a:rPr lang="en-US" altLang="zh-CN" sz="1400" u="sng" dirty="0" smtClean="0">
                <a:cs typeface="+mn-ea"/>
                <a:sym typeface="+mn-lt"/>
              </a:rPr>
              <a:t>. </a:t>
            </a:r>
            <a:endParaRPr lang="en-US" altLang="zh-CN" sz="1400" u="sng" dirty="0">
              <a:cs typeface="+mn-ea"/>
              <a:sym typeface="+mn-lt"/>
            </a:endParaRPr>
          </a:p>
        </p:txBody>
      </p:sp>
      <p:sp>
        <p:nvSpPr>
          <p:cNvPr id="11" name="îṥ1iḋè">
            <a:extLst>
              <a:ext uri="{FF2B5EF4-FFF2-40B4-BE49-F238E27FC236}">
                <a16:creationId xmlns="" xmlns:a16="http://schemas.microsoft.com/office/drawing/2014/main" id="{207133B7-DFA8-46FE-98EE-AA2D360DD0BB}"/>
              </a:ext>
            </a:extLst>
          </p:cNvPr>
          <p:cNvSpPr/>
          <p:nvPr/>
        </p:nvSpPr>
        <p:spPr bwMode="auto">
          <a:xfrm>
            <a:off x="1196030" y="4743934"/>
            <a:ext cx="2794946" cy="90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a:p>
            <a:pPr marL="171450" indent="-171450">
              <a:lnSpc>
                <a:spcPct val="120000"/>
              </a:lnSpc>
              <a:buFont typeface="Arial" panose="020B0604020202020204" pitchFamily="34" charset="0"/>
              <a:buChar char="•"/>
            </a:pPr>
            <a:r>
              <a:rPr lang="en-US" altLang="zh-CN" sz="1100" dirty="0">
                <a:cs typeface="+mn-ea"/>
                <a:sym typeface="+mn-lt"/>
              </a:rPr>
              <a:t>……</a:t>
            </a:r>
          </a:p>
        </p:txBody>
      </p:sp>
      <p:sp>
        <p:nvSpPr>
          <p:cNvPr id="12" name="i$ḻïḑe">
            <a:extLst>
              <a:ext uri="{FF2B5EF4-FFF2-40B4-BE49-F238E27FC236}">
                <a16:creationId xmlns="" xmlns:a16="http://schemas.microsoft.com/office/drawing/2014/main" id="{76AADDA1-6BE5-4AA2-99DD-97ADE2266938}"/>
              </a:ext>
            </a:extLst>
          </p:cNvPr>
          <p:cNvSpPr txBox="1"/>
          <p:nvPr/>
        </p:nvSpPr>
        <p:spPr bwMode="auto">
          <a:xfrm>
            <a:off x="1196030" y="4302128"/>
            <a:ext cx="279494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pPr>
            <a:r>
              <a:rPr lang="zh-CN" altLang="en-US" b="1" dirty="0" smtClean="0">
                <a:cs typeface="+mn-ea"/>
                <a:sym typeface="+mn-lt"/>
              </a:rPr>
              <a:t>输入标题</a:t>
            </a:r>
            <a:endParaRPr lang="en-US" altLang="zh-CN" b="1" dirty="0">
              <a:cs typeface="+mn-ea"/>
              <a:sym typeface="+mn-lt"/>
            </a:endParaRPr>
          </a:p>
        </p:txBody>
      </p:sp>
      <p:sp>
        <p:nvSpPr>
          <p:cNvPr id="13" name="ísḷïde">
            <a:extLst>
              <a:ext uri="{FF2B5EF4-FFF2-40B4-BE49-F238E27FC236}">
                <a16:creationId xmlns="" xmlns:a16="http://schemas.microsoft.com/office/drawing/2014/main" id="{9BC48AEE-01AC-4B66-917F-87C9FF3A407B}"/>
              </a:ext>
            </a:extLst>
          </p:cNvPr>
          <p:cNvSpPr/>
          <p:nvPr/>
        </p:nvSpPr>
        <p:spPr bwMode="auto">
          <a:xfrm>
            <a:off x="7331200" y="4743934"/>
            <a:ext cx="2794946" cy="90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a:p>
            <a:pPr marL="171450" indent="-171450">
              <a:lnSpc>
                <a:spcPct val="120000"/>
              </a:lnSpc>
              <a:buFont typeface="Arial" panose="020B0604020202020204" pitchFamily="34" charset="0"/>
              <a:buChar char="•"/>
            </a:pPr>
            <a:r>
              <a:rPr lang="en-US" altLang="zh-CN" sz="1100" dirty="0">
                <a:cs typeface="+mn-ea"/>
                <a:sym typeface="+mn-lt"/>
              </a:rPr>
              <a:t>……</a:t>
            </a:r>
          </a:p>
        </p:txBody>
      </p:sp>
      <p:sp>
        <p:nvSpPr>
          <p:cNvPr id="14" name="iSļiḍê">
            <a:extLst>
              <a:ext uri="{FF2B5EF4-FFF2-40B4-BE49-F238E27FC236}">
                <a16:creationId xmlns="" xmlns:a16="http://schemas.microsoft.com/office/drawing/2014/main" id="{71714ADF-771A-4D24-A349-D479DEA67663}"/>
              </a:ext>
            </a:extLst>
          </p:cNvPr>
          <p:cNvSpPr txBox="1"/>
          <p:nvPr/>
        </p:nvSpPr>
        <p:spPr bwMode="auto">
          <a:xfrm>
            <a:off x="7331200" y="4302128"/>
            <a:ext cx="279494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pPr>
            <a:r>
              <a:rPr lang="zh-CN" altLang="en-US" b="1" dirty="0" smtClean="0">
                <a:cs typeface="+mn-ea"/>
                <a:sym typeface="+mn-lt"/>
              </a:rPr>
              <a:t>输入标题</a:t>
            </a:r>
            <a:endParaRPr lang="en-US" altLang="zh-CN" b="1" dirty="0">
              <a:cs typeface="+mn-ea"/>
              <a:sym typeface="+mn-lt"/>
            </a:endParaRPr>
          </a:p>
        </p:txBody>
      </p:sp>
    </p:spTree>
    <p:extLst>
      <p:ext uri="{BB962C8B-B14F-4D97-AF65-F5344CB8AC3E}">
        <p14:creationId xmlns:p14="http://schemas.microsoft.com/office/powerpoint/2010/main" val="388399559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D0D2ED3A-ED1C-4E8B-9A56-8E819B558BC0}"/>
              </a:ext>
            </a:extLst>
          </p:cNvPr>
          <p:cNvSpPr>
            <a:spLocks noChangeArrowheads="1"/>
          </p:cNvSpPr>
          <p:nvPr/>
        </p:nvSpPr>
        <p:spPr bwMode="auto">
          <a:xfrm>
            <a:off x="1504316" y="1399802"/>
            <a:ext cx="9183369"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spcBef>
                <a:spcPct val="0"/>
              </a:spcBef>
              <a:buNone/>
            </a:pPr>
            <a:r>
              <a:rPr lang="zh-CN" altLang="en-US" sz="1400" dirty="0">
                <a:solidFill>
                  <a:schemeClr val="tx1">
                    <a:lumMod val="75000"/>
                    <a:lumOff val="25000"/>
                  </a:schemeClr>
                </a:solidFill>
                <a:cs typeface="+mn-ea"/>
                <a:sym typeface="+mn-lt"/>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在此录入上述图表的综合描述说明。</a:t>
            </a:r>
          </a:p>
        </p:txBody>
      </p:sp>
      <p:sp>
        <p:nvSpPr>
          <p:cNvPr id="3" name="矩形 47">
            <a:extLst>
              <a:ext uri="{FF2B5EF4-FFF2-40B4-BE49-F238E27FC236}">
                <a16:creationId xmlns="" xmlns:a16="http://schemas.microsoft.com/office/drawing/2014/main" id="{40BF5684-C07D-4745-9CEB-ACDB27EF2281}"/>
              </a:ext>
            </a:extLst>
          </p:cNvPr>
          <p:cNvSpPr>
            <a:spLocks noChangeArrowheads="1"/>
          </p:cNvSpPr>
          <p:nvPr/>
        </p:nvSpPr>
        <p:spPr bwMode="auto">
          <a:xfrm>
            <a:off x="6021643" y="3138707"/>
            <a:ext cx="4652394"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1">
                    <a:lumMod val="75000"/>
                    <a:lumOff val="25000"/>
                  </a:schemeClr>
                </a:solidFill>
                <a:cs typeface="+mn-ea"/>
                <a:sym typeface="+mn-lt"/>
              </a:rPr>
              <a:t>右键点击图片选择设置图片格式可直接替换图片，在此录入上述图表的描述说明。您可以点击文字框输入您的描述说明，或者通过复制粘贴。</a:t>
            </a:r>
            <a:endParaRPr lang="en-US" altLang="zh-CN" sz="1400" dirty="0">
              <a:solidFill>
                <a:schemeClr val="tx1">
                  <a:lumMod val="75000"/>
                  <a:lumOff val="25000"/>
                </a:schemeClr>
              </a:solidFill>
              <a:cs typeface="+mn-ea"/>
              <a:sym typeface="+mn-lt"/>
            </a:endParaRPr>
          </a:p>
        </p:txBody>
      </p:sp>
      <p:sp>
        <p:nvSpPr>
          <p:cNvPr id="4" name="矩形 3">
            <a:extLst>
              <a:ext uri="{FF2B5EF4-FFF2-40B4-BE49-F238E27FC236}">
                <a16:creationId xmlns="" xmlns:a16="http://schemas.microsoft.com/office/drawing/2014/main" id="{03EDF76D-C3BD-4940-9ECA-7DBA9440067A}"/>
              </a:ext>
            </a:extLst>
          </p:cNvPr>
          <p:cNvSpPr>
            <a:spLocks noChangeArrowheads="1"/>
          </p:cNvSpPr>
          <p:nvPr/>
        </p:nvSpPr>
        <p:spPr bwMode="auto">
          <a:xfrm>
            <a:off x="6038166" y="2587050"/>
            <a:ext cx="1164407"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charset="0"/>
              <a:buNone/>
            </a:pPr>
            <a:r>
              <a:rPr lang="zh-CN" altLang="en-US" sz="2000" b="1" dirty="0">
                <a:solidFill>
                  <a:schemeClr val="tx1">
                    <a:lumMod val="75000"/>
                    <a:lumOff val="25000"/>
                  </a:schemeClr>
                </a:solidFill>
                <a:cs typeface="+mn-ea"/>
                <a:sym typeface="+mn-lt"/>
              </a:rPr>
              <a:t>添加标题</a:t>
            </a:r>
          </a:p>
        </p:txBody>
      </p:sp>
      <p:sp>
        <p:nvSpPr>
          <p:cNvPr id="5" name="矩形 4">
            <a:extLst>
              <a:ext uri="{FF2B5EF4-FFF2-40B4-BE49-F238E27FC236}">
                <a16:creationId xmlns="" xmlns:a16="http://schemas.microsoft.com/office/drawing/2014/main" id="{E7EE348B-6435-4176-A2F9-C37C30DE9425}"/>
              </a:ext>
            </a:extLst>
          </p:cNvPr>
          <p:cNvSpPr/>
          <p:nvPr/>
        </p:nvSpPr>
        <p:spPr>
          <a:xfrm>
            <a:off x="6097289" y="3048001"/>
            <a:ext cx="599800" cy="40500"/>
          </a:xfrm>
          <a:prstGeom prst="rect">
            <a:avLst/>
          </a:prstGeom>
          <a:solidFill>
            <a:srgbClr val="58B46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cs typeface="+mn-ea"/>
              <a:sym typeface="+mn-lt"/>
            </a:endParaRPr>
          </a:p>
        </p:txBody>
      </p:sp>
      <p:sp>
        <p:nvSpPr>
          <p:cNvPr id="6" name="矩形 5">
            <a:extLst>
              <a:ext uri="{FF2B5EF4-FFF2-40B4-BE49-F238E27FC236}">
                <a16:creationId xmlns="" xmlns:a16="http://schemas.microsoft.com/office/drawing/2014/main" id="{F7A742EA-5917-4D63-B214-83A0F9774478}"/>
              </a:ext>
            </a:extLst>
          </p:cNvPr>
          <p:cNvSpPr/>
          <p:nvPr/>
        </p:nvSpPr>
        <p:spPr>
          <a:xfrm>
            <a:off x="6712139" y="3048001"/>
            <a:ext cx="1215000" cy="40500"/>
          </a:xfrm>
          <a:prstGeom prst="rect">
            <a:avLst/>
          </a:prstGeom>
          <a:solidFill>
            <a:srgbClr val="58B46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cs typeface="+mn-ea"/>
              <a:sym typeface="+mn-lt"/>
            </a:endParaRPr>
          </a:p>
        </p:txBody>
      </p:sp>
      <p:sp>
        <p:nvSpPr>
          <p:cNvPr id="7" name="矩形 47">
            <a:extLst>
              <a:ext uri="{FF2B5EF4-FFF2-40B4-BE49-F238E27FC236}">
                <a16:creationId xmlns="" xmlns:a16="http://schemas.microsoft.com/office/drawing/2014/main" id="{4046ADEF-52D0-4824-A2A7-55882BE8B656}"/>
              </a:ext>
            </a:extLst>
          </p:cNvPr>
          <p:cNvSpPr>
            <a:spLocks noChangeArrowheads="1"/>
          </p:cNvSpPr>
          <p:nvPr/>
        </p:nvSpPr>
        <p:spPr bwMode="auto">
          <a:xfrm>
            <a:off x="6021643" y="4859311"/>
            <a:ext cx="4652394" cy="11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1">
                    <a:lumMod val="75000"/>
                    <a:lumOff val="25000"/>
                  </a:schemeClr>
                </a:solidFill>
                <a:cs typeface="+mn-ea"/>
                <a:sym typeface="+mn-lt"/>
              </a:rPr>
              <a:t>右键点击图片选择设置图片格式可直接替换图片，在此录入上述图表的描述说明。您可以点击文字框输入您的描述说明，或者通过复制粘贴，在此录入上述图表的综合描述说明。</a:t>
            </a:r>
            <a:endParaRPr lang="en-US" altLang="zh-CN" sz="1400" dirty="0">
              <a:solidFill>
                <a:schemeClr val="tx1">
                  <a:lumMod val="75000"/>
                  <a:lumOff val="25000"/>
                </a:schemeClr>
              </a:solidFill>
              <a:cs typeface="+mn-ea"/>
              <a:sym typeface="+mn-lt"/>
            </a:endParaRPr>
          </a:p>
        </p:txBody>
      </p:sp>
      <p:sp>
        <p:nvSpPr>
          <p:cNvPr id="8" name="矩形 3">
            <a:extLst>
              <a:ext uri="{FF2B5EF4-FFF2-40B4-BE49-F238E27FC236}">
                <a16:creationId xmlns="" xmlns:a16="http://schemas.microsoft.com/office/drawing/2014/main" id="{7B7FE383-120E-4F95-B797-61899FDAAA31}"/>
              </a:ext>
            </a:extLst>
          </p:cNvPr>
          <p:cNvSpPr>
            <a:spLocks noChangeArrowheads="1"/>
          </p:cNvSpPr>
          <p:nvPr/>
        </p:nvSpPr>
        <p:spPr bwMode="auto">
          <a:xfrm>
            <a:off x="6038166" y="4307654"/>
            <a:ext cx="1164407"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charset="0"/>
              <a:buNone/>
            </a:pPr>
            <a:r>
              <a:rPr lang="zh-CN" altLang="en-US" sz="2000" b="1" dirty="0">
                <a:solidFill>
                  <a:schemeClr val="tx1">
                    <a:lumMod val="75000"/>
                    <a:lumOff val="25000"/>
                  </a:schemeClr>
                </a:solidFill>
                <a:cs typeface="+mn-ea"/>
                <a:sym typeface="+mn-lt"/>
              </a:rPr>
              <a:t>添加标题</a:t>
            </a:r>
          </a:p>
        </p:txBody>
      </p:sp>
      <p:sp>
        <p:nvSpPr>
          <p:cNvPr id="9" name="矩形 8">
            <a:extLst>
              <a:ext uri="{FF2B5EF4-FFF2-40B4-BE49-F238E27FC236}">
                <a16:creationId xmlns="" xmlns:a16="http://schemas.microsoft.com/office/drawing/2014/main" id="{C1D9F251-ED29-4478-9386-16F7624D7B7E}"/>
              </a:ext>
            </a:extLst>
          </p:cNvPr>
          <p:cNvSpPr/>
          <p:nvPr/>
        </p:nvSpPr>
        <p:spPr>
          <a:xfrm>
            <a:off x="6097289" y="4768605"/>
            <a:ext cx="599800" cy="40500"/>
          </a:xfrm>
          <a:prstGeom prst="rect">
            <a:avLst/>
          </a:prstGeom>
          <a:solidFill>
            <a:srgbClr val="58B46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cs typeface="+mn-ea"/>
              <a:sym typeface="+mn-lt"/>
            </a:endParaRPr>
          </a:p>
        </p:txBody>
      </p:sp>
      <p:sp>
        <p:nvSpPr>
          <p:cNvPr id="10" name="矩形 9">
            <a:extLst>
              <a:ext uri="{FF2B5EF4-FFF2-40B4-BE49-F238E27FC236}">
                <a16:creationId xmlns="" xmlns:a16="http://schemas.microsoft.com/office/drawing/2014/main" id="{26C16C82-989E-4F9B-AE30-1BDA820C2C6B}"/>
              </a:ext>
            </a:extLst>
          </p:cNvPr>
          <p:cNvSpPr/>
          <p:nvPr/>
        </p:nvSpPr>
        <p:spPr>
          <a:xfrm>
            <a:off x="6712139" y="4768605"/>
            <a:ext cx="1215000" cy="40500"/>
          </a:xfrm>
          <a:prstGeom prst="rect">
            <a:avLst/>
          </a:prstGeom>
          <a:solidFill>
            <a:srgbClr val="58B46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cs typeface="+mn-ea"/>
              <a:sym typeface="+mn-lt"/>
            </a:endParaRPr>
          </a:p>
        </p:txBody>
      </p:sp>
      <p:sp>
        <p:nvSpPr>
          <p:cNvPr id="11" name="矩形 10">
            <a:extLst>
              <a:ext uri="{FF2B5EF4-FFF2-40B4-BE49-F238E27FC236}">
                <a16:creationId xmlns="" xmlns:a16="http://schemas.microsoft.com/office/drawing/2014/main" id="{0F9FA269-FBC1-4D7E-B74D-0BDC4F024747}"/>
              </a:ext>
            </a:extLst>
          </p:cNvPr>
          <p:cNvSpPr/>
          <p:nvPr/>
        </p:nvSpPr>
        <p:spPr>
          <a:xfrm>
            <a:off x="1625659" y="2651445"/>
            <a:ext cx="3915332" cy="324547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圆角 11"/>
          <p:cNvSpPr/>
          <p:nvPr/>
        </p:nvSpPr>
        <p:spPr>
          <a:xfrm>
            <a:off x="652780" y="485775"/>
            <a:ext cx="3625850" cy="636270"/>
          </a:xfrm>
          <a:prstGeom prst="round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cs typeface="+mn-ea"/>
                <a:sym typeface="+mn-lt"/>
              </a:rPr>
              <a:t>如何积极实践？</a:t>
            </a:r>
          </a:p>
        </p:txBody>
      </p:sp>
    </p:spTree>
    <p:extLst>
      <p:ext uri="{BB962C8B-B14F-4D97-AF65-F5344CB8AC3E}">
        <p14:creationId xmlns:p14="http://schemas.microsoft.com/office/powerpoint/2010/main" val="4045358271"/>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Righ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750"/>
                                        <p:tgtEl>
                                          <p:spTgt spid="6"/>
                                        </p:tgtEl>
                                      </p:cBhvr>
                                    </p:animEffect>
                                  </p:childTnLst>
                                </p:cTn>
                              </p:par>
                            </p:childTnLst>
                          </p:cTn>
                        </p:par>
                        <p:par>
                          <p:cTn id="32" fill="hold">
                            <p:stCondLst>
                              <p:cond delay="3750"/>
                            </p:stCondLst>
                            <p:childTnLst>
                              <p:par>
                                <p:cTn id="33" presetID="14" presetClass="entr" presetSubtype="1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randombar(horizontal)">
                                      <p:cBhvr>
                                        <p:cTn id="35" dur="750"/>
                                        <p:tgtEl>
                                          <p:spTgt spid="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5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750"/>
                                        <p:tgtEl>
                                          <p:spTgt spid="10"/>
                                        </p:tgtEl>
                                      </p:cBhvr>
                                    </p:animEffect>
                                  </p:childTnLst>
                                </p:cTn>
                              </p:par>
                            </p:childTnLst>
                          </p:cTn>
                        </p:par>
                        <p:par>
                          <p:cTn id="48" fill="hold">
                            <p:stCondLst>
                              <p:cond delay="6250"/>
                            </p:stCondLst>
                            <p:childTnLst>
                              <p:par>
                                <p:cTn id="49" presetID="14" presetClass="entr" presetSubtype="1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randombar(horizontal)">
                                      <p:cBhvr>
                                        <p:cTn id="51"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p:bldP spid="8" grpId="0"/>
      <p:bldP spid="9" grpId="0" animBg="1"/>
      <p:bldP spid="10" grpId="0" animBg="1"/>
      <p:bldP spid="11" grpId="0" animBg="1"/>
      <p:bldP spid="1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 xmlns:a16="http://schemas.microsoft.com/office/drawing/2014/main" id="{1761FA97-FA70-45E6-BCFD-E3149CE6B24E}"/>
              </a:ext>
            </a:extLst>
          </p:cNvPr>
          <p:cNvSpPr>
            <a:spLocks/>
          </p:cNvSpPr>
          <p:nvPr/>
        </p:nvSpPr>
        <p:spPr bwMode="auto">
          <a:xfrm>
            <a:off x="0" y="1789359"/>
            <a:ext cx="9794527" cy="3583614"/>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cap="flat">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nvGrpSpPr>
          <p:cNvPr id="3" name="Group 4">
            <a:extLst>
              <a:ext uri="{FF2B5EF4-FFF2-40B4-BE49-F238E27FC236}">
                <a16:creationId xmlns="" xmlns:a16="http://schemas.microsoft.com/office/drawing/2014/main" id="{7A391673-9242-4B73-B3AB-559BB59C5359}"/>
              </a:ext>
            </a:extLst>
          </p:cNvPr>
          <p:cNvGrpSpPr/>
          <p:nvPr/>
        </p:nvGrpSpPr>
        <p:grpSpPr>
          <a:xfrm>
            <a:off x="1844876" y="3183688"/>
            <a:ext cx="995966" cy="993236"/>
            <a:chOff x="1760306" y="3744765"/>
            <a:chExt cx="995966" cy="993236"/>
          </a:xfrm>
        </p:grpSpPr>
        <p:sp>
          <p:nvSpPr>
            <p:cNvPr id="4" name="Oval 19">
              <a:extLst>
                <a:ext uri="{FF2B5EF4-FFF2-40B4-BE49-F238E27FC236}">
                  <a16:creationId xmlns="" xmlns:a16="http://schemas.microsoft.com/office/drawing/2014/main" id="{C47A2671-4C31-49CD-AECC-52DBA1742BB8}"/>
                </a:ext>
              </a:extLst>
            </p:cNvPr>
            <p:cNvSpPr>
              <a:spLocks noChangeArrowheads="1"/>
            </p:cNvSpPr>
            <p:nvPr/>
          </p:nvSpPr>
          <p:spPr bwMode="auto">
            <a:xfrm>
              <a:off x="1760306" y="3744765"/>
              <a:ext cx="995966" cy="993236"/>
            </a:xfrm>
            <a:prstGeom prst="ellipse">
              <a:avLst/>
            </a:prstGeom>
            <a:solidFill>
              <a:srgbClr val="3B6058"/>
            </a:solid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endParaRPr lang="en-US" sz="2400" dirty="0">
                <a:solidFill>
                  <a:schemeClr val="bg1"/>
                </a:solidFill>
                <a:cs typeface="+mn-ea"/>
                <a:sym typeface="+mn-lt"/>
              </a:endParaRPr>
            </a:p>
          </p:txBody>
        </p:sp>
        <p:sp>
          <p:nvSpPr>
            <p:cNvPr id="5" name="Shape 2778">
              <a:extLst>
                <a:ext uri="{FF2B5EF4-FFF2-40B4-BE49-F238E27FC236}">
                  <a16:creationId xmlns="" xmlns:a16="http://schemas.microsoft.com/office/drawing/2014/main" id="{147DE79E-A319-4AB5-8C2B-1D659D75FE12}"/>
                </a:ext>
              </a:extLst>
            </p:cNvPr>
            <p:cNvSpPr/>
            <p:nvPr/>
          </p:nvSpPr>
          <p:spPr>
            <a:xfrm>
              <a:off x="2118625" y="410171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2"/>
                </a:solidFill>
                <a:cs typeface="+mn-ea"/>
                <a:sym typeface="+mn-lt"/>
              </a:endParaRPr>
            </a:p>
          </p:txBody>
        </p:sp>
      </p:grpSp>
      <p:grpSp>
        <p:nvGrpSpPr>
          <p:cNvPr id="6" name="Group 7">
            <a:extLst>
              <a:ext uri="{FF2B5EF4-FFF2-40B4-BE49-F238E27FC236}">
                <a16:creationId xmlns="" xmlns:a16="http://schemas.microsoft.com/office/drawing/2014/main" id="{28D6BD08-641D-446F-9C29-6FEF3F62B7FD}"/>
              </a:ext>
            </a:extLst>
          </p:cNvPr>
          <p:cNvGrpSpPr/>
          <p:nvPr/>
        </p:nvGrpSpPr>
        <p:grpSpPr>
          <a:xfrm>
            <a:off x="3742949" y="3804997"/>
            <a:ext cx="995966" cy="993236"/>
            <a:chOff x="3658379" y="4366074"/>
            <a:chExt cx="995966" cy="993236"/>
          </a:xfrm>
        </p:grpSpPr>
        <p:sp>
          <p:nvSpPr>
            <p:cNvPr id="7" name="Oval 19">
              <a:extLst>
                <a:ext uri="{FF2B5EF4-FFF2-40B4-BE49-F238E27FC236}">
                  <a16:creationId xmlns="" xmlns:a16="http://schemas.microsoft.com/office/drawing/2014/main" id="{44538E77-6D39-4583-A29B-9591102EAC00}"/>
                </a:ext>
              </a:extLst>
            </p:cNvPr>
            <p:cNvSpPr>
              <a:spLocks noChangeArrowheads="1"/>
            </p:cNvSpPr>
            <p:nvPr/>
          </p:nvSpPr>
          <p:spPr bwMode="auto">
            <a:xfrm>
              <a:off x="3658379" y="4366074"/>
              <a:ext cx="995966" cy="993236"/>
            </a:xfrm>
            <a:prstGeom prst="ellipse">
              <a:avLst/>
            </a:prstGeom>
            <a:solidFill>
              <a:srgbClr val="3B6058"/>
            </a:solidFill>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p>
              <a:pPr lvl="0" algn="ctr"/>
              <a:endParaRPr lang="en-US" sz="2400" dirty="0">
                <a:solidFill>
                  <a:schemeClr val="bg1"/>
                </a:solidFill>
                <a:cs typeface="+mn-ea"/>
                <a:sym typeface="+mn-lt"/>
              </a:endParaRPr>
            </a:p>
          </p:txBody>
        </p:sp>
        <p:sp>
          <p:nvSpPr>
            <p:cNvPr id="8" name="Shape 2774">
              <a:extLst>
                <a:ext uri="{FF2B5EF4-FFF2-40B4-BE49-F238E27FC236}">
                  <a16:creationId xmlns="" xmlns:a16="http://schemas.microsoft.com/office/drawing/2014/main" id="{F86B3FF2-5BD7-4F54-B1C0-378022EAF915}"/>
                </a:ext>
              </a:extLst>
            </p:cNvPr>
            <p:cNvSpPr/>
            <p:nvPr/>
          </p:nvSpPr>
          <p:spPr>
            <a:xfrm>
              <a:off x="4030553" y="472498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2"/>
                </a:solidFill>
                <a:cs typeface="+mn-ea"/>
                <a:sym typeface="+mn-lt"/>
              </a:endParaRPr>
            </a:p>
          </p:txBody>
        </p:sp>
      </p:grpSp>
      <p:grpSp>
        <p:nvGrpSpPr>
          <p:cNvPr id="9" name="Group 10">
            <a:extLst>
              <a:ext uri="{FF2B5EF4-FFF2-40B4-BE49-F238E27FC236}">
                <a16:creationId xmlns="" xmlns:a16="http://schemas.microsoft.com/office/drawing/2014/main" id="{3A31D5B5-F95C-48B0-ACAF-34E8F51C832E}"/>
              </a:ext>
            </a:extLst>
          </p:cNvPr>
          <p:cNvGrpSpPr/>
          <p:nvPr/>
        </p:nvGrpSpPr>
        <p:grpSpPr>
          <a:xfrm>
            <a:off x="5641022" y="2449397"/>
            <a:ext cx="995966" cy="993236"/>
            <a:chOff x="5556452" y="3010474"/>
            <a:chExt cx="995966" cy="993236"/>
          </a:xfrm>
        </p:grpSpPr>
        <p:sp>
          <p:nvSpPr>
            <p:cNvPr id="10" name="Oval 11">
              <a:extLst>
                <a:ext uri="{FF2B5EF4-FFF2-40B4-BE49-F238E27FC236}">
                  <a16:creationId xmlns="" xmlns:a16="http://schemas.microsoft.com/office/drawing/2014/main" id="{CA9EFDC4-C4B5-4D65-89EE-6A343287BE80}"/>
                </a:ext>
              </a:extLst>
            </p:cNvPr>
            <p:cNvSpPr>
              <a:spLocks noChangeArrowheads="1"/>
            </p:cNvSpPr>
            <p:nvPr/>
          </p:nvSpPr>
          <p:spPr bwMode="auto">
            <a:xfrm>
              <a:off x="5556452" y="3010474"/>
              <a:ext cx="995966" cy="993236"/>
            </a:xfrm>
            <a:prstGeom prst="ellipse">
              <a:avLst/>
            </a:prstGeom>
            <a:solidFill>
              <a:srgbClr val="3B6058"/>
            </a:solidFill>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algn="ctr"/>
              <a:endParaRPr lang="en-US" sz="2400" dirty="0">
                <a:solidFill>
                  <a:schemeClr val="bg1"/>
                </a:solidFill>
                <a:cs typeface="+mn-ea"/>
                <a:sym typeface="+mn-lt"/>
              </a:endParaRPr>
            </a:p>
          </p:txBody>
        </p:sp>
        <p:sp>
          <p:nvSpPr>
            <p:cNvPr id="11" name="Shape 2748">
              <a:extLst>
                <a:ext uri="{FF2B5EF4-FFF2-40B4-BE49-F238E27FC236}">
                  <a16:creationId xmlns="" xmlns:a16="http://schemas.microsoft.com/office/drawing/2014/main" id="{9029DEA2-C3B1-4DA2-B3E0-C6E38102D871}"/>
                </a:ext>
              </a:extLst>
            </p:cNvPr>
            <p:cNvSpPr/>
            <p:nvPr/>
          </p:nvSpPr>
          <p:spPr>
            <a:xfrm>
              <a:off x="5922678" y="334262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2"/>
                </a:solidFill>
                <a:cs typeface="+mn-ea"/>
                <a:sym typeface="+mn-lt"/>
              </a:endParaRPr>
            </a:p>
          </p:txBody>
        </p:sp>
      </p:grpSp>
      <p:grpSp>
        <p:nvGrpSpPr>
          <p:cNvPr id="12" name="Group 13">
            <a:extLst>
              <a:ext uri="{FF2B5EF4-FFF2-40B4-BE49-F238E27FC236}">
                <a16:creationId xmlns="" xmlns:a16="http://schemas.microsoft.com/office/drawing/2014/main" id="{58288E84-FD3C-47BD-877C-7EF6854BA838}"/>
              </a:ext>
            </a:extLst>
          </p:cNvPr>
          <p:cNvGrpSpPr/>
          <p:nvPr/>
        </p:nvGrpSpPr>
        <p:grpSpPr>
          <a:xfrm>
            <a:off x="7539095" y="2975614"/>
            <a:ext cx="995966" cy="993236"/>
            <a:chOff x="7454525" y="3536691"/>
            <a:chExt cx="995966" cy="993236"/>
          </a:xfrm>
        </p:grpSpPr>
        <p:sp>
          <p:nvSpPr>
            <p:cNvPr id="13" name="Oval 19">
              <a:extLst>
                <a:ext uri="{FF2B5EF4-FFF2-40B4-BE49-F238E27FC236}">
                  <a16:creationId xmlns="" xmlns:a16="http://schemas.microsoft.com/office/drawing/2014/main" id="{A0BB32D4-6CC1-45BA-9B0A-DBED0675F1D5}"/>
                </a:ext>
              </a:extLst>
            </p:cNvPr>
            <p:cNvSpPr>
              <a:spLocks noChangeArrowheads="1"/>
            </p:cNvSpPr>
            <p:nvPr/>
          </p:nvSpPr>
          <p:spPr bwMode="auto">
            <a:xfrm>
              <a:off x="7454525" y="3536691"/>
              <a:ext cx="995966" cy="993236"/>
            </a:xfrm>
            <a:prstGeom prst="ellipse">
              <a:avLst/>
            </a:prstGeom>
            <a:solidFill>
              <a:srgbClr val="3B6058"/>
            </a:solidFill>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a:endParaRPr lang="en-US" sz="2400" dirty="0">
                <a:solidFill>
                  <a:schemeClr val="bg1"/>
                </a:solidFill>
                <a:cs typeface="+mn-ea"/>
                <a:sym typeface="+mn-lt"/>
              </a:endParaRPr>
            </a:p>
          </p:txBody>
        </p:sp>
        <p:sp>
          <p:nvSpPr>
            <p:cNvPr id="14" name="Shape 2784">
              <a:extLst>
                <a:ext uri="{FF2B5EF4-FFF2-40B4-BE49-F238E27FC236}">
                  <a16:creationId xmlns="" xmlns:a16="http://schemas.microsoft.com/office/drawing/2014/main" id="{D54366E6-85DD-481A-BE6E-4A8D8A6E3098}"/>
                </a:ext>
              </a:extLst>
            </p:cNvPr>
            <p:cNvSpPr/>
            <p:nvPr/>
          </p:nvSpPr>
          <p:spPr>
            <a:xfrm>
              <a:off x="7812843" y="389364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2"/>
                </a:solidFill>
                <a:cs typeface="+mn-ea"/>
                <a:sym typeface="+mn-lt"/>
              </a:endParaRPr>
            </a:p>
          </p:txBody>
        </p:sp>
      </p:grpSp>
      <p:sp>
        <p:nvSpPr>
          <p:cNvPr id="15" name="Shape 2587">
            <a:extLst>
              <a:ext uri="{FF2B5EF4-FFF2-40B4-BE49-F238E27FC236}">
                <a16:creationId xmlns="" xmlns:a16="http://schemas.microsoft.com/office/drawing/2014/main" id="{4619A32B-962C-429C-95C3-5416987CDE86}"/>
              </a:ext>
            </a:extLst>
          </p:cNvPr>
          <p:cNvSpPr/>
          <p:nvPr/>
        </p:nvSpPr>
        <p:spPr>
          <a:xfrm>
            <a:off x="9741222" y="1058173"/>
            <a:ext cx="800233" cy="800233"/>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3B6058"/>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nvGrpSpPr>
          <p:cNvPr id="16" name="Group 17">
            <a:extLst>
              <a:ext uri="{FF2B5EF4-FFF2-40B4-BE49-F238E27FC236}">
                <a16:creationId xmlns="" xmlns:a16="http://schemas.microsoft.com/office/drawing/2014/main" id="{7FC14EFD-598F-4D2C-ADFA-623F5AB4269C}"/>
              </a:ext>
            </a:extLst>
          </p:cNvPr>
          <p:cNvGrpSpPr/>
          <p:nvPr/>
        </p:nvGrpSpPr>
        <p:grpSpPr>
          <a:xfrm>
            <a:off x="1695657" y="2372730"/>
            <a:ext cx="2047292" cy="812530"/>
            <a:chOff x="2194602" y="2009322"/>
            <a:chExt cx="2047292" cy="812530"/>
          </a:xfrm>
        </p:grpSpPr>
        <p:sp>
          <p:nvSpPr>
            <p:cNvPr id="17" name="Rectangle 18">
              <a:extLst>
                <a:ext uri="{FF2B5EF4-FFF2-40B4-BE49-F238E27FC236}">
                  <a16:creationId xmlns="" xmlns:a16="http://schemas.microsoft.com/office/drawing/2014/main" id="{9897EEBF-10F2-4D89-B77B-1F8FD0C29CC2}"/>
                </a:ext>
              </a:extLst>
            </p:cNvPr>
            <p:cNvSpPr/>
            <p:nvPr/>
          </p:nvSpPr>
          <p:spPr>
            <a:xfrm>
              <a:off x="2540742" y="2009322"/>
              <a:ext cx="1701152" cy="812530"/>
            </a:xfrm>
            <a:prstGeom prst="rect">
              <a:avLst/>
            </a:prstGeom>
          </p:spPr>
          <p:txBody>
            <a:bodyPr wrap="square">
              <a:spAutoFit/>
            </a:bodyPr>
            <a:lstStyle/>
            <a:p>
              <a:pPr>
                <a:lnSpc>
                  <a:spcPct val="130000"/>
                </a:lnSpc>
              </a:pPr>
              <a:r>
                <a:rPr lang="zh-CN" altLang="en-US" sz="1200" dirty="0">
                  <a:cs typeface="+mn-ea"/>
                  <a:sym typeface="+mn-lt"/>
                </a:rPr>
                <a:t>请替换文字内容，点击添加相关标题文字，修改文字内容</a:t>
              </a:r>
              <a:r>
                <a:rPr lang="en-US" sz="1200" dirty="0">
                  <a:solidFill>
                    <a:schemeClr val="tx1">
                      <a:lumMod val="65000"/>
                      <a:lumOff val="35000"/>
                    </a:schemeClr>
                  </a:solidFill>
                  <a:cs typeface="+mn-ea"/>
                  <a:sym typeface="+mn-lt"/>
                </a:rPr>
                <a:t>.</a:t>
              </a:r>
            </a:p>
          </p:txBody>
        </p:sp>
        <p:sp>
          <p:nvSpPr>
            <p:cNvPr id="18" name="Shape 2778">
              <a:extLst>
                <a:ext uri="{FF2B5EF4-FFF2-40B4-BE49-F238E27FC236}">
                  <a16:creationId xmlns="" xmlns:a16="http://schemas.microsoft.com/office/drawing/2014/main" id="{F25E2C30-E5BF-434A-A311-84BED297EDFF}"/>
                </a:ext>
              </a:extLst>
            </p:cNvPr>
            <p:cNvSpPr/>
            <p:nvPr/>
          </p:nvSpPr>
          <p:spPr>
            <a:xfrm>
              <a:off x="2194602" y="216516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grpSp>
        <p:nvGrpSpPr>
          <p:cNvPr id="19" name="Group 20">
            <a:extLst>
              <a:ext uri="{FF2B5EF4-FFF2-40B4-BE49-F238E27FC236}">
                <a16:creationId xmlns="" xmlns:a16="http://schemas.microsoft.com/office/drawing/2014/main" id="{EEB2E206-06BC-460B-9636-C2E092043E93}"/>
              </a:ext>
            </a:extLst>
          </p:cNvPr>
          <p:cNvGrpSpPr/>
          <p:nvPr/>
        </p:nvGrpSpPr>
        <p:grpSpPr>
          <a:xfrm>
            <a:off x="3467285" y="4917991"/>
            <a:ext cx="1970048" cy="1052596"/>
            <a:chOff x="4129724" y="2015877"/>
            <a:chExt cx="1970048" cy="1052596"/>
          </a:xfrm>
        </p:grpSpPr>
        <p:sp>
          <p:nvSpPr>
            <p:cNvPr id="20" name="Rectangle 21">
              <a:extLst>
                <a:ext uri="{FF2B5EF4-FFF2-40B4-BE49-F238E27FC236}">
                  <a16:creationId xmlns="" xmlns:a16="http://schemas.microsoft.com/office/drawing/2014/main" id="{0A3ECAD5-92C1-4AC1-9789-F6E4CDE473D7}"/>
                </a:ext>
              </a:extLst>
            </p:cNvPr>
            <p:cNvSpPr/>
            <p:nvPr/>
          </p:nvSpPr>
          <p:spPr>
            <a:xfrm>
              <a:off x="4477137" y="2015877"/>
              <a:ext cx="1622635" cy="1052596"/>
            </a:xfrm>
            <a:prstGeom prst="rect">
              <a:avLst/>
            </a:prstGeom>
          </p:spPr>
          <p:txBody>
            <a:bodyPr wrap="square">
              <a:spAutoFit/>
            </a:bodyPr>
            <a:lstStyle/>
            <a:p>
              <a:pPr>
                <a:lnSpc>
                  <a:spcPct val="130000"/>
                </a:lnSpc>
              </a:pPr>
              <a:r>
                <a:rPr lang="zh-CN" altLang="en-US" sz="1200" dirty="0">
                  <a:cs typeface="+mn-ea"/>
                  <a:sym typeface="+mn-lt"/>
                </a:rPr>
                <a:t>请替换文字内容，点击添加相关标题文字，修改文字内容</a:t>
              </a:r>
              <a:r>
                <a:rPr lang="en-US" altLang="zh-CN" sz="1200" dirty="0">
                  <a:solidFill>
                    <a:schemeClr val="tx1">
                      <a:lumMod val="65000"/>
                      <a:lumOff val="35000"/>
                    </a:schemeClr>
                  </a:solidFill>
                  <a:cs typeface="+mn-ea"/>
                  <a:sym typeface="+mn-lt"/>
                </a:rPr>
                <a:t>.</a:t>
              </a:r>
            </a:p>
            <a:p>
              <a:pPr>
                <a:lnSpc>
                  <a:spcPct val="130000"/>
                </a:lnSpc>
              </a:pPr>
              <a:r>
                <a:rPr lang="en-US" sz="1200" dirty="0">
                  <a:solidFill>
                    <a:schemeClr val="tx1">
                      <a:lumMod val="65000"/>
                      <a:lumOff val="35000"/>
                    </a:schemeClr>
                  </a:solidFill>
                  <a:cs typeface="+mn-ea"/>
                  <a:sym typeface="+mn-lt"/>
                </a:rPr>
                <a:t>.</a:t>
              </a:r>
            </a:p>
          </p:txBody>
        </p:sp>
        <p:sp>
          <p:nvSpPr>
            <p:cNvPr id="21" name="Shape 2748">
              <a:extLst>
                <a:ext uri="{FF2B5EF4-FFF2-40B4-BE49-F238E27FC236}">
                  <a16:creationId xmlns="" xmlns:a16="http://schemas.microsoft.com/office/drawing/2014/main" id="{D01C78AF-F426-4479-B2BE-86F867BF9912}"/>
                </a:ext>
              </a:extLst>
            </p:cNvPr>
            <p:cNvSpPr/>
            <p:nvPr/>
          </p:nvSpPr>
          <p:spPr>
            <a:xfrm>
              <a:off x="4129724" y="21431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grpSp>
        <p:nvGrpSpPr>
          <p:cNvPr id="22" name="Group 23">
            <a:extLst>
              <a:ext uri="{FF2B5EF4-FFF2-40B4-BE49-F238E27FC236}">
                <a16:creationId xmlns="" xmlns:a16="http://schemas.microsoft.com/office/drawing/2014/main" id="{ED2002A3-3663-442B-AF16-265613661DF2}"/>
              </a:ext>
            </a:extLst>
          </p:cNvPr>
          <p:cNvGrpSpPr/>
          <p:nvPr/>
        </p:nvGrpSpPr>
        <p:grpSpPr>
          <a:xfrm>
            <a:off x="5437333" y="3682286"/>
            <a:ext cx="1915967" cy="812530"/>
            <a:chOff x="6064846" y="2015877"/>
            <a:chExt cx="1915967" cy="812530"/>
          </a:xfrm>
        </p:grpSpPr>
        <p:sp>
          <p:nvSpPr>
            <p:cNvPr id="23" name="Rectangle 24">
              <a:extLst>
                <a:ext uri="{FF2B5EF4-FFF2-40B4-BE49-F238E27FC236}">
                  <a16:creationId xmlns="" xmlns:a16="http://schemas.microsoft.com/office/drawing/2014/main" id="{2FD28CDF-C15F-4C92-94ED-3DABBA7919CF}"/>
                </a:ext>
              </a:extLst>
            </p:cNvPr>
            <p:cNvSpPr/>
            <p:nvPr/>
          </p:nvSpPr>
          <p:spPr>
            <a:xfrm>
              <a:off x="6413532" y="2015877"/>
              <a:ext cx="1567281" cy="812530"/>
            </a:xfrm>
            <a:prstGeom prst="rect">
              <a:avLst/>
            </a:prstGeom>
          </p:spPr>
          <p:txBody>
            <a:bodyPr wrap="square">
              <a:spAutoFit/>
            </a:bodyPr>
            <a:lstStyle/>
            <a:p>
              <a:pPr>
                <a:lnSpc>
                  <a:spcPct val="130000"/>
                </a:lnSpc>
              </a:pPr>
              <a:r>
                <a:rPr lang="zh-CN" altLang="en-US" sz="1200" dirty="0">
                  <a:cs typeface="+mn-ea"/>
                  <a:sym typeface="+mn-lt"/>
                </a:rPr>
                <a:t>请替换文字内容，点击添加相关标题文字，修改文字内容</a:t>
              </a:r>
              <a:r>
                <a:rPr lang="en-US" altLang="zh-CN" sz="1200" dirty="0">
                  <a:solidFill>
                    <a:schemeClr val="tx1">
                      <a:lumMod val="65000"/>
                      <a:lumOff val="35000"/>
                    </a:schemeClr>
                  </a:solidFill>
                  <a:cs typeface="+mn-ea"/>
                  <a:sym typeface="+mn-lt"/>
                </a:rPr>
                <a:t>.</a:t>
              </a:r>
            </a:p>
          </p:txBody>
        </p:sp>
        <p:sp>
          <p:nvSpPr>
            <p:cNvPr id="24" name="Shape 2774">
              <a:extLst>
                <a:ext uri="{FF2B5EF4-FFF2-40B4-BE49-F238E27FC236}">
                  <a16:creationId xmlns="" xmlns:a16="http://schemas.microsoft.com/office/drawing/2014/main" id="{5B1AA32A-43F8-4C49-95EB-50C4AA606528}"/>
                </a:ext>
              </a:extLst>
            </p:cNvPr>
            <p:cNvSpPr/>
            <p:nvPr/>
          </p:nvSpPr>
          <p:spPr>
            <a:xfrm>
              <a:off x="6064846" y="216285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grpSp>
        <p:nvGrpSpPr>
          <p:cNvPr id="25" name="Group 26">
            <a:extLst>
              <a:ext uri="{FF2B5EF4-FFF2-40B4-BE49-F238E27FC236}">
                <a16:creationId xmlns="" xmlns:a16="http://schemas.microsoft.com/office/drawing/2014/main" id="{4FB4D19F-9341-4A59-A4CD-76A9EC6DC788}"/>
              </a:ext>
            </a:extLst>
          </p:cNvPr>
          <p:cNvGrpSpPr/>
          <p:nvPr/>
        </p:nvGrpSpPr>
        <p:grpSpPr>
          <a:xfrm>
            <a:off x="6813774" y="2140584"/>
            <a:ext cx="2103977" cy="812530"/>
            <a:chOff x="7676278" y="1981046"/>
            <a:chExt cx="1575005" cy="812530"/>
          </a:xfrm>
        </p:grpSpPr>
        <p:sp>
          <p:nvSpPr>
            <p:cNvPr id="26" name="Rectangle 27">
              <a:extLst>
                <a:ext uri="{FF2B5EF4-FFF2-40B4-BE49-F238E27FC236}">
                  <a16:creationId xmlns="" xmlns:a16="http://schemas.microsoft.com/office/drawing/2014/main" id="{16455FBF-DB19-4748-9182-C833DE7859FA}"/>
                </a:ext>
              </a:extLst>
            </p:cNvPr>
            <p:cNvSpPr/>
            <p:nvPr/>
          </p:nvSpPr>
          <p:spPr>
            <a:xfrm>
              <a:off x="8023692" y="1981046"/>
              <a:ext cx="1227591" cy="812530"/>
            </a:xfrm>
            <a:prstGeom prst="rect">
              <a:avLst/>
            </a:prstGeom>
          </p:spPr>
          <p:txBody>
            <a:bodyPr wrap="square">
              <a:spAutoFit/>
            </a:bodyPr>
            <a:lstStyle/>
            <a:p>
              <a:pPr>
                <a:lnSpc>
                  <a:spcPct val="130000"/>
                </a:lnSpc>
              </a:pPr>
              <a:r>
                <a:rPr lang="zh-CN" altLang="en-US" sz="1200" dirty="0">
                  <a:cs typeface="+mn-ea"/>
                  <a:sym typeface="+mn-lt"/>
                </a:rPr>
                <a:t>请替换文字内容，点击添加相关标题文字，修改文字内容</a:t>
              </a:r>
              <a:r>
                <a:rPr lang="en-US" altLang="zh-CN" sz="1200" dirty="0">
                  <a:solidFill>
                    <a:schemeClr val="tx1">
                      <a:lumMod val="65000"/>
                      <a:lumOff val="35000"/>
                    </a:schemeClr>
                  </a:solidFill>
                  <a:cs typeface="+mn-ea"/>
                  <a:sym typeface="+mn-lt"/>
                </a:rPr>
                <a:t>.</a:t>
              </a:r>
            </a:p>
          </p:txBody>
        </p:sp>
        <p:sp>
          <p:nvSpPr>
            <p:cNvPr id="27" name="Shape 2784">
              <a:extLst>
                <a:ext uri="{FF2B5EF4-FFF2-40B4-BE49-F238E27FC236}">
                  <a16:creationId xmlns="" xmlns:a16="http://schemas.microsoft.com/office/drawing/2014/main" id="{3E7B2072-D187-4372-A973-77F2B946B8C5}"/>
                </a:ext>
              </a:extLst>
            </p:cNvPr>
            <p:cNvSpPr/>
            <p:nvPr/>
          </p:nvSpPr>
          <p:spPr>
            <a:xfrm>
              <a:off x="7676278" y="213341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sp>
        <p:nvSpPr>
          <p:cNvPr id="28" name="矩形 27">
            <a:extLst>
              <a:ext uri="{FF2B5EF4-FFF2-40B4-BE49-F238E27FC236}">
                <a16:creationId xmlns="" xmlns:a16="http://schemas.microsoft.com/office/drawing/2014/main" id="{739A1930-9BC4-4BFF-A8F9-29C9EBDAFB1F}"/>
              </a:ext>
            </a:extLst>
          </p:cNvPr>
          <p:cNvSpPr/>
          <p:nvPr/>
        </p:nvSpPr>
        <p:spPr>
          <a:xfrm>
            <a:off x="9596994" y="2070389"/>
            <a:ext cx="2452131" cy="1195685"/>
          </a:xfrm>
          <a:prstGeom prst="rect">
            <a:avLst/>
          </a:prstGeom>
          <a:ln w="12700">
            <a:miter lim="400000"/>
          </a:ln>
          <a:extLst>
            <a:ext uri="{C572A759-6A51-4108-AA02-DFA0A04FC94B}">
              <ma14:wrappingTextBoxFlag xmlns="" xmlns:lc="http://schemas.openxmlformats.org/drawingml/2006/lockedCanvas" xmlns:p14="http://schemas.microsoft.com/office/powerpoint/2010/main" xmlns:ma14="http://schemas.microsoft.com/office/mac/drawingml/2011/main" val="1"/>
            </a:ext>
          </a:extLst>
        </p:spPr>
        <p:txBody>
          <a:bodyPr wrap="square" lIns="0" tIns="0" rIns="0" bIns="0">
            <a:noAutofit/>
          </a:bodyPr>
          <a:lstStyle/>
          <a:p>
            <a:pPr>
              <a:lnSpc>
                <a:spcPct val="170000"/>
              </a:lnSpc>
              <a:defRPr/>
            </a:pPr>
            <a:r>
              <a:rPr lang="zh-CN" altLang="en-US" sz="1300" dirty="0">
                <a:cs typeface="+mn-ea"/>
                <a:sym typeface="+mn-lt"/>
              </a:rPr>
              <a:t>请在此处添加详细描述文本，尽量与标题文本语言风格相符合，语言描述尽量简洁生动。请在此处添加详细描述文本，尽量与标题文本语言风格相符合，语言描述尽量简洁生动。</a:t>
            </a:r>
            <a:endParaRPr lang="en-US" altLang="zh-CN" sz="1300" b="1" dirty="0">
              <a:cs typeface="+mn-ea"/>
              <a:sym typeface="+mn-lt"/>
            </a:endParaRPr>
          </a:p>
          <a:p>
            <a:pPr>
              <a:lnSpc>
                <a:spcPct val="170000"/>
              </a:lnSpc>
              <a:defRPr/>
            </a:pPr>
            <a:endParaRPr lang="en-US" altLang="zh-CN" sz="1300" b="1" dirty="0">
              <a:cs typeface="+mn-ea"/>
              <a:sym typeface="+mn-lt"/>
            </a:endParaRPr>
          </a:p>
        </p:txBody>
      </p:sp>
      <p:sp>
        <p:nvSpPr>
          <p:cNvPr id="30" name="矩形: 圆角 11"/>
          <p:cNvSpPr/>
          <p:nvPr/>
        </p:nvSpPr>
        <p:spPr>
          <a:xfrm>
            <a:off x="652780" y="485775"/>
            <a:ext cx="3625850" cy="636270"/>
          </a:xfrm>
          <a:prstGeom prst="round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cs typeface="+mn-ea"/>
                <a:sym typeface="+mn-lt"/>
              </a:rPr>
              <a:t>如何积极实践？</a:t>
            </a:r>
          </a:p>
        </p:txBody>
      </p:sp>
    </p:spTree>
    <p:extLst>
      <p:ext uri="{BB962C8B-B14F-4D97-AF65-F5344CB8AC3E}">
        <p14:creationId xmlns:p14="http://schemas.microsoft.com/office/powerpoint/2010/main" val="140098147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par>
                                <p:cTn id="14" presetID="2" presetClass="entr" presetSubtype="12"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0-#ppt_w/2"/>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 presetClass="entr" presetSubtype="4"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4"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par>
                          <p:cTn id="45" fill="hold">
                            <p:stCondLst>
                              <p:cond delay="3000"/>
                            </p:stCondLst>
                            <p:childTnLst>
                              <p:par>
                                <p:cTn id="46" presetID="2" presetClass="entr" presetSubtype="4"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0-#ppt_h/2"/>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8" grpId="0" animBg="1"/>
      <p:bldP spid="30"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5045" y="340360"/>
            <a:ext cx="2766695" cy="3556635"/>
          </a:xfrm>
          <a:prstGeom prst="rect">
            <a:avLst/>
          </a:prstGeom>
        </p:spPr>
      </p:pic>
      <p:sp>
        <p:nvSpPr>
          <p:cNvPr id="45" name="MH_Others_1"/>
          <p:cNvSpPr txBox="1"/>
          <p:nvPr>
            <p:custDataLst>
              <p:tags r:id="rId2"/>
            </p:custDataLst>
          </p:nvPr>
        </p:nvSpPr>
        <p:spPr>
          <a:xfrm>
            <a:off x="5423624" y="1452901"/>
            <a:ext cx="1522137" cy="1107440"/>
          </a:xfrm>
          <a:prstGeom prst="rect">
            <a:avLst/>
          </a:prstGeom>
          <a:noFill/>
        </p:spPr>
        <p:txBody>
          <a:bodyPr vert="horz" wrap="square" lIns="0" tIns="0" rIns="0" bIns="0" rtlCol="0" anchor="ctr" anchorCtr="0">
            <a:spAutoFit/>
          </a:bodyPr>
          <a:lstStyle/>
          <a:p>
            <a:pPr algn="ctr"/>
            <a:r>
              <a:rPr lang="en-US" altLang="zh-CN" sz="7200" b="1" dirty="0" smtClean="0">
                <a:solidFill>
                  <a:srgbClr val="3B6058"/>
                </a:solidFill>
                <a:effectLst>
                  <a:outerShdw blurRad="38100" dist="38100" dir="2700000" algn="tl">
                    <a:srgbClr val="000000">
                      <a:alpha val="43137"/>
                    </a:srgbClr>
                  </a:outerShdw>
                </a:effectLst>
                <a:cs typeface="+mn-ea"/>
                <a:sym typeface="+mn-lt"/>
              </a:rPr>
              <a:t>03</a:t>
            </a:r>
            <a:endParaRPr lang="en-US" altLang="zh-CN" sz="7200" b="1" dirty="0">
              <a:solidFill>
                <a:srgbClr val="3B6058"/>
              </a:solidFill>
              <a:effectLst>
                <a:outerShdw blurRad="38100" dist="38100" dir="2700000" algn="tl">
                  <a:srgbClr val="000000">
                    <a:alpha val="43137"/>
                  </a:srgbClr>
                </a:outerShdw>
              </a:effectLst>
              <a:cs typeface="+mn-ea"/>
              <a:sym typeface="+mn-lt"/>
            </a:endParaRPr>
          </a:p>
        </p:txBody>
      </p:sp>
      <p:sp>
        <p:nvSpPr>
          <p:cNvPr id="47" name="TextBox 72"/>
          <p:cNvSpPr txBox="1"/>
          <p:nvPr/>
        </p:nvSpPr>
        <p:spPr>
          <a:xfrm>
            <a:off x="1966595" y="3762375"/>
            <a:ext cx="8426450" cy="13234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b="1" dirty="0" smtClean="0">
                <a:solidFill>
                  <a:schemeClr val="tx2"/>
                </a:solidFill>
                <a:cs typeface="+mn-ea"/>
                <a:sym typeface="+mn-lt"/>
              </a:rPr>
              <a:t>踏实工作</a:t>
            </a:r>
            <a:endParaRPr lang="en-US" altLang="zh-CN" sz="4000" b="1" dirty="0" smtClean="0">
              <a:solidFill>
                <a:schemeClr val="tx2"/>
              </a:solidFill>
              <a:cs typeface="+mn-ea"/>
              <a:sym typeface="+mn-lt"/>
            </a:endParaRPr>
          </a:p>
          <a:p>
            <a:pPr algn="ctr"/>
            <a:r>
              <a:rPr lang="zh-CN" altLang="en-US" sz="4000" b="1" dirty="0">
                <a:solidFill>
                  <a:schemeClr val="tx2"/>
                </a:solidFill>
                <a:cs typeface="+mn-ea"/>
                <a:sym typeface="+mn-lt"/>
              </a:rPr>
              <a:t>努力提高业务素养</a:t>
            </a:r>
          </a:p>
        </p:txBody>
      </p:sp>
      <p:grpSp>
        <p:nvGrpSpPr>
          <p:cNvPr id="51" name="组合 50"/>
          <p:cNvGrpSpPr/>
          <p:nvPr/>
        </p:nvGrpSpPr>
        <p:grpSpPr>
          <a:xfrm>
            <a:off x="7246658" y="2268777"/>
            <a:ext cx="252395" cy="252395"/>
            <a:chOff x="304800" y="673100"/>
            <a:chExt cx="4000500" cy="4000500"/>
          </a:xfrm>
          <a:effectLst>
            <a:outerShdw blurRad="444500" dist="254000" dir="8100000" algn="tr" rotWithShape="0">
              <a:prstClr val="black">
                <a:alpha val="50000"/>
              </a:prstClr>
            </a:outerShdw>
          </a:effectLst>
        </p:grpSpPr>
        <p:sp>
          <p:nvSpPr>
            <p:cNvPr id="52"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54" name="组合 53"/>
          <p:cNvGrpSpPr/>
          <p:nvPr/>
        </p:nvGrpSpPr>
        <p:grpSpPr>
          <a:xfrm>
            <a:off x="3449480" y="4698011"/>
            <a:ext cx="252395" cy="252395"/>
            <a:chOff x="304800" y="673100"/>
            <a:chExt cx="4000500" cy="4000500"/>
          </a:xfrm>
          <a:effectLst>
            <a:outerShdw blurRad="444500" dist="254000" dir="8100000" algn="tr" rotWithShape="0">
              <a:prstClr val="black">
                <a:alpha val="50000"/>
              </a:prstClr>
            </a:outerShdw>
          </a:effectLst>
        </p:grpSpPr>
        <p:sp>
          <p:nvSpPr>
            <p:cNvPr id="55"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57" name="组合 56"/>
          <p:cNvGrpSpPr/>
          <p:nvPr/>
        </p:nvGrpSpPr>
        <p:grpSpPr>
          <a:xfrm>
            <a:off x="4220621" y="3095965"/>
            <a:ext cx="252395" cy="252395"/>
            <a:chOff x="304800" y="673100"/>
            <a:chExt cx="4000500" cy="4000500"/>
          </a:xfrm>
          <a:solidFill>
            <a:srgbClr val="3B6058"/>
          </a:solidFill>
          <a:effectLst>
            <a:outerShdw blurRad="444500" dist="254000" dir="8100000" algn="tr" rotWithShape="0">
              <a:prstClr val="black">
                <a:alpha val="50000"/>
              </a:prstClr>
            </a:outerShdw>
          </a:effectLst>
        </p:grpSpPr>
        <p:sp>
          <p:nvSpPr>
            <p:cNvPr id="58" name="同心圆 70"/>
            <p:cNvSpPr/>
            <p:nvPr/>
          </p:nvSpPr>
          <p:spPr>
            <a:xfrm>
              <a:off x="304800" y="673100"/>
              <a:ext cx="4000500" cy="4000500"/>
            </a:xfrm>
            <a:prstGeom prst="donut">
              <a:avLst>
                <a:gd name="adj" fmla="val 487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9" name="椭圆 58"/>
            <p:cNvSpPr/>
            <p:nvPr/>
          </p:nvSpPr>
          <p:spPr>
            <a:xfrm>
              <a:off x="392113" y="760413"/>
              <a:ext cx="3825874" cy="382587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60" name="椭圆 59"/>
          <p:cNvSpPr/>
          <p:nvPr/>
        </p:nvSpPr>
        <p:spPr>
          <a:xfrm>
            <a:off x="7365912" y="2983984"/>
            <a:ext cx="476355" cy="476355"/>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1" name="椭圆 60"/>
          <p:cNvSpPr/>
          <p:nvPr/>
        </p:nvSpPr>
        <p:spPr>
          <a:xfrm>
            <a:off x="4108167" y="1966974"/>
            <a:ext cx="303080" cy="303080"/>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2" name="椭圆 61"/>
          <p:cNvSpPr/>
          <p:nvPr/>
        </p:nvSpPr>
        <p:spPr>
          <a:xfrm>
            <a:off x="5937798" y="3303687"/>
            <a:ext cx="250627" cy="250627"/>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3" name="椭圆 62"/>
          <p:cNvSpPr/>
          <p:nvPr/>
        </p:nvSpPr>
        <p:spPr>
          <a:xfrm>
            <a:off x="6911093" y="1382740"/>
            <a:ext cx="406401" cy="406400"/>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4" name="椭圆 63"/>
          <p:cNvSpPr/>
          <p:nvPr/>
        </p:nvSpPr>
        <p:spPr>
          <a:xfrm>
            <a:off x="4646725" y="2424662"/>
            <a:ext cx="259067" cy="259067"/>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Tree>
    <p:extLst>
      <p:ext uri="{BB962C8B-B14F-4D97-AF65-F5344CB8AC3E}">
        <p14:creationId xmlns:p14="http://schemas.microsoft.com/office/powerpoint/2010/main" val="184360124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1+#ppt_w/2"/>
                                          </p:val>
                                        </p:tav>
                                        <p:tav tm="100000">
                                          <p:val>
                                            <p:strVal val="#ppt_x"/>
                                          </p:val>
                                        </p:tav>
                                      </p:tavLst>
                                    </p:anim>
                                    <p:anim calcmode="lin" valueType="num">
                                      <p:cBhvr additive="base">
                                        <p:cTn id="13" dur="500" fill="hold"/>
                                        <p:tgtEl>
                                          <p:spTgt spid="4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250" fill="hold"/>
                                        <p:tgtEl>
                                          <p:spTgt spid="57"/>
                                        </p:tgtEl>
                                        <p:attrNameLst>
                                          <p:attrName>ppt_w</p:attrName>
                                        </p:attrNameLst>
                                      </p:cBhvr>
                                      <p:tavLst>
                                        <p:tav tm="0">
                                          <p:val>
                                            <p:fltVal val="0"/>
                                          </p:val>
                                        </p:tav>
                                        <p:tav tm="100000">
                                          <p:val>
                                            <p:strVal val="#ppt_w"/>
                                          </p:val>
                                        </p:tav>
                                      </p:tavLst>
                                    </p:anim>
                                    <p:anim calcmode="lin" valueType="num">
                                      <p:cBhvr>
                                        <p:cTn id="18" dur="250" fill="hold"/>
                                        <p:tgtEl>
                                          <p:spTgt spid="57"/>
                                        </p:tgtEl>
                                        <p:attrNameLst>
                                          <p:attrName>ppt_h</p:attrName>
                                        </p:attrNameLst>
                                      </p:cBhvr>
                                      <p:tavLst>
                                        <p:tav tm="0">
                                          <p:val>
                                            <p:fltVal val="0"/>
                                          </p:val>
                                        </p:tav>
                                        <p:tav tm="100000">
                                          <p:val>
                                            <p:strVal val="#ppt_h"/>
                                          </p:val>
                                        </p:tav>
                                      </p:tavLst>
                                    </p:anim>
                                    <p:anim calcmode="lin" valueType="num">
                                      <p:cBhvr>
                                        <p:cTn id="19" dur="250" fill="hold"/>
                                        <p:tgtEl>
                                          <p:spTgt spid="57"/>
                                        </p:tgtEl>
                                        <p:attrNameLst>
                                          <p:attrName>ppt_x</p:attrName>
                                        </p:attrNameLst>
                                      </p:cBhvr>
                                      <p:tavLst>
                                        <p:tav tm="0">
                                          <p:val>
                                            <p:fltVal val="0.5"/>
                                          </p:val>
                                        </p:tav>
                                        <p:tav tm="100000">
                                          <p:val>
                                            <p:strVal val="#ppt_x"/>
                                          </p:val>
                                        </p:tav>
                                      </p:tavLst>
                                    </p:anim>
                                    <p:anim calcmode="lin" valueType="num">
                                      <p:cBhvr>
                                        <p:cTn id="20" dur="250" fill="hold"/>
                                        <p:tgtEl>
                                          <p:spTgt spid="5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p:cTn id="24" dur="250" fill="hold"/>
                                        <p:tgtEl>
                                          <p:spTgt spid="54"/>
                                        </p:tgtEl>
                                        <p:attrNameLst>
                                          <p:attrName>ppt_w</p:attrName>
                                        </p:attrNameLst>
                                      </p:cBhvr>
                                      <p:tavLst>
                                        <p:tav tm="0">
                                          <p:val>
                                            <p:fltVal val="0"/>
                                          </p:val>
                                        </p:tav>
                                        <p:tav tm="100000">
                                          <p:val>
                                            <p:strVal val="#ppt_w"/>
                                          </p:val>
                                        </p:tav>
                                      </p:tavLst>
                                    </p:anim>
                                    <p:anim calcmode="lin" valueType="num">
                                      <p:cBhvr>
                                        <p:cTn id="25" dur="250" fill="hold"/>
                                        <p:tgtEl>
                                          <p:spTgt spid="54"/>
                                        </p:tgtEl>
                                        <p:attrNameLst>
                                          <p:attrName>ppt_h</p:attrName>
                                        </p:attrNameLst>
                                      </p:cBhvr>
                                      <p:tavLst>
                                        <p:tav tm="0">
                                          <p:val>
                                            <p:fltVal val="0"/>
                                          </p:val>
                                        </p:tav>
                                        <p:tav tm="100000">
                                          <p:val>
                                            <p:strVal val="#ppt_h"/>
                                          </p:val>
                                        </p:tav>
                                      </p:tavLst>
                                    </p:anim>
                                    <p:anim calcmode="lin" valueType="num">
                                      <p:cBhvr>
                                        <p:cTn id="26" dur="250" fill="hold"/>
                                        <p:tgtEl>
                                          <p:spTgt spid="54"/>
                                        </p:tgtEl>
                                        <p:attrNameLst>
                                          <p:attrName>ppt_x</p:attrName>
                                        </p:attrNameLst>
                                      </p:cBhvr>
                                      <p:tavLst>
                                        <p:tav tm="0">
                                          <p:val>
                                            <p:fltVal val="0.5"/>
                                          </p:val>
                                        </p:tav>
                                        <p:tav tm="100000">
                                          <p:val>
                                            <p:strVal val="#ppt_x"/>
                                          </p:val>
                                        </p:tav>
                                      </p:tavLst>
                                    </p:anim>
                                    <p:anim calcmode="lin" valueType="num">
                                      <p:cBhvr>
                                        <p:cTn id="27" dur="250" fill="hold"/>
                                        <p:tgtEl>
                                          <p:spTgt spid="54"/>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528"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250" fill="hold"/>
                                        <p:tgtEl>
                                          <p:spTgt spid="51"/>
                                        </p:tgtEl>
                                        <p:attrNameLst>
                                          <p:attrName>ppt_w</p:attrName>
                                        </p:attrNameLst>
                                      </p:cBhvr>
                                      <p:tavLst>
                                        <p:tav tm="0">
                                          <p:val>
                                            <p:fltVal val="0"/>
                                          </p:val>
                                        </p:tav>
                                        <p:tav tm="100000">
                                          <p:val>
                                            <p:strVal val="#ppt_w"/>
                                          </p:val>
                                        </p:tav>
                                      </p:tavLst>
                                    </p:anim>
                                    <p:anim calcmode="lin" valueType="num">
                                      <p:cBhvr>
                                        <p:cTn id="32" dur="250" fill="hold"/>
                                        <p:tgtEl>
                                          <p:spTgt spid="51"/>
                                        </p:tgtEl>
                                        <p:attrNameLst>
                                          <p:attrName>ppt_h</p:attrName>
                                        </p:attrNameLst>
                                      </p:cBhvr>
                                      <p:tavLst>
                                        <p:tav tm="0">
                                          <p:val>
                                            <p:fltVal val="0"/>
                                          </p:val>
                                        </p:tav>
                                        <p:tav tm="100000">
                                          <p:val>
                                            <p:strVal val="#ppt_h"/>
                                          </p:val>
                                        </p:tav>
                                      </p:tavLst>
                                    </p:anim>
                                    <p:anim calcmode="lin" valueType="num">
                                      <p:cBhvr>
                                        <p:cTn id="33" dur="250" fill="hold"/>
                                        <p:tgtEl>
                                          <p:spTgt spid="51"/>
                                        </p:tgtEl>
                                        <p:attrNameLst>
                                          <p:attrName>ppt_x</p:attrName>
                                        </p:attrNameLst>
                                      </p:cBhvr>
                                      <p:tavLst>
                                        <p:tav tm="0">
                                          <p:val>
                                            <p:fltVal val="0.5"/>
                                          </p:val>
                                        </p:tav>
                                        <p:tav tm="100000">
                                          <p:val>
                                            <p:strVal val="#ppt_x"/>
                                          </p:val>
                                        </p:tav>
                                      </p:tavLst>
                                    </p:anim>
                                    <p:anim calcmode="lin" valueType="num">
                                      <p:cBhvr>
                                        <p:cTn id="34" dur="250" fill="hold"/>
                                        <p:tgtEl>
                                          <p:spTgt spid="51"/>
                                        </p:tgtEl>
                                        <p:attrNameLst>
                                          <p:attrName>ppt_y</p:attrName>
                                        </p:attrNameLst>
                                      </p:cBhvr>
                                      <p:tavLst>
                                        <p:tav tm="0">
                                          <p:val>
                                            <p:fltVal val="0.5"/>
                                          </p:val>
                                        </p:tav>
                                        <p:tav tm="100000">
                                          <p:val>
                                            <p:strVal val="#ppt_y"/>
                                          </p:val>
                                        </p:tav>
                                      </p:tavLst>
                                    </p:anim>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60" grpId="0" bldLvl="0" animBg="1"/>
      <p:bldP spid="61" grpId="0" bldLvl="0" animBg="1"/>
      <p:bldP spid="62" grpId="0" bldLvl="0" animBg="1"/>
      <p:bldP spid="63" grpId="0" bldLvl="0" animBg="1"/>
      <p:bldP spid="6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 xmlns:a16="http://schemas.microsoft.com/office/drawing/2014/main" id="{A4A83ACA-18C0-46AF-A0E7-661654D660F9}"/>
              </a:ext>
            </a:extLst>
          </p:cNvPr>
          <p:cNvSpPr/>
          <p:nvPr/>
        </p:nvSpPr>
        <p:spPr>
          <a:xfrm>
            <a:off x="2509095" y="4127905"/>
            <a:ext cx="9284677" cy="2262308"/>
          </a:xfrm>
          <a:prstGeom prst="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a:extLst>
              <a:ext uri="{FF2B5EF4-FFF2-40B4-BE49-F238E27FC236}">
                <a16:creationId xmlns="" xmlns:a16="http://schemas.microsoft.com/office/drawing/2014/main" id="{42391290-866D-4A08-891D-4D6CA0A80850}"/>
              </a:ext>
            </a:extLst>
          </p:cNvPr>
          <p:cNvSpPr/>
          <p:nvPr/>
        </p:nvSpPr>
        <p:spPr>
          <a:xfrm>
            <a:off x="1038633" y="1659988"/>
            <a:ext cx="9284677" cy="2262308"/>
          </a:xfrm>
          <a:prstGeom prst="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 xmlns:a16="http://schemas.microsoft.com/office/drawing/2014/main" id="{A0EC4CC0-9AB6-4722-8425-B6CFFAE20D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107" y="1775769"/>
            <a:ext cx="2316085" cy="2028891"/>
          </a:xfrm>
          <a:prstGeom prst="rect">
            <a:avLst/>
          </a:prstGeom>
          <a:ln>
            <a:noFill/>
          </a:ln>
          <a:effectLst>
            <a:outerShdw blurRad="292100" dist="139700" dir="2700000" algn="tl" rotWithShape="0">
              <a:srgbClr val="333333">
                <a:alpha val="65000"/>
              </a:srgbClr>
            </a:outerShdw>
          </a:effectLst>
        </p:spPr>
      </p:pic>
      <p:pic>
        <p:nvPicPr>
          <p:cNvPr id="13" name="图片 12">
            <a:extLst>
              <a:ext uri="{FF2B5EF4-FFF2-40B4-BE49-F238E27FC236}">
                <a16:creationId xmlns="" xmlns:a16="http://schemas.microsoft.com/office/drawing/2014/main" id="{527D6EC5-D729-411E-B496-E136901ABC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7955" y="4352339"/>
            <a:ext cx="2695689" cy="1789937"/>
          </a:xfrm>
          <a:prstGeom prst="rect">
            <a:avLst/>
          </a:prstGeom>
          <a:ln>
            <a:noFill/>
          </a:ln>
          <a:effectLst>
            <a:outerShdw blurRad="292100" dist="139700" dir="2700000" algn="tl" rotWithShape="0">
              <a:srgbClr val="333333">
                <a:alpha val="65000"/>
              </a:srgbClr>
            </a:outerShdw>
          </a:effectLst>
        </p:spPr>
      </p:pic>
      <p:sp>
        <p:nvSpPr>
          <p:cNvPr id="15" name="文本框 14">
            <a:extLst>
              <a:ext uri="{FF2B5EF4-FFF2-40B4-BE49-F238E27FC236}">
                <a16:creationId xmlns="" xmlns:a16="http://schemas.microsoft.com/office/drawing/2014/main" id="{877C1E6D-CCD1-49B0-A727-E3434D846338}"/>
              </a:ext>
            </a:extLst>
          </p:cNvPr>
          <p:cNvSpPr txBox="1"/>
          <p:nvPr/>
        </p:nvSpPr>
        <p:spPr>
          <a:xfrm>
            <a:off x="4196443" y="2190049"/>
            <a:ext cx="5383615" cy="1200329"/>
          </a:xfrm>
          <a:prstGeom prst="rect">
            <a:avLst/>
          </a:prstGeom>
          <a:noFill/>
        </p:spPr>
        <p:txBody>
          <a:bodyPr vert="horz" wrap="square" rtlCol="0">
            <a:spAutoFit/>
          </a:bodyPr>
          <a:lstStyle/>
          <a:p>
            <a:r>
              <a:rPr lang="zh-CN" altLang="en-US" dirty="0">
                <a:solidFill>
                  <a:schemeClr val="bg1">
                    <a:lumMod val="95000"/>
                  </a:schemeClr>
                </a:solidFill>
                <a:cs typeface="+mn-ea"/>
                <a:sym typeface="+mn-lt"/>
              </a:rPr>
              <a:t>积极参加校本培训并攒写培训的心得体会，教书之余，我自觉的学习与教育相关的知识，如</a:t>
            </a:r>
            <a:r>
              <a:rPr lang="en-US" altLang="zh-CN" dirty="0">
                <a:solidFill>
                  <a:schemeClr val="bg1">
                    <a:lumMod val="95000"/>
                  </a:schemeClr>
                </a:solidFill>
                <a:cs typeface="+mn-ea"/>
                <a:sym typeface="+mn-lt"/>
              </a:rPr>
              <a:t>《</a:t>
            </a:r>
            <a:r>
              <a:rPr lang="zh-CN" altLang="en-US" dirty="0">
                <a:solidFill>
                  <a:schemeClr val="bg1">
                    <a:lumMod val="95000"/>
                  </a:schemeClr>
                </a:solidFill>
                <a:cs typeface="+mn-ea"/>
                <a:sym typeface="+mn-lt"/>
              </a:rPr>
              <a:t>义务教育数学课程标准（</a:t>
            </a:r>
            <a:r>
              <a:rPr lang="en-US" altLang="zh-CN" dirty="0">
                <a:solidFill>
                  <a:schemeClr val="bg1">
                    <a:lumMod val="95000"/>
                  </a:schemeClr>
                </a:solidFill>
                <a:cs typeface="+mn-ea"/>
                <a:sym typeface="+mn-lt"/>
              </a:rPr>
              <a:t>2011</a:t>
            </a:r>
            <a:r>
              <a:rPr lang="zh-CN" altLang="en-US" dirty="0">
                <a:solidFill>
                  <a:schemeClr val="bg1">
                    <a:lumMod val="95000"/>
                  </a:schemeClr>
                </a:solidFill>
                <a:cs typeface="+mn-ea"/>
                <a:sym typeface="+mn-lt"/>
              </a:rPr>
              <a:t>年版）</a:t>
            </a:r>
            <a:r>
              <a:rPr lang="en-US" altLang="zh-CN" dirty="0">
                <a:solidFill>
                  <a:schemeClr val="bg1">
                    <a:lumMod val="95000"/>
                  </a:schemeClr>
                </a:solidFill>
                <a:cs typeface="+mn-ea"/>
                <a:sym typeface="+mn-lt"/>
              </a:rPr>
              <a:t>》</a:t>
            </a:r>
            <a:r>
              <a:rPr lang="zh-CN" altLang="en-US" dirty="0">
                <a:solidFill>
                  <a:schemeClr val="bg1">
                    <a:lumMod val="95000"/>
                  </a:schemeClr>
                </a:solidFill>
                <a:cs typeface="+mn-ea"/>
                <a:sym typeface="+mn-lt"/>
              </a:rPr>
              <a:t>、</a:t>
            </a:r>
            <a:r>
              <a:rPr lang="en-US" altLang="zh-CN" dirty="0">
                <a:solidFill>
                  <a:schemeClr val="bg1">
                    <a:lumMod val="95000"/>
                  </a:schemeClr>
                </a:solidFill>
                <a:cs typeface="+mn-ea"/>
                <a:sym typeface="+mn-lt"/>
              </a:rPr>
              <a:t>《</a:t>
            </a:r>
            <a:r>
              <a:rPr lang="zh-CN" altLang="en-US" dirty="0">
                <a:solidFill>
                  <a:schemeClr val="bg1">
                    <a:lumMod val="95000"/>
                  </a:schemeClr>
                </a:solidFill>
                <a:cs typeface="+mn-ea"/>
                <a:sym typeface="+mn-lt"/>
              </a:rPr>
              <a:t>初中数学教学设计</a:t>
            </a:r>
            <a:r>
              <a:rPr lang="en-US" altLang="zh-CN" dirty="0">
                <a:solidFill>
                  <a:schemeClr val="bg1">
                    <a:lumMod val="95000"/>
                  </a:schemeClr>
                </a:solidFill>
                <a:cs typeface="+mn-ea"/>
                <a:sym typeface="+mn-lt"/>
              </a:rPr>
              <a:t>》</a:t>
            </a:r>
            <a:r>
              <a:rPr lang="zh-CN" altLang="en-US" dirty="0">
                <a:solidFill>
                  <a:schemeClr val="bg1">
                    <a:lumMod val="95000"/>
                  </a:schemeClr>
                </a:solidFill>
                <a:cs typeface="+mn-ea"/>
                <a:sym typeface="+mn-lt"/>
              </a:rPr>
              <a:t>等相关书籍，并能认真做好读书笔记，</a:t>
            </a:r>
          </a:p>
        </p:txBody>
      </p:sp>
      <p:sp>
        <p:nvSpPr>
          <p:cNvPr id="17" name="文本框 16">
            <a:extLst>
              <a:ext uri="{FF2B5EF4-FFF2-40B4-BE49-F238E27FC236}">
                <a16:creationId xmlns="" xmlns:a16="http://schemas.microsoft.com/office/drawing/2014/main" id="{4D199505-8314-4E8C-8575-6460E9B5C6FD}"/>
              </a:ext>
            </a:extLst>
          </p:cNvPr>
          <p:cNvSpPr txBox="1"/>
          <p:nvPr/>
        </p:nvSpPr>
        <p:spPr>
          <a:xfrm>
            <a:off x="2991970" y="4647142"/>
            <a:ext cx="5383615" cy="1200329"/>
          </a:xfrm>
          <a:prstGeom prst="rect">
            <a:avLst/>
          </a:prstGeom>
          <a:noFill/>
        </p:spPr>
        <p:txBody>
          <a:bodyPr vert="horz" wrap="square" rtlCol="0">
            <a:spAutoFit/>
          </a:bodyPr>
          <a:lstStyle/>
          <a:p>
            <a:r>
              <a:rPr lang="zh-CN" altLang="en-US">
                <a:solidFill>
                  <a:schemeClr val="bg1">
                    <a:lumMod val="95000"/>
                  </a:schemeClr>
                </a:solidFill>
                <a:cs typeface="+mn-ea"/>
                <a:sym typeface="+mn-lt"/>
              </a:rPr>
              <a:t>不断积累教学经验，提高业务素养，述职报告</a:t>
            </a:r>
            <a:r>
              <a:rPr lang="en-US" altLang="zh-CN">
                <a:solidFill>
                  <a:schemeClr val="bg1">
                    <a:lumMod val="95000"/>
                  </a:schemeClr>
                </a:solidFill>
                <a:cs typeface="+mn-ea"/>
                <a:sym typeface="+mn-lt"/>
              </a:rPr>
              <a:t>《</a:t>
            </a:r>
            <a:r>
              <a:rPr lang="zh-CN" altLang="en-US">
                <a:solidFill>
                  <a:schemeClr val="bg1">
                    <a:lumMod val="95000"/>
                  </a:schemeClr>
                </a:solidFill>
                <a:cs typeface="+mn-ea"/>
                <a:sym typeface="+mn-lt"/>
              </a:rPr>
              <a:t>中学新教师转正述职报告</a:t>
            </a:r>
            <a:r>
              <a:rPr lang="en-US" altLang="zh-CN">
                <a:solidFill>
                  <a:schemeClr val="bg1">
                    <a:lumMod val="95000"/>
                  </a:schemeClr>
                </a:solidFill>
                <a:cs typeface="+mn-ea"/>
                <a:sym typeface="+mn-lt"/>
              </a:rPr>
              <a:t>》</a:t>
            </a:r>
            <a:r>
              <a:rPr lang="zh-CN" altLang="en-US">
                <a:solidFill>
                  <a:schemeClr val="bg1">
                    <a:lumMod val="95000"/>
                  </a:schemeClr>
                </a:solidFill>
                <a:cs typeface="+mn-ea"/>
                <a:sym typeface="+mn-lt"/>
              </a:rPr>
              <a:t>。同时注意适量阅读科普书籍、历史读物等，以拓宽自己的知识面，提高个人的文化知识素养。</a:t>
            </a:r>
          </a:p>
        </p:txBody>
      </p:sp>
      <p:sp>
        <p:nvSpPr>
          <p:cNvPr id="11" name="矩形: 圆角 11"/>
          <p:cNvSpPr/>
          <p:nvPr/>
        </p:nvSpPr>
        <p:spPr>
          <a:xfrm>
            <a:off x="652780" y="485775"/>
            <a:ext cx="3625850" cy="636270"/>
          </a:xfrm>
          <a:prstGeom prst="round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cs typeface="+mn-ea"/>
                <a:sym typeface="+mn-lt"/>
              </a:rPr>
              <a:t>如何积极实践？</a:t>
            </a:r>
          </a:p>
        </p:txBody>
      </p:sp>
    </p:spTree>
    <p:extLst>
      <p:ext uri="{BB962C8B-B14F-4D97-AF65-F5344CB8AC3E}">
        <p14:creationId xmlns:p14="http://schemas.microsoft.com/office/powerpoint/2010/main" val="149831600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4500"/>
                            </p:stCondLst>
                            <p:childTnLst>
                              <p:par>
                                <p:cTn id="35" presetID="22" presetClass="entr" presetSubtype="4"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5" grpId="0"/>
      <p:bldP spid="17" grpId="0"/>
      <p:bldP spid="11"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 xmlns:a16="http://schemas.microsoft.com/office/drawing/2014/main" id="{21142A13-CF44-43C3-880B-9B4542B4CDA1}"/>
              </a:ext>
            </a:extLst>
          </p:cNvPr>
          <p:cNvGrpSpPr/>
          <p:nvPr/>
        </p:nvGrpSpPr>
        <p:grpSpPr>
          <a:xfrm>
            <a:off x="1049615" y="1851617"/>
            <a:ext cx="2269570" cy="4084703"/>
            <a:chOff x="1049615" y="1461092"/>
            <a:chExt cx="2269570" cy="4084703"/>
          </a:xfrm>
        </p:grpSpPr>
        <p:sp>
          <p:nvSpPr>
            <p:cNvPr id="7" name="直角三角形 69">
              <a:extLst>
                <a:ext uri="{FF2B5EF4-FFF2-40B4-BE49-F238E27FC236}">
                  <a16:creationId xmlns="" xmlns:a16="http://schemas.microsoft.com/office/drawing/2014/main" id="{C1F70D3A-504D-4278-9AE6-80CB870D1230}"/>
                </a:ext>
              </a:extLst>
            </p:cNvPr>
            <p:cNvSpPr/>
            <p:nvPr/>
          </p:nvSpPr>
          <p:spPr>
            <a:xfrm rot="5400000" flipH="1">
              <a:off x="1118718" y="3345328"/>
              <a:ext cx="4084703" cy="3162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 fmla="*/ 196850 w 2191487"/>
                <a:gd name="connsiteY0" fmla="*/ 278131 h 278131"/>
                <a:gd name="connsiteX1" fmla="*/ 0 w 2191487"/>
                <a:gd name="connsiteY1" fmla="*/ 0 h 278131"/>
                <a:gd name="connsiteX2" fmla="*/ 2191487 w 2191487"/>
                <a:gd name="connsiteY2" fmla="*/ 278131 h 278131"/>
                <a:gd name="connsiteX3" fmla="*/ 196850 w 2191487"/>
                <a:gd name="connsiteY3" fmla="*/ 278131 h 278131"/>
                <a:gd name="connsiteX0" fmla="*/ 273050 w 2267687"/>
                <a:gd name="connsiteY0" fmla="*/ 290831 h 290831"/>
                <a:gd name="connsiteX1" fmla="*/ 0 w 2267687"/>
                <a:gd name="connsiteY1" fmla="*/ 0 h 290831"/>
                <a:gd name="connsiteX2" fmla="*/ 2267687 w 2267687"/>
                <a:gd name="connsiteY2" fmla="*/ 290831 h 290831"/>
                <a:gd name="connsiteX3" fmla="*/ 273050 w 2267687"/>
                <a:gd name="connsiteY3" fmla="*/ 290831 h 290831"/>
                <a:gd name="connsiteX0" fmla="*/ 174418 w 2267687"/>
                <a:gd name="connsiteY0" fmla="*/ 303531 h 303531"/>
                <a:gd name="connsiteX1" fmla="*/ 0 w 2267687"/>
                <a:gd name="connsiteY1" fmla="*/ 0 h 303531"/>
                <a:gd name="connsiteX2" fmla="*/ 2267687 w 2267687"/>
                <a:gd name="connsiteY2" fmla="*/ 290831 h 303531"/>
                <a:gd name="connsiteX3" fmla="*/ 174418 w 2267687"/>
                <a:gd name="connsiteY3" fmla="*/ 303531 h 303531"/>
                <a:gd name="connsiteX0" fmla="*/ 172657 w 2265926"/>
                <a:gd name="connsiteY0" fmla="*/ 316231 h 316231"/>
                <a:gd name="connsiteX1" fmla="*/ 0 w 2265926"/>
                <a:gd name="connsiteY1" fmla="*/ 0 h 316231"/>
                <a:gd name="connsiteX2" fmla="*/ 2265926 w 2265926"/>
                <a:gd name="connsiteY2" fmla="*/ 303531 h 316231"/>
                <a:gd name="connsiteX3" fmla="*/ 172657 w 2265926"/>
                <a:gd name="connsiteY3" fmla="*/ 316231 h 316231"/>
              </a:gdLst>
              <a:ahLst/>
              <a:cxnLst>
                <a:cxn ang="0">
                  <a:pos x="connsiteX0" y="connsiteY0"/>
                </a:cxn>
                <a:cxn ang="0">
                  <a:pos x="connsiteX1" y="connsiteY1"/>
                </a:cxn>
                <a:cxn ang="0">
                  <a:pos x="connsiteX2" y="connsiteY2"/>
                </a:cxn>
                <a:cxn ang="0">
                  <a:pos x="connsiteX3" y="connsiteY3"/>
                </a:cxn>
              </a:cxnLst>
              <a:rect l="l" t="t" r="r" b="b"/>
              <a:pathLst>
                <a:path w="2265926" h="316231">
                  <a:moveTo>
                    <a:pt x="172657" y="316231"/>
                  </a:moveTo>
                  <a:lnTo>
                    <a:pt x="0" y="0"/>
                  </a:lnTo>
                  <a:lnTo>
                    <a:pt x="2265926" y="303531"/>
                  </a:lnTo>
                  <a:lnTo>
                    <a:pt x="172657" y="316231"/>
                  </a:lnTo>
                  <a:close/>
                </a:path>
              </a:pathLst>
            </a:custGeom>
            <a:gradFill>
              <a:gsLst>
                <a:gs pos="100000">
                  <a:sysClr val="window" lastClr="FFFFFF">
                    <a:lumMod val="50000"/>
                    <a:alpha val="44000"/>
                  </a:sysClr>
                </a:gs>
                <a:gs pos="0">
                  <a:srgbClr val="F3F3F3">
                    <a:alpha val="12000"/>
                  </a:srgbClr>
                </a:gs>
              </a:gsLst>
              <a:lin ang="5400000" scaled="0"/>
            </a:gradFill>
            <a:ln w="25400" cap="flat" cmpd="sng" algn="ctr">
              <a:noFill/>
              <a:prstDash val="solid"/>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8" name="直角三角形 69">
              <a:extLst>
                <a:ext uri="{FF2B5EF4-FFF2-40B4-BE49-F238E27FC236}">
                  <a16:creationId xmlns="" xmlns:a16="http://schemas.microsoft.com/office/drawing/2014/main" id="{6EC1F42A-6F99-4FB9-AC4E-22F0452704F2}"/>
                </a:ext>
              </a:extLst>
            </p:cNvPr>
            <p:cNvSpPr/>
            <p:nvPr/>
          </p:nvSpPr>
          <p:spPr>
            <a:xfrm flipH="1" flipV="1">
              <a:off x="1049615" y="5207338"/>
              <a:ext cx="2267687" cy="2908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 fmla="*/ 196850 w 2191487"/>
                <a:gd name="connsiteY0" fmla="*/ 278131 h 278131"/>
                <a:gd name="connsiteX1" fmla="*/ 0 w 2191487"/>
                <a:gd name="connsiteY1" fmla="*/ 0 h 278131"/>
                <a:gd name="connsiteX2" fmla="*/ 2191487 w 2191487"/>
                <a:gd name="connsiteY2" fmla="*/ 278131 h 278131"/>
                <a:gd name="connsiteX3" fmla="*/ 196850 w 2191487"/>
                <a:gd name="connsiteY3" fmla="*/ 278131 h 278131"/>
                <a:gd name="connsiteX0" fmla="*/ 273050 w 2267687"/>
                <a:gd name="connsiteY0" fmla="*/ 290831 h 290831"/>
                <a:gd name="connsiteX1" fmla="*/ 0 w 2267687"/>
                <a:gd name="connsiteY1" fmla="*/ 0 h 290831"/>
                <a:gd name="connsiteX2" fmla="*/ 2267687 w 2267687"/>
                <a:gd name="connsiteY2" fmla="*/ 290831 h 290831"/>
                <a:gd name="connsiteX3" fmla="*/ 273050 w 2267687"/>
                <a:gd name="connsiteY3" fmla="*/ 290831 h 290831"/>
              </a:gdLst>
              <a:ahLst/>
              <a:cxnLst>
                <a:cxn ang="0">
                  <a:pos x="connsiteX0" y="connsiteY0"/>
                </a:cxn>
                <a:cxn ang="0">
                  <a:pos x="connsiteX1" y="connsiteY1"/>
                </a:cxn>
                <a:cxn ang="0">
                  <a:pos x="connsiteX2" y="connsiteY2"/>
                </a:cxn>
                <a:cxn ang="0">
                  <a:pos x="connsiteX3" y="connsiteY3"/>
                </a:cxn>
              </a:cxnLst>
              <a:rect l="l" t="t" r="r" b="b"/>
              <a:pathLst>
                <a:path w="2267687" h="290831">
                  <a:moveTo>
                    <a:pt x="273050" y="290831"/>
                  </a:moveTo>
                  <a:lnTo>
                    <a:pt x="0" y="0"/>
                  </a:lnTo>
                  <a:lnTo>
                    <a:pt x="2267687" y="290831"/>
                  </a:lnTo>
                  <a:lnTo>
                    <a:pt x="273050" y="290831"/>
                  </a:lnTo>
                  <a:close/>
                </a:path>
              </a:pathLst>
            </a:custGeom>
            <a:gradFill>
              <a:gsLst>
                <a:gs pos="100000">
                  <a:sysClr val="window" lastClr="FFFFFF">
                    <a:lumMod val="50000"/>
                    <a:alpha val="44000"/>
                  </a:sysClr>
                </a:gs>
                <a:gs pos="0">
                  <a:srgbClr val="F3F3F3">
                    <a:alpha val="12000"/>
                  </a:srgbClr>
                </a:gs>
              </a:gsLst>
              <a:lin ang="5400000" scaled="0"/>
            </a:gradFill>
            <a:ln w="25400" cap="flat" cmpd="sng" algn="ctr">
              <a:noFill/>
              <a:prstDash val="solid"/>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9" name="矩形 8">
              <a:extLst>
                <a:ext uri="{FF2B5EF4-FFF2-40B4-BE49-F238E27FC236}">
                  <a16:creationId xmlns="" xmlns:a16="http://schemas.microsoft.com/office/drawing/2014/main" id="{0241A09E-2CA7-4CE6-8A50-F71DA862D7F1}"/>
                </a:ext>
              </a:extLst>
            </p:cNvPr>
            <p:cNvSpPr/>
            <p:nvPr/>
          </p:nvSpPr>
          <p:spPr>
            <a:xfrm>
              <a:off x="1381454" y="1857787"/>
              <a:ext cx="1648460" cy="3374952"/>
            </a:xfrm>
            <a:prstGeom prst="rect">
              <a:avLst/>
            </a:prstGeom>
            <a:solidFill>
              <a:srgbClr val="F7F7F7"/>
            </a:solidFill>
            <a:ln w="25400" cap="flat" cmpd="sng" algn="ctr">
              <a:noFill/>
              <a:prstDash val="solid"/>
            </a:ln>
            <a:effectLst>
              <a:outerShdw blurRad="76200" dist="50800" dir="2700000" algn="tl"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0" name="矩形 9">
              <a:extLst>
                <a:ext uri="{FF2B5EF4-FFF2-40B4-BE49-F238E27FC236}">
                  <a16:creationId xmlns="" xmlns:a16="http://schemas.microsoft.com/office/drawing/2014/main" id="{3927A5C5-CE4D-4EEE-8DF2-B47FF879EB5F}"/>
                </a:ext>
              </a:extLst>
            </p:cNvPr>
            <p:cNvSpPr/>
            <p:nvPr/>
          </p:nvSpPr>
          <p:spPr>
            <a:xfrm>
              <a:off x="1381454" y="1857787"/>
              <a:ext cx="1648460" cy="506658"/>
            </a:xfrm>
            <a:prstGeom prst="rect">
              <a:avLst/>
            </a:prstGeom>
            <a:solidFill>
              <a:srgbClr val="3585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11" name="组合 10">
            <a:extLst>
              <a:ext uri="{FF2B5EF4-FFF2-40B4-BE49-F238E27FC236}">
                <a16:creationId xmlns="" xmlns:a16="http://schemas.microsoft.com/office/drawing/2014/main" id="{6295A596-3178-4C47-B384-578A1A46518C}"/>
              </a:ext>
            </a:extLst>
          </p:cNvPr>
          <p:cNvGrpSpPr/>
          <p:nvPr/>
        </p:nvGrpSpPr>
        <p:grpSpPr>
          <a:xfrm>
            <a:off x="1790395" y="1681341"/>
            <a:ext cx="830580" cy="975045"/>
            <a:chOff x="6591300" y="1966752"/>
            <a:chExt cx="830580" cy="975045"/>
          </a:xfrm>
        </p:grpSpPr>
        <p:sp>
          <p:nvSpPr>
            <p:cNvPr id="13" name="任意多边形 60">
              <a:extLst>
                <a:ext uri="{FF2B5EF4-FFF2-40B4-BE49-F238E27FC236}">
                  <a16:creationId xmlns="" xmlns:a16="http://schemas.microsoft.com/office/drawing/2014/main" id="{6C896020-8B3A-4918-89AB-9F7116D82170}"/>
                </a:ext>
              </a:extLst>
            </p:cNvPr>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ysClr val="windowText" lastClr="000000">
                    <a:lumMod val="85000"/>
                    <a:lumOff val="15000"/>
                  </a:sysClr>
                </a:gs>
                <a:gs pos="7000">
                  <a:sysClr val="windowText" lastClr="000000">
                    <a:lumMod val="85000"/>
                    <a:lumOff val="15000"/>
                  </a:sysClr>
                </a:gs>
              </a:gsLst>
              <a:lin ang="5400000" scaled="0"/>
            </a:gradFill>
            <a:ln w="25400" cap="flat" cmpd="sng" algn="ctr">
              <a:noFill/>
              <a:prstDash val="solid"/>
            </a:ln>
            <a:effectLst>
              <a:outerShdw blurRad="762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4" name="任意多边形 66">
              <a:extLst>
                <a:ext uri="{FF2B5EF4-FFF2-40B4-BE49-F238E27FC236}">
                  <a16:creationId xmlns="" xmlns:a16="http://schemas.microsoft.com/office/drawing/2014/main" id="{985FB3F1-9EF1-4BC6-9C11-1A83E4FC4E84}"/>
                </a:ext>
              </a:extLst>
            </p:cNvPr>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5591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5591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703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703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391740 w 483180"/>
                <a:gd name="connsiteY0" fmla="*/ 938372 h 1029812"/>
                <a:gd name="connsiteX1" fmla="*/ 41218 w 483180"/>
                <a:gd name="connsiteY1" fmla="*/ 938372 h 1029812"/>
                <a:gd name="connsiteX2" fmla="*/ 138592 w 483180"/>
                <a:gd name="connsiteY2" fmla="*/ 458103 h 1029812"/>
                <a:gd name="connsiteX3" fmla="*/ 63405 w 483180"/>
                <a:gd name="connsiteY3" fmla="*/ 260163 h 1029812"/>
                <a:gd name="connsiteX4" fmla="*/ 0 w 483180"/>
                <a:gd name="connsiteY4" fmla="*/ 152400 h 1029812"/>
                <a:gd name="connsiteX5" fmla="*/ 216478 w 483180"/>
                <a:gd name="connsiteY5" fmla="*/ 0 h 1029812"/>
                <a:gd name="connsiteX6" fmla="*/ 432956 w 483180"/>
                <a:gd name="connsiteY6" fmla="*/ 152400 h 1029812"/>
                <a:gd name="connsiteX7" fmla="*/ 369551 w 483180"/>
                <a:gd name="connsiteY7" fmla="*/ 260163 h 1029812"/>
                <a:gd name="connsiteX8" fmla="*/ 318874 w 483180"/>
                <a:gd name="connsiteY8" fmla="*/ 457656 h 1029812"/>
                <a:gd name="connsiteX9" fmla="*/ 483180 w 483180"/>
                <a:gd name="connsiteY9" fmla="*/ 1029812 h 1029812"/>
                <a:gd name="connsiteX0" fmla="*/ 41218 w 483180"/>
                <a:gd name="connsiteY0" fmla="*/ 938372 h 1029812"/>
                <a:gd name="connsiteX1" fmla="*/ 138592 w 483180"/>
                <a:gd name="connsiteY1" fmla="*/ 458103 h 1029812"/>
                <a:gd name="connsiteX2" fmla="*/ 63405 w 483180"/>
                <a:gd name="connsiteY2" fmla="*/ 260163 h 1029812"/>
                <a:gd name="connsiteX3" fmla="*/ 0 w 483180"/>
                <a:gd name="connsiteY3" fmla="*/ 152400 h 1029812"/>
                <a:gd name="connsiteX4" fmla="*/ 216478 w 483180"/>
                <a:gd name="connsiteY4" fmla="*/ 0 h 1029812"/>
                <a:gd name="connsiteX5" fmla="*/ 432956 w 483180"/>
                <a:gd name="connsiteY5" fmla="*/ 152400 h 1029812"/>
                <a:gd name="connsiteX6" fmla="*/ 369551 w 483180"/>
                <a:gd name="connsiteY6" fmla="*/ 260163 h 1029812"/>
                <a:gd name="connsiteX7" fmla="*/ 318874 w 483180"/>
                <a:gd name="connsiteY7" fmla="*/ 457656 h 1029812"/>
                <a:gd name="connsiteX8" fmla="*/ 483180 w 483180"/>
                <a:gd name="connsiteY8" fmla="*/ 1029812 h 102981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22855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22855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394280 w 432956"/>
                <a:gd name="connsiteY8" fmla="*/ 928212 h 9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w="25400" cap="flat" cmpd="sng" algn="ctr">
              <a:gradFill>
                <a:gsLst>
                  <a:gs pos="0">
                    <a:sysClr val="window" lastClr="FFFFFF">
                      <a:lumMod val="50000"/>
                    </a:sysClr>
                  </a:gs>
                  <a:gs pos="69000">
                    <a:sysClr val="window" lastClr="FFFFFF">
                      <a:lumMod val="85000"/>
                    </a:sysClr>
                  </a:gs>
                  <a:gs pos="35000">
                    <a:srgbClr val="C9C9C9"/>
                  </a:gs>
                  <a:gs pos="56000">
                    <a:sysClr val="window" lastClr="FFFFFF">
                      <a:lumMod val="50000"/>
                    </a:sysClr>
                  </a:gs>
                  <a:gs pos="22000">
                    <a:sysClr val="window" lastClr="FFFFFF">
                      <a:lumMod val="50000"/>
                    </a:sysClr>
                  </a:gs>
                  <a:gs pos="84000">
                    <a:sysClr val="window" lastClr="FFFFFF">
                      <a:lumMod val="50000"/>
                    </a:sysClr>
                  </a:gs>
                </a:gsLst>
                <a:lin ang="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grpSp>
        <p:nvGrpSpPr>
          <p:cNvPr id="15" name="组合 14">
            <a:extLst>
              <a:ext uri="{FF2B5EF4-FFF2-40B4-BE49-F238E27FC236}">
                <a16:creationId xmlns="" xmlns:a16="http://schemas.microsoft.com/office/drawing/2014/main" id="{976823FE-5DB0-499A-AD64-3C8C5793923D}"/>
              </a:ext>
            </a:extLst>
          </p:cNvPr>
          <p:cNvGrpSpPr/>
          <p:nvPr/>
        </p:nvGrpSpPr>
        <p:grpSpPr>
          <a:xfrm>
            <a:off x="1499441" y="3772817"/>
            <a:ext cx="1519166" cy="945697"/>
            <a:chOff x="223456" y="2735579"/>
            <a:chExt cx="1519166" cy="945697"/>
          </a:xfrm>
        </p:grpSpPr>
        <p:sp>
          <p:nvSpPr>
            <p:cNvPr id="16" name="文本框 15">
              <a:extLst>
                <a:ext uri="{FF2B5EF4-FFF2-40B4-BE49-F238E27FC236}">
                  <a16:creationId xmlns="" xmlns:a16="http://schemas.microsoft.com/office/drawing/2014/main" id="{B2A4B399-F6B0-441D-BB81-9EC3C4293E80}"/>
                </a:ext>
              </a:extLst>
            </p:cNvPr>
            <p:cNvSpPr txBox="1"/>
            <p:nvPr/>
          </p:nvSpPr>
          <p:spPr>
            <a:xfrm>
              <a:off x="223456" y="2735579"/>
              <a:ext cx="1519166" cy="338554"/>
            </a:xfrm>
            <a:prstGeom prst="rect">
              <a:avLst/>
            </a:prstGeom>
            <a:noFill/>
          </p:spPr>
          <p:txBody>
            <a:bodyPr wrap="square" rtlCol="0">
              <a:spAutoFit/>
            </a:bodyPr>
            <a:lstStyle/>
            <a:p>
              <a:r>
                <a:rPr lang="zh-CN" altLang="en-US" sz="1600" dirty="0">
                  <a:solidFill>
                    <a:srgbClr val="358595"/>
                  </a:solidFill>
                  <a:cs typeface="+mn-ea"/>
                  <a:sym typeface="+mn-lt"/>
                </a:rPr>
                <a:t>在此添加标题</a:t>
              </a:r>
            </a:p>
          </p:txBody>
        </p:sp>
        <p:sp>
          <p:nvSpPr>
            <p:cNvPr id="17" name="文本框 16">
              <a:extLst>
                <a:ext uri="{FF2B5EF4-FFF2-40B4-BE49-F238E27FC236}">
                  <a16:creationId xmlns="" xmlns:a16="http://schemas.microsoft.com/office/drawing/2014/main" id="{131409DC-DDDB-463D-ABB8-725EEDDF1A20}"/>
                </a:ext>
              </a:extLst>
            </p:cNvPr>
            <p:cNvSpPr txBox="1"/>
            <p:nvPr/>
          </p:nvSpPr>
          <p:spPr>
            <a:xfrm>
              <a:off x="224531" y="2988779"/>
              <a:ext cx="1411666" cy="692497"/>
            </a:xfrm>
            <a:prstGeom prst="rect">
              <a:avLst/>
            </a:prstGeom>
            <a:noFill/>
          </p:spPr>
          <p:txBody>
            <a:bodyPr wrap="square" rtlCol="0">
              <a:spAutoFit/>
            </a:bodyPr>
            <a:lstStyle/>
            <a:p>
              <a:pPr algn="just">
                <a:lnSpc>
                  <a:spcPct val="130000"/>
                </a:lnSpc>
              </a:pPr>
              <a:r>
                <a:rPr lang="zh-CN" altLang="en-US" sz="1000" dirty="0">
                  <a:solidFill>
                    <a:prstClr val="black">
                      <a:lumMod val="50000"/>
                      <a:lumOff val="50000"/>
                    </a:prstClr>
                  </a:solidFill>
                  <a:cs typeface="+mn-ea"/>
                  <a:sym typeface="+mn-lt"/>
                </a:rPr>
                <a:t>点击添加文字说明详情介绍点击添加文字说明详情介绍</a:t>
              </a:r>
            </a:p>
          </p:txBody>
        </p:sp>
      </p:grpSp>
      <p:grpSp>
        <p:nvGrpSpPr>
          <p:cNvPr id="18" name="Group 8">
            <a:extLst>
              <a:ext uri="{FF2B5EF4-FFF2-40B4-BE49-F238E27FC236}">
                <a16:creationId xmlns="" xmlns:a16="http://schemas.microsoft.com/office/drawing/2014/main" id="{38726681-05D2-4A36-B0DE-80801B6F34F8}"/>
              </a:ext>
            </a:extLst>
          </p:cNvPr>
          <p:cNvGrpSpPr>
            <a:grpSpLocks noChangeAspect="1"/>
          </p:cNvGrpSpPr>
          <p:nvPr/>
        </p:nvGrpSpPr>
        <p:grpSpPr bwMode="auto">
          <a:xfrm>
            <a:off x="1982347" y="3098936"/>
            <a:ext cx="404106" cy="408470"/>
            <a:chOff x="4313" y="1262"/>
            <a:chExt cx="463" cy="468"/>
          </a:xfrm>
          <a:solidFill>
            <a:srgbClr val="358595"/>
          </a:solidFill>
          <a:effectLst/>
        </p:grpSpPr>
        <p:sp>
          <p:nvSpPr>
            <p:cNvPr id="19" name="Rectangle 9">
              <a:extLst>
                <a:ext uri="{FF2B5EF4-FFF2-40B4-BE49-F238E27FC236}">
                  <a16:creationId xmlns="" xmlns:a16="http://schemas.microsoft.com/office/drawing/2014/main" id="{5ACA009E-363F-4690-B759-78C9E7AC9D1D}"/>
                </a:ext>
              </a:extLst>
            </p:cNvPr>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20" name="Rectangle 10">
              <a:extLst>
                <a:ext uri="{FF2B5EF4-FFF2-40B4-BE49-F238E27FC236}">
                  <a16:creationId xmlns="" xmlns:a16="http://schemas.microsoft.com/office/drawing/2014/main" id="{0A03BE98-EA48-4061-B30F-DEE280BA76D8}"/>
                </a:ext>
              </a:extLst>
            </p:cNvPr>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21" name="Rectangle 11">
              <a:extLst>
                <a:ext uri="{FF2B5EF4-FFF2-40B4-BE49-F238E27FC236}">
                  <a16:creationId xmlns="" xmlns:a16="http://schemas.microsoft.com/office/drawing/2014/main" id="{AB2665C3-C98F-4882-86C0-EB2C6A7DF58E}"/>
                </a:ext>
              </a:extLst>
            </p:cNvPr>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22" name="Rectangle 12">
              <a:extLst>
                <a:ext uri="{FF2B5EF4-FFF2-40B4-BE49-F238E27FC236}">
                  <a16:creationId xmlns="" xmlns:a16="http://schemas.microsoft.com/office/drawing/2014/main" id="{0BDCCF97-C8F1-4803-9879-2ABA9D96D176}"/>
                </a:ext>
              </a:extLst>
            </p:cNvPr>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23" name="Rectangle 13">
              <a:extLst>
                <a:ext uri="{FF2B5EF4-FFF2-40B4-BE49-F238E27FC236}">
                  <a16:creationId xmlns="" xmlns:a16="http://schemas.microsoft.com/office/drawing/2014/main" id="{B9EDFEFD-F072-4C3A-B85A-8C11F81789BF}"/>
                </a:ext>
              </a:extLst>
            </p:cNvPr>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24" name="Freeform 14">
              <a:extLst>
                <a:ext uri="{FF2B5EF4-FFF2-40B4-BE49-F238E27FC236}">
                  <a16:creationId xmlns="" xmlns:a16="http://schemas.microsoft.com/office/drawing/2014/main" id="{38D47328-C3FA-4743-8AB6-160940D2BB52}"/>
                </a:ext>
              </a:extLst>
            </p:cNvPr>
            <p:cNvSpPr>
              <a:spLocks/>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25" name="Freeform 15">
              <a:extLst>
                <a:ext uri="{FF2B5EF4-FFF2-40B4-BE49-F238E27FC236}">
                  <a16:creationId xmlns="" xmlns:a16="http://schemas.microsoft.com/office/drawing/2014/main" id="{37E1FE50-E6CC-4697-9234-63612596BAC5}"/>
                </a:ext>
              </a:extLst>
            </p:cNvPr>
            <p:cNvSpPr>
              <a:spLocks/>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grpSp>
        <p:nvGrpSpPr>
          <p:cNvPr id="26" name="组合 25">
            <a:extLst>
              <a:ext uri="{FF2B5EF4-FFF2-40B4-BE49-F238E27FC236}">
                <a16:creationId xmlns="" xmlns:a16="http://schemas.microsoft.com/office/drawing/2014/main" id="{A7843B4D-5905-4F8A-85F6-45E44A9CDAA3}"/>
              </a:ext>
            </a:extLst>
          </p:cNvPr>
          <p:cNvGrpSpPr/>
          <p:nvPr/>
        </p:nvGrpSpPr>
        <p:grpSpPr>
          <a:xfrm>
            <a:off x="3623482" y="1851617"/>
            <a:ext cx="2269570" cy="4084703"/>
            <a:chOff x="3623482" y="1461092"/>
            <a:chExt cx="2269570" cy="4084703"/>
          </a:xfrm>
        </p:grpSpPr>
        <p:sp>
          <p:nvSpPr>
            <p:cNvPr id="27" name="直角三角形 69">
              <a:extLst>
                <a:ext uri="{FF2B5EF4-FFF2-40B4-BE49-F238E27FC236}">
                  <a16:creationId xmlns="" xmlns:a16="http://schemas.microsoft.com/office/drawing/2014/main" id="{808D4AEA-5222-4410-AD15-4FDD481E842E}"/>
                </a:ext>
              </a:extLst>
            </p:cNvPr>
            <p:cNvSpPr/>
            <p:nvPr/>
          </p:nvSpPr>
          <p:spPr>
            <a:xfrm rot="5400000" flipH="1">
              <a:off x="3692585" y="3345328"/>
              <a:ext cx="4084703" cy="3162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 fmla="*/ 196850 w 2191487"/>
                <a:gd name="connsiteY0" fmla="*/ 278131 h 278131"/>
                <a:gd name="connsiteX1" fmla="*/ 0 w 2191487"/>
                <a:gd name="connsiteY1" fmla="*/ 0 h 278131"/>
                <a:gd name="connsiteX2" fmla="*/ 2191487 w 2191487"/>
                <a:gd name="connsiteY2" fmla="*/ 278131 h 278131"/>
                <a:gd name="connsiteX3" fmla="*/ 196850 w 2191487"/>
                <a:gd name="connsiteY3" fmla="*/ 278131 h 278131"/>
                <a:gd name="connsiteX0" fmla="*/ 273050 w 2267687"/>
                <a:gd name="connsiteY0" fmla="*/ 290831 h 290831"/>
                <a:gd name="connsiteX1" fmla="*/ 0 w 2267687"/>
                <a:gd name="connsiteY1" fmla="*/ 0 h 290831"/>
                <a:gd name="connsiteX2" fmla="*/ 2267687 w 2267687"/>
                <a:gd name="connsiteY2" fmla="*/ 290831 h 290831"/>
                <a:gd name="connsiteX3" fmla="*/ 273050 w 2267687"/>
                <a:gd name="connsiteY3" fmla="*/ 290831 h 290831"/>
                <a:gd name="connsiteX0" fmla="*/ 174418 w 2267687"/>
                <a:gd name="connsiteY0" fmla="*/ 303531 h 303531"/>
                <a:gd name="connsiteX1" fmla="*/ 0 w 2267687"/>
                <a:gd name="connsiteY1" fmla="*/ 0 h 303531"/>
                <a:gd name="connsiteX2" fmla="*/ 2267687 w 2267687"/>
                <a:gd name="connsiteY2" fmla="*/ 290831 h 303531"/>
                <a:gd name="connsiteX3" fmla="*/ 174418 w 2267687"/>
                <a:gd name="connsiteY3" fmla="*/ 303531 h 303531"/>
                <a:gd name="connsiteX0" fmla="*/ 172657 w 2265926"/>
                <a:gd name="connsiteY0" fmla="*/ 316231 h 316231"/>
                <a:gd name="connsiteX1" fmla="*/ 0 w 2265926"/>
                <a:gd name="connsiteY1" fmla="*/ 0 h 316231"/>
                <a:gd name="connsiteX2" fmla="*/ 2265926 w 2265926"/>
                <a:gd name="connsiteY2" fmla="*/ 303531 h 316231"/>
                <a:gd name="connsiteX3" fmla="*/ 172657 w 2265926"/>
                <a:gd name="connsiteY3" fmla="*/ 316231 h 316231"/>
              </a:gdLst>
              <a:ahLst/>
              <a:cxnLst>
                <a:cxn ang="0">
                  <a:pos x="connsiteX0" y="connsiteY0"/>
                </a:cxn>
                <a:cxn ang="0">
                  <a:pos x="connsiteX1" y="connsiteY1"/>
                </a:cxn>
                <a:cxn ang="0">
                  <a:pos x="connsiteX2" y="connsiteY2"/>
                </a:cxn>
                <a:cxn ang="0">
                  <a:pos x="connsiteX3" y="connsiteY3"/>
                </a:cxn>
              </a:cxnLst>
              <a:rect l="l" t="t" r="r" b="b"/>
              <a:pathLst>
                <a:path w="2265926" h="316231">
                  <a:moveTo>
                    <a:pt x="172657" y="316231"/>
                  </a:moveTo>
                  <a:lnTo>
                    <a:pt x="0" y="0"/>
                  </a:lnTo>
                  <a:lnTo>
                    <a:pt x="2265926" y="303531"/>
                  </a:lnTo>
                  <a:lnTo>
                    <a:pt x="172657" y="316231"/>
                  </a:lnTo>
                  <a:close/>
                </a:path>
              </a:pathLst>
            </a:custGeom>
            <a:gradFill>
              <a:gsLst>
                <a:gs pos="100000">
                  <a:sysClr val="window" lastClr="FFFFFF">
                    <a:lumMod val="50000"/>
                    <a:alpha val="44000"/>
                  </a:sysClr>
                </a:gs>
                <a:gs pos="0">
                  <a:srgbClr val="F3F3F3">
                    <a:alpha val="12000"/>
                  </a:srgbClr>
                </a:gs>
              </a:gsLst>
              <a:lin ang="5400000" scaled="0"/>
            </a:gradFill>
            <a:ln w="25400" cap="flat" cmpd="sng" algn="ctr">
              <a:noFill/>
              <a:prstDash val="solid"/>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8" name="直角三角形 69">
              <a:extLst>
                <a:ext uri="{FF2B5EF4-FFF2-40B4-BE49-F238E27FC236}">
                  <a16:creationId xmlns="" xmlns:a16="http://schemas.microsoft.com/office/drawing/2014/main" id="{BBBF3B65-B3F6-4A08-ABED-2ADF2826A31B}"/>
                </a:ext>
              </a:extLst>
            </p:cNvPr>
            <p:cNvSpPr/>
            <p:nvPr/>
          </p:nvSpPr>
          <p:spPr>
            <a:xfrm flipH="1" flipV="1">
              <a:off x="3623482" y="5207338"/>
              <a:ext cx="2267687" cy="2908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 fmla="*/ 196850 w 2191487"/>
                <a:gd name="connsiteY0" fmla="*/ 278131 h 278131"/>
                <a:gd name="connsiteX1" fmla="*/ 0 w 2191487"/>
                <a:gd name="connsiteY1" fmla="*/ 0 h 278131"/>
                <a:gd name="connsiteX2" fmla="*/ 2191487 w 2191487"/>
                <a:gd name="connsiteY2" fmla="*/ 278131 h 278131"/>
                <a:gd name="connsiteX3" fmla="*/ 196850 w 2191487"/>
                <a:gd name="connsiteY3" fmla="*/ 278131 h 278131"/>
                <a:gd name="connsiteX0" fmla="*/ 273050 w 2267687"/>
                <a:gd name="connsiteY0" fmla="*/ 290831 h 290831"/>
                <a:gd name="connsiteX1" fmla="*/ 0 w 2267687"/>
                <a:gd name="connsiteY1" fmla="*/ 0 h 290831"/>
                <a:gd name="connsiteX2" fmla="*/ 2267687 w 2267687"/>
                <a:gd name="connsiteY2" fmla="*/ 290831 h 290831"/>
                <a:gd name="connsiteX3" fmla="*/ 273050 w 2267687"/>
                <a:gd name="connsiteY3" fmla="*/ 290831 h 290831"/>
              </a:gdLst>
              <a:ahLst/>
              <a:cxnLst>
                <a:cxn ang="0">
                  <a:pos x="connsiteX0" y="connsiteY0"/>
                </a:cxn>
                <a:cxn ang="0">
                  <a:pos x="connsiteX1" y="connsiteY1"/>
                </a:cxn>
                <a:cxn ang="0">
                  <a:pos x="connsiteX2" y="connsiteY2"/>
                </a:cxn>
                <a:cxn ang="0">
                  <a:pos x="connsiteX3" y="connsiteY3"/>
                </a:cxn>
              </a:cxnLst>
              <a:rect l="l" t="t" r="r" b="b"/>
              <a:pathLst>
                <a:path w="2267687" h="290831">
                  <a:moveTo>
                    <a:pt x="273050" y="290831"/>
                  </a:moveTo>
                  <a:lnTo>
                    <a:pt x="0" y="0"/>
                  </a:lnTo>
                  <a:lnTo>
                    <a:pt x="2267687" y="290831"/>
                  </a:lnTo>
                  <a:lnTo>
                    <a:pt x="273050" y="290831"/>
                  </a:lnTo>
                  <a:close/>
                </a:path>
              </a:pathLst>
            </a:custGeom>
            <a:gradFill>
              <a:gsLst>
                <a:gs pos="100000">
                  <a:sysClr val="window" lastClr="FFFFFF">
                    <a:lumMod val="50000"/>
                    <a:alpha val="44000"/>
                  </a:sysClr>
                </a:gs>
                <a:gs pos="0">
                  <a:srgbClr val="F3F3F3">
                    <a:alpha val="12000"/>
                  </a:srgbClr>
                </a:gs>
              </a:gsLst>
              <a:lin ang="5400000" scaled="0"/>
            </a:gradFill>
            <a:ln w="25400" cap="flat" cmpd="sng" algn="ctr">
              <a:noFill/>
              <a:prstDash val="solid"/>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9" name="矩形 28">
              <a:extLst>
                <a:ext uri="{FF2B5EF4-FFF2-40B4-BE49-F238E27FC236}">
                  <a16:creationId xmlns="" xmlns:a16="http://schemas.microsoft.com/office/drawing/2014/main" id="{4AACE65A-4268-4072-BC94-3A5D18C42180}"/>
                </a:ext>
              </a:extLst>
            </p:cNvPr>
            <p:cNvSpPr/>
            <p:nvPr/>
          </p:nvSpPr>
          <p:spPr>
            <a:xfrm>
              <a:off x="3955321" y="1857787"/>
              <a:ext cx="1648460" cy="3374952"/>
            </a:xfrm>
            <a:prstGeom prst="rect">
              <a:avLst/>
            </a:prstGeom>
            <a:solidFill>
              <a:srgbClr val="F7F7F7"/>
            </a:solidFill>
            <a:ln w="25400" cap="flat" cmpd="sng" algn="ctr">
              <a:noFill/>
              <a:prstDash val="solid"/>
            </a:ln>
            <a:effectLst>
              <a:outerShdw blurRad="76200" dist="50800" dir="2700000" algn="tl"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0" name="矩形 29">
              <a:extLst>
                <a:ext uri="{FF2B5EF4-FFF2-40B4-BE49-F238E27FC236}">
                  <a16:creationId xmlns="" xmlns:a16="http://schemas.microsoft.com/office/drawing/2014/main" id="{CDD18D24-1CA8-4F67-8AAE-C3BBF9583E8D}"/>
                </a:ext>
              </a:extLst>
            </p:cNvPr>
            <p:cNvSpPr/>
            <p:nvPr/>
          </p:nvSpPr>
          <p:spPr>
            <a:xfrm>
              <a:off x="3955321" y="1857787"/>
              <a:ext cx="1648460" cy="506658"/>
            </a:xfrm>
            <a:prstGeom prst="rect">
              <a:avLst/>
            </a:prstGeom>
            <a:solidFill>
              <a:srgbClr val="B8557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31" name="组合 30">
            <a:extLst>
              <a:ext uri="{FF2B5EF4-FFF2-40B4-BE49-F238E27FC236}">
                <a16:creationId xmlns="" xmlns:a16="http://schemas.microsoft.com/office/drawing/2014/main" id="{FA37FF2B-305F-43B1-9262-09148B16E226}"/>
              </a:ext>
            </a:extLst>
          </p:cNvPr>
          <p:cNvGrpSpPr/>
          <p:nvPr/>
        </p:nvGrpSpPr>
        <p:grpSpPr>
          <a:xfrm>
            <a:off x="4364262" y="1681341"/>
            <a:ext cx="830580" cy="975045"/>
            <a:chOff x="6591300" y="1966752"/>
            <a:chExt cx="830580" cy="975045"/>
          </a:xfrm>
        </p:grpSpPr>
        <p:sp>
          <p:nvSpPr>
            <p:cNvPr id="32" name="任意多边形 99">
              <a:extLst>
                <a:ext uri="{FF2B5EF4-FFF2-40B4-BE49-F238E27FC236}">
                  <a16:creationId xmlns="" xmlns:a16="http://schemas.microsoft.com/office/drawing/2014/main" id="{CE6FCA4F-A921-46A2-BCF1-4D72DC636204}"/>
                </a:ext>
              </a:extLst>
            </p:cNvPr>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ysClr val="windowText" lastClr="000000">
                    <a:lumMod val="85000"/>
                    <a:lumOff val="15000"/>
                  </a:sysClr>
                </a:gs>
                <a:gs pos="7000">
                  <a:sysClr val="windowText" lastClr="000000">
                    <a:lumMod val="85000"/>
                    <a:lumOff val="15000"/>
                  </a:sysClr>
                </a:gs>
              </a:gsLst>
              <a:lin ang="5400000" scaled="0"/>
            </a:gradFill>
            <a:ln w="25400" cap="flat" cmpd="sng" algn="ctr">
              <a:noFill/>
              <a:prstDash val="solid"/>
            </a:ln>
            <a:effectLst>
              <a:outerShdw blurRad="762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3" name="任意多边形 100">
              <a:extLst>
                <a:ext uri="{FF2B5EF4-FFF2-40B4-BE49-F238E27FC236}">
                  <a16:creationId xmlns="" xmlns:a16="http://schemas.microsoft.com/office/drawing/2014/main" id="{282995BF-8B54-42C3-B53B-D28C6BB8D7A3}"/>
                </a:ext>
              </a:extLst>
            </p:cNvPr>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5591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5591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703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703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391740 w 483180"/>
                <a:gd name="connsiteY0" fmla="*/ 938372 h 1029812"/>
                <a:gd name="connsiteX1" fmla="*/ 41218 w 483180"/>
                <a:gd name="connsiteY1" fmla="*/ 938372 h 1029812"/>
                <a:gd name="connsiteX2" fmla="*/ 138592 w 483180"/>
                <a:gd name="connsiteY2" fmla="*/ 458103 h 1029812"/>
                <a:gd name="connsiteX3" fmla="*/ 63405 w 483180"/>
                <a:gd name="connsiteY3" fmla="*/ 260163 h 1029812"/>
                <a:gd name="connsiteX4" fmla="*/ 0 w 483180"/>
                <a:gd name="connsiteY4" fmla="*/ 152400 h 1029812"/>
                <a:gd name="connsiteX5" fmla="*/ 216478 w 483180"/>
                <a:gd name="connsiteY5" fmla="*/ 0 h 1029812"/>
                <a:gd name="connsiteX6" fmla="*/ 432956 w 483180"/>
                <a:gd name="connsiteY6" fmla="*/ 152400 h 1029812"/>
                <a:gd name="connsiteX7" fmla="*/ 369551 w 483180"/>
                <a:gd name="connsiteY7" fmla="*/ 260163 h 1029812"/>
                <a:gd name="connsiteX8" fmla="*/ 318874 w 483180"/>
                <a:gd name="connsiteY8" fmla="*/ 457656 h 1029812"/>
                <a:gd name="connsiteX9" fmla="*/ 483180 w 483180"/>
                <a:gd name="connsiteY9" fmla="*/ 1029812 h 1029812"/>
                <a:gd name="connsiteX0" fmla="*/ 41218 w 483180"/>
                <a:gd name="connsiteY0" fmla="*/ 938372 h 1029812"/>
                <a:gd name="connsiteX1" fmla="*/ 138592 w 483180"/>
                <a:gd name="connsiteY1" fmla="*/ 458103 h 1029812"/>
                <a:gd name="connsiteX2" fmla="*/ 63405 w 483180"/>
                <a:gd name="connsiteY2" fmla="*/ 260163 h 1029812"/>
                <a:gd name="connsiteX3" fmla="*/ 0 w 483180"/>
                <a:gd name="connsiteY3" fmla="*/ 152400 h 1029812"/>
                <a:gd name="connsiteX4" fmla="*/ 216478 w 483180"/>
                <a:gd name="connsiteY4" fmla="*/ 0 h 1029812"/>
                <a:gd name="connsiteX5" fmla="*/ 432956 w 483180"/>
                <a:gd name="connsiteY5" fmla="*/ 152400 h 1029812"/>
                <a:gd name="connsiteX6" fmla="*/ 369551 w 483180"/>
                <a:gd name="connsiteY6" fmla="*/ 260163 h 1029812"/>
                <a:gd name="connsiteX7" fmla="*/ 318874 w 483180"/>
                <a:gd name="connsiteY7" fmla="*/ 457656 h 1029812"/>
                <a:gd name="connsiteX8" fmla="*/ 483180 w 483180"/>
                <a:gd name="connsiteY8" fmla="*/ 1029812 h 102981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22855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22855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394280 w 432956"/>
                <a:gd name="connsiteY8" fmla="*/ 928212 h 9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w="25400" cap="flat" cmpd="sng" algn="ctr">
              <a:gradFill>
                <a:gsLst>
                  <a:gs pos="0">
                    <a:sysClr val="window" lastClr="FFFFFF">
                      <a:lumMod val="50000"/>
                    </a:sysClr>
                  </a:gs>
                  <a:gs pos="69000">
                    <a:sysClr val="window" lastClr="FFFFFF">
                      <a:lumMod val="85000"/>
                    </a:sysClr>
                  </a:gs>
                  <a:gs pos="35000">
                    <a:srgbClr val="C9C9C9"/>
                  </a:gs>
                  <a:gs pos="56000">
                    <a:sysClr val="window" lastClr="FFFFFF">
                      <a:lumMod val="50000"/>
                    </a:sysClr>
                  </a:gs>
                  <a:gs pos="22000">
                    <a:sysClr val="window" lastClr="FFFFFF">
                      <a:lumMod val="50000"/>
                    </a:sysClr>
                  </a:gs>
                  <a:gs pos="84000">
                    <a:sysClr val="window" lastClr="FFFFFF">
                      <a:lumMod val="50000"/>
                    </a:sysClr>
                  </a:gs>
                </a:gsLst>
                <a:lin ang="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grpSp>
        <p:nvGrpSpPr>
          <p:cNvPr id="34" name="组合 33">
            <a:extLst>
              <a:ext uri="{FF2B5EF4-FFF2-40B4-BE49-F238E27FC236}">
                <a16:creationId xmlns="" xmlns:a16="http://schemas.microsoft.com/office/drawing/2014/main" id="{219D8784-12AA-4F62-90EE-D6981B313C99}"/>
              </a:ext>
            </a:extLst>
          </p:cNvPr>
          <p:cNvGrpSpPr/>
          <p:nvPr/>
        </p:nvGrpSpPr>
        <p:grpSpPr>
          <a:xfrm>
            <a:off x="4073308" y="3772817"/>
            <a:ext cx="1519166" cy="945697"/>
            <a:chOff x="223456" y="2735579"/>
            <a:chExt cx="1519166" cy="945697"/>
          </a:xfrm>
        </p:grpSpPr>
        <p:sp>
          <p:nvSpPr>
            <p:cNvPr id="35" name="文本框 34">
              <a:extLst>
                <a:ext uri="{FF2B5EF4-FFF2-40B4-BE49-F238E27FC236}">
                  <a16:creationId xmlns="" xmlns:a16="http://schemas.microsoft.com/office/drawing/2014/main" id="{DF270233-465D-4DC6-9419-2729C61F36AB}"/>
                </a:ext>
              </a:extLst>
            </p:cNvPr>
            <p:cNvSpPr txBox="1"/>
            <p:nvPr/>
          </p:nvSpPr>
          <p:spPr>
            <a:xfrm>
              <a:off x="223456" y="2735579"/>
              <a:ext cx="1519166" cy="338554"/>
            </a:xfrm>
            <a:prstGeom prst="rect">
              <a:avLst/>
            </a:prstGeom>
            <a:noFill/>
          </p:spPr>
          <p:txBody>
            <a:bodyPr wrap="square" rtlCol="0">
              <a:spAutoFit/>
            </a:bodyPr>
            <a:lstStyle/>
            <a:p>
              <a:r>
                <a:rPr lang="zh-CN" altLang="en-US" sz="1600" dirty="0">
                  <a:solidFill>
                    <a:srgbClr val="B8557E"/>
                  </a:solidFill>
                  <a:cs typeface="+mn-ea"/>
                  <a:sym typeface="+mn-lt"/>
                </a:rPr>
                <a:t>在此添加标题</a:t>
              </a:r>
            </a:p>
          </p:txBody>
        </p:sp>
        <p:sp>
          <p:nvSpPr>
            <p:cNvPr id="36" name="文本框 35">
              <a:extLst>
                <a:ext uri="{FF2B5EF4-FFF2-40B4-BE49-F238E27FC236}">
                  <a16:creationId xmlns="" xmlns:a16="http://schemas.microsoft.com/office/drawing/2014/main" id="{6A35804E-DB91-4D95-98BA-1BC32EBA68F5}"/>
                </a:ext>
              </a:extLst>
            </p:cNvPr>
            <p:cNvSpPr txBox="1"/>
            <p:nvPr/>
          </p:nvSpPr>
          <p:spPr>
            <a:xfrm>
              <a:off x="224531" y="2988779"/>
              <a:ext cx="1411666" cy="692497"/>
            </a:xfrm>
            <a:prstGeom prst="rect">
              <a:avLst/>
            </a:prstGeom>
            <a:noFill/>
          </p:spPr>
          <p:txBody>
            <a:bodyPr wrap="square" rtlCol="0">
              <a:spAutoFit/>
            </a:bodyPr>
            <a:lstStyle/>
            <a:p>
              <a:pPr algn="just">
                <a:lnSpc>
                  <a:spcPct val="130000"/>
                </a:lnSpc>
              </a:pPr>
              <a:r>
                <a:rPr lang="zh-CN" altLang="en-US" sz="1000" dirty="0">
                  <a:solidFill>
                    <a:prstClr val="black">
                      <a:lumMod val="50000"/>
                      <a:lumOff val="50000"/>
                    </a:prstClr>
                  </a:solidFill>
                  <a:cs typeface="+mn-ea"/>
                  <a:sym typeface="+mn-lt"/>
                </a:rPr>
                <a:t>点击添加文字说明详情介绍点击添加文字说明详情介绍</a:t>
              </a:r>
            </a:p>
          </p:txBody>
        </p:sp>
      </p:grpSp>
      <p:grpSp>
        <p:nvGrpSpPr>
          <p:cNvPr id="37" name="组合 36">
            <a:extLst>
              <a:ext uri="{FF2B5EF4-FFF2-40B4-BE49-F238E27FC236}">
                <a16:creationId xmlns="" xmlns:a16="http://schemas.microsoft.com/office/drawing/2014/main" id="{730F28ED-CF50-484D-93CE-DABBE0328926}"/>
              </a:ext>
            </a:extLst>
          </p:cNvPr>
          <p:cNvGrpSpPr/>
          <p:nvPr/>
        </p:nvGrpSpPr>
        <p:grpSpPr>
          <a:xfrm>
            <a:off x="6253746" y="1803991"/>
            <a:ext cx="2269570" cy="4084703"/>
            <a:chOff x="6197348" y="1461092"/>
            <a:chExt cx="2269570" cy="4084703"/>
          </a:xfrm>
        </p:grpSpPr>
        <p:sp>
          <p:nvSpPr>
            <p:cNvPr id="38" name="直角三角形 69">
              <a:extLst>
                <a:ext uri="{FF2B5EF4-FFF2-40B4-BE49-F238E27FC236}">
                  <a16:creationId xmlns="" xmlns:a16="http://schemas.microsoft.com/office/drawing/2014/main" id="{C60A5547-0D2B-442D-B83D-C3B1DC0EC07F}"/>
                </a:ext>
              </a:extLst>
            </p:cNvPr>
            <p:cNvSpPr/>
            <p:nvPr/>
          </p:nvSpPr>
          <p:spPr>
            <a:xfrm rot="5400000" flipH="1">
              <a:off x="6266451" y="3345328"/>
              <a:ext cx="4084703" cy="3162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 fmla="*/ 196850 w 2191487"/>
                <a:gd name="connsiteY0" fmla="*/ 278131 h 278131"/>
                <a:gd name="connsiteX1" fmla="*/ 0 w 2191487"/>
                <a:gd name="connsiteY1" fmla="*/ 0 h 278131"/>
                <a:gd name="connsiteX2" fmla="*/ 2191487 w 2191487"/>
                <a:gd name="connsiteY2" fmla="*/ 278131 h 278131"/>
                <a:gd name="connsiteX3" fmla="*/ 196850 w 2191487"/>
                <a:gd name="connsiteY3" fmla="*/ 278131 h 278131"/>
                <a:gd name="connsiteX0" fmla="*/ 273050 w 2267687"/>
                <a:gd name="connsiteY0" fmla="*/ 290831 h 290831"/>
                <a:gd name="connsiteX1" fmla="*/ 0 w 2267687"/>
                <a:gd name="connsiteY1" fmla="*/ 0 h 290831"/>
                <a:gd name="connsiteX2" fmla="*/ 2267687 w 2267687"/>
                <a:gd name="connsiteY2" fmla="*/ 290831 h 290831"/>
                <a:gd name="connsiteX3" fmla="*/ 273050 w 2267687"/>
                <a:gd name="connsiteY3" fmla="*/ 290831 h 290831"/>
                <a:gd name="connsiteX0" fmla="*/ 174418 w 2267687"/>
                <a:gd name="connsiteY0" fmla="*/ 303531 h 303531"/>
                <a:gd name="connsiteX1" fmla="*/ 0 w 2267687"/>
                <a:gd name="connsiteY1" fmla="*/ 0 h 303531"/>
                <a:gd name="connsiteX2" fmla="*/ 2267687 w 2267687"/>
                <a:gd name="connsiteY2" fmla="*/ 290831 h 303531"/>
                <a:gd name="connsiteX3" fmla="*/ 174418 w 2267687"/>
                <a:gd name="connsiteY3" fmla="*/ 303531 h 303531"/>
                <a:gd name="connsiteX0" fmla="*/ 172657 w 2265926"/>
                <a:gd name="connsiteY0" fmla="*/ 316231 h 316231"/>
                <a:gd name="connsiteX1" fmla="*/ 0 w 2265926"/>
                <a:gd name="connsiteY1" fmla="*/ 0 h 316231"/>
                <a:gd name="connsiteX2" fmla="*/ 2265926 w 2265926"/>
                <a:gd name="connsiteY2" fmla="*/ 303531 h 316231"/>
                <a:gd name="connsiteX3" fmla="*/ 172657 w 2265926"/>
                <a:gd name="connsiteY3" fmla="*/ 316231 h 316231"/>
              </a:gdLst>
              <a:ahLst/>
              <a:cxnLst>
                <a:cxn ang="0">
                  <a:pos x="connsiteX0" y="connsiteY0"/>
                </a:cxn>
                <a:cxn ang="0">
                  <a:pos x="connsiteX1" y="connsiteY1"/>
                </a:cxn>
                <a:cxn ang="0">
                  <a:pos x="connsiteX2" y="connsiteY2"/>
                </a:cxn>
                <a:cxn ang="0">
                  <a:pos x="connsiteX3" y="connsiteY3"/>
                </a:cxn>
              </a:cxnLst>
              <a:rect l="l" t="t" r="r" b="b"/>
              <a:pathLst>
                <a:path w="2265926" h="316231">
                  <a:moveTo>
                    <a:pt x="172657" y="316231"/>
                  </a:moveTo>
                  <a:lnTo>
                    <a:pt x="0" y="0"/>
                  </a:lnTo>
                  <a:lnTo>
                    <a:pt x="2265926" y="303531"/>
                  </a:lnTo>
                  <a:lnTo>
                    <a:pt x="172657" y="316231"/>
                  </a:lnTo>
                  <a:close/>
                </a:path>
              </a:pathLst>
            </a:custGeom>
            <a:gradFill>
              <a:gsLst>
                <a:gs pos="100000">
                  <a:sysClr val="window" lastClr="FFFFFF">
                    <a:lumMod val="50000"/>
                    <a:alpha val="44000"/>
                  </a:sysClr>
                </a:gs>
                <a:gs pos="0">
                  <a:srgbClr val="F3F3F3">
                    <a:alpha val="12000"/>
                  </a:srgbClr>
                </a:gs>
              </a:gsLst>
              <a:lin ang="5400000" scaled="0"/>
            </a:gradFill>
            <a:ln w="25400" cap="flat" cmpd="sng" algn="ctr">
              <a:noFill/>
              <a:prstDash val="solid"/>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9" name="直角三角形 69">
              <a:extLst>
                <a:ext uri="{FF2B5EF4-FFF2-40B4-BE49-F238E27FC236}">
                  <a16:creationId xmlns="" xmlns:a16="http://schemas.microsoft.com/office/drawing/2014/main" id="{18ABF6A4-B2F7-43F1-B48D-767453BD4C0F}"/>
                </a:ext>
              </a:extLst>
            </p:cNvPr>
            <p:cNvSpPr/>
            <p:nvPr/>
          </p:nvSpPr>
          <p:spPr>
            <a:xfrm flipH="1" flipV="1">
              <a:off x="6197348" y="5207338"/>
              <a:ext cx="2267687" cy="2908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 fmla="*/ 196850 w 2191487"/>
                <a:gd name="connsiteY0" fmla="*/ 278131 h 278131"/>
                <a:gd name="connsiteX1" fmla="*/ 0 w 2191487"/>
                <a:gd name="connsiteY1" fmla="*/ 0 h 278131"/>
                <a:gd name="connsiteX2" fmla="*/ 2191487 w 2191487"/>
                <a:gd name="connsiteY2" fmla="*/ 278131 h 278131"/>
                <a:gd name="connsiteX3" fmla="*/ 196850 w 2191487"/>
                <a:gd name="connsiteY3" fmla="*/ 278131 h 278131"/>
                <a:gd name="connsiteX0" fmla="*/ 273050 w 2267687"/>
                <a:gd name="connsiteY0" fmla="*/ 290831 h 290831"/>
                <a:gd name="connsiteX1" fmla="*/ 0 w 2267687"/>
                <a:gd name="connsiteY1" fmla="*/ 0 h 290831"/>
                <a:gd name="connsiteX2" fmla="*/ 2267687 w 2267687"/>
                <a:gd name="connsiteY2" fmla="*/ 290831 h 290831"/>
                <a:gd name="connsiteX3" fmla="*/ 273050 w 2267687"/>
                <a:gd name="connsiteY3" fmla="*/ 290831 h 290831"/>
              </a:gdLst>
              <a:ahLst/>
              <a:cxnLst>
                <a:cxn ang="0">
                  <a:pos x="connsiteX0" y="connsiteY0"/>
                </a:cxn>
                <a:cxn ang="0">
                  <a:pos x="connsiteX1" y="connsiteY1"/>
                </a:cxn>
                <a:cxn ang="0">
                  <a:pos x="connsiteX2" y="connsiteY2"/>
                </a:cxn>
                <a:cxn ang="0">
                  <a:pos x="connsiteX3" y="connsiteY3"/>
                </a:cxn>
              </a:cxnLst>
              <a:rect l="l" t="t" r="r" b="b"/>
              <a:pathLst>
                <a:path w="2267687" h="290831">
                  <a:moveTo>
                    <a:pt x="273050" y="290831"/>
                  </a:moveTo>
                  <a:lnTo>
                    <a:pt x="0" y="0"/>
                  </a:lnTo>
                  <a:lnTo>
                    <a:pt x="2267687" y="290831"/>
                  </a:lnTo>
                  <a:lnTo>
                    <a:pt x="273050" y="290831"/>
                  </a:lnTo>
                  <a:close/>
                </a:path>
              </a:pathLst>
            </a:custGeom>
            <a:gradFill>
              <a:gsLst>
                <a:gs pos="100000">
                  <a:sysClr val="window" lastClr="FFFFFF">
                    <a:lumMod val="50000"/>
                    <a:alpha val="44000"/>
                  </a:sysClr>
                </a:gs>
                <a:gs pos="0">
                  <a:srgbClr val="F3F3F3">
                    <a:alpha val="12000"/>
                  </a:srgbClr>
                </a:gs>
              </a:gsLst>
              <a:lin ang="5400000" scaled="0"/>
            </a:gradFill>
            <a:ln w="25400" cap="flat" cmpd="sng" algn="ctr">
              <a:noFill/>
              <a:prstDash val="solid"/>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0" name="矩形 39">
              <a:extLst>
                <a:ext uri="{FF2B5EF4-FFF2-40B4-BE49-F238E27FC236}">
                  <a16:creationId xmlns="" xmlns:a16="http://schemas.microsoft.com/office/drawing/2014/main" id="{9407B0F3-A09D-4E41-81B9-403416998E11}"/>
                </a:ext>
              </a:extLst>
            </p:cNvPr>
            <p:cNvSpPr/>
            <p:nvPr/>
          </p:nvSpPr>
          <p:spPr>
            <a:xfrm>
              <a:off x="6529187" y="1857787"/>
              <a:ext cx="1648460" cy="3374952"/>
            </a:xfrm>
            <a:prstGeom prst="rect">
              <a:avLst/>
            </a:prstGeom>
            <a:solidFill>
              <a:srgbClr val="F7F7F7"/>
            </a:solidFill>
            <a:ln w="25400" cap="flat" cmpd="sng" algn="ctr">
              <a:noFill/>
              <a:prstDash val="solid"/>
            </a:ln>
            <a:effectLst>
              <a:outerShdw blurRad="76200" dist="50800" dir="2700000" algn="tl"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1" name="矩形 40">
              <a:extLst>
                <a:ext uri="{FF2B5EF4-FFF2-40B4-BE49-F238E27FC236}">
                  <a16:creationId xmlns="" xmlns:a16="http://schemas.microsoft.com/office/drawing/2014/main" id="{8BE1C4FB-29D5-44A3-A7CA-9AFE44EC2E9E}"/>
                </a:ext>
              </a:extLst>
            </p:cNvPr>
            <p:cNvSpPr/>
            <p:nvPr/>
          </p:nvSpPr>
          <p:spPr>
            <a:xfrm>
              <a:off x="6529187" y="1857787"/>
              <a:ext cx="1648460" cy="506658"/>
            </a:xfrm>
            <a:prstGeom prst="rect">
              <a:avLst/>
            </a:prstGeom>
            <a:solidFill>
              <a:srgbClr val="5F948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42" name="组合 41">
            <a:extLst>
              <a:ext uri="{FF2B5EF4-FFF2-40B4-BE49-F238E27FC236}">
                <a16:creationId xmlns="" xmlns:a16="http://schemas.microsoft.com/office/drawing/2014/main" id="{A319F914-7A97-48F4-9C5D-6939C466917B}"/>
              </a:ext>
            </a:extLst>
          </p:cNvPr>
          <p:cNvGrpSpPr/>
          <p:nvPr/>
        </p:nvGrpSpPr>
        <p:grpSpPr>
          <a:xfrm>
            <a:off x="6938128" y="1681341"/>
            <a:ext cx="830580" cy="975045"/>
            <a:chOff x="6591300" y="1966752"/>
            <a:chExt cx="830580" cy="975045"/>
          </a:xfrm>
        </p:grpSpPr>
        <p:sp>
          <p:nvSpPr>
            <p:cNvPr id="43" name="任意多边形 111">
              <a:extLst>
                <a:ext uri="{FF2B5EF4-FFF2-40B4-BE49-F238E27FC236}">
                  <a16:creationId xmlns="" xmlns:a16="http://schemas.microsoft.com/office/drawing/2014/main" id="{25B4DEC9-3302-44A3-93C7-E09A03B19120}"/>
                </a:ext>
              </a:extLst>
            </p:cNvPr>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ysClr val="windowText" lastClr="000000">
                    <a:lumMod val="85000"/>
                    <a:lumOff val="15000"/>
                  </a:sysClr>
                </a:gs>
                <a:gs pos="7000">
                  <a:sysClr val="windowText" lastClr="000000">
                    <a:lumMod val="85000"/>
                    <a:lumOff val="15000"/>
                  </a:sysClr>
                </a:gs>
              </a:gsLst>
              <a:lin ang="5400000" scaled="0"/>
            </a:gradFill>
            <a:ln w="25400" cap="flat" cmpd="sng" algn="ctr">
              <a:noFill/>
              <a:prstDash val="solid"/>
            </a:ln>
            <a:effectLst>
              <a:outerShdw blurRad="762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4" name="任意多边形 112">
              <a:extLst>
                <a:ext uri="{FF2B5EF4-FFF2-40B4-BE49-F238E27FC236}">
                  <a16:creationId xmlns="" xmlns:a16="http://schemas.microsoft.com/office/drawing/2014/main" id="{1A2B0D06-9FB0-44AF-A558-8832E79B5A6B}"/>
                </a:ext>
              </a:extLst>
            </p:cNvPr>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5591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5591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703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703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391740 w 483180"/>
                <a:gd name="connsiteY0" fmla="*/ 938372 h 1029812"/>
                <a:gd name="connsiteX1" fmla="*/ 41218 w 483180"/>
                <a:gd name="connsiteY1" fmla="*/ 938372 h 1029812"/>
                <a:gd name="connsiteX2" fmla="*/ 138592 w 483180"/>
                <a:gd name="connsiteY2" fmla="*/ 458103 h 1029812"/>
                <a:gd name="connsiteX3" fmla="*/ 63405 w 483180"/>
                <a:gd name="connsiteY3" fmla="*/ 260163 h 1029812"/>
                <a:gd name="connsiteX4" fmla="*/ 0 w 483180"/>
                <a:gd name="connsiteY4" fmla="*/ 152400 h 1029812"/>
                <a:gd name="connsiteX5" fmla="*/ 216478 w 483180"/>
                <a:gd name="connsiteY5" fmla="*/ 0 h 1029812"/>
                <a:gd name="connsiteX6" fmla="*/ 432956 w 483180"/>
                <a:gd name="connsiteY6" fmla="*/ 152400 h 1029812"/>
                <a:gd name="connsiteX7" fmla="*/ 369551 w 483180"/>
                <a:gd name="connsiteY7" fmla="*/ 260163 h 1029812"/>
                <a:gd name="connsiteX8" fmla="*/ 318874 w 483180"/>
                <a:gd name="connsiteY8" fmla="*/ 457656 h 1029812"/>
                <a:gd name="connsiteX9" fmla="*/ 483180 w 483180"/>
                <a:gd name="connsiteY9" fmla="*/ 1029812 h 1029812"/>
                <a:gd name="connsiteX0" fmla="*/ 41218 w 483180"/>
                <a:gd name="connsiteY0" fmla="*/ 938372 h 1029812"/>
                <a:gd name="connsiteX1" fmla="*/ 138592 w 483180"/>
                <a:gd name="connsiteY1" fmla="*/ 458103 h 1029812"/>
                <a:gd name="connsiteX2" fmla="*/ 63405 w 483180"/>
                <a:gd name="connsiteY2" fmla="*/ 260163 h 1029812"/>
                <a:gd name="connsiteX3" fmla="*/ 0 w 483180"/>
                <a:gd name="connsiteY3" fmla="*/ 152400 h 1029812"/>
                <a:gd name="connsiteX4" fmla="*/ 216478 w 483180"/>
                <a:gd name="connsiteY4" fmla="*/ 0 h 1029812"/>
                <a:gd name="connsiteX5" fmla="*/ 432956 w 483180"/>
                <a:gd name="connsiteY5" fmla="*/ 152400 h 1029812"/>
                <a:gd name="connsiteX6" fmla="*/ 369551 w 483180"/>
                <a:gd name="connsiteY6" fmla="*/ 260163 h 1029812"/>
                <a:gd name="connsiteX7" fmla="*/ 318874 w 483180"/>
                <a:gd name="connsiteY7" fmla="*/ 457656 h 1029812"/>
                <a:gd name="connsiteX8" fmla="*/ 483180 w 483180"/>
                <a:gd name="connsiteY8" fmla="*/ 1029812 h 102981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22855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22855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394280 w 432956"/>
                <a:gd name="connsiteY8" fmla="*/ 928212 h 9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w="25400" cap="flat" cmpd="sng" algn="ctr">
              <a:gradFill>
                <a:gsLst>
                  <a:gs pos="0">
                    <a:sysClr val="window" lastClr="FFFFFF">
                      <a:lumMod val="50000"/>
                    </a:sysClr>
                  </a:gs>
                  <a:gs pos="69000">
                    <a:sysClr val="window" lastClr="FFFFFF">
                      <a:lumMod val="85000"/>
                    </a:sysClr>
                  </a:gs>
                  <a:gs pos="35000">
                    <a:srgbClr val="C9C9C9"/>
                  </a:gs>
                  <a:gs pos="56000">
                    <a:sysClr val="window" lastClr="FFFFFF">
                      <a:lumMod val="50000"/>
                    </a:sysClr>
                  </a:gs>
                  <a:gs pos="22000">
                    <a:sysClr val="window" lastClr="FFFFFF">
                      <a:lumMod val="50000"/>
                    </a:sysClr>
                  </a:gs>
                  <a:gs pos="84000">
                    <a:sysClr val="window" lastClr="FFFFFF">
                      <a:lumMod val="50000"/>
                    </a:sysClr>
                  </a:gs>
                </a:gsLst>
                <a:lin ang="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grpSp>
        <p:nvGrpSpPr>
          <p:cNvPr id="45" name="组合 44">
            <a:extLst>
              <a:ext uri="{FF2B5EF4-FFF2-40B4-BE49-F238E27FC236}">
                <a16:creationId xmlns="" xmlns:a16="http://schemas.microsoft.com/office/drawing/2014/main" id="{3491705A-28E2-4295-B169-ED099D07C2BF}"/>
              </a:ext>
            </a:extLst>
          </p:cNvPr>
          <p:cNvGrpSpPr/>
          <p:nvPr/>
        </p:nvGrpSpPr>
        <p:grpSpPr>
          <a:xfrm>
            <a:off x="6647174" y="3772817"/>
            <a:ext cx="1519166" cy="945697"/>
            <a:chOff x="223456" y="2735579"/>
            <a:chExt cx="1519166" cy="945697"/>
          </a:xfrm>
        </p:grpSpPr>
        <p:sp>
          <p:nvSpPr>
            <p:cNvPr id="46" name="文本框 45">
              <a:extLst>
                <a:ext uri="{FF2B5EF4-FFF2-40B4-BE49-F238E27FC236}">
                  <a16:creationId xmlns="" xmlns:a16="http://schemas.microsoft.com/office/drawing/2014/main" id="{351DCD54-AC62-4298-9F3E-7B5A663E1E61}"/>
                </a:ext>
              </a:extLst>
            </p:cNvPr>
            <p:cNvSpPr txBox="1"/>
            <p:nvPr/>
          </p:nvSpPr>
          <p:spPr>
            <a:xfrm>
              <a:off x="223456" y="2735579"/>
              <a:ext cx="1519166" cy="338554"/>
            </a:xfrm>
            <a:prstGeom prst="rect">
              <a:avLst/>
            </a:prstGeom>
            <a:noFill/>
          </p:spPr>
          <p:txBody>
            <a:bodyPr wrap="square" rtlCol="0">
              <a:spAutoFit/>
            </a:bodyPr>
            <a:lstStyle/>
            <a:p>
              <a:r>
                <a:rPr lang="zh-CN" altLang="en-US" sz="1600" dirty="0">
                  <a:solidFill>
                    <a:srgbClr val="5F9489"/>
                  </a:solidFill>
                  <a:cs typeface="+mn-ea"/>
                  <a:sym typeface="+mn-lt"/>
                </a:rPr>
                <a:t>在此添加标题</a:t>
              </a:r>
            </a:p>
          </p:txBody>
        </p:sp>
        <p:sp>
          <p:nvSpPr>
            <p:cNvPr id="47" name="文本框 46">
              <a:extLst>
                <a:ext uri="{FF2B5EF4-FFF2-40B4-BE49-F238E27FC236}">
                  <a16:creationId xmlns="" xmlns:a16="http://schemas.microsoft.com/office/drawing/2014/main" id="{EE620A29-FC1E-4198-A06E-F3DC64BC3293}"/>
                </a:ext>
              </a:extLst>
            </p:cNvPr>
            <p:cNvSpPr txBox="1"/>
            <p:nvPr/>
          </p:nvSpPr>
          <p:spPr>
            <a:xfrm>
              <a:off x="224531" y="2988779"/>
              <a:ext cx="1411666" cy="692497"/>
            </a:xfrm>
            <a:prstGeom prst="rect">
              <a:avLst/>
            </a:prstGeom>
            <a:noFill/>
          </p:spPr>
          <p:txBody>
            <a:bodyPr wrap="square" rtlCol="0">
              <a:spAutoFit/>
            </a:bodyPr>
            <a:lstStyle/>
            <a:p>
              <a:pPr algn="just">
                <a:lnSpc>
                  <a:spcPct val="130000"/>
                </a:lnSpc>
              </a:pPr>
              <a:r>
                <a:rPr lang="zh-CN" altLang="en-US" sz="1000" dirty="0">
                  <a:solidFill>
                    <a:prstClr val="black">
                      <a:lumMod val="50000"/>
                      <a:lumOff val="50000"/>
                    </a:prstClr>
                  </a:solidFill>
                  <a:cs typeface="+mn-ea"/>
                  <a:sym typeface="+mn-lt"/>
                </a:rPr>
                <a:t>点击添加文字说明详情介绍点击添加文字说明详情介绍</a:t>
              </a:r>
            </a:p>
          </p:txBody>
        </p:sp>
      </p:grpSp>
      <p:grpSp>
        <p:nvGrpSpPr>
          <p:cNvPr id="48" name="组合 47">
            <a:extLst>
              <a:ext uri="{FF2B5EF4-FFF2-40B4-BE49-F238E27FC236}">
                <a16:creationId xmlns="" xmlns:a16="http://schemas.microsoft.com/office/drawing/2014/main" id="{FB05DB65-4114-4C2D-AC10-EF63D2ABF6B6}"/>
              </a:ext>
            </a:extLst>
          </p:cNvPr>
          <p:cNvGrpSpPr/>
          <p:nvPr/>
        </p:nvGrpSpPr>
        <p:grpSpPr>
          <a:xfrm>
            <a:off x="8771215" y="1851617"/>
            <a:ext cx="2269570" cy="4084703"/>
            <a:chOff x="8771215" y="1461092"/>
            <a:chExt cx="2269570" cy="4084703"/>
          </a:xfrm>
        </p:grpSpPr>
        <p:sp>
          <p:nvSpPr>
            <p:cNvPr id="49" name="直角三角形 69">
              <a:extLst>
                <a:ext uri="{FF2B5EF4-FFF2-40B4-BE49-F238E27FC236}">
                  <a16:creationId xmlns="" xmlns:a16="http://schemas.microsoft.com/office/drawing/2014/main" id="{52F1A41E-B8BD-4222-B41B-F50A5B24059F}"/>
                </a:ext>
              </a:extLst>
            </p:cNvPr>
            <p:cNvSpPr/>
            <p:nvPr/>
          </p:nvSpPr>
          <p:spPr>
            <a:xfrm rot="5400000" flipH="1">
              <a:off x="8840318" y="3345328"/>
              <a:ext cx="4084703" cy="3162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 fmla="*/ 196850 w 2191487"/>
                <a:gd name="connsiteY0" fmla="*/ 278131 h 278131"/>
                <a:gd name="connsiteX1" fmla="*/ 0 w 2191487"/>
                <a:gd name="connsiteY1" fmla="*/ 0 h 278131"/>
                <a:gd name="connsiteX2" fmla="*/ 2191487 w 2191487"/>
                <a:gd name="connsiteY2" fmla="*/ 278131 h 278131"/>
                <a:gd name="connsiteX3" fmla="*/ 196850 w 2191487"/>
                <a:gd name="connsiteY3" fmla="*/ 278131 h 278131"/>
                <a:gd name="connsiteX0" fmla="*/ 273050 w 2267687"/>
                <a:gd name="connsiteY0" fmla="*/ 290831 h 290831"/>
                <a:gd name="connsiteX1" fmla="*/ 0 w 2267687"/>
                <a:gd name="connsiteY1" fmla="*/ 0 h 290831"/>
                <a:gd name="connsiteX2" fmla="*/ 2267687 w 2267687"/>
                <a:gd name="connsiteY2" fmla="*/ 290831 h 290831"/>
                <a:gd name="connsiteX3" fmla="*/ 273050 w 2267687"/>
                <a:gd name="connsiteY3" fmla="*/ 290831 h 290831"/>
                <a:gd name="connsiteX0" fmla="*/ 174418 w 2267687"/>
                <a:gd name="connsiteY0" fmla="*/ 303531 h 303531"/>
                <a:gd name="connsiteX1" fmla="*/ 0 w 2267687"/>
                <a:gd name="connsiteY1" fmla="*/ 0 h 303531"/>
                <a:gd name="connsiteX2" fmla="*/ 2267687 w 2267687"/>
                <a:gd name="connsiteY2" fmla="*/ 290831 h 303531"/>
                <a:gd name="connsiteX3" fmla="*/ 174418 w 2267687"/>
                <a:gd name="connsiteY3" fmla="*/ 303531 h 303531"/>
                <a:gd name="connsiteX0" fmla="*/ 172657 w 2265926"/>
                <a:gd name="connsiteY0" fmla="*/ 316231 h 316231"/>
                <a:gd name="connsiteX1" fmla="*/ 0 w 2265926"/>
                <a:gd name="connsiteY1" fmla="*/ 0 h 316231"/>
                <a:gd name="connsiteX2" fmla="*/ 2265926 w 2265926"/>
                <a:gd name="connsiteY2" fmla="*/ 303531 h 316231"/>
                <a:gd name="connsiteX3" fmla="*/ 172657 w 2265926"/>
                <a:gd name="connsiteY3" fmla="*/ 316231 h 316231"/>
              </a:gdLst>
              <a:ahLst/>
              <a:cxnLst>
                <a:cxn ang="0">
                  <a:pos x="connsiteX0" y="connsiteY0"/>
                </a:cxn>
                <a:cxn ang="0">
                  <a:pos x="connsiteX1" y="connsiteY1"/>
                </a:cxn>
                <a:cxn ang="0">
                  <a:pos x="connsiteX2" y="connsiteY2"/>
                </a:cxn>
                <a:cxn ang="0">
                  <a:pos x="connsiteX3" y="connsiteY3"/>
                </a:cxn>
              </a:cxnLst>
              <a:rect l="l" t="t" r="r" b="b"/>
              <a:pathLst>
                <a:path w="2265926" h="316231">
                  <a:moveTo>
                    <a:pt x="172657" y="316231"/>
                  </a:moveTo>
                  <a:lnTo>
                    <a:pt x="0" y="0"/>
                  </a:lnTo>
                  <a:lnTo>
                    <a:pt x="2265926" y="303531"/>
                  </a:lnTo>
                  <a:lnTo>
                    <a:pt x="172657" y="316231"/>
                  </a:lnTo>
                  <a:close/>
                </a:path>
              </a:pathLst>
            </a:custGeom>
            <a:gradFill>
              <a:gsLst>
                <a:gs pos="100000">
                  <a:sysClr val="window" lastClr="FFFFFF">
                    <a:lumMod val="50000"/>
                    <a:alpha val="44000"/>
                  </a:sysClr>
                </a:gs>
                <a:gs pos="0">
                  <a:srgbClr val="F3F3F3">
                    <a:alpha val="12000"/>
                  </a:srgbClr>
                </a:gs>
              </a:gsLst>
              <a:lin ang="5400000" scaled="0"/>
            </a:gradFill>
            <a:ln w="25400" cap="flat" cmpd="sng" algn="ctr">
              <a:noFill/>
              <a:prstDash val="solid"/>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0" name="直角三角形 69">
              <a:extLst>
                <a:ext uri="{FF2B5EF4-FFF2-40B4-BE49-F238E27FC236}">
                  <a16:creationId xmlns="" xmlns:a16="http://schemas.microsoft.com/office/drawing/2014/main" id="{C9FFC5A2-2000-4E14-9620-62F17C661741}"/>
                </a:ext>
              </a:extLst>
            </p:cNvPr>
            <p:cNvSpPr/>
            <p:nvPr/>
          </p:nvSpPr>
          <p:spPr>
            <a:xfrm flipH="1" flipV="1">
              <a:off x="8771215" y="5207338"/>
              <a:ext cx="2267687" cy="2908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 fmla="*/ 196850 w 2191487"/>
                <a:gd name="connsiteY0" fmla="*/ 278131 h 278131"/>
                <a:gd name="connsiteX1" fmla="*/ 0 w 2191487"/>
                <a:gd name="connsiteY1" fmla="*/ 0 h 278131"/>
                <a:gd name="connsiteX2" fmla="*/ 2191487 w 2191487"/>
                <a:gd name="connsiteY2" fmla="*/ 278131 h 278131"/>
                <a:gd name="connsiteX3" fmla="*/ 196850 w 2191487"/>
                <a:gd name="connsiteY3" fmla="*/ 278131 h 278131"/>
                <a:gd name="connsiteX0" fmla="*/ 273050 w 2267687"/>
                <a:gd name="connsiteY0" fmla="*/ 290831 h 290831"/>
                <a:gd name="connsiteX1" fmla="*/ 0 w 2267687"/>
                <a:gd name="connsiteY1" fmla="*/ 0 h 290831"/>
                <a:gd name="connsiteX2" fmla="*/ 2267687 w 2267687"/>
                <a:gd name="connsiteY2" fmla="*/ 290831 h 290831"/>
                <a:gd name="connsiteX3" fmla="*/ 273050 w 2267687"/>
                <a:gd name="connsiteY3" fmla="*/ 290831 h 290831"/>
              </a:gdLst>
              <a:ahLst/>
              <a:cxnLst>
                <a:cxn ang="0">
                  <a:pos x="connsiteX0" y="connsiteY0"/>
                </a:cxn>
                <a:cxn ang="0">
                  <a:pos x="connsiteX1" y="connsiteY1"/>
                </a:cxn>
                <a:cxn ang="0">
                  <a:pos x="connsiteX2" y="connsiteY2"/>
                </a:cxn>
                <a:cxn ang="0">
                  <a:pos x="connsiteX3" y="connsiteY3"/>
                </a:cxn>
              </a:cxnLst>
              <a:rect l="l" t="t" r="r" b="b"/>
              <a:pathLst>
                <a:path w="2267687" h="290831">
                  <a:moveTo>
                    <a:pt x="273050" y="290831"/>
                  </a:moveTo>
                  <a:lnTo>
                    <a:pt x="0" y="0"/>
                  </a:lnTo>
                  <a:lnTo>
                    <a:pt x="2267687" y="290831"/>
                  </a:lnTo>
                  <a:lnTo>
                    <a:pt x="273050" y="290831"/>
                  </a:lnTo>
                  <a:close/>
                </a:path>
              </a:pathLst>
            </a:custGeom>
            <a:gradFill>
              <a:gsLst>
                <a:gs pos="100000">
                  <a:sysClr val="window" lastClr="FFFFFF">
                    <a:lumMod val="50000"/>
                    <a:alpha val="44000"/>
                  </a:sysClr>
                </a:gs>
                <a:gs pos="0">
                  <a:srgbClr val="F3F3F3">
                    <a:alpha val="12000"/>
                  </a:srgbClr>
                </a:gs>
              </a:gsLst>
              <a:lin ang="5400000" scaled="0"/>
            </a:gradFill>
            <a:ln w="25400" cap="flat" cmpd="sng" algn="ctr">
              <a:noFill/>
              <a:prstDash val="solid"/>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1" name="矩形 50">
              <a:extLst>
                <a:ext uri="{FF2B5EF4-FFF2-40B4-BE49-F238E27FC236}">
                  <a16:creationId xmlns="" xmlns:a16="http://schemas.microsoft.com/office/drawing/2014/main" id="{79A078A3-32DA-4B1C-8812-A2BF1CAD28E0}"/>
                </a:ext>
              </a:extLst>
            </p:cNvPr>
            <p:cNvSpPr/>
            <p:nvPr/>
          </p:nvSpPr>
          <p:spPr>
            <a:xfrm>
              <a:off x="9103054" y="1857787"/>
              <a:ext cx="1648460" cy="3374952"/>
            </a:xfrm>
            <a:prstGeom prst="rect">
              <a:avLst/>
            </a:prstGeom>
            <a:solidFill>
              <a:srgbClr val="F7F7F7"/>
            </a:solidFill>
            <a:ln w="25400" cap="flat" cmpd="sng" algn="ctr">
              <a:noFill/>
              <a:prstDash val="solid"/>
            </a:ln>
            <a:effectLst>
              <a:outerShdw blurRad="76200" dist="50800" dir="2700000" algn="tl"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2" name="矩形 51">
              <a:extLst>
                <a:ext uri="{FF2B5EF4-FFF2-40B4-BE49-F238E27FC236}">
                  <a16:creationId xmlns="" xmlns:a16="http://schemas.microsoft.com/office/drawing/2014/main" id="{E79C6D1A-6665-4B17-B514-E222724D47EF}"/>
                </a:ext>
              </a:extLst>
            </p:cNvPr>
            <p:cNvSpPr/>
            <p:nvPr/>
          </p:nvSpPr>
          <p:spPr>
            <a:xfrm>
              <a:off x="9103054" y="1857787"/>
              <a:ext cx="1648460" cy="506658"/>
            </a:xfrm>
            <a:prstGeom prst="rect">
              <a:avLst/>
            </a:prstGeom>
            <a:solidFill>
              <a:srgbClr val="E3E53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53" name="组合 52">
            <a:extLst>
              <a:ext uri="{FF2B5EF4-FFF2-40B4-BE49-F238E27FC236}">
                <a16:creationId xmlns="" xmlns:a16="http://schemas.microsoft.com/office/drawing/2014/main" id="{6095B285-B79B-4761-B589-42084DCE709A}"/>
              </a:ext>
            </a:extLst>
          </p:cNvPr>
          <p:cNvGrpSpPr/>
          <p:nvPr/>
        </p:nvGrpSpPr>
        <p:grpSpPr>
          <a:xfrm>
            <a:off x="9511995" y="1681341"/>
            <a:ext cx="830580" cy="975045"/>
            <a:chOff x="6591300" y="1966752"/>
            <a:chExt cx="830580" cy="975045"/>
          </a:xfrm>
        </p:grpSpPr>
        <p:sp>
          <p:nvSpPr>
            <p:cNvPr id="54" name="任意多边形 123">
              <a:extLst>
                <a:ext uri="{FF2B5EF4-FFF2-40B4-BE49-F238E27FC236}">
                  <a16:creationId xmlns="" xmlns:a16="http://schemas.microsoft.com/office/drawing/2014/main" id="{71113760-882C-4891-B4F1-A8ECCFD6ACA9}"/>
                </a:ext>
              </a:extLst>
            </p:cNvPr>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ysClr val="windowText" lastClr="000000">
                    <a:lumMod val="85000"/>
                    <a:lumOff val="15000"/>
                  </a:sysClr>
                </a:gs>
                <a:gs pos="7000">
                  <a:sysClr val="windowText" lastClr="000000">
                    <a:lumMod val="85000"/>
                    <a:lumOff val="15000"/>
                  </a:sysClr>
                </a:gs>
              </a:gsLst>
              <a:lin ang="5400000" scaled="0"/>
            </a:gradFill>
            <a:ln w="25400" cap="flat" cmpd="sng" algn="ctr">
              <a:noFill/>
              <a:prstDash val="solid"/>
            </a:ln>
            <a:effectLst>
              <a:outerShdw blurRad="762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5" name="任意多边形 124">
              <a:extLst>
                <a:ext uri="{FF2B5EF4-FFF2-40B4-BE49-F238E27FC236}">
                  <a16:creationId xmlns="" xmlns:a16="http://schemas.microsoft.com/office/drawing/2014/main" id="{ED66BEE2-D17E-47CD-B9FC-C33402CACB15}"/>
                </a:ext>
              </a:extLst>
            </p:cNvPr>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5591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5591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703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703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391740 w 483180"/>
                <a:gd name="connsiteY0" fmla="*/ 938372 h 1029812"/>
                <a:gd name="connsiteX1" fmla="*/ 41218 w 483180"/>
                <a:gd name="connsiteY1" fmla="*/ 938372 h 1029812"/>
                <a:gd name="connsiteX2" fmla="*/ 138592 w 483180"/>
                <a:gd name="connsiteY2" fmla="*/ 458103 h 1029812"/>
                <a:gd name="connsiteX3" fmla="*/ 63405 w 483180"/>
                <a:gd name="connsiteY3" fmla="*/ 260163 h 1029812"/>
                <a:gd name="connsiteX4" fmla="*/ 0 w 483180"/>
                <a:gd name="connsiteY4" fmla="*/ 152400 h 1029812"/>
                <a:gd name="connsiteX5" fmla="*/ 216478 w 483180"/>
                <a:gd name="connsiteY5" fmla="*/ 0 h 1029812"/>
                <a:gd name="connsiteX6" fmla="*/ 432956 w 483180"/>
                <a:gd name="connsiteY6" fmla="*/ 152400 h 1029812"/>
                <a:gd name="connsiteX7" fmla="*/ 369551 w 483180"/>
                <a:gd name="connsiteY7" fmla="*/ 260163 h 1029812"/>
                <a:gd name="connsiteX8" fmla="*/ 318874 w 483180"/>
                <a:gd name="connsiteY8" fmla="*/ 457656 h 1029812"/>
                <a:gd name="connsiteX9" fmla="*/ 483180 w 483180"/>
                <a:gd name="connsiteY9" fmla="*/ 1029812 h 1029812"/>
                <a:gd name="connsiteX0" fmla="*/ 41218 w 483180"/>
                <a:gd name="connsiteY0" fmla="*/ 938372 h 1029812"/>
                <a:gd name="connsiteX1" fmla="*/ 138592 w 483180"/>
                <a:gd name="connsiteY1" fmla="*/ 458103 h 1029812"/>
                <a:gd name="connsiteX2" fmla="*/ 63405 w 483180"/>
                <a:gd name="connsiteY2" fmla="*/ 260163 h 1029812"/>
                <a:gd name="connsiteX3" fmla="*/ 0 w 483180"/>
                <a:gd name="connsiteY3" fmla="*/ 152400 h 1029812"/>
                <a:gd name="connsiteX4" fmla="*/ 216478 w 483180"/>
                <a:gd name="connsiteY4" fmla="*/ 0 h 1029812"/>
                <a:gd name="connsiteX5" fmla="*/ 432956 w 483180"/>
                <a:gd name="connsiteY5" fmla="*/ 152400 h 1029812"/>
                <a:gd name="connsiteX6" fmla="*/ 369551 w 483180"/>
                <a:gd name="connsiteY6" fmla="*/ 260163 h 1029812"/>
                <a:gd name="connsiteX7" fmla="*/ 318874 w 483180"/>
                <a:gd name="connsiteY7" fmla="*/ 457656 h 1029812"/>
                <a:gd name="connsiteX8" fmla="*/ 483180 w 483180"/>
                <a:gd name="connsiteY8" fmla="*/ 1029812 h 102981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22855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22855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394280 w 432956"/>
                <a:gd name="connsiteY8" fmla="*/ 928212 h 9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w="25400" cap="flat" cmpd="sng" algn="ctr">
              <a:gradFill>
                <a:gsLst>
                  <a:gs pos="0">
                    <a:sysClr val="window" lastClr="FFFFFF">
                      <a:lumMod val="50000"/>
                    </a:sysClr>
                  </a:gs>
                  <a:gs pos="69000">
                    <a:sysClr val="window" lastClr="FFFFFF">
                      <a:lumMod val="85000"/>
                    </a:sysClr>
                  </a:gs>
                  <a:gs pos="35000">
                    <a:srgbClr val="C9C9C9"/>
                  </a:gs>
                  <a:gs pos="56000">
                    <a:sysClr val="window" lastClr="FFFFFF">
                      <a:lumMod val="50000"/>
                    </a:sysClr>
                  </a:gs>
                  <a:gs pos="22000">
                    <a:sysClr val="window" lastClr="FFFFFF">
                      <a:lumMod val="50000"/>
                    </a:sysClr>
                  </a:gs>
                  <a:gs pos="84000">
                    <a:sysClr val="window" lastClr="FFFFFF">
                      <a:lumMod val="50000"/>
                    </a:sysClr>
                  </a:gs>
                </a:gsLst>
                <a:lin ang="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grpSp>
        <p:nvGrpSpPr>
          <p:cNvPr id="56" name="组合 55">
            <a:extLst>
              <a:ext uri="{FF2B5EF4-FFF2-40B4-BE49-F238E27FC236}">
                <a16:creationId xmlns="" xmlns:a16="http://schemas.microsoft.com/office/drawing/2014/main" id="{CD363A6A-A4A3-443F-9099-2260FA2CE382}"/>
              </a:ext>
            </a:extLst>
          </p:cNvPr>
          <p:cNvGrpSpPr/>
          <p:nvPr/>
        </p:nvGrpSpPr>
        <p:grpSpPr>
          <a:xfrm>
            <a:off x="9221041" y="3772817"/>
            <a:ext cx="1519166" cy="945697"/>
            <a:chOff x="223456" y="2735579"/>
            <a:chExt cx="1519166" cy="945697"/>
          </a:xfrm>
        </p:grpSpPr>
        <p:sp>
          <p:nvSpPr>
            <p:cNvPr id="57" name="文本框 56">
              <a:extLst>
                <a:ext uri="{FF2B5EF4-FFF2-40B4-BE49-F238E27FC236}">
                  <a16:creationId xmlns="" xmlns:a16="http://schemas.microsoft.com/office/drawing/2014/main" id="{719C1AB1-695B-4AAC-9F19-551B7E589B0A}"/>
                </a:ext>
              </a:extLst>
            </p:cNvPr>
            <p:cNvSpPr txBox="1"/>
            <p:nvPr/>
          </p:nvSpPr>
          <p:spPr>
            <a:xfrm>
              <a:off x="223456" y="2735579"/>
              <a:ext cx="1519166" cy="338554"/>
            </a:xfrm>
            <a:prstGeom prst="rect">
              <a:avLst/>
            </a:prstGeom>
            <a:noFill/>
          </p:spPr>
          <p:txBody>
            <a:bodyPr wrap="square" rtlCol="0">
              <a:spAutoFit/>
            </a:bodyPr>
            <a:lstStyle/>
            <a:p>
              <a:r>
                <a:rPr lang="zh-CN" altLang="en-US" sz="1600" dirty="0">
                  <a:solidFill>
                    <a:srgbClr val="E3E53C"/>
                  </a:solidFill>
                  <a:cs typeface="+mn-ea"/>
                  <a:sym typeface="+mn-lt"/>
                </a:rPr>
                <a:t>在此添加标题</a:t>
              </a:r>
            </a:p>
          </p:txBody>
        </p:sp>
        <p:sp>
          <p:nvSpPr>
            <p:cNvPr id="58" name="文本框 57">
              <a:extLst>
                <a:ext uri="{FF2B5EF4-FFF2-40B4-BE49-F238E27FC236}">
                  <a16:creationId xmlns="" xmlns:a16="http://schemas.microsoft.com/office/drawing/2014/main" id="{3A55E43A-A873-4696-8D41-64020498EEDA}"/>
                </a:ext>
              </a:extLst>
            </p:cNvPr>
            <p:cNvSpPr txBox="1"/>
            <p:nvPr/>
          </p:nvSpPr>
          <p:spPr>
            <a:xfrm>
              <a:off x="224531" y="2988779"/>
              <a:ext cx="1411666" cy="692497"/>
            </a:xfrm>
            <a:prstGeom prst="rect">
              <a:avLst/>
            </a:prstGeom>
            <a:noFill/>
          </p:spPr>
          <p:txBody>
            <a:bodyPr wrap="square" rtlCol="0">
              <a:spAutoFit/>
            </a:bodyPr>
            <a:lstStyle/>
            <a:p>
              <a:pPr algn="just">
                <a:lnSpc>
                  <a:spcPct val="130000"/>
                </a:lnSpc>
              </a:pPr>
              <a:r>
                <a:rPr lang="zh-CN" altLang="en-US" sz="1000" dirty="0">
                  <a:solidFill>
                    <a:prstClr val="black">
                      <a:lumMod val="50000"/>
                      <a:lumOff val="50000"/>
                    </a:prstClr>
                  </a:solidFill>
                  <a:cs typeface="+mn-ea"/>
                  <a:sym typeface="+mn-lt"/>
                </a:rPr>
                <a:t>点击添加文字说明详情介绍点击添加文字说明详情介绍</a:t>
              </a:r>
            </a:p>
          </p:txBody>
        </p:sp>
      </p:grpSp>
      <p:grpSp>
        <p:nvGrpSpPr>
          <p:cNvPr id="59" name="组合 58">
            <a:extLst>
              <a:ext uri="{FF2B5EF4-FFF2-40B4-BE49-F238E27FC236}">
                <a16:creationId xmlns="" xmlns:a16="http://schemas.microsoft.com/office/drawing/2014/main" id="{06190313-22B8-4528-8089-E46D38D0D8D5}"/>
              </a:ext>
            </a:extLst>
          </p:cNvPr>
          <p:cNvGrpSpPr/>
          <p:nvPr/>
        </p:nvGrpSpPr>
        <p:grpSpPr>
          <a:xfrm>
            <a:off x="1467104" y="4863535"/>
            <a:ext cx="1519166" cy="276999"/>
            <a:chOff x="1467104" y="4473010"/>
            <a:chExt cx="1519166" cy="276999"/>
          </a:xfrm>
        </p:grpSpPr>
        <p:sp>
          <p:nvSpPr>
            <p:cNvPr id="60" name="圆角矩形 87">
              <a:extLst>
                <a:ext uri="{FF2B5EF4-FFF2-40B4-BE49-F238E27FC236}">
                  <a16:creationId xmlns="" xmlns:a16="http://schemas.microsoft.com/office/drawing/2014/main" id="{FEB08481-6350-4E1D-AA84-FBD267FF1517}"/>
                </a:ext>
              </a:extLst>
            </p:cNvPr>
            <p:cNvSpPr/>
            <p:nvPr/>
          </p:nvSpPr>
          <p:spPr>
            <a:xfrm>
              <a:off x="1683053" y="4500368"/>
              <a:ext cx="1096818" cy="222285"/>
            </a:xfrm>
            <a:prstGeom prst="roundRect">
              <a:avLst>
                <a:gd name="adj" fmla="val 50000"/>
              </a:avLst>
            </a:prstGeom>
            <a:solidFill>
              <a:srgbClr val="FFB8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1" name="文本框 60">
              <a:extLst>
                <a:ext uri="{FF2B5EF4-FFF2-40B4-BE49-F238E27FC236}">
                  <a16:creationId xmlns="" xmlns:a16="http://schemas.microsoft.com/office/drawing/2014/main" id="{CC4789FF-3FDB-499F-9DC4-9F6BFB7EF1D0}"/>
                </a:ext>
              </a:extLst>
            </p:cNvPr>
            <p:cNvSpPr txBox="1"/>
            <p:nvPr/>
          </p:nvSpPr>
          <p:spPr>
            <a:xfrm>
              <a:off x="1467104" y="4473010"/>
              <a:ext cx="1519166" cy="276999"/>
            </a:xfrm>
            <a:prstGeom prst="rect">
              <a:avLst/>
            </a:prstGeom>
            <a:solidFill>
              <a:srgbClr val="358595"/>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a:ln>
                    <a:noFill/>
                  </a:ln>
                  <a:solidFill>
                    <a:prstClr val="white"/>
                  </a:solidFill>
                  <a:effectLst/>
                  <a:uLnTx/>
                  <a:uFillTx/>
                  <a:cs typeface="+mn-ea"/>
                  <a:sym typeface="+mn-lt"/>
                </a:rPr>
                <a:t>第一阶段</a:t>
              </a:r>
              <a:endParaRPr kumimoji="0" lang="zh-CN" altLang="en-US" sz="1200" b="0" i="0" u="none" strike="noStrike" kern="0" cap="none" spc="0" normalizeH="0" baseline="0" noProof="0" dirty="0">
                <a:ln>
                  <a:noFill/>
                </a:ln>
                <a:solidFill>
                  <a:prstClr val="white"/>
                </a:solidFill>
                <a:effectLst/>
                <a:uLnTx/>
                <a:uFillTx/>
                <a:cs typeface="+mn-ea"/>
                <a:sym typeface="+mn-lt"/>
              </a:endParaRPr>
            </a:p>
          </p:txBody>
        </p:sp>
      </p:grpSp>
      <p:grpSp>
        <p:nvGrpSpPr>
          <p:cNvPr id="62" name="组合 61">
            <a:extLst>
              <a:ext uri="{FF2B5EF4-FFF2-40B4-BE49-F238E27FC236}">
                <a16:creationId xmlns="" xmlns:a16="http://schemas.microsoft.com/office/drawing/2014/main" id="{5729E262-1F28-495A-BC5C-E73C2FB005F1}"/>
              </a:ext>
            </a:extLst>
          </p:cNvPr>
          <p:cNvGrpSpPr/>
          <p:nvPr/>
        </p:nvGrpSpPr>
        <p:grpSpPr>
          <a:xfrm>
            <a:off x="4045746" y="4863535"/>
            <a:ext cx="1519166" cy="276999"/>
            <a:chOff x="4045746" y="4473010"/>
            <a:chExt cx="1519166" cy="276999"/>
          </a:xfrm>
        </p:grpSpPr>
        <p:sp>
          <p:nvSpPr>
            <p:cNvPr id="63" name="圆角矩形 96">
              <a:extLst>
                <a:ext uri="{FF2B5EF4-FFF2-40B4-BE49-F238E27FC236}">
                  <a16:creationId xmlns="" xmlns:a16="http://schemas.microsoft.com/office/drawing/2014/main" id="{1584B96B-0FFC-41DF-8F85-83AC89B02F65}"/>
                </a:ext>
              </a:extLst>
            </p:cNvPr>
            <p:cNvSpPr/>
            <p:nvPr/>
          </p:nvSpPr>
          <p:spPr>
            <a:xfrm>
              <a:off x="4256920" y="4500368"/>
              <a:ext cx="1096818" cy="222285"/>
            </a:xfrm>
            <a:prstGeom prst="roundRect">
              <a:avLst>
                <a:gd name="adj" fmla="val 50000"/>
              </a:avLst>
            </a:prstGeom>
            <a:solidFill>
              <a:srgbClr val="01ACB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4" name="文本框 63">
              <a:extLst>
                <a:ext uri="{FF2B5EF4-FFF2-40B4-BE49-F238E27FC236}">
                  <a16:creationId xmlns="" xmlns:a16="http://schemas.microsoft.com/office/drawing/2014/main" id="{88A82316-13BD-414A-BB01-34C9FA364FB7}"/>
                </a:ext>
              </a:extLst>
            </p:cNvPr>
            <p:cNvSpPr txBox="1"/>
            <p:nvPr/>
          </p:nvSpPr>
          <p:spPr>
            <a:xfrm>
              <a:off x="4045746" y="4473010"/>
              <a:ext cx="1519166" cy="276999"/>
            </a:xfrm>
            <a:prstGeom prst="rect">
              <a:avLst/>
            </a:prstGeom>
            <a:solidFill>
              <a:srgbClr val="B8557E"/>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a:ln>
                    <a:noFill/>
                  </a:ln>
                  <a:solidFill>
                    <a:prstClr val="white"/>
                  </a:solidFill>
                  <a:effectLst/>
                  <a:uLnTx/>
                  <a:uFillTx/>
                  <a:cs typeface="+mn-ea"/>
                  <a:sym typeface="+mn-lt"/>
                </a:rPr>
                <a:t>第二阶段</a:t>
              </a:r>
              <a:endParaRPr kumimoji="0" lang="zh-CN" altLang="en-US" sz="1200" b="0" i="0" u="none" strike="noStrike" kern="0" cap="none" spc="0" normalizeH="0" baseline="0" noProof="0" dirty="0">
                <a:ln>
                  <a:noFill/>
                </a:ln>
                <a:solidFill>
                  <a:prstClr val="white"/>
                </a:solidFill>
                <a:effectLst/>
                <a:uLnTx/>
                <a:uFillTx/>
                <a:cs typeface="+mn-ea"/>
                <a:sym typeface="+mn-lt"/>
              </a:endParaRPr>
            </a:p>
          </p:txBody>
        </p:sp>
      </p:grpSp>
      <p:grpSp>
        <p:nvGrpSpPr>
          <p:cNvPr id="65" name="组合 64">
            <a:extLst>
              <a:ext uri="{FF2B5EF4-FFF2-40B4-BE49-F238E27FC236}">
                <a16:creationId xmlns="" xmlns:a16="http://schemas.microsoft.com/office/drawing/2014/main" id="{066B3DB9-5C3E-49A4-97B2-36439F06FD2C}"/>
              </a:ext>
            </a:extLst>
          </p:cNvPr>
          <p:cNvGrpSpPr/>
          <p:nvPr/>
        </p:nvGrpSpPr>
        <p:grpSpPr>
          <a:xfrm>
            <a:off x="6635108" y="4863535"/>
            <a:ext cx="1519166" cy="276999"/>
            <a:chOff x="6635108" y="4473010"/>
            <a:chExt cx="1519166" cy="276999"/>
          </a:xfrm>
        </p:grpSpPr>
        <p:sp>
          <p:nvSpPr>
            <p:cNvPr id="66" name="圆角矩形 108">
              <a:extLst>
                <a:ext uri="{FF2B5EF4-FFF2-40B4-BE49-F238E27FC236}">
                  <a16:creationId xmlns="" xmlns:a16="http://schemas.microsoft.com/office/drawing/2014/main" id="{761E4A73-764C-446A-A47F-AD8606B0923B}"/>
                </a:ext>
              </a:extLst>
            </p:cNvPr>
            <p:cNvSpPr/>
            <p:nvPr/>
          </p:nvSpPr>
          <p:spPr>
            <a:xfrm>
              <a:off x="6830786" y="4500368"/>
              <a:ext cx="1096818" cy="222285"/>
            </a:xfrm>
            <a:prstGeom prst="roundRect">
              <a:avLst>
                <a:gd name="adj" fmla="val 50000"/>
              </a:avLst>
            </a:prstGeom>
            <a:solidFill>
              <a:srgbClr val="E8707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7" name="文本框 66">
              <a:extLst>
                <a:ext uri="{FF2B5EF4-FFF2-40B4-BE49-F238E27FC236}">
                  <a16:creationId xmlns="" xmlns:a16="http://schemas.microsoft.com/office/drawing/2014/main" id="{51C32BC7-A392-4ECB-BC93-825F8ADFBC22}"/>
                </a:ext>
              </a:extLst>
            </p:cNvPr>
            <p:cNvSpPr txBox="1"/>
            <p:nvPr/>
          </p:nvSpPr>
          <p:spPr>
            <a:xfrm>
              <a:off x="6635108" y="4473010"/>
              <a:ext cx="1519166" cy="276999"/>
            </a:xfrm>
            <a:prstGeom prst="rect">
              <a:avLst/>
            </a:prstGeom>
            <a:solidFill>
              <a:srgbClr val="5F9489"/>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a:ln>
                    <a:noFill/>
                  </a:ln>
                  <a:solidFill>
                    <a:prstClr val="white"/>
                  </a:solidFill>
                  <a:effectLst/>
                  <a:uLnTx/>
                  <a:uFillTx/>
                  <a:cs typeface="+mn-ea"/>
                  <a:sym typeface="+mn-lt"/>
                </a:rPr>
                <a:t>第三阶段</a:t>
              </a:r>
              <a:endParaRPr kumimoji="0" lang="zh-CN" altLang="en-US" sz="1200" b="0" i="0" u="none" strike="noStrike" kern="0" cap="none" spc="0" normalizeH="0" baseline="0" noProof="0" dirty="0">
                <a:ln>
                  <a:noFill/>
                </a:ln>
                <a:solidFill>
                  <a:prstClr val="white"/>
                </a:solidFill>
                <a:effectLst/>
                <a:uLnTx/>
                <a:uFillTx/>
                <a:cs typeface="+mn-ea"/>
                <a:sym typeface="+mn-lt"/>
              </a:endParaRPr>
            </a:p>
          </p:txBody>
        </p:sp>
      </p:grpSp>
      <p:grpSp>
        <p:nvGrpSpPr>
          <p:cNvPr id="68" name="组合 67">
            <a:extLst>
              <a:ext uri="{FF2B5EF4-FFF2-40B4-BE49-F238E27FC236}">
                <a16:creationId xmlns="" xmlns:a16="http://schemas.microsoft.com/office/drawing/2014/main" id="{141AA8BA-DE3F-4899-A612-E76EB94442AE}"/>
              </a:ext>
            </a:extLst>
          </p:cNvPr>
          <p:cNvGrpSpPr/>
          <p:nvPr/>
        </p:nvGrpSpPr>
        <p:grpSpPr>
          <a:xfrm>
            <a:off x="9167701" y="4863535"/>
            <a:ext cx="1519166" cy="276999"/>
            <a:chOff x="9167701" y="4473010"/>
            <a:chExt cx="1519166" cy="276999"/>
          </a:xfrm>
        </p:grpSpPr>
        <p:sp>
          <p:nvSpPr>
            <p:cNvPr id="69" name="圆角矩形 120">
              <a:extLst>
                <a:ext uri="{FF2B5EF4-FFF2-40B4-BE49-F238E27FC236}">
                  <a16:creationId xmlns="" xmlns:a16="http://schemas.microsoft.com/office/drawing/2014/main" id="{1576C958-CDF6-4308-8F88-9121D559BF25}"/>
                </a:ext>
              </a:extLst>
            </p:cNvPr>
            <p:cNvSpPr/>
            <p:nvPr/>
          </p:nvSpPr>
          <p:spPr>
            <a:xfrm>
              <a:off x="9404653" y="4500368"/>
              <a:ext cx="1096818" cy="222285"/>
            </a:xfrm>
            <a:prstGeom prst="roundRect">
              <a:avLst>
                <a:gd name="adj" fmla="val 50000"/>
              </a:avLst>
            </a:prstGeom>
            <a:solidFill>
              <a:srgbClr val="663A7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0" name="文本框 69">
              <a:extLst>
                <a:ext uri="{FF2B5EF4-FFF2-40B4-BE49-F238E27FC236}">
                  <a16:creationId xmlns="" xmlns:a16="http://schemas.microsoft.com/office/drawing/2014/main" id="{DCCCD05E-1916-4C6D-B05C-B871A36E7830}"/>
                </a:ext>
              </a:extLst>
            </p:cNvPr>
            <p:cNvSpPr txBox="1"/>
            <p:nvPr/>
          </p:nvSpPr>
          <p:spPr>
            <a:xfrm>
              <a:off x="9167701" y="4473010"/>
              <a:ext cx="1519166" cy="276999"/>
            </a:xfrm>
            <a:prstGeom prst="rect">
              <a:avLst/>
            </a:prstGeom>
            <a:solidFill>
              <a:srgbClr val="E3E53C"/>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a:ln>
                    <a:noFill/>
                  </a:ln>
                  <a:solidFill>
                    <a:prstClr val="white"/>
                  </a:solidFill>
                  <a:effectLst/>
                  <a:uLnTx/>
                  <a:uFillTx/>
                  <a:cs typeface="+mn-ea"/>
                  <a:sym typeface="+mn-lt"/>
                </a:rPr>
                <a:t>第四阶段</a:t>
              </a:r>
              <a:endParaRPr kumimoji="0" lang="zh-CN" altLang="en-US" sz="1200" b="0" i="0" u="none" strike="noStrike" kern="0" cap="none" spc="0" normalizeH="0" baseline="0" noProof="0" dirty="0">
                <a:ln>
                  <a:noFill/>
                </a:ln>
                <a:solidFill>
                  <a:prstClr val="white"/>
                </a:solidFill>
                <a:effectLst/>
                <a:uLnTx/>
                <a:uFillTx/>
                <a:cs typeface="+mn-ea"/>
                <a:sym typeface="+mn-lt"/>
              </a:endParaRPr>
            </a:p>
          </p:txBody>
        </p:sp>
      </p:grpSp>
      <p:sp>
        <p:nvSpPr>
          <p:cNvPr id="71" name="Freeform 19">
            <a:extLst>
              <a:ext uri="{FF2B5EF4-FFF2-40B4-BE49-F238E27FC236}">
                <a16:creationId xmlns="" xmlns:a16="http://schemas.microsoft.com/office/drawing/2014/main" id="{DCA84FA1-9CB8-44C6-A50D-122892BD7EE8}"/>
              </a:ext>
            </a:extLst>
          </p:cNvPr>
          <p:cNvSpPr>
            <a:spLocks/>
          </p:cNvSpPr>
          <p:nvPr/>
        </p:nvSpPr>
        <p:spPr bwMode="auto">
          <a:xfrm>
            <a:off x="9892918" y="3078708"/>
            <a:ext cx="229365" cy="448926"/>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rgbClr val="E3E53C"/>
          </a:solidFill>
          <a:ln>
            <a:noFill/>
          </a:ln>
          <a:effec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nvGrpSpPr>
          <p:cNvPr id="72" name="Group 22">
            <a:extLst>
              <a:ext uri="{FF2B5EF4-FFF2-40B4-BE49-F238E27FC236}">
                <a16:creationId xmlns="" xmlns:a16="http://schemas.microsoft.com/office/drawing/2014/main" id="{D3C8FAA5-8FE8-4173-BAAD-FD7B9DA0841E}"/>
              </a:ext>
            </a:extLst>
          </p:cNvPr>
          <p:cNvGrpSpPr>
            <a:grpSpLocks noChangeAspect="1"/>
          </p:cNvGrpSpPr>
          <p:nvPr/>
        </p:nvGrpSpPr>
        <p:grpSpPr bwMode="auto">
          <a:xfrm>
            <a:off x="4611488" y="3122525"/>
            <a:ext cx="361292" cy="361292"/>
            <a:chOff x="3617" y="1935"/>
            <a:chExt cx="446" cy="446"/>
          </a:xfrm>
          <a:solidFill>
            <a:srgbClr val="B8557E"/>
          </a:solidFill>
          <a:effectLst/>
        </p:grpSpPr>
        <p:sp>
          <p:nvSpPr>
            <p:cNvPr id="73" name="Freeform 23">
              <a:extLst>
                <a:ext uri="{FF2B5EF4-FFF2-40B4-BE49-F238E27FC236}">
                  <a16:creationId xmlns="" xmlns:a16="http://schemas.microsoft.com/office/drawing/2014/main" id="{B2CD2DA4-DA62-436E-B780-DF6758D09849}"/>
                </a:ext>
              </a:extLst>
            </p:cNvPr>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74" name="Freeform 24">
              <a:extLst>
                <a:ext uri="{FF2B5EF4-FFF2-40B4-BE49-F238E27FC236}">
                  <a16:creationId xmlns="" xmlns:a16="http://schemas.microsoft.com/office/drawing/2014/main" id="{547B1330-614F-4DE0-A9CC-245596B080D7}"/>
                </a:ext>
              </a:extLst>
            </p:cNvPr>
            <p:cNvSpPr>
              <a:spLocks/>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grpSp>
        <p:nvGrpSpPr>
          <p:cNvPr id="75" name="Group 31">
            <a:extLst>
              <a:ext uri="{FF2B5EF4-FFF2-40B4-BE49-F238E27FC236}">
                <a16:creationId xmlns="" xmlns:a16="http://schemas.microsoft.com/office/drawing/2014/main" id="{AF0BB506-ABB1-4769-9D7A-99C031277032}"/>
              </a:ext>
            </a:extLst>
          </p:cNvPr>
          <p:cNvGrpSpPr>
            <a:grpSpLocks noChangeAspect="1"/>
          </p:cNvGrpSpPr>
          <p:nvPr/>
        </p:nvGrpSpPr>
        <p:grpSpPr bwMode="auto">
          <a:xfrm>
            <a:off x="7252839" y="3114020"/>
            <a:ext cx="294056" cy="378303"/>
            <a:chOff x="5177" y="1058"/>
            <a:chExt cx="363" cy="467"/>
          </a:xfrm>
          <a:solidFill>
            <a:srgbClr val="5F9489"/>
          </a:solidFill>
          <a:effectLst/>
        </p:grpSpPr>
        <p:sp>
          <p:nvSpPr>
            <p:cNvPr id="76" name="Freeform 32">
              <a:extLst>
                <a:ext uri="{FF2B5EF4-FFF2-40B4-BE49-F238E27FC236}">
                  <a16:creationId xmlns="" xmlns:a16="http://schemas.microsoft.com/office/drawing/2014/main" id="{2C824FFD-EDEE-4B5F-A7C1-03809624B2A3}"/>
                </a:ext>
              </a:extLst>
            </p:cNvPr>
            <p:cNvSpPr>
              <a:spLocks/>
            </p:cNvSpPr>
            <p:nvPr/>
          </p:nvSpPr>
          <p:spPr bwMode="auto">
            <a:xfrm>
              <a:off x="5305" y="1288"/>
              <a:ext cx="98" cy="237"/>
            </a:xfrm>
            <a:custGeom>
              <a:avLst/>
              <a:gdLst>
                <a:gd name="T0" fmla="*/ 48 w 98"/>
                <a:gd name="T1" fmla="*/ 237 h 237"/>
                <a:gd name="T2" fmla="*/ 45 w 98"/>
                <a:gd name="T3" fmla="*/ 230 h 237"/>
                <a:gd name="T4" fmla="*/ 21 w 98"/>
                <a:gd name="T5" fmla="*/ 184 h 237"/>
                <a:gd name="T6" fmla="*/ 0 w 98"/>
                <a:gd name="T7" fmla="*/ 139 h 237"/>
                <a:gd name="T8" fmla="*/ 0 w 98"/>
                <a:gd name="T9" fmla="*/ 137 h 237"/>
                <a:gd name="T10" fmla="*/ 0 w 98"/>
                <a:gd name="T11" fmla="*/ 134 h 237"/>
                <a:gd name="T12" fmla="*/ 45 w 98"/>
                <a:gd name="T13" fmla="*/ 12 h 237"/>
                <a:gd name="T14" fmla="*/ 48 w 98"/>
                <a:gd name="T15" fmla="*/ 0 h 237"/>
                <a:gd name="T16" fmla="*/ 52 w 98"/>
                <a:gd name="T17" fmla="*/ 12 h 237"/>
                <a:gd name="T18" fmla="*/ 96 w 98"/>
                <a:gd name="T19" fmla="*/ 134 h 237"/>
                <a:gd name="T20" fmla="*/ 98 w 98"/>
                <a:gd name="T21" fmla="*/ 137 h 237"/>
                <a:gd name="T22" fmla="*/ 96 w 98"/>
                <a:gd name="T23" fmla="*/ 139 h 237"/>
                <a:gd name="T24" fmla="*/ 74 w 98"/>
                <a:gd name="T25" fmla="*/ 184 h 237"/>
                <a:gd name="T26" fmla="*/ 52 w 98"/>
                <a:gd name="T27" fmla="*/ 230 h 237"/>
                <a:gd name="T28" fmla="*/ 48 w 98"/>
                <a:gd name="T29" fmla="*/ 237 h 237"/>
                <a:gd name="T30" fmla="*/ 48 w 98"/>
                <a:gd name="T31"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237">
                  <a:moveTo>
                    <a:pt x="48" y="237"/>
                  </a:moveTo>
                  <a:lnTo>
                    <a:pt x="45" y="230"/>
                  </a:lnTo>
                  <a:lnTo>
                    <a:pt x="21" y="184"/>
                  </a:lnTo>
                  <a:lnTo>
                    <a:pt x="0" y="139"/>
                  </a:lnTo>
                  <a:lnTo>
                    <a:pt x="0" y="137"/>
                  </a:lnTo>
                  <a:lnTo>
                    <a:pt x="0" y="134"/>
                  </a:lnTo>
                  <a:lnTo>
                    <a:pt x="45" y="12"/>
                  </a:lnTo>
                  <a:lnTo>
                    <a:pt x="48" y="0"/>
                  </a:lnTo>
                  <a:lnTo>
                    <a:pt x="52" y="12"/>
                  </a:lnTo>
                  <a:lnTo>
                    <a:pt x="96" y="134"/>
                  </a:lnTo>
                  <a:lnTo>
                    <a:pt x="98" y="137"/>
                  </a:lnTo>
                  <a:lnTo>
                    <a:pt x="96" y="139"/>
                  </a:lnTo>
                  <a:lnTo>
                    <a:pt x="74" y="184"/>
                  </a:lnTo>
                  <a:lnTo>
                    <a:pt x="52" y="230"/>
                  </a:lnTo>
                  <a:lnTo>
                    <a:pt x="48" y="237"/>
                  </a:lnTo>
                  <a:lnTo>
                    <a:pt x="48" y="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77" name="Oval 33">
              <a:extLst>
                <a:ext uri="{FF2B5EF4-FFF2-40B4-BE49-F238E27FC236}">
                  <a16:creationId xmlns="" xmlns:a16="http://schemas.microsoft.com/office/drawing/2014/main" id="{17AD832E-D0CE-4939-8AA6-F4E79617039E}"/>
                </a:ext>
              </a:extLst>
            </p:cNvPr>
            <p:cNvSpPr>
              <a:spLocks noChangeArrowheads="1"/>
            </p:cNvSpPr>
            <p:nvPr/>
          </p:nvSpPr>
          <p:spPr bwMode="auto">
            <a:xfrm>
              <a:off x="5247" y="1058"/>
              <a:ext cx="212" cy="2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78" name="Freeform 34">
              <a:extLst>
                <a:ext uri="{FF2B5EF4-FFF2-40B4-BE49-F238E27FC236}">
                  <a16:creationId xmlns="" xmlns:a16="http://schemas.microsoft.com/office/drawing/2014/main" id="{89A3C96A-8BAF-48CB-A9FE-B8D7734BEBF2}"/>
                </a:ext>
              </a:extLst>
            </p:cNvPr>
            <p:cNvSpPr>
              <a:spLocks/>
            </p:cNvSpPr>
            <p:nvPr/>
          </p:nvSpPr>
          <p:spPr bwMode="auto">
            <a:xfrm>
              <a:off x="5386" y="1290"/>
              <a:ext cx="154" cy="235"/>
            </a:xfrm>
            <a:custGeom>
              <a:avLst/>
              <a:gdLst>
                <a:gd name="T0" fmla="*/ 50 w 64"/>
                <a:gd name="T1" fmla="*/ 0 h 98"/>
                <a:gd name="T2" fmla="*/ 37 w 64"/>
                <a:gd name="T3" fmla="*/ 0 h 98"/>
                <a:gd name="T4" fmla="*/ 13 w 64"/>
                <a:gd name="T5" fmla="*/ 62 h 98"/>
                <a:gd name="T6" fmla="*/ 0 w 64"/>
                <a:gd name="T7" fmla="*/ 98 h 98"/>
                <a:gd name="T8" fmla="*/ 50 w 64"/>
                <a:gd name="T9" fmla="*/ 98 h 98"/>
                <a:gd name="T10" fmla="*/ 64 w 64"/>
                <a:gd name="T11" fmla="*/ 84 h 98"/>
                <a:gd name="T12" fmla="*/ 64 w 64"/>
                <a:gd name="T13" fmla="*/ 14 h 98"/>
                <a:gd name="T14" fmla="*/ 50 w 64"/>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98">
                  <a:moveTo>
                    <a:pt x="50" y="0"/>
                  </a:moveTo>
                  <a:cubicBezTo>
                    <a:pt x="37" y="0"/>
                    <a:pt x="37" y="0"/>
                    <a:pt x="37" y="0"/>
                  </a:cubicBezTo>
                  <a:cubicBezTo>
                    <a:pt x="13" y="62"/>
                    <a:pt x="13" y="62"/>
                    <a:pt x="13" y="62"/>
                  </a:cubicBezTo>
                  <a:cubicBezTo>
                    <a:pt x="0" y="98"/>
                    <a:pt x="0" y="98"/>
                    <a:pt x="0" y="98"/>
                  </a:cubicBezTo>
                  <a:cubicBezTo>
                    <a:pt x="50" y="98"/>
                    <a:pt x="50" y="98"/>
                    <a:pt x="50" y="98"/>
                  </a:cubicBezTo>
                  <a:cubicBezTo>
                    <a:pt x="58" y="98"/>
                    <a:pt x="64" y="92"/>
                    <a:pt x="64" y="84"/>
                  </a:cubicBezTo>
                  <a:cubicBezTo>
                    <a:pt x="64" y="14"/>
                    <a:pt x="64" y="14"/>
                    <a:pt x="64" y="14"/>
                  </a:cubicBezTo>
                  <a:cubicBezTo>
                    <a:pt x="64" y="6"/>
                    <a:pt x="58"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79" name="Freeform 35">
              <a:extLst>
                <a:ext uri="{FF2B5EF4-FFF2-40B4-BE49-F238E27FC236}">
                  <a16:creationId xmlns="" xmlns:a16="http://schemas.microsoft.com/office/drawing/2014/main" id="{9CAD11D9-6B22-43BB-B63C-677095B49CC3}"/>
                </a:ext>
              </a:extLst>
            </p:cNvPr>
            <p:cNvSpPr>
              <a:spLocks/>
            </p:cNvSpPr>
            <p:nvPr/>
          </p:nvSpPr>
          <p:spPr bwMode="auto">
            <a:xfrm>
              <a:off x="5177" y="1290"/>
              <a:ext cx="149" cy="235"/>
            </a:xfrm>
            <a:custGeom>
              <a:avLst/>
              <a:gdLst>
                <a:gd name="T0" fmla="*/ 24 w 62"/>
                <a:gd name="T1" fmla="*/ 0 h 98"/>
                <a:gd name="T2" fmla="*/ 13 w 62"/>
                <a:gd name="T3" fmla="*/ 0 h 98"/>
                <a:gd name="T4" fmla="*/ 0 w 62"/>
                <a:gd name="T5" fmla="*/ 14 h 98"/>
                <a:gd name="T6" fmla="*/ 0 w 62"/>
                <a:gd name="T7" fmla="*/ 84 h 98"/>
                <a:gd name="T8" fmla="*/ 13 w 62"/>
                <a:gd name="T9" fmla="*/ 98 h 98"/>
                <a:gd name="T10" fmla="*/ 62 w 62"/>
                <a:gd name="T11" fmla="*/ 98 h 98"/>
                <a:gd name="T12" fmla="*/ 48 w 62"/>
                <a:gd name="T13" fmla="*/ 62 h 98"/>
                <a:gd name="T14" fmla="*/ 24 w 6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98">
                  <a:moveTo>
                    <a:pt x="24" y="0"/>
                  </a:moveTo>
                  <a:cubicBezTo>
                    <a:pt x="13" y="0"/>
                    <a:pt x="13" y="0"/>
                    <a:pt x="13" y="0"/>
                  </a:cubicBezTo>
                  <a:cubicBezTo>
                    <a:pt x="6" y="0"/>
                    <a:pt x="0" y="6"/>
                    <a:pt x="0" y="14"/>
                  </a:cubicBezTo>
                  <a:cubicBezTo>
                    <a:pt x="0" y="84"/>
                    <a:pt x="0" y="84"/>
                    <a:pt x="0" y="84"/>
                  </a:cubicBezTo>
                  <a:cubicBezTo>
                    <a:pt x="0" y="92"/>
                    <a:pt x="6" y="98"/>
                    <a:pt x="13" y="98"/>
                  </a:cubicBezTo>
                  <a:cubicBezTo>
                    <a:pt x="62" y="98"/>
                    <a:pt x="62" y="98"/>
                    <a:pt x="62" y="98"/>
                  </a:cubicBezTo>
                  <a:cubicBezTo>
                    <a:pt x="48" y="62"/>
                    <a:pt x="48" y="62"/>
                    <a:pt x="48" y="62"/>
                  </a:cubicBez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sp>
        <p:nvSpPr>
          <p:cNvPr id="80" name="矩形: 圆角 11"/>
          <p:cNvSpPr/>
          <p:nvPr/>
        </p:nvSpPr>
        <p:spPr>
          <a:xfrm>
            <a:off x="652780" y="485775"/>
            <a:ext cx="3625850" cy="636270"/>
          </a:xfrm>
          <a:prstGeom prst="round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cs typeface="+mn-ea"/>
                <a:sym typeface="+mn-lt"/>
              </a:rPr>
              <a:t>如何积极实践？</a:t>
            </a:r>
          </a:p>
        </p:txBody>
      </p:sp>
    </p:spTree>
    <p:extLst>
      <p:ext uri="{BB962C8B-B14F-4D97-AF65-F5344CB8AC3E}">
        <p14:creationId xmlns:p14="http://schemas.microsoft.com/office/powerpoint/2010/main" val="3412121189"/>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ppt_x"/>
                                          </p:val>
                                        </p:tav>
                                        <p:tav tm="100000">
                                          <p:val>
                                            <p:strVal val="#ppt_x"/>
                                          </p:val>
                                        </p:tav>
                                      </p:tavLst>
                                    </p:anim>
                                    <p:anim calcmode="lin" valueType="num">
                                      <p:cBhvr additive="base">
                                        <p:cTn id="27" dur="500" fill="hold"/>
                                        <p:tgtEl>
                                          <p:spTgt spid="31"/>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1"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0-#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ppt_x"/>
                                          </p:val>
                                        </p:tav>
                                        <p:tav tm="100000">
                                          <p:val>
                                            <p:strVal val="#ppt_x"/>
                                          </p:val>
                                        </p:tav>
                                      </p:tavLst>
                                    </p:anim>
                                    <p:anim calcmode="lin" valueType="num">
                                      <p:cBhvr additive="base">
                                        <p:cTn id="36" dur="500" fill="hold"/>
                                        <p:tgtEl>
                                          <p:spTgt spid="37"/>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1" fill="hold"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0-#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additive="base">
                                        <p:cTn id="44" dur="500" fill="hold"/>
                                        <p:tgtEl>
                                          <p:spTgt spid="48"/>
                                        </p:tgtEl>
                                        <p:attrNameLst>
                                          <p:attrName>ppt_x</p:attrName>
                                        </p:attrNameLst>
                                      </p:cBhvr>
                                      <p:tavLst>
                                        <p:tav tm="0">
                                          <p:val>
                                            <p:strVal val="#ppt_x"/>
                                          </p:val>
                                        </p:tav>
                                        <p:tav tm="100000">
                                          <p:val>
                                            <p:strVal val="#ppt_x"/>
                                          </p:val>
                                        </p:tav>
                                      </p:tavLst>
                                    </p:anim>
                                    <p:anim calcmode="lin" valueType="num">
                                      <p:cBhvr additive="base">
                                        <p:cTn id="45" dur="500" fill="hold"/>
                                        <p:tgtEl>
                                          <p:spTgt spid="48"/>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16" presetClass="entr" presetSubtype="37"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barn(outVertical)">
                                      <p:cBhvr>
                                        <p:cTn id="49" dur="500"/>
                                        <p:tgtEl>
                                          <p:spTgt spid="59"/>
                                        </p:tgtEl>
                                      </p:cBhvr>
                                    </p:animEffect>
                                  </p:childTnLst>
                                </p:cTn>
                              </p:par>
                              <p:par>
                                <p:cTn id="50" presetID="16" presetClass="entr" presetSubtype="37" fill="hold"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barn(outVertical)">
                                      <p:cBhvr>
                                        <p:cTn id="52" dur="500"/>
                                        <p:tgtEl>
                                          <p:spTgt spid="62"/>
                                        </p:tgtEl>
                                      </p:cBhvr>
                                    </p:animEffect>
                                  </p:childTnLst>
                                </p:cTn>
                              </p:par>
                              <p:par>
                                <p:cTn id="53" presetID="16" presetClass="entr" presetSubtype="37" fill="hold"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barn(outVertical)">
                                      <p:cBhvr>
                                        <p:cTn id="55" dur="500"/>
                                        <p:tgtEl>
                                          <p:spTgt spid="65"/>
                                        </p:tgtEl>
                                      </p:cBhvr>
                                    </p:animEffect>
                                  </p:childTnLst>
                                </p:cTn>
                              </p:par>
                              <p:par>
                                <p:cTn id="56" presetID="16" presetClass="entr" presetSubtype="37"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barn(outVertical)">
                                      <p:cBhvr>
                                        <p:cTn id="58" dur="500"/>
                                        <p:tgtEl>
                                          <p:spTgt spid="68"/>
                                        </p:tgtEl>
                                      </p:cBhvr>
                                    </p:animEffect>
                                  </p:childTnLst>
                                </p:cTn>
                              </p:par>
                            </p:childTnLst>
                          </p:cTn>
                        </p:par>
                        <p:par>
                          <p:cTn id="59" fill="hold">
                            <p:stCondLst>
                              <p:cond delay="3500"/>
                            </p:stCondLst>
                            <p:childTnLst>
                              <p:par>
                                <p:cTn id="60" presetID="14" presetClass="entr" presetSubtype="10"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randombar(horizontal)">
                                      <p:cBhvr>
                                        <p:cTn id="62" dur="500"/>
                                        <p:tgtEl>
                                          <p:spTgt spid="18"/>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Effect transition="in" filter="randombar(horizontal)">
                                      <p:cBhvr>
                                        <p:cTn id="65" dur="500"/>
                                        <p:tgtEl>
                                          <p:spTgt spid="71"/>
                                        </p:tgtEl>
                                      </p:cBhvr>
                                    </p:animEffect>
                                  </p:childTnLst>
                                </p:cTn>
                              </p:par>
                              <p:par>
                                <p:cTn id="66" presetID="14" presetClass="entr" presetSubtype="10" fill="hold" nodeType="with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randombar(horizontal)">
                                      <p:cBhvr>
                                        <p:cTn id="68" dur="500"/>
                                        <p:tgtEl>
                                          <p:spTgt spid="72"/>
                                        </p:tgtEl>
                                      </p:cBhvr>
                                    </p:animEffect>
                                  </p:childTnLst>
                                </p:cTn>
                              </p:par>
                              <p:par>
                                <p:cTn id="69" presetID="14" presetClass="entr" presetSubtype="10"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randombar(horizontal)">
                                      <p:cBhvr>
                                        <p:cTn id="71" dur="500"/>
                                        <p:tgtEl>
                                          <p:spTgt spid="75"/>
                                        </p:tgtEl>
                                      </p:cBhvr>
                                    </p:animEffect>
                                  </p:childTnLst>
                                </p:cTn>
                              </p:par>
                            </p:childTnLst>
                          </p:cTn>
                        </p:par>
                        <p:par>
                          <p:cTn id="72" fill="hold">
                            <p:stCondLst>
                              <p:cond delay="4000"/>
                            </p:stCondLst>
                            <p:childTnLst>
                              <p:par>
                                <p:cTn id="73" presetID="22" presetClass="entr" presetSubtype="4"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down)">
                                      <p:cBhvr>
                                        <p:cTn id="75" dur="500"/>
                                        <p:tgtEl>
                                          <p:spTgt spid="15"/>
                                        </p:tgtEl>
                                      </p:cBhvr>
                                    </p:animEffect>
                                  </p:childTnLst>
                                </p:cTn>
                              </p:par>
                              <p:par>
                                <p:cTn id="76" presetID="22" presetClass="entr" presetSubtype="4"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down)">
                                      <p:cBhvr>
                                        <p:cTn id="78" dur="500"/>
                                        <p:tgtEl>
                                          <p:spTgt spid="34"/>
                                        </p:tgtEl>
                                      </p:cBhvr>
                                    </p:animEffect>
                                  </p:childTnLst>
                                </p:cTn>
                              </p:par>
                              <p:par>
                                <p:cTn id="79" presetID="22" presetClass="entr" presetSubtype="4" fill="hold"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wipe(down)">
                                      <p:cBhvr>
                                        <p:cTn id="81" dur="500"/>
                                        <p:tgtEl>
                                          <p:spTgt spid="45"/>
                                        </p:tgtEl>
                                      </p:cBhvr>
                                    </p:animEffect>
                                  </p:childTnLst>
                                </p:cTn>
                              </p:par>
                              <p:par>
                                <p:cTn id="82" presetID="22" presetClass="entr" presetSubtype="4" fill="hold" nodeType="with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wipe(down)">
                                      <p:cBhvr>
                                        <p:cTn id="8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80"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8568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126487" y="1314000"/>
            <a:ext cx="10054513" cy="4823275"/>
            <a:chOff x="1126487" y="1314000"/>
            <a:chExt cx="10054513" cy="4823275"/>
          </a:xfrm>
        </p:grpSpPr>
        <p:grpSp>
          <p:nvGrpSpPr>
            <p:cNvPr id="4" name="îsḻïḋè"/>
            <p:cNvGrpSpPr/>
            <p:nvPr/>
          </p:nvGrpSpPr>
          <p:grpSpPr>
            <a:xfrm>
              <a:off x="5956458" y="2069952"/>
              <a:ext cx="3878850" cy="3265315"/>
              <a:chOff x="5961000" y="2069952"/>
              <a:chExt cx="3878850" cy="3265315"/>
            </a:xfrm>
          </p:grpSpPr>
          <p:sp>
            <p:nvSpPr>
              <p:cNvPr id="63" name="íŝļíḋè">
                <a:extLst>
                  <a:ext uri="{FF2B5EF4-FFF2-40B4-BE49-F238E27FC236}">
                    <a16:creationId xmlns="" xmlns:a16="http://schemas.microsoft.com/office/drawing/2014/main" id="{B5B8D8E6-4729-47FE-9971-3EFB90617FB6}"/>
                  </a:ext>
                </a:extLst>
              </p:cNvPr>
              <p:cNvSpPr/>
              <p:nvPr/>
            </p:nvSpPr>
            <p:spPr>
              <a:xfrm rot="449473">
                <a:off x="6060892" y="2069952"/>
                <a:ext cx="3778958" cy="1342629"/>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 fmla="*/ 0 w 7303435"/>
                  <a:gd name="connsiteY0" fmla="*/ 2088232 h 2088232"/>
                  <a:gd name="connsiteX1" fmla="*/ 0 w 7303435"/>
                  <a:gd name="connsiteY1" fmla="*/ 0 h 2088232"/>
                  <a:gd name="connsiteX2" fmla="*/ 1474907 w 7303435"/>
                  <a:gd name="connsiteY2" fmla="*/ 395173 h 2088232"/>
                  <a:gd name="connsiteX3" fmla="*/ 7303435 w 7303435"/>
                  <a:gd name="connsiteY3" fmla="*/ 2088232 h 2088232"/>
                  <a:gd name="connsiteX4" fmla="*/ 0 w 7303435"/>
                  <a:gd name="connsiteY4" fmla="*/ 2088232 h 208823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534947"/>
                  <a:gd name="connsiteY0" fmla="*/ 2183662 h 2183662"/>
                  <a:gd name="connsiteX1" fmla="*/ 0 w 7534947"/>
                  <a:gd name="connsiteY1" fmla="*/ 0 h 2183662"/>
                  <a:gd name="connsiteX2" fmla="*/ 1487456 w 7534947"/>
                  <a:gd name="connsiteY2" fmla="*/ 490603 h 2183662"/>
                  <a:gd name="connsiteX3" fmla="*/ 5257711 w 7534947"/>
                  <a:gd name="connsiteY3" fmla="*/ 1353965 h 2183662"/>
                  <a:gd name="connsiteX4" fmla="*/ 7315984 w 7534947"/>
                  <a:gd name="connsiteY4" fmla="*/ 2183662 h 2183662"/>
                  <a:gd name="connsiteX5" fmla="*/ 12549 w 7534947"/>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262674 h 2262674"/>
                  <a:gd name="connsiteX1" fmla="*/ 0 w 7315984"/>
                  <a:gd name="connsiteY1" fmla="*/ 79012 h 2262674"/>
                  <a:gd name="connsiteX2" fmla="*/ 1487456 w 7315984"/>
                  <a:gd name="connsiteY2" fmla="*/ 569615 h 2262674"/>
                  <a:gd name="connsiteX3" fmla="*/ 5257711 w 7315984"/>
                  <a:gd name="connsiteY3" fmla="*/ 1432977 h 2262674"/>
                  <a:gd name="connsiteX4" fmla="*/ 7315984 w 7315984"/>
                  <a:gd name="connsiteY4" fmla="*/ 2262674 h 2262674"/>
                  <a:gd name="connsiteX5" fmla="*/ 12549 w 7315984"/>
                  <a:gd name="connsiteY5" fmla="*/ 2262674 h 2262674"/>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60613 h 2260613"/>
                  <a:gd name="connsiteX1" fmla="*/ 0 w 7315984"/>
                  <a:gd name="connsiteY1" fmla="*/ 76951 h 2260613"/>
                  <a:gd name="connsiteX2" fmla="*/ 1487456 w 7315984"/>
                  <a:gd name="connsiteY2" fmla="*/ 567554 h 2260613"/>
                  <a:gd name="connsiteX3" fmla="*/ 4932506 w 7315984"/>
                  <a:gd name="connsiteY3" fmla="*/ 1295697 h 2260613"/>
                  <a:gd name="connsiteX4" fmla="*/ 7315984 w 7315984"/>
                  <a:gd name="connsiteY4" fmla="*/ 2260613 h 2260613"/>
                  <a:gd name="connsiteX5" fmla="*/ 12549 w 7315984"/>
                  <a:gd name="connsiteY5" fmla="*/ 2260613 h 2260613"/>
                  <a:gd name="connsiteX0" fmla="*/ 12549 w 8211184"/>
                  <a:gd name="connsiteY0" fmla="*/ 2260613 h 2260613"/>
                  <a:gd name="connsiteX1" fmla="*/ 0 w 8211184"/>
                  <a:gd name="connsiteY1" fmla="*/ 76951 h 2260613"/>
                  <a:gd name="connsiteX2" fmla="*/ 1487456 w 8211184"/>
                  <a:gd name="connsiteY2" fmla="*/ 567554 h 2260613"/>
                  <a:gd name="connsiteX3" fmla="*/ 4932506 w 8211184"/>
                  <a:gd name="connsiteY3" fmla="*/ 1295697 h 2260613"/>
                  <a:gd name="connsiteX4" fmla="*/ 7315984 w 8211184"/>
                  <a:gd name="connsiteY4" fmla="*/ 2260613 h 2260613"/>
                  <a:gd name="connsiteX5" fmla="*/ 12549 w 8211184"/>
                  <a:gd name="connsiteY5" fmla="*/ 2260613 h 2260613"/>
                  <a:gd name="connsiteX0" fmla="*/ 12549 w 7372592"/>
                  <a:gd name="connsiteY0" fmla="*/ 2260613 h 2273153"/>
                  <a:gd name="connsiteX1" fmla="*/ 0 w 7372592"/>
                  <a:gd name="connsiteY1" fmla="*/ 76951 h 2273153"/>
                  <a:gd name="connsiteX2" fmla="*/ 1487456 w 7372592"/>
                  <a:gd name="connsiteY2" fmla="*/ 567554 h 2273153"/>
                  <a:gd name="connsiteX3" fmla="*/ 4932506 w 7372592"/>
                  <a:gd name="connsiteY3" fmla="*/ 1295697 h 2273153"/>
                  <a:gd name="connsiteX4" fmla="*/ 7315984 w 7372592"/>
                  <a:gd name="connsiteY4" fmla="*/ 2260613 h 2273153"/>
                  <a:gd name="connsiteX5" fmla="*/ 12549 w 7372592"/>
                  <a:gd name="connsiteY5" fmla="*/ 2260613 h 2273153"/>
                  <a:gd name="connsiteX0" fmla="*/ 12549 w 8860132"/>
                  <a:gd name="connsiteY0" fmla="*/ 2260613 h 2509756"/>
                  <a:gd name="connsiteX1" fmla="*/ 0 w 8860132"/>
                  <a:gd name="connsiteY1" fmla="*/ 76951 h 2509756"/>
                  <a:gd name="connsiteX2" fmla="*/ 1487456 w 8860132"/>
                  <a:gd name="connsiteY2" fmla="*/ 567554 h 2509756"/>
                  <a:gd name="connsiteX3" fmla="*/ 4932506 w 8860132"/>
                  <a:gd name="connsiteY3" fmla="*/ 1295697 h 2509756"/>
                  <a:gd name="connsiteX4" fmla="*/ 7315984 w 8860132"/>
                  <a:gd name="connsiteY4" fmla="*/ 2260613 h 2509756"/>
                  <a:gd name="connsiteX5" fmla="*/ 12549 w 8860132"/>
                  <a:gd name="connsiteY5" fmla="*/ 2260613 h 2509756"/>
                  <a:gd name="connsiteX0" fmla="*/ 12549 w 7586891"/>
                  <a:gd name="connsiteY0" fmla="*/ 2257838 h 2343573"/>
                  <a:gd name="connsiteX1" fmla="*/ 0 w 7586891"/>
                  <a:gd name="connsiteY1" fmla="*/ 74176 h 2343573"/>
                  <a:gd name="connsiteX2" fmla="*/ 1487456 w 7586891"/>
                  <a:gd name="connsiteY2" fmla="*/ 564779 h 2343573"/>
                  <a:gd name="connsiteX3" fmla="*/ 5166074 w 7586891"/>
                  <a:gd name="connsiteY3" fmla="*/ 1100407 h 2343573"/>
                  <a:gd name="connsiteX4" fmla="*/ 7315984 w 7586891"/>
                  <a:gd name="connsiteY4" fmla="*/ 2257838 h 2343573"/>
                  <a:gd name="connsiteX5" fmla="*/ 12549 w 7586891"/>
                  <a:gd name="connsiteY5" fmla="*/ 2257838 h 2343573"/>
                  <a:gd name="connsiteX0" fmla="*/ 12549 w 7607135"/>
                  <a:gd name="connsiteY0" fmla="*/ 2257838 h 2343573"/>
                  <a:gd name="connsiteX1" fmla="*/ 0 w 7607135"/>
                  <a:gd name="connsiteY1" fmla="*/ 74176 h 2343573"/>
                  <a:gd name="connsiteX2" fmla="*/ 1487456 w 7607135"/>
                  <a:gd name="connsiteY2" fmla="*/ 564779 h 2343573"/>
                  <a:gd name="connsiteX3" fmla="*/ 5166074 w 7607135"/>
                  <a:gd name="connsiteY3" fmla="*/ 1100407 h 2343573"/>
                  <a:gd name="connsiteX4" fmla="*/ 7315984 w 7607135"/>
                  <a:gd name="connsiteY4" fmla="*/ 2257838 h 2343573"/>
                  <a:gd name="connsiteX5" fmla="*/ 12549 w 7607135"/>
                  <a:gd name="connsiteY5" fmla="*/ 2257838 h 2343573"/>
                  <a:gd name="connsiteX0" fmla="*/ 12549 w 8176398"/>
                  <a:gd name="connsiteY0" fmla="*/ 2257838 h 2521866"/>
                  <a:gd name="connsiteX1" fmla="*/ 0 w 8176398"/>
                  <a:gd name="connsiteY1" fmla="*/ 74176 h 2521866"/>
                  <a:gd name="connsiteX2" fmla="*/ 1487456 w 8176398"/>
                  <a:gd name="connsiteY2" fmla="*/ 564779 h 2521866"/>
                  <a:gd name="connsiteX3" fmla="*/ 5166074 w 8176398"/>
                  <a:gd name="connsiteY3" fmla="*/ 1100407 h 2521866"/>
                  <a:gd name="connsiteX4" fmla="*/ 7315984 w 8176398"/>
                  <a:gd name="connsiteY4" fmla="*/ 2257838 h 2521866"/>
                  <a:gd name="connsiteX5" fmla="*/ 12549 w 8176398"/>
                  <a:gd name="connsiteY5" fmla="*/ 2257838 h 2521866"/>
                  <a:gd name="connsiteX0" fmla="*/ 12549 w 8176398"/>
                  <a:gd name="connsiteY0" fmla="*/ 2183662 h 2447690"/>
                  <a:gd name="connsiteX1" fmla="*/ 0 w 8176398"/>
                  <a:gd name="connsiteY1" fmla="*/ 0 h 2447690"/>
                  <a:gd name="connsiteX2" fmla="*/ 1487456 w 8176398"/>
                  <a:gd name="connsiteY2" fmla="*/ 490603 h 2447690"/>
                  <a:gd name="connsiteX3" fmla="*/ 5166074 w 8176398"/>
                  <a:gd name="connsiteY3" fmla="*/ 1026231 h 2447690"/>
                  <a:gd name="connsiteX4" fmla="*/ 7315984 w 8176398"/>
                  <a:gd name="connsiteY4" fmla="*/ 2183662 h 2447690"/>
                  <a:gd name="connsiteX5" fmla="*/ 12549 w 8176398"/>
                  <a:gd name="connsiteY5" fmla="*/ 2183662 h 24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solidFill>
                <a:schemeClr val="accent1"/>
              </a:solidFill>
              <a:ln w="25400" cap="flat" cmpd="sng" algn="ctr">
                <a:noFill/>
                <a:prstDash val="solid"/>
              </a:ln>
              <a:effectLst/>
            </p:spPr>
            <p:txBody>
              <a:bodyPr anchor="ctr"/>
              <a:lstStyle/>
              <a:p>
                <a:pPr algn="ctr"/>
                <a:endParaRPr>
                  <a:cs typeface="+mn-ea"/>
                  <a:sym typeface="+mn-lt"/>
                </a:endParaRPr>
              </a:p>
            </p:txBody>
          </p:sp>
          <p:sp>
            <p:nvSpPr>
              <p:cNvPr id="64" name="îš1ïḓé">
                <a:extLst>
                  <a:ext uri="{FF2B5EF4-FFF2-40B4-BE49-F238E27FC236}">
                    <a16:creationId xmlns="" xmlns:a16="http://schemas.microsoft.com/office/drawing/2014/main" id="{34C573B2-55BE-4DAC-81B9-5F784120F6BF}"/>
                  </a:ext>
                </a:extLst>
              </p:cNvPr>
              <p:cNvSpPr/>
              <p:nvPr/>
            </p:nvSpPr>
            <p:spPr>
              <a:xfrm rot="21077013">
                <a:off x="5961000" y="2798238"/>
                <a:ext cx="3147279" cy="1119262"/>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 fmla="*/ 0 w 7303435"/>
                  <a:gd name="connsiteY0" fmla="*/ 2088232 h 2088232"/>
                  <a:gd name="connsiteX1" fmla="*/ 0 w 7303435"/>
                  <a:gd name="connsiteY1" fmla="*/ 0 h 2088232"/>
                  <a:gd name="connsiteX2" fmla="*/ 1474907 w 7303435"/>
                  <a:gd name="connsiteY2" fmla="*/ 395173 h 2088232"/>
                  <a:gd name="connsiteX3" fmla="*/ 7303435 w 7303435"/>
                  <a:gd name="connsiteY3" fmla="*/ 2088232 h 2088232"/>
                  <a:gd name="connsiteX4" fmla="*/ 0 w 7303435"/>
                  <a:gd name="connsiteY4" fmla="*/ 2088232 h 208823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534947"/>
                  <a:gd name="connsiteY0" fmla="*/ 2183662 h 2183662"/>
                  <a:gd name="connsiteX1" fmla="*/ 0 w 7534947"/>
                  <a:gd name="connsiteY1" fmla="*/ 0 h 2183662"/>
                  <a:gd name="connsiteX2" fmla="*/ 1487456 w 7534947"/>
                  <a:gd name="connsiteY2" fmla="*/ 490603 h 2183662"/>
                  <a:gd name="connsiteX3" fmla="*/ 5257711 w 7534947"/>
                  <a:gd name="connsiteY3" fmla="*/ 1353965 h 2183662"/>
                  <a:gd name="connsiteX4" fmla="*/ 7315984 w 7534947"/>
                  <a:gd name="connsiteY4" fmla="*/ 2183662 h 2183662"/>
                  <a:gd name="connsiteX5" fmla="*/ 12549 w 7534947"/>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262674 h 2262674"/>
                  <a:gd name="connsiteX1" fmla="*/ 0 w 7315984"/>
                  <a:gd name="connsiteY1" fmla="*/ 79012 h 2262674"/>
                  <a:gd name="connsiteX2" fmla="*/ 1487456 w 7315984"/>
                  <a:gd name="connsiteY2" fmla="*/ 569615 h 2262674"/>
                  <a:gd name="connsiteX3" fmla="*/ 5257711 w 7315984"/>
                  <a:gd name="connsiteY3" fmla="*/ 1432977 h 2262674"/>
                  <a:gd name="connsiteX4" fmla="*/ 7315984 w 7315984"/>
                  <a:gd name="connsiteY4" fmla="*/ 2262674 h 2262674"/>
                  <a:gd name="connsiteX5" fmla="*/ 12549 w 7315984"/>
                  <a:gd name="connsiteY5" fmla="*/ 2262674 h 2262674"/>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60613 h 2260613"/>
                  <a:gd name="connsiteX1" fmla="*/ 0 w 7315984"/>
                  <a:gd name="connsiteY1" fmla="*/ 76951 h 2260613"/>
                  <a:gd name="connsiteX2" fmla="*/ 1487456 w 7315984"/>
                  <a:gd name="connsiteY2" fmla="*/ 567554 h 2260613"/>
                  <a:gd name="connsiteX3" fmla="*/ 4932506 w 7315984"/>
                  <a:gd name="connsiteY3" fmla="*/ 1295697 h 2260613"/>
                  <a:gd name="connsiteX4" fmla="*/ 7315984 w 7315984"/>
                  <a:gd name="connsiteY4" fmla="*/ 2260613 h 2260613"/>
                  <a:gd name="connsiteX5" fmla="*/ 12549 w 7315984"/>
                  <a:gd name="connsiteY5" fmla="*/ 2260613 h 2260613"/>
                  <a:gd name="connsiteX0" fmla="*/ 12549 w 8211184"/>
                  <a:gd name="connsiteY0" fmla="*/ 2260613 h 2260613"/>
                  <a:gd name="connsiteX1" fmla="*/ 0 w 8211184"/>
                  <a:gd name="connsiteY1" fmla="*/ 76951 h 2260613"/>
                  <a:gd name="connsiteX2" fmla="*/ 1487456 w 8211184"/>
                  <a:gd name="connsiteY2" fmla="*/ 567554 h 2260613"/>
                  <a:gd name="connsiteX3" fmla="*/ 4932506 w 8211184"/>
                  <a:gd name="connsiteY3" fmla="*/ 1295697 h 2260613"/>
                  <a:gd name="connsiteX4" fmla="*/ 7315984 w 8211184"/>
                  <a:gd name="connsiteY4" fmla="*/ 2260613 h 2260613"/>
                  <a:gd name="connsiteX5" fmla="*/ 12549 w 8211184"/>
                  <a:gd name="connsiteY5" fmla="*/ 2260613 h 2260613"/>
                  <a:gd name="connsiteX0" fmla="*/ 12549 w 7372592"/>
                  <a:gd name="connsiteY0" fmla="*/ 2260613 h 2273153"/>
                  <a:gd name="connsiteX1" fmla="*/ 0 w 7372592"/>
                  <a:gd name="connsiteY1" fmla="*/ 76951 h 2273153"/>
                  <a:gd name="connsiteX2" fmla="*/ 1487456 w 7372592"/>
                  <a:gd name="connsiteY2" fmla="*/ 567554 h 2273153"/>
                  <a:gd name="connsiteX3" fmla="*/ 4932506 w 7372592"/>
                  <a:gd name="connsiteY3" fmla="*/ 1295697 h 2273153"/>
                  <a:gd name="connsiteX4" fmla="*/ 7315984 w 7372592"/>
                  <a:gd name="connsiteY4" fmla="*/ 2260613 h 2273153"/>
                  <a:gd name="connsiteX5" fmla="*/ 12549 w 7372592"/>
                  <a:gd name="connsiteY5" fmla="*/ 2260613 h 2273153"/>
                  <a:gd name="connsiteX0" fmla="*/ 12549 w 8860132"/>
                  <a:gd name="connsiteY0" fmla="*/ 2260613 h 2509756"/>
                  <a:gd name="connsiteX1" fmla="*/ 0 w 8860132"/>
                  <a:gd name="connsiteY1" fmla="*/ 76951 h 2509756"/>
                  <a:gd name="connsiteX2" fmla="*/ 1487456 w 8860132"/>
                  <a:gd name="connsiteY2" fmla="*/ 567554 h 2509756"/>
                  <a:gd name="connsiteX3" fmla="*/ 4932506 w 8860132"/>
                  <a:gd name="connsiteY3" fmla="*/ 1295697 h 2509756"/>
                  <a:gd name="connsiteX4" fmla="*/ 7315984 w 8860132"/>
                  <a:gd name="connsiteY4" fmla="*/ 2260613 h 2509756"/>
                  <a:gd name="connsiteX5" fmla="*/ 12549 w 8860132"/>
                  <a:gd name="connsiteY5" fmla="*/ 2260613 h 2509756"/>
                  <a:gd name="connsiteX0" fmla="*/ 12549 w 7586891"/>
                  <a:gd name="connsiteY0" fmla="*/ 2257838 h 2343573"/>
                  <a:gd name="connsiteX1" fmla="*/ 0 w 7586891"/>
                  <a:gd name="connsiteY1" fmla="*/ 74176 h 2343573"/>
                  <a:gd name="connsiteX2" fmla="*/ 1487456 w 7586891"/>
                  <a:gd name="connsiteY2" fmla="*/ 564779 h 2343573"/>
                  <a:gd name="connsiteX3" fmla="*/ 5166074 w 7586891"/>
                  <a:gd name="connsiteY3" fmla="*/ 1100407 h 2343573"/>
                  <a:gd name="connsiteX4" fmla="*/ 7315984 w 7586891"/>
                  <a:gd name="connsiteY4" fmla="*/ 2257838 h 2343573"/>
                  <a:gd name="connsiteX5" fmla="*/ 12549 w 7586891"/>
                  <a:gd name="connsiteY5" fmla="*/ 2257838 h 2343573"/>
                  <a:gd name="connsiteX0" fmla="*/ 12549 w 7607135"/>
                  <a:gd name="connsiteY0" fmla="*/ 2257838 h 2343573"/>
                  <a:gd name="connsiteX1" fmla="*/ 0 w 7607135"/>
                  <a:gd name="connsiteY1" fmla="*/ 74176 h 2343573"/>
                  <a:gd name="connsiteX2" fmla="*/ 1487456 w 7607135"/>
                  <a:gd name="connsiteY2" fmla="*/ 564779 h 2343573"/>
                  <a:gd name="connsiteX3" fmla="*/ 5166074 w 7607135"/>
                  <a:gd name="connsiteY3" fmla="*/ 1100407 h 2343573"/>
                  <a:gd name="connsiteX4" fmla="*/ 7315984 w 7607135"/>
                  <a:gd name="connsiteY4" fmla="*/ 2257838 h 2343573"/>
                  <a:gd name="connsiteX5" fmla="*/ 12549 w 7607135"/>
                  <a:gd name="connsiteY5" fmla="*/ 2257838 h 2343573"/>
                  <a:gd name="connsiteX0" fmla="*/ 12549 w 8176398"/>
                  <a:gd name="connsiteY0" fmla="*/ 2257838 h 2521866"/>
                  <a:gd name="connsiteX1" fmla="*/ 0 w 8176398"/>
                  <a:gd name="connsiteY1" fmla="*/ 74176 h 2521866"/>
                  <a:gd name="connsiteX2" fmla="*/ 1487456 w 8176398"/>
                  <a:gd name="connsiteY2" fmla="*/ 564779 h 2521866"/>
                  <a:gd name="connsiteX3" fmla="*/ 5166074 w 8176398"/>
                  <a:gd name="connsiteY3" fmla="*/ 1100407 h 2521866"/>
                  <a:gd name="connsiteX4" fmla="*/ 7315984 w 8176398"/>
                  <a:gd name="connsiteY4" fmla="*/ 2257838 h 2521866"/>
                  <a:gd name="connsiteX5" fmla="*/ 12549 w 8176398"/>
                  <a:gd name="connsiteY5" fmla="*/ 2257838 h 2521866"/>
                  <a:gd name="connsiteX0" fmla="*/ 12549 w 8176398"/>
                  <a:gd name="connsiteY0" fmla="*/ 2183662 h 2447690"/>
                  <a:gd name="connsiteX1" fmla="*/ 0 w 8176398"/>
                  <a:gd name="connsiteY1" fmla="*/ 0 h 2447690"/>
                  <a:gd name="connsiteX2" fmla="*/ 1487456 w 8176398"/>
                  <a:gd name="connsiteY2" fmla="*/ 490603 h 2447690"/>
                  <a:gd name="connsiteX3" fmla="*/ 5166074 w 8176398"/>
                  <a:gd name="connsiteY3" fmla="*/ 1026231 h 2447690"/>
                  <a:gd name="connsiteX4" fmla="*/ 7315984 w 8176398"/>
                  <a:gd name="connsiteY4" fmla="*/ 2183662 h 2447690"/>
                  <a:gd name="connsiteX5" fmla="*/ 12549 w 8176398"/>
                  <a:gd name="connsiteY5" fmla="*/ 2183662 h 24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solidFill>
                <a:schemeClr val="accent2"/>
              </a:solidFill>
              <a:ln w="25400" cap="flat" cmpd="sng" algn="ctr">
                <a:noFill/>
                <a:prstDash val="solid"/>
              </a:ln>
              <a:effectLst/>
            </p:spPr>
            <p:txBody>
              <a:bodyPr anchor="ctr"/>
              <a:lstStyle/>
              <a:p>
                <a:pPr algn="ctr"/>
                <a:endParaRPr>
                  <a:cs typeface="+mn-ea"/>
                  <a:sym typeface="+mn-lt"/>
                </a:endParaRPr>
              </a:p>
            </p:txBody>
          </p:sp>
          <p:sp>
            <p:nvSpPr>
              <p:cNvPr id="65" name="ïślïḑe">
                <a:extLst>
                  <a:ext uri="{FF2B5EF4-FFF2-40B4-BE49-F238E27FC236}">
                    <a16:creationId xmlns="" xmlns:a16="http://schemas.microsoft.com/office/drawing/2014/main" id="{B3D65B5E-424C-4EA3-B1AC-E67BAF83C94F}"/>
                  </a:ext>
                </a:extLst>
              </p:cNvPr>
              <p:cNvSpPr/>
              <p:nvPr/>
            </p:nvSpPr>
            <p:spPr>
              <a:xfrm rot="20062520">
                <a:off x="6004148" y="3470764"/>
                <a:ext cx="2705601" cy="961449"/>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 fmla="*/ 0 w 7303435"/>
                  <a:gd name="connsiteY0" fmla="*/ 2088232 h 2088232"/>
                  <a:gd name="connsiteX1" fmla="*/ 0 w 7303435"/>
                  <a:gd name="connsiteY1" fmla="*/ 0 h 2088232"/>
                  <a:gd name="connsiteX2" fmla="*/ 1474907 w 7303435"/>
                  <a:gd name="connsiteY2" fmla="*/ 395173 h 2088232"/>
                  <a:gd name="connsiteX3" fmla="*/ 7303435 w 7303435"/>
                  <a:gd name="connsiteY3" fmla="*/ 2088232 h 2088232"/>
                  <a:gd name="connsiteX4" fmla="*/ 0 w 7303435"/>
                  <a:gd name="connsiteY4" fmla="*/ 2088232 h 208823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534947"/>
                  <a:gd name="connsiteY0" fmla="*/ 2183662 h 2183662"/>
                  <a:gd name="connsiteX1" fmla="*/ 0 w 7534947"/>
                  <a:gd name="connsiteY1" fmla="*/ 0 h 2183662"/>
                  <a:gd name="connsiteX2" fmla="*/ 1487456 w 7534947"/>
                  <a:gd name="connsiteY2" fmla="*/ 490603 h 2183662"/>
                  <a:gd name="connsiteX3" fmla="*/ 5257711 w 7534947"/>
                  <a:gd name="connsiteY3" fmla="*/ 1353965 h 2183662"/>
                  <a:gd name="connsiteX4" fmla="*/ 7315984 w 7534947"/>
                  <a:gd name="connsiteY4" fmla="*/ 2183662 h 2183662"/>
                  <a:gd name="connsiteX5" fmla="*/ 12549 w 7534947"/>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262674 h 2262674"/>
                  <a:gd name="connsiteX1" fmla="*/ 0 w 7315984"/>
                  <a:gd name="connsiteY1" fmla="*/ 79012 h 2262674"/>
                  <a:gd name="connsiteX2" fmla="*/ 1487456 w 7315984"/>
                  <a:gd name="connsiteY2" fmla="*/ 569615 h 2262674"/>
                  <a:gd name="connsiteX3" fmla="*/ 5257711 w 7315984"/>
                  <a:gd name="connsiteY3" fmla="*/ 1432977 h 2262674"/>
                  <a:gd name="connsiteX4" fmla="*/ 7315984 w 7315984"/>
                  <a:gd name="connsiteY4" fmla="*/ 2262674 h 2262674"/>
                  <a:gd name="connsiteX5" fmla="*/ 12549 w 7315984"/>
                  <a:gd name="connsiteY5" fmla="*/ 2262674 h 2262674"/>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60613 h 2260613"/>
                  <a:gd name="connsiteX1" fmla="*/ 0 w 7315984"/>
                  <a:gd name="connsiteY1" fmla="*/ 76951 h 2260613"/>
                  <a:gd name="connsiteX2" fmla="*/ 1487456 w 7315984"/>
                  <a:gd name="connsiteY2" fmla="*/ 567554 h 2260613"/>
                  <a:gd name="connsiteX3" fmla="*/ 4932506 w 7315984"/>
                  <a:gd name="connsiteY3" fmla="*/ 1295697 h 2260613"/>
                  <a:gd name="connsiteX4" fmla="*/ 7315984 w 7315984"/>
                  <a:gd name="connsiteY4" fmla="*/ 2260613 h 2260613"/>
                  <a:gd name="connsiteX5" fmla="*/ 12549 w 7315984"/>
                  <a:gd name="connsiteY5" fmla="*/ 2260613 h 2260613"/>
                  <a:gd name="connsiteX0" fmla="*/ 12549 w 8211184"/>
                  <a:gd name="connsiteY0" fmla="*/ 2260613 h 2260613"/>
                  <a:gd name="connsiteX1" fmla="*/ 0 w 8211184"/>
                  <a:gd name="connsiteY1" fmla="*/ 76951 h 2260613"/>
                  <a:gd name="connsiteX2" fmla="*/ 1487456 w 8211184"/>
                  <a:gd name="connsiteY2" fmla="*/ 567554 h 2260613"/>
                  <a:gd name="connsiteX3" fmla="*/ 4932506 w 8211184"/>
                  <a:gd name="connsiteY3" fmla="*/ 1295697 h 2260613"/>
                  <a:gd name="connsiteX4" fmla="*/ 7315984 w 8211184"/>
                  <a:gd name="connsiteY4" fmla="*/ 2260613 h 2260613"/>
                  <a:gd name="connsiteX5" fmla="*/ 12549 w 8211184"/>
                  <a:gd name="connsiteY5" fmla="*/ 2260613 h 2260613"/>
                  <a:gd name="connsiteX0" fmla="*/ 12549 w 7372592"/>
                  <a:gd name="connsiteY0" fmla="*/ 2260613 h 2273153"/>
                  <a:gd name="connsiteX1" fmla="*/ 0 w 7372592"/>
                  <a:gd name="connsiteY1" fmla="*/ 76951 h 2273153"/>
                  <a:gd name="connsiteX2" fmla="*/ 1487456 w 7372592"/>
                  <a:gd name="connsiteY2" fmla="*/ 567554 h 2273153"/>
                  <a:gd name="connsiteX3" fmla="*/ 4932506 w 7372592"/>
                  <a:gd name="connsiteY3" fmla="*/ 1295697 h 2273153"/>
                  <a:gd name="connsiteX4" fmla="*/ 7315984 w 7372592"/>
                  <a:gd name="connsiteY4" fmla="*/ 2260613 h 2273153"/>
                  <a:gd name="connsiteX5" fmla="*/ 12549 w 7372592"/>
                  <a:gd name="connsiteY5" fmla="*/ 2260613 h 2273153"/>
                  <a:gd name="connsiteX0" fmla="*/ 12549 w 8860132"/>
                  <a:gd name="connsiteY0" fmla="*/ 2260613 h 2509756"/>
                  <a:gd name="connsiteX1" fmla="*/ 0 w 8860132"/>
                  <a:gd name="connsiteY1" fmla="*/ 76951 h 2509756"/>
                  <a:gd name="connsiteX2" fmla="*/ 1487456 w 8860132"/>
                  <a:gd name="connsiteY2" fmla="*/ 567554 h 2509756"/>
                  <a:gd name="connsiteX3" fmla="*/ 4932506 w 8860132"/>
                  <a:gd name="connsiteY3" fmla="*/ 1295697 h 2509756"/>
                  <a:gd name="connsiteX4" fmla="*/ 7315984 w 8860132"/>
                  <a:gd name="connsiteY4" fmla="*/ 2260613 h 2509756"/>
                  <a:gd name="connsiteX5" fmla="*/ 12549 w 8860132"/>
                  <a:gd name="connsiteY5" fmla="*/ 2260613 h 2509756"/>
                  <a:gd name="connsiteX0" fmla="*/ 12549 w 7586891"/>
                  <a:gd name="connsiteY0" fmla="*/ 2257838 h 2343573"/>
                  <a:gd name="connsiteX1" fmla="*/ 0 w 7586891"/>
                  <a:gd name="connsiteY1" fmla="*/ 74176 h 2343573"/>
                  <a:gd name="connsiteX2" fmla="*/ 1487456 w 7586891"/>
                  <a:gd name="connsiteY2" fmla="*/ 564779 h 2343573"/>
                  <a:gd name="connsiteX3" fmla="*/ 5166074 w 7586891"/>
                  <a:gd name="connsiteY3" fmla="*/ 1100407 h 2343573"/>
                  <a:gd name="connsiteX4" fmla="*/ 7315984 w 7586891"/>
                  <a:gd name="connsiteY4" fmla="*/ 2257838 h 2343573"/>
                  <a:gd name="connsiteX5" fmla="*/ 12549 w 7586891"/>
                  <a:gd name="connsiteY5" fmla="*/ 2257838 h 2343573"/>
                  <a:gd name="connsiteX0" fmla="*/ 12549 w 7607135"/>
                  <a:gd name="connsiteY0" fmla="*/ 2257838 h 2343573"/>
                  <a:gd name="connsiteX1" fmla="*/ 0 w 7607135"/>
                  <a:gd name="connsiteY1" fmla="*/ 74176 h 2343573"/>
                  <a:gd name="connsiteX2" fmla="*/ 1487456 w 7607135"/>
                  <a:gd name="connsiteY2" fmla="*/ 564779 h 2343573"/>
                  <a:gd name="connsiteX3" fmla="*/ 5166074 w 7607135"/>
                  <a:gd name="connsiteY3" fmla="*/ 1100407 h 2343573"/>
                  <a:gd name="connsiteX4" fmla="*/ 7315984 w 7607135"/>
                  <a:gd name="connsiteY4" fmla="*/ 2257838 h 2343573"/>
                  <a:gd name="connsiteX5" fmla="*/ 12549 w 7607135"/>
                  <a:gd name="connsiteY5" fmla="*/ 2257838 h 2343573"/>
                  <a:gd name="connsiteX0" fmla="*/ 12549 w 8176398"/>
                  <a:gd name="connsiteY0" fmla="*/ 2257838 h 2521866"/>
                  <a:gd name="connsiteX1" fmla="*/ 0 w 8176398"/>
                  <a:gd name="connsiteY1" fmla="*/ 74176 h 2521866"/>
                  <a:gd name="connsiteX2" fmla="*/ 1487456 w 8176398"/>
                  <a:gd name="connsiteY2" fmla="*/ 564779 h 2521866"/>
                  <a:gd name="connsiteX3" fmla="*/ 5166074 w 8176398"/>
                  <a:gd name="connsiteY3" fmla="*/ 1100407 h 2521866"/>
                  <a:gd name="connsiteX4" fmla="*/ 7315984 w 8176398"/>
                  <a:gd name="connsiteY4" fmla="*/ 2257838 h 2521866"/>
                  <a:gd name="connsiteX5" fmla="*/ 12549 w 8176398"/>
                  <a:gd name="connsiteY5" fmla="*/ 2257838 h 2521866"/>
                  <a:gd name="connsiteX0" fmla="*/ 12549 w 8176398"/>
                  <a:gd name="connsiteY0" fmla="*/ 2183662 h 2447690"/>
                  <a:gd name="connsiteX1" fmla="*/ 0 w 8176398"/>
                  <a:gd name="connsiteY1" fmla="*/ 0 h 2447690"/>
                  <a:gd name="connsiteX2" fmla="*/ 1487456 w 8176398"/>
                  <a:gd name="connsiteY2" fmla="*/ 490603 h 2447690"/>
                  <a:gd name="connsiteX3" fmla="*/ 5166074 w 8176398"/>
                  <a:gd name="connsiteY3" fmla="*/ 1026231 h 2447690"/>
                  <a:gd name="connsiteX4" fmla="*/ 7315984 w 8176398"/>
                  <a:gd name="connsiteY4" fmla="*/ 2183662 h 2447690"/>
                  <a:gd name="connsiteX5" fmla="*/ 12549 w 8176398"/>
                  <a:gd name="connsiteY5" fmla="*/ 2183662 h 24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solidFill>
                <a:schemeClr val="accent3"/>
              </a:solidFill>
              <a:ln w="25400" cap="flat" cmpd="sng" algn="ctr">
                <a:noFill/>
                <a:prstDash val="solid"/>
              </a:ln>
              <a:effectLst/>
            </p:spPr>
            <p:txBody>
              <a:bodyPr anchor="ctr"/>
              <a:lstStyle/>
              <a:p>
                <a:pPr algn="ctr"/>
                <a:endParaRPr>
                  <a:cs typeface="+mn-ea"/>
                  <a:sym typeface="+mn-lt"/>
                </a:endParaRPr>
              </a:p>
            </p:txBody>
          </p:sp>
          <p:sp>
            <p:nvSpPr>
              <p:cNvPr id="66" name="îṧľîḑé">
                <a:extLst>
                  <a:ext uri="{FF2B5EF4-FFF2-40B4-BE49-F238E27FC236}">
                    <a16:creationId xmlns="" xmlns:a16="http://schemas.microsoft.com/office/drawing/2014/main" id="{0F09C039-1930-491B-A8A8-333D587DA44B}"/>
                  </a:ext>
                </a:extLst>
              </p:cNvPr>
              <p:cNvSpPr/>
              <p:nvPr/>
            </p:nvSpPr>
            <p:spPr>
              <a:xfrm>
                <a:off x="6267277" y="2288448"/>
                <a:ext cx="573461" cy="564259"/>
              </a:xfrm>
              <a:prstGeom prst="ellipse">
                <a:avLst/>
              </a:prstGeom>
              <a:solidFill>
                <a:srgbClr val="FFFFFF"/>
              </a:solidFill>
              <a:ln w="50800" cap="flat" cmpd="sng" algn="ctr">
                <a:solidFill>
                  <a:srgbClr val="FFFFFF"/>
                </a:solidFill>
                <a:prstDash val="solid"/>
              </a:ln>
              <a:effectLst/>
            </p:spPr>
            <p:txBody>
              <a:bodyPr wrap="none" lIns="90000" tIns="46800" rIns="90000" bIns="46800" anchor="ctr" anchorCtr="1">
                <a:normAutofit fontScale="92500" lnSpcReduction="10000"/>
              </a:bodyPr>
              <a:lstStyle/>
              <a:p>
                <a:pPr algn="ctr">
                  <a:defRPr/>
                </a:pPr>
                <a:r>
                  <a:rPr lang="en-US" sz="2400" kern="0" dirty="0">
                    <a:cs typeface="+mn-ea"/>
                    <a:sym typeface="+mn-lt"/>
                  </a:rPr>
                  <a:t>01</a:t>
                </a:r>
              </a:p>
            </p:txBody>
          </p:sp>
          <p:sp>
            <p:nvSpPr>
              <p:cNvPr id="67" name="íŝļídê">
                <a:extLst>
                  <a:ext uri="{FF2B5EF4-FFF2-40B4-BE49-F238E27FC236}">
                    <a16:creationId xmlns="" xmlns:a16="http://schemas.microsoft.com/office/drawing/2014/main" id="{764084C8-F9DE-4F41-AF88-DF4FE5DE6FBE}"/>
                  </a:ext>
                </a:extLst>
              </p:cNvPr>
              <p:cNvSpPr/>
              <p:nvPr/>
            </p:nvSpPr>
            <p:spPr>
              <a:xfrm>
                <a:off x="6134494" y="3291462"/>
                <a:ext cx="526334" cy="517889"/>
              </a:xfrm>
              <a:prstGeom prst="ellipse">
                <a:avLst/>
              </a:prstGeom>
              <a:solidFill>
                <a:srgbClr val="FFFFFF"/>
              </a:solidFill>
              <a:ln w="50800" cap="flat" cmpd="sng" algn="ctr">
                <a:solidFill>
                  <a:srgbClr val="FFFFFF"/>
                </a:solidFill>
                <a:prstDash val="solid"/>
              </a:ln>
              <a:effectLst/>
            </p:spPr>
            <p:txBody>
              <a:bodyPr wrap="none" lIns="90000" tIns="46800" rIns="90000" bIns="46800" anchor="ctr" anchorCtr="1">
                <a:normAutofit fontScale="92500" lnSpcReduction="20000"/>
              </a:bodyPr>
              <a:lstStyle/>
              <a:p>
                <a:pPr algn="ctr">
                  <a:defRPr/>
                </a:pPr>
                <a:r>
                  <a:rPr lang="en-US" sz="2200" kern="0" dirty="0">
                    <a:cs typeface="+mn-ea"/>
                    <a:sym typeface="+mn-lt"/>
                  </a:rPr>
                  <a:t>02</a:t>
                </a:r>
                <a:endParaRPr lang="en-US" sz="2000" kern="0" dirty="0">
                  <a:cs typeface="+mn-ea"/>
                  <a:sym typeface="+mn-lt"/>
                </a:endParaRPr>
              </a:p>
            </p:txBody>
          </p:sp>
          <p:sp>
            <p:nvSpPr>
              <p:cNvPr id="68" name="î$ḻïḍè">
                <a:extLst>
                  <a:ext uri="{FF2B5EF4-FFF2-40B4-BE49-F238E27FC236}">
                    <a16:creationId xmlns="" xmlns:a16="http://schemas.microsoft.com/office/drawing/2014/main" id="{338853B8-5A52-4A0B-A38E-B78F1BD495D6}"/>
                  </a:ext>
                </a:extLst>
              </p:cNvPr>
              <p:cNvSpPr/>
              <p:nvPr/>
            </p:nvSpPr>
            <p:spPr>
              <a:xfrm>
                <a:off x="6245061" y="4215952"/>
                <a:ext cx="394998" cy="388661"/>
              </a:xfrm>
              <a:prstGeom prst="ellipse">
                <a:avLst/>
              </a:prstGeom>
              <a:solidFill>
                <a:srgbClr val="FFFFFF"/>
              </a:solidFill>
              <a:ln w="50800" cap="flat" cmpd="sng" algn="ctr">
                <a:solidFill>
                  <a:srgbClr val="FFFFFF"/>
                </a:solidFill>
                <a:prstDash val="solid"/>
              </a:ln>
              <a:effectLst/>
            </p:spPr>
            <p:txBody>
              <a:bodyPr wrap="none" lIns="90000" tIns="46800" rIns="90000" bIns="46800" anchor="ctr" anchorCtr="1">
                <a:noAutofit/>
              </a:bodyPr>
              <a:lstStyle/>
              <a:p>
                <a:pPr algn="ctr">
                  <a:defRPr/>
                </a:pPr>
                <a:r>
                  <a:rPr lang="en-US" sz="1600" kern="0" dirty="0">
                    <a:cs typeface="+mn-ea"/>
                    <a:sym typeface="+mn-lt"/>
                  </a:rPr>
                  <a:t>03</a:t>
                </a:r>
              </a:p>
            </p:txBody>
          </p:sp>
          <p:sp>
            <p:nvSpPr>
              <p:cNvPr id="69" name="íşḻïḑe">
                <a:extLst>
                  <a:ext uri="{FF2B5EF4-FFF2-40B4-BE49-F238E27FC236}">
                    <a16:creationId xmlns="" xmlns:a16="http://schemas.microsoft.com/office/drawing/2014/main" id="{468F7927-C264-4FAE-BBF4-BAAE805ADCB6}"/>
                  </a:ext>
                </a:extLst>
              </p:cNvPr>
              <p:cNvSpPr/>
              <p:nvPr/>
            </p:nvSpPr>
            <p:spPr>
              <a:xfrm rot="19002814">
                <a:off x="6144785" y="4046179"/>
                <a:ext cx="2519304" cy="894682"/>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 fmla="*/ 0 w 7303435"/>
                  <a:gd name="connsiteY0" fmla="*/ 2088232 h 2088232"/>
                  <a:gd name="connsiteX1" fmla="*/ 0 w 7303435"/>
                  <a:gd name="connsiteY1" fmla="*/ 0 h 2088232"/>
                  <a:gd name="connsiteX2" fmla="*/ 1474907 w 7303435"/>
                  <a:gd name="connsiteY2" fmla="*/ 395173 h 2088232"/>
                  <a:gd name="connsiteX3" fmla="*/ 7303435 w 7303435"/>
                  <a:gd name="connsiteY3" fmla="*/ 2088232 h 2088232"/>
                  <a:gd name="connsiteX4" fmla="*/ 0 w 7303435"/>
                  <a:gd name="connsiteY4" fmla="*/ 2088232 h 208823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534947"/>
                  <a:gd name="connsiteY0" fmla="*/ 2183662 h 2183662"/>
                  <a:gd name="connsiteX1" fmla="*/ 0 w 7534947"/>
                  <a:gd name="connsiteY1" fmla="*/ 0 h 2183662"/>
                  <a:gd name="connsiteX2" fmla="*/ 1487456 w 7534947"/>
                  <a:gd name="connsiteY2" fmla="*/ 490603 h 2183662"/>
                  <a:gd name="connsiteX3" fmla="*/ 5257711 w 7534947"/>
                  <a:gd name="connsiteY3" fmla="*/ 1353965 h 2183662"/>
                  <a:gd name="connsiteX4" fmla="*/ 7315984 w 7534947"/>
                  <a:gd name="connsiteY4" fmla="*/ 2183662 h 2183662"/>
                  <a:gd name="connsiteX5" fmla="*/ 12549 w 7534947"/>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262674 h 2262674"/>
                  <a:gd name="connsiteX1" fmla="*/ 0 w 7315984"/>
                  <a:gd name="connsiteY1" fmla="*/ 79012 h 2262674"/>
                  <a:gd name="connsiteX2" fmla="*/ 1487456 w 7315984"/>
                  <a:gd name="connsiteY2" fmla="*/ 569615 h 2262674"/>
                  <a:gd name="connsiteX3" fmla="*/ 5257711 w 7315984"/>
                  <a:gd name="connsiteY3" fmla="*/ 1432977 h 2262674"/>
                  <a:gd name="connsiteX4" fmla="*/ 7315984 w 7315984"/>
                  <a:gd name="connsiteY4" fmla="*/ 2262674 h 2262674"/>
                  <a:gd name="connsiteX5" fmla="*/ 12549 w 7315984"/>
                  <a:gd name="connsiteY5" fmla="*/ 2262674 h 2262674"/>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60613 h 2260613"/>
                  <a:gd name="connsiteX1" fmla="*/ 0 w 7315984"/>
                  <a:gd name="connsiteY1" fmla="*/ 76951 h 2260613"/>
                  <a:gd name="connsiteX2" fmla="*/ 1487456 w 7315984"/>
                  <a:gd name="connsiteY2" fmla="*/ 567554 h 2260613"/>
                  <a:gd name="connsiteX3" fmla="*/ 4932506 w 7315984"/>
                  <a:gd name="connsiteY3" fmla="*/ 1295697 h 2260613"/>
                  <a:gd name="connsiteX4" fmla="*/ 7315984 w 7315984"/>
                  <a:gd name="connsiteY4" fmla="*/ 2260613 h 2260613"/>
                  <a:gd name="connsiteX5" fmla="*/ 12549 w 7315984"/>
                  <a:gd name="connsiteY5" fmla="*/ 2260613 h 2260613"/>
                  <a:gd name="connsiteX0" fmla="*/ 12549 w 8211184"/>
                  <a:gd name="connsiteY0" fmla="*/ 2260613 h 2260613"/>
                  <a:gd name="connsiteX1" fmla="*/ 0 w 8211184"/>
                  <a:gd name="connsiteY1" fmla="*/ 76951 h 2260613"/>
                  <a:gd name="connsiteX2" fmla="*/ 1487456 w 8211184"/>
                  <a:gd name="connsiteY2" fmla="*/ 567554 h 2260613"/>
                  <a:gd name="connsiteX3" fmla="*/ 4932506 w 8211184"/>
                  <a:gd name="connsiteY3" fmla="*/ 1295697 h 2260613"/>
                  <a:gd name="connsiteX4" fmla="*/ 7315984 w 8211184"/>
                  <a:gd name="connsiteY4" fmla="*/ 2260613 h 2260613"/>
                  <a:gd name="connsiteX5" fmla="*/ 12549 w 8211184"/>
                  <a:gd name="connsiteY5" fmla="*/ 2260613 h 2260613"/>
                  <a:gd name="connsiteX0" fmla="*/ 12549 w 7372592"/>
                  <a:gd name="connsiteY0" fmla="*/ 2260613 h 2273153"/>
                  <a:gd name="connsiteX1" fmla="*/ 0 w 7372592"/>
                  <a:gd name="connsiteY1" fmla="*/ 76951 h 2273153"/>
                  <a:gd name="connsiteX2" fmla="*/ 1487456 w 7372592"/>
                  <a:gd name="connsiteY2" fmla="*/ 567554 h 2273153"/>
                  <a:gd name="connsiteX3" fmla="*/ 4932506 w 7372592"/>
                  <a:gd name="connsiteY3" fmla="*/ 1295697 h 2273153"/>
                  <a:gd name="connsiteX4" fmla="*/ 7315984 w 7372592"/>
                  <a:gd name="connsiteY4" fmla="*/ 2260613 h 2273153"/>
                  <a:gd name="connsiteX5" fmla="*/ 12549 w 7372592"/>
                  <a:gd name="connsiteY5" fmla="*/ 2260613 h 2273153"/>
                  <a:gd name="connsiteX0" fmla="*/ 12549 w 8860132"/>
                  <a:gd name="connsiteY0" fmla="*/ 2260613 h 2509756"/>
                  <a:gd name="connsiteX1" fmla="*/ 0 w 8860132"/>
                  <a:gd name="connsiteY1" fmla="*/ 76951 h 2509756"/>
                  <a:gd name="connsiteX2" fmla="*/ 1487456 w 8860132"/>
                  <a:gd name="connsiteY2" fmla="*/ 567554 h 2509756"/>
                  <a:gd name="connsiteX3" fmla="*/ 4932506 w 8860132"/>
                  <a:gd name="connsiteY3" fmla="*/ 1295697 h 2509756"/>
                  <a:gd name="connsiteX4" fmla="*/ 7315984 w 8860132"/>
                  <a:gd name="connsiteY4" fmla="*/ 2260613 h 2509756"/>
                  <a:gd name="connsiteX5" fmla="*/ 12549 w 8860132"/>
                  <a:gd name="connsiteY5" fmla="*/ 2260613 h 2509756"/>
                  <a:gd name="connsiteX0" fmla="*/ 12549 w 7586891"/>
                  <a:gd name="connsiteY0" fmla="*/ 2257838 h 2343573"/>
                  <a:gd name="connsiteX1" fmla="*/ 0 w 7586891"/>
                  <a:gd name="connsiteY1" fmla="*/ 74176 h 2343573"/>
                  <a:gd name="connsiteX2" fmla="*/ 1487456 w 7586891"/>
                  <a:gd name="connsiteY2" fmla="*/ 564779 h 2343573"/>
                  <a:gd name="connsiteX3" fmla="*/ 5166074 w 7586891"/>
                  <a:gd name="connsiteY3" fmla="*/ 1100407 h 2343573"/>
                  <a:gd name="connsiteX4" fmla="*/ 7315984 w 7586891"/>
                  <a:gd name="connsiteY4" fmla="*/ 2257838 h 2343573"/>
                  <a:gd name="connsiteX5" fmla="*/ 12549 w 7586891"/>
                  <a:gd name="connsiteY5" fmla="*/ 2257838 h 2343573"/>
                  <a:gd name="connsiteX0" fmla="*/ 12549 w 7607135"/>
                  <a:gd name="connsiteY0" fmla="*/ 2257838 h 2343573"/>
                  <a:gd name="connsiteX1" fmla="*/ 0 w 7607135"/>
                  <a:gd name="connsiteY1" fmla="*/ 74176 h 2343573"/>
                  <a:gd name="connsiteX2" fmla="*/ 1487456 w 7607135"/>
                  <a:gd name="connsiteY2" fmla="*/ 564779 h 2343573"/>
                  <a:gd name="connsiteX3" fmla="*/ 5166074 w 7607135"/>
                  <a:gd name="connsiteY3" fmla="*/ 1100407 h 2343573"/>
                  <a:gd name="connsiteX4" fmla="*/ 7315984 w 7607135"/>
                  <a:gd name="connsiteY4" fmla="*/ 2257838 h 2343573"/>
                  <a:gd name="connsiteX5" fmla="*/ 12549 w 7607135"/>
                  <a:gd name="connsiteY5" fmla="*/ 2257838 h 2343573"/>
                  <a:gd name="connsiteX0" fmla="*/ 12549 w 8176398"/>
                  <a:gd name="connsiteY0" fmla="*/ 2257838 h 2521866"/>
                  <a:gd name="connsiteX1" fmla="*/ 0 w 8176398"/>
                  <a:gd name="connsiteY1" fmla="*/ 74176 h 2521866"/>
                  <a:gd name="connsiteX2" fmla="*/ 1487456 w 8176398"/>
                  <a:gd name="connsiteY2" fmla="*/ 564779 h 2521866"/>
                  <a:gd name="connsiteX3" fmla="*/ 5166074 w 8176398"/>
                  <a:gd name="connsiteY3" fmla="*/ 1100407 h 2521866"/>
                  <a:gd name="connsiteX4" fmla="*/ 7315984 w 8176398"/>
                  <a:gd name="connsiteY4" fmla="*/ 2257838 h 2521866"/>
                  <a:gd name="connsiteX5" fmla="*/ 12549 w 8176398"/>
                  <a:gd name="connsiteY5" fmla="*/ 2257838 h 2521866"/>
                  <a:gd name="connsiteX0" fmla="*/ 12549 w 8176398"/>
                  <a:gd name="connsiteY0" fmla="*/ 2183662 h 2447690"/>
                  <a:gd name="connsiteX1" fmla="*/ 0 w 8176398"/>
                  <a:gd name="connsiteY1" fmla="*/ 0 h 2447690"/>
                  <a:gd name="connsiteX2" fmla="*/ 1487456 w 8176398"/>
                  <a:gd name="connsiteY2" fmla="*/ 490603 h 2447690"/>
                  <a:gd name="connsiteX3" fmla="*/ 5166074 w 8176398"/>
                  <a:gd name="connsiteY3" fmla="*/ 1026231 h 2447690"/>
                  <a:gd name="connsiteX4" fmla="*/ 7315984 w 8176398"/>
                  <a:gd name="connsiteY4" fmla="*/ 2183662 h 2447690"/>
                  <a:gd name="connsiteX5" fmla="*/ 12549 w 8176398"/>
                  <a:gd name="connsiteY5" fmla="*/ 2183662 h 24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solidFill>
                <a:schemeClr val="accent4"/>
              </a:solidFill>
              <a:ln w="25400" cap="flat" cmpd="sng" algn="ctr">
                <a:noFill/>
                <a:prstDash val="solid"/>
              </a:ln>
              <a:effectLst/>
            </p:spPr>
            <p:txBody>
              <a:bodyPr anchor="ctr"/>
              <a:lstStyle/>
              <a:p>
                <a:pPr algn="ctr"/>
                <a:endParaRPr>
                  <a:cs typeface="+mn-ea"/>
                  <a:sym typeface="+mn-lt"/>
                </a:endParaRPr>
              </a:p>
            </p:txBody>
          </p:sp>
          <p:sp>
            <p:nvSpPr>
              <p:cNvPr id="70" name="íSlîḑe">
                <a:extLst>
                  <a:ext uri="{FF2B5EF4-FFF2-40B4-BE49-F238E27FC236}">
                    <a16:creationId xmlns="" xmlns:a16="http://schemas.microsoft.com/office/drawing/2014/main" id="{311EA592-9679-4EF4-AB36-FA4E920B67B9}"/>
                  </a:ext>
                </a:extLst>
              </p:cNvPr>
              <p:cNvSpPr/>
              <p:nvPr/>
            </p:nvSpPr>
            <p:spPr>
              <a:xfrm rot="20540294">
                <a:off x="6541138" y="4973503"/>
                <a:ext cx="367665" cy="361764"/>
              </a:xfrm>
              <a:prstGeom prst="ellipse">
                <a:avLst/>
              </a:prstGeom>
              <a:solidFill>
                <a:srgbClr val="FFFFFF"/>
              </a:solidFill>
              <a:ln w="50800" cap="flat" cmpd="sng" algn="ctr">
                <a:solidFill>
                  <a:srgbClr val="FFFFFF"/>
                </a:solidFill>
                <a:prstDash val="solid"/>
              </a:ln>
              <a:effectLst/>
            </p:spPr>
            <p:txBody>
              <a:bodyPr wrap="none" lIns="90000" tIns="46800" rIns="90000" bIns="46800" anchor="ctr" anchorCtr="1">
                <a:noAutofit/>
              </a:bodyPr>
              <a:lstStyle/>
              <a:p>
                <a:pPr algn="ctr">
                  <a:defRPr/>
                </a:pPr>
                <a:r>
                  <a:rPr lang="en-US" sz="1200" kern="0" dirty="0">
                    <a:cs typeface="+mn-ea"/>
                    <a:sym typeface="+mn-lt"/>
                  </a:rPr>
                  <a:t>04</a:t>
                </a:r>
                <a:endParaRPr lang="en-US" sz="900" kern="0" dirty="0">
                  <a:cs typeface="+mn-ea"/>
                  <a:sym typeface="+mn-lt"/>
                </a:endParaRPr>
              </a:p>
            </p:txBody>
          </p:sp>
          <p:sp>
            <p:nvSpPr>
              <p:cNvPr id="71" name="ïṧ1iďé">
                <a:extLst>
                  <a:ext uri="{FF2B5EF4-FFF2-40B4-BE49-F238E27FC236}">
                    <a16:creationId xmlns="" xmlns:a16="http://schemas.microsoft.com/office/drawing/2014/main" id="{2796F064-D193-4B0A-BE34-B5BC383BDA61}"/>
                  </a:ext>
                </a:extLst>
              </p:cNvPr>
              <p:cNvSpPr txBox="1"/>
              <p:nvPr/>
            </p:nvSpPr>
            <p:spPr>
              <a:xfrm rot="562956">
                <a:off x="6954042" y="2503878"/>
                <a:ext cx="1549050" cy="463730"/>
              </a:xfrm>
              <a:prstGeom prst="rect">
                <a:avLst/>
              </a:prstGeom>
              <a:noFill/>
            </p:spPr>
            <p:txBody>
              <a:bodyPr wrap="none" lIns="90000" tIns="46800" rIns="90000" bIns="46800" anchor="ctr">
                <a:normAutofit/>
              </a:bodyPr>
              <a:lstStyle/>
              <a:p>
                <a:pPr algn="just">
                  <a:defRPr/>
                </a:pPr>
                <a:r>
                  <a:rPr lang="zh-CN" altLang="en-US" sz="1600" b="1" kern="0" dirty="0" smtClean="0">
                    <a:solidFill>
                      <a:srgbClr val="FFFFFF"/>
                    </a:solidFill>
                    <a:cs typeface="+mn-ea"/>
                    <a:sym typeface="+mn-lt"/>
                  </a:rPr>
                  <a:t>输入您的标题</a:t>
                </a:r>
                <a:endParaRPr lang="zh-CN" altLang="en-US" sz="1600" b="1" kern="0" dirty="0">
                  <a:solidFill>
                    <a:srgbClr val="FFFFFF"/>
                  </a:solidFill>
                  <a:cs typeface="+mn-ea"/>
                  <a:sym typeface="+mn-lt"/>
                </a:endParaRPr>
              </a:p>
            </p:txBody>
          </p:sp>
          <p:sp>
            <p:nvSpPr>
              <p:cNvPr id="72" name="îṧ1ïdé">
                <a:extLst>
                  <a:ext uri="{FF2B5EF4-FFF2-40B4-BE49-F238E27FC236}">
                    <a16:creationId xmlns="" xmlns:a16="http://schemas.microsoft.com/office/drawing/2014/main" id="{A6D28308-B990-409F-8FEE-A94C7BDD6C97}"/>
                  </a:ext>
                </a:extLst>
              </p:cNvPr>
              <p:cNvSpPr txBox="1"/>
              <p:nvPr/>
            </p:nvSpPr>
            <p:spPr>
              <a:xfrm rot="21109827">
                <a:off x="6738946" y="3178585"/>
                <a:ext cx="1273663" cy="490436"/>
              </a:xfrm>
              <a:prstGeom prst="rect">
                <a:avLst/>
              </a:prstGeom>
              <a:noFill/>
            </p:spPr>
            <p:txBody>
              <a:bodyPr wrap="none" lIns="90000" tIns="46800" rIns="90000" bIns="46800" anchor="ctr">
                <a:normAutofit/>
              </a:bodyPr>
              <a:lstStyle/>
              <a:p>
                <a:pPr algn="just">
                  <a:defRPr/>
                </a:pPr>
                <a:r>
                  <a:rPr lang="zh-CN" altLang="en-US" sz="1600" b="1" kern="0" dirty="0" smtClean="0">
                    <a:solidFill>
                      <a:srgbClr val="FFFFFF"/>
                    </a:solidFill>
                    <a:cs typeface="+mn-ea"/>
                    <a:sym typeface="+mn-lt"/>
                  </a:rPr>
                  <a:t>输入您的标题</a:t>
                </a:r>
                <a:endParaRPr lang="zh-CN" altLang="en-US" sz="1600" b="1" kern="0" dirty="0">
                  <a:solidFill>
                    <a:srgbClr val="FFFFFF"/>
                  </a:solidFill>
                  <a:cs typeface="+mn-ea"/>
                  <a:sym typeface="+mn-lt"/>
                </a:endParaRPr>
              </a:p>
            </p:txBody>
          </p:sp>
          <p:sp>
            <p:nvSpPr>
              <p:cNvPr id="73" name="ïśḷidè">
                <a:extLst>
                  <a:ext uri="{FF2B5EF4-FFF2-40B4-BE49-F238E27FC236}">
                    <a16:creationId xmlns="" xmlns:a16="http://schemas.microsoft.com/office/drawing/2014/main" id="{179A8794-4BF7-431B-9700-1A5A46DA9413}"/>
                  </a:ext>
                </a:extLst>
              </p:cNvPr>
              <p:cNvSpPr txBox="1"/>
              <p:nvPr/>
            </p:nvSpPr>
            <p:spPr>
              <a:xfrm rot="20400000">
                <a:off x="6664841" y="3790430"/>
                <a:ext cx="1299203" cy="486794"/>
              </a:xfrm>
              <a:prstGeom prst="rect">
                <a:avLst/>
              </a:prstGeom>
              <a:noFill/>
            </p:spPr>
            <p:txBody>
              <a:bodyPr wrap="none" lIns="90000" tIns="46800" rIns="90000" bIns="46800" anchor="ctr">
                <a:normAutofit/>
              </a:bodyPr>
              <a:lstStyle/>
              <a:p>
                <a:pPr algn="just">
                  <a:defRPr/>
                </a:pPr>
                <a:r>
                  <a:rPr lang="zh-CN" altLang="en-US" sz="1600" b="1" kern="0" dirty="0" smtClean="0">
                    <a:solidFill>
                      <a:srgbClr val="FFFFFF"/>
                    </a:solidFill>
                    <a:cs typeface="+mn-ea"/>
                    <a:sym typeface="+mn-lt"/>
                  </a:rPr>
                  <a:t>输入您的标题</a:t>
                </a:r>
                <a:endParaRPr lang="zh-CN" altLang="en-US" sz="1600" b="1" kern="0" dirty="0">
                  <a:solidFill>
                    <a:srgbClr val="FFFFFF"/>
                  </a:solidFill>
                  <a:cs typeface="+mn-ea"/>
                  <a:sym typeface="+mn-lt"/>
                </a:endParaRPr>
              </a:p>
            </p:txBody>
          </p:sp>
          <p:sp>
            <p:nvSpPr>
              <p:cNvPr id="74" name="îşḻïḑé">
                <a:extLst>
                  <a:ext uri="{FF2B5EF4-FFF2-40B4-BE49-F238E27FC236}">
                    <a16:creationId xmlns="" xmlns:a16="http://schemas.microsoft.com/office/drawing/2014/main" id="{8ABC7B78-C677-4605-8D60-E901ABB12F5F}"/>
                  </a:ext>
                </a:extLst>
              </p:cNvPr>
              <p:cNvSpPr txBox="1"/>
              <p:nvPr/>
            </p:nvSpPr>
            <p:spPr>
              <a:xfrm rot="19109607">
                <a:off x="6772832" y="4405771"/>
                <a:ext cx="1189330" cy="367118"/>
              </a:xfrm>
              <a:prstGeom prst="rect">
                <a:avLst/>
              </a:prstGeom>
              <a:noFill/>
            </p:spPr>
            <p:txBody>
              <a:bodyPr wrap="none" lIns="90000" tIns="46800" rIns="90000" bIns="46800" anchor="ctr">
                <a:normAutofit/>
              </a:bodyPr>
              <a:lstStyle/>
              <a:p>
                <a:pPr algn="just">
                  <a:defRPr/>
                </a:pPr>
                <a:r>
                  <a:rPr lang="zh-CN" altLang="en-US" sz="1400" b="1" kern="0" dirty="0" smtClean="0">
                    <a:solidFill>
                      <a:srgbClr val="FFFFFF"/>
                    </a:solidFill>
                    <a:cs typeface="+mn-ea"/>
                    <a:sym typeface="+mn-lt"/>
                  </a:rPr>
                  <a:t>输入您的标题</a:t>
                </a:r>
                <a:endParaRPr lang="zh-CN" altLang="en-US" sz="1400" b="1" kern="0" dirty="0">
                  <a:solidFill>
                    <a:srgbClr val="FFFFFF"/>
                  </a:solidFill>
                  <a:cs typeface="+mn-ea"/>
                  <a:sym typeface="+mn-lt"/>
                </a:endParaRPr>
              </a:p>
            </p:txBody>
          </p:sp>
        </p:grpSp>
        <p:sp>
          <p:nvSpPr>
            <p:cNvPr id="5" name="iṧliḋé">
              <a:extLst>
                <a:ext uri="{FF2B5EF4-FFF2-40B4-BE49-F238E27FC236}">
                  <a16:creationId xmlns="" xmlns:a16="http://schemas.microsoft.com/office/drawing/2014/main" id="{28DE9957-7945-4112-9C00-0DDD199159E8}"/>
                </a:ext>
              </a:extLst>
            </p:cNvPr>
            <p:cNvSpPr/>
            <p:nvPr/>
          </p:nvSpPr>
          <p:spPr bwMode="auto">
            <a:xfrm>
              <a:off x="1639536" y="1719750"/>
              <a:ext cx="3671951" cy="4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70000" lnSpcReduction="20000"/>
            </a:bodyPr>
            <a:lstStyle/>
            <a:p>
              <a:pPr>
                <a:lnSpc>
                  <a:spcPct val="150000"/>
                </a:lnSpc>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sp>
          <p:nvSpPr>
            <p:cNvPr id="6" name="íŝ1íḑè">
              <a:extLst>
                <a:ext uri="{FF2B5EF4-FFF2-40B4-BE49-F238E27FC236}">
                  <a16:creationId xmlns="" xmlns:a16="http://schemas.microsoft.com/office/drawing/2014/main" id="{4DC5703F-AF8E-4202-B955-67259BCB463B}"/>
                </a:ext>
              </a:extLst>
            </p:cNvPr>
            <p:cNvSpPr txBox="1"/>
            <p:nvPr/>
          </p:nvSpPr>
          <p:spPr bwMode="auto">
            <a:xfrm>
              <a:off x="1639535" y="1314000"/>
              <a:ext cx="3672000" cy="40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p>
              <a:pPr eaLnBrk="1" hangingPunct="1">
                <a:spcBef>
                  <a:spcPct val="0"/>
                </a:spcBef>
                <a:buFontTx/>
                <a:buNone/>
              </a:pPr>
              <a:r>
                <a:rPr lang="zh-CN" altLang="en-US" sz="1800" b="1" dirty="0" smtClean="0">
                  <a:cs typeface="+mn-ea"/>
                  <a:sym typeface="+mn-lt"/>
                </a:rPr>
                <a:t>输入标题</a:t>
              </a:r>
              <a:endParaRPr lang="zh-CN" altLang="en-US" sz="1800" b="1" dirty="0">
                <a:cs typeface="+mn-ea"/>
                <a:sym typeface="+mn-lt"/>
              </a:endParaRPr>
            </a:p>
          </p:txBody>
        </p:sp>
        <p:sp>
          <p:nvSpPr>
            <p:cNvPr id="7" name="îṥľíḋé">
              <a:extLst>
                <a:ext uri="{FF2B5EF4-FFF2-40B4-BE49-F238E27FC236}">
                  <a16:creationId xmlns="" xmlns:a16="http://schemas.microsoft.com/office/drawing/2014/main" id="{F8AADEFF-7262-4AE9-AA30-0198AEC359B3}"/>
                </a:ext>
              </a:extLst>
            </p:cNvPr>
            <p:cNvSpPr/>
            <p:nvPr/>
          </p:nvSpPr>
          <p:spPr bwMode="auto">
            <a:xfrm>
              <a:off x="1126487" y="1456951"/>
              <a:ext cx="529360" cy="389795"/>
            </a:xfrm>
            <a:custGeom>
              <a:avLst/>
              <a:gdLst>
                <a:gd name="T0" fmla="*/ 3344 w 5590"/>
                <a:gd name="T1" fmla="*/ 549 h 4122"/>
                <a:gd name="T2" fmla="*/ 2246 w 5590"/>
                <a:gd name="T3" fmla="*/ 549 h 4122"/>
                <a:gd name="T4" fmla="*/ 2795 w 5590"/>
                <a:gd name="T5" fmla="*/ 240 h 4122"/>
                <a:gd name="T6" fmla="*/ 2795 w 5590"/>
                <a:gd name="T7" fmla="*/ 859 h 4122"/>
                <a:gd name="T8" fmla="*/ 2795 w 5590"/>
                <a:gd name="T9" fmla="*/ 240 h 4122"/>
                <a:gd name="T10" fmla="*/ 5470 w 5590"/>
                <a:gd name="T11" fmla="*/ 4122 h 4122"/>
                <a:gd name="T12" fmla="*/ 0 w 5590"/>
                <a:gd name="T13" fmla="*/ 4002 h 4122"/>
                <a:gd name="T14" fmla="*/ 5470 w 5590"/>
                <a:gd name="T15" fmla="*/ 3882 h 4122"/>
                <a:gd name="T16" fmla="*/ 917 w 5590"/>
                <a:gd name="T17" fmla="*/ 1194 h 4122"/>
                <a:gd name="T18" fmla="*/ 1144 w 5590"/>
                <a:gd name="T19" fmla="*/ 1115 h 4122"/>
                <a:gd name="T20" fmla="*/ 4344 w 5590"/>
                <a:gd name="T21" fmla="*/ 1411 h 4122"/>
                <a:gd name="T22" fmla="*/ 4599 w 5590"/>
                <a:gd name="T23" fmla="*/ 1041 h 4122"/>
                <a:gd name="T24" fmla="*/ 4544 w 5590"/>
                <a:gd name="T25" fmla="*/ 1568 h 4122"/>
                <a:gd name="T26" fmla="*/ 4487 w 5590"/>
                <a:gd name="T27" fmla="*/ 1637 h 4122"/>
                <a:gd name="T28" fmla="*/ 4429 w 5590"/>
                <a:gd name="T29" fmla="*/ 1651 h 4122"/>
                <a:gd name="T30" fmla="*/ 1165 w 5590"/>
                <a:gd name="T31" fmla="*/ 1651 h 4122"/>
                <a:gd name="T32" fmla="*/ 1106 w 5590"/>
                <a:gd name="T33" fmla="*/ 1638 h 4122"/>
                <a:gd name="T34" fmla="*/ 1054 w 5590"/>
                <a:gd name="T35" fmla="*/ 1585 h 4122"/>
                <a:gd name="T36" fmla="*/ 917 w 5590"/>
                <a:gd name="T37" fmla="*/ 1194 h 4122"/>
                <a:gd name="T38" fmla="*/ 1539 w 5590"/>
                <a:gd name="T39" fmla="*/ 3355 h 4122"/>
                <a:gd name="T40" fmla="*/ 2675 w 5590"/>
                <a:gd name="T41" fmla="*/ 1947 h 4122"/>
                <a:gd name="T42" fmla="*/ 2915 w 5590"/>
                <a:gd name="T43" fmla="*/ 1947 h 4122"/>
                <a:gd name="T44" fmla="*/ 4051 w 5590"/>
                <a:gd name="T45" fmla="*/ 3355 h 4122"/>
                <a:gd name="T46" fmla="*/ 3301 w 5590"/>
                <a:gd name="T47" fmla="*/ 3198 h 4122"/>
                <a:gd name="T48" fmla="*/ 3301 w 5590"/>
                <a:gd name="T49" fmla="*/ 2958 h 4122"/>
                <a:gd name="T50" fmla="*/ 4104 w 5590"/>
                <a:gd name="T51" fmla="*/ 2960 h 4122"/>
                <a:gd name="T52" fmla="*/ 4187 w 5590"/>
                <a:gd name="T53" fmla="*/ 3019 h 4122"/>
                <a:gd name="T54" fmla="*/ 4332 w 5590"/>
                <a:gd name="T55" fmla="*/ 3433 h 4122"/>
                <a:gd name="T56" fmla="*/ 4338 w 5590"/>
                <a:gd name="T57" fmla="*/ 3497 h 4122"/>
                <a:gd name="T58" fmla="*/ 4279 w 5590"/>
                <a:gd name="T59" fmla="*/ 3580 h 4122"/>
                <a:gd name="T60" fmla="*/ 4217 w 5590"/>
                <a:gd name="T61" fmla="*/ 3595 h 4122"/>
                <a:gd name="T62" fmla="*/ 2793 w 5590"/>
                <a:gd name="T63" fmla="*/ 3595 h 4122"/>
                <a:gd name="T64" fmla="*/ 1370 w 5590"/>
                <a:gd name="T65" fmla="*/ 3595 h 4122"/>
                <a:gd name="T66" fmla="*/ 1250 w 5590"/>
                <a:gd name="T67" fmla="*/ 3475 h 4122"/>
                <a:gd name="T68" fmla="*/ 1393 w 5590"/>
                <a:gd name="T69" fmla="*/ 3041 h 4122"/>
                <a:gd name="T70" fmla="*/ 1438 w 5590"/>
                <a:gd name="T71" fmla="*/ 2980 h 4122"/>
                <a:gd name="T72" fmla="*/ 1510 w 5590"/>
                <a:gd name="T73" fmla="*/ 2958 h 4122"/>
                <a:gd name="T74" fmla="*/ 2409 w 5590"/>
                <a:gd name="T75" fmla="*/ 3078 h 4122"/>
                <a:gd name="T76" fmla="*/ 1593 w 5590"/>
                <a:gd name="T77" fmla="*/ 3198 h 4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90" h="4122">
                  <a:moveTo>
                    <a:pt x="2795" y="1099"/>
                  </a:moveTo>
                  <a:cubicBezTo>
                    <a:pt x="3098" y="1099"/>
                    <a:pt x="3344" y="852"/>
                    <a:pt x="3344" y="549"/>
                  </a:cubicBezTo>
                  <a:cubicBezTo>
                    <a:pt x="3344" y="246"/>
                    <a:pt x="3098" y="0"/>
                    <a:pt x="2795" y="0"/>
                  </a:cubicBezTo>
                  <a:cubicBezTo>
                    <a:pt x="2492" y="0"/>
                    <a:pt x="2246" y="246"/>
                    <a:pt x="2246" y="549"/>
                  </a:cubicBezTo>
                  <a:cubicBezTo>
                    <a:pt x="2246" y="852"/>
                    <a:pt x="2492" y="1099"/>
                    <a:pt x="2795" y="1099"/>
                  </a:cubicBezTo>
                  <a:close/>
                  <a:moveTo>
                    <a:pt x="2795" y="240"/>
                  </a:moveTo>
                  <a:cubicBezTo>
                    <a:pt x="2966" y="240"/>
                    <a:pt x="3104" y="379"/>
                    <a:pt x="3104" y="549"/>
                  </a:cubicBezTo>
                  <a:cubicBezTo>
                    <a:pt x="3104" y="720"/>
                    <a:pt x="2966" y="859"/>
                    <a:pt x="2795" y="859"/>
                  </a:cubicBezTo>
                  <a:cubicBezTo>
                    <a:pt x="2624" y="859"/>
                    <a:pt x="2486" y="720"/>
                    <a:pt x="2486" y="549"/>
                  </a:cubicBezTo>
                  <a:cubicBezTo>
                    <a:pt x="2486" y="379"/>
                    <a:pt x="2625" y="240"/>
                    <a:pt x="2795" y="240"/>
                  </a:cubicBezTo>
                  <a:close/>
                  <a:moveTo>
                    <a:pt x="5590" y="4002"/>
                  </a:moveTo>
                  <a:cubicBezTo>
                    <a:pt x="5590" y="4068"/>
                    <a:pt x="5536" y="4122"/>
                    <a:pt x="5470" y="4122"/>
                  </a:cubicBezTo>
                  <a:lnTo>
                    <a:pt x="120" y="4122"/>
                  </a:lnTo>
                  <a:cubicBezTo>
                    <a:pt x="54" y="4122"/>
                    <a:pt x="0" y="4068"/>
                    <a:pt x="0" y="4002"/>
                  </a:cubicBezTo>
                  <a:cubicBezTo>
                    <a:pt x="0" y="3936"/>
                    <a:pt x="54" y="3882"/>
                    <a:pt x="120" y="3882"/>
                  </a:cubicBezTo>
                  <a:lnTo>
                    <a:pt x="5470" y="3882"/>
                  </a:lnTo>
                  <a:cubicBezTo>
                    <a:pt x="5536" y="3882"/>
                    <a:pt x="5590" y="3936"/>
                    <a:pt x="5590" y="4002"/>
                  </a:cubicBezTo>
                  <a:close/>
                  <a:moveTo>
                    <a:pt x="917" y="1194"/>
                  </a:moveTo>
                  <a:cubicBezTo>
                    <a:pt x="896" y="1131"/>
                    <a:pt x="929" y="1063"/>
                    <a:pt x="992" y="1041"/>
                  </a:cubicBezTo>
                  <a:cubicBezTo>
                    <a:pt x="1054" y="1020"/>
                    <a:pt x="1123" y="1053"/>
                    <a:pt x="1144" y="1115"/>
                  </a:cubicBezTo>
                  <a:lnTo>
                    <a:pt x="1246" y="1411"/>
                  </a:lnTo>
                  <a:lnTo>
                    <a:pt x="4344" y="1411"/>
                  </a:lnTo>
                  <a:lnTo>
                    <a:pt x="4446" y="1115"/>
                  </a:lnTo>
                  <a:cubicBezTo>
                    <a:pt x="4468" y="1053"/>
                    <a:pt x="4536" y="1020"/>
                    <a:pt x="4599" y="1041"/>
                  </a:cubicBezTo>
                  <a:cubicBezTo>
                    <a:pt x="4661" y="1063"/>
                    <a:pt x="4694" y="1131"/>
                    <a:pt x="4673" y="1194"/>
                  </a:cubicBezTo>
                  <a:lnTo>
                    <a:pt x="4544" y="1568"/>
                  </a:lnTo>
                  <a:cubicBezTo>
                    <a:pt x="4542" y="1574"/>
                    <a:pt x="4539" y="1580"/>
                    <a:pt x="4536" y="1586"/>
                  </a:cubicBezTo>
                  <a:cubicBezTo>
                    <a:pt x="4525" y="1608"/>
                    <a:pt x="4508" y="1625"/>
                    <a:pt x="4487" y="1637"/>
                  </a:cubicBezTo>
                  <a:cubicBezTo>
                    <a:pt x="4480" y="1640"/>
                    <a:pt x="4473" y="1644"/>
                    <a:pt x="4465" y="1646"/>
                  </a:cubicBezTo>
                  <a:cubicBezTo>
                    <a:pt x="4454" y="1650"/>
                    <a:pt x="4442" y="1651"/>
                    <a:pt x="4429" y="1651"/>
                  </a:cubicBezTo>
                  <a:cubicBezTo>
                    <a:pt x="4428" y="1651"/>
                    <a:pt x="4427" y="1651"/>
                    <a:pt x="4426" y="1651"/>
                  </a:cubicBezTo>
                  <a:lnTo>
                    <a:pt x="1165" y="1651"/>
                  </a:lnTo>
                  <a:cubicBezTo>
                    <a:pt x="1150" y="1652"/>
                    <a:pt x="1136" y="1650"/>
                    <a:pt x="1123" y="1645"/>
                  </a:cubicBezTo>
                  <a:cubicBezTo>
                    <a:pt x="1117" y="1643"/>
                    <a:pt x="1112" y="1641"/>
                    <a:pt x="1106" y="1638"/>
                  </a:cubicBezTo>
                  <a:cubicBezTo>
                    <a:pt x="1106" y="1638"/>
                    <a:pt x="1106" y="1638"/>
                    <a:pt x="1106" y="1638"/>
                  </a:cubicBezTo>
                  <a:cubicBezTo>
                    <a:pt x="1084" y="1627"/>
                    <a:pt x="1065" y="1609"/>
                    <a:pt x="1054" y="1585"/>
                  </a:cubicBezTo>
                  <a:cubicBezTo>
                    <a:pt x="1051" y="1580"/>
                    <a:pt x="1048" y="1574"/>
                    <a:pt x="1047" y="1568"/>
                  </a:cubicBezTo>
                  <a:lnTo>
                    <a:pt x="917" y="1194"/>
                  </a:lnTo>
                  <a:close/>
                  <a:moveTo>
                    <a:pt x="1593" y="3198"/>
                  </a:moveTo>
                  <a:lnTo>
                    <a:pt x="1539" y="3355"/>
                  </a:lnTo>
                  <a:lnTo>
                    <a:pt x="2675" y="3355"/>
                  </a:lnTo>
                  <a:lnTo>
                    <a:pt x="2675" y="1947"/>
                  </a:lnTo>
                  <a:cubicBezTo>
                    <a:pt x="2675" y="1881"/>
                    <a:pt x="2729" y="1827"/>
                    <a:pt x="2795" y="1827"/>
                  </a:cubicBezTo>
                  <a:cubicBezTo>
                    <a:pt x="2861" y="1827"/>
                    <a:pt x="2915" y="1881"/>
                    <a:pt x="2915" y="1947"/>
                  </a:cubicBezTo>
                  <a:lnTo>
                    <a:pt x="2915" y="3355"/>
                  </a:lnTo>
                  <a:lnTo>
                    <a:pt x="4051" y="3355"/>
                  </a:lnTo>
                  <a:lnTo>
                    <a:pt x="3997" y="3198"/>
                  </a:lnTo>
                  <a:lnTo>
                    <a:pt x="3301" y="3198"/>
                  </a:lnTo>
                  <a:cubicBezTo>
                    <a:pt x="3235" y="3198"/>
                    <a:pt x="3181" y="3144"/>
                    <a:pt x="3181" y="3078"/>
                  </a:cubicBezTo>
                  <a:cubicBezTo>
                    <a:pt x="3181" y="3011"/>
                    <a:pt x="3235" y="2958"/>
                    <a:pt x="3301" y="2958"/>
                  </a:cubicBezTo>
                  <a:lnTo>
                    <a:pt x="4080" y="2958"/>
                  </a:lnTo>
                  <a:cubicBezTo>
                    <a:pt x="4088" y="2957"/>
                    <a:pt x="4096" y="2958"/>
                    <a:pt x="4104" y="2960"/>
                  </a:cubicBezTo>
                  <a:cubicBezTo>
                    <a:pt x="4122" y="2963"/>
                    <a:pt x="4138" y="2970"/>
                    <a:pt x="4151" y="2979"/>
                  </a:cubicBezTo>
                  <a:cubicBezTo>
                    <a:pt x="4166" y="2989"/>
                    <a:pt x="4178" y="3003"/>
                    <a:pt x="4187" y="3019"/>
                  </a:cubicBezTo>
                  <a:cubicBezTo>
                    <a:pt x="4191" y="3026"/>
                    <a:pt x="4194" y="3033"/>
                    <a:pt x="4197" y="3041"/>
                  </a:cubicBezTo>
                  <a:lnTo>
                    <a:pt x="4332" y="3433"/>
                  </a:lnTo>
                  <a:cubicBezTo>
                    <a:pt x="4335" y="3440"/>
                    <a:pt x="4337" y="3448"/>
                    <a:pt x="4338" y="3455"/>
                  </a:cubicBezTo>
                  <a:cubicBezTo>
                    <a:pt x="4340" y="3469"/>
                    <a:pt x="4340" y="3483"/>
                    <a:pt x="4338" y="3497"/>
                  </a:cubicBezTo>
                  <a:cubicBezTo>
                    <a:pt x="4335" y="3514"/>
                    <a:pt x="4327" y="3531"/>
                    <a:pt x="4317" y="3545"/>
                  </a:cubicBezTo>
                  <a:cubicBezTo>
                    <a:pt x="4307" y="3559"/>
                    <a:pt x="4294" y="3571"/>
                    <a:pt x="4279" y="3580"/>
                  </a:cubicBezTo>
                  <a:cubicBezTo>
                    <a:pt x="4267" y="3586"/>
                    <a:pt x="4253" y="3591"/>
                    <a:pt x="4239" y="3594"/>
                  </a:cubicBezTo>
                  <a:cubicBezTo>
                    <a:pt x="4232" y="3595"/>
                    <a:pt x="4224" y="3595"/>
                    <a:pt x="4217" y="3595"/>
                  </a:cubicBezTo>
                  <a:lnTo>
                    <a:pt x="2798" y="3595"/>
                  </a:lnTo>
                  <a:cubicBezTo>
                    <a:pt x="2796" y="3595"/>
                    <a:pt x="2794" y="3595"/>
                    <a:pt x="2793" y="3595"/>
                  </a:cubicBezTo>
                  <a:lnTo>
                    <a:pt x="1373" y="3595"/>
                  </a:lnTo>
                  <a:cubicBezTo>
                    <a:pt x="1372" y="3595"/>
                    <a:pt x="1371" y="3595"/>
                    <a:pt x="1370" y="3595"/>
                  </a:cubicBezTo>
                  <a:cubicBezTo>
                    <a:pt x="1365" y="3595"/>
                    <a:pt x="1359" y="3595"/>
                    <a:pt x="1354" y="3594"/>
                  </a:cubicBezTo>
                  <a:cubicBezTo>
                    <a:pt x="1295" y="3586"/>
                    <a:pt x="1250" y="3536"/>
                    <a:pt x="1250" y="3475"/>
                  </a:cubicBezTo>
                  <a:cubicBezTo>
                    <a:pt x="1250" y="3460"/>
                    <a:pt x="1253" y="3445"/>
                    <a:pt x="1258" y="3432"/>
                  </a:cubicBezTo>
                  <a:lnTo>
                    <a:pt x="1393" y="3041"/>
                  </a:lnTo>
                  <a:cubicBezTo>
                    <a:pt x="1396" y="3033"/>
                    <a:pt x="1399" y="3026"/>
                    <a:pt x="1403" y="3019"/>
                  </a:cubicBezTo>
                  <a:cubicBezTo>
                    <a:pt x="1412" y="3003"/>
                    <a:pt x="1424" y="2990"/>
                    <a:pt x="1438" y="2980"/>
                  </a:cubicBezTo>
                  <a:cubicBezTo>
                    <a:pt x="1452" y="2970"/>
                    <a:pt x="1468" y="2963"/>
                    <a:pt x="1486" y="2960"/>
                  </a:cubicBezTo>
                  <a:cubicBezTo>
                    <a:pt x="1494" y="2958"/>
                    <a:pt x="1502" y="2957"/>
                    <a:pt x="1510" y="2958"/>
                  </a:cubicBezTo>
                  <a:lnTo>
                    <a:pt x="2289" y="2958"/>
                  </a:lnTo>
                  <a:cubicBezTo>
                    <a:pt x="2355" y="2958"/>
                    <a:pt x="2409" y="3011"/>
                    <a:pt x="2409" y="3078"/>
                  </a:cubicBezTo>
                  <a:cubicBezTo>
                    <a:pt x="2409" y="3144"/>
                    <a:pt x="2355" y="3198"/>
                    <a:pt x="2289" y="3198"/>
                  </a:cubicBezTo>
                  <a:lnTo>
                    <a:pt x="1593" y="3198"/>
                  </a:lnTo>
                  <a:close/>
                </a:path>
              </a:pathLst>
            </a:custGeom>
            <a:solidFill>
              <a:schemeClr val="accent1"/>
            </a:solidFill>
            <a:ln>
              <a:noFill/>
            </a:ln>
            <a:extLst/>
          </p:spPr>
          <p:txBody>
            <a:bodyPr anchor="ctr"/>
            <a:lstStyle/>
            <a:p>
              <a:pPr algn="ctr"/>
              <a:endParaRPr>
                <a:cs typeface="+mn-ea"/>
                <a:sym typeface="+mn-lt"/>
              </a:endParaRPr>
            </a:p>
          </p:txBody>
        </p:sp>
        <p:sp>
          <p:nvSpPr>
            <p:cNvPr id="8" name="íṡḻíďè">
              <a:extLst>
                <a:ext uri="{FF2B5EF4-FFF2-40B4-BE49-F238E27FC236}">
                  <a16:creationId xmlns="" xmlns:a16="http://schemas.microsoft.com/office/drawing/2014/main" id="{DEBF3824-EB6F-41E4-B4E4-1F218FBE9799}"/>
                </a:ext>
              </a:extLst>
            </p:cNvPr>
            <p:cNvSpPr/>
            <p:nvPr/>
          </p:nvSpPr>
          <p:spPr bwMode="auto">
            <a:xfrm>
              <a:off x="1639536" y="2992482"/>
              <a:ext cx="3671951" cy="4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70000" lnSpcReduction="20000"/>
            </a:bodyPr>
            <a:lstStyle/>
            <a:p>
              <a:pPr>
                <a:lnSpc>
                  <a:spcPct val="150000"/>
                </a:lnSpc>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sp>
          <p:nvSpPr>
            <p:cNvPr id="9" name="îsḻïďé">
              <a:extLst>
                <a:ext uri="{FF2B5EF4-FFF2-40B4-BE49-F238E27FC236}">
                  <a16:creationId xmlns="" xmlns:a16="http://schemas.microsoft.com/office/drawing/2014/main" id="{40D26D7C-5E51-4738-824C-90CA06805147}"/>
                </a:ext>
              </a:extLst>
            </p:cNvPr>
            <p:cNvSpPr txBox="1"/>
            <p:nvPr/>
          </p:nvSpPr>
          <p:spPr bwMode="auto">
            <a:xfrm>
              <a:off x="1639535" y="2586732"/>
              <a:ext cx="3672000" cy="40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p>
              <a:pPr eaLnBrk="1" hangingPunct="1">
                <a:spcBef>
                  <a:spcPct val="0"/>
                </a:spcBef>
                <a:buFontTx/>
                <a:buNone/>
              </a:pPr>
              <a:r>
                <a:rPr lang="zh-CN" altLang="en-US" sz="1800" b="1" dirty="0" smtClean="0">
                  <a:cs typeface="+mn-ea"/>
                  <a:sym typeface="+mn-lt"/>
                </a:rPr>
                <a:t>输入标题</a:t>
              </a:r>
              <a:endParaRPr lang="zh-CN" altLang="en-US" sz="1800" b="1" dirty="0">
                <a:cs typeface="+mn-ea"/>
                <a:sym typeface="+mn-lt"/>
              </a:endParaRPr>
            </a:p>
          </p:txBody>
        </p:sp>
        <p:sp>
          <p:nvSpPr>
            <p:cNvPr id="10" name="íšlíďe">
              <a:extLst>
                <a:ext uri="{FF2B5EF4-FFF2-40B4-BE49-F238E27FC236}">
                  <a16:creationId xmlns="" xmlns:a16="http://schemas.microsoft.com/office/drawing/2014/main" id="{1C022B08-8F3C-4336-9BB4-3A7441F1D83B}"/>
                </a:ext>
              </a:extLst>
            </p:cNvPr>
            <p:cNvSpPr/>
            <p:nvPr/>
          </p:nvSpPr>
          <p:spPr bwMode="auto">
            <a:xfrm>
              <a:off x="1126487" y="2751432"/>
              <a:ext cx="429126" cy="428478"/>
            </a:xfrm>
            <a:custGeom>
              <a:avLst/>
              <a:gdLst>
                <a:gd name="T0" fmla="*/ 6827 w 6827"/>
                <a:gd name="T1" fmla="*/ 910 h 6827"/>
                <a:gd name="T2" fmla="*/ 5916 w 6827"/>
                <a:gd name="T3" fmla="*/ 0 h 6827"/>
                <a:gd name="T4" fmla="*/ 5006 w 6827"/>
                <a:gd name="T5" fmla="*/ 910 h 6827"/>
                <a:gd name="T6" fmla="*/ 5796 w 6827"/>
                <a:gd name="T7" fmla="*/ 1812 h 6827"/>
                <a:gd name="T8" fmla="*/ 4892 w 6827"/>
                <a:gd name="T9" fmla="*/ 2617 h 6827"/>
                <a:gd name="T10" fmla="*/ 1934 w 6827"/>
                <a:gd name="T11" fmla="*/ 2617 h 6827"/>
                <a:gd name="T12" fmla="*/ 796 w 6827"/>
                <a:gd name="T13" fmla="*/ 3755 h 6827"/>
                <a:gd name="T14" fmla="*/ 796 w 6827"/>
                <a:gd name="T15" fmla="*/ 5014 h 6827"/>
                <a:gd name="T16" fmla="*/ 0 w 6827"/>
                <a:gd name="T17" fmla="*/ 5916 h 6827"/>
                <a:gd name="T18" fmla="*/ 910 w 6827"/>
                <a:gd name="T19" fmla="*/ 6827 h 6827"/>
                <a:gd name="T20" fmla="*/ 1820 w 6827"/>
                <a:gd name="T21" fmla="*/ 5916 h 6827"/>
                <a:gd name="T22" fmla="*/ 1024 w 6827"/>
                <a:gd name="T23" fmla="*/ 5014 h 6827"/>
                <a:gd name="T24" fmla="*/ 1024 w 6827"/>
                <a:gd name="T25" fmla="*/ 3755 h 6827"/>
                <a:gd name="T26" fmla="*/ 1934 w 6827"/>
                <a:gd name="T27" fmla="*/ 2844 h 6827"/>
                <a:gd name="T28" fmla="*/ 3757 w 6827"/>
                <a:gd name="T29" fmla="*/ 2844 h 6827"/>
                <a:gd name="T30" fmla="*/ 3300 w 6827"/>
                <a:gd name="T31" fmla="*/ 3755 h 6827"/>
                <a:gd name="T32" fmla="*/ 3300 w 6827"/>
                <a:gd name="T33" fmla="*/ 5014 h 6827"/>
                <a:gd name="T34" fmla="*/ 2503 w 6827"/>
                <a:gd name="T35" fmla="*/ 5916 h 6827"/>
                <a:gd name="T36" fmla="*/ 3413 w 6827"/>
                <a:gd name="T37" fmla="*/ 6827 h 6827"/>
                <a:gd name="T38" fmla="*/ 4324 w 6827"/>
                <a:gd name="T39" fmla="*/ 5916 h 6827"/>
                <a:gd name="T40" fmla="*/ 3527 w 6827"/>
                <a:gd name="T41" fmla="*/ 5014 h 6827"/>
                <a:gd name="T42" fmla="*/ 3527 w 6827"/>
                <a:gd name="T43" fmla="*/ 3755 h 6827"/>
                <a:gd name="T44" fmla="*/ 4437 w 6827"/>
                <a:gd name="T45" fmla="*/ 2844 h 6827"/>
                <a:gd name="T46" fmla="*/ 4892 w 6827"/>
                <a:gd name="T47" fmla="*/ 2844 h 6827"/>
                <a:gd name="T48" fmla="*/ 6025 w 6827"/>
                <a:gd name="T49" fmla="*/ 1814 h 6827"/>
                <a:gd name="T50" fmla="*/ 6827 w 6827"/>
                <a:gd name="T51" fmla="*/ 910 h 6827"/>
                <a:gd name="T52" fmla="*/ 1593 w 6827"/>
                <a:gd name="T53" fmla="*/ 5916 h 6827"/>
                <a:gd name="T54" fmla="*/ 910 w 6827"/>
                <a:gd name="T55" fmla="*/ 6599 h 6827"/>
                <a:gd name="T56" fmla="*/ 228 w 6827"/>
                <a:gd name="T57" fmla="*/ 5916 h 6827"/>
                <a:gd name="T58" fmla="*/ 910 w 6827"/>
                <a:gd name="T59" fmla="*/ 5234 h 6827"/>
                <a:gd name="T60" fmla="*/ 1593 w 6827"/>
                <a:gd name="T61" fmla="*/ 5916 h 6827"/>
                <a:gd name="T62" fmla="*/ 4096 w 6827"/>
                <a:gd name="T63" fmla="*/ 5916 h 6827"/>
                <a:gd name="T64" fmla="*/ 3413 w 6827"/>
                <a:gd name="T65" fmla="*/ 6599 h 6827"/>
                <a:gd name="T66" fmla="*/ 2731 w 6827"/>
                <a:gd name="T67" fmla="*/ 5916 h 6827"/>
                <a:gd name="T68" fmla="*/ 3413 w 6827"/>
                <a:gd name="T69" fmla="*/ 5234 h 6827"/>
                <a:gd name="T70" fmla="*/ 4096 w 6827"/>
                <a:gd name="T71" fmla="*/ 5916 h 6827"/>
                <a:gd name="T72" fmla="*/ 5916 w 6827"/>
                <a:gd name="T73" fmla="*/ 1593 h 6827"/>
                <a:gd name="T74" fmla="*/ 5234 w 6827"/>
                <a:gd name="T75" fmla="*/ 910 h 6827"/>
                <a:gd name="T76" fmla="*/ 5916 w 6827"/>
                <a:gd name="T77" fmla="*/ 228 h 6827"/>
                <a:gd name="T78" fmla="*/ 6599 w 6827"/>
                <a:gd name="T79" fmla="*/ 910 h 6827"/>
                <a:gd name="T80" fmla="*/ 5916 w 6827"/>
                <a:gd name="T81" fmla="*/ 1593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27" h="6827">
                  <a:moveTo>
                    <a:pt x="6827" y="910"/>
                  </a:moveTo>
                  <a:cubicBezTo>
                    <a:pt x="6827" y="410"/>
                    <a:pt x="6417" y="0"/>
                    <a:pt x="5916" y="0"/>
                  </a:cubicBezTo>
                  <a:cubicBezTo>
                    <a:pt x="5416" y="0"/>
                    <a:pt x="5006" y="410"/>
                    <a:pt x="5006" y="910"/>
                  </a:cubicBezTo>
                  <a:cubicBezTo>
                    <a:pt x="5006" y="1370"/>
                    <a:pt x="5352" y="1753"/>
                    <a:pt x="5796" y="1812"/>
                  </a:cubicBezTo>
                  <a:cubicBezTo>
                    <a:pt x="5744" y="2264"/>
                    <a:pt x="5357" y="2617"/>
                    <a:pt x="4892" y="2617"/>
                  </a:cubicBezTo>
                  <a:lnTo>
                    <a:pt x="1934" y="2617"/>
                  </a:lnTo>
                  <a:cubicBezTo>
                    <a:pt x="1308" y="2617"/>
                    <a:pt x="796" y="3129"/>
                    <a:pt x="796" y="3755"/>
                  </a:cubicBezTo>
                  <a:lnTo>
                    <a:pt x="796" y="5014"/>
                  </a:lnTo>
                  <a:cubicBezTo>
                    <a:pt x="349" y="5070"/>
                    <a:pt x="0" y="5454"/>
                    <a:pt x="0" y="5916"/>
                  </a:cubicBezTo>
                  <a:cubicBezTo>
                    <a:pt x="0" y="6417"/>
                    <a:pt x="410" y="6827"/>
                    <a:pt x="910" y="6827"/>
                  </a:cubicBezTo>
                  <a:cubicBezTo>
                    <a:pt x="1411" y="6827"/>
                    <a:pt x="1820" y="6417"/>
                    <a:pt x="1820" y="5916"/>
                  </a:cubicBezTo>
                  <a:cubicBezTo>
                    <a:pt x="1820" y="5454"/>
                    <a:pt x="1471" y="5070"/>
                    <a:pt x="1024" y="5014"/>
                  </a:cubicBezTo>
                  <a:lnTo>
                    <a:pt x="1024" y="3755"/>
                  </a:lnTo>
                  <a:cubicBezTo>
                    <a:pt x="1024" y="3254"/>
                    <a:pt x="1434" y="2844"/>
                    <a:pt x="1934" y="2844"/>
                  </a:cubicBezTo>
                  <a:lnTo>
                    <a:pt x="3757" y="2844"/>
                  </a:lnTo>
                  <a:cubicBezTo>
                    <a:pt x="3480" y="3052"/>
                    <a:pt x="3300" y="3384"/>
                    <a:pt x="3300" y="3755"/>
                  </a:cubicBezTo>
                  <a:lnTo>
                    <a:pt x="3300" y="5014"/>
                  </a:lnTo>
                  <a:cubicBezTo>
                    <a:pt x="2852" y="5070"/>
                    <a:pt x="2503" y="5454"/>
                    <a:pt x="2503" y="5916"/>
                  </a:cubicBezTo>
                  <a:cubicBezTo>
                    <a:pt x="2503" y="6417"/>
                    <a:pt x="2913" y="6827"/>
                    <a:pt x="3413" y="6827"/>
                  </a:cubicBezTo>
                  <a:cubicBezTo>
                    <a:pt x="3914" y="6827"/>
                    <a:pt x="4324" y="6417"/>
                    <a:pt x="4324" y="5916"/>
                  </a:cubicBezTo>
                  <a:cubicBezTo>
                    <a:pt x="4324" y="5454"/>
                    <a:pt x="3975" y="5070"/>
                    <a:pt x="3527" y="5014"/>
                  </a:cubicBezTo>
                  <a:lnTo>
                    <a:pt x="3527" y="3755"/>
                  </a:lnTo>
                  <a:cubicBezTo>
                    <a:pt x="3527" y="3254"/>
                    <a:pt x="3937" y="2844"/>
                    <a:pt x="4437" y="2844"/>
                  </a:cubicBezTo>
                  <a:lnTo>
                    <a:pt x="4892" y="2844"/>
                  </a:lnTo>
                  <a:cubicBezTo>
                    <a:pt x="5482" y="2844"/>
                    <a:pt x="5971" y="2390"/>
                    <a:pt x="6025" y="1814"/>
                  </a:cubicBezTo>
                  <a:cubicBezTo>
                    <a:pt x="6475" y="1760"/>
                    <a:pt x="6827" y="1374"/>
                    <a:pt x="6827" y="910"/>
                  </a:cubicBezTo>
                  <a:close/>
                  <a:moveTo>
                    <a:pt x="1593" y="5916"/>
                  </a:moveTo>
                  <a:cubicBezTo>
                    <a:pt x="1593" y="6292"/>
                    <a:pt x="1286" y="6599"/>
                    <a:pt x="910" y="6599"/>
                  </a:cubicBezTo>
                  <a:cubicBezTo>
                    <a:pt x="535" y="6599"/>
                    <a:pt x="228" y="6292"/>
                    <a:pt x="228" y="5916"/>
                  </a:cubicBezTo>
                  <a:cubicBezTo>
                    <a:pt x="228" y="5541"/>
                    <a:pt x="535" y="5234"/>
                    <a:pt x="910" y="5234"/>
                  </a:cubicBezTo>
                  <a:cubicBezTo>
                    <a:pt x="1286" y="5234"/>
                    <a:pt x="1593" y="5541"/>
                    <a:pt x="1593" y="5916"/>
                  </a:cubicBezTo>
                  <a:close/>
                  <a:moveTo>
                    <a:pt x="4096" y="5916"/>
                  </a:moveTo>
                  <a:cubicBezTo>
                    <a:pt x="4096" y="6292"/>
                    <a:pt x="3789" y="6599"/>
                    <a:pt x="3413" y="6599"/>
                  </a:cubicBezTo>
                  <a:cubicBezTo>
                    <a:pt x="3038" y="6599"/>
                    <a:pt x="2731" y="6292"/>
                    <a:pt x="2731" y="5916"/>
                  </a:cubicBezTo>
                  <a:cubicBezTo>
                    <a:pt x="2731" y="5541"/>
                    <a:pt x="3038" y="5234"/>
                    <a:pt x="3413" y="5234"/>
                  </a:cubicBezTo>
                  <a:cubicBezTo>
                    <a:pt x="3789" y="5234"/>
                    <a:pt x="4096" y="5541"/>
                    <a:pt x="4096" y="5916"/>
                  </a:cubicBezTo>
                  <a:close/>
                  <a:moveTo>
                    <a:pt x="5916" y="1593"/>
                  </a:moveTo>
                  <a:cubicBezTo>
                    <a:pt x="5541" y="1593"/>
                    <a:pt x="5234" y="1286"/>
                    <a:pt x="5234" y="910"/>
                  </a:cubicBezTo>
                  <a:cubicBezTo>
                    <a:pt x="5234" y="535"/>
                    <a:pt x="5541" y="228"/>
                    <a:pt x="5916" y="228"/>
                  </a:cubicBezTo>
                  <a:cubicBezTo>
                    <a:pt x="6292" y="228"/>
                    <a:pt x="6599" y="535"/>
                    <a:pt x="6599" y="910"/>
                  </a:cubicBezTo>
                  <a:cubicBezTo>
                    <a:pt x="6599" y="1286"/>
                    <a:pt x="6292" y="1593"/>
                    <a:pt x="5916" y="1593"/>
                  </a:cubicBezTo>
                  <a:close/>
                </a:path>
              </a:pathLst>
            </a:custGeom>
            <a:solidFill>
              <a:schemeClr val="accent2"/>
            </a:solidFill>
            <a:ln>
              <a:noFill/>
            </a:ln>
            <a:extLst/>
          </p:spPr>
          <p:txBody>
            <a:bodyPr anchor="ctr"/>
            <a:lstStyle/>
            <a:p>
              <a:pPr algn="ctr"/>
              <a:endParaRPr>
                <a:cs typeface="+mn-ea"/>
                <a:sym typeface="+mn-lt"/>
              </a:endParaRPr>
            </a:p>
          </p:txBody>
        </p:sp>
        <p:sp>
          <p:nvSpPr>
            <p:cNvPr id="11" name="íṥľíḑè">
              <a:extLst>
                <a:ext uri="{FF2B5EF4-FFF2-40B4-BE49-F238E27FC236}">
                  <a16:creationId xmlns="" xmlns:a16="http://schemas.microsoft.com/office/drawing/2014/main" id="{927686C4-F30B-4797-ADD4-E2238A9F23F3}"/>
                </a:ext>
              </a:extLst>
            </p:cNvPr>
            <p:cNvSpPr/>
            <p:nvPr/>
          </p:nvSpPr>
          <p:spPr bwMode="auto">
            <a:xfrm>
              <a:off x="1639536" y="4265214"/>
              <a:ext cx="3671951" cy="4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70000" lnSpcReduction="20000"/>
            </a:bodyPr>
            <a:lstStyle/>
            <a:p>
              <a:pPr>
                <a:lnSpc>
                  <a:spcPct val="150000"/>
                </a:lnSpc>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sp>
          <p:nvSpPr>
            <p:cNvPr id="12" name="íṡḷíḑé">
              <a:extLst>
                <a:ext uri="{FF2B5EF4-FFF2-40B4-BE49-F238E27FC236}">
                  <a16:creationId xmlns="" xmlns:a16="http://schemas.microsoft.com/office/drawing/2014/main" id="{40083FD8-92E1-4916-AB86-FDE9CDDDD393}"/>
                </a:ext>
              </a:extLst>
            </p:cNvPr>
            <p:cNvSpPr txBox="1"/>
            <p:nvPr/>
          </p:nvSpPr>
          <p:spPr bwMode="auto">
            <a:xfrm>
              <a:off x="1639535" y="3859464"/>
              <a:ext cx="3672000" cy="40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p>
              <a:pPr eaLnBrk="1" hangingPunct="1">
                <a:spcBef>
                  <a:spcPct val="0"/>
                </a:spcBef>
                <a:buFontTx/>
                <a:buNone/>
              </a:pPr>
              <a:r>
                <a:rPr lang="zh-CN" altLang="en-US" sz="1800" b="1" dirty="0" smtClean="0">
                  <a:cs typeface="+mn-ea"/>
                  <a:sym typeface="+mn-lt"/>
                </a:rPr>
                <a:t>输入标题</a:t>
              </a:r>
              <a:endParaRPr lang="zh-CN" altLang="en-US" sz="1800" b="1" dirty="0">
                <a:cs typeface="+mn-ea"/>
                <a:sym typeface="+mn-lt"/>
              </a:endParaRPr>
            </a:p>
          </p:txBody>
        </p:sp>
        <p:sp>
          <p:nvSpPr>
            <p:cNvPr id="13" name="iṩḷiḑe">
              <a:extLst>
                <a:ext uri="{FF2B5EF4-FFF2-40B4-BE49-F238E27FC236}">
                  <a16:creationId xmlns="" xmlns:a16="http://schemas.microsoft.com/office/drawing/2014/main" id="{BF23C449-749C-4520-8784-2E9C568F5B3F}"/>
                </a:ext>
              </a:extLst>
            </p:cNvPr>
            <p:cNvSpPr/>
            <p:nvPr/>
          </p:nvSpPr>
          <p:spPr bwMode="auto">
            <a:xfrm>
              <a:off x="1126487" y="4062903"/>
              <a:ext cx="457587" cy="321548"/>
            </a:xfrm>
            <a:custGeom>
              <a:avLst/>
              <a:gdLst>
                <a:gd name="connsiteX0" fmla="*/ 450100 w 607639"/>
                <a:gd name="connsiteY0" fmla="*/ 313203 h 426991"/>
                <a:gd name="connsiteX1" fmla="*/ 450100 w 607639"/>
                <a:gd name="connsiteY1" fmla="*/ 403167 h 426991"/>
                <a:gd name="connsiteX2" fmla="*/ 585744 w 607639"/>
                <a:gd name="connsiteY2" fmla="*/ 403167 h 426991"/>
                <a:gd name="connsiteX3" fmla="*/ 586100 w 607639"/>
                <a:gd name="connsiteY3" fmla="*/ 313203 h 426991"/>
                <a:gd name="connsiteX4" fmla="*/ 530294 w 607639"/>
                <a:gd name="connsiteY4" fmla="*/ 313203 h 426991"/>
                <a:gd name="connsiteX5" fmla="*/ 530116 w 607639"/>
                <a:gd name="connsiteY5" fmla="*/ 313203 h 426991"/>
                <a:gd name="connsiteX6" fmla="*/ 529760 w 607639"/>
                <a:gd name="connsiteY6" fmla="*/ 313203 h 426991"/>
                <a:gd name="connsiteX7" fmla="*/ 450901 w 607639"/>
                <a:gd name="connsiteY7" fmla="*/ 313203 h 426991"/>
                <a:gd name="connsiteX8" fmla="*/ 236309 w 607639"/>
                <a:gd name="connsiteY8" fmla="*/ 313203 h 426991"/>
                <a:gd name="connsiteX9" fmla="*/ 236309 w 607639"/>
                <a:gd name="connsiteY9" fmla="*/ 403167 h 426991"/>
                <a:gd name="connsiteX10" fmla="*/ 371953 w 607639"/>
                <a:gd name="connsiteY10" fmla="*/ 403167 h 426991"/>
                <a:gd name="connsiteX11" fmla="*/ 372754 w 607639"/>
                <a:gd name="connsiteY11" fmla="*/ 313203 h 426991"/>
                <a:gd name="connsiteX12" fmla="*/ 237110 w 607639"/>
                <a:gd name="connsiteY12" fmla="*/ 313203 h 426991"/>
                <a:gd name="connsiteX13" fmla="*/ 22519 w 607639"/>
                <a:gd name="connsiteY13" fmla="*/ 313203 h 426991"/>
                <a:gd name="connsiteX14" fmla="*/ 22519 w 607639"/>
                <a:gd name="connsiteY14" fmla="*/ 403167 h 426991"/>
                <a:gd name="connsiteX15" fmla="*/ 158163 w 607639"/>
                <a:gd name="connsiteY15" fmla="*/ 403167 h 426991"/>
                <a:gd name="connsiteX16" fmla="*/ 158964 w 607639"/>
                <a:gd name="connsiteY16" fmla="*/ 313203 h 426991"/>
                <a:gd name="connsiteX17" fmla="*/ 91498 w 607639"/>
                <a:gd name="connsiteY17" fmla="*/ 313203 h 426991"/>
                <a:gd name="connsiteX18" fmla="*/ 91231 w 607639"/>
                <a:gd name="connsiteY18" fmla="*/ 313203 h 426991"/>
                <a:gd name="connsiteX19" fmla="*/ 90964 w 607639"/>
                <a:gd name="connsiteY19" fmla="*/ 313203 h 426991"/>
                <a:gd name="connsiteX20" fmla="*/ 23320 w 607639"/>
                <a:gd name="connsiteY20" fmla="*/ 313203 h 426991"/>
                <a:gd name="connsiteX21" fmla="*/ 91409 w 607639"/>
                <a:gd name="connsiteY21" fmla="*/ 224751 h 426991"/>
                <a:gd name="connsiteX22" fmla="*/ 530294 w 607639"/>
                <a:gd name="connsiteY22" fmla="*/ 224751 h 426991"/>
                <a:gd name="connsiteX23" fmla="*/ 540084 w 607639"/>
                <a:gd name="connsiteY23" fmla="*/ 234530 h 426991"/>
                <a:gd name="connsiteX24" fmla="*/ 540084 w 607639"/>
                <a:gd name="connsiteY24" fmla="*/ 292135 h 426991"/>
                <a:gd name="connsiteX25" fmla="*/ 586456 w 607639"/>
                <a:gd name="connsiteY25" fmla="*/ 292135 h 426991"/>
                <a:gd name="connsiteX26" fmla="*/ 607639 w 607639"/>
                <a:gd name="connsiteY26" fmla="*/ 313203 h 426991"/>
                <a:gd name="connsiteX27" fmla="*/ 607639 w 607639"/>
                <a:gd name="connsiteY27" fmla="*/ 403167 h 426991"/>
                <a:gd name="connsiteX28" fmla="*/ 586456 w 607639"/>
                <a:gd name="connsiteY28" fmla="*/ 426991 h 426991"/>
                <a:gd name="connsiteX29" fmla="*/ 451524 w 607639"/>
                <a:gd name="connsiteY29" fmla="*/ 426991 h 426991"/>
                <a:gd name="connsiteX30" fmla="*/ 427582 w 607639"/>
                <a:gd name="connsiteY30" fmla="*/ 403167 h 426991"/>
                <a:gd name="connsiteX31" fmla="*/ 427582 w 607639"/>
                <a:gd name="connsiteY31" fmla="*/ 313203 h 426991"/>
                <a:gd name="connsiteX32" fmla="*/ 451524 w 607639"/>
                <a:gd name="connsiteY32" fmla="*/ 292135 h 426991"/>
                <a:gd name="connsiteX33" fmla="*/ 517566 w 607639"/>
                <a:gd name="connsiteY33" fmla="*/ 292135 h 426991"/>
                <a:gd name="connsiteX34" fmla="*/ 517566 w 607639"/>
                <a:gd name="connsiteY34" fmla="*/ 247242 h 426991"/>
                <a:gd name="connsiteX35" fmla="*/ 315079 w 607639"/>
                <a:gd name="connsiteY35" fmla="*/ 247242 h 426991"/>
                <a:gd name="connsiteX36" fmla="*/ 315079 w 607639"/>
                <a:gd name="connsiteY36" fmla="*/ 292135 h 426991"/>
                <a:gd name="connsiteX37" fmla="*/ 372665 w 607639"/>
                <a:gd name="connsiteY37" fmla="*/ 292135 h 426991"/>
                <a:gd name="connsiteX38" fmla="*/ 393849 w 607639"/>
                <a:gd name="connsiteY38" fmla="*/ 313203 h 426991"/>
                <a:gd name="connsiteX39" fmla="*/ 393849 w 607639"/>
                <a:gd name="connsiteY39" fmla="*/ 403167 h 426991"/>
                <a:gd name="connsiteX40" fmla="*/ 372665 w 607639"/>
                <a:gd name="connsiteY40" fmla="*/ 426991 h 426991"/>
                <a:gd name="connsiteX41" fmla="*/ 237733 w 607639"/>
                <a:gd name="connsiteY41" fmla="*/ 426991 h 426991"/>
                <a:gd name="connsiteX42" fmla="*/ 213791 w 607639"/>
                <a:gd name="connsiteY42" fmla="*/ 403167 h 426991"/>
                <a:gd name="connsiteX43" fmla="*/ 213791 w 607639"/>
                <a:gd name="connsiteY43" fmla="*/ 313203 h 426991"/>
                <a:gd name="connsiteX44" fmla="*/ 237733 w 607639"/>
                <a:gd name="connsiteY44" fmla="*/ 292135 h 426991"/>
                <a:gd name="connsiteX45" fmla="*/ 292561 w 607639"/>
                <a:gd name="connsiteY45" fmla="*/ 292135 h 426991"/>
                <a:gd name="connsiteX46" fmla="*/ 292561 w 607639"/>
                <a:gd name="connsiteY46" fmla="*/ 247242 h 426991"/>
                <a:gd name="connsiteX47" fmla="*/ 101288 w 607639"/>
                <a:gd name="connsiteY47" fmla="*/ 247242 h 426991"/>
                <a:gd name="connsiteX48" fmla="*/ 101288 w 607639"/>
                <a:gd name="connsiteY48" fmla="*/ 292135 h 426991"/>
                <a:gd name="connsiteX49" fmla="*/ 158875 w 607639"/>
                <a:gd name="connsiteY49" fmla="*/ 292135 h 426991"/>
                <a:gd name="connsiteX50" fmla="*/ 180058 w 607639"/>
                <a:gd name="connsiteY50" fmla="*/ 313203 h 426991"/>
                <a:gd name="connsiteX51" fmla="*/ 180058 w 607639"/>
                <a:gd name="connsiteY51" fmla="*/ 403167 h 426991"/>
                <a:gd name="connsiteX52" fmla="*/ 158875 w 607639"/>
                <a:gd name="connsiteY52" fmla="*/ 426991 h 426991"/>
                <a:gd name="connsiteX53" fmla="*/ 24032 w 607639"/>
                <a:gd name="connsiteY53" fmla="*/ 426991 h 426991"/>
                <a:gd name="connsiteX54" fmla="*/ 0 w 607639"/>
                <a:gd name="connsiteY54" fmla="*/ 403167 h 426991"/>
                <a:gd name="connsiteX55" fmla="*/ 0 w 607639"/>
                <a:gd name="connsiteY55" fmla="*/ 313203 h 426991"/>
                <a:gd name="connsiteX56" fmla="*/ 24032 w 607639"/>
                <a:gd name="connsiteY56" fmla="*/ 292135 h 426991"/>
                <a:gd name="connsiteX57" fmla="*/ 78770 w 607639"/>
                <a:gd name="connsiteY57" fmla="*/ 292135 h 426991"/>
                <a:gd name="connsiteX58" fmla="*/ 78770 w 607639"/>
                <a:gd name="connsiteY58" fmla="*/ 234530 h 426991"/>
                <a:gd name="connsiteX59" fmla="*/ 91409 w 607639"/>
                <a:gd name="connsiteY59" fmla="*/ 224751 h 426991"/>
                <a:gd name="connsiteX60" fmla="*/ 236326 w 607639"/>
                <a:gd name="connsiteY60" fmla="*/ 21066 h 426991"/>
                <a:gd name="connsiteX61" fmla="*/ 236326 w 607639"/>
                <a:gd name="connsiteY61" fmla="*/ 111021 h 426991"/>
                <a:gd name="connsiteX62" fmla="*/ 371758 w 607639"/>
                <a:gd name="connsiteY62" fmla="*/ 111021 h 426991"/>
                <a:gd name="connsiteX63" fmla="*/ 372380 w 607639"/>
                <a:gd name="connsiteY63" fmla="*/ 21066 h 426991"/>
                <a:gd name="connsiteX64" fmla="*/ 237127 w 607639"/>
                <a:gd name="connsiteY64" fmla="*/ 21066 h 426991"/>
                <a:gd name="connsiteX65" fmla="*/ 237750 w 607639"/>
                <a:gd name="connsiteY65" fmla="*/ 0 h 426991"/>
                <a:gd name="connsiteX66" fmla="*/ 372647 w 607639"/>
                <a:gd name="connsiteY66" fmla="*/ 0 h 426991"/>
                <a:gd name="connsiteX67" fmla="*/ 393825 w 607639"/>
                <a:gd name="connsiteY67" fmla="*/ 21066 h 426991"/>
                <a:gd name="connsiteX68" fmla="*/ 393825 w 607639"/>
                <a:gd name="connsiteY68" fmla="*/ 111021 h 426991"/>
                <a:gd name="connsiteX69" fmla="*/ 372647 w 607639"/>
                <a:gd name="connsiteY69" fmla="*/ 134843 h 426991"/>
                <a:gd name="connsiteX70" fmla="*/ 315076 w 607639"/>
                <a:gd name="connsiteY70" fmla="*/ 134843 h 426991"/>
                <a:gd name="connsiteX71" fmla="*/ 315076 w 607639"/>
                <a:gd name="connsiteY71" fmla="*/ 191020 h 426991"/>
                <a:gd name="connsiteX72" fmla="*/ 292563 w 607639"/>
                <a:gd name="connsiteY72" fmla="*/ 191020 h 426991"/>
                <a:gd name="connsiteX73" fmla="*/ 292563 w 607639"/>
                <a:gd name="connsiteY73" fmla="*/ 134843 h 426991"/>
                <a:gd name="connsiteX74" fmla="*/ 237750 w 607639"/>
                <a:gd name="connsiteY74" fmla="*/ 134843 h 426991"/>
                <a:gd name="connsiteX75" fmla="*/ 213813 w 607639"/>
                <a:gd name="connsiteY75" fmla="*/ 111021 h 426991"/>
                <a:gd name="connsiteX76" fmla="*/ 213813 w 607639"/>
                <a:gd name="connsiteY76" fmla="*/ 21066 h 426991"/>
                <a:gd name="connsiteX77" fmla="*/ 237750 w 607639"/>
                <a:gd name="connsiteY77" fmla="*/ 0 h 42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7639" h="426991">
                  <a:moveTo>
                    <a:pt x="450100" y="313203"/>
                  </a:moveTo>
                  <a:lnTo>
                    <a:pt x="450100" y="403167"/>
                  </a:lnTo>
                  <a:lnTo>
                    <a:pt x="585744" y="403167"/>
                  </a:lnTo>
                  <a:lnTo>
                    <a:pt x="586100" y="313203"/>
                  </a:lnTo>
                  <a:lnTo>
                    <a:pt x="530294" y="313203"/>
                  </a:lnTo>
                  <a:cubicBezTo>
                    <a:pt x="530294" y="313203"/>
                    <a:pt x="530116" y="313203"/>
                    <a:pt x="530116" y="313203"/>
                  </a:cubicBezTo>
                  <a:cubicBezTo>
                    <a:pt x="530027" y="313203"/>
                    <a:pt x="529849" y="313203"/>
                    <a:pt x="529760" y="313203"/>
                  </a:cubicBezTo>
                  <a:lnTo>
                    <a:pt x="450901" y="313203"/>
                  </a:lnTo>
                  <a:close/>
                  <a:moveTo>
                    <a:pt x="236309" y="313203"/>
                  </a:moveTo>
                  <a:lnTo>
                    <a:pt x="236309" y="403167"/>
                  </a:lnTo>
                  <a:lnTo>
                    <a:pt x="371953" y="403167"/>
                  </a:lnTo>
                  <a:lnTo>
                    <a:pt x="372754" y="313203"/>
                  </a:lnTo>
                  <a:lnTo>
                    <a:pt x="237110" y="313203"/>
                  </a:lnTo>
                  <a:close/>
                  <a:moveTo>
                    <a:pt x="22519" y="313203"/>
                  </a:moveTo>
                  <a:lnTo>
                    <a:pt x="22519" y="403167"/>
                  </a:lnTo>
                  <a:lnTo>
                    <a:pt x="158163" y="403167"/>
                  </a:lnTo>
                  <a:lnTo>
                    <a:pt x="158964" y="313203"/>
                  </a:lnTo>
                  <a:lnTo>
                    <a:pt x="91498" y="313203"/>
                  </a:lnTo>
                  <a:cubicBezTo>
                    <a:pt x="91409" y="313203"/>
                    <a:pt x="91320" y="313203"/>
                    <a:pt x="91231" y="313203"/>
                  </a:cubicBezTo>
                  <a:cubicBezTo>
                    <a:pt x="91231" y="313203"/>
                    <a:pt x="90964" y="313203"/>
                    <a:pt x="90964" y="313203"/>
                  </a:cubicBezTo>
                  <a:lnTo>
                    <a:pt x="23320" y="313203"/>
                  </a:lnTo>
                  <a:close/>
                  <a:moveTo>
                    <a:pt x="91409" y="224751"/>
                  </a:moveTo>
                  <a:lnTo>
                    <a:pt x="530294" y="224751"/>
                  </a:lnTo>
                  <a:cubicBezTo>
                    <a:pt x="536435" y="224751"/>
                    <a:pt x="540084" y="228396"/>
                    <a:pt x="540084" y="234530"/>
                  </a:cubicBezTo>
                  <a:lnTo>
                    <a:pt x="540084" y="292135"/>
                  </a:lnTo>
                  <a:lnTo>
                    <a:pt x="586456" y="292135"/>
                  </a:lnTo>
                  <a:cubicBezTo>
                    <a:pt x="598917" y="292135"/>
                    <a:pt x="607639" y="300847"/>
                    <a:pt x="607639" y="313203"/>
                  </a:cubicBezTo>
                  <a:lnTo>
                    <a:pt x="607639" y="403167"/>
                  </a:lnTo>
                  <a:cubicBezTo>
                    <a:pt x="607639" y="415524"/>
                    <a:pt x="598917" y="426991"/>
                    <a:pt x="586456" y="426991"/>
                  </a:cubicBezTo>
                  <a:lnTo>
                    <a:pt x="451524" y="426991"/>
                  </a:lnTo>
                  <a:cubicBezTo>
                    <a:pt x="439152" y="426991"/>
                    <a:pt x="427582" y="415524"/>
                    <a:pt x="427582" y="403167"/>
                  </a:cubicBezTo>
                  <a:lnTo>
                    <a:pt x="427582" y="313203"/>
                  </a:lnTo>
                  <a:cubicBezTo>
                    <a:pt x="427582" y="300847"/>
                    <a:pt x="439152" y="292135"/>
                    <a:pt x="451524" y="292135"/>
                  </a:cubicBezTo>
                  <a:lnTo>
                    <a:pt x="517566" y="292135"/>
                  </a:lnTo>
                  <a:lnTo>
                    <a:pt x="517566" y="247242"/>
                  </a:lnTo>
                  <a:lnTo>
                    <a:pt x="315079" y="247242"/>
                  </a:lnTo>
                  <a:lnTo>
                    <a:pt x="315079" y="292135"/>
                  </a:lnTo>
                  <a:lnTo>
                    <a:pt x="372665" y="292135"/>
                  </a:lnTo>
                  <a:cubicBezTo>
                    <a:pt x="385126" y="292135"/>
                    <a:pt x="393849" y="300847"/>
                    <a:pt x="393849" y="313203"/>
                  </a:cubicBezTo>
                  <a:lnTo>
                    <a:pt x="393849" y="403167"/>
                  </a:lnTo>
                  <a:cubicBezTo>
                    <a:pt x="393849" y="415524"/>
                    <a:pt x="385126" y="426991"/>
                    <a:pt x="372665" y="426991"/>
                  </a:cubicBezTo>
                  <a:lnTo>
                    <a:pt x="237733" y="426991"/>
                  </a:lnTo>
                  <a:cubicBezTo>
                    <a:pt x="225362" y="426991"/>
                    <a:pt x="213791" y="415524"/>
                    <a:pt x="213791" y="403167"/>
                  </a:cubicBezTo>
                  <a:lnTo>
                    <a:pt x="213791" y="313203"/>
                  </a:lnTo>
                  <a:cubicBezTo>
                    <a:pt x="213791" y="300847"/>
                    <a:pt x="225362" y="292135"/>
                    <a:pt x="237733" y="292135"/>
                  </a:cubicBezTo>
                  <a:lnTo>
                    <a:pt x="292561" y="292135"/>
                  </a:lnTo>
                  <a:lnTo>
                    <a:pt x="292561" y="247242"/>
                  </a:lnTo>
                  <a:lnTo>
                    <a:pt x="101288" y="247242"/>
                  </a:lnTo>
                  <a:lnTo>
                    <a:pt x="101288" y="292135"/>
                  </a:lnTo>
                  <a:lnTo>
                    <a:pt x="158875" y="292135"/>
                  </a:lnTo>
                  <a:cubicBezTo>
                    <a:pt x="171335" y="292135"/>
                    <a:pt x="180058" y="300847"/>
                    <a:pt x="180058" y="313203"/>
                  </a:cubicBezTo>
                  <a:lnTo>
                    <a:pt x="180058" y="403167"/>
                  </a:lnTo>
                  <a:cubicBezTo>
                    <a:pt x="180058" y="415524"/>
                    <a:pt x="171335" y="426991"/>
                    <a:pt x="158875" y="426991"/>
                  </a:cubicBezTo>
                  <a:lnTo>
                    <a:pt x="24032" y="426991"/>
                  </a:lnTo>
                  <a:cubicBezTo>
                    <a:pt x="11571" y="426991"/>
                    <a:pt x="0" y="415524"/>
                    <a:pt x="0" y="403167"/>
                  </a:cubicBezTo>
                  <a:lnTo>
                    <a:pt x="0" y="313203"/>
                  </a:lnTo>
                  <a:cubicBezTo>
                    <a:pt x="0" y="300847"/>
                    <a:pt x="11571" y="292135"/>
                    <a:pt x="24032" y="292135"/>
                  </a:cubicBezTo>
                  <a:lnTo>
                    <a:pt x="78770" y="292135"/>
                  </a:lnTo>
                  <a:lnTo>
                    <a:pt x="78770" y="234530"/>
                  </a:lnTo>
                  <a:cubicBezTo>
                    <a:pt x="78770" y="228396"/>
                    <a:pt x="85178" y="224751"/>
                    <a:pt x="91409" y="224751"/>
                  </a:cubicBezTo>
                  <a:close/>
                  <a:moveTo>
                    <a:pt x="236326" y="21066"/>
                  </a:moveTo>
                  <a:lnTo>
                    <a:pt x="236326" y="111021"/>
                  </a:lnTo>
                  <a:lnTo>
                    <a:pt x="371758" y="111021"/>
                  </a:lnTo>
                  <a:lnTo>
                    <a:pt x="372380" y="21066"/>
                  </a:lnTo>
                  <a:lnTo>
                    <a:pt x="237127" y="21066"/>
                  </a:lnTo>
                  <a:close/>
                  <a:moveTo>
                    <a:pt x="237750" y="0"/>
                  </a:moveTo>
                  <a:lnTo>
                    <a:pt x="372647" y="0"/>
                  </a:lnTo>
                  <a:cubicBezTo>
                    <a:pt x="385105" y="0"/>
                    <a:pt x="393825" y="8711"/>
                    <a:pt x="393825" y="21066"/>
                  </a:cubicBezTo>
                  <a:lnTo>
                    <a:pt x="393825" y="111021"/>
                  </a:lnTo>
                  <a:cubicBezTo>
                    <a:pt x="393825" y="123376"/>
                    <a:pt x="385105" y="134843"/>
                    <a:pt x="372647" y="134843"/>
                  </a:cubicBezTo>
                  <a:lnTo>
                    <a:pt x="315076" y="134843"/>
                  </a:lnTo>
                  <a:lnTo>
                    <a:pt x="315076" y="191020"/>
                  </a:lnTo>
                  <a:lnTo>
                    <a:pt x="292563" y="191020"/>
                  </a:lnTo>
                  <a:lnTo>
                    <a:pt x="292563" y="134843"/>
                  </a:lnTo>
                  <a:lnTo>
                    <a:pt x="237750" y="134843"/>
                  </a:lnTo>
                  <a:cubicBezTo>
                    <a:pt x="225381" y="134843"/>
                    <a:pt x="213813" y="123376"/>
                    <a:pt x="213813" y="111021"/>
                  </a:cubicBezTo>
                  <a:lnTo>
                    <a:pt x="213813" y="21066"/>
                  </a:lnTo>
                  <a:cubicBezTo>
                    <a:pt x="213813" y="8711"/>
                    <a:pt x="225381" y="0"/>
                    <a:pt x="237750" y="0"/>
                  </a:cubicBezTo>
                  <a:close/>
                </a:path>
              </a:pathLst>
            </a:custGeom>
            <a:solidFill>
              <a:schemeClr val="accent3"/>
            </a:solidFill>
            <a:ln>
              <a:noFill/>
            </a:ln>
            <a:extLst/>
          </p:spPr>
          <p:txBody>
            <a:bodyPr anchor="ctr"/>
            <a:lstStyle/>
            <a:p>
              <a:pPr algn="ctr"/>
              <a:endParaRPr>
                <a:cs typeface="+mn-ea"/>
                <a:sym typeface="+mn-lt"/>
              </a:endParaRPr>
            </a:p>
          </p:txBody>
        </p:sp>
        <p:sp>
          <p:nvSpPr>
            <p:cNvPr id="14" name="ïšḷïḑe">
              <a:extLst>
                <a:ext uri="{FF2B5EF4-FFF2-40B4-BE49-F238E27FC236}">
                  <a16:creationId xmlns="" xmlns:a16="http://schemas.microsoft.com/office/drawing/2014/main" id="{F4982A3E-4252-4707-975C-34B1A32330D8}"/>
                </a:ext>
              </a:extLst>
            </p:cNvPr>
            <p:cNvSpPr/>
            <p:nvPr/>
          </p:nvSpPr>
          <p:spPr bwMode="auto">
            <a:xfrm>
              <a:off x="1639536" y="5537945"/>
              <a:ext cx="3671951" cy="4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70000" lnSpcReduction="20000"/>
            </a:bodyPr>
            <a:lstStyle/>
            <a:p>
              <a:pPr>
                <a:lnSpc>
                  <a:spcPct val="150000"/>
                </a:lnSpc>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sp>
          <p:nvSpPr>
            <p:cNvPr id="15" name="îṥḷîdé">
              <a:extLst>
                <a:ext uri="{FF2B5EF4-FFF2-40B4-BE49-F238E27FC236}">
                  <a16:creationId xmlns="" xmlns:a16="http://schemas.microsoft.com/office/drawing/2014/main" id="{CB2C7CE2-87DC-4C01-82D3-26F5A8430D29}"/>
                </a:ext>
              </a:extLst>
            </p:cNvPr>
            <p:cNvSpPr txBox="1"/>
            <p:nvPr/>
          </p:nvSpPr>
          <p:spPr bwMode="auto">
            <a:xfrm>
              <a:off x="1639535" y="5132195"/>
              <a:ext cx="3672000" cy="40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p>
              <a:pPr eaLnBrk="1" hangingPunct="1">
                <a:spcBef>
                  <a:spcPct val="0"/>
                </a:spcBef>
                <a:buFontTx/>
                <a:buNone/>
              </a:pPr>
              <a:r>
                <a:rPr lang="zh-CN" altLang="en-US" sz="1800" b="1" dirty="0" smtClean="0">
                  <a:cs typeface="+mn-ea"/>
                  <a:sym typeface="+mn-lt"/>
                </a:rPr>
                <a:t>输入标题</a:t>
              </a:r>
              <a:endParaRPr lang="zh-CN" altLang="en-US" sz="1800" b="1" dirty="0">
                <a:cs typeface="+mn-ea"/>
                <a:sym typeface="+mn-lt"/>
              </a:endParaRPr>
            </a:p>
          </p:txBody>
        </p:sp>
        <p:sp>
          <p:nvSpPr>
            <p:cNvPr id="16" name="i$ļíďé">
              <a:extLst>
                <a:ext uri="{FF2B5EF4-FFF2-40B4-BE49-F238E27FC236}">
                  <a16:creationId xmlns="" xmlns:a16="http://schemas.microsoft.com/office/drawing/2014/main" id="{096B2FD0-42D9-4B78-A1C0-96627E580834}"/>
                </a:ext>
              </a:extLst>
            </p:cNvPr>
            <p:cNvSpPr/>
            <p:nvPr/>
          </p:nvSpPr>
          <p:spPr bwMode="auto">
            <a:xfrm>
              <a:off x="1126487" y="5337865"/>
              <a:ext cx="461080" cy="314632"/>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82270 w 607639"/>
                <a:gd name="connsiteY14" fmla="*/ 273017 h 414642"/>
                <a:gd name="connsiteX15" fmla="*/ 192432 w 607639"/>
                <a:gd name="connsiteY15" fmla="*/ 273017 h 414642"/>
                <a:gd name="connsiteX16" fmla="*/ 202593 w 607639"/>
                <a:gd name="connsiteY16" fmla="*/ 283153 h 414642"/>
                <a:gd name="connsiteX17" fmla="*/ 192432 w 607639"/>
                <a:gd name="connsiteY17" fmla="*/ 293199 h 414642"/>
                <a:gd name="connsiteX18" fmla="*/ 182270 w 607639"/>
                <a:gd name="connsiteY18" fmla="*/ 293199 h 414642"/>
                <a:gd name="connsiteX19" fmla="*/ 172109 w 607639"/>
                <a:gd name="connsiteY19" fmla="*/ 283153 h 414642"/>
                <a:gd name="connsiteX20" fmla="*/ 182270 w 607639"/>
                <a:gd name="connsiteY20" fmla="*/ 273017 h 414642"/>
                <a:gd name="connsiteX21" fmla="*/ 91153 w 607639"/>
                <a:gd name="connsiteY21" fmla="*/ 273017 h 414642"/>
                <a:gd name="connsiteX22" fmla="*/ 141783 w 607639"/>
                <a:gd name="connsiteY22" fmla="*/ 273017 h 414642"/>
                <a:gd name="connsiteX23" fmla="*/ 151927 w 607639"/>
                <a:gd name="connsiteY23" fmla="*/ 283153 h 414642"/>
                <a:gd name="connsiteX24" fmla="*/ 141783 w 607639"/>
                <a:gd name="connsiteY24" fmla="*/ 293199 h 414642"/>
                <a:gd name="connsiteX25" fmla="*/ 91153 w 607639"/>
                <a:gd name="connsiteY25" fmla="*/ 293199 h 414642"/>
                <a:gd name="connsiteX26" fmla="*/ 81009 w 607639"/>
                <a:gd name="connsiteY26" fmla="*/ 283153 h 414642"/>
                <a:gd name="connsiteX27" fmla="*/ 91153 w 607639"/>
                <a:gd name="connsiteY27" fmla="*/ 273017 h 414642"/>
                <a:gd name="connsiteX28" fmla="*/ 313935 w 607639"/>
                <a:gd name="connsiteY28" fmla="*/ 242748 h 414642"/>
                <a:gd name="connsiteX29" fmla="*/ 293732 w 607639"/>
                <a:gd name="connsiteY29" fmla="*/ 262923 h 414642"/>
                <a:gd name="connsiteX30" fmla="*/ 313935 w 607639"/>
                <a:gd name="connsiteY30" fmla="*/ 283186 h 414642"/>
                <a:gd name="connsiteX31" fmla="*/ 334226 w 607639"/>
                <a:gd name="connsiteY31" fmla="*/ 262923 h 414642"/>
                <a:gd name="connsiteX32" fmla="*/ 313935 w 607639"/>
                <a:gd name="connsiteY32" fmla="*/ 242748 h 414642"/>
                <a:gd name="connsiteX33" fmla="*/ 458728 w 607639"/>
                <a:gd name="connsiteY33" fmla="*/ 235613 h 414642"/>
                <a:gd name="connsiteX34" fmla="*/ 472877 w 607639"/>
                <a:gd name="connsiteY34" fmla="*/ 235613 h 414642"/>
                <a:gd name="connsiteX35" fmla="*/ 486046 w 607639"/>
                <a:gd name="connsiteY35" fmla="*/ 248765 h 414642"/>
                <a:gd name="connsiteX36" fmla="*/ 499215 w 607639"/>
                <a:gd name="connsiteY36" fmla="*/ 235613 h 414642"/>
                <a:gd name="connsiteX37" fmla="*/ 513453 w 607639"/>
                <a:gd name="connsiteY37" fmla="*/ 235613 h 414642"/>
                <a:gd name="connsiteX38" fmla="*/ 513453 w 607639"/>
                <a:gd name="connsiteY38" fmla="*/ 249743 h 414642"/>
                <a:gd name="connsiteX39" fmla="*/ 500283 w 607639"/>
                <a:gd name="connsiteY39" fmla="*/ 262895 h 414642"/>
                <a:gd name="connsiteX40" fmla="*/ 513453 w 607639"/>
                <a:gd name="connsiteY40" fmla="*/ 276048 h 414642"/>
                <a:gd name="connsiteX41" fmla="*/ 513453 w 607639"/>
                <a:gd name="connsiteY41" fmla="*/ 290178 h 414642"/>
                <a:gd name="connsiteX42" fmla="*/ 506334 w 607639"/>
                <a:gd name="connsiteY42" fmla="*/ 293199 h 414642"/>
                <a:gd name="connsiteX43" fmla="*/ 499215 w 607639"/>
                <a:gd name="connsiteY43" fmla="*/ 290178 h 414642"/>
                <a:gd name="connsiteX44" fmla="*/ 486046 w 607639"/>
                <a:gd name="connsiteY44" fmla="*/ 277025 h 414642"/>
                <a:gd name="connsiteX45" fmla="*/ 472877 w 607639"/>
                <a:gd name="connsiteY45" fmla="*/ 290178 h 414642"/>
                <a:gd name="connsiteX46" fmla="*/ 465847 w 607639"/>
                <a:gd name="connsiteY46" fmla="*/ 293199 h 414642"/>
                <a:gd name="connsiteX47" fmla="*/ 458728 w 607639"/>
                <a:gd name="connsiteY47" fmla="*/ 290178 h 414642"/>
                <a:gd name="connsiteX48" fmla="*/ 458728 w 607639"/>
                <a:gd name="connsiteY48" fmla="*/ 276048 h 414642"/>
                <a:gd name="connsiteX49" fmla="*/ 471898 w 607639"/>
                <a:gd name="connsiteY49" fmla="*/ 262895 h 414642"/>
                <a:gd name="connsiteX50" fmla="*/ 458728 w 607639"/>
                <a:gd name="connsiteY50" fmla="*/ 249743 h 414642"/>
                <a:gd name="connsiteX51" fmla="*/ 458728 w 607639"/>
                <a:gd name="connsiteY51" fmla="*/ 235613 h 414642"/>
                <a:gd name="connsiteX52" fmla="*/ 161988 w 607639"/>
                <a:gd name="connsiteY52" fmla="*/ 232583 h 414642"/>
                <a:gd name="connsiteX53" fmla="*/ 232948 w 607639"/>
                <a:gd name="connsiteY53" fmla="*/ 232583 h 414642"/>
                <a:gd name="connsiteX54" fmla="*/ 243098 w 607639"/>
                <a:gd name="connsiteY54" fmla="*/ 242719 h 414642"/>
                <a:gd name="connsiteX55" fmla="*/ 232948 w 607639"/>
                <a:gd name="connsiteY55" fmla="*/ 252765 h 414642"/>
                <a:gd name="connsiteX56" fmla="*/ 161988 w 607639"/>
                <a:gd name="connsiteY56" fmla="*/ 252765 h 414642"/>
                <a:gd name="connsiteX57" fmla="*/ 151927 w 607639"/>
                <a:gd name="connsiteY57" fmla="*/ 242719 h 414642"/>
                <a:gd name="connsiteX58" fmla="*/ 161988 w 607639"/>
                <a:gd name="connsiteY58" fmla="*/ 232583 h 414642"/>
                <a:gd name="connsiteX59" fmla="*/ 91146 w 607639"/>
                <a:gd name="connsiteY59" fmla="*/ 232583 h 414642"/>
                <a:gd name="connsiteX60" fmla="*/ 121467 w 607639"/>
                <a:gd name="connsiteY60" fmla="*/ 232583 h 414642"/>
                <a:gd name="connsiteX61" fmla="*/ 131604 w 607639"/>
                <a:gd name="connsiteY61" fmla="*/ 242719 h 414642"/>
                <a:gd name="connsiteX62" fmla="*/ 121467 w 607639"/>
                <a:gd name="connsiteY62" fmla="*/ 252765 h 414642"/>
                <a:gd name="connsiteX63" fmla="*/ 91146 w 607639"/>
                <a:gd name="connsiteY63" fmla="*/ 252765 h 414642"/>
                <a:gd name="connsiteX64" fmla="*/ 81009 w 607639"/>
                <a:gd name="connsiteY64" fmla="*/ 242719 h 414642"/>
                <a:gd name="connsiteX65" fmla="*/ 91146 w 607639"/>
                <a:gd name="connsiteY65" fmla="*/ 232583 h 414642"/>
                <a:gd name="connsiteX66" fmla="*/ 182270 w 607639"/>
                <a:gd name="connsiteY66" fmla="*/ 192149 h 414642"/>
                <a:gd name="connsiteX67" fmla="*/ 192432 w 607639"/>
                <a:gd name="connsiteY67" fmla="*/ 192149 h 414642"/>
                <a:gd name="connsiteX68" fmla="*/ 202593 w 607639"/>
                <a:gd name="connsiteY68" fmla="*/ 202196 h 414642"/>
                <a:gd name="connsiteX69" fmla="*/ 192432 w 607639"/>
                <a:gd name="connsiteY69" fmla="*/ 212331 h 414642"/>
                <a:gd name="connsiteX70" fmla="*/ 182270 w 607639"/>
                <a:gd name="connsiteY70" fmla="*/ 212331 h 414642"/>
                <a:gd name="connsiteX71" fmla="*/ 172109 w 607639"/>
                <a:gd name="connsiteY71" fmla="*/ 202196 h 414642"/>
                <a:gd name="connsiteX72" fmla="*/ 182270 w 607639"/>
                <a:gd name="connsiteY72" fmla="*/ 192149 h 414642"/>
                <a:gd name="connsiteX73" fmla="*/ 91153 w 607639"/>
                <a:gd name="connsiteY73" fmla="*/ 192149 h 414642"/>
                <a:gd name="connsiteX74" fmla="*/ 141783 w 607639"/>
                <a:gd name="connsiteY74" fmla="*/ 192149 h 414642"/>
                <a:gd name="connsiteX75" fmla="*/ 151927 w 607639"/>
                <a:gd name="connsiteY75" fmla="*/ 202196 h 414642"/>
                <a:gd name="connsiteX76" fmla="*/ 141783 w 607639"/>
                <a:gd name="connsiteY76" fmla="*/ 212331 h 414642"/>
                <a:gd name="connsiteX77" fmla="*/ 91153 w 607639"/>
                <a:gd name="connsiteY77" fmla="*/ 212331 h 414642"/>
                <a:gd name="connsiteX78" fmla="*/ 81009 w 607639"/>
                <a:gd name="connsiteY78" fmla="*/ 202196 h 414642"/>
                <a:gd name="connsiteX79" fmla="*/ 91153 w 607639"/>
                <a:gd name="connsiteY79" fmla="*/ 192149 h 414642"/>
                <a:gd name="connsiteX80" fmla="*/ 161988 w 607639"/>
                <a:gd name="connsiteY80" fmla="*/ 151716 h 414642"/>
                <a:gd name="connsiteX81" fmla="*/ 232948 w 607639"/>
                <a:gd name="connsiteY81" fmla="*/ 151716 h 414642"/>
                <a:gd name="connsiteX82" fmla="*/ 243098 w 607639"/>
                <a:gd name="connsiteY82" fmla="*/ 161763 h 414642"/>
                <a:gd name="connsiteX83" fmla="*/ 232948 w 607639"/>
                <a:gd name="connsiteY83" fmla="*/ 171898 h 414642"/>
                <a:gd name="connsiteX84" fmla="*/ 161988 w 607639"/>
                <a:gd name="connsiteY84" fmla="*/ 171898 h 414642"/>
                <a:gd name="connsiteX85" fmla="*/ 151927 w 607639"/>
                <a:gd name="connsiteY85" fmla="*/ 161763 h 414642"/>
                <a:gd name="connsiteX86" fmla="*/ 161988 w 607639"/>
                <a:gd name="connsiteY86" fmla="*/ 151716 h 414642"/>
                <a:gd name="connsiteX87" fmla="*/ 91146 w 607639"/>
                <a:gd name="connsiteY87" fmla="*/ 151716 h 414642"/>
                <a:gd name="connsiteX88" fmla="*/ 121467 w 607639"/>
                <a:gd name="connsiteY88" fmla="*/ 151716 h 414642"/>
                <a:gd name="connsiteX89" fmla="*/ 131604 w 607639"/>
                <a:gd name="connsiteY89" fmla="*/ 161763 h 414642"/>
                <a:gd name="connsiteX90" fmla="*/ 121467 w 607639"/>
                <a:gd name="connsiteY90" fmla="*/ 171898 h 414642"/>
                <a:gd name="connsiteX91" fmla="*/ 91146 w 607639"/>
                <a:gd name="connsiteY91" fmla="*/ 171898 h 414642"/>
                <a:gd name="connsiteX92" fmla="*/ 81009 w 607639"/>
                <a:gd name="connsiteY92" fmla="*/ 161763 h 414642"/>
                <a:gd name="connsiteX93" fmla="*/ 91146 w 607639"/>
                <a:gd name="connsiteY93" fmla="*/ 151716 h 414642"/>
                <a:gd name="connsiteX94" fmla="*/ 182270 w 607639"/>
                <a:gd name="connsiteY94" fmla="*/ 111211 h 414642"/>
                <a:gd name="connsiteX95" fmla="*/ 192432 w 607639"/>
                <a:gd name="connsiteY95" fmla="*/ 111211 h 414642"/>
                <a:gd name="connsiteX96" fmla="*/ 202593 w 607639"/>
                <a:gd name="connsiteY96" fmla="*/ 121337 h 414642"/>
                <a:gd name="connsiteX97" fmla="*/ 192432 w 607639"/>
                <a:gd name="connsiteY97" fmla="*/ 131463 h 414642"/>
                <a:gd name="connsiteX98" fmla="*/ 182270 w 607639"/>
                <a:gd name="connsiteY98" fmla="*/ 131463 h 414642"/>
                <a:gd name="connsiteX99" fmla="*/ 172109 w 607639"/>
                <a:gd name="connsiteY99" fmla="*/ 121337 h 414642"/>
                <a:gd name="connsiteX100" fmla="*/ 182270 w 607639"/>
                <a:gd name="connsiteY100" fmla="*/ 111211 h 414642"/>
                <a:gd name="connsiteX101" fmla="*/ 91153 w 607639"/>
                <a:gd name="connsiteY101" fmla="*/ 111211 h 414642"/>
                <a:gd name="connsiteX102" fmla="*/ 141783 w 607639"/>
                <a:gd name="connsiteY102" fmla="*/ 111211 h 414642"/>
                <a:gd name="connsiteX103" fmla="*/ 151927 w 607639"/>
                <a:gd name="connsiteY103" fmla="*/ 121337 h 414642"/>
                <a:gd name="connsiteX104" fmla="*/ 141783 w 607639"/>
                <a:gd name="connsiteY104" fmla="*/ 131463 h 414642"/>
                <a:gd name="connsiteX105" fmla="*/ 91153 w 607639"/>
                <a:gd name="connsiteY105" fmla="*/ 131463 h 414642"/>
                <a:gd name="connsiteX106" fmla="*/ 81009 w 607639"/>
                <a:gd name="connsiteY106" fmla="*/ 121337 h 414642"/>
                <a:gd name="connsiteX107" fmla="*/ 91153 w 607639"/>
                <a:gd name="connsiteY107" fmla="*/ 111211 h 414642"/>
                <a:gd name="connsiteX108" fmla="*/ 286570 w 607639"/>
                <a:gd name="connsiteY108" fmla="*/ 83950 h 414642"/>
                <a:gd name="connsiteX109" fmla="*/ 300730 w 607639"/>
                <a:gd name="connsiteY109" fmla="*/ 83950 h 414642"/>
                <a:gd name="connsiteX110" fmla="*/ 313910 w 607639"/>
                <a:gd name="connsiteY110" fmla="*/ 97103 h 414642"/>
                <a:gd name="connsiteX111" fmla="*/ 327090 w 607639"/>
                <a:gd name="connsiteY111" fmla="*/ 83950 h 414642"/>
                <a:gd name="connsiteX112" fmla="*/ 341250 w 607639"/>
                <a:gd name="connsiteY112" fmla="*/ 83950 h 414642"/>
                <a:gd name="connsiteX113" fmla="*/ 341250 w 607639"/>
                <a:gd name="connsiteY113" fmla="*/ 98169 h 414642"/>
                <a:gd name="connsiteX114" fmla="*/ 328070 w 607639"/>
                <a:gd name="connsiteY114" fmla="*/ 111232 h 414642"/>
                <a:gd name="connsiteX115" fmla="*/ 341250 w 607639"/>
                <a:gd name="connsiteY115" fmla="*/ 124385 h 414642"/>
                <a:gd name="connsiteX116" fmla="*/ 341250 w 607639"/>
                <a:gd name="connsiteY116" fmla="*/ 138604 h 414642"/>
                <a:gd name="connsiteX117" fmla="*/ 334215 w 607639"/>
                <a:gd name="connsiteY117" fmla="*/ 141625 h 414642"/>
                <a:gd name="connsiteX118" fmla="*/ 327090 w 607639"/>
                <a:gd name="connsiteY118" fmla="*/ 138604 h 414642"/>
                <a:gd name="connsiteX119" fmla="*/ 313910 w 607639"/>
                <a:gd name="connsiteY119" fmla="*/ 125451 h 414642"/>
                <a:gd name="connsiteX120" fmla="*/ 300730 w 607639"/>
                <a:gd name="connsiteY120" fmla="*/ 138604 h 414642"/>
                <a:gd name="connsiteX121" fmla="*/ 293694 w 607639"/>
                <a:gd name="connsiteY121" fmla="*/ 141625 h 414642"/>
                <a:gd name="connsiteX122" fmla="*/ 286570 w 607639"/>
                <a:gd name="connsiteY122" fmla="*/ 138604 h 414642"/>
                <a:gd name="connsiteX123" fmla="*/ 286570 w 607639"/>
                <a:gd name="connsiteY123" fmla="*/ 124385 h 414642"/>
                <a:gd name="connsiteX124" fmla="*/ 299750 w 607639"/>
                <a:gd name="connsiteY124" fmla="*/ 111232 h 414642"/>
                <a:gd name="connsiteX125" fmla="*/ 286570 w 607639"/>
                <a:gd name="connsiteY125" fmla="*/ 98169 h 414642"/>
                <a:gd name="connsiteX126" fmla="*/ 286570 w 607639"/>
                <a:gd name="connsiteY126" fmla="*/ 83950 h 414642"/>
                <a:gd name="connsiteX127" fmla="*/ 486056 w 607639"/>
                <a:gd name="connsiteY127" fmla="*/ 70777 h 414642"/>
                <a:gd name="connsiteX128" fmla="*/ 494867 w 607639"/>
                <a:gd name="connsiteY128" fmla="*/ 75576 h 414642"/>
                <a:gd name="connsiteX129" fmla="*/ 523524 w 607639"/>
                <a:gd name="connsiteY129" fmla="*/ 104194 h 414642"/>
                <a:gd name="connsiteX130" fmla="*/ 523524 w 607639"/>
                <a:gd name="connsiteY130" fmla="*/ 118325 h 414642"/>
                <a:gd name="connsiteX131" fmla="*/ 516493 w 607639"/>
                <a:gd name="connsiteY131" fmla="*/ 121346 h 414642"/>
                <a:gd name="connsiteX132" fmla="*/ 509374 w 607639"/>
                <a:gd name="connsiteY132" fmla="*/ 118325 h 414642"/>
                <a:gd name="connsiteX133" fmla="*/ 496202 w 607639"/>
                <a:gd name="connsiteY133" fmla="*/ 105171 h 414642"/>
                <a:gd name="connsiteX134" fmla="*/ 496202 w 607639"/>
                <a:gd name="connsiteY134" fmla="*/ 131478 h 414642"/>
                <a:gd name="connsiteX135" fmla="*/ 435417 w 607639"/>
                <a:gd name="connsiteY135" fmla="*/ 192179 h 414642"/>
                <a:gd name="connsiteX136" fmla="*/ 364574 w 607639"/>
                <a:gd name="connsiteY136" fmla="*/ 192179 h 414642"/>
                <a:gd name="connsiteX137" fmla="*/ 324971 w 607639"/>
                <a:gd name="connsiteY137" fmla="*/ 223996 h 414642"/>
                <a:gd name="connsiteX138" fmla="*/ 354429 w 607639"/>
                <a:gd name="connsiteY138" fmla="*/ 262923 h 414642"/>
                <a:gd name="connsiteX139" fmla="*/ 313935 w 607639"/>
                <a:gd name="connsiteY139" fmla="*/ 303360 h 414642"/>
                <a:gd name="connsiteX140" fmla="*/ 273441 w 607639"/>
                <a:gd name="connsiteY140" fmla="*/ 262923 h 414642"/>
                <a:gd name="connsiteX141" fmla="*/ 304501 w 607639"/>
                <a:gd name="connsiteY141" fmla="*/ 223640 h 414642"/>
                <a:gd name="connsiteX142" fmla="*/ 364574 w 607639"/>
                <a:gd name="connsiteY142" fmla="*/ 171916 h 414642"/>
                <a:gd name="connsiteX143" fmla="*/ 435417 w 607639"/>
                <a:gd name="connsiteY143" fmla="*/ 171916 h 414642"/>
                <a:gd name="connsiteX144" fmla="*/ 475999 w 607639"/>
                <a:gd name="connsiteY144" fmla="*/ 131478 h 414642"/>
                <a:gd name="connsiteX145" fmla="*/ 475999 w 607639"/>
                <a:gd name="connsiteY145" fmla="*/ 105171 h 414642"/>
                <a:gd name="connsiteX146" fmla="*/ 462828 w 607639"/>
                <a:gd name="connsiteY146" fmla="*/ 118325 h 414642"/>
                <a:gd name="connsiteX147" fmla="*/ 455708 w 607639"/>
                <a:gd name="connsiteY147" fmla="*/ 121346 h 414642"/>
                <a:gd name="connsiteX148" fmla="*/ 448588 w 607639"/>
                <a:gd name="connsiteY148" fmla="*/ 118325 h 414642"/>
                <a:gd name="connsiteX149" fmla="*/ 448588 w 607639"/>
                <a:gd name="connsiteY149" fmla="*/ 104194 h 414642"/>
                <a:gd name="connsiteX150" fmla="*/ 477245 w 607639"/>
                <a:gd name="connsiteY150" fmla="*/ 75576 h 414642"/>
                <a:gd name="connsiteX151" fmla="*/ 486056 w 607639"/>
                <a:gd name="connsiteY151" fmla="*/ 70777 h 414642"/>
                <a:gd name="connsiteX152" fmla="*/ 161988 w 607639"/>
                <a:gd name="connsiteY152" fmla="*/ 70777 h 414642"/>
                <a:gd name="connsiteX153" fmla="*/ 232948 w 607639"/>
                <a:gd name="connsiteY153" fmla="*/ 70777 h 414642"/>
                <a:gd name="connsiteX154" fmla="*/ 243098 w 607639"/>
                <a:gd name="connsiteY154" fmla="*/ 80903 h 414642"/>
                <a:gd name="connsiteX155" fmla="*/ 232948 w 607639"/>
                <a:gd name="connsiteY155" fmla="*/ 91029 h 414642"/>
                <a:gd name="connsiteX156" fmla="*/ 161988 w 607639"/>
                <a:gd name="connsiteY156" fmla="*/ 91029 h 414642"/>
                <a:gd name="connsiteX157" fmla="*/ 151927 w 607639"/>
                <a:gd name="connsiteY157" fmla="*/ 80903 h 414642"/>
                <a:gd name="connsiteX158" fmla="*/ 161988 w 607639"/>
                <a:gd name="connsiteY158" fmla="*/ 70777 h 414642"/>
                <a:gd name="connsiteX159" fmla="*/ 91146 w 607639"/>
                <a:gd name="connsiteY159" fmla="*/ 70777 h 414642"/>
                <a:gd name="connsiteX160" fmla="*/ 121467 w 607639"/>
                <a:gd name="connsiteY160" fmla="*/ 70777 h 414642"/>
                <a:gd name="connsiteX161" fmla="*/ 131604 w 607639"/>
                <a:gd name="connsiteY161" fmla="*/ 80903 h 414642"/>
                <a:gd name="connsiteX162" fmla="*/ 121467 w 607639"/>
                <a:gd name="connsiteY162" fmla="*/ 91029 h 414642"/>
                <a:gd name="connsiteX163" fmla="*/ 91146 w 607639"/>
                <a:gd name="connsiteY163" fmla="*/ 91029 h 414642"/>
                <a:gd name="connsiteX164" fmla="*/ 81009 w 607639"/>
                <a:gd name="connsiteY164" fmla="*/ 80903 h 414642"/>
                <a:gd name="connsiteX165" fmla="*/ 91146 w 607639"/>
                <a:gd name="connsiteY165" fmla="*/ 70777 h 414642"/>
                <a:gd name="connsiteX166" fmla="*/ 70848 w 607639"/>
                <a:gd name="connsiteY166" fmla="*/ 20177 h 414642"/>
                <a:gd name="connsiteX167" fmla="*/ 60791 w 607639"/>
                <a:gd name="connsiteY167" fmla="*/ 30309 h 414642"/>
                <a:gd name="connsiteX168" fmla="*/ 60791 w 607639"/>
                <a:gd name="connsiteY168" fmla="*/ 343802 h 414642"/>
                <a:gd name="connsiteX169" fmla="*/ 222780 w 607639"/>
                <a:gd name="connsiteY169" fmla="*/ 343802 h 414642"/>
                <a:gd name="connsiteX170" fmla="*/ 232927 w 607639"/>
                <a:gd name="connsiteY170" fmla="*/ 353935 h 414642"/>
                <a:gd name="connsiteX171" fmla="*/ 232927 w 607639"/>
                <a:gd name="connsiteY171" fmla="*/ 364067 h 414642"/>
                <a:gd name="connsiteX172" fmla="*/ 374712 w 607639"/>
                <a:gd name="connsiteY172" fmla="*/ 364067 h 414642"/>
                <a:gd name="connsiteX173" fmla="*/ 374712 w 607639"/>
                <a:gd name="connsiteY173" fmla="*/ 353935 h 414642"/>
                <a:gd name="connsiteX174" fmla="*/ 384859 w 607639"/>
                <a:gd name="connsiteY174" fmla="*/ 343802 h 414642"/>
                <a:gd name="connsiteX175" fmla="*/ 546848 w 607639"/>
                <a:gd name="connsiteY175" fmla="*/ 343802 h 414642"/>
                <a:gd name="connsiteX176" fmla="*/ 546848 w 607639"/>
                <a:gd name="connsiteY176" fmla="*/ 30309 h 414642"/>
                <a:gd name="connsiteX177" fmla="*/ 536702 w 607639"/>
                <a:gd name="connsiteY177" fmla="*/ 20177 h 414642"/>
                <a:gd name="connsiteX178" fmla="*/ 70848 w 607639"/>
                <a:gd name="connsiteY178" fmla="*/ 0 h 414642"/>
                <a:gd name="connsiteX179" fmla="*/ 536702 w 607639"/>
                <a:gd name="connsiteY179" fmla="*/ 0 h 414642"/>
                <a:gd name="connsiteX180" fmla="*/ 567142 w 607639"/>
                <a:gd name="connsiteY180" fmla="*/ 30309 h 414642"/>
                <a:gd name="connsiteX181" fmla="*/ 567142 w 607639"/>
                <a:gd name="connsiteY181" fmla="*/ 343802 h 414642"/>
                <a:gd name="connsiteX182" fmla="*/ 597492 w 607639"/>
                <a:gd name="connsiteY182" fmla="*/ 343802 h 414642"/>
                <a:gd name="connsiteX183" fmla="*/ 607639 w 607639"/>
                <a:gd name="connsiteY183" fmla="*/ 353935 h 414642"/>
                <a:gd name="connsiteX184" fmla="*/ 607639 w 607639"/>
                <a:gd name="connsiteY184" fmla="*/ 384244 h 414642"/>
                <a:gd name="connsiteX185" fmla="*/ 577199 w 607639"/>
                <a:gd name="connsiteY185" fmla="*/ 414642 h 414642"/>
                <a:gd name="connsiteX186" fmla="*/ 30351 w 607639"/>
                <a:gd name="connsiteY186" fmla="*/ 414642 h 414642"/>
                <a:gd name="connsiteX187" fmla="*/ 0 w 607639"/>
                <a:gd name="connsiteY187" fmla="*/ 384244 h 414642"/>
                <a:gd name="connsiteX188" fmla="*/ 0 w 607639"/>
                <a:gd name="connsiteY188" fmla="*/ 353935 h 414642"/>
                <a:gd name="connsiteX189" fmla="*/ 10147 w 607639"/>
                <a:gd name="connsiteY189" fmla="*/ 343802 h 414642"/>
                <a:gd name="connsiteX190" fmla="*/ 40497 w 607639"/>
                <a:gd name="connsiteY190" fmla="*/ 343802 h 414642"/>
                <a:gd name="connsiteX191" fmla="*/ 40497 w 607639"/>
                <a:gd name="connsiteY191" fmla="*/ 30309 h 414642"/>
                <a:gd name="connsiteX192" fmla="*/ 70848 w 607639"/>
                <a:gd name="connsiteY192"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82270" y="273017"/>
                  </a:moveTo>
                  <a:lnTo>
                    <a:pt x="192432" y="273017"/>
                  </a:lnTo>
                  <a:cubicBezTo>
                    <a:pt x="198493" y="273017"/>
                    <a:pt x="202593" y="277018"/>
                    <a:pt x="202593" y="283153"/>
                  </a:cubicBezTo>
                  <a:cubicBezTo>
                    <a:pt x="202593" y="289198"/>
                    <a:pt x="198493" y="293199"/>
                    <a:pt x="192432" y="293199"/>
                  </a:cubicBezTo>
                  <a:lnTo>
                    <a:pt x="182270" y="293199"/>
                  </a:lnTo>
                  <a:cubicBezTo>
                    <a:pt x="176209" y="293199"/>
                    <a:pt x="172109" y="289198"/>
                    <a:pt x="172109" y="283153"/>
                  </a:cubicBezTo>
                  <a:cubicBezTo>
                    <a:pt x="172109" y="277018"/>
                    <a:pt x="176209" y="273017"/>
                    <a:pt x="182270" y="273017"/>
                  </a:cubicBezTo>
                  <a:close/>
                  <a:moveTo>
                    <a:pt x="91153" y="273017"/>
                  </a:moveTo>
                  <a:lnTo>
                    <a:pt x="141783" y="273017"/>
                  </a:lnTo>
                  <a:cubicBezTo>
                    <a:pt x="147834" y="273017"/>
                    <a:pt x="151927" y="277018"/>
                    <a:pt x="151927" y="283153"/>
                  </a:cubicBezTo>
                  <a:cubicBezTo>
                    <a:pt x="151927" y="289198"/>
                    <a:pt x="147834" y="293199"/>
                    <a:pt x="141783" y="293199"/>
                  </a:cubicBezTo>
                  <a:lnTo>
                    <a:pt x="91153" y="293199"/>
                  </a:lnTo>
                  <a:cubicBezTo>
                    <a:pt x="85102" y="293199"/>
                    <a:pt x="81009" y="289198"/>
                    <a:pt x="81009" y="283153"/>
                  </a:cubicBezTo>
                  <a:cubicBezTo>
                    <a:pt x="81009" y="277018"/>
                    <a:pt x="85102" y="273017"/>
                    <a:pt x="91153" y="273017"/>
                  </a:cubicBezTo>
                  <a:close/>
                  <a:moveTo>
                    <a:pt x="313935" y="242748"/>
                  </a:moveTo>
                  <a:cubicBezTo>
                    <a:pt x="302810" y="242748"/>
                    <a:pt x="293732" y="251813"/>
                    <a:pt x="293732" y="262923"/>
                  </a:cubicBezTo>
                  <a:cubicBezTo>
                    <a:pt x="293732" y="274032"/>
                    <a:pt x="302810" y="283186"/>
                    <a:pt x="313935" y="283186"/>
                  </a:cubicBezTo>
                  <a:cubicBezTo>
                    <a:pt x="325060" y="283186"/>
                    <a:pt x="334226" y="274032"/>
                    <a:pt x="334226" y="262923"/>
                  </a:cubicBezTo>
                  <a:cubicBezTo>
                    <a:pt x="334226" y="251813"/>
                    <a:pt x="325060" y="242748"/>
                    <a:pt x="313935" y="242748"/>
                  </a:cubicBezTo>
                  <a:close/>
                  <a:moveTo>
                    <a:pt x="458728" y="235613"/>
                  </a:moveTo>
                  <a:cubicBezTo>
                    <a:pt x="462821" y="231525"/>
                    <a:pt x="468872" y="231525"/>
                    <a:pt x="472877" y="235613"/>
                  </a:cubicBezTo>
                  <a:lnTo>
                    <a:pt x="486046" y="248765"/>
                  </a:lnTo>
                  <a:lnTo>
                    <a:pt x="499215" y="235613"/>
                  </a:lnTo>
                  <a:cubicBezTo>
                    <a:pt x="503309" y="231525"/>
                    <a:pt x="509360" y="231525"/>
                    <a:pt x="513453" y="235613"/>
                  </a:cubicBezTo>
                  <a:cubicBezTo>
                    <a:pt x="517457" y="239612"/>
                    <a:pt x="517457" y="245744"/>
                    <a:pt x="513453" y="249743"/>
                  </a:cubicBezTo>
                  <a:lnTo>
                    <a:pt x="500283" y="262895"/>
                  </a:lnTo>
                  <a:lnTo>
                    <a:pt x="513453" y="276048"/>
                  </a:lnTo>
                  <a:cubicBezTo>
                    <a:pt x="517457" y="280136"/>
                    <a:pt x="517457" y="286179"/>
                    <a:pt x="513453" y="290178"/>
                  </a:cubicBezTo>
                  <a:cubicBezTo>
                    <a:pt x="511406" y="292222"/>
                    <a:pt x="509360" y="293199"/>
                    <a:pt x="506334" y="293199"/>
                  </a:cubicBezTo>
                  <a:cubicBezTo>
                    <a:pt x="503309" y="293199"/>
                    <a:pt x="501262" y="292222"/>
                    <a:pt x="499215" y="290178"/>
                  </a:cubicBezTo>
                  <a:lnTo>
                    <a:pt x="486046" y="277025"/>
                  </a:lnTo>
                  <a:lnTo>
                    <a:pt x="472877" y="290178"/>
                  </a:lnTo>
                  <a:cubicBezTo>
                    <a:pt x="470919" y="292222"/>
                    <a:pt x="468872" y="293199"/>
                    <a:pt x="465847" y="293199"/>
                  </a:cubicBezTo>
                  <a:cubicBezTo>
                    <a:pt x="462821" y="293199"/>
                    <a:pt x="460775" y="292222"/>
                    <a:pt x="458728" y="290178"/>
                  </a:cubicBezTo>
                  <a:cubicBezTo>
                    <a:pt x="454724" y="286179"/>
                    <a:pt x="454724" y="280136"/>
                    <a:pt x="458728" y="276048"/>
                  </a:cubicBezTo>
                  <a:lnTo>
                    <a:pt x="471898" y="262895"/>
                  </a:lnTo>
                  <a:lnTo>
                    <a:pt x="458728" y="249743"/>
                  </a:lnTo>
                  <a:cubicBezTo>
                    <a:pt x="454724" y="245744"/>
                    <a:pt x="454724" y="239612"/>
                    <a:pt x="458728" y="235613"/>
                  </a:cubicBezTo>
                  <a:close/>
                  <a:moveTo>
                    <a:pt x="161988" y="232583"/>
                  </a:moveTo>
                  <a:lnTo>
                    <a:pt x="232948" y="232583"/>
                  </a:lnTo>
                  <a:cubicBezTo>
                    <a:pt x="239002" y="232583"/>
                    <a:pt x="243098" y="236584"/>
                    <a:pt x="243098" y="242719"/>
                  </a:cubicBezTo>
                  <a:cubicBezTo>
                    <a:pt x="243098" y="248764"/>
                    <a:pt x="239002" y="252765"/>
                    <a:pt x="232948" y="252765"/>
                  </a:cubicBezTo>
                  <a:lnTo>
                    <a:pt x="161988" y="252765"/>
                  </a:lnTo>
                  <a:cubicBezTo>
                    <a:pt x="155934" y="252765"/>
                    <a:pt x="151927" y="248764"/>
                    <a:pt x="151927" y="242719"/>
                  </a:cubicBezTo>
                  <a:cubicBezTo>
                    <a:pt x="151927" y="236584"/>
                    <a:pt x="155934" y="232583"/>
                    <a:pt x="161988" y="232583"/>
                  </a:cubicBezTo>
                  <a:close/>
                  <a:moveTo>
                    <a:pt x="91146" y="232583"/>
                  </a:moveTo>
                  <a:lnTo>
                    <a:pt x="121467" y="232583"/>
                  </a:lnTo>
                  <a:cubicBezTo>
                    <a:pt x="127603" y="232583"/>
                    <a:pt x="131604" y="236584"/>
                    <a:pt x="131604" y="242719"/>
                  </a:cubicBezTo>
                  <a:cubicBezTo>
                    <a:pt x="131604" y="248764"/>
                    <a:pt x="127603" y="252765"/>
                    <a:pt x="121467" y="252765"/>
                  </a:cubicBezTo>
                  <a:lnTo>
                    <a:pt x="91146" y="252765"/>
                  </a:lnTo>
                  <a:cubicBezTo>
                    <a:pt x="85099" y="252765"/>
                    <a:pt x="81009" y="248764"/>
                    <a:pt x="81009" y="242719"/>
                  </a:cubicBezTo>
                  <a:cubicBezTo>
                    <a:pt x="81009" y="236584"/>
                    <a:pt x="85099" y="232583"/>
                    <a:pt x="91146" y="232583"/>
                  </a:cubicBezTo>
                  <a:close/>
                  <a:moveTo>
                    <a:pt x="182270" y="192149"/>
                  </a:moveTo>
                  <a:lnTo>
                    <a:pt x="192432" y="192149"/>
                  </a:lnTo>
                  <a:cubicBezTo>
                    <a:pt x="198493" y="192149"/>
                    <a:pt x="202593" y="196150"/>
                    <a:pt x="202593" y="202196"/>
                  </a:cubicBezTo>
                  <a:cubicBezTo>
                    <a:pt x="202593" y="208330"/>
                    <a:pt x="198493" y="212331"/>
                    <a:pt x="192432" y="212331"/>
                  </a:cubicBezTo>
                  <a:lnTo>
                    <a:pt x="182270" y="212331"/>
                  </a:lnTo>
                  <a:cubicBezTo>
                    <a:pt x="176209" y="212331"/>
                    <a:pt x="172109" y="208330"/>
                    <a:pt x="172109" y="202196"/>
                  </a:cubicBezTo>
                  <a:cubicBezTo>
                    <a:pt x="172109" y="196150"/>
                    <a:pt x="176209" y="192149"/>
                    <a:pt x="182270" y="192149"/>
                  </a:cubicBezTo>
                  <a:close/>
                  <a:moveTo>
                    <a:pt x="91153" y="192149"/>
                  </a:moveTo>
                  <a:lnTo>
                    <a:pt x="141783" y="192149"/>
                  </a:lnTo>
                  <a:cubicBezTo>
                    <a:pt x="147834" y="192149"/>
                    <a:pt x="151927" y="196150"/>
                    <a:pt x="151927" y="202196"/>
                  </a:cubicBezTo>
                  <a:cubicBezTo>
                    <a:pt x="151927" y="208330"/>
                    <a:pt x="147834" y="212331"/>
                    <a:pt x="141783" y="212331"/>
                  </a:cubicBezTo>
                  <a:lnTo>
                    <a:pt x="91153" y="212331"/>
                  </a:lnTo>
                  <a:cubicBezTo>
                    <a:pt x="85102" y="212331"/>
                    <a:pt x="81009" y="208330"/>
                    <a:pt x="81009" y="202196"/>
                  </a:cubicBezTo>
                  <a:cubicBezTo>
                    <a:pt x="81009" y="196150"/>
                    <a:pt x="85102" y="192149"/>
                    <a:pt x="91153" y="192149"/>
                  </a:cubicBezTo>
                  <a:close/>
                  <a:moveTo>
                    <a:pt x="161988" y="151716"/>
                  </a:moveTo>
                  <a:lnTo>
                    <a:pt x="232948" y="151716"/>
                  </a:lnTo>
                  <a:cubicBezTo>
                    <a:pt x="239002" y="151716"/>
                    <a:pt x="243098" y="155717"/>
                    <a:pt x="243098" y="161763"/>
                  </a:cubicBezTo>
                  <a:cubicBezTo>
                    <a:pt x="243098" y="167897"/>
                    <a:pt x="239002" y="171898"/>
                    <a:pt x="232948" y="171898"/>
                  </a:cubicBezTo>
                  <a:lnTo>
                    <a:pt x="161988" y="171898"/>
                  </a:lnTo>
                  <a:cubicBezTo>
                    <a:pt x="155934" y="171898"/>
                    <a:pt x="151927" y="167897"/>
                    <a:pt x="151927" y="161763"/>
                  </a:cubicBezTo>
                  <a:cubicBezTo>
                    <a:pt x="151927" y="155717"/>
                    <a:pt x="155934" y="151716"/>
                    <a:pt x="161988" y="151716"/>
                  </a:cubicBezTo>
                  <a:close/>
                  <a:moveTo>
                    <a:pt x="91146" y="151716"/>
                  </a:moveTo>
                  <a:lnTo>
                    <a:pt x="121467" y="151716"/>
                  </a:lnTo>
                  <a:cubicBezTo>
                    <a:pt x="127603" y="151716"/>
                    <a:pt x="131604" y="155717"/>
                    <a:pt x="131604" y="161763"/>
                  </a:cubicBezTo>
                  <a:cubicBezTo>
                    <a:pt x="131604" y="167897"/>
                    <a:pt x="127603" y="171898"/>
                    <a:pt x="121467" y="171898"/>
                  </a:cubicBezTo>
                  <a:lnTo>
                    <a:pt x="91146" y="171898"/>
                  </a:lnTo>
                  <a:cubicBezTo>
                    <a:pt x="85099" y="171898"/>
                    <a:pt x="81009" y="167897"/>
                    <a:pt x="81009" y="161763"/>
                  </a:cubicBezTo>
                  <a:cubicBezTo>
                    <a:pt x="81009" y="155717"/>
                    <a:pt x="85099" y="151716"/>
                    <a:pt x="91146" y="151716"/>
                  </a:cubicBezTo>
                  <a:close/>
                  <a:moveTo>
                    <a:pt x="182270" y="111211"/>
                  </a:moveTo>
                  <a:lnTo>
                    <a:pt x="192432" y="111211"/>
                  </a:lnTo>
                  <a:cubicBezTo>
                    <a:pt x="198493" y="111211"/>
                    <a:pt x="202593" y="115297"/>
                    <a:pt x="202593" y="121337"/>
                  </a:cubicBezTo>
                  <a:cubicBezTo>
                    <a:pt x="202593" y="127377"/>
                    <a:pt x="198493" y="131463"/>
                    <a:pt x="192432" y="131463"/>
                  </a:cubicBezTo>
                  <a:lnTo>
                    <a:pt x="182270" y="131463"/>
                  </a:lnTo>
                  <a:cubicBezTo>
                    <a:pt x="176209" y="131463"/>
                    <a:pt x="172109" y="127377"/>
                    <a:pt x="172109" y="121337"/>
                  </a:cubicBezTo>
                  <a:cubicBezTo>
                    <a:pt x="172109" y="115297"/>
                    <a:pt x="176209" y="111211"/>
                    <a:pt x="182270" y="111211"/>
                  </a:cubicBezTo>
                  <a:close/>
                  <a:moveTo>
                    <a:pt x="91153" y="111211"/>
                  </a:moveTo>
                  <a:lnTo>
                    <a:pt x="141783" y="111211"/>
                  </a:lnTo>
                  <a:cubicBezTo>
                    <a:pt x="147834" y="111211"/>
                    <a:pt x="151927" y="115297"/>
                    <a:pt x="151927" y="121337"/>
                  </a:cubicBezTo>
                  <a:cubicBezTo>
                    <a:pt x="151927" y="127377"/>
                    <a:pt x="147834" y="131463"/>
                    <a:pt x="141783" y="131463"/>
                  </a:cubicBezTo>
                  <a:lnTo>
                    <a:pt x="91153" y="131463"/>
                  </a:lnTo>
                  <a:cubicBezTo>
                    <a:pt x="85102" y="131463"/>
                    <a:pt x="81009" y="127377"/>
                    <a:pt x="81009" y="121337"/>
                  </a:cubicBezTo>
                  <a:cubicBezTo>
                    <a:pt x="81009" y="115297"/>
                    <a:pt x="85102" y="111211"/>
                    <a:pt x="91153" y="111211"/>
                  </a:cubicBezTo>
                  <a:close/>
                  <a:moveTo>
                    <a:pt x="286570" y="83950"/>
                  </a:moveTo>
                  <a:cubicBezTo>
                    <a:pt x="290577" y="79951"/>
                    <a:pt x="296722" y="79951"/>
                    <a:pt x="300730" y="83950"/>
                  </a:cubicBezTo>
                  <a:lnTo>
                    <a:pt x="313910" y="97103"/>
                  </a:lnTo>
                  <a:lnTo>
                    <a:pt x="327090" y="83950"/>
                  </a:lnTo>
                  <a:cubicBezTo>
                    <a:pt x="331187" y="79951"/>
                    <a:pt x="337243" y="79951"/>
                    <a:pt x="341250" y="83950"/>
                  </a:cubicBezTo>
                  <a:cubicBezTo>
                    <a:pt x="345347" y="88038"/>
                    <a:pt x="345347" y="94081"/>
                    <a:pt x="341250" y="98169"/>
                  </a:cubicBezTo>
                  <a:lnTo>
                    <a:pt x="328070" y="111232"/>
                  </a:lnTo>
                  <a:lnTo>
                    <a:pt x="341250" y="124385"/>
                  </a:lnTo>
                  <a:cubicBezTo>
                    <a:pt x="345347" y="128473"/>
                    <a:pt x="345347" y="134516"/>
                    <a:pt x="341250" y="138604"/>
                  </a:cubicBezTo>
                  <a:cubicBezTo>
                    <a:pt x="339291" y="140559"/>
                    <a:pt x="337243" y="141625"/>
                    <a:pt x="334215" y="141625"/>
                  </a:cubicBezTo>
                  <a:cubicBezTo>
                    <a:pt x="331187" y="141625"/>
                    <a:pt x="329139" y="140559"/>
                    <a:pt x="327090" y="138604"/>
                  </a:cubicBezTo>
                  <a:lnTo>
                    <a:pt x="313910" y="125451"/>
                  </a:lnTo>
                  <a:lnTo>
                    <a:pt x="300730" y="138604"/>
                  </a:lnTo>
                  <a:cubicBezTo>
                    <a:pt x="298681" y="140559"/>
                    <a:pt x="296722" y="141625"/>
                    <a:pt x="293694" y="141625"/>
                  </a:cubicBezTo>
                  <a:cubicBezTo>
                    <a:pt x="290577" y="141625"/>
                    <a:pt x="288618" y="140559"/>
                    <a:pt x="286570" y="138604"/>
                  </a:cubicBezTo>
                  <a:cubicBezTo>
                    <a:pt x="282473" y="134516"/>
                    <a:pt x="282473" y="128473"/>
                    <a:pt x="286570" y="124385"/>
                  </a:cubicBezTo>
                  <a:lnTo>
                    <a:pt x="299750" y="111232"/>
                  </a:lnTo>
                  <a:lnTo>
                    <a:pt x="286570" y="98169"/>
                  </a:lnTo>
                  <a:cubicBezTo>
                    <a:pt x="282473" y="94081"/>
                    <a:pt x="282473" y="88038"/>
                    <a:pt x="286570" y="83950"/>
                  </a:cubicBezTo>
                  <a:close/>
                  <a:moveTo>
                    <a:pt x="486056" y="70777"/>
                  </a:moveTo>
                  <a:cubicBezTo>
                    <a:pt x="490150" y="70777"/>
                    <a:pt x="493265" y="72555"/>
                    <a:pt x="494867" y="75576"/>
                  </a:cubicBezTo>
                  <a:lnTo>
                    <a:pt x="523524" y="104194"/>
                  </a:lnTo>
                  <a:cubicBezTo>
                    <a:pt x="527618" y="108193"/>
                    <a:pt x="527618" y="114325"/>
                    <a:pt x="523524" y="118325"/>
                  </a:cubicBezTo>
                  <a:cubicBezTo>
                    <a:pt x="521566" y="120369"/>
                    <a:pt x="519519" y="121346"/>
                    <a:pt x="516493" y="121346"/>
                  </a:cubicBezTo>
                  <a:cubicBezTo>
                    <a:pt x="513467" y="121346"/>
                    <a:pt x="511420" y="120369"/>
                    <a:pt x="509374" y="118325"/>
                  </a:cubicBezTo>
                  <a:lnTo>
                    <a:pt x="496202" y="105171"/>
                  </a:lnTo>
                  <a:lnTo>
                    <a:pt x="496202" y="131478"/>
                  </a:lnTo>
                  <a:cubicBezTo>
                    <a:pt x="496202" y="164806"/>
                    <a:pt x="468880" y="192179"/>
                    <a:pt x="435417" y="192179"/>
                  </a:cubicBezTo>
                  <a:lnTo>
                    <a:pt x="364574" y="192179"/>
                  </a:lnTo>
                  <a:cubicBezTo>
                    <a:pt x="345262" y="192179"/>
                    <a:pt x="328975" y="205865"/>
                    <a:pt x="324971" y="223996"/>
                  </a:cubicBezTo>
                  <a:cubicBezTo>
                    <a:pt x="341969" y="228884"/>
                    <a:pt x="354429" y="244526"/>
                    <a:pt x="354429" y="262923"/>
                  </a:cubicBezTo>
                  <a:cubicBezTo>
                    <a:pt x="354429" y="285141"/>
                    <a:pt x="336184" y="303360"/>
                    <a:pt x="313935" y="303360"/>
                  </a:cubicBezTo>
                  <a:cubicBezTo>
                    <a:pt x="291685" y="303360"/>
                    <a:pt x="273441" y="285141"/>
                    <a:pt x="273441" y="262923"/>
                  </a:cubicBezTo>
                  <a:cubicBezTo>
                    <a:pt x="273441" y="243903"/>
                    <a:pt x="286702" y="227906"/>
                    <a:pt x="304501" y="223640"/>
                  </a:cubicBezTo>
                  <a:cubicBezTo>
                    <a:pt x="308862" y="194490"/>
                    <a:pt x="334226" y="171916"/>
                    <a:pt x="364574" y="171916"/>
                  </a:cubicBezTo>
                  <a:lnTo>
                    <a:pt x="435417" y="171916"/>
                  </a:lnTo>
                  <a:cubicBezTo>
                    <a:pt x="457755" y="171916"/>
                    <a:pt x="475999" y="153696"/>
                    <a:pt x="475999" y="131478"/>
                  </a:cubicBezTo>
                  <a:lnTo>
                    <a:pt x="475999" y="105171"/>
                  </a:lnTo>
                  <a:lnTo>
                    <a:pt x="462828" y="118325"/>
                  </a:lnTo>
                  <a:cubicBezTo>
                    <a:pt x="460781" y="120369"/>
                    <a:pt x="458734" y="121346"/>
                    <a:pt x="455708" y="121346"/>
                  </a:cubicBezTo>
                  <a:cubicBezTo>
                    <a:pt x="452682" y="121346"/>
                    <a:pt x="450635" y="120369"/>
                    <a:pt x="448588" y="118325"/>
                  </a:cubicBezTo>
                  <a:cubicBezTo>
                    <a:pt x="444583" y="114325"/>
                    <a:pt x="444583" y="108193"/>
                    <a:pt x="448588" y="104194"/>
                  </a:cubicBezTo>
                  <a:lnTo>
                    <a:pt x="477245" y="75576"/>
                  </a:lnTo>
                  <a:cubicBezTo>
                    <a:pt x="478936" y="72555"/>
                    <a:pt x="482051" y="70777"/>
                    <a:pt x="486056" y="70777"/>
                  </a:cubicBezTo>
                  <a:close/>
                  <a:moveTo>
                    <a:pt x="161988" y="70777"/>
                  </a:moveTo>
                  <a:lnTo>
                    <a:pt x="232948" y="70777"/>
                  </a:lnTo>
                  <a:cubicBezTo>
                    <a:pt x="239002" y="70777"/>
                    <a:pt x="243098" y="74863"/>
                    <a:pt x="243098" y="80903"/>
                  </a:cubicBezTo>
                  <a:cubicBezTo>
                    <a:pt x="243098" y="86943"/>
                    <a:pt x="239002" y="91029"/>
                    <a:pt x="232948" y="91029"/>
                  </a:cubicBezTo>
                  <a:lnTo>
                    <a:pt x="161988" y="91029"/>
                  </a:lnTo>
                  <a:cubicBezTo>
                    <a:pt x="155934" y="91029"/>
                    <a:pt x="151927" y="86943"/>
                    <a:pt x="151927" y="80903"/>
                  </a:cubicBezTo>
                  <a:cubicBezTo>
                    <a:pt x="151927" y="74863"/>
                    <a:pt x="155934" y="70777"/>
                    <a:pt x="161988" y="70777"/>
                  </a:cubicBezTo>
                  <a:close/>
                  <a:moveTo>
                    <a:pt x="91146" y="70777"/>
                  </a:moveTo>
                  <a:lnTo>
                    <a:pt x="121467" y="70777"/>
                  </a:lnTo>
                  <a:cubicBezTo>
                    <a:pt x="127603" y="70777"/>
                    <a:pt x="131604" y="74863"/>
                    <a:pt x="131604" y="80903"/>
                  </a:cubicBezTo>
                  <a:cubicBezTo>
                    <a:pt x="131604" y="86943"/>
                    <a:pt x="127603" y="91029"/>
                    <a:pt x="121467" y="91029"/>
                  </a:cubicBezTo>
                  <a:lnTo>
                    <a:pt x="91146" y="91029"/>
                  </a:lnTo>
                  <a:cubicBezTo>
                    <a:pt x="85099" y="91029"/>
                    <a:pt x="81009" y="86943"/>
                    <a:pt x="81009" y="80903"/>
                  </a:cubicBezTo>
                  <a:cubicBezTo>
                    <a:pt x="81009" y="74863"/>
                    <a:pt x="85099" y="70777"/>
                    <a:pt x="91146" y="70777"/>
                  </a:cubicBezTo>
                  <a:close/>
                  <a:moveTo>
                    <a:pt x="70848" y="20177"/>
                  </a:moveTo>
                  <a:cubicBezTo>
                    <a:pt x="64796" y="20177"/>
                    <a:pt x="60791" y="24265"/>
                    <a:pt x="60791" y="30309"/>
                  </a:cubicBezTo>
                  <a:lnTo>
                    <a:pt x="60791" y="343802"/>
                  </a:lnTo>
                  <a:lnTo>
                    <a:pt x="222780" y="343802"/>
                  </a:lnTo>
                  <a:cubicBezTo>
                    <a:pt x="228833" y="343802"/>
                    <a:pt x="232927" y="347891"/>
                    <a:pt x="232927" y="353935"/>
                  </a:cubicBezTo>
                  <a:lnTo>
                    <a:pt x="232927" y="364067"/>
                  </a:lnTo>
                  <a:lnTo>
                    <a:pt x="374712" y="364067"/>
                  </a:lnTo>
                  <a:lnTo>
                    <a:pt x="374712" y="353935"/>
                  </a:lnTo>
                  <a:cubicBezTo>
                    <a:pt x="374712" y="347891"/>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1"/>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1"/>
                    <a:pt x="4094" y="343802"/>
                    <a:pt x="10147" y="343802"/>
                  </a:cubicBezTo>
                  <a:lnTo>
                    <a:pt x="40497" y="343802"/>
                  </a:lnTo>
                  <a:lnTo>
                    <a:pt x="40497" y="30309"/>
                  </a:lnTo>
                  <a:cubicBezTo>
                    <a:pt x="40497" y="13155"/>
                    <a:pt x="53670" y="0"/>
                    <a:pt x="70848" y="0"/>
                  </a:cubicBezTo>
                  <a:close/>
                </a:path>
              </a:pathLst>
            </a:custGeom>
            <a:solidFill>
              <a:schemeClr val="accent4"/>
            </a:solidFill>
            <a:ln>
              <a:noFill/>
            </a:ln>
            <a:extLst/>
          </p:spPr>
          <p:txBody>
            <a:bodyPr anchor="ctr"/>
            <a:lstStyle/>
            <a:p>
              <a:pPr algn="ctr"/>
              <a:endParaRPr>
                <a:cs typeface="+mn-ea"/>
                <a:sym typeface="+mn-lt"/>
              </a:endParaRPr>
            </a:p>
          </p:txBody>
        </p:sp>
        <p:cxnSp>
          <p:nvCxnSpPr>
            <p:cNvPr id="17" name="直接连接符 16">
              <a:extLst>
                <a:ext uri="{FF2B5EF4-FFF2-40B4-BE49-F238E27FC236}">
                  <a16:creationId xmlns="" xmlns:a16="http://schemas.microsoft.com/office/drawing/2014/main" id="{353BD3EE-7C0F-4C0B-8220-B734C02FB31C}"/>
                </a:ext>
              </a:extLst>
            </p:cNvPr>
            <p:cNvCxnSpPr/>
            <p:nvPr/>
          </p:nvCxnSpPr>
          <p:spPr>
            <a:xfrm>
              <a:off x="1855511" y="2323536"/>
              <a:ext cx="3240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B24C3BD8-18C8-47A1-9A5A-8698CF10D5FA}"/>
                </a:ext>
              </a:extLst>
            </p:cNvPr>
            <p:cNvCxnSpPr/>
            <p:nvPr/>
          </p:nvCxnSpPr>
          <p:spPr>
            <a:xfrm>
              <a:off x="1855511" y="3596268"/>
              <a:ext cx="3240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 xmlns:a16="http://schemas.microsoft.com/office/drawing/2014/main" id="{503C8D8B-1E18-4191-8790-EDFC2793DB9A}"/>
                </a:ext>
              </a:extLst>
            </p:cNvPr>
            <p:cNvCxnSpPr/>
            <p:nvPr/>
          </p:nvCxnSpPr>
          <p:spPr>
            <a:xfrm>
              <a:off x="1855511" y="4869000"/>
              <a:ext cx="3240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20" name="ïṡ1iḋé"/>
            <p:cNvGrpSpPr/>
            <p:nvPr/>
          </p:nvGrpSpPr>
          <p:grpSpPr>
            <a:xfrm>
              <a:off x="9399800" y="1531937"/>
              <a:ext cx="1781200" cy="4605338"/>
              <a:chOff x="9485354" y="1531937"/>
              <a:chExt cx="1781200" cy="4605338"/>
            </a:xfrm>
          </p:grpSpPr>
          <p:sp>
            <p:nvSpPr>
              <p:cNvPr id="21" name="íšḷíďé">
                <a:extLst>
                  <a:ext uri="{FF2B5EF4-FFF2-40B4-BE49-F238E27FC236}">
                    <a16:creationId xmlns="" xmlns:a16="http://schemas.microsoft.com/office/drawing/2014/main" id="{A171616E-9AC3-4999-83E9-5EEA5777F77C}"/>
                  </a:ext>
                </a:extLst>
              </p:cNvPr>
              <p:cNvSpPr/>
              <p:nvPr/>
            </p:nvSpPr>
            <p:spPr bwMode="auto">
              <a:xfrm flipH="1">
                <a:off x="10315688" y="4610533"/>
                <a:ext cx="361597" cy="1446387"/>
              </a:xfrm>
              <a:custGeom>
                <a:avLst/>
                <a:gdLst>
                  <a:gd name="T0" fmla="*/ 85 w 104"/>
                  <a:gd name="T1" fmla="*/ 0 h 416"/>
                  <a:gd name="T2" fmla="*/ 85 w 104"/>
                  <a:gd name="T3" fmla="*/ 45 h 416"/>
                  <a:gd name="T4" fmla="*/ 50 w 104"/>
                  <a:gd name="T5" fmla="*/ 343 h 416"/>
                  <a:gd name="T6" fmla="*/ 78 w 104"/>
                  <a:gd name="T7" fmla="*/ 393 h 416"/>
                  <a:gd name="T8" fmla="*/ 79 w 104"/>
                  <a:gd name="T9" fmla="*/ 414 h 416"/>
                  <a:gd name="T10" fmla="*/ 28 w 104"/>
                  <a:gd name="T11" fmla="*/ 394 h 416"/>
                  <a:gd name="T12" fmla="*/ 18 w 104"/>
                  <a:gd name="T13" fmla="*/ 383 h 416"/>
                  <a:gd name="T14" fmla="*/ 18 w 104"/>
                  <a:gd name="T15" fmla="*/ 405 h 416"/>
                  <a:gd name="T16" fmla="*/ 10 w 104"/>
                  <a:gd name="T17" fmla="*/ 406 h 416"/>
                  <a:gd name="T18" fmla="*/ 3 w 104"/>
                  <a:gd name="T19" fmla="*/ 360 h 416"/>
                  <a:gd name="T20" fmla="*/ 20 w 104"/>
                  <a:gd name="T21" fmla="*/ 300 h 416"/>
                  <a:gd name="T22" fmla="*/ 13 w 104"/>
                  <a:gd name="T23" fmla="*/ 153 h 416"/>
                  <a:gd name="T24" fmla="*/ 36 w 104"/>
                  <a:gd name="T25" fmla="*/ 67 h 416"/>
                  <a:gd name="T26" fmla="*/ 30 w 104"/>
                  <a:gd name="T27" fmla="*/ 0 h 416"/>
                  <a:gd name="T28" fmla="*/ 85 w 104"/>
                  <a:gd name="T29"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416">
                    <a:moveTo>
                      <a:pt x="85" y="0"/>
                    </a:moveTo>
                    <a:cubicBezTo>
                      <a:pt x="85" y="0"/>
                      <a:pt x="89" y="23"/>
                      <a:pt x="85" y="45"/>
                    </a:cubicBezTo>
                    <a:cubicBezTo>
                      <a:pt x="80" y="68"/>
                      <a:pt x="48" y="316"/>
                      <a:pt x="50" y="343"/>
                    </a:cubicBezTo>
                    <a:cubicBezTo>
                      <a:pt x="52" y="369"/>
                      <a:pt x="57" y="383"/>
                      <a:pt x="78" y="393"/>
                    </a:cubicBezTo>
                    <a:cubicBezTo>
                      <a:pt x="100" y="404"/>
                      <a:pt x="104" y="413"/>
                      <a:pt x="79" y="414"/>
                    </a:cubicBezTo>
                    <a:cubicBezTo>
                      <a:pt x="54" y="416"/>
                      <a:pt x="42" y="414"/>
                      <a:pt x="28" y="394"/>
                    </a:cubicBezTo>
                    <a:cubicBezTo>
                      <a:pt x="18" y="383"/>
                      <a:pt x="18" y="383"/>
                      <a:pt x="18" y="383"/>
                    </a:cubicBezTo>
                    <a:cubicBezTo>
                      <a:pt x="18" y="405"/>
                      <a:pt x="18" y="405"/>
                      <a:pt x="18" y="405"/>
                    </a:cubicBezTo>
                    <a:cubicBezTo>
                      <a:pt x="10" y="406"/>
                      <a:pt x="10" y="406"/>
                      <a:pt x="10" y="406"/>
                    </a:cubicBezTo>
                    <a:cubicBezTo>
                      <a:pt x="10" y="406"/>
                      <a:pt x="6" y="379"/>
                      <a:pt x="3" y="360"/>
                    </a:cubicBezTo>
                    <a:cubicBezTo>
                      <a:pt x="0" y="341"/>
                      <a:pt x="24" y="324"/>
                      <a:pt x="20" y="300"/>
                    </a:cubicBezTo>
                    <a:cubicBezTo>
                      <a:pt x="15" y="276"/>
                      <a:pt x="5" y="189"/>
                      <a:pt x="13" y="153"/>
                    </a:cubicBezTo>
                    <a:cubicBezTo>
                      <a:pt x="21" y="117"/>
                      <a:pt x="37" y="86"/>
                      <a:pt x="36" y="67"/>
                    </a:cubicBezTo>
                    <a:cubicBezTo>
                      <a:pt x="35" y="47"/>
                      <a:pt x="30" y="0"/>
                      <a:pt x="30" y="0"/>
                    </a:cubicBezTo>
                    <a:lnTo>
                      <a:pt x="85" y="0"/>
                    </a:lnTo>
                    <a:close/>
                  </a:path>
                </a:pathLst>
              </a:custGeom>
              <a:solidFill>
                <a:srgbClr val="FCBF7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2" name="î$ļíḓè">
                <a:extLst>
                  <a:ext uri="{FF2B5EF4-FFF2-40B4-BE49-F238E27FC236}">
                    <a16:creationId xmlns="" xmlns:a16="http://schemas.microsoft.com/office/drawing/2014/main" id="{145322B3-E4DF-4351-BE86-57E1598D3F1A}"/>
                  </a:ext>
                </a:extLst>
              </p:cNvPr>
              <p:cNvSpPr/>
              <p:nvPr/>
            </p:nvSpPr>
            <p:spPr bwMode="auto">
              <a:xfrm flipH="1">
                <a:off x="10611996" y="4610533"/>
                <a:ext cx="441952" cy="1526742"/>
              </a:xfrm>
              <a:custGeom>
                <a:avLst/>
                <a:gdLst>
                  <a:gd name="T0" fmla="*/ 127 w 127"/>
                  <a:gd name="T1" fmla="*/ 0 h 439"/>
                  <a:gd name="T2" fmla="*/ 116 w 127"/>
                  <a:gd name="T3" fmla="*/ 72 h 439"/>
                  <a:gd name="T4" fmla="*/ 62 w 127"/>
                  <a:gd name="T5" fmla="*/ 311 h 439"/>
                  <a:gd name="T6" fmla="*/ 41 w 127"/>
                  <a:gd name="T7" fmla="*/ 396 h 439"/>
                  <a:gd name="T8" fmla="*/ 0 w 127"/>
                  <a:gd name="T9" fmla="*/ 396 h 439"/>
                  <a:gd name="T10" fmla="*/ 36 w 127"/>
                  <a:gd name="T11" fmla="*/ 306 h 439"/>
                  <a:gd name="T12" fmla="*/ 46 w 127"/>
                  <a:gd name="T13" fmla="*/ 131 h 439"/>
                  <a:gd name="T14" fmla="*/ 72 w 127"/>
                  <a:gd name="T15" fmla="*/ 48 h 439"/>
                  <a:gd name="T16" fmla="*/ 71 w 127"/>
                  <a:gd name="T17" fmla="*/ 0 h 439"/>
                  <a:gd name="T18" fmla="*/ 127 w 127"/>
                  <a:gd name="T19"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439">
                    <a:moveTo>
                      <a:pt x="127" y="0"/>
                    </a:moveTo>
                    <a:cubicBezTo>
                      <a:pt x="127" y="0"/>
                      <a:pt x="122" y="45"/>
                      <a:pt x="116" y="72"/>
                    </a:cubicBezTo>
                    <a:cubicBezTo>
                      <a:pt x="109" y="100"/>
                      <a:pt x="70" y="271"/>
                      <a:pt x="62" y="311"/>
                    </a:cubicBezTo>
                    <a:cubicBezTo>
                      <a:pt x="55" y="350"/>
                      <a:pt x="60" y="362"/>
                      <a:pt x="41" y="396"/>
                    </a:cubicBezTo>
                    <a:cubicBezTo>
                      <a:pt x="21" y="430"/>
                      <a:pt x="0" y="439"/>
                      <a:pt x="0" y="396"/>
                    </a:cubicBezTo>
                    <a:cubicBezTo>
                      <a:pt x="0" y="352"/>
                      <a:pt x="39" y="336"/>
                      <a:pt x="36" y="306"/>
                    </a:cubicBezTo>
                    <a:cubicBezTo>
                      <a:pt x="34" y="275"/>
                      <a:pt x="42" y="162"/>
                      <a:pt x="46" y="131"/>
                    </a:cubicBezTo>
                    <a:cubicBezTo>
                      <a:pt x="51" y="99"/>
                      <a:pt x="72" y="61"/>
                      <a:pt x="72" y="48"/>
                    </a:cubicBezTo>
                    <a:cubicBezTo>
                      <a:pt x="72" y="36"/>
                      <a:pt x="71" y="0"/>
                      <a:pt x="71" y="0"/>
                    </a:cubicBezTo>
                    <a:lnTo>
                      <a:pt x="127" y="0"/>
                    </a:lnTo>
                    <a:close/>
                  </a:path>
                </a:pathLst>
              </a:custGeom>
              <a:solidFill>
                <a:srgbClr val="FCBF7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3" name="ï$liḓe">
                <a:extLst>
                  <a:ext uri="{FF2B5EF4-FFF2-40B4-BE49-F238E27FC236}">
                    <a16:creationId xmlns="" xmlns:a16="http://schemas.microsoft.com/office/drawing/2014/main" id="{135AF777-B199-423D-8C35-BED0875DAD63}"/>
                  </a:ext>
                </a:extLst>
              </p:cNvPr>
              <p:cNvSpPr/>
              <p:nvPr/>
            </p:nvSpPr>
            <p:spPr bwMode="auto">
              <a:xfrm flipH="1">
                <a:off x="9485354" y="2581573"/>
                <a:ext cx="289613" cy="313050"/>
              </a:xfrm>
              <a:custGeom>
                <a:avLst/>
                <a:gdLst>
                  <a:gd name="T0" fmla="*/ 0 w 83"/>
                  <a:gd name="T1" fmla="*/ 77 h 90"/>
                  <a:gd name="T2" fmla="*/ 8 w 83"/>
                  <a:gd name="T3" fmla="*/ 63 h 90"/>
                  <a:gd name="T4" fmla="*/ 6 w 83"/>
                  <a:gd name="T5" fmla="*/ 43 h 90"/>
                  <a:gd name="T6" fmla="*/ 12 w 83"/>
                  <a:gd name="T7" fmla="*/ 16 h 90"/>
                  <a:gd name="T8" fmla="*/ 21 w 83"/>
                  <a:gd name="T9" fmla="*/ 14 h 90"/>
                  <a:gd name="T10" fmla="*/ 23 w 83"/>
                  <a:gd name="T11" fmla="*/ 38 h 90"/>
                  <a:gd name="T12" fmla="*/ 47 w 83"/>
                  <a:gd name="T13" fmla="*/ 24 h 90"/>
                  <a:gd name="T14" fmla="*/ 61 w 83"/>
                  <a:gd name="T15" fmla="*/ 3 h 90"/>
                  <a:gd name="T16" fmla="*/ 67 w 83"/>
                  <a:gd name="T17" fmla="*/ 4 h 90"/>
                  <a:gd name="T18" fmla="*/ 62 w 83"/>
                  <a:gd name="T19" fmla="*/ 19 h 90"/>
                  <a:gd name="T20" fmla="*/ 70 w 83"/>
                  <a:gd name="T21" fmla="*/ 6 h 90"/>
                  <a:gd name="T22" fmla="*/ 76 w 83"/>
                  <a:gd name="T23" fmla="*/ 7 h 90"/>
                  <a:gd name="T24" fmla="*/ 72 w 83"/>
                  <a:gd name="T25" fmla="*/ 19 h 90"/>
                  <a:gd name="T26" fmla="*/ 77 w 83"/>
                  <a:gd name="T27" fmla="*/ 13 h 90"/>
                  <a:gd name="T28" fmla="*/ 81 w 83"/>
                  <a:gd name="T29" fmla="*/ 15 h 90"/>
                  <a:gd name="T30" fmla="*/ 72 w 83"/>
                  <a:gd name="T31" fmla="*/ 30 h 90"/>
                  <a:gd name="T32" fmla="*/ 78 w 83"/>
                  <a:gd name="T33" fmla="*/ 24 h 90"/>
                  <a:gd name="T34" fmla="*/ 80 w 83"/>
                  <a:gd name="T35" fmla="*/ 28 h 90"/>
                  <a:gd name="T36" fmla="*/ 60 w 83"/>
                  <a:gd name="T37" fmla="*/ 58 h 90"/>
                  <a:gd name="T38" fmla="*/ 38 w 83"/>
                  <a:gd name="T39" fmla="*/ 72 h 90"/>
                  <a:gd name="T40" fmla="*/ 23 w 83"/>
                  <a:gd name="T41" fmla="*/ 90 h 90"/>
                  <a:gd name="T42" fmla="*/ 0 w 83"/>
                  <a:gd name="T43"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3" h="90">
                    <a:moveTo>
                      <a:pt x="0" y="77"/>
                    </a:moveTo>
                    <a:cubicBezTo>
                      <a:pt x="0" y="77"/>
                      <a:pt x="5" y="68"/>
                      <a:pt x="8" y="63"/>
                    </a:cubicBezTo>
                    <a:cubicBezTo>
                      <a:pt x="12" y="59"/>
                      <a:pt x="5" y="50"/>
                      <a:pt x="6" y="43"/>
                    </a:cubicBezTo>
                    <a:cubicBezTo>
                      <a:pt x="8" y="36"/>
                      <a:pt x="9" y="22"/>
                      <a:pt x="12" y="16"/>
                    </a:cubicBezTo>
                    <a:cubicBezTo>
                      <a:pt x="14" y="11"/>
                      <a:pt x="20" y="9"/>
                      <a:pt x="21" y="14"/>
                    </a:cubicBezTo>
                    <a:cubicBezTo>
                      <a:pt x="22" y="18"/>
                      <a:pt x="23" y="38"/>
                      <a:pt x="23" y="38"/>
                    </a:cubicBezTo>
                    <a:cubicBezTo>
                      <a:pt x="23" y="38"/>
                      <a:pt x="40" y="31"/>
                      <a:pt x="47" y="24"/>
                    </a:cubicBezTo>
                    <a:cubicBezTo>
                      <a:pt x="54" y="16"/>
                      <a:pt x="59" y="5"/>
                      <a:pt x="61" y="3"/>
                    </a:cubicBezTo>
                    <a:cubicBezTo>
                      <a:pt x="62" y="0"/>
                      <a:pt x="67" y="0"/>
                      <a:pt x="67" y="4"/>
                    </a:cubicBezTo>
                    <a:cubicBezTo>
                      <a:pt x="68" y="7"/>
                      <a:pt x="62" y="19"/>
                      <a:pt x="62" y="19"/>
                    </a:cubicBezTo>
                    <a:cubicBezTo>
                      <a:pt x="62" y="19"/>
                      <a:pt x="68" y="10"/>
                      <a:pt x="70" y="6"/>
                    </a:cubicBezTo>
                    <a:cubicBezTo>
                      <a:pt x="72" y="1"/>
                      <a:pt x="77" y="2"/>
                      <a:pt x="76" y="7"/>
                    </a:cubicBezTo>
                    <a:cubicBezTo>
                      <a:pt x="75" y="13"/>
                      <a:pt x="72" y="19"/>
                      <a:pt x="72" y="19"/>
                    </a:cubicBezTo>
                    <a:cubicBezTo>
                      <a:pt x="72" y="19"/>
                      <a:pt x="76" y="15"/>
                      <a:pt x="77" y="13"/>
                    </a:cubicBezTo>
                    <a:cubicBezTo>
                      <a:pt x="79" y="10"/>
                      <a:pt x="83" y="11"/>
                      <a:pt x="81" y="15"/>
                    </a:cubicBezTo>
                    <a:cubicBezTo>
                      <a:pt x="79" y="20"/>
                      <a:pt x="72" y="30"/>
                      <a:pt x="72" y="30"/>
                    </a:cubicBezTo>
                    <a:cubicBezTo>
                      <a:pt x="72" y="30"/>
                      <a:pt x="76" y="27"/>
                      <a:pt x="78" y="24"/>
                    </a:cubicBezTo>
                    <a:cubicBezTo>
                      <a:pt x="79" y="22"/>
                      <a:pt x="81" y="24"/>
                      <a:pt x="80" y="28"/>
                    </a:cubicBezTo>
                    <a:cubicBezTo>
                      <a:pt x="80" y="32"/>
                      <a:pt x="67" y="53"/>
                      <a:pt x="60" y="58"/>
                    </a:cubicBezTo>
                    <a:cubicBezTo>
                      <a:pt x="53" y="63"/>
                      <a:pt x="43" y="69"/>
                      <a:pt x="38" y="72"/>
                    </a:cubicBezTo>
                    <a:cubicBezTo>
                      <a:pt x="34" y="75"/>
                      <a:pt x="23" y="90"/>
                      <a:pt x="23" y="90"/>
                    </a:cubicBezTo>
                    <a:lnTo>
                      <a:pt x="0" y="77"/>
                    </a:lnTo>
                    <a:close/>
                  </a:path>
                </a:pathLst>
              </a:custGeom>
              <a:solidFill>
                <a:srgbClr val="FCBF7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4" name="iṣḻíḓe">
                <a:extLst>
                  <a:ext uri="{FF2B5EF4-FFF2-40B4-BE49-F238E27FC236}">
                    <a16:creationId xmlns="" xmlns:a16="http://schemas.microsoft.com/office/drawing/2014/main" id="{A07635BC-BE58-4BE5-9F89-5DD672E3BF43}"/>
                  </a:ext>
                </a:extLst>
              </p:cNvPr>
              <p:cNvSpPr/>
              <p:nvPr/>
            </p:nvSpPr>
            <p:spPr bwMode="auto">
              <a:xfrm flipH="1">
                <a:off x="10248726" y="3922494"/>
                <a:ext cx="669624" cy="733238"/>
              </a:xfrm>
              <a:custGeom>
                <a:avLst/>
                <a:gdLst>
                  <a:gd name="T0" fmla="*/ 192 w 192"/>
                  <a:gd name="T1" fmla="*/ 0 h 211"/>
                  <a:gd name="T2" fmla="*/ 96 w 192"/>
                  <a:gd name="T3" fmla="*/ 18 h 211"/>
                  <a:gd name="T4" fmla="*/ 96 w 192"/>
                  <a:gd name="T5" fmla="*/ 18 h 211"/>
                  <a:gd name="T6" fmla="*/ 95 w 192"/>
                  <a:gd name="T7" fmla="*/ 18 h 211"/>
                  <a:gd name="T8" fmla="*/ 95 w 192"/>
                  <a:gd name="T9" fmla="*/ 18 h 211"/>
                  <a:gd name="T10" fmla="*/ 95 w 192"/>
                  <a:gd name="T11" fmla="*/ 18 h 211"/>
                  <a:gd name="T12" fmla="*/ 10 w 192"/>
                  <a:gd name="T13" fmla="*/ 0 h 211"/>
                  <a:gd name="T14" fmla="*/ 17 w 192"/>
                  <a:gd name="T15" fmla="*/ 205 h 211"/>
                  <a:gd name="T16" fmla="*/ 95 w 192"/>
                  <a:gd name="T17" fmla="*/ 211 h 211"/>
                  <a:gd name="T18" fmla="*/ 95 w 192"/>
                  <a:gd name="T19" fmla="*/ 211 h 211"/>
                  <a:gd name="T20" fmla="*/ 95 w 192"/>
                  <a:gd name="T21" fmla="*/ 211 h 211"/>
                  <a:gd name="T22" fmla="*/ 96 w 192"/>
                  <a:gd name="T23" fmla="*/ 211 h 211"/>
                  <a:gd name="T24" fmla="*/ 96 w 192"/>
                  <a:gd name="T25" fmla="*/ 211 h 211"/>
                  <a:gd name="T26" fmla="*/ 169 w 192"/>
                  <a:gd name="T27" fmla="*/ 205 h 211"/>
                  <a:gd name="T28" fmla="*/ 192 w 192"/>
                  <a:gd name="T2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211">
                    <a:moveTo>
                      <a:pt x="192" y="0"/>
                    </a:moveTo>
                    <a:cubicBezTo>
                      <a:pt x="96" y="18"/>
                      <a:pt x="96" y="18"/>
                      <a:pt x="96" y="18"/>
                    </a:cubicBezTo>
                    <a:cubicBezTo>
                      <a:pt x="96" y="18"/>
                      <a:pt x="96" y="18"/>
                      <a:pt x="96" y="18"/>
                    </a:cubicBezTo>
                    <a:cubicBezTo>
                      <a:pt x="95" y="18"/>
                      <a:pt x="95" y="18"/>
                      <a:pt x="95" y="18"/>
                    </a:cubicBezTo>
                    <a:cubicBezTo>
                      <a:pt x="95" y="18"/>
                      <a:pt x="95" y="18"/>
                      <a:pt x="95" y="18"/>
                    </a:cubicBezTo>
                    <a:cubicBezTo>
                      <a:pt x="95" y="18"/>
                      <a:pt x="95" y="18"/>
                      <a:pt x="95" y="18"/>
                    </a:cubicBezTo>
                    <a:cubicBezTo>
                      <a:pt x="10" y="0"/>
                      <a:pt x="10" y="0"/>
                      <a:pt x="10" y="0"/>
                    </a:cubicBezTo>
                    <a:cubicBezTo>
                      <a:pt x="10" y="0"/>
                      <a:pt x="0" y="67"/>
                      <a:pt x="17" y="205"/>
                    </a:cubicBezTo>
                    <a:cubicBezTo>
                      <a:pt x="17" y="205"/>
                      <a:pt x="48" y="211"/>
                      <a:pt x="95" y="211"/>
                    </a:cubicBezTo>
                    <a:cubicBezTo>
                      <a:pt x="95" y="211"/>
                      <a:pt x="95" y="211"/>
                      <a:pt x="95" y="211"/>
                    </a:cubicBezTo>
                    <a:cubicBezTo>
                      <a:pt x="95" y="211"/>
                      <a:pt x="95" y="211"/>
                      <a:pt x="95" y="211"/>
                    </a:cubicBezTo>
                    <a:cubicBezTo>
                      <a:pt x="95" y="211"/>
                      <a:pt x="95" y="211"/>
                      <a:pt x="96" y="211"/>
                    </a:cubicBezTo>
                    <a:cubicBezTo>
                      <a:pt x="96" y="211"/>
                      <a:pt x="96" y="211"/>
                      <a:pt x="96" y="211"/>
                    </a:cubicBezTo>
                    <a:cubicBezTo>
                      <a:pt x="142" y="211"/>
                      <a:pt x="169" y="205"/>
                      <a:pt x="169" y="205"/>
                    </a:cubicBezTo>
                    <a:cubicBezTo>
                      <a:pt x="187" y="67"/>
                      <a:pt x="192" y="0"/>
                      <a:pt x="192" y="0"/>
                    </a:cubicBez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5" name="îšlidè">
                <a:extLst>
                  <a:ext uri="{FF2B5EF4-FFF2-40B4-BE49-F238E27FC236}">
                    <a16:creationId xmlns="" xmlns:a16="http://schemas.microsoft.com/office/drawing/2014/main" id="{488EF476-1292-4708-807A-45554333145C}"/>
                  </a:ext>
                </a:extLst>
              </p:cNvPr>
              <p:cNvSpPr/>
              <p:nvPr/>
            </p:nvSpPr>
            <p:spPr bwMode="auto">
              <a:xfrm flipH="1">
                <a:off x="10392694" y="2831007"/>
                <a:ext cx="400101" cy="835356"/>
              </a:xfrm>
              <a:custGeom>
                <a:avLst/>
                <a:gdLst>
                  <a:gd name="T0" fmla="*/ 208 w 239"/>
                  <a:gd name="T1" fmla="*/ 0 h 499"/>
                  <a:gd name="T2" fmla="*/ 119 w 239"/>
                  <a:gd name="T3" fmla="*/ 0 h 499"/>
                  <a:gd name="T4" fmla="*/ 31 w 239"/>
                  <a:gd name="T5" fmla="*/ 0 h 499"/>
                  <a:gd name="T6" fmla="*/ 0 w 239"/>
                  <a:gd name="T7" fmla="*/ 225 h 499"/>
                  <a:gd name="T8" fmla="*/ 140 w 239"/>
                  <a:gd name="T9" fmla="*/ 499 h 499"/>
                  <a:gd name="T10" fmla="*/ 239 w 239"/>
                  <a:gd name="T11" fmla="*/ 225 h 499"/>
                  <a:gd name="T12" fmla="*/ 208 w 239"/>
                  <a:gd name="T13" fmla="*/ 0 h 499"/>
                </a:gdLst>
                <a:ahLst/>
                <a:cxnLst>
                  <a:cxn ang="0">
                    <a:pos x="T0" y="T1"/>
                  </a:cxn>
                  <a:cxn ang="0">
                    <a:pos x="T2" y="T3"/>
                  </a:cxn>
                  <a:cxn ang="0">
                    <a:pos x="T4" y="T5"/>
                  </a:cxn>
                  <a:cxn ang="0">
                    <a:pos x="T6" y="T7"/>
                  </a:cxn>
                  <a:cxn ang="0">
                    <a:pos x="T8" y="T9"/>
                  </a:cxn>
                  <a:cxn ang="0">
                    <a:pos x="T10" y="T11"/>
                  </a:cxn>
                  <a:cxn ang="0">
                    <a:pos x="T12" y="T13"/>
                  </a:cxn>
                </a:cxnLst>
                <a:rect l="0" t="0" r="r" b="b"/>
                <a:pathLst>
                  <a:path w="239" h="499">
                    <a:moveTo>
                      <a:pt x="208" y="0"/>
                    </a:moveTo>
                    <a:lnTo>
                      <a:pt x="119" y="0"/>
                    </a:lnTo>
                    <a:lnTo>
                      <a:pt x="31" y="0"/>
                    </a:lnTo>
                    <a:lnTo>
                      <a:pt x="0" y="225"/>
                    </a:lnTo>
                    <a:lnTo>
                      <a:pt x="140" y="499"/>
                    </a:lnTo>
                    <a:lnTo>
                      <a:pt x="239" y="225"/>
                    </a:lnTo>
                    <a:lnTo>
                      <a:pt x="208" y="0"/>
                    </a:lnTo>
                    <a:close/>
                  </a:path>
                </a:pathLst>
              </a:custGeom>
              <a:solidFill>
                <a:srgbClr val="FCBF7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6" name="iṧļiďé">
                <a:extLst>
                  <a:ext uri="{FF2B5EF4-FFF2-40B4-BE49-F238E27FC236}">
                    <a16:creationId xmlns="" xmlns:a16="http://schemas.microsoft.com/office/drawing/2014/main" id="{C85294FC-2CED-4AAD-9088-6A1BEB51E381}"/>
                  </a:ext>
                </a:extLst>
              </p:cNvPr>
              <p:cNvSpPr/>
              <p:nvPr/>
            </p:nvSpPr>
            <p:spPr bwMode="auto">
              <a:xfrm flipH="1">
                <a:off x="10486441" y="2591617"/>
                <a:ext cx="212606" cy="257805"/>
              </a:xfrm>
              <a:prstGeom prst="rect">
                <a:avLst/>
              </a:prstGeom>
              <a:solidFill>
                <a:srgbClr val="FCBF7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27" name="íśḻidè">
                <a:extLst>
                  <a:ext uri="{FF2B5EF4-FFF2-40B4-BE49-F238E27FC236}">
                    <a16:creationId xmlns="" xmlns:a16="http://schemas.microsoft.com/office/drawing/2014/main" id="{DC6633BD-102D-4AB8-B512-E422825BB2AE}"/>
                  </a:ext>
                </a:extLst>
              </p:cNvPr>
              <p:cNvSpPr/>
              <p:nvPr/>
            </p:nvSpPr>
            <p:spPr bwMode="auto">
              <a:xfrm flipH="1">
                <a:off x="10429525" y="2918058"/>
                <a:ext cx="321419" cy="736586"/>
              </a:xfrm>
              <a:custGeom>
                <a:avLst/>
                <a:gdLst>
                  <a:gd name="T0" fmla="*/ 0 w 92"/>
                  <a:gd name="T1" fmla="*/ 0 h 212"/>
                  <a:gd name="T2" fmla="*/ 45 w 92"/>
                  <a:gd name="T3" fmla="*/ 21 h 212"/>
                  <a:gd name="T4" fmla="*/ 92 w 92"/>
                  <a:gd name="T5" fmla="*/ 0 h 212"/>
                  <a:gd name="T6" fmla="*/ 92 w 92"/>
                  <a:gd name="T7" fmla="*/ 125 h 212"/>
                  <a:gd name="T8" fmla="*/ 55 w 92"/>
                  <a:gd name="T9" fmla="*/ 212 h 212"/>
                  <a:gd name="T10" fmla="*/ 0 w 92"/>
                  <a:gd name="T11" fmla="*/ 128 h 212"/>
                  <a:gd name="T12" fmla="*/ 0 w 92"/>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92" h="212">
                    <a:moveTo>
                      <a:pt x="0" y="0"/>
                    </a:moveTo>
                    <a:cubicBezTo>
                      <a:pt x="0" y="0"/>
                      <a:pt x="16" y="21"/>
                      <a:pt x="45" y="21"/>
                    </a:cubicBezTo>
                    <a:cubicBezTo>
                      <a:pt x="75" y="21"/>
                      <a:pt x="92" y="0"/>
                      <a:pt x="92" y="0"/>
                    </a:cubicBezTo>
                    <a:cubicBezTo>
                      <a:pt x="92" y="125"/>
                      <a:pt x="92" y="125"/>
                      <a:pt x="92" y="125"/>
                    </a:cubicBezTo>
                    <a:cubicBezTo>
                      <a:pt x="55" y="212"/>
                      <a:pt x="55" y="212"/>
                      <a:pt x="55" y="212"/>
                    </a:cubicBezTo>
                    <a:cubicBezTo>
                      <a:pt x="0" y="128"/>
                      <a:pt x="0" y="128"/>
                      <a:pt x="0" y="12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8" name="îśḻíḓê">
                <a:extLst>
                  <a:ext uri="{FF2B5EF4-FFF2-40B4-BE49-F238E27FC236}">
                    <a16:creationId xmlns="" xmlns:a16="http://schemas.microsoft.com/office/drawing/2014/main" id="{38134C67-1479-4A3B-9A8B-76E7A95263AE}"/>
                  </a:ext>
                </a:extLst>
              </p:cNvPr>
              <p:cNvSpPr/>
              <p:nvPr/>
            </p:nvSpPr>
            <p:spPr bwMode="auto">
              <a:xfrm flipH="1">
                <a:off x="10486441" y="2591617"/>
                <a:ext cx="212606" cy="90399"/>
              </a:xfrm>
              <a:custGeom>
                <a:avLst/>
                <a:gdLst>
                  <a:gd name="T0" fmla="*/ 0 w 61"/>
                  <a:gd name="T1" fmla="*/ 18 h 26"/>
                  <a:gd name="T2" fmla="*/ 30 w 61"/>
                  <a:gd name="T3" fmla="*/ 26 h 26"/>
                  <a:gd name="T4" fmla="*/ 61 w 61"/>
                  <a:gd name="T5" fmla="*/ 18 h 26"/>
                  <a:gd name="T6" fmla="*/ 61 w 61"/>
                  <a:gd name="T7" fmla="*/ 0 h 26"/>
                  <a:gd name="T8" fmla="*/ 0 w 61"/>
                  <a:gd name="T9" fmla="*/ 0 h 26"/>
                  <a:gd name="T10" fmla="*/ 0 w 61"/>
                  <a:gd name="T11" fmla="*/ 18 h 26"/>
                </a:gdLst>
                <a:ahLst/>
                <a:cxnLst>
                  <a:cxn ang="0">
                    <a:pos x="T0" y="T1"/>
                  </a:cxn>
                  <a:cxn ang="0">
                    <a:pos x="T2" y="T3"/>
                  </a:cxn>
                  <a:cxn ang="0">
                    <a:pos x="T4" y="T5"/>
                  </a:cxn>
                  <a:cxn ang="0">
                    <a:pos x="T6" y="T7"/>
                  </a:cxn>
                  <a:cxn ang="0">
                    <a:pos x="T8" y="T9"/>
                  </a:cxn>
                  <a:cxn ang="0">
                    <a:pos x="T10" y="T11"/>
                  </a:cxn>
                </a:cxnLst>
                <a:rect l="0" t="0" r="r" b="b"/>
                <a:pathLst>
                  <a:path w="61" h="26">
                    <a:moveTo>
                      <a:pt x="0" y="18"/>
                    </a:moveTo>
                    <a:cubicBezTo>
                      <a:pt x="6" y="22"/>
                      <a:pt x="17" y="26"/>
                      <a:pt x="30" y="26"/>
                    </a:cubicBezTo>
                    <a:cubicBezTo>
                      <a:pt x="44" y="26"/>
                      <a:pt x="55" y="22"/>
                      <a:pt x="61" y="18"/>
                    </a:cubicBezTo>
                    <a:cubicBezTo>
                      <a:pt x="61" y="0"/>
                      <a:pt x="61" y="0"/>
                      <a:pt x="61" y="0"/>
                    </a:cubicBezTo>
                    <a:cubicBezTo>
                      <a:pt x="0" y="0"/>
                      <a:pt x="0" y="0"/>
                      <a:pt x="0" y="0"/>
                    </a:cubicBezTo>
                    <a:lnTo>
                      <a:pt x="0" y="18"/>
                    </a:lnTo>
                    <a:close/>
                  </a:path>
                </a:pathLst>
              </a:custGeom>
              <a:solidFill>
                <a:srgbClr val="F7A2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9" name="í$ľíde">
                <a:extLst>
                  <a:ext uri="{FF2B5EF4-FFF2-40B4-BE49-F238E27FC236}">
                    <a16:creationId xmlns="" xmlns:a16="http://schemas.microsoft.com/office/drawing/2014/main" id="{2FB06ED7-26F5-4B34-AF65-0D5725A72A1A}"/>
                  </a:ext>
                </a:extLst>
              </p:cNvPr>
              <p:cNvSpPr/>
              <p:nvPr/>
            </p:nvSpPr>
            <p:spPr bwMode="auto">
              <a:xfrm flipH="1">
                <a:off x="10029424" y="1531937"/>
                <a:ext cx="1128316" cy="1153427"/>
              </a:xfrm>
              <a:custGeom>
                <a:avLst/>
                <a:gdLst>
                  <a:gd name="T0" fmla="*/ 302 w 324"/>
                  <a:gd name="T1" fmla="*/ 240 h 332"/>
                  <a:gd name="T2" fmla="*/ 274 w 324"/>
                  <a:gd name="T3" fmla="*/ 224 h 332"/>
                  <a:gd name="T4" fmla="*/ 274 w 324"/>
                  <a:gd name="T5" fmla="*/ 72 h 332"/>
                  <a:gd name="T6" fmla="*/ 162 w 324"/>
                  <a:gd name="T7" fmla="*/ 4 h 332"/>
                  <a:gd name="T8" fmla="*/ 105 w 324"/>
                  <a:gd name="T9" fmla="*/ 18 h 332"/>
                  <a:gd name="T10" fmla="*/ 51 w 324"/>
                  <a:gd name="T11" fmla="*/ 72 h 332"/>
                  <a:gd name="T12" fmla="*/ 51 w 324"/>
                  <a:gd name="T13" fmla="*/ 224 h 332"/>
                  <a:gd name="T14" fmla="*/ 23 w 324"/>
                  <a:gd name="T15" fmla="*/ 240 h 332"/>
                  <a:gd name="T16" fmla="*/ 25 w 324"/>
                  <a:gd name="T17" fmla="*/ 296 h 332"/>
                  <a:gd name="T18" fmla="*/ 162 w 324"/>
                  <a:gd name="T19" fmla="*/ 304 h 332"/>
                  <a:gd name="T20" fmla="*/ 300 w 324"/>
                  <a:gd name="T21" fmla="*/ 296 h 332"/>
                  <a:gd name="T22" fmla="*/ 302 w 324"/>
                  <a:gd name="T23" fmla="*/ 24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4" h="332">
                    <a:moveTo>
                      <a:pt x="302" y="240"/>
                    </a:moveTo>
                    <a:cubicBezTo>
                      <a:pt x="317" y="263"/>
                      <a:pt x="262" y="285"/>
                      <a:pt x="274" y="224"/>
                    </a:cubicBezTo>
                    <a:cubicBezTo>
                      <a:pt x="285" y="162"/>
                      <a:pt x="288" y="125"/>
                      <a:pt x="274" y="72"/>
                    </a:cubicBezTo>
                    <a:cubicBezTo>
                      <a:pt x="255" y="0"/>
                      <a:pt x="162" y="4"/>
                      <a:pt x="162" y="4"/>
                    </a:cubicBezTo>
                    <a:cubicBezTo>
                      <a:pt x="162" y="4"/>
                      <a:pt x="123" y="1"/>
                      <a:pt x="105" y="18"/>
                    </a:cubicBezTo>
                    <a:cubicBezTo>
                      <a:pt x="105" y="18"/>
                      <a:pt x="68" y="19"/>
                      <a:pt x="51" y="72"/>
                    </a:cubicBezTo>
                    <a:cubicBezTo>
                      <a:pt x="34" y="124"/>
                      <a:pt x="40" y="162"/>
                      <a:pt x="51" y="224"/>
                    </a:cubicBezTo>
                    <a:cubicBezTo>
                      <a:pt x="62" y="285"/>
                      <a:pt x="7" y="263"/>
                      <a:pt x="23" y="240"/>
                    </a:cubicBezTo>
                    <a:cubicBezTo>
                      <a:pt x="23" y="240"/>
                      <a:pt x="0" y="269"/>
                      <a:pt x="25" y="296"/>
                    </a:cubicBezTo>
                    <a:cubicBezTo>
                      <a:pt x="50" y="323"/>
                      <a:pt x="116" y="332"/>
                      <a:pt x="162" y="304"/>
                    </a:cubicBezTo>
                    <a:cubicBezTo>
                      <a:pt x="209" y="332"/>
                      <a:pt x="275" y="323"/>
                      <a:pt x="300" y="296"/>
                    </a:cubicBezTo>
                    <a:cubicBezTo>
                      <a:pt x="324" y="269"/>
                      <a:pt x="302" y="240"/>
                      <a:pt x="302" y="240"/>
                    </a:cubicBezTo>
                    <a:close/>
                  </a:path>
                </a:pathLst>
              </a:custGeom>
              <a:solidFill>
                <a:srgbClr val="5A4A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0" name="îş1îďe">
                <a:extLst>
                  <a:ext uri="{FF2B5EF4-FFF2-40B4-BE49-F238E27FC236}">
                    <a16:creationId xmlns="" xmlns:a16="http://schemas.microsoft.com/office/drawing/2014/main" id="{0D192F24-122D-49BB-8A44-E727D3A2846B}"/>
                  </a:ext>
                </a:extLst>
              </p:cNvPr>
              <p:cNvSpPr/>
              <p:nvPr/>
            </p:nvSpPr>
            <p:spPr bwMode="auto">
              <a:xfrm flipH="1">
                <a:off x="10931742" y="2052570"/>
                <a:ext cx="83703" cy="229347"/>
              </a:xfrm>
              <a:custGeom>
                <a:avLst/>
                <a:gdLst>
                  <a:gd name="T0" fmla="*/ 24 w 24"/>
                  <a:gd name="T1" fmla="*/ 10 h 66"/>
                  <a:gd name="T2" fmla="*/ 0 w 24"/>
                  <a:gd name="T3" fmla="*/ 24 h 66"/>
                  <a:gd name="T4" fmla="*/ 24 w 24"/>
                  <a:gd name="T5" fmla="*/ 66 h 66"/>
                  <a:gd name="T6" fmla="*/ 24 w 24"/>
                  <a:gd name="T7" fmla="*/ 10 h 66"/>
                </a:gdLst>
                <a:ahLst/>
                <a:cxnLst>
                  <a:cxn ang="0">
                    <a:pos x="T0" y="T1"/>
                  </a:cxn>
                  <a:cxn ang="0">
                    <a:pos x="T2" y="T3"/>
                  </a:cxn>
                  <a:cxn ang="0">
                    <a:pos x="T4" y="T5"/>
                  </a:cxn>
                  <a:cxn ang="0">
                    <a:pos x="T6" y="T7"/>
                  </a:cxn>
                </a:cxnLst>
                <a:rect l="0" t="0" r="r" b="b"/>
                <a:pathLst>
                  <a:path w="24" h="66">
                    <a:moveTo>
                      <a:pt x="24" y="10"/>
                    </a:moveTo>
                    <a:cubicBezTo>
                      <a:pt x="24" y="10"/>
                      <a:pt x="0" y="0"/>
                      <a:pt x="0" y="24"/>
                    </a:cubicBezTo>
                    <a:cubicBezTo>
                      <a:pt x="1" y="48"/>
                      <a:pt x="24" y="66"/>
                      <a:pt x="24" y="66"/>
                    </a:cubicBezTo>
                    <a:lnTo>
                      <a:pt x="24" y="10"/>
                    </a:lnTo>
                    <a:close/>
                  </a:path>
                </a:pathLst>
              </a:custGeom>
              <a:solidFill>
                <a:srgbClr val="F9A7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1" name="íṣ1íḍê">
                <a:extLst>
                  <a:ext uri="{FF2B5EF4-FFF2-40B4-BE49-F238E27FC236}">
                    <a16:creationId xmlns="" xmlns:a16="http://schemas.microsoft.com/office/drawing/2014/main" id="{03CB8D86-052F-45BB-8DBB-FB359474FAB1}"/>
                  </a:ext>
                </a:extLst>
              </p:cNvPr>
              <p:cNvSpPr/>
              <p:nvPr/>
            </p:nvSpPr>
            <p:spPr bwMode="auto">
              <a:xfrm flipH="1">
                <a:off x="10168371" y="2052570"/>
                <a:ext cx="83703" cy="229347"/>
              </a:xfrm>
              <a:custGeom>
                <a:avLst/>
                <a:gdLst>
                  <a:gd name="T0" fmla="*/ 0 w 24"/>
                  <a:gd name="T1" fmla="*/ 10 h 66"/>
                  <a:gd name="T2" fmla="*/ 23 w 24"/>
                  <a:gd name="T3" fmla="*/ 24 h 66"/>
                  <a:gd name="T4" fmla="*/ 0 w 24"/>
                  <a:gd name="T5" fmla="*/ 66 h 66"/>
                  <a:gd name="T6" fmla="*/ 0 w 24"/>
                  <a:gd name="T7" fmla="*/ 10 h 66"/>
                </a:gdLst>
                <a:ahLst/>
                <a:cxnLst>
                  <a:cxn ang="0">
                    <a:pos x="T0" y="T1"/>
                  </a:cxn>
                  <a:cxn ang="0">
                    <a:pos x="T2" y="T3"/>
                  </a:cxn>
                  <a:cxn ang="0">
                    <a:pos x="T4" y="T5"/>
                  </a:cxn>
                  <a:cxn ang="0">
                    <a:pos x="T6" y="T7"/>
                  </a:cxn>
                </a:cxnLst>
                <a:rect l="0" t="0" r="r" b="b"/>
                <a:pathLst>
                  <a:path w="24" h="66">
                    <a:moveTo>
                      <a:pt x="0" y="10"/>
                    </a:moveTo>
                    <a:cubicBezTo>
                      <a:pt x="0" y="10"/>
                      <a:pt x="24" y="0"/>
                      <a:pt x="23" y="24"/>
                    </a:cubicBezTo>
                    <a:cubicBezTo>
                      <a:pt x="23" y="48"/>
                      <a:pt x="0" y="66"/>
                      <a:pt x="0" y="66"/>
                    </a:cubicBezTo>
                    <a:lnTo>
                      <a:pt x="0" y="10"/>
                    </a:lnTo>
                    <a:close/>
                  </a:path>
                </a:pathLst>
              </a:custGeom>
              <a:solidFill>
                <a:srgbClr val="F9A7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2" name="ïŝlîḑè">
                <a:extLst>
                  <a:ext uri="{FF2B5EF4-FFF2-40B4-BE49-F238E27FC236}">
                    <a16:creationId xmlns="" xmlns:a16="http://schemas.microsoft.com/office/drawing/2014/main" id="{FC533AC9-758A-43D3-9A19-E3D25FC89FDA}"/>
                  </a:ext>
                </a:extLst>
              </p:cNvPr>
              <p:cNvSpPr/>
              <p:nvPr/>
            </p:nvSpPr>
            <p:spPr bwMode="auto">
              <a:xfrm flipH="1">
                <a:off x="10218592" y="1719432"/>
                <a:ext cx="751653" cy="934125"/>
              </a:xfrm>
              <a:custGeom>
                <a:avLst/>
                <a:gdLst>
                  <a:gd name="T0" fmla="*/ 108 w 216"/>
                  <a:gd name="T1" fmla="*/ 2 h 269"/>
                  <a:gd name="T2" fmla="*/ 0 w 216"/>
                  <a:gd name="T3" fmla="*/ 48 h 269"/>
                  <a:gd name="T4" fmla="*/ 9 w 216"/>
                  <a:gd name="T5" fmla="*/ 168 h 269"/>
                  <a:gd name="T6" fmla="*/ 108 w 216"/>
                  <a:gd name="T7" fmla="*/ 269 h 269"/>
                  <a:gd name="T8" fmla="*/ 108 w 216"/>
                  <a:gd name="T9" fmla="*/ 269 h 269"/>
                  <a:gd name="T10" fmla="*/ 108 w 216"/>
                  <a:gd name="T11" fmla="*/ 269 h 269"/>
                  <a:gd name="T12" fmla="*/ 108 w 216"/>
                  <a:gd name="T13" fmla="*/ 269 h 269"/>
                  <a:gd name="T14" fmla="*/ 108 w 216"/>
                  <a:gd name="T15" fmla="*/ 269 h 269"/>
                  <a:gd name="T16" fmla="*/ 208 w 216"/>
                  <a:gd name="T17" fmla="*/ 168 h 269"/>
                  <a:gd name="T18" fmla="*/ 216 w 216"/>
                  <a:gd name="T19" fmla="*/ 48 h 269"/>
                  <a:gd name="T20" fmla="*/ 108 w 216"/>
                  <a:gd name="T21" fmla="*/ 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 h="269">
                    <a:moveTo>
                      <a:pt x="108" y="2"/>
                    </a:moveTo>
                    <a:cubicBezTo>
                      <a:pt x="103" y="2"/>
                      <a:pt x="28" y="0"/>
                      <a:pt x="0" y="48"/>
                    </a:cubicBezTo>
                    <a:cubicBezTo>
                      <a:pt x="0" y="48"/>
                      <a:pt x="6" y="146"/>
                      <a:pt x="9" y="168"/>
                    </a:cubicBezTo>
                    <a:cubicBezTo>
                      <a:pt x="15" y="220"/>
                      <a:pt x="65" y="268"/>
                      <a:pt x="108" y="269"/>
                    </a:cubicBezTo>
                    <a:cubicBezTo>
                      <a:pt x="108" y="269"/>
                      <a:pt x="108" y="269"/>
                      <a:pt x="108" y="269"/>
                    </a:cubicBezTo>
                    <a:cubicBezTo>
                      <a:pt x="108" y="269"/>
                      <a:pt x="108" y="269"/>
                      <a:pt x="108" y="269"/>
                    </a:cubicBezTo>
                    <a:cubicBezTo>
                      <a:pt x="108" y="269"/>
                      <a:pt x="108" y="269"/>
                      <a:pt x="108" y="269"/>
                    </a:cubicBezTo>
                    <a:cubicBezTo>
                      <a:pt x="108" y="269"/>
                      <a:pt x="108" y="269"/>
                      <a:pt x="108" y="269"/>
                    </a:cubicBezTo>
                    <a:cubicBezTo>
                      <a:pt x="151" y="268"/>
                      <a:pt x="201" y="220"/>
                      <a:pt x="208" y="168"/>
                    </a:cubicBezTo>
                    <a:cubicBezTo>
                      <a:pt x="211" y="146"/>
                      <a:pt x="216" y="48"/>
                      <a:pt x="216" y="48"/>
                    </a:cubicBezTo>
                    <a:cubicBezTo>
                      <a:pt x="188" y="0"/>
                      <a:pt x="114" y="2"/>
                      <a:pt x="108" y="2"/>
                    </a:cubicBezTo>
                    <a:close/>
                  </a:path>
                </a:pathLst>
              </a:custGeom>
              <a:solidFill>
                <a:srgbClr val="FCBF7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3" name="iSļîḓè">
                <a:extLst>
                  <a:ext uri="{FF2B5EF4-FFF2-40B4-BE49-F238E27FC236}">
                    <a16:creationId xmlns="" xmlns:a16="http://schemas.microsoft.com/office/drawing/2014/main" id="{7A174678-137F-447C-B9CF-7FCF853D4BA1}"/>
                  </a:ext>
                </a:extLst>
              </p:cNvPr>
              <p:cNvSpPr/>
              <p:nvPr/>
            </p:nvSpPr>
            <p:spPr bwMode="auto">
              <a:xfrm flipH="1">
                <a:off x="10702395" y="2062614"/>
                <a:ext cx="80355" cy="135599"/>
              </a:xfrm>
              <a:prstGeom prst="ellipse">
                <a:avLst/>
              </a:pr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4" name="i$líḓê">
                <a:extLst>
                  <a:ext uri="{FF2B5EF4-FFF2-40B4-BE49-F238E27FC236}">
                    <a16:creationId xmlns="" xmlns:a16="http://schemas.microsoft.com/office/drawing/2014/main" id="{E2BF908F-A988-46DA-A2C7-601C2D6302B4}"/>
                  </a:ext>
                </a:extLst>
              </p:cNvPr>
              <p:cNvSpPr/>
              <p:nvPr/>
            </p:nvSpPr>
            <p:spPr bwMode="auto">
              <a:xfrm flipH="1">
                <a:off x="10719136" y="2091073"/>
                <a:ext cx="31808" cy="4185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5" name="ïṣḷíḍê">
                <a:extLst>
                  <a:ext uri="{FF2B5EF4-FFF2-40B4-BE49-F238E27FC236}">
                    <a16:creationId xmlns="" xmlns:a16="http://schemas.microsoft.com/office/drawing/2014/main" id="{02608893-7922-4573-9822-51BBF8DDCBC1}"/>
                  </a:ext>
                </a:extLst>
              </p:cNvPr>
              <p:cNvSpPr/>
              <p:nvPr/>
            </p:nvSpPr>
            <p:spPr bwMode="auto">
              <a:xfrm flipH="1">
                <a:off x="10339125" y="2065962"/>
                <a:ext cx="80355" cy="135599"/>
              </a:xfrm>
              <a:prstGeom prst="ellipse">
                <a:avLst/>
              </a:pr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6" name="îṧlïďè">
                <a:extLst>
                  <a:ext uri="{FF2B5EF4-FFF2-40B4-BE49-F238E27FC236}">
                    <a16:creationId xmlns="" xmlns:a16="http://schemas.microsoft.com/office/drawing/2014/main" id="{6AB5BBE7-82DC-4A14-89E8-BB852B0E0FA1}"/>
                  </a:ext>
                </a:extLst>
              </p:cNvPr>
              <p:cNvSpPr/>
              <p:nvPr/>
            </p:nvSpPr>
            <p:spPr bwMode="auto">
              <a:xfrm flipH="1">
                <a:off x="10357539" y="2091073"/>
                <a:ext cx="26785" cy="4185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7" name="í$ḻïḍê">
                <a:extLst>
                  <a:ext uri="{FF2B5EF4-FFF2-40B4-BE49-F238E27FC236}">
                    <a16:creationId xmlns="" xmlns:a16="http://schemas.microsoft.com/office/drawing/2014/main" id="{5EBBAF67-40C6-4848-99D0-E16F07B07846}"/>
                  </a:ext>
                </a:extLst>
              </p:cNvPr>
              <p:cNvSpPr/>
              <p:nvPr/>
            </p:nvSpPr>
            <p:spPr bwMode="auto">
              <a:xfrm flipH="1">
                <a:off x="10521597" y="2168080"/>
                <a:ext cx="61941" cy="200887"/>
              </a:xfrm>
              <a:custGeom>
                <a:avLst/>
                <a:gdLst>
                  <a:gd name="T0" fmla="*/ 0 w 18"/>
                  <a:gd name="T1" fmla="*/ 0 h 58"/>
                  <a:gd name="T2" fmla="*/ 18 w 18"/>
                  <a:gd name="T3" fmla="*/ 39 h 58"/>
                  <a:gd name="T4" fmla="*/ 0 w 18"/>
                  <a:gd name="T5" fmla="*/ 43 h 58"/>
                  <a:gd name="T6" fmla="*/ 0 w 18"/>
                  <a:gd name="T7" fmla="*/ 0 h 58"/>
                </a:gdLst>
                <a:ahLst/>
                <a:cxnLst>
                  <a:cxn ang="0">
                    <a:pos x="T0" y="T1"/>
                  </a:cxn>
                  <a:cxn ang="0">
                    <a:pos x="T2" y="T3"/>
                  </a:cxn>
                  <a:cxn ang="0">
                    <a:pos x="T4" y="T5"/>
                  </a:cxn>
                  <a:cxn ang="0">
                    <a:pos x="T6" y="T7"/>
                  </a:cxn>
                </a:cxnLst>
                <a:rect l="0" t="0" r="r" b="b"/>
                <a:pathLst>
                  <a:path w="18" h="58">
                    <a:moveTo>
                      <a:pt x="0" y="0"/>
                    </a:moveTo>
                    <a:cubicBezTo>
                      <a:pt x="0" y="0"/>
                      <a:pt x="18" y="21"/>
                      <a:pt x="18" y="39"/>
                    </a:cubicBezTo>
                    <a:cubicBezTo>
                      <a:pt x="18" y="58"/>
                      <a:pt x="0" y="43"/>
                      <a:pt x="0" y="43"/>
                    </a:cubicBezTo>
                    <a:lnTo>
                      <a:pt x="0" y="0"/>
                    </a:lnTo>
                    <a:close/>
                  </a:path>
                </a:pathLst>
              </a:custGeom>
              <a:solidFill>
                <a:srgbClr val="F8A47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8" name="îŝļide">
                <a:extLst>
                  <a:ext uri="{FF2B5EF4-FFF2-40B4-BE49-F238E27FC236}">
                    <a16:creationId xmlns="" xmlns:a16="http://schemas.microsoft.com/office/drawing/2014/main" id="{A8F3CAEF-01EF-4A6A-B23E-AF78BE999F82}"/>
                  </a:ext>
                </a:extLst>
              </p:cNvPr>
              <p:cNvSpPr/>
              <p:nvPr/>
            </p:nvSpPr>
            <p:spPr bwMode="auto">
              <a:xfrm flipH="1">
                <a:off x="10305644" y="2045874"/>
                <a:ext cx="113836" cy="45200"/>
              </a:xfrm>
              <a:custGeom>
                <a:avLst/>
                <a:gdLst>
                  <a:gd name="T0" fmla="*/ 0 w 33"/>
                  <a:gd name="T1" fmla="*/ 13 h 13"/>
                  <a:gd name="T2" fmla="*/ 12 w 33"/>
                  <a:gd name="T3" fmla="*/ 0 h 13"/>
                  <a:gd name="T4" fmla="*/ 33 w 33"/>
                  <a:gd name="T5" fmla="*/ 4 h 13"/>
                  <a:gd name="T6" fmla="*/ 23 w 33"/>
                  <a:gd name="T7" fmla="*/ 13 h 13"/>
                  <a:gd name="T8" fmla="*/ 12 w 33"/>
                  <a:gd name="T9" fmla="*/ 4 h 13"/>
                  <a:gd name="T10" fmla="*/ 0 w 33"/>
                  <a:gd name="T11" fmla="*/ 13 h 13"/>
                </a:gdLst>
                <a:ahLst/>
                <a:cxnLst>
                  <a:cxn ang="0">
                    <a:pos x="T0" y="T1"/>
                  </a:cxn>
                  <a:cxn ang="0">
                    <a:pos x="T2" y="T3"/>
                  </a:cxn>
                  <a:cxn ang="0">
                    <a:pos x="T4" y="T5"/>
                  </a:cxn>
                  <a:cxn ang="0">
                    <a:pos x="T6" y="T7"/>
                  </a:cxn>
                  <a:cxn ang="0">
                    <a:pos x="T8" y="T9"/>
                  </a:cxn>
                  <a:cxn ang="0">
                    <a:pos x="T10" y="T11"/>
                  </a:cxn>
                </a:cxnLst>
                <a:rect l="0" t="0" r="r" b="b"/>
                <a:pathLst>
                  <a:path w="33" h="13">
                    <a:moveTo>
                      <a:pt x="0" y="13"/>
                    </a:moveTo>
                    <a:cubicBezTo>
                      <a:pt x="0" y="13"/>
                      <a:pt x="2" y="0"/>
                      <a:pt x="12" y="0"/>
                    </a:cubicBezTo>
                    <a:cubicBezTo>
                      <a:pt x="22" y="0"/>
                      <a:pt x="23" y="12"/>
                      <a:pt x="33" y="4"/>
                    </a:cubicBezTo>
                    <a:cubicBezTo>
                      <a:pt x="33" y="4"/>
                      <a:pt x="30" y="11"/>
                      <a:pt x="23" y="13"/>
                    </a:cubicBezTo>
                    <a:cubicBezTo>
                      <a:pt x="23" y="13"/>
                      <a:pt x="17" y="4"/>
                      <a:pt x="12" y="4"/>
                    </a:cubicBezTo>
                    <a:cubicBezTo>
                      <a:pt x="5" y="4"/>
                      <a:pt x="0" y="13"/>
                      <a:pt x="0" y="13"/>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9" name="îSlîḍê">
                <a:extLst>
                  <a:ext uri="{FF2B5EF4-FFF2-40B4-BE49-F238E27FC236}">
                    <a16:creationId xmlns="" xmlns:a16="http://schemas.microsoft.com/office/drawing/2014/main" id="{FFABABCB-EDE9-483C-9370-96BECA222274}"/>
                  </a:ext>
                </a:extLst>
              </p:cNvPr>
              <p:cNvSpPr/>
              <p:nvPr/>
            </p:nvSpPr>
            <p:spPr bwMode="auto">
              <a:xfrm flipH="1">
                <a:off x="10702395" y="2045874"/>
                <a:ext cx="110488" cy="45200"/>
              </a:xfrm>
              <a:custGeom>
                <a:avLst/>
                <a:gdLst>
                  <a:gd name="T0" fmla="*/ 32 w 32"/>
                  <a:gd name="T1" fmla="*/ 13 h 13"/>
                  <a:gd name="T2" fmla="*/ 20 w 32"/>
                  <a:gd name="T3" fmla="*/ 0 h 13"/>
                  <a:gd name="T4" fmla="*/ 0 w 32"/>
                  <a:gd name="T5" fmla="*/ 4 h 13"/>
                  <a:gd name="T6" fmla="*/ 9 w 32"/>
                  <a:gd name="T7" fmla="*/ 13 h 13"/>
                  <a:gd name="T8" fmla="*/ 20 w 32"/>
                  <a:gd name="T9" fmla="*/ 4 h 13"/>
                  <a:gd name="T10" fmla="*/ 32 w 32"/>
                  <a:gd name="T11" fmla="*/ 13 h 13"/>
                </a:gdLst>
                <a:ahLst/>
                <a:cxnLst>
                  <a:cxn ang="0">
                    <a:pos x="T0" y="T1"/>
                  </a:cxn>
                  <a:cxn ang="0">
                    <a:pos x="T2" y="T3"/>
                  </a:cxn>
                  <a:cxn ang="0">
                    <a:pos x="T4" y="T5"/>
                  </a:cxn>
                  <a:cxn ang="0">
                    <a:pos x="T6" y="T7"/>
                  </a:cxn>
                  <a:cxn ang="0">
                    <a:pos x="T8" y="T9"/>
                  </a:cxn>
                  <a:cxn ang="0">
                    <a:pos x="T10" y="T11"/>
                  </a:cxn>
                </a:cxnLst>
                <a:rect l="0" t="0" r="r" b="b"/>
                <a:pathLst>
                  <a:path w="32" h="13">
                    <a:moveTo>
                      <a:pt x="32" y="13"/>
                    </a:moveTo>
                    <a:cubicBezTo>
                      <a:pt x="32" y="13"/>
                      <a:pt x="30" y="0"/>
                      <a:pt x="20" y="0"/>
                    </a:cubicBezTo>
                    <a:cubicBezTo>
                      <a:pt x="10" y="0"/>
                      <a:pt x="10" y="12"/>
                      <a:pt x="0" y="4"/>
                    </a:cubicBezTo>
                    <a:cubicBezTo>
                      <a:pt x="0" y="4"/>
                      <a:pt x="2" y="11"/>
                      <a:pt x="9" y="13"/>
                    </a:cubicBezTo>
                    <a:cubicBezTo>
                      <a:pt x="9" y="13"/>
                      <a:pt x="15" y="4"/>
                      <a:pt x="20" y="4"/>
                    </a:cubicBezTo>
                    <a:cubicBezTo>
                      <a:pt x="27" y="4"/>
                      <a:pt x="32" y="13"/>
                      <a:pt x="32" y="13"/>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0" name="ïšḻiḍé">
                <a:extLst>
                  <a:ext uri="{FF2B5EF4-FFF2-40B4-BE49-F238E27FC236}">
                    <a16:creationId xmlns="" xmlns:a16="http://schemas.microsoft.com/office/drawing/2014/main" id="{54574919-D749-4586-8BF2-E28781D5593B}"/>
                  </a:ext>
                </a:extLst>
              </p:cNvPr>
              <p:cNvSpPr/>
              <p:nvPr/>
            </p:nvSpPr>
            <p:spPr bwMode="auto">
              <a:xfrm flipH="1">
                <a:off x="10168371" y="1635729"/>
                <a:ext cx="826985" cy="565832"/>
              </a:xfrm>
              <a:custGeom>
                <a:avLst/>
                <a:gdLst>
                  <a:gd name="T0" fmla="*/ 81 w 237"/>
                  <a:gd name="T1" fmla="*/ 43 h 163"/>
                  <a:gd name="T2" fmla="*/ 193 w 237"/>
                  <a:gd name="T3" fmla="*/ 108 h 163"/>
                  <a:gd name="T4" fmla="*/ 184 w 237"/>
                  <a:gd name="T5" fmla="*/ 69 h 163"/>
                  <a:gd name="T6" fmla="*/ 213 w 237"/>
                  <a:gd name="T7" fmla="*/ 163 h 163"/>
                  <a:gd name="T8" fmla="*/ 228 w 237"/>
                  <a:gd name="T9" fmla="*/ 61 h 163"/>
                  <a:gd name="T10" fmla="*/ 77 w 237"/>
                  <a:gd name="T11" fmla="*/ 17 h 163"/>
                  <a:gd name="T12" fmla="*/ 6 w 237"/>
                  <a:gd name="T13" fmla="*/ 69 h 163"/>
                  <a:gd name="T14" fmla="*/ 11 w 237"/>
                  <a:gd name="T15" fmla="*/ 129 h 163"/>
                  <a:gd name="T16" fmla="*/ 81 w 237"/>
                  <a:gd name="T17" fmla="*/ 4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63">
                    <a:moveTo>
                      <a:pt x="81" y="43"/>
                    </a:moveTo>
                    <a:cubicBezTo>
                      <a:pt x="81" y="43"/>
                      <a:pt x="99" y="104"/>
                      <a:pt x="193" y="108"/>
                    </a:cubicBezTo>
                    <a:cubicBezTo>
                      <a:pt x="193" y="108"/>
                      <a:pt x="193" y="83"/>
                      <a:pt x="184" y="69"/>
                    </a:cubicBezTo>
                    <a:cubicBezTo>
                      <a:pt x="184" y="69"/>
                      <a:pt x="218" y="109"/>
                      <a:pt x="213" y="163"/>
                    </a:cubicBezTo>
                    <a:cubicBezTo>
                      <a:pt x="213" y="163"/>
                      <a:pt x="237" y="110"/>
                      <a:pt x="228" y="61"/>
                    </a:cubicBezTo>
                    <a:cubicBezTo>
                      <a:pt x="220" y="12"/>
                      <a:pt x="96" y="0"/>
                      <a:pt x="77" y="17"/>
                    </a:cubicBezTo>
                    <a:cubicBezTo>
                      <a:pt x="77" y="17"/>
                      <a:pt x="11" y="17"/>
                      <a:pt x="6" y="69"/>
                    </a:cubicBezTo>
                    <a:cubicBezTo>
                      <a:pt x="0" y="121"/>
                      <a:pt x="11" y="129"/>
                      <a:pt x="11" y="129"/>
                    </a:cubicBezTo>
                    <a:cubicBezTo>
                      <a:pt x="11" y="129"/>
                      <a:pt x="79" y="98"/>
                      <a:pt x="81" y="43"/>
                    </a:cubicBezTo>
                    <a:close/>
                  </a:path>
                </a:pathLst>
              </a:custGeom>
              <a:solidFill>
                <a:srgbClr val="5A4A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1" name="iṥlídê">
                <a:extLst>
                  <a:ext uri="{FF2B5EF4-FFF2-40B4-BE49-F238E27FC236}">
                    <a16:creationId xmlns="" xmlns:a16="http://schemas.microsoft.com/office/drawing/2014/main" id="{FA47B2CB-FFE6-4A56-96D7-984D917B3368}"/>
                  </a:ext>
                </a:extLst>
              </p:cNvPr>
              <p:cNvSpPr/>
              <p:nvPr/>
            </p:nvSpPr>
            <p:spPr bwMode="auto">
              <a:xfrm flipH="1">
                <a:off x="10950157" y="2223324"/>
                <a:ext cx="36829" cy="3850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2" name="iś1iḍé">
                <a:extLst>
                  <a:ext uri="{FF2B5EF4-FFF2-40B4-BE49-F238E27FC236}">
                    <a16:creationId xmlns="" xmlns:a16="http://schemas.microsoft.com/office/drawing/2014/main" id="{63E864C9-3969-4623-A2FB-B1F5FC48E409}"/>
                  </a:ext>
                </a:extLst>
              </p:cNvPr>
              <p:cNvSpPr/>
              <p:nvPr/>
            </p:nvSpPr>
            <p:spPr bwMode="auto">
              <a:xfrm flipH="1">
                <a:off x="10200178" y="2223324"/>
                <a:ext cx="38504" cy="3850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3" name="î$ḷíḓe">
                <a:extLst>
                  <a:ext uri="{FF2B5EF4-FFF2-40B4-BE49-F238E27FC236}">
                    <a16:creationId xmlns="" xmlns:a16="http://schemas.microsoft.com/office/drawing/2014/main" id="{49688068-CDF7-4B09-A401-206960738F26}"/>
                  </a:ext>
                </a:extLst>
              </p:cNvPr>
              <p:cNvSpPr/>
              <p:nvPr/>
            </p:nvSpPr>
            <p:spPr bwMode="auto">
              <a:xfrm flipH="1">
                <a:off x="10444590" y="2404122"/>
                <a:ext cx="254457" cy="117184"/>
              </a:xfrm>
              <a:custGeom>
                <a:avLst/>
                <a:gdLst>
                  <a:gd name="T0" fmla="*/ 0 w 73"/>
                  <a:gd name="T1" fmla="*/ 0 h 34"/>
                  <a:gd name="T2" fmla="*/ 73 w 73"/>
                  <a:gd name="T3" fmla="*/ 0 h 34"/>
                  <a:gd name="T4" fmla="*/ 36 w 73"/>
                  <a:gd name="T5" fmla="*/ 34 h 34"/>
                  <a:gd name="T6" fmla="*/ 0 w 73"/>
                  <a:gd name="T7" fmla="*/ 0 h 34"/>
                </a:gdLst>
                <a:ahLst/>
                <a:cxnLst>
                  <a:cxn ang="0">
                    <a:pos x="T0" y="T1"/>
                  </a:cxn>
                  <a:cxn ang="0">
                    <a:pos x="T2" y="T3"/>
                  </a:cxn>
                  <a:cxn ang="0">
                    <a:pos x="T4" y="T5"/>
                  </a:cxn>
                  <a:cxn ang="0">
                    <a:pos x="T6" y="T7"/>
                  </a:cxn>
                </a:cxnLst>
                <a:rect l="0" t="0" r="r" b="b"/>
                <a:pathLst>
                  <a:path w="73" h="34">
                    <a:moveTo>
                      <a:pt x="0" y="0"/>
                    </a:moveTo>
                    <a:cubicBezTo>
                      <a:pt x="0" y="0"/>
                      <a:pt x="34" y="12"/>
                      <a:pt x="73" y="0"/>
                    </a:cubicBezTo>
                    <a:cubicBezTo>
                      <a:pt x="73" y="0"/>
                      <a:pt x="68" y="34"/>
                      <a:pt x="36" y="34"/>
                    </a:cubicBezTo>
                    <a:cubicBezTo>
                      <a:pt x="5" y="34"/>
                      <a:pt x="0" y="0"/>
                      <a:pt x="0" y="0"/>
                    </a:cubicBezTo>
                    <a:close/>
                  </a:path>
                </a:pathLst>
              </a:custGeom>
              <a:solidFill>
                <a:srgbClr val="F484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4" name="íṧļîḑè">
                <a:extLst>
                  <a:ext uri="{FF2B5EF4-FFF2-40B4-BE49-F238E27FC236}">
                    <a16:creationId xmlns="" xmlns:a16="http://schemas.microsoft.com/office/drawing/2014/main" id="{37040AFE-9523-43BB-B0D2-1688B253E7DD}"/>
                  </a:ext>
                </a:extLst>
              </p:cNvPr>
              <p:cNvSpPr/>
              <p:nvPr/>
            </p:nvSpPr>
            <p:spPr bwMode="auto">
              <a:xfrm flipH="1">
                <a:off x="10464679" y="2407471"/>
                <a:ext cx="215954" cy="38504"/>
              </a:xfrm>
              <a:custGeom>
                <a:avLst/>
                <a:gdLst>
                  <a:gd name="T0" fmla="*/ 0 w 62"/>
                  <a:gd name="T1" fmla="*/ 0 h 11"/>
                  <a:gd name="T2" fmla="*/ 2 w 62"/>
                  <a:gd name="T3" fmla="*/ 7 h 11"/>
                  <a:gd name="T4" fmla="*/ 31 w 62"/>
                  <a:gd name="T5" fmla="*/ 11 h 11"/>
                  <a:gd name="T6" fmla="*/ 61 w 62"/>
                  <a:gd name="T7" fmla="*/ 7 h 11"/>
                  <a:gd name="T8" fmla="*/ 62 w 62"/>
                  <a:gd name="T9" fmla="*/ 0 h 11"/>
                  <a:gd name="T10" fmla="*/ 0 w 62"/>
                  <a:gd name="T11" fmla="*/ 0 h 11"/>
                </a:gdLst>
                <a:ahLst/>
                <a:cxnLst>
                  <a:cxn ang="0">
                    <a:pos x="T0" y="T1"/>
                  </a:cxn>
                  <a:cxn ang="0">
                    <a:pos x="T2" y="T3"/>
                  </a:cxn>
                  <a:cxn ang="0">
                    <a:pos x="T4" y="T5"/>
                  </a:cxn>
                  <a:cxn ang="0">
                    <a:pos x="T6" y="T7"/>
                  </a:cxn>
                  <a:cxn ang="0">
                    <a:pos x="T8" y="T9"/>
                  </a:cxn>
                  <a:cxn ang="0">
                    <a:pos x="T10" y="T11"/>
                  </a:cxn>
                </a:cxnLst>
                <a:rect l="0" t="0" r="r" b="b"/>
                <a:pathLst>
                  <a:path w="62" h="11">
                    <a:moveTo>
                      <a:pt x="0" y="0"/>
                    </a:moveTo>
                    <a:cubicBezTo>
                      <a:pt x="0" y="2"/>
                      <a:pt x="1" y="6"/>
                      <a:pt x="2" y="7"/>
                    </a:cubicBezTo>
                    <a:cubicBezTo>
                      <a:pt x="2" y="8"/>
                      <a:pt x="15" y="11"/>
                      <a:pt x="31" y="11"/>
                    </a:cubicBezTo>
                    <a:cubicBezTo>
                      <a:pt x="47" y="11"/>
                      <a:pt x="59" y="8"/>
                      <a:pt x="61" y="7"/>
                    </a:cubicBezTo>
                    <a:cubicBezTo>
                      <a:pt x="62" y="7"/>
                      <a:pt x="62" y="3"/>
                      <a:pt x="62" y="0"/>
                    </a:cubicBezTo>
                    <a:cubicBezTo>
                      <a:pt x="35" y="8"/>
                      <a:pt x="1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5" name="îšlîdê">
                <a:extLst>
                  <a:ext uri="{FF2B5EF4-FFF2-40B4-BE49-F238E27FC236}">
                    <a16:creationId xmlns="" xmlns:a16="http://schemas.microsoft.com/office/drawing/2014/main" id="{AED987A7-0740-4F8A-B763-7E6064E898B9}"/>
                  </a:ext>
                </a:extLst>
              </p:cNvPr>
              <p:cNvSpPr/>
              <p:nvPr/>
            </p:nvSpPr>
            <p:spPr bwMode="auto">
              <a:xfrm flipH="1">
                <a:off x="10203525" y="2782460"/>
                <a:ext cx="780112" cy="1242152"/>
              </a:xfrm>
              <a:custGeom>
                <a:avLst/>
                <a:gdLst>
                  <a:gd name="T0" fmla="*/ 220 w 224"/>
                  <a:gd name="T1" fmla="*/ 39 h 357"/>
                  <a:gd name="T2" fmla="*/ 143 w 224"/>
                  <a:gd name="T3" fmla="*/ 0 h 357"/>
                  <a:gd name="T4" fmla="*/ 140 w 224"/>
                  <a:gd name="T5" fmla="*/ 118 h 357"/>
                  <a:gd name="T6" fmla="*/ 122 w 224"/>
                  <a:gd name="T7" fmla="*/ 254 h 357"/>
                  <a:gd name="T8" fmla="*/ 85 w 224"/>
                  <a:gd name="T9" fmla="*/ 118 h 357"/>
                  <a:gd name="T10" fmla="*/ 82 w 224"/>
                  <a:gd name="T11" fmla="*/ 0 h 357"/>
                  <a:gd name="T12" fmla="*/ 5 w 224"/>
                  <a:gd name="T13" fmla="*/ 39 h 357"/>
                  <a:gd name="T14" fmla="*/ 43 w 224"/>
                  <a:gd name="T15" fmla="*/ 255 h 357"/>
                  <a:gd name="T16" fmla="*/ 0 w 224"/>
                  <a:gd name="T17" fmla="*/ 332 h 357"/>
                  <a:gd name="T18" fmla="*/ 112 w 224"/>
                  <a:gd name="T19" fmla="*/ 357 h 357"/>
                  <a:gd name="T20" fmla="*/ 224 w 224"/>
                  <a:gd name="T21" fmla="*/ 332 h 357"/>
                  <a:gd name="T22" fmla="*/ 206 w 224"/>
                  <a:gd name="T23" fmla="*/ 251 h 357"/>
                  <a:gd name="T24" fmla="*/ 220 w 224"/>
                  <a:gd name="T25" fmla="*/ 3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357">
                    <a:moveTo>
                      <a:pt x="220" y="39"/>
                    </a:moveTo>
                    <a:cubicBezTo>
                      <a:pt x="143" y="0"/>
                      <a:pt x="143" y="0"/>
                      <a:pt x="143" y="0"/>
                    </a:cubicBezTo>
                    <a:cubicBezTo>
                      <a:pt x="140" y="118"/>
                      <a:pt x="140" y="118"/>
                      <a:pt x="140" y="118"/>
                    </a:cubicBezTo>
                    <a:cubicBezTo>
                      <a:pt x="122" y="254"/>
                      <a:pt x="122" y="254"/>
                      <a:pt x="122" y="254"/>
                    </a:cubicBezTo>
                    <a:cubicBezTo>
                      <a:pt x="85" y="118"/>
                      <a:pt x="85" y="118"/>
                      <a:pt x="85" y="118"/>
                    </a:cubicBezTo>
                    <a:cubicBezTo>
                      <a:pt x="82" y="0"/>
                      <a:pt x="82" y="0"/>
                      <a:pt x="82" y="0"/>
                    </a:cubicBezTo>
                    <a:cubicBezTo>
                      <a:pt x="5" y="39"/>
                      <a:pt x="5" y="39"/>
                      <a:pt x="5" y="39"/>
                    </a:cubicBezTo>
                    <a:cubicBezTo>
                      <a:pt x="5" y="39"/>
                      <a:pt x="40" y="234"/>
                      <a:pt x="43" y="255"/>
                    </a:cubicBezTo>
                    <a:cubicBezTo>
                      <a:pt x="44" y="262"/>
                      <a:pt x="0" y="332"/>
                      <a:pt x="0" y="332"/>
                    </a:cubicBezTo>
                    <a:cubicBezTo>
                      <a:pt x="112" y="357"/>
                      <a:pt x="112" y="357"/>
                      <a:pt x="112" y="357"/>
                    </a:cubicBezTo>
                    <a:cubicBezTo>
                      <a:pt x="224" y="332"/>
                      <a:pt x="224" y="332"/>
                      <a:pt x="224" y="332"/>
                    </a:cubicBezTo>
                    <a:cubicBezTo>
                      <a:pt x="224" y="332"/>
                      <a:pt x="205" y="257"/>
                      <a:pt x="206" y="251"/>
                    </a:cubicBezTo>
                    <a:cubicBezTo>
                      <a:pt x="209" y="230"/>
                      <a:pt x="220" y="39"/>
                      <a:pt x="220" y="39"/>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6" name="îsḷiḓê">
                <a:extLst>
                  <a:ext uri="{FF2B5EF4-FFF2-40B4-BE49-F238E27FC236}">
                    <a16:creationId xmlns="" xmlns:a16="http://schemas.microsoft.com/office/drawing/2014/main" id="{93A9D2BE-2376-4E60-8333-69C2304453A7}"/>
                  </a:ext>
                </a:extLst>
              </p:cNvPr>
              <p:cNvSpPr/>
              <p:nvPr/>
            </p:nvSpPr>
            <p:spPr bwMode="auto">
              <a:xfrm flipH="1">
                <a:off x="10558427" y="2775764"/>
                <a:ext cx="279568" cy="878882"/>
              </a:xfrm>
              <a:custGeom>
                <a:avLst/>
                <a:gdLst>
                  <a:gd name="T0" fmla="*/ 40 w 80"/>
                  <a:gd name="T1" fmla="*/ 0 h 253"/>
                  <a:gd name="T2" fmla="*/ 22 w 80"/>
                  <a:gd name="T3" fmla="*/ 10 h 253"/>
                  <a:gd name="T4" fmla="*/ 1 w 80"/>
                  <a:gd name="T5" fmla="*/ 99 h 253"/>
                  <a:gd name="T6" fmla="*/ 24 w 80"/>
                  <a:gd name="T7" fmla="*/ 107 h 253"/>
                  <a:gd name="T8" fmla="*/ 13 w 80"/>
                  <a:gd name="T9" fmla="*/ 120 h 253"/>
                  <a:gd name="T10" fmla="*/ 80 w 80"/>
                  <a:gd name="T11" fmla="*/ 253 h 253"/>
                  <a:gd name="T12" fmla="*/ 43 w 80"/>
                  <a:gd name="T13" fmla="*/ 118 h 253"/>
                  <a:gd name="T14" fmla="*/ 40 w 8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53">
                    <a:moveTo>
                      <a:pt x="40" y="0"/>
                    </a:moveTo>
                    <a:cubicBezTo>
                      <a:pt x="40" y="0"/>
                      <a:pt x="22" y="6"/>
                      <a:pt x="22" y="10"/>
                    </a:cubicBezTo>
                    <a:cubicBezTo>
                      <a:pt x="22" y="13"/>
                      <a:pt x="0" y="96"/>
                      <a:pt x="1" y="99"/>
                    </a:cubicBezTo>
                    <a:cubicBezTo>
                      <a:pt x="1" y="102"/>
                      <a:pt x="24" y="107"/>
                      <a:pt x="24" y="107"/>
                    </a:cubicBezTo>
                    <a:cubicBezTo>
                      <a:pt x="24" y="107"/>
                      <a:pt x="12" y="118"/>
                      <a:pt x="13" y="120"/>
                    </a:cubicBezTo>
                    <a:cubicBezTo>
                      <a:pt x="13" y="122"/>
                      <a:pt x="80" y="253"/>
                      <a:pt x="80" y="253"/>
                    </a:cubicBezTo>
                    <a:cubicBezTo>
                      <a:pt x="43" y="118"/>
                      <a:pt x="43" y="118"/>
                      <a:pt x="43" y="118"/>
                    </a:cubicBezTo>
                    <a:lnTo>
                      <a:pt x="40" y="0"/>
                    </a:lnTo>
                    <a:close/>
                  </a:path>
                </a:pathLst>
              </a:custGeom>
              <a:solidFill>
                <a:srgbClr val="63636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7" name="î$ļïdê">
                <a:extLst>
                  <a:ext uri="{FF2B5EF4-FFF2-40B4-BE49-F238E27FC236}">
                    <a16:creationId xmlns="" xmlns:a16="http://schemas.microsoft.com/office/drawing/2014/main" id="{7C0AD980-D0F2-4729-B089-4B472EE8B182}"/>
                  </a:ext>
                </a:extLst>
              </p:cNvPr>
              <p:cNvSpPr/>
              <p:nvPr/>
            </p:nvSpPr>
            <p:spPr bwMode="auto">
              <a:xfrm flipH="1">
                <a:off x="10347495" y="2775764"/>
                <a:ext cx="210931" cy="878882"/>
              </a:xfrm>
              <a:custGeom>
                <a:avLst/>
                <a:gdLst>
                  <a:gd name="T0" fmla="*/ 21 w 61"/>
                  <a:gd name="T1" fmla="*/ 0 h 253"/>
                  <a:gd name="T2" fmla="*/ 39 w 61"/>
                  <a:gd name="T3" fmla="*/ 10 h 253"/>
                  <a:gd name="T4" fmla="*/ 60 w 61"/>
                  <a:gd name="T5" fmla="*/ 99 h 253"/>
                  <a:gd name="T6" fmla="*/ 37 w 61"/>
                  <a:gd name="T7" fmla="*/ 107 h 253"/>
                  <a:gd name="T8" fmla="*/ 48 w 61"/>
                  <a:gd name="T9" fmla="*/ 120 h 253"/>
                  <a:gd name="T10" fmla="*/ 0 w 61"/>
                  <a:gd name="T11" fmla="*/ 253 h 253"/>
                  <a:gd name="T12" fmla="*/ 18 w 61"/>
                  <a:gd name="T13" fmla="*/ 118 h 253"/>
                  <a:gd name="T14" fmla="*/ 21 w 61"/>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53">
                    <a:moveTo>
                      <a:pt x="21" y="0"/>
                    </a:moveTo>
                    <a:cubicBezTo>
                      <a:pt x="21" y="0"/>
                      <a:pt x="39" y="6"/>
                      <a:pt x="39" y="10"/>
                    </a:cubicBezTo>
                    <a:cubicBezTo>
                      <a:pt x="39" y="13"/>
                      <a:pt x="61" y="96"/>
                      <a:pt x="60" y="99"/>
                    </a:cubicBezTo>
                    <a:cubicBezTo>
                      <a:pt x="60" y="102"/>
                      <a:pt x="37" y="107"/>
                      <a:pt x="37" y="107"/>
                    </a:cubicBezTo>
                    <a:cubicBezTo>
                      <a:pt x="37" y="107"/>
                      <a:pt x="49" y="118"/>
                      <a:pt x="48" y="120"/>
                    </a:cubicBezTo>
                    <a:cubicBezTo>
                      <a:pt x="48" y="122"/>
                      <a:pt x="0" y="253"/>
                      <a:pt x="0" y="253"/>
                    </a:cubicBezTo>
                    <a:cubicBezTo>
                      <a:pt x="18" y="118"/>
                      <a:pt x="18" y="118"/>
                      <a:pt x="18" y="118"/>
                    </a:cubicBezTo>
                    <a:lnTo>
                      <a:pt x="21" y="0"/>
                    </a:lnTo>
                    <a:close/>
                  </a:path>
                </a:pathLst>
              </a:custGeom>
              <a:solidFill>
                <a:srgbClr val="63636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8" name="ïŝḷîde">
                <a:extLst>
                  <a:ext uri="{FF2B5EF4-FFF2-40B4-BE49-F238E27FC236}">
                    <a16:creationId xmlns="" xmlns:a16="http://schemas.microsoft.com/office/drawing/2014/main" id="{B0E9097E-CC84-4E2F-A1DC-176D77E45F45}"/>
                  </a:ext>
                </a:extLst>
              </p:cNvPr>
              <p:cNvSpPr/>
              <p:nvPr/>
            </p:nvSpPr>
            <p:spPr bwMode="auto">
              <a:xfrm flipH="1">
                <a:off x="10670587" y="2800874"/>
                <a:ext cx="28460" cy="2678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9" name="iṩ1ïḓé">
                <a:extLst>
                  <a:ext uri="{FF2B5EF4-FFF2-40B4-BE49-F238E27FC236}">
                    <a16:creationId xmlns="" xmlns:a16="http://schemas.microsoft.com/office/drawing/2014/main" id="{07E63191-3981-42F8-914F-D3AD610CB924}"/>
                  </a:ext>
                </a:extLst>
              </p:cNvPr>
              <p:cNvSpPr/>
              <p:nvPr/>
            </p:nvSpPr>
            <p:spPr bwMode="auto">
              <a:xfrm flipH="1">
                <a:off x="10647152" y="2814267"/>
                <a:ext cx="26785" cy="2846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0" name="iṥḻïḓe">
                <a:extLst>
                  <a:ext uri="{FF2B5EF4-FFF2-40B4-BE49-F238E27FC236}">
                    <a16:creationId xmlns="" xmlns:a16="http://schemas.microsoft.com/office/drawing/2014/main" id="{8AFA29A2-D2B8-4811-96DE-967CC2563BF6}"/>
                  </a:ext>
                </a:extLst>
              </p:cNvPr>
              <p:cNvSpPr/>
              <p:nvPr/>
            </p:nvSpPr>
            <p:spPr bwMode="auto">
              <a:xfrm flipH="1">
                <a:off x="10622040" y="2824311"/>
                <a:ext cx="28460" cy="2846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1" name="íṥliḍe">
                <a:extLst>
                  <a:ext uri="{FF2B5EF4-FFF2-40B4-BE49-F238E27FC236}">
                    <a16:creationId xmlns="" xmlns:a16="http://schemas.microsoft.com/office/drawing/2014/main" id="{40280B79-9E34-4101-8A21-CE9C2708D20E}"/>
                  </a:ext>
                </a:extLst>
              </p:cNvPr>
              <p:cNvSpPr/>
              <p:nvPr/>
            </p:nvSpPr>
            <p:spPr bwMode="auto">
              <a:xfrm flipH="1">
                <a:off x="10593581" y="2831007"/>
                <a:ext cx="28460" cy="3180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2" name="îśľïḓé">
                <a:extLst>
                  <a:ext uri="{FF2B5EF4-FFF2-40B4-BE49-F238E27FC236}">
                    <a16:creationId xmlns="" xmlns:a16="http://schemas.microsoft.com/office/drawing/2014/main" id="{FE6CD2EE-0B75-4213-A627-91F2CE688F92}"/>
                  </a:ext>
                </a:extLst>
              </p:cNvPr>
              <p:cNvSpPr/>
              <p:nvPr/>
            </p:nvSpPr>
            <p:spPr bwMode="auto">
              <a:xfrm flipH="1">
                <a:off x="10566797" y="2831007"/>
                <a:ext cx="26785" cy="3180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3" name="íṥḷîḓê">
                <a:extLst>
                  <a:ext uri="{FF2B5EF4-FFF2-40B4-BE49-F238E27FC236}">
                    <a16:creationId xmlns="" xmlns:a16="http://schemas.microsoft.com/office/drawing/2014/main" id="{7384B48D-EEA6-4071-B846-E7EB98F412B9}"/>
                  </a:ext>
                </a:extLst>
              </p:cNvPr>
              <p:cNvSpPr/>
              <p:nvPr/>
            </p:nvSpPr>
            <p:spPr bwMode="auto">
              <a:xfrm flipH="1">
                <a:off x="10538337" y="2824311"/>
                <a:ext cx="28460" cy="2846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4" name="îşḷiḑé">
                <a:extLst>
                  <a:ext uri="{FF2B5EF4-FFF2-40B4-BE49-F238E27FC236}">
                    <a16:creationId xmlns="" xmlns:a16="http://schemas.microsoft.com/office/drawing/2014/main" id="{586BFA8F-A007-45FF-A3C5-C854E51A5CB5}"/>
                  </a:ext>
                </a:extLst>
              </p:cNvPr>
              <p:cNvSpPr/>
              <p:nvPr/>
            </p:nvSpPr>
            <p:spPr bwMode="auto">
              <a:xfrm flipH="1">
                <a:off x="10509878" y="2814267"/>
                <a:ext cx="28460" cy="2846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5" name="ïṣľidè">
                <a:extLst>
                  <a:ext uri="{FF2B5EF4-FFF2-40B4-BE49-F238E27FC236}">
                    <a16:creationId xmlns="" xmlns:a16="http://schemas.microsoft.com/office/drawing/2014/main" id="{481D13C3-DC7E-4B90-A3B9-07878822994B}"/>
                  </a:ext>
                </a:extLst>
              </p:cNvPr>
              <p:cNvSpPr/>
              <p:nvPr/>
            </p:nvSpPr>
            <p:spPr bwMode="auto">
              <a:xfrm flipH="1">
                <a:off x="10486442" y="2800874"/>
                <a:ext cx="26785" cy="2678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6" name="ïṣļíḍè">
                <a:extLst>
                  <a:ext uri="{FF2B5EF4-FFF2-40B4-BE49-F238E27FC236}">
                    <a16:creationId xmlns="" xmlns:a16="http://schemas.microsoft.com/office/drawing/2014/main" id="{1CAFC816-D34D-4485-925A-8C33E1955805}"/>
                  </a:ext>
                </a:extLst>
              </p:cNvPr>
              <p:cNvSpPr/>
              <p:nvPr/>
            </p:nvSpPr>
            <p:spPr bwMode="auto">
              <a:xfrm flipH="1">
                <a:off x="9694612" y="2862815"/>
                <a:ext cx="572528" cy="542395"/>
              </a:xfrm>
              <a:custGeom>
                <a:avLst/>
                <a:gdLst>
                  <a:gd name="T0" fmla="*/ 14 w 164"/>
                  <a:gd name="T1" fmla="*/ 16 h 156"/>
                  <a:gd name="T2" fmla="*/ 72 w 164"/>
                  <a:gd name="T3" fmla="*/ 101 h 156"/>
                  <a:gd name="T4" fmla="*/ 132 w 164"/>
                  <a:gd name="T5" fmla="*/ 0 h 156"/>
                  <a:gd name="T6" fmla="*/ 164 w 164"/>
                  <a:gd name="T7" fmla="*/ 16 h 156"/>
                  <a:gd name="T8" fmla="*/ 72 w 164"/>
                  <a:gd name="T9" fmla="*/ 156 h 156"/>
                  <a:gd name="T10" fmla="*/ 0 w 164"/>
                  <a:gd name="T11" fmla="*/ 80 h 156"/>
                  <a:gd name="T12" fmla="*/ 14 w 164"/>
                  <a:gd name="T13" fmla="*/ 16 h 156"/>
                </a:gdLst>
                <a:ahLst/>
                <a:cxnLst>
                  <a:cxn ang="0">
                    <a:pos x="T0" y="T1"/>
                  </a:cxn>
                  <a:cxn ang="0">
                    <a:pos x="T2" y="T3"/>
                  </a:cxn>
                  <a:cxn ang="0">
                    <a:pos x="T4" y="T5"/>
                  </a:cxn>
                  <a:cxn ang="0">
                    <a:pos x="T6" y="T7"/>
                  </a:cxn>
                  <a:cxn ang="0">
                    <a:pos x="T8" y="T9"/>
                  </a:cxn>
                  <a:cxn ang="0">
                    <a:pos x="T10" y="T11"/>
                  </a:cxn>
                  <a:cxn ang="0">
                    <a:pos x="T12" y="T13"/>
                  </a:cxn>
                </a:cxnLst>
                <a:rect l="0" t="0" r="r" b="b"/>
                <a:pathLst>
                  <a:path w="164" h="156">
                    <a:moveTo>
                      <a:pt x="14" y="16"/>
                    </a:moveTo>
                    <a:cubicBezTo>
                      <a:pt x="14" y="16"/>
                      <a:pt x="68" y="101"/>
                      <a:pt x="72" y="101"/>
                    </a:cubicBezTo>
                    <a:cubicBezTo>
                      <a:pt x="76" y="101"/>
                      <a:pt x="132" y="0"/>
                      <a:pt x="132" y="0"/>
                    </a:cubicBezTo>
                    <a:cubicBezTo>
                      <a:pt x="164" y="16"/>
                      <a:pt x="164" y="16"/>
                      <a:pt x="164" y="16"/>
                    </a:cubicBezTo>
                    <a:cubicBezTo>
                      <a:pt x="164" y="16"/>
                      <a:pt x="95" y="156"/>
                      <a:pt x="72" y="156"/>
                    </a:cubicBezTo>
                    <a:cubicBezTo>
                      <a:pt x="49" y="156"/>
                      <a:pt x="0" y="80"/>
                      <a:pt x="0" y="80"/>
                    </a:cubicBezTo>
                    <a:lnTo>
                      <a:pt x="14" y="1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7" name="îŝlîdê">
                <a:extLst>
                  <a:ext uri="{FF2B5EF4-FFF2-40B4-BE49-F238E27FC236}">
                    <a16:creationId xmlns="" xmlns:a16="http://schemas.microsoft.com/office/drawing/2014/main" id="{CF767CD7-4EF0-4E43-9EFA-55EC175BCD11}"/>
                  </a:ext>
                </a:extLst>
              </p:cNvPr>
              <p:cNvSpPr/>
              <p:nvPr/>
            </p:nvSpPr>
            <p:spPr bwMode="auto">
              <a:xfrm flipH="1">
                <a:off x="9656108" y="2827659"/>
                <a:ext cx="192517" cy="164058"/>
              </a:xfrm>
              <a:custGeom>
                <a:avLst/>
                <a:gdLst>
                  <a:gd name="T0" fmla="*/ 35 w 115"/>
                  <a:gd name="T1" fmla="*/ 0 h 98"/>
                  <a:gd name="T2" fmla="*/ 0 w 115"/>
                  <a:gd name="T3" fmla="*/ 48 h 98"/>
                  <a:gd name="T4" fmla="*/ 46 w 115"/>
                  <a:gd name="T5" fmla="*/ 73 h 98"/>
                  <a:gd name="T6" fmla="*/ 69 w 115"/>
                  <a:gd name="T7" fmla="*/ 52 h 98"/>
                  <a:gd name="T8" fmla="*/ 63 w 115"/>
                  <a:gd name="T9" fmla="*/ 79 h 98"/>
                  <a:gd name="T10" fmla="*/ 96 w 115"/>
                  <a:gd name="T11" fmla="*/ 98 h 98"/>
                  <a:gd name="T12" fmla="*/ 115 w 115"/>
                  <a:gd name="T13" fmla="*/ 40 h 98"/>
                  <a:gd name="T14" fmla="*/ 35 w 115"/>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98">
                    <a:moveTo>
                      <a:pt x="35" y="0"/>
                    </a:moveTo>
                    <a:lnTo>
                      <a:pt x="0" y="48"/>
                    </a:lnTo>
                    <a:lnTo>
                      <a:pt x="46" y="73"/>
                    </a:lnTo>
                    <a:lnTo>
                      <a:pt x="69" y="52"/>
                    </a:lnTo>
                    <a:lnTo>
                      <a:pt x="63" y="79"/>
                    </a:lnTo>
                    <a:lnTo>
                      <a:pt x="96" y="98"/>
                    </a:lnTo>
                    <a:lnTo>
                      <a:pt x="115" y="40"/>
                    </a:lnTo>
                    <a:lnTo>
                      <a:pt x="35" y="0"/>
                    </a:lnTo>
                    <a:close/>
                  </a:path>
                </a:pathLst>
              </a:custGeom>
              <a:solidFill>
                <a:srgbClr val="63636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8" name="ïsḷîḑè">
                <a:extLst>
                  <a:ext uri="{FF2B5EF4-FFF2-40B4-BE49-F238E27FC236}">
                    <a16:creationId xmlns="" xmlns:a16="http://schemas.microsoft.com/office/drawing/2014/main" id="{E6EC5792-0806-42FB-9346-3AFFCA4A2F06}"/>
                  </a:ext>
                </a:extLst>
              </p:cNvPr>
              <p:cNvSpPr/>
              <p:nvPr/>
            </p:nvSpPr>
            <p:spPr bwMode="auto">
              <a:xfrm flipH="1">
                <a:off x="10911653" y="2918058"/>
                <a:ext cx="354901" cy="723194"/>
              </a:xfrm>
              <a:custGeom>
                <a:avLst/>
                <a:gdLst>
                  <a:gd name="T0" fmla="*/ 86 w 102"/>
                  <a:gd name="T1" fmla="*/ 0 h 208"/>
                  <a:gd name="T2" fmla="*/ 0 w 102"/>
                  <a:gd name="T3" fmla="*/ 132 h 208"/>
                  <a:gd name="T4" fmla="*/ 84 w 102"/>
                  <a:gd name="T5" fmla="*/ 208 h 208"/>
                  <a:gd name="T6" fmla="*/ 102 w 102"/>
                  <a:gd name="T7" fmla="*/ 185 h 208"/>
                  <a:gd name="T8" fmla="*/ 45 w 102"/>
                  <a:gd name="T9" fmla="*/ 130 h 208"/>
                  <a:gd name="T10" fmla="*/ 98 w 102"/>
                  <a:gd name="T11" fmla="*/ 68 h 208"/>
                  <a:gd name="T12" fmla="*/ 86 w 102"/>
                  <a:gd name="T13" fmla="*/ 0 h 208"/>
                </a:gdLst>
                <a:ahLst/>
                <a:cxnLst>
                  <a:cxn ang="0">
                    <a:pos x="T0" y="T1"/>
                  </a:cxn>
                  <a:cxn ang="0">
                    <a:pos x="T2" y="T3"/>
                  </a:cxn>
                  <a:cxn ang="0">
                    <a:pos x="T4" y="T5"/>
                  </a:cxn>
                  <a:cxn ang="0">
                    <a:pos x="T6" y="T7"/>
                  </a:cxn>
                  <a:cxn ang="0">
                    <a:pos x="T8" y="T9"/>
                  </a:cxn>
                  <a:cxn ang="0">
                    <a:pos x="T10" y="T11"/>
                  </a:cxn>
                  <a:cxn ang="0">
                    <a:pos x="T12" y="T13"/>
                  </a:cxn>
                </a:cxnLst>
                <a:rect l="0" t="0" r="r" b="b"/>
                <a:pathLst>
                  <a:path w="102" h="208">
                    <a:moveTo>
                      <a:pt x="86" y="0"/>
                    </a:moveTo>
                    <a:cubicBezTo>
                      <a:pt x="86" y="0"/>
                      <a:pt x="0" y="123"/>
                      <a:pt x="0" y="132"/>
                    </a:cubicBezTo>
                    <a:cubicBezTo>
                      <a:pt x="0" y="144"/>
                      <a:pt x="84" y="208"/>
                      <a:pt x="84" y="208"/>
                    </a:cubicBezTo>
                    <a:cubicBezTo>
                      <a:pt x="102" y="185"/>
                      <a:pt x="102" y="185"/>
                      <a:pt x="102" y="185"/>
                    </a:cubicBezTo>
                    <a:cubicBezTo>
                      <a:pt x="102" y="185"/>
                      <a:pt x="44" y="131"/>
                      <a:pt x="45" y="130"/>
                    </a:cubicBezTo>
                    <a:cubicBezTo>
                      <a:pt x="54" y="118"/>
                      <a:pt x="98" y="68"/>
                      <a:pt x="98" y="68"/>
                    </a:cubicBezTo>
                    <a:lnTo>
                      <a:pt x="86" y="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9" name="ïṩḷiḋê">
                <a:extLst>
                  <a:ext uri="{FF2B5EF4-FFF2-40B4-BE49-F238E27FC236}">
                    <a16:creationId xmlns="" xmlns:a16="http://schemas.microsoft.com/office/drawing/2014/main" id="{1472B5E5-4F0F-4AFA-BF0C-41B9E2E1D111}"/>
                  </a:ext>
                </a:extLst>
              </p:cNvPr>
              <p:cNvSpPr/>
              <p:nvPr/>
            </p:nvSpPr>
            <p:spPr bwMode="auto">
              <a:xfrm flipH="1">
                <a:off x="10680633" y="3544156"/>
                <a:ext cx="279568" cy="159036"/>
              </a:xfrm>
              <a:custGeom>
                <a:avLst/>
                <a:gdLst>
                  <a:gd name="T0" fmla="*/ 13 w 80"/>
                  <a:gd name="T1" fmla="*/ 7 h 46"/>
                  <a:gd name="T2" fmla="*/ 27 w 80"/>
                  <a:gd name="T3" fmla="*/ 16 h 46"/>
                  <a:gd name="T4" fmla="*/ 53 w 80"/>
                  <a:gd name="T5" fmla="*/ 0 h 46"/>
                  <a:gd name="T6" fmla="*/ 75 w 80"/>
                  <a:gd name="T7" fmla="*/ 5 h 46"/>
                  <a:gd name="T8" fmla="*/ 71 w 80"/>
                  <a:gd name="T9" fmla="*/ 9 h 46"/>
                  <a:gd name="T10" fmla="*/ 54 w 80"/>
                  <a:gd name="T11" fmla="*/ 7 h 46"/>
                  <a:gd name="T12" fmla="*/ 46 w 80"/>
                  <a:gd name="T13" fmla="*/ 11 h 46"/>
                  <a:gd name="T14" fmla="*/ 57 w 80"/>
                  <a:gd name="T15" fmla="*/ 11 h 46"/>
                  <a:gd name="T16" fmla="*/ 77 w 80"/>
                  <a:gd name="T17" fmla="*/ 27 h 46"/>
                  <a:gd name="T18" fmla="*/ 60 w 80"/>
                  <a:gd name="T19" fmla="*/ 44 h 46"/>
                  <a:gd name="T20" fmla="*/ 45 w 80"/>
                  <a:gd name="T21" fmla="*/ 37 h 46"/>
                  <a:gd name="T22" fmla="*/ 26 w 80"/>
                  <a:gd name="T23" fmla="*/ 42 h 46"/>
                  <a:gd name="T24" fmla="*/ 14 w 80"/>
                  <a:gd name="T25" fmla="*/ 34 h 46"/>
                  <a:gd name="T26" fmla="*/ 0 w 80"/>
                  <a:gd name="T27" fmla="*/ 26 h 46"/>
                  <a:gd name="T28" fmla="*/ 13 w 80"/>
                  <a:gd name="T29"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46">
                    <a:moveTo>
                      <a:pt x="13" y="7"/>
                    </a:moveTo>
                    <a:cubicBezTo>
                      <a:pt x="13" y="7"/>
                      <a:pt x="23" y="17"/>
                      <a:pt x="27" y="16"/>
                    </a:cubicBezTo>
                    <a:cubicBezTo>
                      <a:pt x="30" y="15"/>
                      <a:pt x="50" y="0"/>
                      <a:pt x="53" y="0"/>
                    </a:cubicBezTo>
                    <a:cubicBezTo>
                      <a:pt x="57" y="0"/>
                      <a:pt x="72" y="4"/>
                      <a:pt x="75" y="5"/>
                    </a:cubicBezTo>
                    <a:cubicBezTo>
                      <a:pt x="79" y="5"/>
                      <a:pt x="80" y="10"/>
                      <a:pt x="71" y="9"/>
                    </a:cubicBezTo>
                    <a:cubicBezTo>
                      <a:pt x="61" y="8"/>
                      <a:pt x="55" y="7"/>
                      <a:pt x="54" y="7"/>
                    </a:cubicBezTo>
                    <a:cubicBezTo>
                      <a:pt x="54" y="7"/>
                      <a:pt x="46" y="11"/>
                      <a:pt x="46" y="11"/>
                    </a:cubicBezTo>
                    <a:cubicBezTo>
                      <a:pt x="46" y="11"/>
                      <a:pt x="56" y="10"/>
                      <a:pt x="57" y="11"/>
                    </a:cubicBezTo>
                    <a:cubicBezTo>
                      <a:pt x="59" y="11"/>
                      <a:pt x="75" y="23"/>
                      <a:pt x="77" y="27"/>
                    </a:cubicBezTo>
                    <a:cubicBezTo>
                      <a:pt x="79" y="31"/>
                      <a:pt x="67" y="46"/>
                      <a:pt x="60" y="44"/>
                    </a:cubicBezTo>
                    <a:cubicBezTo>
                      <a:pt x="53" y="42"/>
                      <a:pt x="51" y="35"/>
                      <a:pt x="45" y="37"/>
                    </a:cubicBezTo>
                    <a:cubicBezTo>
                      <a:pt x="40" y="38"/>
                      <a:pt x="32" y="43"/>
                      <a:pt x="26" y="42"/>
                    </a:cubicBezTo>
                    <a:cubicBezTo>
                      <a:pt x="20" y="41"/>
                      <a:pt x="19" y="37"/>
                      <a:pt x="14" y="34"/>
                    </a:cubicBezTo>
                    <a:cubicBezTo>
                      <a:pt x="9" y="32"/>
                      <a:pt x="0" y="26"/>
                      <a:pt x="0" y="26"/>
                    </a:cubicBezTo>
                    <a:lnTo>
                      <a:pt x="13" y="7"/>
                    </a:lnTo>
                    <a:close/>
                  </a:path>
                </a:pathLst>
              </a:custGeom>
              <a:solidFill>
                <a:srgbClr val="FCBF7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0" name="íṡ1îḋê">
                <a:extLst>
                  <a:ext uri="{FF2B5EF4-FFF2-40B4-BE49-F238E27FC236}">
                    <a16:creationId xmlns="" xmlns:a16="http://schemas.microsoft.com/office/drawing/2014/main" id="{195064A3-3620-40E0-AF72-D547B3D8B2C5}"/>
                  </a:ext>
                </a:extLst>
              </p:cNvPr>
              <p:cNvSpPr/>
              <p:nvPr/>
            </p:nvSpPr>
            <p:spPr bwMode="auto">
              <a:xfrm flipH="1">
                <a:off x="10866453" y="3477194"/>
                <a:ext cx="187495" cy="189169"/>
              </a:xfrm>
              <a:custGeom>
                <a:avLst/>
                <a:gdLst>
                  <a:gd name="T0" fmla="*/ 112 w 112"/>
                  <a:gd name="T1" fmla="*/ 46 h 113"/>
                  <a:gd name="T2" fmla="*/ 73 w 112"/>
                  <a:gd name="T3" fmla="*/ 0 h 113"/>
                  <a:gd name="T4" fmla="*/ 37 w 112"/>
                  <a:gd name="T5" fmla="*/ 40 h 113"/>
                  <a:gd name="T6" fmla="*/ 52 w 112"/>
                  <a:gd name="T7" fmla="*/ 67 h 113"/>
                  <a:gd name="T8" fmla="*/ 27 w 112"/>
                  <a:gd name="T9" fmla="*/ 54 h 113"/>
                  <a:gd name="T10" fmla="*/ 0 w 112"/>
                  <a:gd name="T11" fmla="*/ 81 h 113"/>
                  <a:gd name="T12" fmla="*/ 54 w 112"/>
                  <a:gd name="T13" fmla="*/ 113 h 113"/>
                  <a:gd name="T14" fmla="*/ 112 w 112"/>
                  <a:gd name="T15" fmla="*/ 46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13">
                    <a:moveTo>
                      <a:pt x="112" y="46"/>
                    </a:moveTo>
                    <a:lnTo>
                      <a:pt x="73" y="0"/>
                    </a:lnTo>
                    <a:lnTo>
                      <a:pt x="37" y="40"/>
                    </a:lnTo>
                    <a:lnTo>
                      <a:pt x="52" y="67"/>
                    </a:lnTo>
                    <a:lnTo>
                      <a:pt x="27" y="54"/>
                    </a:lnTo>
                    <a:lnTo>
                      <a:pt x="0" y="81"/>
                    </a:lnTo>
                    <a:lnTo>
                      <a:pt x="54" y="113"/>
                    </a:lnTo>
                    <a:lnTo>
                      <a:pt x="112" y="46"/>
                    </a:lnTo>
                    <a:close/>
                  </a:path>
                </a:pathLst>
              </a:custGeom>
              <a:solidFill>
                <a:srgbClr val="63636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1" name="ïṥlide">
                <a:extLst>
                  <a:ext uri="{FF2B5EF4-FFF2-40B4-BE49-F238E27FC236}">
                    <a16:creationId xmlns="" xmlns:a16="http://schemas.microsoft.com/office/drawing/2014/main" id="{6C5FCD57-8104-407C-ADDF-D6BCC8FCF439}"/>
                  </a:ext>
                </a:extLst>
              </p:cNvPr>
              <p:cNvSpPr/>
              <p:nvPr/>
            </p:nvSpPr>
            <p:spPr bwMode="auto">
              <a:xfrm flipH="1">
                <a:off x="10315688" y="5779026"/>
                <a:ext cx="354901" cy="277894"/>
              </a:xfrm>
              <a:custGeom>
                <a:avLst/>
                <a:gdLst>
                  <a:gd name="T0" fmla="*/ 16 w 102"/>
                  <a:gd name="T1" fmla="*/ 47 h 80"/>
                  <a:gd name="T2" fmla="*/ 26 w 102"/>
                  <a:gd name="T3" fmla="*/ 58 h 80"/>
                  <a:gd name="T4" fmla="*/ 77 w 102"/>
                  <a:gd name="T5" fmla="*/ 78 h 80"/>
                  <a:gd name="T6" fmla="*/ 78 w 102"/>
                  <a:gd name="T7" fmla="*/ 58 h 80"/>
                  <a:gd name="T8" fmla="*/ 54 w 102"/>
                  <a:gd name="T9" fmla="*/ 64 h 80"/>
                  <a:gd name="T10" fmla="*/ 13 w 102"/>
                  <a:gd name="T11" fmla="*/ 9 h 80"/>
                  <a:gd name="T12" fmla="*/ 7 w 102"/>
                  <a:gd name="T13" fmla="*/ 0 h 80"/>
                  <a:gd name="T14" fmla="*/ 1 w 102"/>
                  <a:gd name="T15" fmla="*/ 24 h 80"/>
                  <a:gd name="T16" fmla="*/ 8 w 102"/>
                  <a:gd name="T17" fmla="*/ 70 h 80"/>
                  <a:gd name="T18" fmla="*/ 16 w 102"/>
                  <a:gd name="T19" fmla="*/ 69 h 80"/>
                  <a:gd name="T20" fmla="*/ 16 w 102"/>
                  <a:gd name="T21" fmla="*/ 4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80">
                    <a:moveTo>
                      <a:pt x="16" y="47"/>
                    </a:moveTo>
                    <a:cubicBezTo>
                      <a:pt x="26" y="58"/>
                      <a:pt x="26" y="58"/>
                      <a:pt x="26" y="58"/>
                    </a:cubicBezTo>
                    <a:cubicBezTo>
                      <a:pt x="40" y="78"/>
                      <a:pt x="52" y="80"/>
                      <a:pt x="77" y="78"/>
                    </a:cubicBezTo>
                    <a:cubicBezTo>
                      <a:pt x="102" y="77"/>
                      <a:pt x="98" y="68"/>
                      <a:pt x="78" y="58"/>
                    </a:cubicBezTo>
                    <a:cubicBezTo>
                      <a:pt x="76" y="63"/>
                      <a:pt x="68" y="67"/>
                      <a:pt x="54" y="64"/>
                    </a:cubicBezTo>
                    <a:cubicBezTo>
                      <a:pt x="33" y="61"/>
                      <a:pt x="13" y="22"/>
                      <a:pt x="13" y="9"/>
                    </a:cubicBezTo>
                    <a:cubicBezTo>
                      <a:pt x="13" y="3"/>
                      <a:pt x="10" y="1"/>
                      <a:pt x="7" y="0"/>
                    </a:cubicBezTo>
                    <a:cubicBezTo>
                      <a:pt x="3" y="8"/>
                      <a:pt x="0" y="16"/>
                      <a:pt x="1" y="24"/>
                    </a:cubicBezTo>
                    <a:cubicBezTo>
                      <a:pt x="4" y="43"/>
                      <a:pt x="8" y="70"/>
                      <a:pt x="8" y="70"/>
                    </a:cubicBezTo>
                    <a:cubicBezTo>
                      <a:pt x="16" y="69"/>
                      <a:pt x="16" y="69"/>
                      <a:pt x="16" y="69"/>
                    </a:cubicBezTo>
                    <a:lnTo>
                      <a:pt x="16" y="47"/>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2" name="iş1íde">
                <a:extLst>
                  <a:ext uri="{FF2B5EF4-FFF2-40B4-BE49-F238E27FC236}">
                    <a16:creationId xmlns="" xmlns:a16="http://schemas.microsoft.com/office/drawing/2014/main" id="{E3741686-A504-4D6A-9FDD-F8D9B18E4882}"/>
                  </a:ext>
                </a:extLst>
              </p:cNvPr>
              <p:cNvSpPr/>
              <p:nvPr/>
            </p:nvSpPr>
            <p:spPr bwMode="auto">
              <a:xfrm flipH="1">
                <a:off x="10908304" y="5946432"/>
                <a:ext cx="145644" cy="190843"/>
              </a:xfrm>
              <a:custGeom>
                <a:avLst/>
                <a:gdLst>
                  <a:gd name="T0" fmla="*/ 42 w 42"/>
                  <a:gd name="T1" fmla="*/ 10 h 55"/>
                  <a:gd name="T2" fmla="*/ 15 w 42"/>
                  <a:gd name="T3" fmla="*/ 22 h 55"/>
                  <a:gd name="T4" fmla="*/ 1 w 42"/>
                  <a:gd name="T5" fmla="*/ 0 h 55"/>
                  <a:gd name="T6" fmla="*/ 0 w 42"/>
                  <a:gd name="T7" fmla="*/ 12 h 55"/>
                  <a:gd name="T8" fmla="*/ 41 w 42"/>
                  <a:gd name="T9" fmla="*/ 12 h 55"/>
                  <a:gd name="T10" fmla="*/ 42 w 42"/>
                  <a:gd name="T11" fmla="*/ 10 h 55"/>
                </a:gdLst>
                <a:ahLst/>
                <a:cxnLst>
                  <a:cxn ang="0">
                    <a:pos x="T0" y="T1"/>
                  </a:cxn>
                  <a:cxn ang="0">
                    <a:pos x="T2" y="T3"/>
                  </a:cxn>
                  <a:cxn ang="0">
                    <a:pos x="T4" y="T5"/>
                  </a:cxn>
                  <a:cxn ang="0">
                    <a:pos x="T6" y="T7"/>
                  </a:cxn>
                  <a:cxn ang="0">
                    <a:pos x="T8" y="T9"/>
                  </a:cxn>
                  <a:cxn ang="0">
                    <a:pos x="T10" y="T11"/>
                  </a:cxn>
                </a:cxnLst>
                <a:rect l="0" t="0" r="r" b="b"/>
                <a:pathLst>
                  <a:path w="42" h="55">
                    <a:moveTo>
                      <a:pt x="42" y="10"/>
                    </a:moveTo>
                    <a:cubicBezTo>
                      <a:pt x="35" y="15"/>
                      <a:pt x="24" y="22"/>
                      <a:pt x="15" y="22"/>
                    </a:cubicBezTo>
                    <a:cubicBezTo>
                      <a:pt x="6" y="22"/>
                      <a:pt x="2" y="10"/>
                      <a:pt x="1" y="0"/>
                    </a:cubicBezTo>
                    <a:cubicBezTo>
                      <a:pt x="0" y="4"/>
                      <a:pt x="0" y="8"/>
                      <a:pt x="0" y="12"/>
                    </a:cubicBezTo>
                    <a:cubicBezTo>
                      <a:pt x="0" y="55"/>
                      <a:pt x="21" y="46"/>
                      <a:pt x="41" y="12"/>
                    </a:cubicBezTo>
                    <a:cubicBezTo>
                      <a:pt x="41" y="11"/>
                      <a:pt x="41" y="11"/>
                      <a:pt x="42" y="10"/>
                    </a:cubicBez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grpSp>
    </p:spTree>
    <p:extLst>
      <p:ext uri="{BB962C8B-B14F-4D97-AF65-F5344CB8AC3E}">
        <p14:creationId xmlns:p14="http://schemas.microsoft.com/office/powerpoint/2010/main" val="328601356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8543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77754" y="1270123"/>
            <a:ext cx="10742734" cy="5352467"/>
            <a:chOff x="777754" y="791155"/>
            <a:chExt cx="10742734" cy="5352467"/>
          </a:xfrm>
        </p:grpSpPr>
        <p:grpSp>
          <p:nvGrpSpPr>
            <p:cNvPr id="4" name="ïṩ1íḍé"/>
            <p:cNvGrpSpPr/>
            <p:nvPr/>
          </p:nvGrpSpPr>
          <p:grpSpPr>
            <a:xfrm>
              <a:off x="777754" y="791155"/>
              <a:ext cx="10742734" cy="5352467"/>
              <a:chOff x="777754" y="791155"/>
              <a:chExt cx="10742734" cy="5352467"/>
            </a:xfrm>
          </p:grpSpPr>
          <p:sp>
            <p:nvSpPr>
              <p:cNvPr id="8" name="iṥḷiḍé">
                <a:extLst>
                  <a:ext uri="{FF2B5EF4-FFF2-40B4-BE49-F238E27FC236}">
                    <a16:creationId xmlns="" xmlns:a16="http://schemas.microsoft.com/office/drawing/2014/main" id="{4820BCA5-9AE8-4A87-B98B-A55DAF69CAFD}"/>
                  </a:ext>
                </a:extLst>
              </p:cNvPr>
              <p:cNvSpPr/>
              <p:nvPr/>
            </p:nvSpPr>
            <p:spPr>
              <a:xfrm>
                <a:off x="7446879" y="1622589"/>
                <a:ext cx="4073609" cy="2264618"/>
              </a:xfrm>
              <a:prstGeom prst="wedgeRectCallout">
                <a:avLst>
                  <a:gd name="adj1" fmla="val -68766"/>
                  <a:gd name="adj2" fmla="val 35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grpSp>
            <p:nvGrpSpPr>
              <p:cNvPr id="9" name="islïḑe">
                <a:extLst>
                  <a:ext uri="{FF2B5EF4-FFF2-40B4-BE49-F238E27FC236}">
                    <a16:creationId xmlns="" xmlns:a16="http://schemas.microsoft.com/office/drawing/2014/main" id="{BEFDFA72-8751-4688-90B8-0649F2D602B5}"/>
                  </a:ext>
                </a:extLst>
              </p:cNvPr>
              <p:cNvGrpSpPr/>
              <p:nvPr/>
            </p:nvGrpSpPr>
            <p:grpSpPr>
              <a:xfrm>
                <a:off x="1911002" y="791155"/>
                <a:ext cx="4041682" cy="3423463"/>
                <a:chOff x="6720889" y="1338611"/>
                <a:chExt cx="5471111" cy="4634222"/>
              </a:xfrm>
            </p:grpSpPr>
            <p:sp>
              <p:nvSpPr>
                <p:cNvPr id="26" name="ïṧlíḍé">
                  <a:extLst>
                    <a:ext uri="{FF2B5EF4-FFF2-40B4-BE49-F238E27FC236}">
                      <a16:creationId xmlns="" xmlns:a16="http://schemas.microsoft.com/office/drawing/2014/main" id="{D43E6265-6C36-415C-AFC5-7203C6016C43}"/>
                    </a:ext>
                  </a:extLst>
                </p:cNvPr>
                <p:cNvSpPr/>
                <p:nvPr/>
              </p:nvSpPr>
              <p:spPr bwMode="auto">
                <a:xfrm>
                  <a:off x="8712156" y="5860041"/>
                  <a:ext cx="1115388" cy="11279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27" name="íSļïďé">
                  <a:extLst>
                    <a:ext uri="{FF2B5EF4-FFF2-40B4-BE49-F238E27FC236}">
                      <a16:creationId xmlns="" xmlns:a16="http://schemas.microsoft.com/office/drawing/2014/main" id="{63115C11-886E-49AF-AD66-659F835A75F2}"/>
                    </a:ext>
                  </a:extLst>
                </p:cNvPr>
                <p:cNvSpPr/>
                <p:nvPr/>
              </p:nvSpPr>
              <p:spPr bwMode="auto">
                <a:xfrm>
                  <a:off x="7003565" y="5860041"/>
                  <a:ext cx="1113996" cy="11279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28" name="íSľîḋê">
                  <a:extLst>
                    <a:ext uri="{FF2B5EF4-FFF2-40B4-BE49-F238E27FC236}">
                      <a16:creationId xmlns="" xmlns:a16="http://schemas.microsoft.com/office/drawing/2014/main" id="{10D7A0C7-EFCE-4DE7-AFD3-A2D3D74A1852}"/>
                    </a:ext>
                  </a:extLst>
                </p:cNvPr>
                <p:cNvSpPr/>
                <p:nvPr/>
              </p:nvSpPr>
              <p:spPr bwMode="auto">
                <a:xfrm>
                  <a:off x="11008380" y="5847508"/>
                  <a:ext cx="882842" cy="87727"/>
                </a:xfrm>
                <a:custGeom>
                  <a:avLst/>
                  <a:gdLst>
                    <a:gd name="T0" fmla="*/ 73 w 281"/>
                    <a:gd name="T1" fmla="*/ 4 h 28"/>
                    <a:gd name="T2" fmla="*/ 73 w 281"/>
                    <a:gd name="T3" fmla="*/ 4 h 28"/>
                    <a:gd name="T4" fmla="*/ 73 w 281"/>
                    <a:gd name="T5" fmla="*/ 4 h 28"/>
                    <a:gd name="T6" fmla="*/ 73 w 281"/>
                    <a:gd name="T7" fmla="*/ 4 h 28"/>
                    <a:gd name="T8" fmla="*/ 79 w 281"/>
                    <a:gd name="T9" fmla="*/ 4 h 28"/>
                    <a:gd name="T10" fmla="*/ 79 w 281"/>
                    <a:gd name="T11" fmla="*/ 4 h 28"/>
                    <a:gd name="T12" fmla="*/ 79 w 281"/>
                    <a:gd name="T13" fmla="*/ 4 h 28"/>
                    <a:gd name="T14" fmla="*/ 61 w 281"/>
                    <a:gd name="T15" fmla="*/ 2 h 28"/>
                    <a:gd name="T16" fmla="*/ 61 w 281"/>
                    <a:gd name="T17" fmla="*/ 2 h 28"/>
                    <a:gd name="T18" fmla="*/ 73 w 281"/>
                    <a:gd name="T19" fmla="*/ 4 h 28"/>
                    <a:gd name="T20" fmla="*/ 61 w 281"/>
                    <a:gd name="T21" fmla="*/ 2 h 28"/>
                    <a:gd name="T22" fmla="*/ 144 w 281"/>
                    <a:gd name="T23" fmla="*/ 0 h 28"/>
                    <a:gd name="T24" fmla="*/ 138 w 281"/>
                    <a:gd name="T25" fmla="*/ 17 h 28"/>
                    <a:gd name="T26" fmla="*/ 128 w 281"/>
                    <a:gd name="T27" fmla="*/ 17 h 28"/>
                    <a:gd name="T28" fmla="*/ 128 w 281"/>
                    <a:gd name="T29" fmla="*/ 0 h 28"/>
                    <a:gd name="T30" fmla="*/ 126 w 281"/>
                    <a:gd name="T31" fmla="*/ 0 h 28"/>
                    <a:gd name="T32" fmla="*/ 111 w 281"/>
                    <a:gd name="T33" fmla="*/ 15 h 28"/>
                    <a:gd name="T34" fmla="*/ 72 w 281"/>
                    <a:gd name="T35" fmla="*/ 17 h 28"/>
                    <a:gd name="T36" fmla="*/ 50 w 281"/>
                    <a:gd name="T37" fmla="*/ 15 h 28"/>
                    <a:gd name="T38" fmla="*/ 44 w 281"/>
                    <a:gd name="T39" fmla="*/ 7 h 28"/>
                    <a:gd name="T40" fmla="*/ 59 w 281"/>
                    <a:gd name="T41" fmla="*/ 2 h 28"/>
                    <a:gd name="T42" fmla="*/ 0 w 281"/>
                    <a:gd name="T43" fmla="*/ 14 h 28"/>
                    <a:gd name="T44" fmla="*/ 140 w 281"/>
                    <a:gd name="T45" fmla="*/ 28 h 28"/>
                    <a:gd name="T46" fmla="*/ 281 w 281"/>
                    <a:gd name="T47" fmla="*/ 14 h 28"/>
                    <a:gd name="T48" fmla="*/ 144 w 281"/>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1" h="28">
                      <a:moveTo>
                        <a:pt x="73" y="4"/>
                      </a:moveTo>
                      <a:cubicBezTo>
                        <a:pt x="73" y="4"/>
                        <a:pt x="73" y="4"/>
                        <a:pt x="73" y="4"/>
                      </a:cubicBezTo>
                      <a:cubicBezTo>
                        <a:pt x="73" y="4"/>
                        <a:pt x="73" y="4"/>
                        <a:pt x="73" y="4"/>
                      </a:cubicBezTo>
                      <a:cubicBezTo>
                        <a:pt x="73" y="4"/>
                        <a:pt x="73" y="4"/>
                        <a:pt x="73" y="4"/>
                      </a:cubicBezTo>
                      <a:moveTo>
                        <a:pt x="79" y="4"/>
                      </a:moveTo>
                      <a:cubicBezTo>
                        <a:pt x="79" y="4"/>
                        <a:pt x="79" y="4"/>
                        <a:pt x="79" y="4"/>
                      </a:cubicBezTo>
                      <a:cubicBezTo>
                        <a:pt x="79" y="4"/>
                        <a:pt x="79" y="4"/>
                        <a:pt x="79" y="4"/>
                      </a:cubicBezTo>
                      <a:moveTo>
                        <a:pt x="61" y="2"/>
                      </a:moveTo>
                      <a:cubicBezTo>
                        <a:pt x="61" y="2"/>
                        <a:pt x="61" y="2"/>
                        <a:pt x="61" y="2"/>
                      </a:cubicBezTo>
                      <a:cubicBezTo>
                        <a:pt x="63" y="3"/>
                        <a:pt x="67" y="4"/>
                        <a:pt x="73" y="4"/>
                      </a:cubicBezTo>
                      <a:cubicBezTo>
                        <a:pt x="67" y="4"/>
                        <a:pt x="63" y="3"/>
                        <a:pt x="61" y="2"/>
                      </a:cubicBezTo>
                      <a:moveTo>
                        <a:pt x="144" y="0"/>
                      </a:moveTo>
                      <a:cubicBezTo>
                        <a:pt x="142" y="10"/>
                        <a:pt x="138" y="17"/>
                        <a:pt x="138" y="17"/>
                      </a:cubicBezTo>
                      <a:cubicBezTo>
                        <a:pt x="128" y="17"/>
                        <a:pt x="128" y="17"/>
                        <a:pt x="128" y="17"/>
                      </a:cubicBezTo>
                      <a:cubicBezTo>
                        <a:pt x="128" y="0"/>
                        <a:pt x="128" y="0"/>
                        <a:pt x="128" y="0"/>
                      </a:cubicBezTo>
                      <a:cubicBezTo>
                        <a:pt x="128" y="0"/>
                        <a:pt x="127" y="0"/>
                        <a:pt x="126" y="0"/>
                      </a:cubicBezTo>
                      <a:cubicBezTo>
                        <a:pt x="111" y="15"/>
                        <a:pt x="111" y="15"/>
                        <a:pt x="111" y="15"/>
                      </a:cubicBezTo>
                      <a:cubicBezTo>
                        <a:pt x="111" y="15"/>
                        <a:pt x="90" y="17"/>
                        <a:pt x="72" y="17"/>
                      </a:cubicBezTo>
                      <a:cubicBezTo>
                        <a:pt x="63" y="17"/>
                        <a:pt x="54" y="16"/>
                        <a:pt x="50" y="15"/>
                      </a:cubicBezTo>
                      <a:cubicBezTo>
                        <a:pt x="37" y="11"/>
                        <a:pt x="44" y="7"/>
                        <a:pt x="44" y="7"/>
                      </a:cubicBezTo>
                      <a:cubicBezTo>
                        <a:pt x="50" y="6"/>
                        <a:pt x="54" y="4"/>
                        <a:pt x="59" y="2"/>
                      </a:cubicBezTo>
                      <a:cubicBezTo>
                        <a:pt x="23" y="5"/>
                        <a:pt x="0" y="9"/>
                        <a:pt x="0" y="14"/>
                      </a:cubicBezTo>
                      <a:cubicBezTo>
                        <a:pt x="0" y="22"/>
                        <a:pt x="63" y="28"/>
                        <a:pt x="140" y="28"/>
                      </a:cubicBezTo>
                      <a:cubicBezTo>
                        <a:pt x="218" y="28"/>
                        <a:pt x="281" y="22"/>
                        <a:pt x="281" y="14"/>
                      </a:cubicBezTo>
                      <a:cubicBezTo>
                        <a:pt x="281" y="6"/>
                        <a:pt x="220" y="0"/>
                        <a:pt x="144"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29" name="îṧľiḍe">
                  <a:extLst>
                    <a:ext uri="{FF2B5EF4-FFF2-40B4-BE49-F238E27FC236}">
                      <a16:creationId xmlns="" xmlns:a16="http://schemas.microsoft.com/office/drawing/2014/main" id="{2569E6B8-3019-4F7E-A8D2-51C8D56651B9}"/>
                    </a:ext>
                  </a:extLst>
                </p:cNvPr>
                <p:cNvSpPr/>
                <p:nvPr/>
              </p:nvSpPr>
              <p:spPr bwMode="auto">
                <a:xfrm>
                  <a:off x="9097877" y="3776869"/>
                  <a:ext cx="582063" cy="1033231"/>
                </a:xfrm>
                <a:custGeom>
                  <a:avLst/>
                  <a:gdLst>
                    <a:gd name="T0" fmla="*/ 120 w 418"/>
                    <a:gd name="T1" fmla="*/ 0 h 742"/>
                    <a:gd name="T2" fmla="*/ 43 w 418"/>
                    <a:gd name="T3" fmla="*/ 9 h 742"/>
                    <a:gd name="T4" fmla="*/ 25 w 418"/>
                    <a:gd name="T5" fmla="*/ 176 h 742"/>
                    <a:gd name="T6" fmla="*/ 30 w 418"/>
                    <a:gd name="T7" fmla="*/ 496 h 742"/>
                    <a:gd name="T8" fmla="*/ 0 w 418"/>
                    <a:gd name="T9" fmla="*/ 742 h 742"/>
                    <a:gd name="T10" fmla="*/ 332 w 418"/>
                    <a:gd name="T11" fmla="*/ 742 h 742"/>
                    <a:gd name="T12" fmla="*/ 332 w 418"/>
                    <a:gd name="T13" fmla="*/ 523 h 742"/>
                    <a:gd name="T14" fmla="*/ 393 w 418"/>
                    <a:gd name="T15" fmla="*/ 225 h 742"/>
                    <a:gd name="T16" fmla="*/ 418 w 418"/>
                    <a:gd name="T17" fmla="*/ 40 h 742"/>
                    <a:gd name="T18" fmla="*/ 332 w 418"/>
                    <a:gd name="T19" fmla="*/ 9 h 742"/>
                    <a:gd name="T20" fmla="*/ 120 w 418"/>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742">
                      <a:moveTo>
                        <a:pt x="120" y="0"/>
                      </a:moveTo>
                      <a:lnTo>
                        <a:pt x="43" y="9"/>
                      </a:lnTo>
                      <a:lnTo>
                        <a:pt x="25" y="176"/>
                      </a:lnTo>
                      <a:lnTo>
                        <a:pt x="30" y="496"/>
                      </a:lnTo>
                      <a:lnTo>
                        <a:pt x="0" y="742"/>
                      </a:lnTo>
                      <a:lnTo>
                        <a:pt x="332" y="742"/>
                      </a:lnTo>
                      <a:lnTo>
                        <a:pt x="332" y="523"/>
                      </a:lnTo>
                      <a:lnTo>
                        <a:pt x="393" y="225"/>
                      </a:lnTo>
                      <a:lnTo>
                        <a:pt x="418" y="40"/>
                      </a:lnTo>
                      <a:lnTo>
                        <a:pt x="332" y="9"/>
                      </a:lnTo>
                      <a:lnTo>
                        <a:pt x="12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0" name="îṧliḓe">
                  <a:extLst>
                    <a:ext uri="{FF2B5EF4-FFF2-40B4-BE49-F238E27FC236}">
                      <a16:creationId xmlns="" xmlns:a16="http://schemas.microsoft.com/office/drawing/2014/main" id="{8DFE62CC-C85E-442C-A3C2-8E99B6D49EEF}"/>
                    </a:ext>
                  </a:extLst>
                </p:cNvPr>
                <p:cNvSpPr/>
                <p:nvPr/>
              </p:nvSpPr>
              <p:spPr bwMode="auto">
                <a:xfrm>
                  <a:off x="9097877" y="3776869"/>
                  <a:ext cx="582063" cy="1033231"/>
                </a:xfrm>
                <a:custGeom>
                  <a:avLst/>
                  <a:gdLst>
                    <a:gd name="T0" fmla="*/ 120 w 418"/>
                    <a:gd name="T1" fmla="*/ 0 h 742"/>
                    <a:gd name="T2" fmla="*/ 43 w 418"/>
                    <a:gd name="T3" fmla="*/ 9 h 742"/>
                    <a:gd name="T4" fmla="*/ 25 w 418"/>
                    <a:gd name="T5" fmla="*/ 176 h 742"/>
                    <a:gd name="T6" fmla="*/ 30 w 418"/>
                    <a:gd name="T7" fmla="*/ 496 h 742"/>
                    <a:gd name="T8" fmla="*/ 0 w 418"/>
                    <a:gd name="T9" fmla="*/ 742 h 742"/>
                    <a:gd name="T10" fmla="*/ 332 w 418"/>
                    <a:gd name="T11" fmla="*/ 742 h 742"/>
                    <a:gd name="T12" fmla="*/ 332 w 418"/>
                    <a:gd name="T13" fmla="*/ 523 h 742"/>
                    <a:gd name="T14" fmla="*/ 393 w 418"/>
                    <a:gd name="T15" fmla="*/ 225 h 742"/>
                    <a:gd name="T16" fmla="*/ 418 w 418"/>
                    <a:gd name="T17" fmla="*/ 40 h 742"/>
                    <a:gd name="T18" fmla="*/ 332 w 418"/>
                    <a:gd name="T19" fmla="*/ 9 h 742"/>
                    <a:gd name="T20" fmla="*/ 120 w 418"/>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742">
                      <a:moveTo>
                        <a:pt x="120" y="0"/>
                      </a:moveTo>
                      <a:lnTo>
                        <a:pt x="43" y="9"/>
                      </a:lnTo>
                      <a:lnTo>
                        <a:pt x="25" y="176"/>
                      </a:lnTo>
                      <a:lnTo>
                        <a:pt x="30" y="496"/>
                      </a:lnTo>
                      <a:lnTo>
                        <a:pt x="0" y="742"/>
                      </a:lnTo>
                      <a:lnTo>
                        <a:pt x="332" y="742"/>
                      </a:lnTo>
                      <a:lnTo>
                        <a:pt x="332" y="523"/>
                      </a:lnTo>
                      <a:lnTo>
                        <a:pt x="393" y="225"/>
                      </a:lnTo>
                      <a:lnTo>
                        <a:pt x="418" y="40"/>
                      </a:lnTo>
                      <a:lnTo>
                        <a:pt x="332" y="9"/>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1" name="ïṣļïďê">
                  <a:extLst>
                    <a:ext uri="{FF2B5EF4-FFF2-40B4-BE49-F238E27FC236}">
                      <a16:creationId xmlns="" xmlns:a16="http://schemas.microsoft.com/office/drawing/2014/main" id="{7F2C8E4B-37BF-493D-86DB-73CE32B2B80B}"/>
                    </a:ext>
                  </a:extLst>
                </p:cNvPr>
                <p:cNvSpPr/>
                <p:nvPr/>
              </p:nvSpPr>
              <p:spPr bwMode="auto">
                <a:xfrm>
                  <a:off x="9305359" y="3606985"/>
                  <a:ext cx="222799" cy="144819"/>
                </a:xfrm>
                <a:custGeom>
                  <a:avLst/>
                  <a:gdLst>
                    <a:gd name="T0" fmla="*/ 160 w 160"/>
                    <a:gd name="T1" fmla="*/ 0 h 104"/>
                    <a:gd name="T2" fmla="*/ 160 w 160"/>
                    <a:gd name="T3" fmla="*/ 81 h 104"/>
                    <a:gd name="T4" fmla="*/ 72 w 160"/>
                    <a:gd name="T5" fmla="*/ 104 h 104"/>
                    <a:gd name="T6" fmla="*/ 0 w 160"/>
                    <a:gd name="T7" fmla="*/ 75 h 104"/>
                    <a:gd name="T8" fmla="*/ 16 w 160"/>
                    <a:gd name="T9" fmla="*/ 0 h 104"/>
                    <a:gd name="T10" fmla="*/ 160 w 160"/>
                    <a:gd name="T11" fmla="*/ 0 h 104"/>
                  </a:gdLst>
                  <a:ahLst/>
                  <a:cxnLst>
                    <a:cxn ang="0">
                      <a:pos x="T0" y="T1"/>
                    </a:cxn>
                    <a:cxn ang="0">
                      <a:pos x="T2" y="T3"/>
                    </a:cxn>
                    <a:cxn ang="0">
                      <a:pos x="T4" y="T5"/>
                    </a:cxn>
                    <a:cxn ang="0">
                      <a:pos x="T6" y="T7"/>
                    </a:cxn>
                    <a:cxn ang="0">
                      <a:pos x="T8" y="T9"/>
                    </a:cxn>
                    <a:cxn ang="0">
                      <a:pos x="T10" y="T11"/>
                    </a:cxn>
                  </a:cxnLst>
                  <a:rect l="0" t="0" r="r" b="b"/>
                  <a:pathLst>
                    <a:path w="160" h="104">
                      <a:moveTo>
                        <a:pt x="160" y="0"/>
                      </a:moveTo>
                      <a:lnTo>
                        <a:pt x="160" y="81"/>
                      </a:lnTo>
                      <a:lnTo>
                        <a:pt x="72" y="104"/>
                      </a:lnTo>
                      <a:lnTo>
                        <a:pt x="0" y="75"/>
                      </a:lnTo>
                      <a:lnTo>
                        <a:pt x="16" y="0"/>
                      </a:lnTo>
                      <a:lnTo>
                        <a:pt x="160" y="0"/>
                      </a:lnTo>
                      <a:close/>
                    </a:path>
                  </a:pathLst>
                </a:custGeom>
                <a:solidFill>
                  <a:srgbClr val="E5AF6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32" name="íṥḷîďé">
                  <a:extLst>
                    <a:ext uri="{FF2B5EF4-FFF2-40B4-BE49-F238E27FC236}">
                      <a16:creationId xmlns="" xmlns:a16="http://schemas.microsoft.com/office/drawing/2014/main" id="{452AC91B-8C30-4C20-8D2F-BC810D8B2CA3}"/>
                    </a:ext>
                  </a:extLst>
                </p:cNvPr>
                <p:cNvSpPr/>
                <p:nvPr/>
              </p:nvSpPr>
              <p:spPr bwMode="auto">
                <a:xfrm>
                  <a:off x="9280294" y="3239366"/>
                  <a:ext cx="327236" cy="430281"/>
                </a:xfrm>
                <a:custGeom>
                  <a:avLst/>
                  <a:gdLst>
                    <a:gd name="T0" fmla="*/ 8 w 104"/>
                    <a:gd name="T1" fmla="*/ 86 h 137"/>
                    <a:gd name="T2" fmla="*/ 48 w 104"/>
                    <a:gd name="T3" fmla="*/ 137 h 137"/>
                    <a:gd name="T4" fmla="*/ 103 w 104"/>
                    <a:gd name="T5" fmla="*/ 60 h 137"/>
                    <a:gd name="T6" fmla="*/ 8 w 104"/>
                    <a:gd name="T7" fmla="*/ 86 h 137"/>
                  </a:gdLst>
                  <a:ahLst/>
                  <a:cxnLst>
                    <a:cxn ang="0">
                      <a:pos x="T0" y="T1"/>
                    </a:cxn>
                    <a:cxn ang="0">
                      <a:pos x="T2" y="T3"/>
                    </a:cxn>
                    <a:cxn ang="0">
                      <a:pos x="T4" y="T5"/>
                    </a:cxn>
                    <a:cxn ang="0">
                      <a:pos x="T6" y="T7"/>
                    </a:cxn>
                  </a:cxnLst>
                  <a:rect l="0" t="0" r="r" b="b"/>
                  <a:pathLst>
                    <a:path w="104" h="137">
                      <a:moveTo>
                        <a:pt x="8" y="86"/>
                      </a:moveTo>
                      <a:cubicBezTo>
                        <a:pt x="8" y="86"/>
                        <a:pt x="15" y="117"/>
                        <a:pt x="48" y="137"/>
                      </a:cubicBezTo>
                      <a:cubicBezTo>
                        <a:pt x="48" y="137"/>
                        <a:pt x="101" y="120"/>
                        <a:pt x="103" y="60"/>
                      </a:cubicBezTo>
                      <a:cubicBezTo>
                        <a:pt x="104" y="0"/>
                        <a:pt x="0" y="16"/>
                        <a:pt x="8" y="86"/>
                      </a:cubicBezTo>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20000"/>
                </a:bodyPr>
                <a:lstStyle/>
                <a:p>
                  <a:pPr algn="ctr"/>
                  <a:endParaRPr>
                    <a:cs typeface="+mn-ea"/>
                    <a:sym typeface="+mn-lt"/>
                  </a:endParaRPr>
                </a:p>
              </p:txBody>
            </p:sp>
            <p:sp>
              <p:nvSpPr>
                <p:cNvPr id="33" name="iṩľidé">
                  <a:extLst>
                    <a:ext uri="{FF2B5EF4-FFF2-40B4-BE49-F238E27FC236}">
                      <a16:creationId xmlns="" xmlns:a16="http://schemas.microsoft.com/office/drawing/2014/main" id="{1BCC09EC-A61C-4614-B52A-CF52F2FACE0E}"/>
                    </a:ext>
                  </a:extLst>
                </p:cNvPr>
                <p:cNvSpPr/>
                <p:nvPr/>
              </p:nvSpPr>
              <p:spPr bwMode="auto">
                <a:xfrm>
                  <a:off x="9264977" y="3711422"/>
                  <a:ext cx="295209" cy="155959"/>
                </a:xfrm>
                <a:custGeom>
                  <a:avLst/>
                  <a:gdLst>
                    <a:gd name="T0" fmla="*/ 29 w 212"/>
                    <a:gd name="T1" fmla="*/ 0 h 112"/>
                    <a:gd name="T2" fmla="*/ 0 w 212"/>
                    <a:gd name="T3" fmla="*/ 47 h 112"/>
                    <a:gd name="T4" fmla="*/ 65 w 212"/>
                    <a:gd name="T5" fmla="*/ 101 h 112"/>
                    <a:gd name="T6" fmla="*/ 101 w 212"/>
                    <a:gd name="T7" fmla="*/ 29 h 112"/>
                    <a:gd name="T8" fmla="*/ 135 w 212"/>
                    <a:gd name="T9" fmla="*/ 112 h 112"/>
                    <a:gd name="T10" fmla="*/ 212 w 212"/>
                    <a:gd name="T11" fmla="*/ 56 h 112"/>
                    <a:gd name="T12" fmla="*/ 189 w 212"/>
                    <a:gd name="T13" fmla="*/ 6 h 112"/>
                    <a:gd name="T14" fmla="*/ 106 w 212"/>
                    <a:gd name="T15" fmla="*/ 9 h 112"/>
                    <a:gd name="T16" fmla="*/ 29 w 212"/>
                    <a:gd name="T1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12">
                      <a:moveTo>
                        <a:pt x="29" y="0"/>
                      </a:moveTo>
                      <a:lnTo>
                        <a:pt x="0" y="47"/>
                      </a:lnTo>
                      <a:lnTo>
                        <a:pt x="65" y="101"/>
                      </a:lnTo>
                      <a:lnTo>
                        <a:pt x="101" y="29"/>
                      </a:lnTo>
                      <a:lnTo>
                        <a:pt x="135" y="112"/>
                      </a:lnTo>
                      <a:lnTo>
                        <a:pt x="212" y="56"/>
                      </a:lnTo>
                      <a:lnTo>
                        <a:pt x="189" y="6"/>
                      </a:lnTo>
                      <a:lnTo>
                        <a:pt x="106" y="9"/>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34" name="ïṩlîḑé">
                  <a:extLst>
                    <a:ext uri="{FF2B5EF4-FFF2-40B4-BE49-F238E27FC236}">
                      <a16:creationId xmlns="" xmlns:a16="http://schemas.microsoft.com/office/drawing/2014/main" id="{643A7421-8924-4549-83E0-8CC58E8D179D}"/>
                    </a:ext>
                  </a:extLst>
                </p:cNvPr>
                <p:cNvSpPr/>
                <p:nvPr/>
              </p:nvSpPr>
              <p:spPr bwMode="auto">
                <a:xfrm>
                  <a:off x="9264977" y="3711422"/>
                  <a:ext cx="295209" cy="155959"/>
                </a:xfrm>
                <a:custGeom>
                  <a:avLst/>
                  <a:gdLst>
                    <a:gd name="T0" fmla="*/ 29 w 212"/>
                    <a:gd name="T1" fmla="*/ 0 h 112"/>
                    <a:gd name="T2" fmla="*/ 0 w 212"/>
                    <a:gd name="T3" fmla="*/ 47 h 112"/>
                    <a:gd name="T4" fmla="*/ 65 w 212"/>
                    <a:gd name="T5" fmla="*/ 101 h 112"/>
                    <a:gd name="T6" fmla="*/ 101 w 212"/>
                    <a:gd name="T7" fmla="*/ 29 h 112"/>
                    <a:gd name="T8" fmla="*/ 135 w 212"/>
                    <a:gd name="T9" fmla="*/ 112 h 112"/>
                    <a:gd name="T10" fmla="*/ 212 w 212"/>
                    <a:gd name="T11" fmla="*/ 56 h 112"/>
                    <a:gd name="T12" fmla="*/ 189 w 212"/>
                    <a:gd name="T13" fmla="*/ 6 h 112"/>
                    <a:gd name="T14" fmla="*/ 106 w 212"/>
                    <a:gd name="T15" fmla="*/ 9 h 112"/>
                    <a:gd name="T16" fmla="*/ 29 w 212"/>
                    <a:gd name="T1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12">
                      <a:moveTo>
                        <a:pt x="29" y="0"/>
                      </a:moveTo>
                      <a:lnTo>
                        <a:pt x="0" y="47"/>
                      </a:lnTo>
                      <a:lnTo>
                        <a:pt x="65" y="101"/>
                      </a:lnTo>
                      <a:lnTo>
                        <a:pt x="101" y="29"/>
                      </a:lnTo>
                      <a:lnTo>
                        <a:pt x="135" y="112"/>
                      </a:lnTo>
                      <a:lnTo>
                        <a:pt x="212" y="56"/>
                      </a:lnTo>
                      <a:lnTo>
                        <a:pt x="189" y="6"/>
                      </a:lnTo>
                      <a:lnTo>
                        <a:pt x="106" y="9"/>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35" name="iṥľiḑé">
                  <a:extLst>
                    <a:ext uri="{FF2B5EF4-FFF2-40B4-BE49-F238E27FC236}">
                      <a16:creationId xmlns="" xmlns:a16="http://schemas.microsoft.com/office/drawing/2014/main" id="{40A68BA6-D9E0-40E6-9C56-028B95F6D18F}"/>
                    </a:ext>
                  </a:extLst>
                </p:cNvPr>
                <p:cNvSpPr/>
                <p:nvPr/>
              </p:nvSpPr>
              <p:spPr bwMode="auto">
                <a:xfrm>
                  <a:off x="8717726" y="3751804"/>
                  <a:ext cx="462308" cy="257611"/>
                </a:xfrm>
                <a:custGeom>
                  <a:avLst/>
                  <a:gdLst>
                    <a:gd name="T0" fmla="*/ 332 w 332"/>
                    <a:gd name="T1" fmla="*/ 29 h 185"/>
                    <a:gd name="T2" fmla="*/ 172 w 332"/>
                    <a:gd name="T3" fmla="*/ 0 h 185"/>
                    <a:gd name="T4" fmla="*/ 0 w 332"/>
                    <a:gd name="T5" fmla="*/ 56 h 185"/>
                    <a:gd name="T6" fmla="*/ 300 w 332"/>
                    <a:gd name="T7" fmla="*/ 185 h 185"/>
                    <a:gd name="T8" fmla="*/ 332 w 332"/>
                    <a:gd name="T9" fmla="*/ 29 h 185"/>
                  </a:gdLst>
                  <a:ahLst/>
                  <a:cxnLst>
                    <a:cxn ang="0">
                      <a:pos x="T0" y="T1"/>
                    </a:cxn>
                    <a:cxn ang="0">
                      <a:pos x="T2" y="T3"/>
                    </a:cxn>
                    <a:cxn ang="0">
                      <a:pos x="T4" y="T5"/>
                    </a:cxn>
                    <a:cxn ang="0">
                      <a:pos x="T6" y="T7"/>
                    </a:cxn>
                    <a:cxn ang="0">
                      <a:pos x="T8" y="T9"/>
                    </a:cxn>
                  </a:cxnLst>
                  <a:rect l="0" t="0" r="r" b="b"/>
                  <a:pathLst>
                    <a:path w="332" h="185">
                      <a:moveTo>
                        <a:pt x="332" y="29"/>
                      </a:moveTo>
                      <a:lnTo>
                        <a:pt x="172" y="0"/>
                      </a:lnTo>
                      <a:lnTo>
                        <a:pt x="0" y="56"/>
                      </a:lnTo>
                      <a:lnTo>
                        <a:pt x="300" y="185"/>
                      </a:lnTo>
                      <a:lnTo>
                        <a:pt x="332" y="2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36" name="íslíďè">
                  <a:extLst>
                    <a:ext uri="{FF2B5EF4-FFF2-40B4-BE49-F238E27FC236}">
                      <a16:creationId xmlns="" xmlns:a16="http://schemas.microsoft.com/office/drawing/2014/main" id="{EAD81331-F752-4020-BB8F-6C38FA142CD8}"/>
                    </a:ext>
                  </a:extLst>
                </p:cNvPr>
                <p:cNvSpPr/>
                <p:nvPr/>
              </p:nvSpPr>
              <p:spPr bwMode="auto">
                <a:xfrm>
                  <a:off x="8717726" y="3751804"/>
                  <a:ext cx="462308" cy="257611"/>
                </a:xfrm>
                <a:custGeom>
                  <a:avLst/>
                  <a:gdLst>
                    <a:gd name="T0" fmla="*/ 332 w 332"/>
                    <a:gd name="T1" fmla="*/ 29 h 185"/>
                    <a:gd name="T2" fmla="*/ 172 w 332"/>
                    <a:gd name="T3" fmla="*/ 0 h 185"/>
                    <a:gd name="T4" fmla="*/ 0 w 332"/>
                    <a:gd name="T5" fmla="*/ 56 h 185"/>
                    <a:gd name="T6" fmla="*/ 300 w 332"/>
                    <a:gd name="T7" fmla="*/ 185 h 185"/>
                    <a:gd name="T8" fmla="*/ 332 w 332"/>
                    <a:gd name="T9" fmla="*/ 29 h 185"/>
                  </a:gdLst>
                  <a:ahLst/>
                  <a:cxnLst>
                    <a:cxn ang="0">
                      <a:pos x="T0" y="T1"/>
                    </a:cxn>
                    <a:cxn ang="0">
                      <a:pos x="T2" y="T3"/>
                    </a:cxn>
                    <a:cxn ang="0">
                      <a:pos x="T4" y="T5"/>
                    </a:cxn>
                    <a:cxn ang="0">
                      <a:pos x="T6" y="T7"/>
                    </a:cxn>
                    <a:cxn ang="0">
                      <a:pos x="T8" y="T9"/>
                    </a:cxn>
                  </a:cxnLst>
                  <a:rect l="0" t="0" r="r" b="b"/>
                  <a:pathLst>
                    <a:path w="332" h="185">
                      <a:moveTo>
                        <a:pt x="332" y="29"/>
                      </a:moveTo>
                      <a:lnTo>
                        <a:pt x="172" y="0"/>
                      </a:lnTo>
                      <a:lnTo>
                        <a:pt x="0" y="56"/>
                      </a:lnTo>
                      <a:lnTo>
                        <a:pt x="300" y="185"/>
                      </a:lnTo>
                      <a:lnTo>
                        <a:pt x="332"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37" name="ïṡlíḋé">
                  <a:extLst>
                    <a:ext uri="{FF2B5EF4-FFF2-40B4-BE49-F238E27FC236}">
                      <a16:creationId xmlns="" xmlns:a16="http://schemas.microsoft.com/office/drawing/2014/main" id="{7E49DF9F-B6CB-4192-9033-5484B449D98D}"/>
                    </a:ext>
                  </a:extLst>
                </p:cNvPr>
                <p:cNvSpPr/>
                <p:nvPr/>
              </p:nvSpPr>
              <p:spPr bwMode="auto">
                <a:xfrm>
                  <a:off x="9632595" y="3211516"/>
                  <a:ext cx="460916" cy="888412"/>
                </a:xfrm>
                <a:custGeom>
                  <a:avLst/>
                  <a:gdLst>
                    <a:gd name="T0" fmla="*/ 15 w 331"/>
                    <a:gd name="T1" fmla="*/ 444 h 638"/>
                    <a:gd name="T2" fmla="*/ 173 w 331"/>
                    <a:gd name="T3" fmla="*/ 336 h 638"/>
                    <a:gd name="T4" fmla="*/ 252 w 331"/>
                    <a:gd name="T5" fmla="*/ 43 h 638"/>
                    <a:gd name="T6" fmla="*/ 331 w 331"/>
                    <a:gd name="T7" fmla="*/ 0 h 638"/>
                    <a:gd name="T8" fmla="*/ 257 w 331"/>
                    <a:gd name="T9" fmla="*/ 413 h 638"/>
                    <a:gd name="T10" fmla="*/ 0 w 331"/>
                    <a:gd name="T11" fmla="*/ 638 h 638"/>
                    <a:gd name="T12" fmla="*/ 15 w 331"/>
                    <a:gd name="T13" fmla="*/ 444 h 638"/>
                  </a:gdLst>
                  <a:ahLst/>
                  <a:cxnLst>
                    <a:cxn ang="0">
                      <a:pos x="T0" y="T1"/>
                    </a:cxn>
                    <a:cxn ang="0">
                      <a:pos x="T2" y="T3"/>
                    </a:cxn>
                    <a:cxn ang="0">
                      <a:pos x="T4" y="T5"/>
                    </a:cxn>
                    <a:cxn ang="0">
                      <a:pos x="T6" y="T7"/>
                    </a:cxn>
                    <a:cxn ang="0">
                      <a:pos x="T8" y="T9"/>
                    </a:cxn>
                    <a:cxn ang="0">
                      <a:pos x="T10" y="T11"/>
                    </a:cxn>
                    <a:cxn ang="0">
                      <a:pos x="T12" y="T13"/>
                    </a:cxn>
                  </a:cxnLst>
                  <a:rect l="0" t="0" r="r" b="b"/>
                  <a:pathLst>
                    <a:path w="331" h="638">
                      <a:moveTo>
                        <a:pt x="15" y="444"/>
                      </a:moveTo>
                      <a:lnTo>
                        <a:pt x="173" y="336"/>
                      </a:lnTo>
                      <a:lnTo>
                        <a:pt x="252" y="43"/>
                      </a:lnTo>
                      <a:lnTo>
                        <a:pt x="331" y="0"/>
                      </a:lnTo>
                      <a:lnTo>
                        <a:pt x="257" y="413"/>
                      </a:lnTo>
                      <a:lnTo>
                        <a:pt x="0" y="638"/>
                      </a:lnTo>
                      <a:lnTo>
                        <a:pt x="15" y="444"/>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8" name="íSḷïdê">
                  <a:extLst>
                    <a:ext uri="{FF2B5EF4-FFF2-40B4-BE49-F238E27FC236}">
                      <a16:creationId xmlns="" xmlns:a16="http://schemas.microsoft.com/office/drawing/2014/main" id="{DFCB067A-0B7E-47CC-897F-574F5857EB9D}"/>
                    </a:ext>
                  </a:extLst>
                </p:cNvPr>
                <p:cNvSpPr/>
                <p:nvPr/>
              </p:nvSpPr>
              <p:spPr bwMode="auto">
                <a:xfrm>
                  <a:off x="9632595" y="3211516"/>
                  <a:ext cx="460916" cy="888412"/>
                </a:xfrm>
                <a:custGeom>
                  <a:avLst/>
                  <a:gdLst>
                    <a:gd name="T0" fmla="*/ 15 w 331"/>
                    <a:gd name="T1" fmla="*/ 444 h 638"/>
                    <a:gd name="T2" fmla="*/ 173 w 331"/>
                    <a:gd name="T3" fmla="*/ 336 h 638"/>
                    <a:gd name="T4" fmla="*/ 252 w 331"/>
                    <a:gd name="T5" fmla="*/ 43 h 638"/>
                    <a:gd name="T6" fmla="*/ 331 w 331"/>
                    <a:gd name="T7" fmla="*/ 0 h 638"/>
                    <a:gd name="T8" fmla="*/ 257 w 331"/>
                    <a:gd name="T9" fmla="*/ 413 h 638"/>
                    <a:gd name="T10" fmla="*/ 0 w 331"/>
                    <a:gd name="T11" fmla="*/ 638 h 638"/>
                    <a:gd name="T12" fmla="*/ 15 w 331"/>
                    <a:gd name="T13" fmla="*/ 444 h 638"/>
                  </a:gdLst>
                  <a:ahLst/>
                  <a:cxnLst>
                    <a:cxn ang="0">
                      <a:pos x="T0" y="T1"/>
                    </a:cxn>
                    <a:cxn ang="0">
                      <a:pos x="T2" y="T3"/>
                    </a:cxn>
                    <a:cxn ang="0">
                      <a:pos x="T4" y="T5"/>
                    </a:cxn>
                    <a:cxn ang="0">
                      <a:pos x="T6" y="T7"/>
                    </a:cxn>
                    <a:cxn ang="0">
                      <a:pos x="T8" y="T9"/>
                    </a:cxn>
                    <a:cxn ang="0">
                      <a:pos x="T10" y="T11"/>
                    </a:cxn>
                    <a:cxn ang="0">
                      <a:pos x="T12" y="T13"/>
                    </a:cxn>
                  </a:cxnLst>
                  <a:rect l="0" t="0" r="r" b="b"/>
                  <a:pathLst>
                    <a:path w="331" h="638">
                      <a:moveTo>
                        <a:pt x="15" y="444"/>
                      </a:moveTo>
                      <a:lnTo>
                        <a:pt x="173" y="336"/>
                      </a:lnTo>
                      <a:lnTo>
                        <a:pt x="252" y="43"/>
                      </a:lnTo>
                      <a:lnTo>
                        <a:pt x="331" y="0"/>
                      </a:lnTo>
                      <a:lnTo>
                        <a:pt x="257" y="413"/>
                      </a:lnTo>
                      <a:lnTo>
                        <a:pt x="0" y="638"/>
                      </a:lnTo>
                      <a:lnTo>
                        <a:pt x="15" y="4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9" name="îṩḷîḋè">
                  <a:extLst>
                    <a:ext uri="{FF2B5EF4-FFF2-40B4-BE49-F238E27FC236}">
                      <a16:creationId xmlns="" xmlns:a16="http://schemas.microsoft.com/office/drawing/2014/main" id="{8FC1BF39-7C71-4664-B4B2-0FA072581906}"/>
                    </a:ext>
                  </a:extLst>
                </p:cNvPr>
                <p:cNvSpPr/>
                <p:nvPr/>
              </p:nvSpPr>
              <p:spPr bwMode="auto">
                <a:xfrm>
                  <a:off x="8972553" y="4555274"/>
                  <a:ext cx="630800" cy="1207293"/>
                </a:xfrm>
                <a:custGeom>
                  <a:avLst/>
                  <a:gdLst>
                    <a:gd name="T0" fmla="*/ 133 w 453"/>
                    <a:gd name="T1" fmla="*/ 0 h 867"/>
                    <a:gd name="T2" fmla="*/ 0 w 453"/>
                    <a:gd name="T3" fmla="*/ 867 h 867"/>
                    <a:gd name="T4" fmla="*/ 68 w 453"/>
                    <a:gd name="T5" fmla="*/ 867 h 867"/>
                    <a:gd name="T6" fmla="*/ 241 w 453"/>
                    <a:gd name="T7" fmla="*/ 208 h 867"/>
                    <a:gd name="T8" fmla="*/ 271 w 453"/>
                    <a:gd name="T9" fmla="*/ 208 h 867"/>
                    <a:gd name="T10" fmla="*/ 386 w 453"/>
                    <a:gd name="T11" fmla="*/ 867 h 867"/>
                    <a:gd name="T12" fmla="*/ 453 w 453"/>
                    <a:gd name="T13" fmla="*/ 867 h 867"/>
                    <a:gd name="T14" fmla="*/ 397 w 453"/>
                    <a:gd name="T15" fmla="*/ 3 h 867"/>
                    <a:gd name="T16" fmla="*/ 133 w 453"/>
                    <a:gd name="T17" fmla="*/ 0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867">
                      <a:moveTo>
                        <a:pt x="133" y="0"/>
                      </a:moveTo>
                      <a:lnTo>
                        <a:pt x="0" y="867"/>
                      </a:lnTo>
                      <a:lnTo>
                        <a:pt x="68" y="867"/>
                      </a:lnTo>
                      <a:lnTo>
                        <a:pt x="241" y="208"/>
                      </a:lnTo>
                      <a:lnTo>
                        <a:pt x="271" y="208"/>
                      </a:lnTo>
                      <a:lnTo>
                        <a:pt x="386" y="867"/>
                      </a:lnTo>
                      <a:lnTo>
                        <a:pt x="453" y="867"/>
                      </a:lnTo>
                      <a:lnTo>
                        <a:pt x="397" y="3"/>
                      </a:lnTo>
                      <a:lnTo>
                        <a:pt x="133"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40" name="ï$1ïḓè">
                  <a:extLst>
                    <a:ext uri="{FF2B5EF4-FFF2-40B4-BE49-F238E27FC236}">
                      <a16:creationId xmlns="" xmlns:a16="http://schemas.microsoft.com/office/drawing/2014/main" id="{A080E284-B158-4BCE-84CE-A4DE787DA2EC}"/>
                    </a:ext>
                  </a:extLst>
                </p:cNvPr>
                <p:cNvSpPr/>
                <p:nvPr/>
              </p:nvSpPr>
              <p:spPr bwMode="auto">
                <a:xfrm>
                  <a:off x="8799883" y="5762566"/>
                  <a:ext cx="267359" cy="162922"/>
                </a:xfrm>
                <a:custGeom>
                  <a:avLst/>
                  <a:gdLst>
                    <a:gd name="T0" fmla="*/ 119 w 192"/>
                    <a:gd name="T1" fmla="*/ 0 h 117"/>
                    <a:gd name="T2" fmla="*/ 0 w 192"/>
                    <a:gd name="T3" fmla="*/ 117 h 117"/>
                    <a:gd name="T4" fmla="*/ 192 w 192"/>
                    <a:gd name="T5" fmla="*/ 117 h 117"/>
                    <a:gd name="T6" fmla="*/ 192 w 192"/>
                    <a:gd name="T7" fmla="*/ 0 h 117"/>
                    <a:gd name="T8" fmla="*/ 119 w 192"/>
                    <a:gd name="T9" fmla="*/ 0 h 117"/>
                  </a:gdLst>
                  <a:ahLst/>
                  <a:cxnLst>
                    <a:cxn ang="0">
                      <a:pos x="T0" y="T1"/>
                    </a:cxn>
                    <a:cxn ang="0">
                      <a:pos x="T2" y="T3"/>
                    </a:cxn>
                    <a:cxn ang="0">
                      <a:pos x="T4" y="T5"/>
                    </a:cxn>
                    <a:cxn ang="0">
                      <a:pos x="T6" y="T7"/>
                    </a:cxn>
                    <a:cxn ang="0">
                      <a:pos x="T8" y="T9"/>
                    </a:cxn>
                  </a:cxnLst>
                  <a:rect l="0" t="0" r="r" b="b"/>
                  <a:pathLst>
                    <a:path w="192" h="117">
                      <a:moveTo>
                        <a:pt x="119" y="0"/>
                      </a:moveTo>
                      <a:lnTo>
                        <a:pt x="0" y="117"/>
                      </a:lnTo>
                      <a:lnTo>
                        <a:pt x="192" y="117"/>
                      </a:lnTo>
                      <a:lnTo>
                        <a:pt x="192" y="0"/>
                      </a:lnTo>
                      <a:lnTo>
                        <a:pt x="1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41" name="îśḻïḋê">
                  <a:extLst>
                    <a:ext uri="{FF2B5EF4-FFF2-40B4-BE49-F238E27FC236}">
                      <a16:creationId xmlns="" xmlns:a16="http://schemas.microsoft.com/office/drawing/2014/main" id="{F5BD1539-A990-4B1A-BC79-532B2A8D2C6E}"/>
                    </a:ext>
                  </a:extLst>
                </p:cNvPr>
                <p:cNvSpPr/>
                <p:nvPr/>
              </p:nvSpPr>
              <p:spPr bwMode="auto">
                <a:xfrm>
                  <a:off x="9510056" y="5762566"/>
                  <a:ext cx="187987" cy="162922"/>
                </a:xfrm>
                <a:custGeom>
                  <a:avLst/>
                  <a:gdLst>
                    <a:gd name="T0" fmla="*/ 0 w 135"/>
                    <a:gd name="T1" fmla="*/ 0 h 117"/>
                    <a:gd name="T2" fmla="*/ 16 w 135"/>
                    <a:gd name="T3" fmla="*/ 117 h 117"/>
                    <a:gd name="T4" fmla="*/ 135 w 135"/>
                    <a:gd name="T5" fmla="*/ 117 h 117"/>
                    <a:gd name="T6" fmla="*/ 67 w 135"/>
                    <a:gd name="T7" fmla="*/ 0 h 117"/>
                    <a:gd name="T8" fmla="*/ 0 w 135"/>
                    <a:gd name="T9" fmla="*/ 0 h 117"/>
                  </a:gdLst>
                  <a:ahLst/>
                  <a:cxnLst>
                    <a:cxn ang="0">
                      <a:pos x="T0" y="T1"/>
                    </a:cxn>
                    <a:cxn ang="0">
                      <a:pos x="T2" y="T3"/>
                    </a:cxn>
                    <a:cxn ang="0">
                      <a:pos x="T4" y="T5"/>
                    </a:cxn>
                    <a:cxn ang="0">
                      <a:pos x="T6" y="T7"/>
                    </a:cxn>
                    <a:cxn ang="0">
                      <a:pos x="T8" y="T9"/>
                    </a:cxn>
                  </a:cxnLst>
                  <a:rect l="0" t="0" r="r" b="b"/>
                  <a:pathLst>
                    <a:path w="135" h="117">
                      <a:moveTo>
                        <a:pt x="0" y="0"/>
                      </a:moveTo>
                      <a:lnTo>
                        <a:pt x="16" y="117"/>
                      </a:lnTo>
                      <a:lnTo>
                        <a:pt x="135" y="117"/>
                      </a:lnTo>
                      <a:lnTo>
                        <a:pt x="6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42" name="íṧļiḋé">
                  <a:extLst>
                    <a:ext uri="{FF2B5EF4-FFF2-40B4-BE49-F238E27FC236}">
                      <a16:creationId xmlns="" xmlns:a16="http://schemas.microsoft.com/office/drawing/2014/main" id="{1E18615A-1137-4325-BE66-BBAA9EE32B17}"/>
                    </a:ext>
                  </a:extLst>
                </p:cNvPr>
                <p:cNvSpPr/>
                <p:nvPr/>
              </p:nvSpPr>
              <p:spPr bwMode="auto">
                <a:xfrm>
                  <a:off x="9264977" y="3776869"/>
                  <a:ext cx="295209" cy="545858"/>
                </a:xfrm>
                <a:custGeom>
                  <a:avLst/>
                  <a:gdLst>
                    <a:gd name="T0" fmla="*/ 212 w 212"/>
                    <a:gd name="T1" fmla="*/ 9 h 392"/>
                    <a:gd name="T2" fmla="*/ 58 w 212"/>
                    <a:gd name="T3" fmla="*/ 392 h 392"/>
                    <a:gd name="T4" fmla="*/ 0 w 212"/>
                    <a:gd name="T5" fmla="*/ 0 h 392"/>
                    <a:gd name="T6" fmla="*/ 212 w 212"/>
                    <a:gd name="T7" fmla="*/ 9 h 392"/>
                  </a:gdLst>
                  <a:ahLst/>
                  <a:cxnLst>
                    <a:cxn ang="0">
                      <a:pos x="T0" y="T1"/>
                    </a:cxn>
                    <a:cxn ang="0">
                      <a:pos x="T2" y="T3"/>
                    </a:cxn>
                    <a:cxn ang="0">
                      <a:pos x="T4" y="T5"/>
                    </a:cxn>
                    <a:cxn ang="0">
                      <a:pos x="T6" y="T7"/>
                    </a:cxn>
                  </a:cxnLst>
                  <a:rect l="0" t="0" r="r" b="b"/>
                  <a:pathLst>
                    <a:path w="212" h="392">
                      <a:moveTo>
                        <a:pt x="212" y="9"/>
                      </a:moveTo>
                      <a:lnTo>
                        <a:pt x="58" y="392"/>
                      </a:lnTo>
                      <a:lnTo>
                        <a:pt x="0" y="0"/>
                      </a:lnTo>
                      <a:lnTo>
                        <a:pt x="21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43" name="íṥlîḍé">
                  <a:extLst>
                    <a:ext uri="{FF2B5EF4-FFF2-40B4-BE49-F238E27FC236}">
                      <a16:creationId xmlns="" xmlns:a16="http://schemas.microsoft.com/office/drawing/2014/main" id="{FA0A5BDA-9140-4B98-AABA-0C7C6A98E5B7}"/>
                    </a:ext>
                  </a:extLst>
                </p:cNvPr>
                <p:cNvSpPr/>
                <p:nvPr/>
              </p:nvSpPr>
              <p:spPr bwMode="auto">
                <a:xfrm>
                  <a:off x="9264977" y="3776869"/>
                  <a:ext cx="295209" cy="545858"/>
                </a:xfrm>
                <a:custGeom>
                  <a:avLst/>
                  <a:gdLst>
                    <a:gd name="T0" fmla="*/ 212 w 212"/>
                    <a:gd name="T1" fmla="*/ 9 h 392"/>
                    <a:gd name="T2" fmla="*/ 58 w 212"/>
                    <a:gd name="T3" fmla="*/ 392 h 392"/>
                    <a:gd name="T4" fmla="*/ 0 w 212"/>
                    <a:gd name="T5" fmla="*/ 0 h 392"/>
                    <a:gd name="T6" fmla="*/ 212 w 212"/>
                    <a:gd name="T7" fmla="*/ 9 h 392"/>
                  </a:gdLst>
                  <a:ahLst/>
                  <a:cxnLst>
                    <a:cxn ang="0">
                      <a:pos x="T0" y="T1"/>
                    </a:cxn>
                    <a:cxn ang="0">
                      <a:pos x="T2" y="T3"/>
                    </a:cxn>
                    <a:cxn ang="0">
                      <a:pos x="T4" y="T5"/>
                    </a:cxn>
                    <a:cxn ang="0">
                      <a:pos x="T6" y="T7"/>
                    </a:cxn>
                  </a:cxnLst>
                  <a:rect l="0" t="0" r="r" b="b"/>
                  <a:pathLst>
                    <a:path w="212" h="392">
                      <a:moveTo>
                        <a:pt x="212" y="9"/>
                      </a:moveTo>
                      <a:lnTo>
                        <a:pt x="58" y="392"/>
                      </a:lnTo>
                      <a:lnTo>
                        <a:pt x="0" y="0"/>
                      </a:lnTo>
                      <a:lnTo>
                        <a:pt x="21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44" name="ïśļíḍe">
                  <a:extLst>
                    <a:ext uri="{FF2B5EF4-FFF2-40B4-BE49-F238E27FC236}">
                      <a16:creationId xmlns="" xmlns:a16="http://schemas.microsoft.com/office/drawing/2014/main" id="{7BA2991D-DB06-415A-A581-0ABDA26A42AC}"/>
                    </a:ext>
                  </a:extLst>
                </p:cNvPr>
                <p:cNvSpPr/>
                <p:nvPr/>
              </p:nvSpPr>
              <p:spPr bwMode="auto">
                <a:xfrm>
                  <a:off x="9355489" y="3751804"/>
                  <a:ext cx="97475" cy="157352"/>
                </a:xfrm>
                <a:custGeom>
                  <a:avLst/>
                  <a:gdLst>
                    <a:gd name="T0" fmla="*/ 0 w 70"/>
                    <a:gd name="T1" fmla="*/ 72 h 113"/>
                    <a:gd name="T2" fmla="*/ 36 w 70"/>
                    <a:gd name="T3" fmla="*/ 0 h 113"/>
                    <a:gd name="T4" fmla="*/ 70 w 70"/>
                    <a:gd name="T5" fmla="*/ 83 h 113"/>
                    <a:gd name="T6" fmla="*/ 57 w 70"/>
                    <a:gd name="T7" fmla="*/ 113 h 113"/>
                    <a:gd name="T8" fmla="*/ 9 w 70"/>
                    <a:gd name="T9" fmla="*/ 113 h 113"/>
                    <a:gd name="T10" fmla="*/ 0 w 70"/>
                    <a:gd name="T11" fmla="*/ 72 h 113"/>
                  </a:gdLst>
                  <a:ahLst/>
                  <a:cxnLst>
                    <a:cxn ang="0">
                      <a:pos x="T0" y="T1"/>
                    </a:cxn>
                    <a:cxn ang="0">
                      <a:pos x="T2" y="T3"/>
                    </a:cxn>
                    <a:cxn ang="0">
                      <a:pos x="T4" y="T5"/>
                    </a:cxn>
                    <a:cxn ang="0">
                      <a:pos x="T6" y="T7"/>
                    </a:cxn>
                    <a:cxn ang="0">
                      <a:pos x="T8" y="T9"/>
                    </a:cxn>
                    <a:cxn ang="0">
                      <a:pos x="T10" y="T11"/>
                    </a:cxn>
                  </a:cxnLst>
                  <a:rect l="0" t="0" r="r" b="b"/>
                  <a:pathLst>
                    <a:path w="70" h="113">
                      <a:moveTo>
                        <a:pt x="0" y="72"/>
                      </a:moveTo>
                      <a:lnTo>
                        <a:pt x="36" y="0"/>
                      </a:lnTo>
                      <a:lnTo>
                        <a:pt x="70" y="83"/>
                      </a:lnTo>
                      <a:lnTo>
                        <a:pt x="57" y="113"/>
                      </a:lnTo>
                      <a:lnTo>
                        <a:pt x="9" y="113"/>
                      </a:lnTo>
                      <a:lnTo>
                        <a:pt x="0" y="72"/>
                      </a:lnTo>
                      <a:close/>
                    </a:path>
                  </a:pathLst>
                </a:custGeom>
                <a:solidFill>
                  <a:srgbClr val="EF4A6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45" name="iṧḷïḑé">
                  <a:extLst>
                    <a:ext uri="{FF2B5EF4-FFF2-40B4-BE49-F238E27FC236}">
                      <a16:creationId xmlns="" xmlns:a16="http://schemas.microsoft.com/office/drawing/2014/main" id="{1CEAF548-DE84-489A-8DA0-95C5C3E7A539}"/>
                    </a:ext>
                  </a:extLst>
                </p:cNvPr>
                <p:cNvSpPr/>
                <p:nvPr/>
              </p:nvSpPr>
              <p:spPr bwMode="auto">
                <a:xfrm>
                  <a:off x="9355489" y="3751804"/>
                  <a:ext cx="97475" cy="157352"/>
                </a:xfrm>
                <a:custGeom>
                  <a:avLst/>
                  <a:gdLst>
                    <a:gd name="T0" fmla="*/ 0 w 70"/>
                    <a:gd name="T1" fmla="*/ 72 h 113"/>
                    <a:gd name="T2" fmla="*/ 36 w 70"/>
                    <a:gd name="T3" fmla="*/ 0 h 113"/>
                    <a:gd name="T4" fmla="*/ 70 w 70"/>
                    <a:gd name="T5" fmla="*/ 83 h 113"/>
                    <a:gd name="T6" fmla="*/ 57 w 70"/>
                    <a:gd name="T7" fmla="*/ 113 h 113"/>
                    <a:gd name="T8" fmla="*/ 9 w 70"/>
                    <a:gd name="T9" fmla="*/ 113 h 113"/>
                    <a:gd name="T10" fmla="*/ 0 w 70"/>
                    <a:gd name="T11" fmla="*/ 72 h 113"/>
                  </a:gdLst>
                  <a:ahLst/>
                  <a:cxnLst>
                    <a:cxn ang="0">
                      <a:pos x="T0" y="T1"/>
                    </a:cxn>
                    <a:cxn ang="0">
                      <a:pos x="T2" y="T3"/>
                    </a:cxn>
                    <a:cxn ang="0">
                      <a:pos x="T4" y="T5"/>
                    </a:cxn>
                    <a:cxn ang="0">
                      <a:pos x="T6" y="T7"/>
                    </a:cxn>
                    <a:cxn ang="0">
                      <a:pos x="T8" y="T9"/>
                    </a:cxn>
                    <a:cxn ang="0">
                      <a:pos x="T10" y="T11"/>
                    </a:cxn>
                  </a:cxnLst>
                  <a:rect l="0" t="0" r="r" b="b"/>
                  <a:pathLst>
                    <a:path w="70" h="113">
                      <a:moveTo>
                        <a:pt x="0" y="72"/>
                      </a:moveTo>
                      <a:lnTo>
                        <a:pt x="36" y="0"/>
                      </a:lnTo>
                      <a:lnTo>
                        <a:pt x="70" y="83"/>
                      </a:lnTo>
                      <a:lnTo>
                        <a:pt x="57" y="113"/>
                      </a:lnTo>
                      <a:lnTo>
                        <a:pt x="9" y="113"/>
                      </a:lnTo>
                      <a:lnTo>
                        <a:pt x="0" y="72"/>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dirty="0">
                    <a:cs typeface="+mn-ea"/>
                    <a:sym typeface="+mn-lt"/>
                  </a:endParaRPr>
                </a:p>
              </p:txBody>
            </p:sp>
            <p:sp>
              <p:nvSpPr>
                <p:cNvPr id="46" name="íSļïḓê">
                  <a:extLst>
                    <a:ext uri="{FF2B5EF4-FFF2-40B4-BE49-F238E27FC236}">
                      <a16:creationId xmlns="" xmlns:a16="http://schemas.microsoft.com/office/drawing/2014/main" id="{C38D448C-58E2-4D61-A0FD-F4AA7AABDACE}"/>
                    </a:ext>
                  </a:extLst>
                </p:cNvPr>
                <p:cNvSpPr/>
                <p:nvPr/>
              </p:nvSpPr>
              <p:spPr bwMode="auto">
                <a:xfrm>
                  <a:off x="9317891" y="3909156"/>
                  <a:ext cx="119755" cy="413571"/>
                </a:xfrm>
                <a:custGeom>
                  <a:avLst/>
                  <a:gdLst>
                    <a:gd name="T0" fmla="*/ 36 w 86"/>
                    <a:gd name="T1" fmla="*/ 0 h 297"/>
                    <a:gd name="T2" fmla="*/ 0 w 86"/>
                    <a:gd name="T3" fmla="*/ 173 h 297"/>
                    <a:gd name="T4" fmla="*/ 20 w 86"/>
                    <a:gd name="T5" fmla="*/ 297 h 297"/>
                    <a:gd name="T6" fmla="*/ 86 w 86"/>
                    <a:gd name="T7" fmla="*/ 135 h 297"/>
                    <a:gd name="T8" fmla="*/ 84 w 86"/>
                    <a:gd name="T9" fmla="*/ 0 h 297"/>
                    <a:gd name="T10" fmla="*/ 36 w 86"/>
                    <a:gd name="T11" fmla="*/ 0 h 297"/>
                  </a:gdLst>
                  <a:ahLst/>
                  <a:cxnLst>
                    <a:cxn ang="0">
                      <a:pos x="T0" y="T1"/>
                    </a:cxn>
                    <a:cxn ang="0">
                      <a:pos x="T2" y="T3"/>
                    </a:cxn>
                    <a:cxn ang="0">
                      <a:pos x="T4" y="T5"/>
                    </a:cxn>
                    <a:cxn ang="0">
                      <a:pos x="T6" y="T7"/>
                    </a:cxn>
                    <a:cxn ang="0">
                      <a:pos x="T8" y="T9"/>
                    </a:cxn>
                    <a:cxn ang="0">
                      <a:pos x="T10" y="T11"/>
                    </a:cxn>
                  </a:cxnLst>
                  <a:rect l="0" t="0" r="r" b="b"/>
                  <a:pathLst>
                    <a:path w="86" h="297">
                      <a:moveTo>
                        <a:pt x="36" y="0"/>
                      </a:moveTo>
                      <a:lnTo>
                        <a:pt x="0" y="173"/>
                      </a:lnTo>
                      <a:lnTo>
                        <a:pt x="20" y="297"/>
                      </a:lnTo>
                      <a:lnTo>
                        <a:pt x="86" y="135"/>
                      </a:lnTo>
                      <a:lnTo>
                        <a:pt x="84" y="0"/>
                      </a:lnTo>
                      <a:lnTo>
                        <a:pt x="36" y="0"/>
                      </a:lnTo>
                      <a:close/>
                    </a:path>
                  </a:pathLst>
                </a:custGeom>
                <a:solidFill>
                  <a:srgbClr val="EF4A6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20000"/>
                </a:bodyPr>
                <a:lstStyle/>
                <a:p>
                  <a:pPr algn="ctr"/>
                  <a:endParaRPr>
                    <a:cs typeface="+mn-ea"/>
                    <a:sym typeface="+mn-lt"/>
                  </a:endParaRPr>
                </a:p>
              </p:txBody>
            </p:sp>
            <p:sp>
              <p:nvSpPr>
                <p:cNvPr id="47" name="ïṡḻïḑe">
                  <a:extLst>
                    <a:ext uri="{FF2B5EF4-FFF2-40B4-BE49-F238E27FC236}">
                      <a16:creationId xmlns="" xmlns:a16="http://schemas.microsoft.com/office/drawing/2014/main" id="{DA8C3A8F-D4B6-41C1-AF1A-A30EB8B1AB39}"/>
                    </a:ext>
                  </a:extLst>
                </p:cNvPr>
                <p:cNvSpPr/>
                <p:nvPr/>
              </p:nvSpPr>
              <p:spPr bwMode="auto">
                <a:xfrm>
                  <a:off x="9317891" y="3909156"/>
                  <a:ext cx="119755" cy="413571"/>
                </a:xfrm>
                <a:custGeom>
                  <a:avLst/>
                  <a:gdLst>
                    <a:gd name="T0" fmla="*/ 36 w 86"/>
                    <a:gd name="T1" fmla="*/ 0 h 297"/>
                    <a:gd name="T2" fmla="*/ 0 w 86"/>
                    <a:gd name="T3" fmla="*/ 173 h 297"/>
                    <a:gd name="T4" fmla="*/ 20 w 86"/>
                    <a:gd name="T5" fmla="*/ 297 h 297"/>
                    <a:gd name="T6" fmla="*/ 86 w 86"/>
                    <a:gd name="T7" fmla="*/ 135 h 297"/>
                    <a:gd name="T8" fmla="*/ 84 w 86"/>
                    <a:gd name="T9" fmla="*/ 0 h 297"/>
                    <a:gd name="T10" fmla="*/ 36 w 86"/>
                    <a:gd name="T11" fmla="*/ 0 h 297"/>
                  </a:gdLst>
                  <a:ahLst/>
                  <a:cxnLst>
                    <a:cxn ang="0">
                      <a:pos x="T0" y="T1"/>
                    </a:cxn>
                    <a:cxn ang="0">
                      <a:pos x="T2" y="T3"/>
                    </a:cxn>
                    <a:cxn ang="0">
                      <a:pos x="T4" y="T5"/>
                    </a:cxn>
                    <a:cxn ang="0">
                      <a:pos x="T6" y="T7"/>
                    </a:cxn>
                    <a:cxn ang="0">
                      <a:pos x="T8" y="T9"/>
                    </a:cxn>
                    <a:cxn ang="0">
                      <a:pos x="T10" y="T11"/>
                    </a:cxn>
                  </a:cxnLst>
                  <a:rect l="0" t="0" r="r" b="b"/>
                  <a:pathLst>
                    <a:path w="86" h="297">
                      <a:moveTo>
                        <a:pt x="36" y="0"/>
                      </a:moveTo>
                      <a:lnTo>
                        <a:pt x="0" y="173"/>
                      </a:lnTo>
                      <a:lnTo>
                        <a:pt x="20" y="297"/>
                      </a:lnTo>
                      <a:lnTo>
                        <a:pt x="86" y="135"/>
                      </a:lnTo>
                      <a:lnTo>
                        <a:pt x="84" y="0"/>
                      </a:lnTo>
                      <a:lnTo>
                        <a:pt x="36"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20000"/>
                </a:bodyPr>
                <a:lstStyle/>
                <a:p>
                  <a:pPr algn="ctr"/>
                  <a:endParaRPr dirty="0">
                    <a:cs typeface="+mn-ea"/>
                    <a:sym typeface="+mn-lt"/>
                  </a:endParaRPr>
                </a:p>
              </p:txBody>
            </p:sp>
            <p:sp>
              <p:nvSpPr>
                <p:cNvPr id="48" name="íṣliḍê">
                  <a:extLst>
                    <a:ext uri="{FF2B5EF4-FFF2-40B4-BE49-F238E27FC236}">
                      <a16:creationId xmlns="" xmlns:a16="http://schemas.microsoft.com/office/drawing/2014/main" id="{258CE3CF-D384-4D0D-840B-9CCAEB63A0CC}"/>
                    </a:ext>
                  </a:extLst>
                </p:cNvPr>
                <p:cNvSpPr/>
                <p:nvPr/>
              </p:nvSpPr>
              <p:spPr bwMode="auto">
                <a:xfrm>
                  <a:off x="6720889" y="1791172"/>
                  <a:ext cx="3910125" cy="2808662"/>
                </a:xfrm>
                <a:custGeom>
                  <a:avLst/>
                  <a:gdLst>
                    <a:gd name="T0" fmla="*/ 331 w 2808"/>
                    <a:gd name="T1" fmla="*/ 2017 h 2017"/>
                    <a:gd name="T2" fmla="*/ 0 w 2808"/>
                    <a:gd name="T3" fmla="*/ 548 h 2017"/>
                    <a:gd name="T4" fmla="*/ 2564 w 2808"/>
                    <a:gd name="T5" fmla="*/ 0 h 2017"/>
                    <a:gd name="T6" fmla="*/ 2808 w 2808"/>
                    <a:gd name="T7" fmla="*/ 889 h 2017"/>
                    <a:gd name="T8" fmla="*/ 331 w 2808"/>
                    <a:gd name="T9" fmla="*/ 2017 h 2017"/>
                  </a:gdLst>
                  <a:ahLst/>
                  <a:cxnLst>
                    <a:cxn ang="0">
                      <a:pos x="T0" y="T1"/>
                    </a:cxn>
                    <a:cxn ang="0">
                      <a:pos x="T2" y="T3"/>
                    </a:cxn>
                    <a:cxn ang="0">
                      <a:pos x="T4" y="T5"/>
                    </a:cxn>
                    <a:cxn ang="0">
                      <a:pos x="T6" y="T7"/>
                    </a:cxn>
                    <a:cxn ang="0">
                      <a:pos x="T8" y="T9"/>
                    </a:cxn>
                  </a:cxnLst>
                  <a:rect l="0" t="0" r="r" b="b"/>
                  <a:pathLst>
                    <a:path w="2808" h="2017">
                      <a:moveTo>
                        <a:pt x="331" y="2017"/>
                      </a:moveTo>
                      <a:lnTo>
                        <a:pt x="0" y="548"/>
                      </a:lnTo>
                      <a:lnTo>
                        <a:pt x="2564" y="0"/>
                      </a:lnTo>
                      <a:lnTo>
                        <a:pt x="2808" y="889"/>
                      </a:lnTo>
                      <a:lnTo>
                        <a:pt x="331" y="201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49" name="iśḷîďè">
                  <a:extLst>
                    <a:ext uri="{FF2B5EF4-FFF2-40B4-BE49-F238E27FC236}">
                      <a16:creationId xmlns="" xmlns:a16="http://schemas.microsoft.com/office/drawing/2014/main" id="{4C74021E-9B2B-402E-BBC8-7808B95A4DCF}"/>
                    </a:ext>
                  </a:extLst>
                </p:cNvPr>
                <p:cNvSpPr/>
                <p:nvPr/>
              </p:nvSpPr>
              <p:spPr bwMode="auto">
                <a:xfrm>
                  <a:off x="6720889" y="1791172"/>
                  <a:ext cx="3910125" cy="2808662"/>
                </a:xfrm>
                <a:custGeom>
                  <a:avLst/>
                  <a:gdLst>
                    <a:gd name="T0" fmla="*/ 331 w 2808"/>
                    <a:gd name="T1" fmla="*/ 2017 h 2017"/>
                    <a:gd name="T2" fmla="*/ 0 w 2808"/>
                    <a:gd name="T3" fmla="*/ 548 h 2017"/>
                    <a:gd name="T4" fmla="*/ 2564 w 2808"/>
                    <a:gd name="T5" fmla="*/ 0 h 2017"/>
                    <a:gd name="T6" fmla="*/ 2808 w 2808"/>
                    <a:gd name="T7" fmla="*/ 889 h 2017"/>
                    <a:gd name="T8" fmla="*/ 331 w 2808"/>
                    <a:gd name="T9" fmla="*/ 2017 h 2017"/>
                  </a:gdLst>
                  <a:ahLst/>
                  <a:cxnLst>
                    <a:cxn ang="0">
                      <a:pos x="T0" y="T1"/>
                    </a:cxn>
                    <a:cxn ang="0">
                      <a:pos x="T2" y="T3"/>
                    </a:cxn>
                    <a:cxn ang="0">
                      <a:pos x="T4" y="T5"/>
                    </a:cxn>
                    <a:cxn ang="0">
                      <a:pos x="T6" y="T7"/>
                    </a:cxn>
                    <a:cxn ang="0">
                      <a:pos x="T8" y="T9"/>
                    </a:cxn>
                  </a:cxnLst>
                  <a:rect l="0" t="0" r="r" b="b"/>
                  <a:pathLst>
                    <a:path w="2808" h="2017">
                      <a:moveTo>
                        <a:pt x="331" y="2017"/>
                      </a:moveTo>
                      <a:lnTo>
                        <a:pt x="0" y="548"/>
                      </a:lnTo>
                      <a:lnTo>
                        <a:pt x="2564" y="0"/>
                      </a:lnTo>
                      <a:lnTo>
                        <a:pt x="2808" y="889"/>
                      </a:lnTo>
                      <a:lnTo>
                        <a:pt x="331" y="20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50" name="î$ḷïďè">
                  <a:extLst>
                    <a:ext uri="{FF2B5EF4-FFF2-40B4-BE49-F238E27FC236}">
                      <a16:creationId xmlns="" xmlns:a16="http://schemas.microsoft.com/office/drawing/2014/main" id="{F61226AD-A5E4-45DF-B867-674D809229ED}"/>
                    </a:ext>
                  </a:extLst>
                </p:cNvPr>
                <p:cNvSpPr/>
                <p:nvPr/>
              </p:nvSpPr>
              <p:spPr bwMode="auto">
                <a:xfrm>
                  <a:off x="9950084" y="1338611"/>
                  <a:ext cx="2241916" cy="2513453"/>
                </a:xfrm>
                <a:custGeom>
                  <a:avLst/>
                  <a:gdLst>
                    <a:gd name="T0" fmla="*/ 0 w 1610"/>
                    <a:gd name="T1" fmla="*/ 0 h 1805"/>
                    <a:gd name="T2" fmla="*/ 496 w 1610"/>
                    <a:gd name="T3" fmla="*/ 1805 h 1805"/>
                    <a:gd name="T4" fmla="*/ 1610 w 1610"/>
                    <a:gd name="T5" fmla="*/ 399 h 1805"/>
                    <a:gd name="T6" fmla="*/ 0 w 1610"/>
                    <a:gd name="T7" fmla="*/ 0 h 1805"/>
                  </a:gdLst>
                  <a:ahLst/>
                  <a:cxnLst>
                    <a:cxn ang="0">
                      <a:pos x="T0" y="T1"/>
                    </a:cxn>
                    <a:cxn ang="0">
                      <a:pos x="T2" y="T3"/>
                    </a:cxn>
                    <a:cxn ang="0">
                      <a:pos x="T4" y="T5"/>
                    </a:cxn>
                    <a:cxn ang="0">
                      <a:pos x="T6" y="T7"/>
                    </a:cxn>
                  </a:cxnLst>
                  <a:rect l="0" t="0" r="r" b="b"/>
                  <a:pathLst>
                    <a:path w="1610" h="1805">
                      <a:moveTo>
                        <a:pt x="0" y="0"/>
                      </a:moveTo>
                      <a:lnTo>
                        <a:pt x="496" y="1805"/>
                      </a:lnTo>
                      <a:lnTo>
                        <a:pt x="1610" y="399"/>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51" name="iṥlïḓe">
                  <a:extLst>
                    <a:ext uri="{FF2B5EF4-FFF2-40B4-BE49-F238E27FC236}">
                      <a16:creationId xmlns="" xmlns:a16="http://schemas.microsoft.com/office/drawing/2014/main" id="{328A67DE-A39D-44FC-A092-D220874358E9}"/>
                    </a:ext>
                  </a:extLst>
                </p:cNvPr>
                <p:cNvSpPr/>
                <p:nvPr/>
              </p:nvSpPr>
              <p:spPr bwMode="auto">
                <a:xfrm>
                  <a:off x="9950084" y="1338611"/>
                  <a:ext cx="2241916" cy="2513453"/>
                </a:xfrm>
                <a:custGeom>
                  <a:avLst/>
                  <a:gdLst>
                    <a:gd name="T0" fmla="*/ 0 w 1610"/>
                    <a:gd name="T1" fmla="*/ 0 h 1805"/>
                    <a:gd name="T2" fmla="*/ 496 w 1610"/>
                    <a:gd name="T3" fmla="*/ 1805 h 1805"/>
                    <a:gd name="T4" fmla="*/ 1610 w 1610"/>
                    <a:gd name="T5" fmla="*/ 399 h 1805"/>
                    <a:gd name="T6" fmla="*/ 0 w 1610"/>
                    <a:gd name="T7" fmla="*/ 0 h 1805"/>
                  </a:gdLst>
                  <a:ahLst/>
                  <a:cxnLst>
                    <a:cxn ang="0">
                      <a:pos x="T0" y="T1"/>
                    </a:cxn>
                    <a:cxn ang="0">
                      <a:pos x="T2" y="T3"/>
                    </a:cxn>
                    <a:cxn ang="0">
                      <a:pos x="T4" y="T5"/>
                    </a:cxn>
                    <a:cxn ang="0">
                      <a:pos x="T6" y="T7"/>
                    </a:cxn>
                  </a:cxnLst>
                  <a:rect l="0" t="0" r="r" b="b"/>
                  <a:pathLst>
                    <a:path w="1610" h="1805">
                      <a:moveTo>
                        <a:pt x="0" y="0"/>
                      </a:moveTo>
                      <a:lnTo>
                        <a:pt x="496" y="1805"/>
                      </a:lnTo>
                      <a:lnTo>
                        <a:pt x="1610" y="39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52" name="iṡḷiḓe">
                  <a:extLst>
                    <a:ext uri="{FF2B5EF4-FFF2-40B4-BE49-F238E27FC236}">
                      <a16:creationId xmlns="" xmlns:a16="http://schemas.microsoft.com/office/drawing/2014/main" id="{5F8CE3E5-3875-400A-BAE7-C20A79B45C5C}"/>
                    </a:ext>
                  </a:extLst>
                </p:cNvPr>
                <p:cNvSpPr/>
                <p:nvPr/>
              </p:nvSpPr>
              <p:spPr bwMode="auto">
                <a:xfrm>
                  <a:off x="11265991" y="5124804"/>
                  <a:ext cx="382936" cy="537503"/>
                </a:xfrm>
                <a:custGeom>
                  <a:avLst/>
                  <a:gdLst>
                    <a:gd name="T0" fmla="*/ 34 w 122"/>
                    <a:gd name="T1" fmla="*/ 91 h 171"/>
                    <a:gd name="T2" fmla="*/ 107 w 122"/>
                    <a:gd name="T3" fmla="*/ 171 h 171"/>
                    <a:gd name="T4" fmla="*/ 122 w 122"/>
                    <a:gd name="T5" fmla="*/ 154 h 171"/>
                    <a:gd name="T6" fmla="*/ 82 w 122"/>
                    <a:gd name="T7" fmla="*/ 95 h 171"/>
                    <a:gd name="T8" fmla="*/ 22 w 122"/>
                    <a:gd name="T9" fmla="*/ 10 h 171"/>
                    <a:gd name="T10" fmla="*/ 12 w 122"/>
                    <a:gd name="T11" fmla="*/ 36 h 171"/>
                    <a:gd name="T12" fmla="*/ 34 w 122"/>
                    <a:gd name="T13" fmla="*/ 91 h 171"/>
                  </a:gdLst>
                  <a:ahLst/>
                  <a:cxnLst>
                    <a:cxn ang="0">
                      <a:pos x="T0" y="T1"/>
                    </a:cxn>
                    <a:cxn ang="0">
                      <a:pos x="T2" y="T3"/>
                    </a:cxn>
                    <a:cxn ang="0">
                      <a:pos x="T4" y="T5"/>
                    </a:cxn>
                    <a:cxn ang="0">
                      <a:pos x="T6" y="T7"/>
                    </a:cxn>
                    <a:cxn ang="0">
                      <a:pos x="T8" y="T9"/>
                    </a:cxn>
                    <a:cxn ang="0">
                      <a:pos x="T10" y="T11"/>
                    </a:cxn>
                    <a:cxn ang="0">
                      <a:pos x="T12" y="T13"/>
                    </a:cxn>
                  </a:cxnLst>
                  <a:rect l="0" t="0" r="r" b="b"/>
                  <a:pathLst>
                    <a:path w="122" h="171">
                      <a:moveTo>
                        <a:pt x="34" y="91"/>
                      </a:moveTo>
                      <a:cubicBezTo>
                        <a:pt x="107" y="171"/>
                        <a:pt x="107" y="171"/>
                        <a:pt x="107" y="171"/>
                      </a:cubicBezTo>
                      <a:cubicBezTo>
                        <a:pt x="122" y="154"/>
                        <a:pt x="122" y="154"/>
                        <a:pt x="122" y="154"/>
                      </a:cubicBezTo>
                      <a:cubicBezTo>
                        <a:pt x="122" y="154"/>
                        <a:pt x="95" y="123"/>
                        <a:pt x="82" y="95"/>
                      </a:cubicBezTo>
                      <a:cubicBezTo>
                        <a:pt x="68" y="67"/>
                        <a:pt x="44" y="20"/>
                        <a:pt x="22" y="10"/>
                      </a:cubicBezTo>
                      <a:cubicBezTo>
                        <a:pt x="0" y="0"/>
                        <a:pt x="12" y="36"/>
                        <a:pt x="12" y="36"/>
                      </a:cubicBezTo>
                      <a:cubicBezTo>
                        <a:pt x="34" y="91"/>
                        <a:pt x="34" y="91"/>
                        <a:pt x="34" y="91"/>
                      </a:cubicBezTo>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53" name="îSḷídê">
                  <a:extLst>
                    <a:ext uri="{FF2B5EF4-FFF2-40B4-BE49-F238E27FC236}">
                      <a16:creationId xmlns="" xmlns:a16="http://schemas.microsoft.com/office/drawing/2014/main" id="{66653B15-73CE-41D4-8CF5-E05A844E1617}"/>
                    </a:ext>
                  </a:extLst>
                </p:cNvPr>
                <p:cNvSpPr/>
                <p:nvPr/>
              </p:nvSpPr>
              <p:spPr bwMode="auto">
                <a:xfrm>
                  <a:off x="11190796" y="4487041"/>
                  <a:ext cx="395468" cy="1243498"/>
                </a:xfrm>
                <a:custGeom>
                  <a:avLst/>
                  <a:gdLst>
                    <a:gd name="T0" fmla="*/ 100 w 126"/>
                    <a:gd name="T1" fmla="*/ 0 h 396"/>
                    <a:gd name="T2" fmla="*/ 99 w 126"/>
                    <a:gd name="T3" fmla="*/ 103 h 396"/>
                    <a:gd name="T4" fmla="*/ 42 w 126"/>
                    <a:gd name="T5" fmla="*/ 190 h 396"/>
                    <a:gd name="T6" fmla="*/ 69 w 126"/>
                    <a:gd name="T7" fmla="*/ 290 h 396"/>
                    <a:gd name="T8" fmla="*/ 83 w 126"/>
                    <a:gd name="T9" fmla="*/ 396 h 396"/>
                    <a:gd name="T10" fmla="*/ 54 w 126"/>
                    <a:gd name="T11" fmla="*/ 394 h 396"/>
                    <a:gd name="T12" fmla="*/ 0 w 126"/>
                    <a:gd name="T13" fmla="*/ 192 h 396"/>
                    <a:gd name="T14" fmla="*/ 20 w 126"/>
                    <a:gd name="T15" fmla="*/ 0 h 396"/>
                    <a:gd name="T16" fmla="*/ 100 w 126"/>
                    <a:gd name="T17"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396">
                      <a:moveTo>
                        <a:pt x="100" y="0"/>
                      </a:moveTo>
                      <a:cubicBezTo>
                        <a:pt x="100" y="0"/>
                        <a:pt x="126" y="40"/>
                        <a:pt x="99" y="103"/>
                      </a:cubicBezTo>
                      <a:cubicBezTo>
                        <a:pt x="73" y="165"/>
                        <a:pt x="42" y="190"/>
                        <a:pt x="42" y="190"/>
                      </a:cubicBezTo>
                      <a:cubicBezTo>
                        <a:pt x="42" y="190"/>
                        <a:pt x="72" y="227"/>
                        <a:pt x="69" y="290"/>
                      </a:cubicBezTo>
                      <a:cubicBezTo>
                        <a:pt x="66" y="345"/>
                        <a:pt x="83" y="396"/>
                        <a:pt x="83" y="396"/>
                      </a:cubicBezTo>
                      <a:cubicBezTo>
                        <a:pt x="54" y="394"/>
                        <a:pt x="54" y="394"/>
                        <a:pt x="54" y="394"/>
                      </a:cubicBezTo>
                      <a:cubicBezTo>
                        <a:pt x="0" y="192"/>
                        <a:pt x="0" y="192"/>
                        <a:pt x="0" y="192"/>
                      </a:cubicBezTo>
                      <a:cubicBezTo>
                        <a:pt x="20" y="0"/>
                        <a:pt x="20" y="0"/>
                        <a:pt x="20" y="0"/>
                      </a:cubicBezTo>
                      <a:cubicBezTo>
                        <a:pt x="100" y="0"/>
                        <a:pt x="100" y="0"/>
                        <a:pt x="100" y="0"/>
                      </a:cubicBezTo>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54" name="ïşľiḑè">
                  <a:extLst>
                    <a:ext uri="{FF2B5EF4-FFF2-40B4-BE49-F238E27FC236}">
                      <a16:creationId xmlns="" xmlns:a16="http://schemas.microsoft.com/office/drawing/2014/main" id="{003EE2A9-241A-44E5-BABA-2CEA6DB6F866}"/>
                    </a:ext>
                  </a:extLst>
                </p:cNvPr>
                <p:cNvSpPr/>
                <p:nvPr/>
              </p:nvSpPr>
              <p:spPr bwMode="auto">
                <a:xfrm>
                  <a:off x="10775833" y="3594452"/>
                  <a:ext cx="515223" cy="364834"/>
                </a:xfrm>
                <a:custGeom>
                  <a:avLst/>
                  <a:gdLst>
                    <a:gd name="T0" fmla="*/ 307 w 370"/>
                    <a:gd name="T1" fmla="*/ 262 h 262"/>
                    <a:gd name="T2" fmla="*/ 11 w 370"/>
                    <a:gd name="T3" fmla="*/ 90 h 262"/>
                    <a:gd name="T4" fmla="*/ 0 w 370"/>
                    <a:gd name="T5" fmla="*/ 63 h 262"/>
                    <a:gd name="T6" fmla="*/ 47 w 370"/>
                    <a:gd name="T7" fmla="*/ 0 h 262"/>
                    <a:gd name="T8" fmla="*/ 79 w 370"/>
                    <a:gd name="T9" fmla="*/ 14 h 262"/>
                    <a:gd name="T10" fmla="*/ 370 w 370"/>
                    <a:gd name="T11" fmla="*/ 176 h 262"/>
                    <a:gd name="T12" fmla="*/ 307 w 370"/>
                    <a:gd name="T13" fmla="*/ 262 h 262"/>
                  </a:gdLst>
                  <a:ahLst/>
                  <a:cxnLst>
                    <a:cxn ang="0">
                      <a:pos x="T0" y="T1"/>
                    </a:cxn>
                    <a:cxn ang="0">
                      <a:pos x="T2" y="T3"/>
                    </a:cxn>
                    <a:cxn ang="0">
                      <a:pos x="T4" y="T5"/>
                    </a:cxn>
                    <a:cxn ang="0">
                      <a:pos x="T6" y="T7"/>
                    </a:cxn>
                    <a:cxn ang="0">
                      <a:pos x="T8" y="T9"/>
                    </a:cxn>
                    <a:cxn ang="0">
                      <a:pos x="T10" y="T11"/>
                    </a:cxn>
                    <a:cxn ang="0">
                      <a:pos x="T12" y="T13"/>
                    </a:cxn>
                  </a:cxnLst>
                  <a:rect l="0" t="0" r="r" b="b"/>
                  <a:pathLst>
                    <a:path w="370" h="262">
                      <a:moveTo>
                        <a:pt x="307" y="262"/>
                      </a:moveTo>
                      <a:lnTo>
                        <a:pt x="11" y="90"/>
                      </a:lnTo>
                      <a:lnTo>
                        <a:pt x="0" y="63"/>
                      </a:lnTo>
                      <a:lnTo>
                        <a:pt x="47" y="0"/>
                      </a:lnTo>
                      <a:lnTo>
                        <a:pt x="79" y="14"/>
                      </a:lnTo>
                      <a:lnTo>
                        <a:pt x="370" y="176"/>
                      </a:lnTo>
                      <a:lnTo>
                        <a:pt x="307" y="26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77500" lnSpcReduction="20000"/>
                </a:bodyPr>
                <a:lstStyle/>
                <a:p>
                  <a:pPr algn="ctr"/>
                  <a:endParaRPr>
                    <a:cs typeface="+mn-ea"/>
                    <a:sym typeface="+mn-lt"/>
                  </a:endParaRPr>
                </a:p>
              </p:txBody>
            </p:sp>
            <p:sp>
              <p:nvSpPr>
                <p:cNvPr id="55" name="ïṧ1iḋé">
                  <a:extLst>
                    <a:ext uri="{FF2B5EF4-FFF2-40B4-BE49-F238E27FC236}">
                      <a16:creationId xmlns="" xmlns:a16="http://schemas.microsoft.com/office/drawing/2014/main" id="{5DB65BD0-536F-4123-8E0D-5B1F9FFAAFA8}"/>
                    </a:ext>
                  </a:extLst>
                </p:cNvPr>
                <p:cNvSpPr/>
                <p:nvPr/>
              </p:nvSpPr>
              <p:spPr bwMode="auto">
                <a:xfrm>
                  <a:off x="10775833" y="3594452"/>
                  <a:ext cx="515223" cy="364834"/>
                </a:xfrm>
                <a:custGeom>
                  <a:avLst/>
                  <a:gdLst>
                    <a:gd name="T0" fmla="*/ 307 w 370"/>
                    <a:gd name="T1" fmla="*/ 262 h 262"/>
                    <a:gd name="T2" fmla="*/ 11 w 370"/>
                    <a:gd name="T3" fmla="*/ 90 h 262"/>
                    <a:gd name="T4" fmla="*/ 0 w 370"/>
                    <a:gd name="T5" fmla="*/ 63 h 262"/>
                    <a:gd name="T6" fmla="*/ 47 w 370"/>
                    <a:gd name="T7" fmla="*/ 0 h 262"/>
                    <a:gd name="T8" fmla="*/ 79 w 370"/>
                    <a:gd name="T9" fmla="*/ 14 h 262"/>
                    <a:gd name="T10" fmla="*/ 370 w 370"/>
                    <a:gd name="T11" fmla="*/ 176 h 262"/>
                    <a:gd name="T12" fmla="*/ 307 w 370"/>
                    <a:gd name="T13" fmla="*/ 262 h 262"/>
                  </a:gdLst>
                  <a:ahLst/>
                  <a:cxnLst>
                    <a:cxn ang="0">
                      <a:pos x="T0" y="T1"/>
                    </a:cxn>
                    <a:cxn ang="0">
                      <a:pos x="T2" y="T3"/>
                    </a:cxn>
                    <a:cxn ang="0">
                      <a:pos x="T4" y="T5"/>
                    </a:cxn>
                    <a:cxn ang="0">
                      <a:pos x="T6" y="T7"/>
                    </a:cxn>
                    <a:cxn ang="0">
                      <a:pos x="T8" y="T9"/>
                    </a:cxn>
                    <a:cxn ang="0">
                      <a:pos x="T10" y="T11"/>
                    </a:cxn>
                    <a:cxn ang="0">
                      <a:pos x="T12" y="T13"/>
                    </a:cxn>
                  </a:cxnLst>
                  <a:rect l="0" t="0" r="r" b="b"/>
                  <a:pathLst>
                    <a:path w="370" h="262">
                      <a:moveTo>
                        <a:pt x="307" y="262"/>
                      </a:moveTo>
                      <a:lnTo>
                        <a:pt x="11" y="90"/>
                      </a:lnTo>
                      <a:lnTo>
                        <a:pt x="0" y="63"/>
                      </a:lnTo>
                      <a:lnTo>
                        <a:pt x="47" y="0"/>
                      </a:lnTo>
                      <a:lnTo>
                        <a:pt x="79" y="14"/>
                      </a:lnTo>
                      <a:lnTo>
                        <a:pt x="370" y="176"/>
                      </a:lnTo>
                      <a:lnTo>
                        <a:pt x="307" y="2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77500" lnSpcReduction="20000"/>
                </a:bodyPr>
                <a:lstStyle/>
                <a:p>
                  <a:pPr algn="ctr"/>
                  <a:endParaRPr>
                    <a:cs typeface="+mn-ea"/>
                    <a:sym typeface="+mn-lt"/>
                  </a:endParaRPr>
                </a:p>
              </p:txBody>
            </p:sp>
            <p:sp>
              <p:nvSpPr>
                <p:cNvPr id="56" name="iSľíďê">
                  <a:extLst>
                    <a:ext uri="{FF2B5EF4-FFF2-40B4-BE49-F238E27FC236}">
                      <a16:creationId xmlns="" xmlns:a16="http://schemas.microsoft.com/office/drawing/2014/main" id="{29D93032-51C5-4222-B6EE-0D451B052A5A}"/>
                    </a:ext>
                  </a:extLst>
                </p:cNvPr>
                <p:cNvSpPr/>
                <p:nvPr/>
              </p:nvSpPr>
              <p:spPr bwMode="auto">
                <a:xfrm>
                  <a:off x="11589050" y="3317346"/>
                  <a:ext cx="242294" cy="414963"/>
                </a:xfrm>
                <a:custGeom>
                  <a:avLst/>
                  <a:gdLst>
                    <a:gd name="T0" fmla="*/ 35 w 77"/>
                    <a:gd name="T1" fmla="*/ 14 h 132"/>
                    <a:gd name="T2" fmla="*/ 62 w 77"/>
                    <a:gd name="T3" fmla="*/ 12 h 132"/>
                    <a:gd name="T4" fmla="*/ 54 w 77"/>
                    <a:gd name="T5" fmla="*/ 83 h 132"/>
                    <a:gd name="T6" fmla="*/ 46 w 77"/>
                    <a:gd name="T7" fmla="*/ 132 h 132"/>
                    <a:gd name="T8" fmla="*/ 9 w 77"/>
                    <a:gd name="T9" fmla="*/ 71 h 132"/>
                    <a:gd name="T10" fmla="*/ 35 w 77"/>
                    <a:gd name="T11" fmla="*/ 14 h 132"/>
                  </a:gdLst>
                  <a:ahLst/>
                  <a:cxnLst>
                    <a:cxn ang="0">
                      <a:pos x="T0" y="T1"/>
                    </a:cxn>
                    <a:cxn ang="0">
                      <a:pos x="T2" y="T3"/>
                    </a:cxn>
                    <a:cxn ang="0">
                      <a:pos x="T4" y="T5"/>
                    </a:cxn>
                    <a:cxn ang="0">
                      <a:pos x="T6" y="T7"/>
                    </a:cxn>
                    <a:cxn ang="0">
                      <a:pos x="T8" y="T9"/>
                    </a:cxn>
                    <a:cxn ang="0">
                      <a:pos x="T10" y="T11"/>
                    </a:cxn>
                  </a:cxnLst>
                  <a:rect l="0" t="0" r="r" b="b"/>
                  <a:pathLst>
                    <a:path w="77" h="132">
                      <a:moveTo>
                        <a:pt x="35" y="14"/>
                      </a:moveTo>
                      <a:cubicBezTo>
                        <a:pt x="35" y="14"/>
                        <a:pt x="47" y="0"/>
                        <a:pt x="62" y="12"/>
                      </a:cubicBezTo>
                      <a:cubicBezTo>
                        <a:pt x="77" y="24"/>
                        <a:pt x="74" y="64"/>
                        <a:pt x="54" y="83"/>
                      </a:cubicBezTo>
                      <a:cubicBezTo>
                        <a:pt x="34" y="101"/>
                        <a:pt x="37" y="124"/>
                        <a:pt x="46" y="132"/>
                      </a:cubicBezTo>
                      <a:cubicBezTo>
                        <a:pt x="46" y="132"/>
                        <a:pt x="0" y="117"/>
                        <a:pt x="9" y="71"/>
                      </a:cubicBezTo>
                      <a:cubicBezTo>
                        <a:pt x="18" y="25"/>
                        <a:pt x="35" y="14"/>
                        <a:pt x="35" y="14"/>
                      </a:cubicBezTo>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20000"/>
                </a:bodyPr>
                <a:lstStyle/>
                <a:p>
                  <a:pPr algn="ctr"/>
                  <a:endParaRPr>
                    <a:cs typeface="+mn-ea"/>
                    <a:sym typeface="+mn-lt"/>
                  </a:endParaRPr>
                </a:p>
              </p:txBody>
            </p:sp>
            <p:sp>
              <p:nvSpPr>
                <p:cNvPr id="57" name="iṩḻiďê">
                  <a:extLst>
                    <a:ext uri="{FF2B5EF4-FFF2-40B4-BE49-F238E27FC236}">
                      <a16:creationId xmlns="" xmlns:a16="http://schemas.microsoft.com/office/drawing/2014/main" id="{EFF82EB4-23C7-4DA1-A466-32D3A176A35A}"/>
                    </a:ext>
                  </a:extLst>
                </p:cNvPr>
                <p:cNvSpPr/>
                <p:nvPr/>
              </p:nvSpPr>
              <p:spPr bwMode="auto">
                <a:xfrm>
                  <a:off x="11343971" y="3524828"/>
                  <a:ext cx="167099" cy="245079"/>
                </a:xfrm>
                <a:custGeom>
                  <a:avLst/>
                  <a:gdLst>
                    <a:gd name="T0" fmla="*/ 0 w 53"/>
                    <a:gd name="T1" fmla="*/ 41 h 78"/>
                    <a:gd name="T2" fmla="*/ 0 w 53"/>
                    <a:gd name="T3" fmla="*/ 74 h 78"/>
                    <a:gd name="T4" fmla="*/ 53 w 53"/>
                    <a:gd name="T5" fmla="*/ 78 h 78"/>
                    <a:gd name="T6" fmla="*/ 51 w 53"/>
                    <a:gd name="T7" fmla="*/ 32 h 78"/>
                    <a:gd name="T8" fmla="*/ 46 w 53"/>
                    <a:gd name="T9" fmla="*/ 0 h 78"/>
                    <a:gd name="T10" fmla="*/ 18 w 53"/>
                    <a:gd name="T11" fmla="*/ 4 h 78"/>
                    <a:gd name="T12" fmla="*/ 0 w 53"/>
                    <a:gd name="T13" fmla="*/ 41 h 78"/>
                  </a:gdLst>
                  <a:ahLst/>
                  <a:cxnLst>
                    <a:cxn ang="0">
                      <a:pos x="T0" y="T1"/>
                    </a:cxn>
                    <a:cxn ang="0">
                      <a:pos x="T2" y="T3"/>
                    </a:cxn>
                    <a:cxn ang="0">
                      <a:pos x="T4" y="T5"/>
                    </a:cxn>
                    <a:cxn ang="0">
                      <a:pos x="T6" y="T7"/>
                    </a:cxn>
                    <a:cxn ang="0">
                      <a:pos x="T8" y="T9"/>
                    </a:cxn>
                    <a:cxn ang="0">
                      <a:pos x="T10" y="T11"/>
                    </a:cxn>
                    <a:cxn ang="0">
                      <a:pos x="T12" y="T13"/>
                    </a:cxn>
                  </a:cxnLst>
                  <a:rect l="0" t="0" r="r" b="b"/>
                  <a:pathLst>
                    <a:path w="53" h="78">
                      <a:moveTo>
                        <a:pt x="0" y="41"/>
                      </a:moveTo>
                      <a:cubicBezTo>
                        <a:pt x="0" y="41"/>
                        <a:pt x="7" y="54"/>
                        <a:pt x="0" y="74"/>
                      </a:cubicBezTo>
                      <a:cubicBezTo>
                        <a:pt x="53" y="78"/>
                        <a:pt x="53" y="78"/>
                        <a:pt x="53" y="78"/>
                      </a:cubicBezTo>
                      <a:cubicBezTo>
                        <a:pt x="51" y="32"/>
                        <a:pt x="51" y="32"/>
                        <a:pt x="51" y="32"/>
                      </a:cubicBezTo>
                      <a:cubicBezTo>
                        <a:pt x="46" y="0"/>
                        <a:pt x="46" y="0"/>
                        <a:pt x="46" y="0"/>
                      </a:cubicBezTo>
                      <a:cubicBezTo>
                        <a:pt x="18" y="4"/>
                        <a:pt x="18" y="4"/>
                        <a:pt x="18" y="4"/>
                      </a:cubicBezTo>
                      <a:lnTo>
                        <a:pt x="0" y="41"/>
                      </a:lnTo>
                      <a:close/>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58" name="işļîďê">
                  <a:extLst>
                    <a:ext uri="{FF2B5EF4-FFF2-40B4-BE49-F238E27FC236}">
                      <a16:creationId xmlns="" xmlns:a16="http://schemas.microsoft.com/office/drawing/2014/main" id="{07541444-F0CF-45FA-9D5E-3E85F0541778}"/>
                    </a:ext>
                  </a:extLst>
                </p:cNvPr>
                <p:cNvSpPr/>
                <p:nvPr/>
              </p:nvSpPr>
              <p:spPr bwMode="auto">
                <a:xfrm>
                  <a:off x="11313336" y="3136322"/>
                  <a:ext cx="423318" cy="495728"/>
                </a:xfrm>
                <a:custGeom>
                  <a:avLst/>
                  <a:gdLst>
                    <a:gd name="T0" fmla="*/ 51 w 135"/>
                    <a:gd name="T1" fmla="*/ 115 h 158"/>
                    <a:gd name="T2" fmla="*/ 37 w 135"/>
                    <a:gd name="T3" fmla="*/ 111 h 158"/>
                    <a:gd name="T4" fmla="*/ 30 w 135"/>
                    <a:gd name="T5" fmla="*/ 83 h 158"/>
                    <a:gd name="T6" fmla="*/ 11 w 135"/>
                    <a:gd name="T7" fmla="*/ 47 h 158"/>
                    <a:gd name="T8" fmla="*/ 3 w 135"/>
                    <a:gd name="T9" fmla="*/ 29 h 158"/>
                    <a:gd name="T10" fmla="*/ 22 w 135"/>
                    <a:gd name="T11" fmla="*/ 15 h 158"/>
                    <a:gd name="T12" fmla="*/ 119 w 135"/>
                    <a:gd name="T13" fmla="*/ 55 h 158"/>
                    <a:gd name="T14" fmla="*/ 82 w 135"/>
                    <a:gd name="T15" fmla="*/ 145 h 158"/>
                    <a:gd name="T16" fmla="*/ 62 w 135"/>
                    <a:gd name="T17" fmla="*/ 158 h 158"/>
                    <a:gd name="T18" fmla="*/ 51 w 135"/>
                    <a:gd name="T19" fmla="*/ 11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58">
                      <a:moveTo>
                        <a:pt x="51" y="115"/>
                      </a:moveTo>
                      <a:cubicBezTo>
                        <a:pt x="37" y="111"/>
                        <a:pt x="37" y="111"/>
                        <a:pt x="37" y="111"/>
                      </a:cubicBezTo>
                      <a:cubicBezTo>
                        <a:pt x="30" y="83"/>
                        <a:pt x="30" y="83"/>
                        <a:pt x="30" y="83"/>
                      </a:cubicBezTo>
                      <a:cubicBezTo>
                        <a:pt x="11" y="47"/>
                        <a:pt x="11" y="47"/>
                        <a:pt x="11" y="47"/>
                      </a:cubicBezTo>
                      <a:cubicBezTo>
                        <a:pt x="11" y="47"/>
                        <a:pt x="6" y="46"/>
                        <a:pt x="3" y="29"/>
                      </a:cubicBezTo>
                      <a:cubicBezTo>
                        <a:pt x="0" y="11"/>
                        <a:pt x="22" y="15"/>
                        <a:pt x="22" y="15"/>
                      </a:cubicBezTo>
                      <a:cubicBezTo>
                        <a:pt x="22" y="15"/>
                        <a:pt x="104" y="0"/>
                        <a:pt x="119" y="55"/>
                      </a:cubicBezTo>
                      <a:cubicBezTo>
                        <a:pt x="135" y="117"/>
                        <a:pt x="99" y="137"/>
                        <a:pt x="82" y="145"/>
                      </a:cubicBezTo>
                      <a:cubicBezTo>
                        <a:pt x="62" y="158"/>
                        <a:pt x="62" y="158"/>
                        <a:pt x="62" y="158"/>
                      </a:cubicBezTo>
                      <a:cubicBezTo>
                        <a:pt x="51" y="115"/>
                        <a:pt x="51" y="115"/>
                        <a:pt x="51" y="115"/>
                      </a:cubicBezTo>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59" name="îṡ1iďê">
                  <a:extLst>
                    <a:ext uri="{FF2B5EF4-FFF2-40B4-BE49-F238E27FC236}">
                      <a16:creationId xmlns="" xmlns:a16="http://schemas.microsoft.com/office/drawing/2014/main" id="{33C3DFB9-CEDF-4170-A224-BF7F9990ABDF}"/>
                    </a:ext>
                  </a:extLst>
                </p:cNvPr>
                <p:cNvSpPr/>
                <p:nvPr/>
              </p:nvSpPr>
              <p:spPr bwMode="auto">
                <a:xfrm>
                  <a:off x="11215861" y="3424568"/>
                  <a:ext cx="135072" cy="75195"/>
                </a:xfrm>
                <a:custGeom>
                  <a:avLst/>
                  <a:gdLst>
                    <a:gd name="T0" fmla="*/ 0 w 43"/>
                    <a:gd name="T1" fmla="*/ 11 h 24"/>
                    <a:gd name="T2" fmla="*/ 0 w 43"/>
                    <a:gd name="T3" fmla="*/ 19 h 24"/>
                    <a:gd name="T4" fmla="*/ 34 w 43"/>
                    <a:gd name="T5" fmla="*/ 19 h 24"/>
                    <a:gd name="T6" fmla="*/ 34 w 43"/>
                    <a:gd name="T7" fmla="*/ 3 h 24"/>
                    <a:gd name="T8" fmla="*/ 28 w 43"/>
                    <a:gd name="T9" fmla="*/ 0 h 24"/>
                    <a:gd name="T10" fmla="*/ 16 w 43"/>
                    <a:gd name="T11" fmla="*/ 0 h 24"/>
                    <a:gd name="T12" fmla="*/ 0 w 43"/>
                    <a:gd name="T13" fmla="*/ 11 h 24"/>
                  </a:gdLst>
                  <a:ahLst/>
                  <a:cxnLst>
                    <a:cxn ang="0">
                      <a:pos x="T0" y="T1"/>
                    </a:cxn>
                    <a:cxn ang="0">
                      <a:pos x="T2" y="T3"/>
                    </a:cxn>
                    <a:cxn ang="0">
                      <a:pos x="T4" y="T5"/>
                    </a:cxn>
                    <a:cxn ang="0">
                      <a:pos x="T6" y="T7"/>
                    </a:cxn>
                    <a:cxn ang="0">
                      <a:pos x="T8" y="T9"/>
                    </a:cxn>
                    <a:cxn ang="0">
                      <a:pos x="T10" y="T11"/>
                    </a:cxn>
                    <a:cxn ang="0">
                      <a:pos x="T12" y="T13"/>
                    </a:cxn>
                  </a:cxnLst>
                  <a:rect l="0" t="0" r="r" b="b"/>
                  <a:pathLst>
                    <a:path w="43" h="24">
                      <a:moveTo>
                        <a:pt x="0" y="11"/>
                      </a:moveTo>
                      <a:cubicBezTo>
                        <a:pt x="0" y="19"/>
                        <a:pt x="0" y="19"/>
                        <a:pt x="0" y="19"/>
                      </a:cubicBezTo>
                      <a:cubicBezTo>
                        <a:pt x="0" y="19"/>
                        <a:pt x="26" y="24"/>
                        <a:pt x="34" y="19"/>
                      </a:cubicBezTo>
                      <a:cubicBezTo>
                        <a:pt x="43" y="14"/>
                        <a:pt x="34" y="3"/>
                        <a:pt x="34" y="3"/>
                      </a:cubicBezTo>
                      <a:cubicBezTo>
                        <a:pt x="28" y="0"/>
                        <a:pt x="28" y="0"/>
                        <a:pt x="28" y="0"/>
                      </a:cubicBezTo>
                      <a:cubicBezTo>
                        <a:pt x="16" y="0"/>
                        <a:pt x="16" y="0"/>
                        <a:pt x="16" y="0"/>
                      </a:cubicBezTo>
                      <a:lnTo>
                        <a:pt x="0" y="1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60" name="ïşḻïďe">
                  <a:extLst>
                    <a:ext uri="{FF2B5EF4-FFF2-40B4-BE49-F238E27FC236}">
                      <a16:creationId xmlns="" xmlns:a16="http://schemas.microsoft.com/office/drawing/2014/main" id="{8A3E4BC5-2927-40F7-9800-9D44C5970940}"/>
                    </a:ext>
                  </a:extLst>
                </p:cNvPr>
                <p:cNvSpPr/>
                <p:nvPr/>
              </p:nvSpPr>
              <p:spPr bwMode="auto">
                <a:xfrm>
                  <a:off x="11181049" y="3239366"/>
                  <a:ext cx="375974" cy="433066"/>
                </a:xfrm>
                <a:custGeom>
                  <a:avLst/>
                  <a:gdLst>
                    <a:gd name="T0" fmla="*/ 58 w 120"/>
                    <a:gd name="T1" fmla="*/ 0 h 138"/>
                    <a:gd name="T2" fmla="*/ 39 w 120"/>
                    <a:gd name="T3" fmla="*/ 24 h 138"/>
                    <a:gd name="T4" fmla="*/ 6 w 120"/>
                    <a:gd name="T5" fmla="*/ 44 h 138"/>
                    <a:gd name="T6" fmla="*/ 10 w 120"/>
                    <a:gd name="T7" fmla="*/ 60 h 138"/>
                    <a:gd name="T8" fmla="*/ 0 w 120"/>
                    <a:gd name="T9" fmla="*/ 68 h 138"/>
                    <a:gd name="T10" fmla="*/ 41 w 120"/>
                    <a:gd name="T11" fmla="*/ 68 h 138"/>
                    <a:gd name="T12" fmla="*/ 10 w 120"/>
                    <a:gd name="T13" fmla="*/ 104 h 138"/>
                    <a:gd name="T14" fmla="*/ 13 w 120"/>
                    <a:gd name="T15" fmla="*/ 113 h 138"/>
                    <a:gd name="T16" fmla="*/ 13 w 120"/>
                    <a:gd name="T17" fmla="*/ 138 h 138"/>
                    <a:gd name="T18" fmla="*/ 82 w 120"/>
                    <a:gd name="T19" fmla="*/ 114 h 138"/>
                    <a:gd name="T20" fmla="*/ 96 w 120"/>
                    <a:gd name="T21" fmla="*/ 98 h 138"/>
                    <a:gd name="T22" fmla="*/ 111 w 120"/>
                    <a:gd name="T23" fmla="*/ 86 h 138"/>
                    <a:gd name="T24" fmla="*/ 99 w 120"/>
                    <a:gd name="T25" fmla="*/ 59 h 138"/>
                    <a:gd name="T26" fmla="*/ 89 w 120"/>
                    <a:gd name="T27" fmla="*/ 73 h 138"/>
                    <a:gd name="T28" fmla="*/ 82 w 120"/>
                    <a:gd name="T29" fmla="*/ 72 h 138"/>
                    <a:gd name="T30" fmla="*/ 84 w 120"/>
                    <a:gd name="T31" fmla="*/ 47 h 138"/>
                    <a:gd name="T32" fmla="*/ 63 w 120"/>
                    <a:gd name="T33" fmla="*/ 20 h 138"/>
                    <a:gd name="T34" fmla="*/ 58 w 120"/>
                    <a:gd name="T3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38">
                      <a:moveTo>
                        <a:pt x="58" y="0"/>
                      </a:moveTo>
                      <a:cubicBezTo>
                        <a:pt x="39" y="24"/>
                        <a:pt x="39" y="24"/>
                        <a:pt x="39" y="24"/>
                      </a:cubicBezTo>
                      <a:cubicBezTo>
                        <a:pt x="39" y="24"/>
                        <a:pt x="39" y="52"/>
                        <a:pt x="6" y="44"/>
                      </a:cubicBezTo>
                      <a:cubicBezTo>
                        <a:pt x="10" y="60"/>
                        <a:pt x="10" y="60"/>
                        <a:pt x="10" y="60"/>
                      </a:cubicBezTo>
                      <a:cubicBezTo>
                        <a:pt x="0" y="68"/>
                        <a:pt x="0" y="68"/>
                        <a:pt x="0" y="68"/>
                      </a:cubicBezTo>
                      <a:cubicBezTo>
                        <a:pt x="0" y="68"/>
                        <a:pt x="11" y="74"/>
                        <a:pt x="41" y="68"/>
                      </a:cubicBezTo>
                      <a:cubicBezTo>
                        <a:pt x="41" y="68"/>
                        <a:pt x="46" y="104"/>
                        <a:pt x="10" y="104"/>
                      </a:cubicBezTo>
                      <a:cubicBezTo>
                        <a:pt x="13" y="113"/>
                        <a:pt x="13" y="113"/>
                        <a:pt x="13" y="113"/>
                      </a:cubicBezTo>
                      <a:cubicBezTo>
                        <a:pt x="13" y="138"/>
                        <a:pt x="13" y="138"/>
                        <a:pt x="13" y="138"/>
                      </a:cubicBezTo>
                      <a:cubicBezTo>
                        <a:pt x="13" y="138"/>
                        <a:pt x="66" y="136"/>
                        <a:pt x="82" y="114"/>
                      </a:cubicBezTo>
                      <a:cubicBezTo>
                        <a:pt x="84" y="111"/>
                        <a:pt x="96" y="98"/>
                        <a:pt x="96" y="98"/>
                      </a:cubicBezTo>
                      <a:cubicBezTo>
                        <a:pt x="96" y="98"/>
                        <a:pt x="102" y="101"/>
                        <a:pt x="111" y="86"/>
                      </a:cubicBezTo>
                      <a:cubicBezTo>
                        <a:pt x="120" y="71"/>
                        <a:pt x="110" y="56"/>
                        <a:pt x="99" y="59"/>
                      </a:cubicBezTo>
                      <a:cubicBezTo>
                        <a:pt x="88" y="62"/>
                        <a:pt x="89" y="73"/>
                        <a:pt x="89" y="73"/>
                      </a:cubicBezTo>
                      <a:cubicBezTo>
                        <a:pt x="82" y="72"/>
                        <a:pt x="82" y="72"/>
                        <a:pt x="82" y="72"/>
                      </a:cubicBezTo>
                      <a:cubicBezTo>
                        <a:pt x="84" y="47"/>
                        <a:pt x="84" y="47"/>
                        <a:pt x="84" y="47"/>
                      </a:cubicBezTo>
                      <a:cubicBezTo>
                        <a:pt x="84" y="47"/>
                        <a:pt x="75" y="42"/>
                        <a:pt x="63" y="20"/>
                      </a:cubicBezTo>
                      <a:cubicBezTo>
                        <a:pt x="59" y="13"/>
                        <a:pt x="58" y="0"/>
                        <a:pt x="58" y="0"/>
                      </a:cubicBezTo>
                      <a:close/>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20000"/>
                </a:bodyPr>
                <a:lstStyle/>
                <a:p>
                  <a:pPr algn="ctr"/>
                  <a:endParaRPr>
                    <a:cs typeface="+mn-ea"/>
                    <a:sym typeface="+mn-lt"/>
                  </a:endParaRPr>
                </a:p>
              </p:txBody>
            </p:sp>
            <p:sp>
              <p:nvSpPr>
                <p:cNvPr id="61" name="işlidé">
                  <a:extLst>
                    <a:ext uri="{FF2B5EF4-FFF2-40B4-BE49-F238E27FC236}">
                      <a16:creationId xmlns="" xmlns:a16="http://schemas.microsoft.com/office/drawing/2014/main" id="{8C200F70-4790-4410-AC7C-B524212AB7B3}"/>
                    </a:ext>
                  </a:extLst>
                </p:cNvPr>
                <p:cNvSpPr/>
                <p:nvPr/>
              </p:nvSpPr>
              <p:spPr bwMode="auto">
                <a:xfrm>
                  <a:off x="11325868" y="3334056"/>
                  <a:ext cx="37597" cy="52915"/>
                </a:xfrm>
                <a:custGeom>
                  <a:avLst/>
                  <a:gdLst>
                    <a:gd name="T0" fmla="*/ 11 w 12"/>
                    <a:gd name="T1" fmla="*/ 11 h 17"/>
                    <a:gd name="T2" fmla="*/ 3 w 12"/>
                    <a:gd name="T3" fmla="*/ 16 h 17"/>
                    <a:gd name="T4" fmla="*/ 2 w 12"/>
                    <a:gd name="T5" fmla="*/ 7 h 17"/>
                    <a:gd name="T6" fmla="*/ 10 w 12"/>
                    <a:gd name="T7" fmla="*/ 1 h 17"/>
                    <a:gd name="T8" fmla="*/ 11 w 12"/>
                    <a:gd name="T9" fmla="*/ 11 h 17"/>
                  </a:gdLst>
                  <a:ahLst/>
                  <a:cxnLst>
                    <a:cxn ang="0">
                      <a:pos x="T0" y="T1"/>
                    </a:cxn>
                    <a:cxn ang="0">
                      <a:pos x="T2" y="T3"/>
                    </a:cxn>
                    <a:cxn ang="0">
                      <a:pos x="T4" y="T5"/>
                    </a:cxn>
                    <a:cxn ang="0">
                      <a:pos x="T6" y="T7"/>
                    </a:cxn>
                    <a:cxn ang="0">
                      <a:pos x="T8" y="T9"/>
                    </a:cxn>
                  </a:cxnLst>
                  <a:rect l="0" t="0" r="r" b="b"/>
                  <a:pathLst>
                    <a:path w="12" h="17">
                      <a:moveTo>
                        <a:pt x="11" y="11"/>
                      </a:moveTo>
                      <a:cubicBezTo>
                        <a:pt x="9" y="14"/>
                        <a:pt x="5" y="17"/>
                        <a:pt x="3" y="16"/>
                      </a:cubicBezTo>
                      <a:cubicBezTo>
                        <a:pt x="1" y="15"/>
                        <a:pt x="0" y="11"/>
                        <a:pt x="2" y="7"/>
                      </a:cubicBezTo>
                      <a:cubicBezTo>
                        <a:pt x="4" y="3"/>
                        <a:pt x="7" y="0"/>
                        <a:pt x="10" y="1"/>
                      </a:cubicBezTo>
                      <a:cubicBezTo>
                        <a:pt x="12" y="2"/>
                        <a:pt x="12" y="7"/>
                        <a:pt x="11" y="11"/>
                      </a:cubicBezTo>
                      <a:close/>
                    </a:path>
                  </a:pathLst>
                </a:custGeom>
                <a:solidFill>
                  <a:srgbClr val="77461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62" name="î$1ïḋé">
                  <a:extLst>
                    <a:ext uri="{FF2B5EF4-FFF2-40B4-BE49-F238E27FC236}">
                      <a16:creationId xmlns="" xmlns:a16="http://schemas.microsoft.com/office/drawing/2014/main" id="{4F14AA97-71A4-4B90-B2BB-D40E633D4155}"/>
                    </a:ext>
                  </a:extLst>
                </p:cNvPr>
                <p:cNvSpPr/>
                <p:nvPr/>
              </p:nvSpPr>
              <p:spPr bwMode="auto">
                <a:xfrm>
                  <a:off x="11168517" y="3691927"/>
                  <a:ext cx="423318" cy="910691"/>
                </a:xfrm>
                <a:custGeom>
                  <a:avLst/>
                  <a:gdLst>
                    <a:gd name="T0" fmla="*/ 109 w 135"/>
                    <a:gd name="T1" fmla="*/ 11 h 290"/>
                    <a:gd name="T2" fmla="*/ 44 w 135"/>
                    <a:gd name="T3" fmla="*/ 24 h 290"/>
                    <a:gd name="T4" fmla="*/ 0 w 135"/>
                    <a:gd name="T5" fmla="*/ 84 h 290"/>
                    <a:gd name="T6" fmla="*/ 18 w 135"/>
                    <a:gd name="T7" fmla="*/ 127 h 290"/>
                    <a:gd name="T8" fmla="*/ 23 w 135"/>
                    <a:gd name="T9" fmla="*/ 254 h 290"/>
                    <a:gd name="T10" fmla="*/ 131 w 135"/>
                    <a:gd name="T11" fmla="*/ 249 h 290"/>
                    <a:gd name="T12" fmla="*/ 99 w 135"/>
                    <a:gd name="T13" fmla="*/ 138 h 290"/>
                    <a:gd name="T14" fmla="*/ 109 w 135"/>
                    <a:gd name="T15" fmla="*/ 11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290">
                      <a:moveTo>
                        <a:pt x="109" y="11"/>
                      </a:moveTo>
                      <a:cubicBezTo>
                        <a:pt x="109" y="11"/>
                        <a:pt x="63" y="0"/>
                        <a:pt x="44" y="24"/>
                      </a:cubicBezTo>
                      <a:cubicBezTo>
                        <a:pt x="25" y="48"/>
                        <a:pt x="0" y="84"/>
                        <a:pt x="0" y="84"/>
                      </a:cubicBezTo>
                      <a:cubicBezTo>
                        <a:pt x="18" y="127"/>
                        <a:pt x="18" y="127"/>
                        <a:pt x="18" y="127"/>
                      </a:cubicBezTo>
                      <a:cubicBezTo>
                        <a:pt x="18" y="127"/>
                        <a:pt x="43" y="204"/>
                        <a:pt x="23" y="254"/>
                      </a:cubicBezTo>
                      <a:cubicBezTo>
                        <a:pt x="23" y="254"/>
                        <a:pt x="81" y="290"/>
                        <a:pt x="131" y="249"/>
                      </a:cubicBezTo>
                      <a:cubicBezTo>
                        <a:pt x="131" y="249"/>
                        <a:pt x="89" y="183"/>
                        <a:pt x="99" y="138"/>
                      </a:cubicBezTo>
                      <a:cubicBezTo>
                        <a:pt x="109" y="93"/>
                        <a:pt x="135" y="48"/>
                        <a:pt x="109" y="11"/>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63" name="ïš1íďé">
                  <a:extLst>
                    <a:ext uri="{FF2B5EF4-FFF2-40B4-BE49-F238E27FC236}">
                      <a16:creationId xmlns="" xmlns:a16="http://schemas.microsoft.com/office/drawing/2014/main" id="{2BAC8733-F0A0-437F-AE44-155C5F1E56D1}"/>
                    </a:ext>
                  </a:extLst>
                </p:cNvPr>
                <p:cNvSpPr/>
                <p:nvPr/>
              </p:nvSpPr>
              <p:spPr bwMode="auto">
                <a:xfrm>
                  <a:off x="10608734" y="3098724"/>
                  <a:ext cx="242294" cy="235332"/>
                </a:xfrm>
                <a:custGeom>
                  <a:avLst/>
                  <a:gdLst>
                    <a:gd name="T0" fmla="*/ 51 w 77"/>
                    <a:gd name="T1" fmla="*/ 74 h 75"/>
                    <a:gd name="T2" fmla="*/ 63 w 77"/>
                    <a:gd name="T3" fmla="*/ 52 h 75"/>
                    <a:gd name="T4" fmla="*/ 77 w 77"/>
                    <a:gd name="T5" fmla="*/ 39 h 75"/>
                    <a:gd name="T6" fmla="*/ 61 w 77"/>
                    <a:gd name="T7" fmla="*/ 39 h 75"/>
                    <a:gd name="T8" fmla="*/ 54 w 77"/>
                    <a:gd name="T9" fmla="*/ 43 h 75"/>
                    <a:gd name="T10" fmla="*/ 49 w 77"/>
                    <a:gd name="T11" fmla="*/ 7 h 75"/>
                    <a:gd name="T12" fmla="*/ 43 w 77"/>
                    <a:gd name="T13" fmla="*/ 7 h 75"/>
                    <a:gd name="T14" fmla="*/ 43 w 77"/>
                    <a:gd name="T15" fmla="*/ 31 h 75"/>
                    <a:gd name="T16" fmla="*/ 28 w 77"/>
                    <a:gd name="T17" fmla="*/ 0 h 75"/>
                    <a:gd name="T18" fmla="*/ 23 w 77"/>
                    <a:gd name="T19" fmla="*/ 2 h 75"/>
                    <a:gd name="T20" fmla="*/ 32 w 77"/>
                    <a:gd name="T21" fmla="*/ 32 h 75"/>
                    <a:gd name="T22" fmla="*/ 13 w 77"/>
                    <a:gd name="T23" fmla="*/ 9 h 75"/>
                    <a:gd name="T24" fmla="*/ 8 w 77"/>
                    <a:gd name="T25" fmla="*/ 13 h 75"/>
                    <a:gd name="T26" fmla="*/ 24 w 77"/>
                    <a:gd name="T27" fmla="*/ 37 h 75"/>
                    <a:gd name="T28" fmla="*/ 2 w 77"/>
                    <a:gd name="T29" fmla="*/ 24 h 75"/>
                    <a:gd name="T30" fmla="*/ 0 w 77"/>
                    <a:gd name="T31" fmla="*/ 30 h 75"/>
                    <a:gd name="T32" fmla="*/ 20 w 77"/>
                    <a:gd name="T33" fmla="*/ 45 h 75"/>
                    <a:gd name="T34" fmla="*/ 36 w 77"/>
                    <a:gd name="T35" fmla="*/ 72 h 75"/>
                    <a:gd name="T36" fmla="*/ 51 w 77"/>
                    <a:gd name="T37"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75">
                      <a:moveTo>
                        <a:pt x="51" y="74"/>
                      </a:moveTo>
                      <a:cubicBezTo>
                        <a:pt x="63" y="52"/>
                        <a:pt x="63" y="52"/>
                        <a:pt x="63" y="52"/>
                      </a:cubicBezTo>
                      <a:cubicBezTo>
                        <a:pt x="77" y="39"/>
                        <a:pt x="77" y="39"/>
                        <a:pt x="77" y="39"/>
                      </a:cubicBezTo>
                      <a:cubicBezTo>
                        <a:pt x="77" y="39"/>
                        <a:pt x="71" y="32"/>
                        <a:pt x="61" y="39"/>
                      </a:cubicBezTo>
                      <a:cubicBezTo>
                        <a:pt x="54" y="43"/>
                        <a:pt x="54" y="43"/>
                        <a:pt x="54" y="43"/>
                      </a:cubicBezTo>
                      <a:cubicBezTo>
                        <a:pt x="49" y="7"/>
                        <a:pt x="49" y="7"/>
                        <a:pt x="49" y="7"/>
                      </a:cubicBezTo>
                      <a:cubicBezTo>
                        <a:pt x="43" y="7"/>
                        <a:pt x="43" y="7"/>
                        <a:pt x="43" y="7"/>
                      </a:cubicBezTo>
                      <a:cubicBezTo>
                        <a:pt x="43" y="31"/>
                        <a:pt x="43" y="31"/>
                        <a:pt x="43" y="31"/>
                      </a:cubicBezTo>
                      <a:cubicBezTo>
                        <a:pt x="28" y="0"/>
                        <a:pt x="28" y="0"/>
                        <a:pt x="28" y="0"/>
                      </a:cubicBezTo>
                      <a:cubicBezTo>
                        <a:pt x="23" y="2"/>
                        <a:pt x="23" y="2"/>
                        <a:pt x="23" y="2"/>
                      </a:cubicBezTo>
                      <a:cubicBezTo>
                        <a:pt x="32" y="32"/>
                        <a:pt x="32" y="32"/>
                        <a:pt x="32" y="32"/>
                      </a:cubicBezTo>
                      <a:cubicBezTo>
                        <a:pt x="13" y="9"/>
                        <a:pt x="13" y="9"/>
                        <a:pt x="13" y="9"/>
                      </a:cubicBezTo>
                      <a:cubicBezTo>
                        <a:pt x="8" y="13"/>
                        <a:pt x="8" y="13"/>
                        <a:pt x="8" y="13"/>
                      </a:cubicBezTo>
                      <a:cubicBezTo>
                        <a:pt x="24" y="37"/>
                        <a:pt x="24" y="37"/>
                        <a:pt x="24" y="37"/>
                      </a:cubicBezTo>
                      <a:cubicBezTo>
                        <a:pt x="2" y="24"/>
                        <a:pt x="2" y="24"/>
                        <a:pt x="2" y="24"/>
                      </a:cubicBezTo>
                      <a:cubicBezTo>
                        <a:pt x="0" y="30"/>
                        <a:pt x="0" y="30"/>
                        <a:pt x="0" y="30"/>
                      </a:cubicBezTo>
                      <a:cubicBezTo>
                        <a:pt x="20" y="45"/>
                        <a:pt x="20" y="45"/>
                        <a:pt x="20" y="45"/>
                      </a:cubicBezTo>
                      <a:cubicBezTo>
                        <a:pt x="20" y="45"/>
                        <a:pt x="29" y="68"/>
                        <a:pt x="36" y="72"/>
                      </a:cubicBezTo>
                      <a:cubicBezTo>
                        <a:pt x="43" y="75"/>
                        <a:pt x="51" y="74"/>
                        <a:pt x="51" y="74"/>
                      </a:cubicBezTo>
                      <a:close/>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32500" lnSpcReduction="20000"/>
                </a:bodyPr>
                <a:lstStyle/>
                <a:p>
                  <a:pPr algn="ctr"/>
                  <a:endParaRPr>
                    <a:cs typeface="+mn-ea"/>
                    <a:sym typeface="+mn-lt"/>
                  </a:endParaRPr>
                </a:p>
              </p:txBody>
            </p:sp>
            <p:sp>
              <p:nvSpPr>
                <p:cNvPr id="64" name="ïśḻiḍê">
                  <a:extLst>
                    <a:ext uri="{FF2B5EF4-FFF2-40B4-BE49-F238E27FC236}">
                      <a16:creationId xmlns="" xmlns:a16="http://schemas.microsoft.com/office/drawing/2014/main" id="{88EBD52C-5BF3-4E4A-BFB4-8F5B891E0755}"/>
                    </a:ext>
                  </a:extLst>
                </p:cNvPr>
                <p:cNvSpPr/>
                <p:nvPr/>
              </p:nvSpPr>
              <p:spPr bwMode="auto">
                <a:xfrm>
                  <a:off x="6996603" y="3981566"/>
                  <a:ext cx="59877" cy="172669"/>
                </a:xfrm>
                <a:custGeom>
                  <a:avLst/>
                  <a:gdLst>
                    <a:gd name="T0" fmla="*/ 12 w 19"/>
                    <a:gd name="T1" fmla="*/ 0 h 55"/>
                    <a:gd name="T2" fmla="*/ 7 w 19"/>
                    <a:gd name="T3" fmla="*/ 17 h 55"/>
                    <a:gd name="T4" fmla="*/ 1 w 19"/>
                    <a:gd name="T5" fmla="*/ 37 h 55"/>
                    <a:gd name="T6" fmla="*/ 19 w 19"/>
                    <a:gd name="T7" fmla="*/ 55 h 55"/>
                    <a:gd name="T8" fmla="*/ 18 w 19"/>
                    <a:gd name="T9" fmla="*/ 19 h 55"/>
                    <a:gd name="T10" fmla="*/ 12 w 19"/>
                    <a:gd name="T11" fmla="*/ 0 h 55"/>
                  </a:gdLst>
                  <a:ahLst/>
                  <a:cxnLst>
                    <a:cxn ang="0">
                      <a:pos x="T0" y="T1"/>
                    </a:cxn>
                    <a:cxn ang="0">
                      <a:pos x="T2" y="T3"/>
                    </a:cxn>
                    <a:cxn ang="0">
                      <a:pos x="T4" y="T5"/>
                    </a:cxn>
                    <a:cxn ang="0">
                      <a:pos x="T6" y="T7"/>
                    </a:cxn>
                    <a:cxn ang="0">
                      <a:pos x="T8" y="T9"/>
                    </a:cxn>
                    <a:cxn ang="0">
                      <a:pos x="T10" y="T11"/>
                    </a:cxn>
                  </a:cxnLst>
                  <a:rect l="0" t="0" r="r" b="b"/>
                  <a:pathLst>
                    <a:path w="19" h="55">
                      <a:moveTo>
                        <a:pt x="12" y="0"/>
                      </a:moveTo>
                      <a:cubicBezTo>
                        <a:pt x="12" y="0"/>
                        <a:pt x="8" y="8"/>
                        <a:pt x="7" y="17"/>
                      </a:cubicBezTo>
                      <a:cubicBezTo>
                        <a:pt x="6" y="26"/>
                        <a:pt x="0" y="24"/>
                        <a:pt x="1" y="37"/>
                      </a:cubicBezTo>
                      <a:cubicBezTo>
                        <a:pt x="2" y="50"/>
                        <a:pt x="19" y="55"/>
                        <a:pt x="19" y="55"/>
                      </a:cubicBezTo>
                      <a:cubicBezTo>
                        <a:pt x="18" y="19"/>
                        <a:pt x="18" y="19"/>
                        <a:pt x="18" y="19"/>
                      </a:cubicBezTo>
                      <a:cubicBezTo>
                        <a:pt x="12" y="0"/>
                        <a:pt x="12" y="0"/>
                        <a:pt x="12" y="0"/>
                      </a:cubicBezTo>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65" name="îslíḑê">
                  <a:extLst>
                    <a:ext uri="{FF2B5EF4-FFF2-40B4-BE49-F238E27FC236}">
                      <a16:creationId xmlns="" xmlns:a16="http://schemas.microsoft.com/office/drawing/2014/main" id="{43203C6E-4C49-496B-B9B2-90AB2FAD6BD7}"/>
                    </a:ext>
                  </a:extLst>
                </p:cNvPr>
                <p:cNvSpPr/>
                <p:nvPr/>
              </p:nvSpPr>
              <p:spPr bwMode="auto">
                <a:xfrm>
                  <a:off x="8322258" y="4031696"/>
                  <a:ext cx="119755" cy="84942"/>
                </a:xfrm>
                <a:custGeom>
                  <a:avLst/>
                  <a:gdLst>
                    <a:gd name="T0" fmla="*/ 36 w 38"/>
                    <a:gd name="T1" fmla="*/ 0 h 27"/>
                    <a:gd name="T2" fmla="*/ 30 w 38"/>
                    <a:gd name="T3" fmla="*/ 20 h 27"/>
                    <a:gd name="T4" fmla="*/ 16 w 38"/>
                    <a:gd name="T5" fmla="*/ 24 h 27"/>
                    <a:gd name="T6" fmla="*/ 0 w 38"/>
                    <a:gd name="T7" fmla="*/ 14 h 27"/>
                    <a:gd name="T8" fmla="*/ 36 w 38"/>
                    <a:gd name="T9" fmla="*/ 0 h 27"/>
                  </a:gdLst>
                  <a:ahLst/>
                  <a:cxnLst>
                    <a:cxn ang="0">
                      <a:pos x="T0" y="T1"/>
                    </a:cxn>
                    <a:cxn ang="0">
                      <a:pos x="T2" y="T3"/>
                    </a:cxn>
                    <a:cxn ang="0">
                      <a:pos x="T4" y="T5"/>
                    </a:cxn>
                    <a:cxn ang="0">
                      <a:pos x="T6" y="T7"/>
                    </a:cxn>
                    <a:cxn ang="0">
                      <a:pos x="T8" y="T9"/>
                    </a:cxn>
                  </a:cxnLst>
                  <a:rect l="0" t="0" r="r" b="b"/>
                  <a:pathLst>
                    <a:path w="38" h="27">
                      <a:moveTo>
                        <a:pt x="36" y="0"/>
                      </a:moveTo>
                      <a:cubicBezTo>
                        <a:pt x="36" y="0"/>
                        <a:pt x="38" y="13"/>
                        <a:pt x="30" y="20"/>
                      </a:cubicBezTo>
                      <a:cubicBezTo>
                        <a:pt x="22" y="27"/>
                        <a:pt x="16" y="24"/>
                        <a:pt x="16" y="24"/>
                      </a:cubicBezTo>
                      <a:cubicBezTo>
                        <a:pt x="0" y="14"/>
                        <a:pt x="0" y="14"/>
                        <a:pt x="0" y="14"/>
                      </a:cubicBezTo>
                      <a:lnTo>
                        <a:pt x="36" y="0"/>
                      </a:lnTo>
                      <a:close/>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66" name="i$ļïďê">
                  <a:extLst>
                    <a:ext uri="{FF2B5EF4-FFF2-40B4-BE49-F238E27FC236}">
                      <a16:creationId xmlns="" xmlns:a16="http://schemas.microsoft.com/office/drawing/2014/main" id="{B8905B5A-E10D-46E0-A6CF-9E43D1C9A094}"/>
                    </a:ext>
                  </a:extLst>
                </p:cNvPr>
                <p:cNvSpPr/>
                <p:nvPr/>
              </p:nvSpPr>
              <p:spPr bwMode="auto">
                <a:xfrm>
                  <a:off x="7549423" y="3079229"/>
                  <a:ext cx="455346" cy="575100"/>
                </a:xfrm>
                <a:custGeom>
                  <a:avLst/>
                  <a:gdLst>
                    <a:gd name="T0" fmla="*/ 49 w 145"/>
                    <a:gd name="T1" fmla="*/ 146 h 183"/>
                    <a:gd name="T2" fmla="*/ 41 w 145"/>
                    <a:gd name="T3" fmla="*/ 183 h 183"/>
                    <a:gd name="T4" fmla="*/ 0 w 145"/>
                    <a:gd name="T5" fmla="*/ 92 h 183"/>
                    <a:gd name="T6" fmla="*/ 12 w 145"/>
                    <a:gd name="T7" fmla="*/ 74 h 183"/>
                    <a:gd name="T8" fmla="*/ 66 w 145"/>
                    <a:gd name="T9" fmla="*/ 21 h 183"/>
                    <a:gd name="T10" fmla="*/ 102 w 145"/>
                    <a:gd name="T11" fmla="*/ 0 h 183"/>
                    <a:gd name="T12" fmla="*/ 98 w 145"/>
                    <a:gd name="T13" fmla="*/ 32 h 183"/>
                    <a:gd name="T14" fmla="*/ 139 w 145"/>
                    <a:gd name="T15" fmla="*/ 21 h 183"/>
                    <a:gd name="T16" fmla="*/ 114 w 145"/>
                    <a:gd name="T17" fmla="*/ 58 h 183"/>
                    <a:gd name="T18" fmla="*/ 145 w 145"/>
                    <a:gd name="T19" fmla="*/ 54 h 183"/>
                    <a:gd name="T20" fmla="*/ 107 w 145"/>
                    <a:gd name="T21" fmla="*/ 83 h 183"/>
                    <a:gd name="T22" fmla="*/ 67 w 145"/>
                    <a:gd name="T23" fmla="*/ 136 h 183"/>
                    <a:gd name="T24" fmla="*/ 49 w 145"/>
                    <a:gd name="T25" fmla="*/ 14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83">
                      <a:moveTo>
                        <a:pt x="49" y="146"/>
                      </a:moveTo>
                      <a:cubicBezTo>
                        <a:pt x="41" y="183"/>
                        <a:pt x="41" y="183"/>
                        <a:pt x="41" y="183"/>
                      </a:cubicBezTo>
                      <a:cubicBezTo>
                        <a:pt x="41" y="183"/>
                        <a:pt x="4" y="118"/>
                        <a:pt x="0" y="92"/>
                      </a:cubicBezTo>
                      <a:cubicBezTo>
                        <a:pt x="12" y="74"/>
                        <a:pt x="12" y="74"/>
                        <a:pt x="12" y="74"/>
                      </a:cubicBezTo>
                      <a:cubicBezTo>
                        <a:pt x="12" y="74"/>
                        <a:pt x="45" y="30"/>
                        <a:pt x="66" y="21"/>
                      </a:cubicBezTo>
                      <a:cubicBezTo>
                        <a:pt x="88" y="12"/>
                        <a:pt x="102" y="0"/>
                        <a:pt x="102" y="0"/>
                      </a:cubicBezTo>
                      <a:cubicBezTo>
                        <a:pt x="98" y="32"/>
                        <a:pt x="98" y="32"/>
                        <a:pt x="98" y="32"/>
                      </a:cubicBezTo>
                      <a:cubicBezTo>
                        <a:pt x="139" y="21"/>
                        <a:pt x="139" y="21"/>
                        <a:pt x="139" y="21"/>
                      </a:cubicBezTo>
                      <a:cubicBezTo>
                        <a:pt x="114" y="58"/>
                        <a:pt x="114" y="58"/>
                        <a:pt x="114" y="58"/>
                      </a:cubicBezTo>
                      <a:cubicBezTo>
                        <a:pt x="145" y="54"/>
                        <a:pt x="145" y="54"/>
                        <a:pt x="145" y="54"/>
                      </a:cubicBezTo>
                      <a:cubicBezTo>
                        <a:pt x="107" y="83"/>
                        <a:pt x="107" y="83"/>
                        <a:pt x="107" y="83"/>
                      </a:cubicBezTo>
                      <a:cubicBezTo>
                        <a:pt x="67" y="136"/>
                        <a:pt x="67" y="136"/>
                        <a:pt x="67" y="136"/>
                      </a:cubicBezTo>
                      <a:cubicBezTo>
                        <a:pt x="49" y="146"/>
                        <a:pt x="49" y="146"/>
                        <a:pt x="49" y="146"/>
                      </a:cubicBezTo>
                    </a:path>
                  </a:pathLst>
                </a:custGeom>
                <a:solidFill>
                  <a:srgbClr val="DC9F35"/>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67" name="ïSḻïďé">
                  <a:extLst>
                    <a:ext uri="{FF2B5EF4-FFF2-40B4-BE49-F238E27FC236}">
                      <a16:creationId xmlns="" xmlns:a16="http://schemas.microsoft.com/office/drawing/2014/main" id="{F81D3FD0-41FA-4631-9216-BB75B8015C45}"/>
                    </a:ext>
                  </a:extLst>
                </p:cNvPr>
                <p:cNvSpPr/>
                <p:nvPr/>
              </p:nvSpPr>
              <p:spPr bwMode="auto">
                <a:xfrm>
                  <a:off x="7794502" y="3522043"/>
                  <a:ext cx="122540" cy="62662"/>
                </a:xfrm>
                <a:custGeom>
                  <a:avLst/>
                  <a:gdLst>
                    <a:gd name="T0" fmla="*/ 88 w 88"/>
                    <a:gd name="T1" fmla="*/ 20 h 45"/>
                    <a:gd name="T2" fmla="*/ 88 w 88"/>
                    <a:gd name="T3" fmla="*/ 45 h 45"/>
                    <a:gd name="T4" fmla="*/ 14 w 88"/>
                    <a:gd name="T5" fmla="*/ 45 h 45"/>
                    <a:gd name="T6" fmla="*/ 0 w 88"/>
                    <a:gd name="T7" fmla="*/ 9 h 45"/>
                    <a:gd name="T8" fmla="*/ 20 w 88"/>
                    <a:gd name="T9" fmla="*/ 0 h 45"/>
                    <a:gd name="T10" fmla="*/ 72 w 88"/>
                    <a:gd name="T11" fmla="*/ 14 h 45"/>
                    <a:gd name="T12" fmla="*/ 88 w 88"/>
                    <a:gd name="T13" fmla="*/ 20 h 45"/>
                  </a:gdLst>
                  <a:ahLst/>
                  <a:cxnLst>
                    <a:cxn ang="0">
                      <a:pos x="T0" y="T1"/>
                    </a:cxn>
                    <a:cxn ang="0">
                      <a:pos x="T2" y="T3"/>
                    </a:cxn>
                    <a:cxn ang="0">
                      <a:pos x="T4" y="T5"/>
                    </a:cxn>
                    <a:cxn ang="0">
                      <a:pos x="T6" y="T7"/>
                    </a:cxn>
                    <a:cxn ang="0">
                      <a:pos x="T8" y="T9"/>
                    </a:cxn>
                    <a:cxn ang="0">
                      <a:pos x="T10" y="T11"/>
                    </a:cxn>
                    <a:cxn ang="0">
                      <a:pos x="T12" y="T13"/>
                    </a:cxn>
                  </a:cxnLst>
                  <a:rect l="0" t="0" r="r" b="b"/>
                  <a:pathLst>
                    <a:path w="88" h="45">
                      <a:moveTo>
                        <a:pt x="88" y="20"/>
                      </a:moveTo>
                      <a:lnTo>
                        <a:pt x="88" y="45"/>
                      </a:lnTo>
                      <a:lnTo>
                        <a:pt x="14" y="45"/>
                      </a:lnTo>
                      <a:lnTo>
                        <a:pt x="0" y="9"/>
                      </a:lnTo>
                      <a:lnTo>
                        <a:pt x="20" y="0"/>
                      </a:lnTo>
                      <a:lnTo>
                        <a:pt x="72" y="14"/>
                      </a:lnTo>
                      <a:lnTo>
                        <a:pt x="88"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68" name="ïş1ídê">
                  <a:extLst>
                    <a:ext uri="{FF2B5EF4-FFF2-40B4-BE49-F238E27FC236}">
                      <a16:creationId xmlns="" xmlns:a16="http://schemas.microsoft.com/office/drawing/2014/main" id="{23A38D89-000E-4024-BF66-8FBA29163B06}"/>
                    </a:ext>
                  </a:extLst>
                </p:cNvPr>
                <p:cNvSpPr/>
                <p:nvPr/>
              </p:nvSpPr>
              <p:spPr bwMode="auto">
                <a:xfrm>
                  <a:off x="7612085" y="3321523"/>
                  <a:ext cx="380151" cy="417748"/>
                </a:xfrm>
                <a:custGeom>
                  <a:avLst/>
                  <a:gdLst>
                    <a:gd name="T0" fmla="*/ 87 w 121"/>
                    <a:gd name="T1" fmla="*/ 16 h 133"/>
                    <a:gd name="T2" fmla="*/ 121 w 121"/>
                    <a:gd name="T3" fmla="*/ 54 h 133"/>
                    <a:gd name="T4" fmla="*/ 102 w 121"/>
                    <a:gd name="T5" fmla="*/ 69 h 133"/>
                    <a:gd name="T6" fmla="*/ 108 w 121"/>
                    <a:gd name="T7" fmla="*/ 76 h 133"/>
                    <a:gd name="T8" fmla="*/ 68 w 121"/>
                    <a:gd name="T9" fmla="*/ 72 h 133"/>
                    <a:gd name="T10" fmla="*/ 101 w 121"/>
                    <a:gd name="T11" fmla="*/ 103 h 133"/>
                    <a:gd name="T12" fmla="*/ 95 w 121"/>
                    <a:gd name="T13" fmla="*/ 113 h 133"/>
                    <a:gd name="T14" fmla="*/ 97 w 121"/>
                    <a:gd name="T15" fmla="*/ 130 h 133"/>
                    <a:gd name="T16" fmla="*/ 92 w 121"/>
                    <a:gd name="T17" fmla="*/ 133 h 133"/>
                    <a:gd name="T18" fmla="*/ 38 w 121"/>
                    <a:gd name="T19" fmla="*/ 105 h 133"/>
                    <a:gd name="T20" fmla="*/ 29 w 121"/>
                    <a:gd name="T21" fmla="*/ 69 h 133"/>
                    <a:gd name="T22" fmla="*/ 3 w 121"/>
                    <a:gd name="T23" fmla="*/ 47 h 133"/>
                    <a:gd name="T24" fmla="*/ 15 w 121"/>
                    <a:gd name="T25" fmla="*/ 29 h 133"/>
                    <a:gd name="T26" fmla="*/ 29 w 121"/>
                    <a:gd name="T27" fmla="*/ 49 h 133"/>
                    <a:gd name="T28" fmla="*/ 41 w 121"/>
                    <a:gd name="T29" fmla="*/ 49 h 133"/>
                    <a:gd name="T30" fmla="*/ 37 w 121"/>
                    <a:gd name="T31" fmla="*/ 27 h 133"/>
                    <a:gd name="T32" fmla="*/ 37 w 121"/>
                    <a:gd name="T33" fmla="*/ 0 h 133"/>
                    <a:gd name="T34" fmla="*/ 87 w 121"/>
                    <a:gd name="T35" fmla="*/ 6 h 133"/>
                    <a:gd name="T36" fmla="*/ 87 w 121"/>
                    <a:gd name="T37" fmla="*/ 1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33">
                      <a:moveTo>
                        <a:pt x="87" y="16"/>
                      </a:moveTo>
                      <a:cubicBezTo>
                        <a:pt x="87" y="16"/>
                        <a:pt x="87" y="50"/>
                        <a:pt x="121" y="54"/>
                      </a:cubicBezTo>
                      <a:cubicBezTo>
                        <a:pt x="102" y="69"/>
                        <a:pt x="102" y="69"/>
                        <a:pt x="102" y="69"/>
                      </a:cubicBezTo>
                      <a:cubicBezTo>
                        <a:pt x="108" y="76"/>
                        <a:pt x="108" y="76"/>
                        <a:pt x="108" y="76"/>
                      </a:cubicBezTo>
                      <a:cubicBezTo>
                        <a:pt x="108" y="76"/>
                        <a:pt x="87" y="82"/>
                        <a:pt x="68" y="72"/>
                      </a:cubicBezTo>
                      <a:cubicBezTo>
                        <a:pt x="68" y="72"/>
                        <a:pt x="69" y="105"/>
                        <a:pt x="101" y="103"/>
                      </a:cubicBezTo>
                      <a:cubicBezTo>
                        <a:pt x="95" y="113"/>
                        <a:pt x="95" y="113"/>
                        <a:pt x="95" y="113"/>
                      </a:cubicBezTo>
                      <a:cubicBezTo>
                        <a:pt x="97" y="130"/>
                        <a:pt x="97" y="130"/>
                        <a:pt x="97" y="130"/>
                      </a:cubicBezTo>
                      <a:cubicBezTo>
                        <a:pt x="92" y="133"/>
                        <a:pt x="92" y="133"/>
                        <a:pt x="92" y="133"/>
                      </a:cubicBezTo>
                      <a:cubicBezTo>
                        <a:pt x="38" y="105"/>
                        <a:pt x="38" y="105"/>
                        <a:pt x="38" y="105"/>
                      </a:cubicBezTo>
                      <a:cubicBezTo>
                        <a:pt x="29" y="69"/>
                        <a:pt x="29" y="69"/>
                        <a:pt x="29" y="69"/>
                      </a:cubicBezTo>
                      <a:cubicBezTo>
                        <a:pt x="18" y="70"/>
                        <a:pt x="6" y="63"/>
                        <a:pt x="3" y="47"/>
                      </a:cubicBezTo>
                      <a:cubicBezTo>
                        <a:pt x="0" y="31"/>
                        <a:pt x="15" y="29"/>
                        <a:pt x="15" y="29"/>
                      </a:cubicBezTo>
                      <a:cubicBezTo>
                        <a:pt x="29" y="49"/>
                        <a:pt x="29" y="49"/>
                        <a:pt x="29" y="49"/>
                      </a:cubicBezTo>
                      <a:cubicBezTo>
                        <a:pt x="41" y="49"/>
                        <a:pt x="41" y="49"/>
                        <a:pt x="41" y="49"/>
                      </a:cubicBezTo>
                      <a:cubicBezTo>
                        <a:pt x="37" y="27"/>
                        <a:pt x="37" y="27"/>
                        <a:pt x="37" y="27"/>
                      </a:cubicBezTo>
                      <a:cubicBezTo>
                        <a:pt x="37" y="0"/>
                        <a:pt x="37" y="0"/>
                        <a:pt x="37" y="0"/>
                      </a:cubicBezTo>
                      <a:cubicBezTo>
                        <a:pt x="87" y="6"/>
                        <a:pt x="87" y="6"/>
                        <a:pt x="87" y="6"/>
                      </a:cubicBezTo>
                      <a:cubicBezTo>
                        <a:pt x="87" y="16"/>
                        <a:pt x="87" y="16"/>
                        <a:pt x="87" y="16"/>
                      </a:cubicBezTo>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20000"/>
                </a:bodyPr>
                <a:lstStyle/>
                <a:p>
                  <a:pPr algn="ctr"/>
                  <a:endParaRPr>
                    <a:cs typeface="+mn-ea"/>
                    <a:sym typeface="+mn-lt"/>
                  </a:endParaRPr>
                </a:p>
              </p:txBody>
            </p:sp>
            <p:sp>
              <p:nvSpPr>
                <p:cNvPr id="69" name="ïṩ1ídé">
                  <a:extLst>
                    <a:ext uri="{FF2B5EF4-FFF2-40B4-BE49-F238E27FC236}">
                      <a16:creationId xmlns="" xmlns:a16="http://schemas.microsoft.com/office/drawing/2014/main" id="{6521EBCC-1806-4CE3-87D3-A2FB0AB14717}"/>
                    </a:ext>
                  </a:extLst>
                </p:cNvPr>
                <p:cNvSpPr/>
                <p:nvPr/>
              </p:nvSpPr>
              <p:spPr bwMode="auto">
                <a:xfrm>
                  <a:off x="7829315" y="3386971"/>
                  <a:ext cx="30635" cy="47345"/>
                </a:xfrm>
                <a:custGeom>
                  <a:avLst/>
                  <a:gdLst>
                    <a:gd name="T0" fmla="*/ 9 w 10"/>
                    <a:gd name="T1" fmla="*/ 7 h 15"/>
                    <a:gd name="T2" fmla="*/ 6 w 10"/>
                    <a:gd name="T3" fmla="*/ 15 h 15"/>
                    <a:gd name="T4" fmla="*/ 1 w 10"/>
                    <a:gd name="T5" fmla="*/ 8 h 15"/>
                    <a:gd name="T6" fmla="*/ 4 w 10"/>
                    <a:gd name="T7" fmla="*/ 1 h 15"/>
                    <a:gd name="T8" fmla="*/ 9 w 10"/>
                    <a:gd name="T9" fmla="*/ 7 h 15"/>
                  </a:gdLst>
                  <a:ahLst/>
                  <a:cxnLst>
                    <a:cxn ang="0">
                      <a:pos x="T0" y="T1"/>
                    </a:cxn>
                    <a:cxn ang="0">
                      <a:pos x="T2" y="T3"/>
                    </a:cxn>
                    <a:cxn ang="0">
                      <a:pos x="T4" y="T5"/>
                    </a:cxn>
                    <a:cxn ang="0">
                      <a:pos x="T6" y="T7"/>
                    </a:cxn>
                    <a:cxn ang="0">
                      <a:pos x="T8" y="T9"/>
                    </a:cxn>
                  </a:cxnLst>
                  <a:rect l="0" t="0" r="r" b="b"/>
                  <a:pathLst>
                    <a:path w="10" h="15">
                      <a:moveTo>
                        <a:pt x="9" y="7"/>
                      </a:moveTo>
                      <a:cubicBezTo>
                        <a:pt x="10" y="11"/>
                        <a:pt x="8" y="15"/>
                        <a:pt x="6" y="15"/>
                      </a:cubicBezTo>
                      <a:cubicBezTo>
                        <a:pt x="4" y="15"/>
                        <a:pt x="1" y="12"/>
                        <a:pt x="1" y="8"/>
                      </a:cubicBezTo>
                      <a:cubicBezTo>
                        <a:pt x="0" y="4"/>
                        <a:pt x="2" y="1"/>
                        <a:pt x="4" y="1"/>
                      </a:cubicBezTo>
                      <a:cubicBezTo>
                        <a:pt x="6" y="0"/>
                        <a:pt x="9" y="3"/>
                        <a:pt x="9" y="7"/>
                      </a:cubicBezTo>
                      <a:close/>
                    </a:path>
                  </a:pathLst>
                </a:custGeom>
                <a:solidFill>
                  <a:srgbClr val="754C24"/>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70" name="işļíḍê">
                  <a:extLst>
                    <a:ext uri="{FF2B5EF4-FFF2-40B4-BE49-F238E27FC236}">
                      <a16:creationId xmlns="" xmlns:a16="http://schemas.microsoft.com/office/drawing/2014/main" id="{DD3A73A8-25EA-4D6E-BD0B-D4CC626FB177}"/>
                    </a:ext>
                  </a:extLst>
                </p:cNvPr>
                <p:cNvSpPr/>
                <p:nvPr/>
              </p:nvSpPr>
              <p:spPr bwMode="auto">
                <a:xfrm>
                  <a:off x="7866912" y="3832569"/>
                  <a:ext cx="550035" cy="324451"/>
                </a:xfrm>
                <a:custGeom>
                  <a:avLst/>
                  <a:gdLst>
                    <a:gd name="T0" fmla="*/ 16 w 175"/>
                    <a:gd name="T1" fmla="*/ 0 h 103"/>
                    <a:gd name="T2" fmla="*/ 82 w 175"/>
                    <a:gd name="T3" fmla="*/ 72 h 103"/>
                    <a:gd name="T4" fmla="*/ 171 w 175"/>
                    <a:gd name="T5" fmla="*/ 76 h 103"/>
                    <a:gd name="T6" fmla="*/ 162 w 175"/>
                    <a:gd name="T7" fmla="*/ 93 h 103"/>
                    <a:gd name="T8" fmla="*/ 71 w 175"/>
                    <a:gd name="T9" fmla="*/ 103 h 103"/>
                    <a:gd name="T10" fmla="*/ 12 w 175"/>
                    <a:gd name="T11" fmla="*/ 62 h 103"/>
                    <a:gd name="T12" fmla="*/ 16 w 175"/>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175" h="103">
                      <a:moveTo>
                        <a:pt x="16" y="0"/>
                      </a:moveTo>
                      <a:cubicBezTo>
                        <a:pt x="82" y="72"/>
                        <a:pt x="82" y="72"/>
                        <a:pt x="82" y="72"/>
                      </a:cubicBezTo>
                      <a:cubicBezTo>
                        <a:pt x="171" y="76"/>
                        <a:pt x="171" y="76"/>
                        <a:pt x="171" y="76"/>
                      </a:cubicBezTo>
                      <a:cubicBezTo>
                        <a:pt x="171" y="76"/>
                        <a:pt x="175" y="86"/>
                        <a:pt x="162" y="93"/>
                      </a:cubicBezTo>
                      <a:cubicBezTo>
                        <a:pt x="71" y="103"/>
                        <a:pt x="71" y="103"/>
                        <a:pt x="71" y="103"/>
                      </a:cubicBezTo>
                      <a:cubicBezTo>
                        <a:pt x="12" y="62"/>
                        <a:pt x="12" y="62"/>
                        <a:pt x="12" y="62"/>
                      </a:cubicBezTo>
                      <a:cubicBezTo>
                        <a:pt x="12" y="62"/>
                        <a:pt x="0" y="18"/>
                        <a:pt x="16" y="0"/>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62500" lnSpcReduction="20000"/>
                </a:bodyPr>
                <a:lstStyle/>
                <a:p>
                  <a:pPr algn="ctr"/>
                  <a:endParaRPr>
                    <a:cs typeface="+mn-ea"/>
                    <a:sym typeface="+mn-lt"/>
                  </a:endParaRPr>
                </a:p>
              </p:txBody>
            </p:sp>
            <p:sp>
              <p:nvSpPr>
                <p:cNvPr id="71" name="íśļiḓe">
                  <a:extLst>
                    <a:ext uri="{FF2B5EF4-FFF2-40B4-BE49-F238E27FC236}">
                      <a16:creationId xmlns="" xmlns:a16="http://schemas.microsoft.com/office/drawing/2014/main" id="{0D2F9B6E-B910-4AB5-A91B-8626EAD4087F}"/>
                    </a:ext>
                  </a:extLst>
                </p:cNvPr>
                <p:cNvSpPr/>
                <p:nvPr/>
              </p:nvSpPr>
              <p:spPr bwMode="auto">
                <a:xfrm>
                  <a:off x="7024453" y="3801934"/>
                  <a:ext cx="519400" cy="360656"/>
                </a:xfrm>
                <a:custGeom>
                  <a:avLst/>
                  <a:gdLst>
                    <a:gd name="T0" fmla="*/ 165 w 165"/>
                    <a:gd name="T1" fmla="*/ 0 h 115"/>
                    <a:gd name="T2" fmla="*/ 82 w 165"/>
                    <a:gd name="T3" fmla="*/ 70 h 115"/>
                    <a:gd name="T4" fmla="*/ 9 w 165"/>
                    <a:gd name="T5" fmla="*/ 85 h 115"/>
                    <a:gd name="T6" fmla="*/ 0 w 165"/>
                    <a:gd name="T7" fmla="*/ 99 h 115"/>
                    <a:gd name="T8" fmla="*/ 17 w 165"/>
                    <a:gd name="T9" fmla="*/ 113 h 115"/>
                    <a:gd name="T10" fmla="*/ 99 w 165"/>
                    <a:gd name="T11" fmla="*/ 102 h 115"/>
                    <a:gd name="T12" fmla="*/ 154 w 165"/>
                    <a:gd name="T13" fmla="*/ 62 h 115"/>
                    <a:gd name="T14" fmla="*/ 165 w 165"/>
                    <a:gd name="T15" fmla="*/ 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15">
                      <a:moveTo>
                        <a:pt x="165" y="0"/>
                      </a:moveTo>
                      <a:cubicBezTo>
                        <a:pt x="82" y="70"/>
                        <a:pt x="82" y="70"/>
                        <a:pt x="82" y="70"/>
                      </a:cubicBezTo>
                      <a:cubicBezTo>
                        <a:pt x="9" y="85"/>
                        <a:pt x="9" y="85"/>
                        <a:pt x="9" y="85"/>
                      </a:cubicBezTo>
                      <a:cubicBezTo>
                        <a:pt x="9" y="85"/>
                        <a:pt x="0" y="89"/>
                        <a:pt x="0" y="99"/>
                      </a:cubicBezTo>
                      <a:cubicBezTo>
                        <a:pt x="0" y="115"/>
                        <a:pt x="17" y="113"/>
                        <a:pt x="17" y="113"/>
                      </a:cubicBezTo>
                      <a:cubicBezTo>
                        <a:pt x="99" y="102"/>
                        <a:pt x="99" y="102"/>
                        <a:pt x="99" y="102"/>
                      </a:cubicBezTo>
                      <a:cubicBezTo>
                        <a:pt x="154" y="62"/>
                        <a:pt x="154" y="62"/>
                        <a:pt x="154" y="62"/>
                      </a:cubicBezTo>
                      <a:cubicBezTo>
                        <a:pt x="154" y="62"/>
                        <a:pt x="165" y="14"/>
                        <a:pt x="165" y="0"/>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77500" lnSpcReduction="20000"/>
                </a:bodyPr>
                <a:lstStyle/>
                <a:p>
                  <a:pPr algn="ctr"/>
                  <a:endParaRPr>
                    <a:cs typeface="+mn-ea"/>
                    <a:sym typeface="+mn-lt"/>
                  </a:endParaRPr>
                </a:p>
              </p:txBody>
            </p:sp>
            <p:sp>
              <p:nvSpPr>
                <p:cNvPr id="72" name="iSḻiḓê">
                  <a:extLst>
                    <a:ext uri="{FF2B5EF4-FFF2-40B4-BE49-F238E27FC236}">
                      <a16:creationId xmlns="" xmlns:a16="http://schemas.microsoft.com/office/drawing/2014/main" id="{CA36EF9E-70C6-4629-9659-B60F90D8A628}"/>
                    </a:ext>
                  </a:extLst>
                </p:cNvPr>
                <p:cNvSpPr/>
                <p:nvPr/>
              </p:nvSpPr>
              <p:spPr bwMode="auto">
                <a:xfrm>
                  <a:off x="7219402" y="4527424"/>
                  <a:ext cx="685107" cy="1237928"/>
                </a:xfrm>
                <a:custGeom>
                  <a:avLst/>
                  <a:gdLst>
                    <a:gd name="T0" fmla="*/ 433 w 492"/>
                    <a:gd name="T1" fmla="*/ 0 h 889"/>
                    <a:gd name="T2" fmla="*/ 215 w 492"/>
                    <a:gd name="T3" fmla="*/ 2 h 889"/>
                    <a:gd name="T4" fmla="*/ 88 w 492"/>
                    <a:gd name="T5" fmla="*/ 492 h 889"/>
                    <a:gd name="T6" fmla="*/ 0 w 492"/>
                    <a:gd name="T7" fmla="*/ 887 h 889"/>
                    <a:gd name="T8" fmla="*/ 72 w 492"/>
                    <a:gd name="T9" fmla="*/ 887 h 889"/>
                    <a:gd name="T10" fmla="*/ 194 w 492"/>
                    <a:gd name="T11" fmla="*/ 494 h 889"/>
                    <a:gd name="T12" fmla="*/ 303 w 492"/>
                    <a:gd name="T13" fmla="*/ 228 h 889"/>
                    <a:gd name="T14" fmla="*/ 318 w 492"/>
                    <a:gd name="T15" fmla="*/ 228 h 889"/>
                    <a:gd name="T16" fmla="*/ 386 w 492"/>
                    <a:gd name="T17" fmla="*/ 501 h 889"/>
                    <a:gd name="T18" fmla="*/ 433 w 492"/>
                    <a:gd name="T19" fmla="*/ 889 h 889"/>
                    <a:gd name="T20" fmla="*/ 492 w 492"/>
                    <a:gd name="T21" fmla="*/ 887 h 889"/>
                    <a:gd name="T22" fmla="*/ 481 w 492"/>
                    <a:gd name="T23" fmla="*/ 487 h 889"/>
                    <a:gd name="T24" fmla="*/ 433 w 492"/>
                    <a:gd name="T25" fmla="*/ 0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2" h="889">
                      <a:moveTo>
                        <a:pt x="433" y="0"/>
                      </a:moveTo>
                      <a:lnTo>
                        <a:pt x="215" y="2"/>
                      </a:lnTo>
                      <a:lnTo>
                        <a:pt x="88" y="492"/>
                      </a:lnTo>
                      <a:lnTo>
                        <a:pt x="0" y="887"/>
                      </a:lnTo>
                      <a:lnTo>
                        <a:pt x="72" y="887"/>
                      </a:lnTo>
                      <a:lnTo>
                        <a:pt x="194" y="494"/>
                      </a:lnTo>
                      <a:lnTo>
                        <a:pt x="303" y="228"/>
                      </a:lnTo>
                      <a:lnTo>
                        <a:pt x="318" y="228"/>
                      </a:lnTo>
                      <a:lnTo>
                        <a:pt x="386" y="501"/>
                      </a:lnTo>
                      <a:lnTo>
                        <a:pt x="433" y="889"/>
                      </a:lnTo>
                      <a:lnTo>
                        <a:pt x="492" y="887"/>
                      </a:lnTo>
                      <a:lnTo>
                        <a:pt x="481" y="487"/>
                      </a:lnTo>
                      <a:lnTo>
                        <a:pt x="433"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73" name="îšliḋè">
                  <a:extLst>
                    <a:ext uri="{FF2B5EF4-FFF2-40B4-BE49-F238E27FC236}">
                      <a16:creationId xmlns="" xmlns:a16="http://schemas.microsoft.com/office/drawing/2014/main" id="{19D810E1-21A7-4F8F-967E-93D2CDF665C6}"/>
                    </a:ext>
                  </a:extLst>
                </p:cNvPr>
                <p:cNvSpPr/>
                <p:nvPr/>
              </p:nvSpPr>
              <p:spPr bwMode="auto">
                <a:xfrm>
                  <a:off x="6991033" y="5762566"/>
                  <a:ext cx="328629" cy="162922"/>
                </a:xfrm>
                <a:custGeom>
                  <a:avLst/>
                  <a:gdLst>
                    <a:gd name="T0" fmla="*/ 164 w 236"/>
                    <a:gd name="T1" fmla="*/ 0 h 117"/>
                    <a:gd name="T2" fmla="*/ 0 w 236"/>
                    <a:gd name="T3" fmla="*/ 117 h 117"/>
                    <a:gd name="T4" fmla="*/ 227 w 236"/>
                    <a:gd name="T5" fmla="*/ 117 h 117"/>
                    <a:gd name="T6" fmla="*/ 236 w 236"/>
                    <a:gd name="T7" fmla="*/ 0 h 117"/>
                    <a:gd name="T8" fmla="*/ 164 w 236"/>
                    <a:gd name="T9" fmla="*/ 0 h 117"/>
                  </a:gdLst>
                  <a:ahLst/>
                  <a:cxnLst>
                    <a:cxn ang="0">
                      <a:pos x="T0" y="T1"/>
                    </a:cxn>
                    <a:cxn ang="0">
                      <a:pos x="T2" y="T3"/>
                    </a:cxn>
                    <a:cxn ang="0">
                      <a:pos x="T4" y="T5"/>
                    </a:cxn>
                    <a:cxn ang="0">
                      <a:pos x="T6" y="T7"/>
                    </a:cxn>
                    <a:cxn ang="0">
                      <a:pos x="T8" y="T9"/>
                    </a:cxn>
                  </a:cxnLst>
                  <a:rect l="0" t="0" r="r" b="b"/>
                  <a:pathLst>
                    <a:path w="236" h="117">
                      <a:moveTo>
                        <a:pt x="164" y="0"/>
                      </a:moveTo>
                      <a:lnTo>
                        <a:pt x="0" y="117"/>
                      </a:lnTo>
                      <a:lnTo>
                        <a:pt x="227" y="117"/>
                      </a:lnTo>
                      <a:lnTo>
                        <a:pt x="236" y="0"/>
                      </a:lnTo>
                      <a:lnTo>
                        <a:pt x="1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74" name="ïsḻíḑe">
                  <a:extLst>
                    <a:ext uri="{FF2B5EF4-FFF2-40B4-BE49-F238E27FC236}">
                      <a16:creationId xmlns="" xmlns:a16="http://schemas.microsoft.com/office/drawing/2014/main" id="{320CA967-6755-4084-AD92-8F4D54DDF3FC}"/>
                    </a:ext>
                  </a:extLst>
                </p:cNvPr>
                <p:cNvSpPr/>
                <p:nvPr/>
              </p:nvSpPr>
              <p:spPr bwMode="auto">
                <a:xfrm>
                  <a:off x="7809820" y="5762566"/>
                  <a:ext cx="210267" cy="162922"/>
                </a:xfrm>
                <a:custGeom>
                  <a:avLst/>
                  <a:gdLst>
                    <a:gd name="T0" fmla="*/ 9 w 151"/>
                    <a:gd name="T1" fmla="*/ 2 h 117"/>
                    <a:gd name="T2" fmla="*/ 68 w 151"/>
                    <a:gd name="T3" fmla="*/ 0 h 117"/>
                    <a:gd name="T4" fmla="*/ 151 w 151"/>
                    <a:gd name="T5" fmla="*/ 117 h 117"/>
                    <a:gd name="T6" fmla="*/ 0 w 151"/>
                    <a:gd name="T7" fmla="*/ 117 h 117"/>
                    <a:gd name="T8" fmla="*/ 9 w 151"/>
                    <a:gd name="T9" fmla="*/ 2 h 117"/>
                  </a:gdLst>
                  <a:ahLst/>
                  <a:cxnLst>
                    <a:cxn ang="0">
                      <a:pos x="T0" y="T1"/>
                    </a:cxn>
                    <a:cxn ang="0">
                      <a:pos x="T2" y="T3"/>
                    </a:cxn>
                    <a:cxn ang="0">
                      <a:pos x="T4" y="T5"/>
                    </a:cxn>
                    <a:cxn ang="0">
                      <a:pos x="T6" y="T7"/>
                    </a:cxn>
                    <a:cxn ang="0">
                      <a:pos x="T8" y="T9"/>
                    </a:cxn>
                  </a:cxnLst>
                  <a:rect l="0" t="0" r="r" b="b"/>
                  <a:pathLst>
                    <a:path w="151" h="117">
                      <a:moveTo>
                        <a:pt x="9" y="2"/>
                      </a:moveTo>
                      <a:lnTo>
                        <a:pt x="68" y="0"/>
                      </a:lnTo>
                      <a:lnTo>
                        <a:pt x="151" y="117"/>
                      </a:lnTo>
                      <a:lnTo>
                        <a:pt x="0" y="117"/>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75" name="ïṧ1ïḓê">
                  <a:extLst>
                    <a:ext uri="{FF2B5EF4-FFF2-40B4-BE49-F238E27FC236}">
                      <a16:creationId xmlns="" xmlns:a16="http://schemas.microsoft.com/office/drawing/2014/main" id="{11363D09-DA6D-404C-B2B8-4ACD3AF7754A}"/>
                    </a:ext>
                  </a:extLst>
                </p:cNvPr>
                <p:cNvSpPr/>
                <p:nvPr/>
              </p:nvSpPr>
              <p:spPr bwMode="auto">
                <a:xfrm>
                  <a:off x="10721526" y="3264431"/>
                  <a:ext cx="712957" cy="678145"/>
                </a:xfrm>
                <a:custGeom>
                  <a:avLst/>
                  <a:gdLst>
                    <a:gd name="T0" fmla="*/ 203 w 227"/>
                    <a:gd name="T1" fmla="*/ 167 h 216"/>
                    <a:gd name="T2" fmla="*/ 63 w 227"/>
                    <a:gd name="T3" fmla="*/ 114 h 216"/>
                    <a:gd name="T4" fmla="*/ 17 w 227"/>
                    <a:gd name="T5" fmla="*/ 9 h 216"/>
                    <a:gd name="T6" fmla="*/ 0 w 227"/>
                    <a:gd name="T7" fmla="*/ 16 h 216"/>
                    <a:gd name="T8" fmla="*/ 41 w 227"/>
                    <a:gd name="T9" fmla="*/ 135 h 216"/>
                    <a:gd name="T10" fmla="*/ 181 w 227"/>
                    <a:gd name="T11" fmla="*/ 216 h 216"/>
                    <a:gd name="T12" fmla="*/ 203 w 227"/>
                    <a:gd name="T13" fmla="*/ 167 h 216"/>
                  </a:gdLst>
                  <a:ahLst/>
                  <a:cxnLst>
                    <a:cxn ang="0">
                      <a:pos x="T0" y="T1"/>
                    </a:cxn>
                    <a:cxn ang="0">
                      <a:pos x="T2" y="T3"/>
                    </a:cxn>
                    <a:cxn ang="0">
                      <a:pos x="T4" y="T5"/>
                    </a:cxn>
                    <a:cxn ang="0">
                      <a:pos x="T6" y="T7"/>
                    </a:cxn>
                    <a:cxn ang="0">
                      <a:pos x="T8" y="T9"/>
                    </a:cxn>
                    <a:cxn ang="0">
                      <a:pos x="T10" y="T11"/>
                    </a:cxn>
                    <a:cxn ang="0">
                      <a:pos x="T12" y="T13"/>
                    </a:cxn>
                  </a:cxnLst>
                  <a:rect l="0" t="0" r="r" b="b"/>
                  <a:pathLst>
                    <a:path w="227" h="216">
                      <a:moveTo>
                        <a:pt x="203" y="167"/>
                      </a:moveTo>
                      <a:cubicBezTo>
                        <a:pt x="63" y="114"/>
                        <a:pt x="63" y="114"/>
                        <a:pt x="63" y="114"/>
                      </a:cubicBezTo>
                      <a:cubicBezTo>
                        <a:pt x="17" y="9"/>
                        <a:pt x="17" y="9"/>
                        <a:pt x="17" y="9"/>
                      </a:cubicBezTo>
                      <a:cubicBezTo>
                        <a:pt x="17" y="9"/>
                        <a:pt x="6" y="0"/>
                        <a:pt x="0" y="16"/>
                      </a:cubicBezTo>
                      <a:cubicBezTo>
                        <a:pt x="41" y="135"/>
                        <a:pt x="41" y="135"/>
                        <a:pt x="41" y="135"/>
                      </a:cubicBezTo>
                      <a:cubicBezTo>
                        <a:pt x="181" y="216"/>
                        <a:pt x="181" y="216"/>
                        <a:pt x="181" y="216"/>
                      </a:cubicBezTo>
                      <a:cubicBezTo>
                        <a:pt x="181" y="216"/>
                        <a:pt x="227" y="210"/>
                        <a:pt x="203" y="167"/>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76" name="íṩļiḍé">
                  <a:extLst>
                    <a:ext uri="{FF2B5EF4-FFF2-40B4-BE49-F238E27FC236}">
                      <a16:creationId xmlns="" xmlns:a16="http://schemas.microsoft.com/office/drawing/2014/main" id="{DAA8C288-A5AD-4121-86A9-07C2D99440CF}"/>
                    </a:ext>
                  </a:extLst>
                </p:cNvPr>
                <p:cNvSpPr/>
                <p:nvPr/>
              </p:nvSpPr>
              <p:spPr bwMode="auto">
                <a:xfrm>
                  <a:off x="11313336" y="3682179"/>
                  <a:ext cx="193557" cy="75195"/>
                </a:xfrm>
                <a:custGeom>
                  <a:avLst/>
                  <a:gdLst>
                    <a:gd name="T0" fmla="*/ 137 w 139"/>
                    <a:gd name="T1" fmla="*/ 32 h 54"/>
                    <a:gd name="T2" fmla="*/ 139 w 139"/>
                    <a:gd name="T3" fmla="*/ 0 h 54"/>
                    <a:gd name="T4" fmla="*/ 29 w 139"/>
                    <a:gd name="T5" fmla="*/ 9 h 54"/>
                    <a:gd name="T6" fmla="*/ 0 w 139"/>
                    <a:gd name="T7" fmla="*/ 54 h 54"/>
                    <a:gd name="T8" fmla="*/ 137 w 139"/>
                    <a:gd name="T9" fmla="*/ 32 h 54"/>
                  </a:gdLst>
                  <a:ahLst/>
                  <a:cxnLst>
                    <a:cxn ang="0">
                      <a:pos x="T0" y="T1"/>
                    </a:cxn>
                    <a:cxn ang="0">
                      <a:pos x="T2" y="T3"/>
                    </a:cxn>
                    <a:cxn ang="0">
                      <a:pos x="T4" y="T5"/>
                    </a:cxn>
                    <a:cxn ang="0">
                      <a:pos x="T6" y="T7"/>
                    </a:cxn>
                    <a:cxn ang="0">
                      <a:pos x="T8" y="T9"/>
                    </a:cxn>
                  </a:cxnLst>
                  <a:rect l="0" t="0" r="r" b="b"/>
                  <a:pathLst>
                    <a:path w="139" h="54">
                      <a:moveTo>
                        <a:pt x="137" y="32"/>
                      </a:moveTo>
                      <a:lnTo>
                        <a:pt x="139" y="0"/>
                      </a:lnTo>
                      <a:lnTo>
                        <a:pt x="29" y="9"/>
                      </a:lnTo>
                      <a:lnTo>
                        <a:pt x="0" y="54"/>
                      </a:lnTo>
                      <a:lnTo>
                        <a:pt x="137" y="32"/>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77" name="iṣlïḍe">
                  <a:extLst>
                    <a:ext uri="{FF2B5EF4-FFF2-40B4-BE49-F238E27FC236}">
                      <a16:creationId xmlns="" xmlns:a16="http://schemas.microsoft.com/office/drawing/2014/main" id="{3F6652A4-1FF7-48BC-BE35-3BB21D6C40AF}"/>
                    </a:ext>
                  </a:extLst>
                </p:cNvPr>
                <p:cNvSpPr/>
                <p:nvPr/>
              </p:nvSpPr>
              <p:spPr bwMode="auto">
                <a:xfrm>
                  <a:off x="11190796" y="4487041"/>
                  <a:ext cx="413571" cy="602950"/>
                </a:xfrm>
                <a:custGeom>
                  <a:avLst/>
                  <a:gdLst>
                    <a:gd name="T0" fmla="*/ 100 w 132"/>
                    <a:gd name="T1" fmla="*/ 0 h 192"/>
                    <a:gd name="T2" fmla="*/ 103 w 132"/>
                    <a:gd name="T3" fmla="*/ 106 h 192"/>
                    <a:gd name="T4" fmla="*/ 42 w 132"/>
                    <a:gd name="T5" fmla="*/ 190 h 192"/>
                    <a:gd name="T6" fmla="*/ 0 w 132"/>
                    <a:gd name="T7" fmla="*/ 192 h 192"/>
                    <a:gd name="T8" fmla="*/ 20 w 132"/>
                    <a:gd name="T9" fmla="*/ 0 h 192"/>
                    <a:gd name="T10" fmla="*/ 100 w 132"/>
                    <a:gd name="T11" fmla="*/ 0 h 192"/>
                  </a:gdLst>
                  <a:ahLst/>
                  <a:cxnLst>
                    <a:cxn ang="0">
                      <a:pos x="T0" y="T1"/>
                    </a:cxn>
                    <a:cxn ang="0">
                      <a:pos x="T2" y="T3"/>
                    </a:cxn>
                    <a:cxn ang="0">
                      <a:pos x="T4" y="T5"/>
                    </a:cxn>
                    <a:cxn ang="0">
                      <a:pos x="T6" y="T7"/>
                    </a:cxn>
                    <a:cxn ang="0">
                      <a:pos x="T8" y="T9"/>
                    </a:cxn>
                    <a:cxn ang="0">
                      <a:pos x="T10" y="T11"/>
                    </a:cxn>
                  </a:cxnLst>
                  <a:rect l="0" t="0" r="r" b="b"/>
                  <a:pathLst>
                    <a:path w="132" h="192">
                      <a:moveTo>
                        <a:pt x="100" y="0"/>
                      </a:moveTo>
                      <a:cubicBezTo>
                        <a:pt x="100" y="0"/>
                        <a:pt x="132" y="57"/>
                        <a:pt x="103" y="106"/>
                      </a:cubicBezTo>
                      <a:cubicBezTo>
                        <a:pt x="67" y="164"/>
                        <a:pt x="42" y="190"/>
                        <a:pt x="42" y="190"/>
                      </a:cubicBezTo>
                      <a:cubicBezTo>
                        <a:pt x="0" y="192"/>
                        <a:pt x="0" y="192"/>
                        <a:pt x="0" y="192"/>
                      </a:cubicBezTo>
                      <a:cubicBezTo>
                        <a:pt x="20" y="0"/>
                        <a:pt x="20" y="0"/>
                        <a:pt x="20" y="0"/>
                      </a:cubicBezTo>
                      <a:cubicBezTo>
                        <a:pt x="100" y="0"/>
                        <a:pt x="100" y="0"/>
                        <a:pt x="100" y="0"/>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78" name="ïŝḷiḑè">
                  <a:extLst>
                    <a:ext uri="{FF2B5EF4-FFF2-40B4-BE49-F238E27FC236}">
                      <a16:creationId xmlns="" xmlns:a16="http://schemas.microsoft.com/office/drawing/2014/main" id="{D01BE220-0CBD-4FA9-A071-4D9FFFF6B413}"/>
                    </a:ext>
                  </a:extLst>
                </p:cNvPr>
                <p:cNvSpPr/>
                <p:nvPr/>
              </p:nvSpPr>
              <p:spPr bwMode="auto">
                <a:xfrm>
                  <a:off x="11196366" y="5705474"/>
                  <a:ext cx="252042" cy="154567"/>
                </a:xfrm>
                <a:custGeom>
                  <a:avLst/>
                  <a:gdLst>
                    <a:gd name="T0" fmla="*/ 20 w 80"/>
                    <a:gd name="T1" fmla="*/ 49 h 49"/>
                    <a:gd name="T2" fmla="*/ 80 w 80"/>
                    <a:gd name="T3" fmla="*/ 3 h 49"/>
                    <a:gd name="T4" fmla="*/ 80 w 80"/>
                    <a:gd name="T5" fmla="*/ 3 h 49"/>
                    <a:gd name="T6" fmla="*/ 78 w 80"/>
                    <a:gd name="T7" fmla="*/ 0 h 49"/>
                    <a:gd name="T8" fmla="*/ 54 w 80"/>
                    <a:gd name="T9" fmla="*/ 0 h 49"/>
                    <a:gd name="T10" fmla="*/ 0 w 80"/>
                    <a:gd name="T11" fmla="*/ 47 h 49"/>
                    <a:gd name="T12" fmla="*/ 20 w 80"/>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80" h="49">
                      <a:moveTo>
                        <a:pt x="20" y="49"/>
                      </a:moveTo>
                      <a:cubicBezTo>
                        <a:pt x="51" y="46"/>
                        <a:pt x="80" y="3"/>
                        <a:pt x="80" y="3"/>
                      </a:cubicBezTo>
                      <a:cubicBezTo>
                        <a:pt x="80" y="3"/>
                        <a:pt x="80" y="3"/>
                        <a:pt x="80" y="3"/>
                      </a:cubicBezTo>
                      <a:cubicBezTo>
                        <a:pt x="80" y="2"/>
                        <a:pt x="79" y="1"/>
                        <a:pt x="78" y="0"/>
                      </a:cubicBezTo>
                      <a:cubicBezTo>
                        <a:pt x="54" y="0"/>
                        <a:pt x="54" y="0"/>
                        <a:pt x="54" y="0"/>
                      </a:cubicBezTo>
                      <a:cubicBezTo>
                        <a:pt x="54" y="0"/>
                        <a:pt x="36" y="32"/>
                        <a:pt x="0" y="47"/>
                      </a:cubicBezTo>
                      <a:cubicBezTo>
                        <a:pt x="4" y="48"/>
                        <a:pt x="10" y="49"/>
                        <a:pt x="20" y="49"/>
                      </a:cubicBezTo>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79" name="íşḷiḍè">
                  <a:extLst>
                    <a:ext uri="{FF2B5EF4-FFF2-40B4-BE49-F238E27FC236}">
                      <a16:creationId xmlns="" xmlns:a16="http://schemas.microsoft.com/office/drawing/2014/main" id="{4F34ABEC-3D32-4457-A944-0BA090BD3E58}"/>
                    </a:ext>
                  </a:extLst>
                </p:cNvPr>
                <p:cNvSpPr/>
                <p:nvPr/>
              </p:nvSpPr>
              <p:spPr bwMode="auto">
                <a:xfrm>
                  <a:off x="11123957" y="5715222"/>
                  <a:ext cx="377366" cy="192164"/>
                </a:xfrm>
                <a:custGeom>
                  <a:avLst/>
                  <a:gdLst>
                    <a:gd name="T0" fmla="*/ 13 w 120"/>
                    <a:gd name="T1" fmla="*/ 57 h 61"/>
                    <a:gd name="T2" fmla="*/ 74 w 120"/>
                    <a:gd name="T3" fmla="*/ 57 h 61"/>
                    <a:gd name="T4" fmla="*/ 91 w 120"/>
                    <a:gd name="T5" fmla="*/ 40 h 61"/>
                    <a:gd name="T6" fmla="*/ 91 w 120"/>
                    <a:gd name="T7" fmla="*/ 59 h 61"/>
                    <a:gd name="T8" fmla="*/ 101 w 120"/>
                    <a:gd name="T9" fmla="*/ 59 h 61"/>
                    <a:gd name="T10" fmla="*/ 103 w 120"/>
                    <a:gd name="T11" fmla="*/ 0 h 61"/>
                    <a:gd name="T12" fmla="*/ 103 w 120"/>
                    <a:gd name="T13" fmla="*/ 0 h 61"/>
                    <a:gd name="T14" fmla="*/ 43 w 120"/>
                    <a:gd name="T15" fmla="*/ 46 h 61"/>
                    <a:gd name="T16" fmla="*/ 23 w 120"/>
                    <a:gd name="T17" fmla="*/ 44 h 61"/>
                    <a:gd name="T18" fmla="*/ 7 w 120"/>
                    <a:gd name="T19" fmla="*/ 49 h 61"/>
                    <a:gd name="T20" fmla="*/ 13 w 120"/>
                    <a:gd name="T21" fmla="*/ 5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61">
                      <a:moveTo>
                        <a:pt x="13" y="57"/>
                      </a:moveTo>
                      <a:cubicBezTo>
                        <a:pt x="26" y="61"/>
                        <a:pt x="74" y="57"/>
                        <a:pt x="74" y="57"/>
                      </a:cubicBezTo>
                      <a:cubicBezTo>
                        <a:pt x="91" y="40"/>
                        <a:pt x="91" y="40"/>
                        <a:pt x="91" y="40"/>
                      </a:cubicBezTo>
                      <a:cubicBezTo>
                        <a:pt x="91" y="59"/>
                        <a:pt x="91" y="59"/>
                        <a:pt x="91" y="59"/>
                      </a:cubicBezTo>
                      <a:cubicBezTo>
                        <a:pt x="101" y="59"/>
                        <a:pt x="101" y="59"/>
                        <a:pt x="101" y="59"/>
                      </a:cubicBezTo>
                      <a:cubicBezTo>
                        <a:pt x="101" y="59"/>
                        <a:pt x="120" y="20"/>
                        <a:pt x="103" y="0"/>
                      </a:cubicBezTo>
                      <a:cubicBezTo>
                        <a:pt x="103" y="0"/>
                        <a:pt x="103" y="0"/>
                        <a:pt x="103" y="0"/>
                      </a:cubicBezTo>
                      <a:cubicBezTo>
                        <a:pt x="103" y="0"/>
                        <a:pt x="74" y="43"/>
                        <a:pt x="43" y="46"/>
                      </a:cubicBezTo>
                      <a:cubicBezTo>
                        <a:pt x="33" y="46"/>
                        <a:pt x="27" y="45"/>
                        <a:pt x="23" y="44"/>
                      </a:cubicBezTo>
                      <a:cubicBezTo>
                        <a:pt x="18" y="46"/>
                        <a:pt x="13" y="48"/>
                        <a:pt x="7" y="49"/>
                      </a:cubicBezTo>
                      <a:cubicBezTo>
                        <a:pt x="7" y="49"/>
                        <a:pt x="0" y="53"/>
                        <a:pt x="13" y="57"/>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80" name="ïsḷîḍê">
                  <a:extLst>
                    <a:ext uri="{FF2B5EF4-FFF2-40B4-BE49-F238E27FC236}">
                      <a16:creationId xmlns="" xmlns:a16="http://schemas.microsoft.com/office/drawing/2014/main" id="{569676BD-EF3F-4E11-8DED-7810CC70B4EC}"/>
                    </a:ext>
                  </a:extLst>
                </p:cNvPr>
                <p:cNvSpPr/>
                <p:nvPr/>
              </p:nvSpPr>
              <p:spPr bwMode="auto">
                <a:xfrm>
                  <a:off x="11536135" y="5560655"/>
                  <a:ext cx="115577" cy="279891"/>
                </a:xfrm>
                <a:custGeom>
                  <a:avLst/>
                  <a:gdLst>
                    <a:gd name="T0" fmla="*/ 16 w 37"/>
                    <a:gd name="T1" fmla="*/ 76 h 89"/>
                    <a:gd name="T2" fmla="*/ 28 w 37"/>
                    <a:gd name="T3" fmla="*/ 1 h 89"/>
                    <a:gd name="T4" fmla="*/ 28 w 37"/>
                    <a:gd name="T5" fmla="*/ 1 h 89"/>
                    <a:gd name="T6" fmla="*/ 25 w 37"/>
                    <a:gd name="T7" fmla="*/ 0 h 89"/>
                    <a:gd name="T8" fmla="*/ 7 w 37"/>
                    <a:gd name="T9" fmla="*/ 17 h 89"/>
                    <a:gd name="T10" fmla="*/ 0 w 37"/>
                    <a:gd name="T11" fmla="*/ 89 h 89"/>
                    <a:gd name="T12" fmla="*/ 16 w 37"/>
                    <a:gd name="T13" fmla="*/ 76 h 89"/>
                  </a:gdLst>
                  <a:ahLst/>
                  <a:cxnLst>
                    <a:cxn ang="0">
                      <a:pos x="T0" y="T1"/>
                    </a:cxn>
                    <a:cxn ang="0">
                      <a:pos x="T2" y="T3"/>
                    </a:cxn>
                    <a:cxn ang="0">
                      <a:pos x="T4" y="T5"/>
                    </a:cxn>
                    <a:cxn ang="0">
                      <a:pos x="T6" y="T7"/>
                    </a:cxn>
                    <a:cxn ang="0">
                      <a:pos x="T8" y="T9"/>
                    </a:cxn>
                    <a:cxn ang="0">
                      <a:pos x="T10" y="T11"/>
                    </a:cxn>
                    <a:cxn ang="0">
                      <a:pos x="T12" y="T13"/>
                    </a:cxn>
                  </a:cxnLst>
                  <a:rect l="0" t="0" r="r" b="b"/>
                  <a:pathLst>
                    <a:path w="37" h="89">
                      <a:moveTo>
                        <a:pt x="16" y="76"/>
                      </a:moveTo>
                      <a:cubicBezTo>
                        <a:pt x="37" y="52"/>
                        <a:pt x="28" y="1"/>
                        <a:pt x="28" y="1"/>
                      </a:cubicBezTo>
                      <a:cubicBezTo>
                        <a:pt x="28" y="1"/>
                        <a:pt x="28" y="1"/>
                        <a:pt x="28" y="1"/>
                      </a:cubicBezTo>
                      <a:cubicBezTo>
                        <a:pt x="27" y="1"/>
                        <a:pt x="26" y="0"/>
                        <a:pt x="25" y="0"/>
                      </a:cubicBezTo>
                      <a:cubicBezTo>
                        <a:pt x="7" y="17"/>
                        <a:pt x="7" y="17"/>
                        <a:pt x="7" y="17"/>
                      </a:cubicBezTo>
                      <a:cubicBezTo>
                        <a:pt x="7" y="17"/>
                        <a:pt x="16" y="53"/>
                        <a:pt x="0" y="89"/>
                      </a:cubicBezTo>
                      <a:cubicBezTo>
                        <a:pt x="4" y="87"/>
                        <a:pt x="9" y="83"/>
                        <a:pt x="16" y="76"/>
                      </a:cubicBezTo>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7500" lnSpcReduction="20000"/>
                </a:bodyPr>
                <a:lstStyle/>
                <a:p>
                  <a:pPr algn="ctr"/>
                  <a:endParaRPr>
                    <a:cs typeface="+mn-ea"/>
                    <a:sym typeface="+mn-lt"/>
                  </a:endParaRPr>
                </a:p>
              </p:txBody>
            </p:sp>
            <p:sp>
              <p:nvSpPr>
                <p:cNvPr id="81" name="i$liḓè">
                  <a:extLst>
                    <a:ext uri="{FF2B5EF4-FFF2-40B4-BE49-F238E27FC236}">
                      <a16:creationId xmlns="" xmlns:a16="http://schemas.microsoft.com/office/drawing/2014/main" id="{EA3C5A7F-DA39-4B0A-9728-DB3F0C59A694}"/>
                    </a:ext>
                  </a:extLst>
                </p:cNvPr>
                <p:cNvSpPr/>
                <p:nvPr/>
              </p:nvSpPr>
              <p:spPr bwMode="auto">
                <a:xfrm>
                  <a:off x="11506893" y="5564832"/>
                  <a:ext cx="239509" cy="345339"/>
                </a:xfrm>
                <a:custGeom>
                  <a:avLst/>
                  <a:gdLst>
                    <a:gd name="T0" fmla="*/ 11 w 76"/>
                    <a:gd name="T1" fmla="*/ 104 h 110"/>
                    <a:gd name="T2" fmla="*/ 55 w 76"/>
                    <a:gd name="T3" fmla="*/ 61 h 110"/>
                    <a:gd name="T4" fmla="*/ 56 w 76"/>
                    <a:gd name="T5" fmla="*/ 37 h 110"/>
                    <a:gd name="T6" fmla="*/ 69 w 76"/>
                    <a:gd name="T7" fmla="*/ 51 h 110"/>
                    <a:gd name="T8" fmla="*/ 76 w 76"/>
                    <a:gd name="T9" fmla="*/ 44 h 110"/>
                    <a:gd name="T10" fmla="*/ 37 w 76"/>
                    <a:gd name="T11" fmla="*/ 0 h 110"/>
                    <a:gd name="T12" fmla="*/ 37 w 76"/>
                    <a:gd name="T13" fmla="*/ 0 h 110"/>
                    <a:gd name="T14" fmla="*/ 25 w 76"/>
                    <a:gd name="T15" fmla="*/ 75 h 110"/>
                    <a:gd name="T16" fmla="*/ 9 w 76"/>
                    <a:gd name="T17" fmla="*/ 88 h 110"/>
                    <a:gd name="T18" fmla="*/ 2 w 76"/>
                    <a:gd name="T19" fmla="*/ 102 h 110"/>
                    <a:gd name="T20" fmla="*/ 11 w 76"/>
                    <a:gd name="T21"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10">
                      <a:moveTo>
                        <a:pt x="11" y="104"/>
                      </a:moveTo>
                      <a:cubicBezTo>
                        <a:pt x="23" y="97"/>
                        <a:pt x="55" y="61"/>
                        <a:pt x="55" y="61"/>
                      </a:cubicBezTo>
                      <a:cubicBezTo>
                        <a:pt x="56" y="37"/>
                        <a:pt x="56" y="37"/>
                        <a:pt x="56" y="37"/>
                      </a:cubicBezTo>
                      <a:cubicBezTo>
                        <a:pt x="69" y="51"/>
                        <a:pt x="69" y="51"/>
                        <a:pt x="69" y="51"/>
                      </a:cubicBezTo>
                      <a:cubicBezTo>
                        <a:pt x="76" y="44"/>
                        <a:pt x="76" y="44"/>
                        <a:pt x="76" y="44"/>
                      </a:cubicBezTo>
                      <a:cubicBezTo>
                        <a:pt x="76" y="44"/>
                        <a:pt x="63" y="3"/>
                        <a:pt x="37" y="0"/>
                      </a:cubicBezTo>
                      <a:cubicBezTo>
                        <a:pt x="37" y="0"/>
                        <a:pt x="37" y="0"/>
                        <a:pt x="37" y="0"/>
                      </a:cubicBezTo>
                      <a:cubicBezTo>
                        <a:pt x="37" y="0"/>
                        <a:pt x="46" y="51"/>
                        <a:pt x="25" y="75"/>
                      </a:cubicBezTo>
                      <a:cubicBezTo>
                        <a:pt x="18" y="82"/>
                        <a:pt x="13" y="86"/>
                        <a:pt x="9" y="88"/>
                      </a:cubicBezTo>
                      <a:cubicBezTo>
                        <a:pt x="7" y="92"/>
                        <a:pt x="5" y="97"/>
                        <a:pt x="2" y="102"/>
                      </a:cubicBezTo>
                      <a:cubicBezTo>
                        <a:pt x="2" y="102"/>
                        <a:pt x="0" y="110"/>
                        <a:pt x="11" y="104"/>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70000" lnSpcReduction="20000"/>
                </a:bodyPr>
                <a:lstStyle/>
                <a:p>
                  <a:pPr algn="ctr"/>
                  <a:endParaRPr>
                    <a:cs typeface="+mn-ea"/>
                    <a:sym typeface="+mn-lt"/>
                  </a:endParaRPr>
                </a:p>
              </p:txBody>
            </p:sp>
            <p:sp>
              <p:nvSpPr>
                <p:cNvPr id="82" name="iṣľîdé">
                  <a:extLst>
                    <a:ext uri="{FF2B5EF4-FFF2-40B4-BE49-F238E27FC236}">
                      <a16:creationId xmlns="" xmlns:a16="http://schemas.microsoft.com/office/drawing/2014/main" id="{8C33D44D-9294-4AE2-AFFF-6920EE9A91F8}"/>
                    </a:ext>
                  </a:extLst>
                </p:cNvPr>
                <p:cNvSpPr/>
                <p:nvPr/>
              </p:nvSpPr>
              <p:spPr bwMode="auto">
                <a:xfrm>
                  <a:off x="7669178" y="3516473"/>
                  <a:ext cx="125325" cy="257611"/>
                </a:xfrm>
                <a:custGeom>
                  <a:avLst/>
                  <a:gdLst>
                    <a:gd name="T0" fmla="*/ 40 w 40"/>
                    <a:gd name="T1" fmla="*/ 80 h 82"/>
                    <a:gd name="T2" fmla="*/ 40 w 40"/>
                    <a:gd name="T3" fmla="*/ 46 h 82"/>
                    <a:gd name="T4" fmla="*/ 18 w 40"/>
                    <a:gd name="T5" fmla="*/ 2 h 82"/>
                    <a:gd name="T6" fmla="*/ 6 w 40"/>
                    <a:gd name="T7" fmla="*/ 0 h 82"/>
                    <a:gd name="T8" fmla="*/ 4 w 40"/>
                    <a:gd name="T9" fmla="*/ 38 h 82"/>
                    <a:gd name="T10" fmla="*/ 2 w 40"/>
                    <a:gd name="T11" fmla="*/ 78 h 82"/>
                    <a:gd name="T12" fmla="*/ 0 w 40"/>
                    <a:gd name="T13" fmla="*/ 79 h 82"/>
                    <a:gd name="T14" fmla="*/ 9 w 40"/>
                    <a:gd name="T15" fmla="*/ 81 h 82"/>
                    <a:gd name="T16" fmla="*/ 40 w 40"/>
                    <a:gd name="T17"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40" y="80"/>
                      </a:moveTo>
                      <a:cubicBezTo>
                        <a:pt x="40" y="46"/>
                        <a:pt x="40" y="46"/>
                        <a:pt x="40" y="46"/>
                      </a:cubicBezTo>
                      <a:cubicBezTo>
                        <a:pt x="18" y="2"/>
                        <a:pt x="18" y="2"/>
                        <a:pt x="18" y="2"/>
                      </a:cubicBezTo>
                      <a:cubicBezTo>
                        <a:pt x="6" y="0"/>
                        <a:pt x="6" y="0"/>
                        <a:pt x="6" y="0"/>
                      </a:cubicBezTo>
                      <a:cubicBezTo>
                        <a:pt x="4" y="38"/>
                        <a:pt x="4" y="38"/>
                        <a:pt x="4" y="38"/>
                      </a:cubicBezTo>
                      <a:cubicBezTo>
                        <a:pt x="2" y="78"/>
                        <a:pt x="2" y="78"/>
                        <a:pt x="2" y="78"/>
                      </a:cubicBezTo>
                      <a:cubicBezTo>
                        <a:pt x="0" y="79"/>
                        <a:pt x="0" y="79"/>
                        <a:pt x="0" y="79"/>
                      </a:cubicBezTo>
                      <a:cubicBezTo>
                        <a:pt x="3" y="80"/>
                        <a:pt x="5" y="81"/>
                        <a:pt x="9" y="81"/>
                      </a:cubicBezTo>
                      <a:cubicBezTo>
                        <a:pt x="16" y="82"/>
                        <a:pt x="30" y="81"/>
                        <a:pt x="40" y="80"/>
                      </a:cubicBezTo>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83" name="iSḷïḍê">
                  <a:extLst>
                    <a:ext uri="{FF2B5EF4-FFF2-40B4-BE49-F238E27FC236}">
                      <a16:creationId xmlns="" xmlns:a16="http://schemas.microsoft.com/office/drawing/2014/main" id="{F0C8459A-4A20-4784-BFA8-4F6EE92E3409}"/>
                    </a:ext>
                  </a:extLst>
                </p:cNvPr>
                <p:cNvSpPr/>
                <p:nvPr/>
              </p:nvSpPr>
              <p:spPr bwMode="auto">
                <a:xfrm>
                  <a:off x="7433846" y="3764337"/>
                  <a:ext cx="483196" cy="1017914"/>
                </a:xfrm>
                <a:custGeom>
                  <a:avLst/>
                  <a:gdLst>
                    <a:gd name="T0" fmla="*/ 115 w 154"/>
                    <a:gd name="T1" fmla="*/ 6 h 324"/>
                    <a:gd name="T2" fmla="*/ 115 w 154"/>
                    <a:gd name="T3" fmla="*/ 1 h 324"/>
                    <a:gd name="T4" fmla="*/ 84 w 154"/>
                    <a:gd name="T5" fmla="*/ 2 h 324"/>
                    <a:gd name="T6" fmla="*/ 75 w 154"/>
                    <a:gd name="T7" fmla="*/ 0 h 324"/>
                    <a:gd name="T8" fmla="*/ 35 w 154"/>
                    <a:gd name="T9" fmla="*/ 12 h 324"/>
                    <a:gd name="T10" fmla="*/ 23 w 154"/>
                    <a:gd name="T11" fmla="*/ 67 h 324"/>
                    <a:gd name="T12" fmla="*/ 18 w 154"/>
                    <a:gd name="T13" fmla="*/ 243 h 324"/>
                    <a:gd name="T14" fmla="*/ 0 w 154"/>
                    <a:gd name="T15" fmla="*/ 324 h 324"/>
                    <a:gd name="T16" fmla="*/ 139 w 154"/>
                    <a:gd name="T17" fmla="*/ 324 h 324"/>
                    <a:gd name="T18" fmla="*/ 131 w 154"/>
                    <a:gd name="T19" fmla="*/ 243 h 324"/>
                    <a:gd name="T20" fmla="*/ 148 w 154"/>
                    <a:gd name="T21" fmla="*/ 99 h 324"/>
                    <a:gd name="T22" fmla="*/ 154 w 154"/>
                    <a:gd name="T23" fmla="*/ 22 h 324"/>
                    <a:gd name="T24" fmla="*/ 115 w 154"/>
                    <a:gd name="T25" fmla="*/ 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324">
                      <a:moveTo>
                        <a:pt x="115" y="6"/>
                      </a:moveTo>
                      <a:cubicBezTo>
                        <a:pt x="115" y="1"/>
                        <a:pt x="115" y="1"/>
                        <a:pt x="115" y="1"/>
                      </a:cubicBezTo>
                      <a:cubicBezTo>
                        <a:pt x="105" y="2"/>
                        <a:pt x="91" y="3"/>
                        <a:pt x="84" y="2"/>
                      </a:cubicBezTo>
                      <a:cubicBezTo>
                        <a:pt x="80" y="2"/>
                        <a:pt x="78" y="1"/>
                        <a:pt x="75" y="0"/>
                      </a:cubicBezTo>
                      <a:cubicBezTo>
                        <a:pt x="35" y="12"/>
                        <a:pt x="35" y="12"/>
                        <a:pt x="35" y="12"/>
                      </a:cubicBezTo>
                      <a:cubicBezTo>
                        <a:pt x="23" y="67"/>
                        <a:pt x="23" y="67"/>
                        <a:pt x="23" y="67"/>
                      </a:cubicBezTo>
                      <a:cubicBezTo>
                        <a:pt x="18" y="243"/>
                        <a:pt x="18" y="243"/>
                        <a:pt x="18" y="243"/>
                      </a:cubicBezTo>
                      <a:cubicBezTo>
                        <a:pt x="0" y="324"/>
                        <a:pt x="0" y="324"/>
                        <a:pt x="0" y="324"/>
                      </a:cubicBezTo>
                      <a:cubicBezTo>
                        <a:pt x="139" y="324"/>
                        <a:pt x="139" y="324"/>
                        <a:pt x="139" y="324"/>
                      </a:cubicBezTo>
                      <a:cubicBezTo>
                        <a:pt x="131" y="243"/>
                        <a:pt x="131" y="243"/>
                        <a:pt x="131" y="243"/>
                      </a:cubicBezTo>
                      <a:cubicBezTo>
                        <a:pt x="148" y="99"/>
                        <a:pt x="148" y="99"/>
                        <a:pt x="148" y="99"/>
                      </a:cubicBezTo>
                      <a:cubicBezTo>
                        <a:pt x="154" y="22"/>
                        <a:pt x="154" y="22"/>
                        <a:pt x="154" y="22"/>
                      </a:cubicBezTo>
                      <a:cubicBezTo>
                        <a:pt x="115" y="6"/>
                        <a:pt x="115" y="6"/>
                        <a:pt x="115" y="6"/>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84" name="íṣlïḑê">
                  <a:extLst>
                    <a:ext uri="{FF2B5EF4-FFF2-40B4-BE49-F238E27FC236}">
                      <a16:creationId xmlns="" xmlns:a16="http://schemas.microsoft.com/office/drawing/2014/main" id="{13737604-8866-4702-8E3B-F685EB27737A}"/>
                    </a:ext>
                  </a:extLst>
                </p:cNvPr>
                <p:cNvSpPr/>
                <p:nvPr/>
              </p:nvSpPr>
              <p:spPr bwMode="auto">
                <a:xfrm>
                  <a:off x="7644113" y="3716992"/>
                  <a:ext cx="172669" cy="97475"/>
                </a:xfrm>
                <a:custGeom>
                  <a:avLst/>
                  <a:gdLst>
                    <a:gd name="T0" fmla="*/ 0 w 55"/>
                    <a:gd name="T1" fmla="*/ 17 h 31"/>
                    <a:gd name="T2" fmla="*/ 10 w 55"/>
                    <a:gd name="T3" fmla="*/ 0 h 31"/>
                    <a:gd name="T4" fmla="*/ 48 w 55"/>
                    <a:gd name="T5" fmla="*/ 2 h 31"/>
                    <a:gd name="T6" fmla="*/ 55 w 55"/>
                    <a:gd name="T7" fmla="*/ 24 h 31"/>
                    <a:gd name="T8" fmla="*/ 0 w 55"/>
                    <a:gd name="T9" fmla="*/ 17 h 31"/>
                  </a:gdLst>
                  <a:ahLst/>
                  <a:cxnLst>
                    <a:cxn ang="0">
                      <a:pos x="T0" y="T1"/>
                    </a:cxn>
                    <a:cxn ang="0">
                      <a:pos x="T2" y="T3"/>
                    </a:cxn>
                    <a:cxn ang="0">
                      <a:pos x="T4" y="T5"/>
                    </a:cxn>
                    <a:cxn ang="0">
                      <a:pos x="T6" y="T7"/>
                    </a:cxn>
                    <a:cxn ang="0">
                      <a:pos x="T8" y="T9"/>
                    </a:cxn>
                  </a:cxnLst>
                  <a:rect l="0" t="0" r="r" b="b"/>
                  <a:pathLst>
                    <a:path w="55" h="31">
                      <a:moveTo>
                        <a:pt x="0" y="17"/>
                      </a:moveTo>
                      <a:cubicBezTo>
                        <a:pt x="10" y="0"/>
                        <a:pt x="10" y="0"/>
                        <a:pt x="10" y="0"/>
                      </a:cubicBezTo>
                      <a:cubicBezTo>
                        <a:pt x="48" y="2"/>
                        <a:pt x="48" y="2"/>
                        <a:pt x="48" y="2"/>
                      </a:cubicBezTo>
                      <a:cubicBezTo>
                        <a:pt x="55" y="24"/>
                        <a:pt x="55" y="24"/>
                        <a:pt x="55" y="24"/>
                      </a:cubicBezTo>
                      <a:cubicBezTo>
                        <a:pt x="55" y="24"/>
                        <a:pt x="27" y="31"/>
                        <a:pt x="0"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85" name="is1ídè">
                  <a:extLst>
                    <a:ext uri="{FF2B5EF4-FFF2-40B4-BE49-F238E27FC236}">
                      <a16:creationId xmlns="" xmlns:a16="http://schemas.microsoft.com/office/drawing/2014/main" id="{EE583243-F786-4FBE-AB4D-252C78D06972}"/>
                    </a:ext>
                  </a:extLst>
                </p:cNvPr>
                <p:cNvSpPr/>
                <p:nvPr/>
              </p:nvSpPr>
              <p:spPr bwMode="auto">
                <a:xfrm>
                  <a:off x="8079965" y="3009605"/>
                  <a:ext cx="2346353" cy="1037408"/>
                </a:xfrm>
                <a:custGeom>
                  <a:avLst/>
                  <a:gdLst>
                    <a:gd name="T0" fmla="*/ 1672 w 1685"/>
                    <a:gd name="T1" fmla="*/ 0 h 745"/>
                    <a:gd name="T2" fmla="*/ 0 w 1685"/>
                    <a:gd name="T3" fmla="*/ 698 h 745"/>
                    <a:gd name="T4" fmla="*/ 36 w 1685"/>
                    <a:gd name="T5" fmla="*/ 740 h 745"/>
                    <a:gd name="T6" fmla="*/ 151 w 1685"/>
                    <a:gd name="T7" fmla="*/ 745 h 745"/>
                    <a:gd name="T8" fmla="*/ 1685 w 1685"/>
                    <a:gd name="T9" fmla="*/ 48 h 745"/>
                    <a:gd name="T10" fmla="*/ 1672 w 1685"/>
                    <a:gd name="T11" fmla="*/ 0 h 745"/>
                  </a:gdLst>
                  <a:ahLst/>
                  <a:cxnLst>
                    <a:cxn ang="0">
                      <a:pos x="T0" y="T1"/>
                    </a:cxn>
                    <a:cxn ang="0">
                      <a:pos x="T2" y="T3"/>
                    </a:cxn>
                    <a:cxn ang="0">
                      <a:pos x="T4" y="T5"/>
                    </a:cxn>
                    <a:cxn ang="0">
                      <a:pos x="T6" y="T7"/>
                    </a:cxn>
                    <a:cxn ang="0">
                      <a:pos x="T8" y="T9"/>
                    </a:cxn>
                    <a:cxn ang="0">
                      <a:pos x="T10" y="T11"/>
                    </a:cxn>
                  </a:cxnLst>
                  <a:rect l="0" t="0" r="r" b="b"/>
                  <a:pathLst>
                    <a:path w="1685" h="745">
                      <a:moveTo>
                        <a:pt x="1672" y="0"/>
                      </a:moveTo>
                      <a:lnTo>
                        <a:pt x="0" y="698"/>
                      </a:lnTo>
                      <a:lnTo>
                        <a:pt x="36" y="740"/>
                      </a:lnTo>
                      <a:lnTo>
                        <a:pt x="151" y="745"/>
                      </a:lnTo>
                      <a:lnTo>
                        <a:pt x="1685" y="48"/>
                      </a:lnTo>
                      <a:lnTo>
                        <a:pt x="1672"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86" name="ïṩliḓe">
                  <a:extLst>
                    <a:ext uri="{FF2B5EF4-FFF2-40B4-BE49-F238E27FC236}">
                      <a16:creationId xmlns="" xmlns:a16="http://schemas.microsoft.com/office/drawing/2014/main" id="{E61E4DA1-2493-4E2A-9018-128B7AD16FE7}"/>
                    </a:ext>
                  </a:extLst>
                </p:cNvPr>
                <p:cNvSpPr/>
                <p:nvPr/>
              </p:nvSpPr>
              <p:spPr bwMode="auto">
                <a:xfrm>
                  <a:off x="8079964" y="3009605"/>
                  <a:ext cx="2346353" cy="1037408"/>
                </a:xfrm>
                <a:custGeom>
                  <a:avLst/>
                  <a:gdLst>
                    <a:gd name="T0" fmla="*/ 1672 w 1685"/>
                    <a:gd name="T1" fmla="*/ 0 h 745"/>
                    <a:gd name="T2" fmla="*/ 0 w 1685"/>
                    <a:gd name="T3" fmla="*/ 698 h 745"/>
                    <a:gd name="T4" fmla="*/ 36 w 1685"/>
                    <a:gd name="T5" fmla="*/ 740 h 745"/>
                    <a:gd name="T6" fmla="*/ 151 w 1685"/>
                    <a:gd name="T7" fmla="*/ 745 h 745"/>
                    <a:gd name="T8" fmla="*/ 1685 w 1685"/>
                    <a:gd name="T9" fmla="*/ 48 h 745"/>
                    <a:gd name="T10" fmla="*/ 1672 w 1685"/>
                    <a:gd name="T11" fmla="*/ 0 h 745"/>
                  </a:gdLst>
                  <a:ahLst/>
                  <a:cxnLst>
                    <a:cxn ang="0">
                      <a:pos x="T0" y="T1"/>
                    </a:cxn>
                    <a:cxn ang="0">
                      <a:pos x="T2" y="T3"/>
                    </a:cxn>
                    <a:cxn ang="0">
                      <a:pos x="T4" y="T5"/>
                    </a:cxn>
                    <a:cxn ang="0">
                      <a:pos x="T6" y="T7"/>
                    </a:cxn>
                    <a:cxn ang="0">
                      <a:pos x="T8" y="T9"/>
                    </a:cxn>
                    <a:cxn ang="0">
                      <a:pos x="T10" y="T11"/>
                    </a:cxn>
                  </a:cxnLst>
                  <a:rect l="0" t="0" r="r" b="b"/>
                  <a:pathLst>
                    <a:path w="1685" h="745">
                      <a:moveTo>
                        <a:pt x="1672" y="0"/>
                      </a:moveTo>
                      <a:lnTo>
                        <a:pt x="0" y="698"/>
                      </a:lnTo>
                      <a:lnTo>
                        <a:pt x="36" y="740"/>
                      </a:lnTo>
                      <a:lnTo>
                        <a:pt x="151" y="745"/>
                      </a:lnTo>
                      <a:lnTo>
                        <a:pt x="1685" y="48"/>
                      </a:lnTo>
                      <a:lnTo>
                        <a:pt x="1672" y="0"/>
                      </a:lnTo>
                    </a:path>
                  </a:pathLst>
                </a:custGeom>
                <a:solidFill>
                  <a:schemeClr val="accent1">
                    <a:lumMod val="75000"/>
                  </a:schemeClr>
                </a:solidFill>
                <a:ln w="9525">
                  <a:solidFill>
                    <a:schemeClr val="accent1">
                      <a:lumMod val="75000"/>
                    </a:schemeClr>
                  </a:solidFill>
                  <a:round/>
                  <a:headEnd/>
                  <a:tailEnd/>
                </a:ln>
                <a:extLst/>
              </p:spPr>
              <p:txBody>
                <a:bodyPr wrap="square" lIns="91440" tIns="45720" rIns="91440" bIns="45720" anchor="ctr">
                  <a:normAutofit/>
                </a:bodyPr>
                <a:lstStyle/>
                <a:p>
                  <a:pPr algn="ctr"/>
                  <a:endParaRPr>
                    <a:cs typeface="+mn-ea"/>
                    <a:sym typeface="+mn-lt"/>
                  </a:endParaRPr>
                </a:p>
              </p:txBody>
            </p:sp>
            <p:sp>
              <p:nvSpPr>
                <p:cNvPr id="87" name="ïšḻíďê">
                  <a:extLst>
                    <a:ext uri="{FF2B5EF4-FFF2-40B4-BE49-F238E27FC236}">
                      <a16:creationId xmlns="" xmlns:a16="http://schemas.microsoft.com/office/drawing/2014/main" id="{34F9E29C-016D-4EE2-B156-5E851952956A}"/>
                    </a:ext>
                  </a:extLst>
                </p:cNvPr>
                <p:cNvSpPr/>
                <p:nvPr/>
              </p:nvSpPr>
              <p:spPr bwMode="auto">
                <a:xfrm>
                  <a:off x="10408215" y="2972007"/>
                  <a:ext cx="402431" cy="842459"/>
                </a:xfrm>
                <a:custGeom>
                  <a:avLst/>
                  <a:gdLst>
                    <a:gd name="T0" fmla="*/ 65 w 289"/>
                    <a:gd name="T1" fmla="*/ 0 h 605"/>
                    <a:gd name="T2" fmla="*/ 0 w 289"/>
                    <a:gd name="T3" fmla="*/ 27 h 605"/>
                    <a:gd name="T4" fmla="*/ 13 w 289"/>
                    <a:gd name="T5" fmla="*/ 75 h 605"/>
                    <a:gd name="T6" fmla="*/ 31 w 289"/>
                    <a:gd name="T7" fmla="*/ 66 h 605"/>
                    <a:gd name="T8" fmla="*/ 174 w 289"/>
                    <a:gd name="T9" fmla="*/ 605 h 605"/>
                    <a:gd name="T10" fmla="*/ 289 w 289"/>
                    <a:gd name="T11" fmla="*/ 461 h 605"/>
                    <a:gd name="T12" fmla="*/ 271 w 289"/>
                    <a:gd name="T13" fmla="*/ 406 h 605"/>
                    <a:gd name="T14" fmla="*/ 194 w 289"/>
                    <a:gd name="T15" fmla="*/ 485 h 605"/>
                    <a:gd name="T16" fmla="*/ 65 w 289"/>
                    <a:gd name="T17"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605">
                      <a:moveTo>
                        <a:pt x="65" y="0"/>
                      </a:moveTo>
                      <a:lnTo>
                        <a:pt x="0" y="27"/>
                      </a:lnTo>
                      <a:lnTo>
                        <a:pt x="13" y="75"/>
                      </a:lnTo>
                      <a:lnTo>
                        <a:pt x="31" y="66"/>
                      </a:lnTo>
                      <a:lnTo>
                        <a:pt x="174" y="605"/>
                      </a:lnTo>
                      <a:lnTo>
                        <a:pt x="289" y="461"/>
                      </a:lnTo>
                      <a:lnTo>
                        <a:pt x="271" y="406"/>
                      </a:lnTo>
                      <a:lnTo>
                        <a:pt x="194" y="485"/>
                      </a:lnTo>
                      <a:lnTo>
                        <a:pt x="65" y="0"/>
                      </a:lnTo>
                      <a:close/>
                    </a:path>
                  </a:pathLst>
                </a:custGeom>
                <a:solidFill>
                  <a:srgbClr val="E0152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88" name="ïŝḷiďè">
                  <a:extLst>
                    <a:ext uri="{FF2B5EF4-FFF2-40B4-BE49-F238E27FC236}">
                      <a16:creationId xmlns="" xmlns:a16="http://schemas.microsoft.com/office/drawing/2014/main" id="{8231F890-F74C-401B-9095-228B35508C70}"/>
                    </a:ext>
                  </a:extLst>
                </p:cNvPr>
                <p:cNvSpPr/>
                <p:nvPr/>
              </p:nvSpPr>
              <p:spPr bwMode="auto">
                <a:xfrm>
                  <a:off x="10408215" y="2972007"/>
                  <a:ext cx="402431" cy="842459"/>
                </a:xfrm>
                <a:custGeom>
                  <a:avLst/>
                  <a:gdLst>
                    <a:gd name="T0" fmla="*/ 65 w 289"/>
                    <a:gd name="T1" fmla="*/ 0 h 605"/>
                    <a:gd name="T2" fmla="*/ 0 w 289"/>
                    <a:gd name="T3" fmla="*/ 27 h 605"/>
                    <a:gd name="T4" fmla="*/ 13 w 289"/>
                    <a:gd name="T5" fmla="*/ 75 h 605"/>
                    <a:gd name="T6" fmla="*/ 31 w 289"/>
                    <a:gd name="T7" fmla="*/ 66 h 605"/>
                    <a:gd name="T8" fmla="*/ 174 w 289"/>
                    <a:gd name="T9" fmla="*/ 605 h 605"/>
                    <a:gd name="T10" fmla="*/ 289 w 289"/>
                    <a:gd name="T11" fmla="*/ 461 h 605"/>
                    <a:gd name="T12" fmla="*/ 271 w 289"/>
                    <a:gd name="T13" fmla="*/ 406 h 605"/>
                    <a:gd name="T14" fmla="*/ 194 w 289"/>
                    <a:gd name="T15" fmla="*/ 485 h 605"/>
                    <a:gd name="T16" fmla="*/ 65 w 289"/>
                    <a:gd name="T17"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605">
                      <a:moveTo>
                        <a:pt x="65" y="0"/>
                      </a:moveTo>
                      <a:lnTo>
                        <a:pt x="0" y="27"/>
                      </a:lnTo>
                      <a:lnTo>
                        <a:pt x="13" y="75"/>
                      </a:lnTo>
                      <a:lnTo>
                        <a:pt x="31" y="66"/>
                      </a:lnTo>
                      <a:lnTo>
                        <a:pt x="174" y="605"/>
                      </a:lnTo>
                      <a:lnTo>
                        <a:pt x="289" y="461"/>
                      </a:lnTo>
                      <a:lnTo>
                        <a:pt x="271" y="406"/>
                      </a:lnTo>
                      <a:lnTo>
                        <a:pt x="194" y="485"/>
                      </a:lnTo>
                      <a:lnTo>
                        <a:pt x="65" y="0"/>
                      </a:lnTo>
                    </a:path>
                  </a:pathLst>
                </a:custGeom>
                <a:solidFill>
                  <a:schemeClr val="accent1">
                    <a:lumMod val="75000"/>
                  </a:schemeClr>
                </a:solidFill>
                <a:ln w="9525">
                  <a:solidFill>
                    <a:schemeClr val="accent1">
                      <a:lumMod val="75000"/>
                    </a:schemeClr>
                  </a:solidFill>
                  <a:round/>
                  <a:headEnd/>
                  <a:tailEnd/>
                </a:ln>
                <a:extLst/>
              </p:spPr>
              <p:txBody>
                <a:bodyPr wrap="square" lIns="91440" tIns="45720" rIns="91440" bIns="45720" anchor="ctr">
                  <a:normAutofit/>
                </a:bodyPr>
                <a:lstStyle/>
                <a:p>
                  <a:pPr algn="ctr"/>
                  <a:endParaRPr>
                    <a:cs typeface="+mn-ea"/>
                    <a:sym typeface="+mn-lt"/>
                  </a:endParaRPr>
                </a:p>
              </p:txBody>
            </p:sp>
            <p:sp>
              <p:nvSpPr>
                <p:cNvPr id="89" name="îSḷïḋé">
                  <a:extLst>
                    <a:ext uri="{FF2B5EF4-FFF2-40B4-BE49-F238E27FC236}">
                      <a16:creationId xmlns="" xmlns:a16="http://schemas.microsoft.com/office/drawing/2014/main" id="{BCE9D528-7BCD-4098-8976-56339393CE9B}"/>
                    </a:ext>
                  </a:extLst>
                </p:cNvPr>
                <p:cNvSpPr/>
                <p:nvPr/>
              </p:nvSpPr>
              <p:spPr bwMode="auto">
                <a:xfrm>
                  <a:off x="10869130" y="1933206"/>
                  <a:ext cx="1272740" cy="1579089"/>
                </a:xfrm>
                <a:custGeom>
                  <a:avLst/>
                  <a:gdLst>
                    <a:gd name="T0" fmla="*/ 914 w 914"/>
                    <a:gd name="T1" fmla="*/ 0 h 1134"/>
                    <a:gd name="T2" fmla="*/ 0 w 914"/>
                    <a:gd name="T3" fmla="*/ 1080 h 1134"/>
                    <a:gd name="T4" fmla="*/ 16 w 914"/>
                    <a:gd name="T5" fmla="*/ 1134 h 1134"/>
                    <a:gd name="T6" fmla="*/ 914 w 914"/>
                    <a:gd name="T7" fmla="*/ 0 h 1134"/>
                  </a:gdLst>
                  <a:ahLst/>
                  <a:cxnLst>
                    <a:cxn ang="0">
                      <a:pos x="T0" y="T1"/>
                    </a:cxn>
                    <a:cxn ang="0">
                      <a:pos x="T2" y="T3"/>
                    </a:cxn>
                    <a:cxn ang="0">
                      <a:pos x="T4" y="T5"/>
                    </a:cxn>
                    <a:cxn ang="0">
                      <a:pos x="T6" y="T7"/>
                    </a:cxn>
                  </a:cxnLst>
                  <a:rect l="0" t="0" r="r" b="b"/>
                  <a:pathLst>
                    <a:path w="914" h="1134">
                      <a:moveTo>
                        <a:pt x="914" y="0"/>
                      </a:moveTo>
                      <a:lnTo>
                        <a:pt x="0" y="1080"/>
                      </a:lnTo>
                      <a:lnTo>
                        <a:pt x="16" y="1134"/>
                      </a:lnTo>
                      <a:lnTo>
                        <a:pt x="914" y="0"/>
                      </a:lnTo>
                      <a:close/>
                    </a:path>
                  </a:pathLst>
                </a:custGeom>
                <a:solidFill>
                  <a:srgbClr val="E0152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90" name="ïśḷíďé">
                  <a:extLst>
                    <a:ext uri="{FF2B5EF4-FFF2-40B4-BE49-F238E27FC236}">
                      <a16:creationId xmlns="" xmlns:a16="http://schemas.microsoft.com/office/drawing/2014/main" id="{790072FA-EBE3-4221-B0D5-8718B37500BB}"/>
                    </a:ext>
                  </a:extLst>
                </p:cNvPr>
                <p:cNvSpPr/>
                <p:nvPr/>
              </p:nvSpPr>
              <p:spPr bwMode="auto">
                <a:xfrm>
                  <a:off x="10869130" y="1933206"/>
                  <a:ext cx="1272740" cy="1579089"/>
                </a:xfrm>
                <a:custGeom>
                  <a:avLst/>
                  <a:gdLst>
                    <a:gd name="T0" fmla="*/ 914 w 914"/>
                    <a:gd name="T1" fmla="*/ 0 h 1134"/>
                    <a:gd name="T2" fmla="*/ 0 w 914"/>
                    <a:gd name="T3" fmla="*/ 1080 h 1134"/>
                    <a:gd name="T4" fmla="*/ 16 w 914"/>
                    <a:gd name="T5" fmla="*/ 1134 h 1134"/>
                    <a:gd name="T6" fmla="*/ 914 w 914"/>
                    <a:gd name="T7" fmla="*/ 0 h 1134"/>
                  </a:gdLst>
                  <a:ahLst/>
                  <a:cxnLst>
                    <a:cxn ang="0">
                      <a:pos x="T0" y="T1"/>
                    </a:cxn>
                    <a:cxn ang="0">
                      <a:pos x="T2" y="T3"/>
                    </a:cxn>
                    <a:cxn ang="0">
                      <a:pos x="T4" y="T5"/>
                    </a:cxn>
                    <a:cxn ang="0">
                      <a:pos x="T6" y="T7"/>
                    </a:cxn>
                  </a:cxnLst>
                  <a:rect l="0" t="0" r="r" b="b"/>
                  <a:pathLst>
                    <a:path w="914" h="1134">
                      <a:moveTo>
                        <a:pt x="914" y="0"/>
                      </a:moveTo>
                      <a:lnTo>
                        <a:pt x="0" y="1080"/>
                      </a:lnTo>
                      <a:lnTo>
                        <a:pt x="16" y="1134"/>
                      </a:lnTo>
                      <a:lnTo>
                        <a:pt x="914" y="0"/>
                      </a:lnTo>
                    </a:path>
                  </a:pathLst>
                </a:custGeom>
                <a:solidFill>
                  <a:schemeClr val="accent1">
                    <a:lumMod val="75000"/>
                  </a:schemeClr>
                </a:solidFill>
                <a:ln w="9525">
                  <a:solidFill>
                    <a:schemeClr val="accent1">
                      <a:lumMod val="75000"/>
                    </a:schemeClr>
                  </a:solidFill>
                  <a:round/>
                  <a:headEnd/>
                  <a:tailEnd/>
                </a:ln>
                <a:extLst/>
              </p:spPr>
              <p:txBody>
                <a:bodyPr wrap="square" lIns="91440" tIns="45720" rIns="91440" bIns="45720" anchor="ctr">
                  <a:normAutofit/>
                </a:bodyPr>
                <a:lstStyle/>
                <a:p>
                  <a:pPr algn="ctr"/>
                  <a:endParaRPr>
                    <a:cs typeface="+mn-ea"/>
                    <a:sym typeface="+mn-lt"/>
                  </a:endParaRPr>
                </a:p>
              </p:txBody>
            </p:sp>
            <p:sp>
              <p:nvSpPr>
                <p:cNvPr id="91" name="išľiḑé">
                  <a:extLst>
                    <a:ext uri="{FF2B5EF4-FFF2-40B4-BE49-F238E27FC236}">
                      <a16:creationId xmlns="" xmlns:a16="http://schemas.microsoft.com/office/drawing/2014/main" id="{738CF880-0D1D-470B-8520-BB61F82FF713}"/>
                    </a:ext>
                  </a:extLst>
                </p:cNvPr>
                <p:cNvSpPr/>
                <p:nvPr/>
              </p:nvSpPr>
              <p:spPr bwMode="auto">
                <a:xfrm>
                  <a:off x="7889192" y="4049798"/>
                  <a:ext cx="213052" cy="220014"/>
                </a:xfrm>
                <a:custGeom>
                  <a:avLst/>
                  <a:gdLst>
                    <a:gd name="T0" fmla="*/ 20 w 153"/>
                    <a:gd name="T1" fmla="*/ 0 h 158"/>
                    <a:gd name="T2" fmla="*/ 0 w 153"/>
                    <a:gd name="T3" fmla="*/ 158 h 158"/>
                    <a:gd name="T4" fmla="*/ 153 w 153"/>
                    <a:gd name="T5" fmla="*/ 84 h 158"/>
                    <a:gd name="T6" fmla="*/ 135 w 153"/>
                    <a:gd name="T7" fmla="*/ 84 h 158"/>
                    <a:gd name="T8" fmla="*/ 45 w 153"/>
                    <a:gd name="T9" fmla="*/ 16 h 158"/>
                    <a:gd name="T10" fmla="*/ 20 w 153"/>
                    <a:gd name="T11" fmla="*/ 0 h 158"/>
                  </a:gdLst>
                  <a:ahLst/>
                  <a:cxnLst>
                    <a:cxn ang="0">
                      <a:pos x="T0" y="T1"/>
                    </a:cxn>
                    <a:cxn ang="0">
                      <a:pos x="T2" y="T3"/>
                    </a:cxn>
                    <a:cxn ang="0">
                      <a:pos x="T4" y="T5"/>
                    </a:cxn>
                    <a:cxn ang="0">
                      <a:pos x="T6" y="T7"/>
                    </a:cxn>
                    <a:cxn ang="0">
                      <a:pos x="T8" y="T9"/>
                    </a:cxn>
                    <a:cxn ang="0">
                      <a:pos x="T10" y="T11"/>
                    </a:cxn>
                  </a:cxnLst>
                  <a:rect l="0" t="0" r="r" b="b"/>
                  <a:pathLst>
                    <a:path w="153" h="158">
                      <a:moveTo>
                        <a:pt x="20" y="0"/>
                      </a:moveTo>
                      <a:lnTo>
                        <a:pt x="0" y="158"/>
                      </a:lnTo>
                      <a:lnTo>
                        <a:pt x="153" y="84"/>
                      </a:lnTo>
                      <a:lnTo>
                        <a:pt x="135" y="84"/>
                      </a:lnTo>
                      <a:lnTo>
                        <a:pt x="45" y="16"/>
                      </a:lnTo>
                      <a:lnTo>
                        <a:pt x="20" y="0"/>
                      </a:lnTo>
                      <a:close/>
                    </a:path>
                  </a:pathLst>
                </a:custGeom>
                <a:solidFill>
                  <a:srgbClr val="E0152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92" name="íSlîdè">
                  <a:extLst>
                    <a:ext uri="{FF2B5EF4-FFF2-40B4-BE49-F238E27FC236}">
                      <a16:creationId xmlns="" xmlns:a16="http://schemas.microsoft.com/office/drawing/2014/main" id="{42B8D764-35C0-4176-B51E-D7304913D46B}"/>
                    </a:ext>
                  </a:extLst>
                </p:cNvPr>
                <p:cNvSpPr/>
                <p:nvPr/>
              </p:nvSpPr>
              <p:spPr bwMode="auto">
                <a:xfrm>
                  <a:off x="7889192" y="4049798"/>
                  <a:ext cx="213052" cy="220014"/>
                </a:xfrm>
                <a:custGeom>
                  <a:avLst/>
                  <a:gdLst>
                    <a:gd name="T0" fmla="*/ 20 w 153"/>
                    <a:gd name="T1" fmla="*/ 0 h 158"/>
                    <a:gd name="T2" fmla="*/ 0 w 153"/>
                    <a:gd name="T3" fmla="*/ 158 h 158"/>
                    <a:gd name="T4" fmla="*/ 153 w 153"/>
                    <a:gd name="T5" fmla="*/ 84 h 158"/>
                    <a:gd name="T6" fmla="*/ 135 w 153"/>
                    <a:gd name="T7" fmla="*/ 84 h 158"/>
                    <a:gd name="T8" fmla="*/ 45 w 153"/>
                    <a:gd name="T9" fmla="*/ 16 h 158"/>
                    <a:gd name="T10" fmla="*/ 20 w 153"/>
                    <a:gd name="T11" fmla="*/ 0 h 158"/>
                  </a:gdLst>
                  <a:ahLst/>
                  <a:cxnLst>
                    <a:cxn ang="0">
                      <a:pos x="T0" y="T1"/>
                    </a:cxn>
                    <a:cxn ang="0">
                      <a:pos x="T2" y="T3"/>
                    </a:cxn>
                    <a:cxn ang="0">
                      <a:pos x="T4" y="T5"/>
                    </a:cxn>
                    <a:cxn ang="0">
                      <a:pos x="T6" y="T7"/>
                    </a:cxn>
                    <a:cxn ang="0">
                      <a:pos x="T8" y="T9"/>
                    </a:cxn>
                    <a:cxn ang="0">
                      <a:pos x="T10" y="T11"/>
                    </a:cxn>
                  </a:cxnLst>
                  <a:rect l="0" t="0" r="r" b="b"/>
                  <a:pathLst>
                    <a:path w="153" h="158">
                      <a:moveTo>
                        <a:pt x="20" y="0"/>
                      </a:moveTo>
                      <a:lnTo>
                        <a:pt x="0" y="158"/>
                      </a:lnTo>
                      <a:lnTo>
                        <a:pt x="153" y="84"/>
                      </a:lnTo>
                      <a:lnTo>
                        <a:pt x="135" y="84"/>
                      </a:lnTo>
                      <a:lnTo>
                        <a:pt x="45" y="16"/>
                      </a:lnTo>
                      <a:lnTo>
                        <a:pt x="20" y="0"/>
                      </a:lnTo>
                    </a:path>
                  </a:pathLst>
                </a:custGeom>
                <a:solidFill>
                  <a:schemeClr val="accent1">
                    <a:lumMod val="75000"/>
                  </a:schemeClr>
                </a:solidFill>
                <a:ln w="9525">
                  <a:solidFill>
                    <a:schemeClr val="accent1">
                      <a:lumMod val="75000"/>
                    </a:schemeClr>
                  </a:solidFill>
                  <a:round/>
                  <a:headEnd/>
                  <a:tailEnd/>
                </a:ln>
                <a:extLst/>
              </p:spPr>
              <p:txBody>
                <a:bodyPr wrap="square" lIns="91440" tIns="45720" rIns="91440" bIns="45720" anchor="ctr">
                  <a:normAutofit fontScale="25000" lnSpcReduction="20000"/>
                </a:bodyPr>
                <a:lstStyle/>
                <a:p>
                  <a:pPr algn="ctr"/>
                  <a:endParaRPr>
                    <a:cs typeface="+mn-ea"/>
                    <a:sym typeface="+mn-lt"/>
                  </a:endParaRPr>
                </a:p>
              </p:txBody>
            </p:sp>
            <p:sp>
              <p:nvSpPr>
                <p:cNvPr id="93" name="ïšḷiďê">
                  <a:extLst>
                    <a:ext uri="{FF2B5EF4-FFF2-40B4-BE49-F238E27FC236}">
                      <a16:creationId xmlns="" xmlns:a16="http://schemas.microsoft.com/office/drawing/2014/main" id="{8A074B20-315E-4AAE-9B65-CCD9EF4C529B}"/>
                    </a:ext>
                  </a:extLst>
                </p:cNvPr>
                <p:cNvSpPr/>
                <p:nvPr/>
              </p:nvSpPr>
              <p:spPr bwMode="auto">
                <a:xfrm>
                  <a:off x="7153955" y="4204365"/>
                  <a:ext cx="325844" cy="363441"/>
                </a:xfrm>
                <a:custGeom>
                  <a:avLst/>
                  <a:gdLst>
                    <a:gd name="T0" fmla="*/ 234 w 234"/>
                    <a:gd name="T1" fmla="*/ 0 h 261"/>
                    <a:gd name="T2" fmla="*/ 0 w 234"/>
                    <a:gd name="T3" fmla="*/ 92 h 261"/>
                    <a:gd name="T4" fmla="*/ 34 w 234"/>
                    <a:gd name="T5" fmla="*/ 261 h 261"/>
                    <a:gd name="T6" fmla="*/ 234 w 234"/>
                    <a:gd name="T7" fmla="*/ 171 h 261"/>
                    <a:gd name="T8" fmla="*/ 234 w 234"/>
                    <a:gd name="T9" fmla="*/ 0 h 261"/>
                  </a:gdLst>
                  <a:ahLst/>
                  <a:cxnLst>
                    <a:cxn ang="0">
                      <a:pos x="T0" y="T1"/>
                    </a:cxn>
                    <a:cxn ang="0">
                      <a:pos x="T2" y="T3"/>
                    </a:cxn>
                    <a:cxn ang="0">
                      <a:pos x="T4" y="T5"/>
                    </a:cxn>
                    <a:cxn ang="0">
                      <a:pos x="T6" y="T7"/>
                    </a:cxn>
                    <a:cxn ang="0">
                      <a:pos x="T8" y="T9"/>
                    </a:cxn>
                  </a:cxnLst>
                  <a:rect l="0" t="0" r="r" b="b"/>
                  <a:pathLst>
                    <a:path w="234" h="261">
                      <a:moveTo>
                        <a:pt x="234" y="0"/>
                      </a:moveTo>
                      <a:lnTo>
                        <a:pt x="0" y="92"/>
                      </a:lnTo>
                      <a:lnTo>
                        <a:pt x="34" y="261"/>
                      </a:lnTo>
                      <a:lnTo>
                        <a:pt x="234" y="171"/>
                      </a:lnTo>
                      <a:lnTo>
                        <a:pt x="234" y="0"/>
                      </a:lnTo>
                      <a:close/>
                    </a:path>
                  </a:pathLst>
                </a:custGeom>
                <a:solidFill>
                  <a:srgbClr val="E0152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77500" lnSpcReduction="20000"/>
                </a:bodyPr>
                <a:lstStyle/>
                <a:p>
                  <a:pPr algn="ctr"/>
                  <a:endParaRPr>
                    <a:cs typeface="+mn-ea"/>
                    <a:sym typeface="+mn-lt"/>
                  </a:endParaRPr>
                </a:p>
              </p:txBody>
            </p:sp>
            <p:sp>
              <p:nvSpPr>
                <p:cNvPr id="94" name="islîḓe">
                  <a:extLst>
                    <a:ext uri="{FF2B5EF4-FFF2-40B4-BE49-F238E27FC236}">
                      <a16:creationId xmlns="" xmlns:a16="http://schemas.microsoft.com/office/drawing/2014/main" id="{70683550-B6E9-4C66-AE9D-1C7156E3F567}"/>
                    </a:ext>
                  </a:extLst>
                </p:cNvPr>
                <p:cNvSpPr/>
                <p:nvPr/>
              </p:nvSpPr>
              <p:spPr bwMode="auto">
                <a:xfrm>
                  <a:off x="7153954" y="4204364"/>
                  <a:ext cx="325844" cy="363441"/>
                </a:xfrm>
                <a:custGeom>
                  <a:avLst/>
                  <a:gdLst>
                    <a:gd name="T0" fmla="*/ 234 w 234"/>
                    <a:gd name="T1" fmla="*/ 0 h 261"/>
                    <a:gd name="T2" fmla="*/ 0 w 234"/>
                    <a:gd name="T3" fmla="*/ 92 h 261"/>
                    <a:gd name="T4" fmla="*/ 34 w 234"/>
                    <a:gd name="T5" fmla="*/ 261 h 261"/>
                    <a:gd name="T6" fmla="*/ 234 w 234"/>
                    <a:gd name="T7" fmla="*/ 171 h 261"/>
                    <a:gd name="T8" fmla="*/ 234 w 234"/>
                    <a:gd name="T9" fmla="*/ 0 h 261"/>
                  </a:gdLst>
                  <a:ahLst/>
                  <a:cxnLst>
                    <a:cxn ang="0">
                      <a:pos x="T0" y="T1"/>
                    </a:cxn>
                    <a:cxn ang="0">
                      <a:pos x="T2" y="T3"/>
                    </a:cxn>
                    <a:cxn ang="0">
                      <a:pos x="T4" y="T5"/>
                    </a:cxn>
                    <a:cxn ang="0">
                      <a:pos x="T6" y="T7"/>
                    </a:cxn>
                    <a:cxn ang="0">
                      <a:pos x="T8" y="T9"/>
                    </a:cxn>
                  </a:cxnLst>
                  <a:rect l="0" t="0" r="r" b="b"/>
                  <a:pathLst>
                    <a:path w="234" h="261">
                      <a:moveTo>
                        <a:pt x="234" y="0"/>
                      </a:moveTo>
                      <a:lnTo>
                        <a:pt x="0" y="92"/>
                      </a:lnTo>
                      <a:lnTo>
                        <a:pt x="34" y="261"/>
                      </a:lnTo>
                      <a:lnTo>
                        <a:pt x="234" y="171"/>
                      </a:lnTo>
                      <a:lnTo>
                        <a:pt x="234" y="0"/>
                      </a:lnTo>
                    </a:path>
                  </a:pathLst>
                </a:custGeom>
                <a:solidFill>
                  <a:schemeClr val="accent1">
                    <a:lumMod val="75000"/>
                  </a:schemeClr>
                </a:solidFill>
                <a:ln w="9525">
                  <a:solidFill>
                    <a:schemeClr val="accent1">
                      <a:lumMod val="75000"/>
                    </a:schemeClr>
                  </a:solidFill>
                  <a:round/>
                  <a:headEnd/>
                  <a:tailEnd/>
                </a:ln>
                <a:extLst/>
              </p:spPr>
              <p:txBody>
                <a:bodyPr wrap="square" lIns="91440" tIns="45720" rIns="91440" bIns="45720" anchor="ctr">
                  <a:normAutofit fontScale="77500" lnSpcReduction="20000"/>
                </a:bodyPr>
                <a:lstStyle/>
                <a:p>
                  <a:pPr algn="ctr"/>
                  <a:endParaRPr>
                    <a:cs typeface="+mn-ea"/>
                    <a:sym typeface="+mn-lt"/>
                  </a:endParaRPr>
                </a:p>
              </p:txBody>
            </p:sp>
            <p:sp>
              <p:nvSpPr>
                <p:cNvPr id="95" name="îS1îḍé">
                  <a:extLst>
                    <a:ext uri="{FF2B5EF4-FFF2-40B4-BE49-F238E27FC236}">
                      <a16:creationId xmlns="" xmlns:a16="http://schemas.microsoft.com/office/drawing/2014/main" id="{C92EAF66-35B5-4F82-8228-D7E30B0E2068}"/>
                    </a:ext>
                  </a:extLst>
                </p:cNvPr>
                <p:cNvSpPr/>
                <p:nvPr/>
              </p:nvSpPr>
              <p:spPr bwMode="auto">
                <a:xfrm>
                  <a:off x="7907294" y="3496978"/>
                  <a:ext cx="69625" cy="37597"/>
                </a:xfrm>
                <a:custGeom>
                  <a:avLst/>
                  <a:gdLst>
                    <a:gd name="T0" fmla="*/ 50 w 50"/>
                    <a:gd name="T1" fmla="*/ 0 h 27"/>
                    <a:gd name="T2" fmla="*/ 0 w 50"/>
                    <a:gd name="T3" fmla="*/ 18 h 27"/>
                    <a:gd name="T4" fmla="*/ 14 w 50"/>
                    <a:gd name="T5" fmla="*/ 27 h 27"/>
                    <a:gd name="T6" fmla="*/ 50 w 50"/>
                    <a:gd name="T7" fmla="*/ 0 h 27"/>
                  </a:gdLst>
                  <a:ahLst/>
                  <a:cxnLst>
                    <a:cxn ang="0">
                      <a:pos x="T0" y="T1"/>
                    </a:cxn>
                    <a:cxn ang="0">
                      <a:pos x="T2" y="T3"/>
                    </a:cxn>
                    <a:cxn ang="0">
                      <a:pos x="T4" y="T5"/>
                    </a:cxn>
                    <a:cxn ang="0">
                      <a:pos x="T6" y="T7"/>
                    </a:cxn>
                  </a:cxnLst>
                  <a:rect l="0" t="0" r="r" b="b"/>
                  <a:pathLst>
                    <a:path w="50" h="27">
                      <a:moveTo>
                        <a:pt x="50" y="0"/>
                      </a:moveTo>
                      <a:lnTo>
                        <a:pt x="0" y="18"/>
                      </a:lnTo>
                      <a:lnTo>
                        <a:pt x="14" y="27"/>
                      </a:lnTo>
                      <a:lnTo>
                        <a:pt x="50" y="0"/>
                      </a:lnTo>
                      <a:close/>
                    </a:path>
                  </a:pathLst>
                </a:custGeom>
                <a:solidFill>
                  <a:srgbClr val="FFAC4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96" name="íṡḻiḋe">
                  <a:extLst>
                    <a:ext uri="{FF2B5EF4-FFF2-40B4-BE49-F238E27FC236}">
                      <a16:creationId xmlns="" xmlns:a16="http://schemas.microsoft.com/office/drawing/2014/main" id="{93903E30-076B-498C-AD54-064E650FD2B8}"/>
                    </a:ext>
                  </a:extLst>
                </p:cNvPr>
                <p:cNvSpPr/>
                <p:nvPr/>
              </p:nvSpPr>
              <p:spPr bwMode="auto">
                <a:xfrm>
                  <a:off x="7907294" y="3496978"/>
                  <a:ext cx="69625" cy="37597"/>
                </a:xfrm>
                <a:custGeom>
                  <a:avLst/>
                  <a:gdLst>
                    <a:gd name="T0" fmla="*/ 50 w 50"/>
                    <a:gd name="T1" fmla="*/ 0 h 27"/>
                    <a:gd name="T2" fmla="*/ 0 w 50"/>
                    <a:gd name="T3" fmla="*/ 18 h 27"/>
                    <a:gd name="T4" fmla="*/ 14 w 50"/>
                    <a:gd name="T5" fmla="*/ 27 h 27"/>
                    <a:gd name="T6" fmla="*/ 50 w 50"/>
                    <a:gd name="T7" fmla="*/ 0 h 27"/>
                  </a:gdLst>
                  <a:ahLst/>
                  <a:cxnLst>
                    <a:cxn ang="0">
                      <a:pos x="T0" y="T1"/>
                    </a:cxn>
                    <a:cxn ang="0">
                      <a:pos x="T2" y="T3"/>
                    </a:cxn>
                    <a:cxn ang="0">
                      <a:pos x="T4" y="T5"/>
                    </a:cxn>
                    <a:cxn ang="0">
                      <a:pos x="T6" y="T7"/>
                    </a:cxn>
                  </a:cxnLst>
                  <a:rect l="0" t="0" r="r" b="b"/>
                  <a:pathLst>
                    <a:path w="50" h="27">
                      <a:moveTo>
                        <a:pt x="50" y="0"/>
                      </a:moveTo>
                      <a:lnTo>
                        <a:pt x="0" y="18"/>
                      </a:lnTo>
                      <a:lnTo>
                        <a:pt x="14" y="27"/>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97" name="íš1iḓê">
                  <a:extLst>
                    <a:ext uri="{FF2B5EF4-FFF2-40B4-BE49-F238E27FC236}">
                      <a16:creationId xmlns="" xmlns:a16="http://schemas.microsoft.com/office/drawing/2014/main" id="{53A4BB8B-6E5B-45CB-825B-DE1C865619B1}"/>
                    </a:ext>
                  </a:extLst>
                </p:cNvPr>
                <p:cNvSpPr/>
                <p:nvPr/>
              </p:nvSpPr>
              <p:spPr bwMode="auto">
                <a:xfrm>
                  <a:off x="7574488" y="3427353"/>
                  <a:ext cx="107222" cy="211659"/>
                </a:xfrm>
                <a:custGeom>
                  <a:avLst/>
                  <a:gdLst>
                    <a:gd name="T0" fmla="*/ 0 w 34"/>
                    <a:gd name="T1" fmla="*/ 0 h 67"/>
                    <a:gd name="T2" fmla="*/ 32 w 34"/>
                    <a:gd name="T3" fmla="*/ 67 h 67"/>
                    <a:gd name="T4" fmla="*/ 34 w 34"/>
                    <a:gd name="T5" fmla="*/ 37 h 67"/>
                    <a:gd name="T6" fmla="*/ 13 w 34"/>
                    <a:gd name="T7" fmla="*/ 12 h 67"/>
                    <a:gd name="T8" fmla="*/ 0 w 34"/>
                    <a:gd name="T9" fmla="*/ 0 h 67"/>
                  </a:gdLst>
                  <a:ahLst/>
                  <a:cxnLst>
                    <a:cxn ang="0">
                      <a:pos x="T0" y="T1"/>
                    </a:cxn>
                    <a:cxn ang="0">
                      <a:pos x="T2" y="T3"/>
                    </a:cxn>
                    <a:cxn ang="0">
                      <a:pos x="T4" y="T5"/>
                    </a:cxn>
                    <a:cxn ang="0">
                      <a:pos x="T6" y="T7"/>
                    </a:cxn>
                    <a:cxn ang="0">
                      <a:pos x="T8" y="T9"/>
                    </a:cxn>
                  </a:cxnLst>
                  <a:rect l="0" t="0" r="r" b="b"/>
                  <a:pathLst>
                    <a:path w="34" h="67">
                      <a:moveTo>
                        <a:pt x="0" y="0"/>
                      </a:moveTo>
                      <a:cubicBezTo>
                        <a:pt x="0" y="0"/>
                        <a:pt x="19" y="48"/>
                        <a:pt x="32" y="67"/>
                      </a:cubicBezTo>
                      <a:cubicBezTo>
                        <a:pt x="34" y="37"/>
                        <a:pt x="34" y="37"/>
                        <a:pt x="34" y="37"/>
                      </a:cubicBezTo>
                      <a:cubicBezTo>
                        <a:pt x="34" y="37"/>
                        <a:pt x="16" y="33"/>
                        <a:pt x="13" y="12"/>
                      </a:cubicBezTo>
                      <a:cubicBezTo>
                        <a:pt x="13" y="12"/>
                        <a:pt x="2" y="6"/>
                        <a:pt x="0" y="0"/>
                      </a:cubicBezTo>
                    </a:path>
                  </a:pathLst>
                </a:custGeom>
                <a:solidFill>
                  <a:srgbClr val="BD630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98" name="išḻíďè">
                  <a:extLst>
                    <a:ext uri="{FF2B5EF4-FFF2-40B4-BE49-F238E27FC236}">
                      <a16:creationId xmlns="" xmlns:a16="http://schemas.microsoft.com/office/drawing/2014/main" id="{89FBB6C5-CD2C-4F8C-9E0D-E64606DE5F43}"/>
                    </a:ext>
                  </a:extLst>
                </p:cNvPr>
                <p:cNvSpPr/>
                <p:nvPr/>
              </p:nvSpPr>
              <p:spPr bwMode="auto">
                <a:xfrm>
                  <a:off x="7776400" y="3208731"/>
                  <a:ext cx="200519" cy="125325"/>
                </a:xfrm>
                <a:custGeom>
                  <a:avLst/>
                  <a:gdLst>
                    <a:gd name="T0" fmla="*/ 43 w 64"/>
                    <a:gd name="T1" fmla="*/ 0 h 40"/>
                    <a:gd name="T2" fmla="*/ 0 w 64"/>
                    <a:gd name="T3" fmla="*/ 36 h 40"/>
                    <a:gd name="T4" fmla="*/ 34 w 64"/>
                    <a:gd name="T5" fmla="*/ 40 h 40"/>
                    <a:gd name="T6" fmla="*/ 64 w 64"/>
                    <a:gd name="T7" fmla="*/ 18 h 40"/>
                    <a:gd name="T8" fmla="*/ 31 w 64"/>
                    <a:gd name="T9" fmla="*/ 22 h 40"/>
                    <a:gd name="T10" fmla="*/ 43 w 64"/>
                    <a:gd name="T11" fmla="*/ 0 h 40"/>
                    <a:gd name="T12" fmla="*/ 43 w 64"/>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64" h="40">
                      <a:moveTo>
                        <a:pt x="43" y="0"/>
                      </a:moveTo>
                      <a:cubicBezTo>
                        <a:pt x="42" y="0"/>
                        <a:pt x="0" y="36"/>
                        <a:pt x="0" y="36"/>
                      </a:cubicBezTo>
                      <a:cubicBezTo>
                        <a:pt x="34" y="40"/>
                        <a:pt x="34" y="40"/>
                        <a:pt x="34" y="40"/>
                      </a:cubicBezTo>
                      <a:cubicBezTo>
                        <a:pt x="64" y="18"/>
                        <a:pt x="64" y="18"/>
                        <a:pt x="64" y="18"/>
                      </a:cubicBezTo>
                      <a:cubicBezTo>
                        <a:pt x="31" y="22"/>
                        <a:pt x="31" y="22"/>
                        <a:pt x="31" y="22"/>
                      </a:cubicBezTo>
                      <a:cubicBezTo>
                        <a:pt x="31" y="22"/>
                        <a:pt x="43" y="0"/>
                        <a:pt x="43" y="0"/>
                      </a:cubicBezTo>
                      <a:cubicBezTo>
                        <a:pt x="43" y="0"/>
                        <a:pt x="43" y="0"/>
                        <a:pt x="43" y="0"/>
                      </a:cubicBezTo>
                    </a:path>
                  </a:pathLst>
                </a:custGeom>
                <a:solidFill>
                  <a:srgbClr val="BD630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99" name="iṥľïḍé">
                  <a:extLst>
                    <a:ext uri="{FF2B5EF4-FFF2-40B4-BE49-F238E27FC236}">
                      <a16:creationId xmlns="" xmlns:a16="http://schemas.microsoft.com/office/drawing/2014/main" id="{3B83FB90-1A8F-4926-A1F7-4256B884FD8D}"/>
                    </a:ext>
                  </a:extLst>
                </p:cNvPr>
                <p:cNvSpPr/>
                <p:nvPr/>
              </p:nvSpPr>
              <p:spPr bwMode="auto">
                <a:xfrm>
                  <a:off x="7904509" y="3962071"/>
                  <a:ext cx="465093" cy="185202"/>
                </a:xfrm>
                <a:custGeom>
                  <a:avLst/>
                  <a:gdLst>
                    <a:gd name="T0" fmla="*/ 9 w 334"/>
                    <a:gd name="T1" fmla="*/ 0 h 133"/>
                    <a:gd name="T2" fmla="*/ 0 w 334"/>
                    <a:gd name="T3" fmla="*/ 25 h 133"/>
                    <a:gd name="T4" fmla="*/ 0 w 334"/>
                    <a:gd name="T5" fmla="*/ 38 h 133"/>
                    <a:gd name="T6" fmla="*/ 135 w 334"/>
                    <a:gd name="T7" fmla="*/ 133 h 133"/>
                    <a:gd name="T8" fmla="*/ 334 w 334"/>
                    <a:gd name="T9" fmla="*/ 113 h 133"/>
                    <a:gd name="T10" fmla="*/ 142 w 334"/>
                    <a:gd name="T11" fmla="*/ 115 h 133"/>
                    <a:gd name="T12" fmla="*/ 9 w 334"/>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334" h="133">
                      <a:moveTo>
                        <a:pt x="9" y="0"/>
                      </a:moveTo>
                      <a:lnTo>
                        <a:pt x="0" y="25"/>
                      </a:lnTo>
                      <a:lnTo>
                        <a:pt x="0" y="38"/>
                      </a:lnTo>
                      <a:lnTo>
                        <a:pt x="135" y="133"/>
                      </a:lnTo>
                      <a:lnTo>
                        <a:pt x="334" y="113"/>
                      </a:lnTo>
                      <a:lnTo>
                        <a:pt x="142" y="115"/>
                      </a:lnTo>
                      <a:lnTo>
                        <a:pt x="9" y="0"/>
                      </a:lnTo>
                      <a:close/>
                    </a:path>
                  </a:pathLst>
                </a:custGeom>
                <a:solidFill>
                  <a:srgbClr val="171717"/>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00" name="îṥ1íḍé">
                  <a:extLst>
                    <a:ext uri="{FF2B5EF4-FFF2-40B4-BE49-F238E27FC236}">
                      <a16:creationId xmlns="" xmlns:a16="http://schemas.microsoft.com/office/drawing/2014/main" id="{7CEB37BC-B1FD-4CC1-B321-FB966934EC5B}"/>
                    </a:ext>
                  </a:extLst>
                </p:cNvPr>
                <p:cNvSpPr/>
                <p:nvPr/>
              </p:nvSpPr>
              <p:spPr bwMode="auto">
                <a:xfrm>
                  <a:off x="7904509" y="3962071"/>
                  <a:ext cx="465093" cy="185202"/>
                </a:xfrm>
                <a:custGeom>
                  <a:avLst/>
                  <a:gdLst>
                    <a:gd name="T0" fmla="*/ 9 w 334"/>
                    <a:gd name="T1" fmla="*/ 0 h 133"/>
                    <a:gd name="T2" fmla="*/ 0 w 334"/>
                    <a:gd name="T3" fmla="*/ 25 h 133"/>
                    <a:gd name="T4" fmla="*/ 0 w 334"/>
                    <a:gd name="T5" fmla="*/ 38 h 133"/>
                    <a:gd name="T6" fmla="*/ 135 w 334"/>
                    <a:gd name="T7" fmla="*/ 133 h 133"/>
                    <a:gd name="T8" fmla="*/ 334 w 334"/>
                    <a:gd name="T9" fmla="*/ 113 h 133"/>
                    <a:gd name="T10" fmla="*/ 142 w 334"/>
                    <a:gd name="T11" fmla="*/ 115 h 133"/>
                    <a:gd name="T12" fmla="*/ 9 w 334"/>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334" h="133">
                      <a:moveTo>
                        <a:pt x="9" y="0"/>
                      </a:moveTo>
                      <a:lnTo>
                        <a:pt x="0" y="25"/>
                      </a:lnTo>
                      <a:lnTo>
                        <a:pt x="0" y="38"/>
                      </a:lnTo>
                      <a:lnTo>
                        <a:pt x="135" y="133"/>
                      </a:lnTo>
                      <a:lnTo>
                        <a:pt x="334" y="113"/>
                      </a:lnTo>
                      <a:lnTo>
                        <a:pt x="142" y="115"/>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01" name="îŝļîḋé">
                  <a:extLst>
                    <a:ext uri="{FF2B5EF4-FFF2-40B4-BE49-F238E27FC236}">
                      <a16:creationId xmlns="" xmlns:a16="http://schemas.microsoft.com/office/drawing/2014/main" id="{8C91BE2D-D255-46C0-B12E-0E6ACABB3562}"/>
                    </a:ext>
                  </a:extLst>
                </p:cNvPr>
                <p:cNvSpPr/>
                <p:nvPr/>
              </p:nvSpPr>
              <p:spPr bwMode="auto">
                <a:xfrm>
                  <a:off x="7898939" y="3996883"/>
                  <a:ext cx="5570" cy="18102"/>
                </a:xfrm>
                <a:custGeom>
                  <a:avLst/>
                  <a:gdLst>
                    <a:gd name="T0" fmla="*/ 4 w 4"/>
                    <a:gd name="T1" fmla="*/ 0 h 13"/>
                    <a:gd name="T2" fmla="*/ 0 w 4"/>
                    <a:gd name="T3" fmla="*/ 11 h 13"/>
                    <a:gd name="T4" fmla="*/ 4 w 4"/>
                    <a:gd name="T5" fmla="*/ 13 h 13"/>
                    <a:gd name="T6" fmla="*/ 4 w 4"/>
                    <a:gd name="T7" fmla="*/ 0 h 13"/>
                  </a:gdLst>
                  <a:ahLst/>
                  <a:cxnLst>
                    <a:cxn ang="0">
                      <a:pos x="T0" y="T1"/>
                    </a:cxn>
                    <a:cxn ang="0">
                      <a:pos x="T2" y="T3"/>
                    </a:cxn>
                    <a:cxn ang="0">
                      <a:pos x="T4" y="T5"/>
                    </a:cxn>
                    <a:cxn ang="0">
                      <a:pos x="T6" y="T7"/>
                    </a:cxn>
                  </a:cxnLst>
                  <a:rect l="0" t="0" r="r" b="b"/>
                  <a:pathLst>
                    <a:path w="4" h="13">
                      <a:moveTo>
                        <a:pt x="4" y="0"/>
                      </a:moveTo>
                      <a:lnTo>
                        <a:pt x="0" y="11"/>
                      </a:lnTo>
                      <a:lnTo>
                        <a:pt x="4" y="13"/>
                      </a:lnTo>
                      <a:lnTo>
                        <a:pt x="4" y="0"/>
                      </a:lnTo>
                      <a:close/>
                    </a:path>
                  </a:pathLst>
                </a:custGeom>
                <a:solidFill>
                  <a:srgbClr val="171717"/>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02" name="îŝļîḓe">
                  <a:extLst>
                    <a:ext uri="{FF2B5EF4-FFF2-40B4-BE49-F238E27FC236}">
                      <a16:creationId xmlns="" xmlns:a16="http://schemas.microsoft.com/office/drawing/2014/main" id="{F97A5642-9E81-4717-8479-F5DCF33103F5}"/>
                    </a:ext>
                  </a:extLst>
                </p:cNvPr>
                <p:cNvSpPr/>
                <p:nvPr/>
              </p:nvSpPr>
              <p:spPr bwMode="auto">
                <a:xfrm>
                  <a:off x="7898939" y="3996883"/>
                  <a:ext cx="5570" cy="18102"/>
                </a:xfrm>
                <a:custGeom>
                  <a:avLst/>
                  <a:gdLst>
                    <a:gd name="T0" fmla="*/ 4 w 4"/>
                    <a:gd name="T1" fmla="*/ 0 h 13"/>
                    <a:gd name="T2" fmla="*/ 0 w 4"/>
                    <a:gd name="T3" fmla="*/ 11 h 13"/>
                    <a:gd name="T4" fmla="*/ 4 w 4"/>
                    <a:gd name="T5" fmla="*/ 13 h 13"/>
                    <a:gd name="T6" fmla="*/ 4 w 4"/>
                    <a:gd name="T7" fmla="*/ 0 h 13"/>
                  </a:gdLst>
                  <a:ahLst/>
                  <a:cxnLst>
                    <a:cxn ang="0">
                      <a:pos x="T0" y="T1"/>
                    </a:cxn>
                    <a:cxn ang="0">
                      <a:pos x="T2" y="T3"/>
                    </a:cxn>
                    <a:cxn ang="0">
                      <a:pos x="T4" y="T5"/>
                    </a:cxn>
                    <a:cxn ang="0">
                      <a:pos x="T6" y="T7"/>
                    </a:cxn>
                  </a:cxnLst>
                  <a:rect l="0" t="0" r="r" b="b"/>
                  <a:pathLst>
                    <a:path w="4" h="13">
                      <a:moveTo>
                        <a:pt x="4" y="0"/>
                      </a:moveTo>
                      <a:lnTo>
                        <a:pt x="0" y="11"/>
                      </a:lnTo>
                      <a:lnTo>
                        <a:pt x="4" y="13"/>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03" name="îSľíḍê">
                  <a:extLst>
                    <a:ext uri="{FF2B5EF4-FFF2-40B4-BE49-F238E27FC236}">
                      <a16:creationId xmlns="" xmlns:a16="http://schemas.microsoft.com/office/drawing/2014/main" id="{0395B04A-D098-4F70-BB0C-FA072170F78A}"/>
                    </a:ext>
                  </a:extLst>
                </p:cNvPr>
                <p:cNvSpPr/>
                <p:nvPr/>
              </p:nvSpPr>
              <p:spPr bwMode="auto">
                <a:xfrm>
                  <a:off x="7046733" y="3909156"/>
                  <a:ext cx="472056" cy="245079"/>
                </a:xfrm>
                <a:custGeom>
                  <a:avLst/>
                  <a:gdLst>
                    <a:gd name="T0" fmla="*/ 150 w 150"/>
                    <a:gd name="T1" fmla="*/ 0 h 78"/>
                    <a:gd name="T2" fmla="*/ 89 w 150"/>
                    <a:gd name="T3" fmla="*/ 54 h 78"/>
                    <a:gd name="T4" fmla="*/ 0 w 150"/>
                    <a:gd name="T5" fmla="*/ 73 h 78"/>
                    <a:gd name="T6" fmla="*/ 10 w 150"/>
                    <a:gd name="T7" fmla="*/ 78 h 78"/>
                    <a:gd name="T8" fmla="*/ 11 w 150"/>
                    <a:gd name="T9" fmla="*/ 78 h 78"/>
                    <a:gd name="T10" fmla="*/ 91 w 150"/>
                    <a:gd name="T11" fmla="*/ 65 h 78"/>
                    <a:gd name="T12" fmla="*/ 145 w 150"/>
                    <a:gd name="T13" fmla="*/ 25 h 78"/>
                    <a:gd name="T14" fmla="*/ 146 w 150"/>
                    <a:gd name="T15" fmla="*/ 21 h 78"/>
                    <a:gd name="T16" fmla="*/ 150 w 150"/>
                    <a:gd name="T17" fmla="*/ 0 h 78"/>
                    <a:gd name="T18" fmla="*/ 150 w 150"/>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78">
                      <a:moveTo>
                        <a:pt x="150" y="0"/>
                      </a:moveTo>
                      <a:cubicBezTo>
                        <a:pt x="89" y="54"/>
                        <a:pt x="89" y="54"/>
                        <a:pt x="89" y="54"/>
                      </a:cubicBezTo>
                      <a:cubicBezTo>
                        <a:pt x="0" y="73"/>
                        <a:pt x="0" y="73"/>
                        <a:pt x="0" y="73"/>
                      </a:cubicBezTo>
                      <a:cubicBezTo>
                        <a:pt x="0" y="73"/>
                        <a:pt x="3" y="78"/>
                        <a:pt x="10" y="78"/>
                      </a:cubicBezTo>
                      <a:cubicBezTo>
                        <a:pt x="10" y="78"/>
                        <a:pt x="10" y="78"/>
                        <a:pt x="11" y="78"/>
                      </a:cubicBezTo>
                      <a:cubicBezTo>
                        <a:pt x="19" y="78"/>
                        <a:pt x="91" y="65"/>
                        <a:pt x="91" y="65"/>
                      </a:cubicBezTo>
                      <a:cubicBezTo>
                        <a:pt x="145" y="25"/>
                        <a:pt x="145" y="25"/>
                        <a:pt x="145" y="25"/>
                      </a:cubicBezTo>
                      <a:cubicBezTo>
                        <a:pt x="146" y="21"/>
                        <a:pt x="146" y="21"/>
                        <a:pt x="146" y="21"/>
                      </a:cubicBezTo>
                      <a:cubicBezTo>
                        <a:pt x="150" y="0"/>
                        <a:pt x="150" y="0"/>
                        <a:pt x="150" y="0"/>
                      </a:cubicBezTo>
                      <a:cubicBezTo>
                        <a:pt x="150" y="0"/>
                        <a:pt x="150" y="0"/>
                        <a:pt x="150" y="0"/>
                      </a:cubicBezTo>
                    </a:path>
                  </a:pathLst>
                </a:custGeom>
                <a:solidFill>
                  <a:srgbClr val="171717"/>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104" name="i$1ïḑê">
                  <a:extLst>
                    <a:ext uri="{FF2B5EF4-FFF2-40B4-BE49-F238E27FC236}">
                      <a16:creationId xmlns="" xmlns:a16="http://schemas.microsoft.com/office/drawing/2014/main" id="{823EF4B7-4856-4E8F-86CE-96E756DD421B}"/>
                    </a:ext>
                  </a:extLst>
                </p:cNvPr>
                <p:cNvSpPr/>
                <p:nvPr/>
              </p:nvSpPr>
              <p:spPr bwMode="auto">
                <a:xfrm>
                  <a:off x="7502078" y="3909156"/>
                  <a:ext cx="16710" cy="77980"/>
                </a:xfrm>
                <a:custGeom>
                  <a:avLst/>
                  <a:gdLst>
                    <a:gd name="T0" fmla="*/ 12 w 12"/>
                    <a:gd name="T1" fmla="*/ 0 h 56"/>
                    <a:gd name="T2" fmla="*/ 3 w 12"/>
                    <a:gd name="T3" fmla="*/ 47 h 56"/>
                    <a:gd name="T4" fmla="*/ 0 w 12"/>
                    <a:gd name="T5" fmla="*/ 56 h 56"/>
                    <a:gd name="T6" fmla="*/ 7 w 12"/>
                    <a:gd name="T7" fmla="*/ 54 h 56"/>
                    <a:gd name="T8" fmla="*/ 12 w 12"/>
                    <a:gd name="T9" fmla="*/ 0 h 56"/>
                  </a:gdLst>
                  <a:ahLst/>
                  <a:cxnLst>
                    <a:cxn ang="0">
                      <a:pos x="T0" y="T1"/>
                    </a:cxn>
                    <a:cxn ang="0">
                      <a:pos x="T2" y="T3"/>
                    </a:cxn>
                    <a:cxn ang="0">
                      <a:pos x="T4" y="T5"/>
                    </a:cxn>
                    <a:cxn ang="0">
                      <a:pos x="T6" y="T7"/>
                    </a:cxn>
                    <a:cxn ang="0">
                      <a:pos x="T8" y="T9"/>
                    </a:cxn>
                  </a:cxnLst>
                  <a:rect l="0" t="0" r="r" b="b"/>
                  <a:pathLst>
                    <a:path w="12" h="56">
                      <a:moveTo>
                        <a:pt x="12" y="0"/>
                      </a:moveTo>
                      <a:lnTo>
                        <a:pt x="3" y="47"/>
                      </a:lnTo>
                      <a:lnTo>
                        <a:pt x="0" y="56"/>
                      </a:lnTo>
                      <a:lnTo>
                        <a:pt x="7" y="54"/>
                      </a:lnTo>
                      <a:lnTo>
                        <a:pt x="12" y="0"/>
                      </a:lnTo>
                      <a:close/>
                    </a:path>
                  </a:pathLst>
                </a:custGeom>
                <a:solidFill>
                  <a:srgbClr val="171717"/>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05" name="iṣḻiḓé">
                  <a:extLst>
                    <a:ext uri="{FF2B5EF4-FFF2-40B4-BE49-F238E27FC236}">
                      <a16:creationId xmlns="" xmlns:a16="http://schemas.microsoft.com/office/drawing/2014/main" id="{4C35F9DE-644C-43C9-881B-BEB2D0E89A69}"/>
                    </a:ext>
                  </a:extLst>
                </p:cNvPr>
                <p:cNvSpPr/>
                <p:nvPr/>
              </p:nvSpPr>
              <p:spPr bwMode="auto">
                <a:xfrm>
                  <a:off x="7502078" y="3909156"/>
                  <a:ext cx="16710" cy="77980"/>
                </a:xfrm>
                <a:custGeom>
                  <a:avLst/>
                  <a:gdLst>
                    <a:gd name="T0" fmla="*/ 12 w 12"/>
                    <a:gd name="T1" fmla="*/ 0 h 56"/>
                    <a:gd name="T2" fmla="*/ 3 w 12"/>
                    <a:gd name="T3" fmla="*/ 47 h 56"/>
                    <a:gd name="T4" fmla="*/ 0 w 12"/>
                    <a:gd name="T5" fmla="*/ 56 h 56"/>
                    <a:gd name="T6" fmla="*/ 7 w 12"/>
                    <a:gd name="T7" fmla="*/ 54 h 56"/>
                    <a:gd name="T8" fmla="*/ 12 w 12"/>
                    <a:gd name="T9" fmla="*/ 0 h 56"/>
                  </a:gdLst>
                  <a:ahLst/>
                  <a:cxnLst>
                    <a:cxn ang="0">
                      <a:pos x="T0" y="T1"/>
                    </a:cxn>
                    <a:cxn ang="0">
                      <a:pos x="T2" y="T3"/>
                    </a:cxn>
                    <a:cxn ang="0">
                      <a:pos x="T4" y="T5"/>
                    </a:cxn>
                    <a:cxn ang="0">
                      <a:pos x="T6" y="T7"/>
                    </a:cxn>
                    <a:cxn ang="0">
                      <a:pos x="T8" y="T9"/>
                    </a:cxn>
                  </a:cxnLst>
                  <a:rect l="0" t="0" r="r" b="b"/>
                  <a:pathLst>
                    <a:path w="12" h="56">
                      <a:moveTo>
                        <a:pt x="12" y="0"/>
                      </a:moveTo>
                      <a:lnTo>
                        <a:pt x="3" y="47"/>
                      </a:lnTo>
                      <a:lnTo>
                        <a:pt x="0" y="56"/>
                      </a:lnTo>
                      <a:lnTo>
                        <a:pt x="7" y="54"/>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06" name="ïsľîḍê">
                  <a:extLst>
                    <a:ext uri="{FF2B5EF4-FFF2-40B4-BE49-F238E27FC236}">
                      <a16:creationId xmlns="" xmlns:a16="http://schemas.microsoft.com/office/drawing/2014/main" id="{C422CD1A-D73B-4FAF-8413-524D85B9EB9C}"/>
                    </a:ext>
                  </a:extLst>
                </p:cNvPr>
                <p:cNvSpPr/>
                <p:nvPr/>
              </p:nvSpPr>
              <p:spPr bwMode="auto">
                <a:xfrm>
                  <a:off x="7458911" y="4794783"/>
                  <a:ext cx="433066" cy="945504"/>
                </a:xfrm>
                <a:custGeom>
                  <a:avLst/>
                  <a:gdLst>
                    <a:gd name="T0" fmla="*/ 6 w 311"/>
                    <a:gd name="T1" fmla="*/ 0 h 679"/>
                    <a:gd name="T2" fmla="*/ 270 w 311"/>
                    <a:gd name="T3" fmla="*/ 0 h 679"/>
                    <a:gd name="T4" fmla="*/ 300 w 311"/>
                    <a:gd name="T5" fmla="*/ 295 h 679"/>
                    <a:gd name="T6" fmla="*/ 311 w 311"/>
                    <a:gd name="T7" fmla="*/ 679 h 679"/>
                    <a:gd name="T8" fmla="*/ 277 w 311"/>
                    <a:gd name="T9" fmla="*/ 304 h 679"/>
                    <a:gd name="T10" fmla="*/ 241 w 311"/>
                    <a:gd name="T11" fmla="*/ 18 h 679"/>
                    <a:gd name="T12" fmla="*/ 0 w 311"/>
                    <a:gd name="T13" fmla="*/ 18 h 679"/>
                    <a:gd name="T14" fmla="*/ 6 w 311"/>
                    <a:gd name="T15" fmla="*/ 0 h 6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679">
                      <a:moveTo>
                        <a:pt x="6" y="0"/>
                      </a:moveTo>
                      <a:lnTo>
                        <a:pt x="270" y="0"/>
                      </a:lnTo>
                      <a:lnTo>
                        <a:pt x="300" y="295"/>
                      </a:lnTo>
                      <a:lnTo>
                        <a:pt x="311" y="679"/>
                      </a:lnTo>
                      <a:lnTo>
                        <a:pt x="277" y="304"/>
                      </a:lnTo>
                      <a:lnTo>
                        <a:pt x="241" y="18"/>
                      </a:lnTo>
                      <a:lnTo>
                        <a:pt x="0" y="18"/>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107" name="íṥḷiḓè">
                  <a:extLst>
                    <a:ext uri="{FF2B5EF4-FFF2-40B4-BE49-F238E27FC236}">
                      <a16:creationId xmlns="" xmlns:a16="http://schemas.microsoft.com/office/drawing/2014/main" id="{819629F3-9557-48CA-83C6-1795A9408C1A}"/>
                    </a:ext>
                  </a:extLst>
                </p:cNvPr>
                <p:cNvSpPr/>
                <p:nvPr/>
              </p:nvSpPr>
              <p:spPr bwMode="auto">
                <a:xfrm>
                  <a:off x="7279279" y="4857445"/>
                  <a:ext cx="335591" cy="892589"/>
                </a:xfrm>
                <a:custGeom>
                  <a:avLst/>
                  <a:gdLst>
                    <a:gd name="T0" fmla="*/ 241 w 241"/>
                    <a:gd name="T1" fmla="*/ 0 h 641"/>
                    <a:gd name="T2" fmla="*/ 144 w 241"/>
                    <a:gd name="T3" fmla="*/ 246 h 641"/>
                    <a:gd name="T4" fmla="*/ 20 w 241"/>
                    <a:gd name="T5" fmla="*/ 641 h 641"/>
                    <a:gd name="T6" fmla="*/ 0 w 241"/>
                    <a:gd name="T7" fmla="*/ 641 h 641"/>
                    <a:gd name="T8" fmla="*/ 122 w 241"/>
                    <a:gd name="T9" fmla="*/ 244 h 641"/>
                    <a:gd name="T10" fmla="*/ 241 w 241"/>
                    <a:gd name="T11" fmla="*/ 0 h 641"/>
                  </a:gdLst>
                  <a:ahLst/>
                  <a:cxnLst>
                    <a:cxn ang="0">
                      <a:pos x="T0" y="T1"/>
                    </a:cxn>
                    <a:cxn ang="0">
                      <a:pos x="T2" y="T3"/>
                    </a:cxn>
                    <a:cxn ang="0">
                      <a:pos x="T4" y="T5"/>
                    </a:cxn>
                    <a:cxn ang="0">
                      <a:pos x="T6" y="T7"/>
                    </a:cxn>
                    <a:cxn ang="0">
                      <a:pos x="T8" y="T9"/>
                    </a:cxn>
                    <a:cxn ang="0">
                      <a:pos x="T10" y="T11"/>
                    </a:cxn>
                  </a:cxnLst>
                  <a:rect l="0" t="0" r="r" b="b"/>
                  <a:pathLst>
                    <a:path w="241" h="641">
                      <a:moveTo>
                        <a:pt x="241" y="0"/>
                      </a:moveTo>
                      <a:lnTo>
                        <a:pt x="144" y="246"/>
                      </a:lnTo>
                      <a:lnTo>
                        <a:pt x="20" y="641"/>
                      </a:lnTo>
                      <a:lnTo>
                        <a:pt x="0" y="641"/>
                      </a:lnTo>
                      <a:lnTo>
                        <a:pt x="122" y="244"/>
                      </a:lnTo>
                      <a:lnTo>
                        <a:pt x="2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108" name="ïṡḷídè">
                  <a:extLst>
                    <a:ext uri="{FF2B5EF4-FFF2-40B4-BE49-F238E27FC236}">
                      <a16:creationId xmlns="" xmlns:a16="http://schemas.microsoft.com/office/drawing/2014/main" id="{24ECE8D0-B32C-4DAD-85B2-D592301417B8}"/>
                    </a:ext>
                  </a:extLst>
                </p:cNvPr>
                <p:cNvSpPr/>
                <p:nvPr/>
              </p:nvSpPr>
              <p:spPr bwMode="auto">
                <a:xfrm>
                  <a:off x="9412581" y="3832569"/>
                  <a:ext cx="34812" cy="76587"/>
                </a:xfrm>
                <a:custGeom>
                  <a:avLst/>
                  <a:gdLst>
                    <a:gd name="T0" fmla="*/ 13 w 25"/>
                    <a:gd name="T1" fmla="*/ 0 h 55"/>
                    <a:gd name="T2" fmla="*/ 0 w 25"/>
                    <a:gd name="T3" fmla="*/ 55 h 55"/>
                    <a:gd name="T4" fmla="*/ 9 w 25"/>
                    <a:gd name="T5" fmla="*/ 55 h 55"/>
                    <a:gd name="T6" fmla="*/ 9 w 25"/>
                    <a:gd name="T7" fmla="*/ 52 h 55"/>
                    <a:gd name="T8" fmla="*/ 25 w 25"/>
                    <a:gd name="T9" fmla="*/ 25 h 55"/>
                    <a:gd name="T10" fmla="*/ 13 w 25"/>
                    <a:gd name="T11" fmla="*/ 0 h 55"/>
                  </a:gdLst>
                  <a:ahLst/>
                  <a:cxnLst>
                    <a:cxn ang="0">
                      <a:pos x="T0" y="T1"/>
                    </a:cxn>
                    <a:cxn ang="0">
                      <a:pos x="T2" y="T3"/>
                    </a:cxn>
                    <a:cxn ang="0">
                      <a:pos x="T4" y="T5"/>
                    </a:cxn>
                    <a:cxn ang="0">
                      <a:pos x="T6" y="T7"/>
                    </a:cxn>
                    <a:cxn ang="0">
                      <a:pos x="T8" y="T9"/>
                    </a:cxn>
                    <a:cxn ang="0">
                      <a:pos x="T10" y="T11"/>
                    </a:cxn>
                  </a:cxnLst>
                  <a:rect l="0" t="0" r="r" b="b"/>
                  <a:pathLst>
                    <a:path w="25" h="55">
                      <a:moveTo>
                        <a:pt x="13" y="0"/>
                      </a:moveTo>
                      <a:lnTo>
                        <a:pt x="0" y="55"/>
                      </a:lnTo>
                      <a:lnTo>
                        <a:pt x="9" y="55"/>
                      </a:lnTo>
                      <a:lnTo>
                        <a:pt x="9" y="52"/>
                      </a:lnTo>
                      <a:lnTo>
                        <a:pt x="25" y="25"/>
                      </a:lnTo>
                      <a:lnTo>
                        <a:pt x="13" y="0"/>
                      </a:lnTo>
                      <a:close/>
                    </a:path>
                  </a:pathLst>
                </a:custGeom>
                <a:solidFill>
                  <a:srgbClr val="E0152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09" name="íś1iḋe">
                  <a:extLst>
                    <a:ext uri="{FF2B5EF4-FFF2-40B4-BE49-F238E27FC236}">
                      <a16:creationId xmlns="" xmlns:a16="http://schemas.microsoft.com/office/drawing/2014/main" id="{68398B4E-BD0C-4042-B4C3-912BB2B5706E}"/>
                    </a:ext>
                  </a:extLst>
                </p:cNvPr>
                <p:cNvSpPr/>
                <p:nvPr/>
              </p:nvSpPr>
              <p:spPr bwMode="auto">
                <a:xfrm>
                  <a:off x="9412581" y="3832569"/>
                  <a:ext cx="34812" cy="76587"/>
                </a:xfrm>
                <a:custGeom>
                  <a:avLst/>
                  <a:gdLst>
                    <a:gd name="T0" fmla="*/ 13 w 25"/>
                    <a:gd name="T1" fmla="*/ 0 h 55"/>
                    <a:gd name="T2" fmla="*/ 0 w 25"/>
                    <a:gd name="T3" fmla="*/ 55 h 55"/>
                    <a:gd name="T4" fmla="*/ 9 w 25"/>
                    <a:gd name="T5" fmla="*/ 55 h 55"/>
                    <a:gd name="T6" fmla="*/ 9 w 25"/>
                    <a:gd name="T7" fmla="*/ 52 h 55"/>
                    <a:gd name="T8" fmla="*/ 25 w 25"/>
                    <a:gd name="T9" fmla="*/ 25 h 55"/>
                    <a:gd name="T10" fmla="*/ 13 w 25"/>
                    <a:gd name="T11" fmla="*/ 0 h 55"/>
                  </a:gdLst>
                  <a:ahLst/>
                  <a:cxnLst>
                    <a:cxn ang="0">
                      <a:pos x="T0" y="T1"/>
                    </a:cxn>
                    <a:cxn ang="0">
                      <a:pos x="T2" y="T3"/>
                    </a:cxn>
                    <a:cxn ang="0">
                      <a:pos x="T4" y="T5"/>
                    </a:cxn>
                    <a:cxn ang="0">
                      <a:pos x="T6" y="T7"/>
                    </a:cxn>
                    <a:cxn ang="0">
                      <a:pos x="T8" y="T9"/>
                    </a:cxn>
                    <a:cxn ang="0">
                      <a:pos x="T10" y="T11"/>
                    </a:cxn>
                  </a:cxnLst>
                  <a:rect l="0" t="0" r="r" b="b"/>
                  <a:pathLst>
                    <a:path w="25" h="55">
                      <a:moveTo>
                        <a:pt x="13" y="0"/>
                      </a:moveTo>
                      <a:lnTo>
                        <a:pt x="0" y="55"/>
                      </a:lnTo>
                      <a:lnTo>
                        <a:pt x="9" y="55"/>
                      </a:lnTo>
                      <a:lnTo>
                        <a:pt x="9" y="52"/>
                      </a:lnTo>
                      <a:lnTo>
                        <a:pt x="25" y="25"/>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10" name="íṧ1îḍé">
                  <a:extLst>
                    <a:ext uri="{FF2B5EF4-FFF2-40B4-BE49-F238E27FC236}">
                      <a16:creationId xmlns="" xmlns:a16="http://schemas.microsoft.com/office/drawing/2014/main" id="{51AEB216-CB7E-4B28-9CC0-568B74E0CD05}"/>
                    </a:ext>
                  </a:extLst>
                </p:cNvPr>
                <p:cNvSpPr/>
                <p:nvPr/>
              </p:nvSpPr>
              <p:spPr bwMode="auto">
                <a:xfrm>
                  <a:off x="9390301" y="3909156"/>
                  <a:ext cx="37597" cy="285461"/>
                </a:xfrm>
                <a:custGeom>
                  <a:avLst/>
                  <a:gdLst>
                    <a:gd name="T0" fmla="*/ 25 w 27"/>
                    <a:gd name="T1" fmla="*/ 0 h 205"/>
                    <a:gd name="T2" fmla="*/ 16 w 27"/>
                    <a:gd name="T3" fmla="*/ 0 h 205"/>
                    <a:gd name="T4" fmla="*/ 0 w 27"/>
                    <a:gd name="T5" fmla="*/ 205 h 205"/>
                    <a:gd name="T6" fmla="*/ 27 w 27"/>
                    <a:gd name="T7" fmla="*/ 137 h 205"/>
                    <a:gd name="T8" fmla="*/ 25 w 27"/>
                    <a:gd name="T9" fmla="*/ 0 h 205"/>
                  </a:gdLst>
                  <a:ahLst/>
                  <a:cxnLst>
                    <a:cxn ang="0">
                      <a:pos x="T0" y="T1"/>
                    </a:cxn>
                    <a:cxn ang="0">
                      <a:pos x="T2" y="T3"/>
                    </a:cxn>
                    <a:cxn ang="0">
                      <a:pos x="T4" y="T5"/>
                    </a:cxn>
                    <a:cxn ang="0">
                      <a:pos x="T6" y="T7"/>
                    </a:cxn>
                    <a:cxn ang="0">
                      <a:pos x="T8" y="T9"/>
                    </a:cxn>
                  </a:cxnLst>
                  <a:rect l="0" t="0" r="r" b="b"/>
                  <a:pathLst>
                    <a:path w="27" h="205">
                      <a:moveTo>
                        <a:pt x="25" y="0"/>
                      </a:moveTo>
                      <a:lnTo>
                        <a:pt x="16" y="0"/>
                      </a:lnTo>
                      <a:lnTo>
                        <a:pt x="0" y="205"/>
                      </a:lnTo>
                      <a:lnTo>
                        <a:pt x="27" y="137"/>
                      </a:lnTo>
                      <a:lnTo>
                        <a:pt x="25" y="0"/>
                      </a:lnTo>
                      <a:close/>
                    </a:path>
                  </a:pathLst>
                </a:custGeom>
                <a:solidFill>
                  <a:srgbClr val="E0152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7500" lnSpcReduction="20000"/>
                </a:bodyPr>
                <a:lstStyle/>
                <a:p>
                  <a:pPr algn="ctr"/>
                  <a:endParaRPr>
                    <a:cs typeface="+mn-ea"/>
                    <a:sym typeface="+mn-lt"/>
                  </a:endParaRPr>
                </a:p>
              </p:txBody>
            </p:sp>
            <p:sp>
              <p:nvSpPr>
                <p:cNvPr id="111" name="ïś1ïḑé">
                  <a:extLst>
                    <a:ext uri="{FF2B5EF4-FFF2-40B4-BE49-F238E27FC236}">
                      <a16:creationId xmlns="" xmlns:a16="http://schemas.microsoft.com/office/drawing/2014/main" id="{4F4D0C28-FE4C-47A6-866A-0CA392B5A83A}"/>
                    </a:ext>
                  </a:extLst>
                </p:cNvPr>
                <p:cNvSpPr/>
                <p:nvPr/>
              </p:nvSpPr>
              <p:spPr bwMode="auto">
                <a:xfrm>
                  <a:off x="9390301" y="3909156"/>
                  <a:ext cx="37597" cy="285461"/>
                </a:xfrm>
                <a:custGeom>
                  <a:avLst/>
                  <a:gdLst>
                    <a:gd name="T0" fmla="*/ 25 w 27"/>
                    <a:gd name="T1" fmla="*/ 0 h 205"/>
                    <a:gd name="T2" fmla="*/ 16 w 27"/>
                    <a:gd name="T3" fmla="*/ 0 h 205"/>
                    <a:gd name="T4" fmla="*/ 0 w 27"/>
                    <a:gd name="T5" fmla="*/ 205 h 205"/>
                    <a:gd name="T6" fmla="*/ 27 w 27"/>
                    <a:gd name="T7" fmla="*/ 137 h 205"/>
                    <a:gd name="T8" fmla="*/ 25 w 27"/>
                    <a:gd name="T9" fmla="*/ 0 h 205"/>
                  </a:gdLst>
                  <a:ahLst/>
                  <a:cxnLst>
                    <a:cxn ang="0">
                      <a:pos x="T0" y="T1"/>
                    </a:cxn>
                    <a:cxn ang="0">
                      <a:pos x="T2" y="T3"/>
                    </a:cxn>
                    <a:cxn ang="0">
                      <a:pos x="T4" y="T5"/>
                    </a:cxn>
                    <a:cxn ang="0">
                      <a:pos x="T6" y="T7"/>
                    </a:cxn>
                    <a:cxn ang="0">
                      <a:pos x="T8" y="T9"/>
                    </a:cxn>
                  </a:cxnLst>
                  <a:rect l="0" t="0" r="r" b="b"/>
                  <a:pathLst>
                    <a:path w="27" h="205">
                      <a:moveTo>
                        <a:pt x="25" y="0"/>
                      </a:moveTo>
                      <a:lnTo>
                        <a:pt x="16" y="0"/>
                      </a:lnTo>
                      <a:lnTo>
                        <a:pt x="0" y="205"/>
                      </a:lnTo>
                      <a:lnTo>
                        <a:pt x="27" y="137"/>
                      </a:lnTo>
                      <a:lnTo>
                        <a:pt x="25"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7500" lnSpcReduction="20000"/>
                </a:bodyPr>
                <a:lstStyle/>
                <a:p>
                  <a:pPr algn="ctr"/>
                  <a:endParaRPr>
                    <a:cs typeface="+mn-ea"/>
                    <a:sym typeface="+mn-lt"/>
                  </a:endParaRPr>
                </a:p>
              </p:txBody>
            </p:sp>
            <p:sp>
              <p:nvSpPr>
                <p:cNvPr id="112" name="î$ļíďê">
                  <a:extLst>
                    <a:ext uri="{FF2B5EF4-FFF2-40B4-BE49-F238E27FC236}">
                      <a16:creationId xmlns="" xmlns:a16="http://schemas.microsoft.com/office/drawing/2014/main" id="{EDB51CE3-AD12-4468-80B9-C073C77148F8}"/>
                    </a:ext>
                  </a:extLst>
                </p:cNvPr>
                <p:cNvSpPr/>
                <p:nvPr/>
              </p:nvSpPr>
              <p:spPr bwMode="auto">
                <a:xfrm>
                  <a:off x="9638165" y="3302028"/>
                  <a:ext cx="427496" cy="767265"/>
                </a:xfrm>
                <a:custGeom>
                  <a:avLst/>
                  <a:gdLst>
                    <a:gd name="T0" fmla="*/ 296 w 307"/>
                    <a:gd name="T1" fmla="*/ 7 h 551"/>
                    <a:gd name="T2" fmla="*/ 228 w 307"/>
                    <a:gd name="T3" fmla="*/ 323 h 551"/>
                    <a:gd name="T4" fmla="*/ 0 w 307"/>
                    <a:gd name="T5" fmla="*/ 519 h 551"/>
                    <a:gd name="T6" fmla="*/ 7 w 307"/>
                    <a:gd name="T7" fmla="*/ 551 h 551"/>
                    <a:gd name="T8" fmla="*/ 242 w 307"/>
                    <a:gd name="T9" fmla="*/ 341 h 551"/>
                    <a:gd name="T10" fmla="*/ 307 w 307"/>
                    <a:gd name="T11" fmla="*/ 0 h 551"/>
                    <a:gd name="T12" fmla="*/ 296 w 307"/>
                    <a:gd name="T13" fmla="*/ 7 h 551"/>
                  </a:gdLst>
                  <a:ahLst/>
                  <a:cxnLst>
                    <a:cxn ang="0">
                      <a:pos x="T0" y="T1"/>
                    </a:cxn>
                    <a:cxn ang="0">
                      <a:pos x="T2" y="T3"/>
                    </a:cxn>
                    <a:cxn ang="0">
                      <a:pos x="T4" y="T5"/>
                    </a:cxn>
                    <a:cxn ang="0">
                      <a:pos x="T6" y="T7"/>
                    </a:cxn>
                    <a:cxn ang="0">
                      <a:pos x="T8" y="T9"/>
                    </a:cxn>
                    <a:cxn ang="0">
                      <a:pos x="T10" y="T11"/>
                    </a:cxn>
                    <a:cxn ang="0">
                      <a:pos x="T12" y="T13"/>
                    </a:cxn>
                  </a:cxnLst>
                  <a:rect l="0" t="0" r="r" b="b"/>
                  <a:pathLst>
                    <a:path w="307" h="551">
                      <a:moveTo>
                        <a:pt x="296" y="7"/>
                      </a:moveTo>
                      <a:lnTo>
                        <a:pt x="228" y="323"/>
                      </a:lnTo>
                      <a:lnTo>
                        <a:pt x="0" y="519"/>
                      </a:lnTo>
                      <a:lnTo>
                        <a:pt x="7" y="551"/>
                      </a:lnTo>
                      <a:lnTo>
                        <a:pt x="242" y="341"/>
                      </a:lnTo>
                      <a:lnTo>
                        <a:pt x="307" y="0"/>
                      </a:lnTo>
                      <a:lnTo>
                        <a:pt x="29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113" name="işľïďe">
                  <a:extLst>
                    <a:ext uri="{FF2B5EF4-FFF2-40B4-BE49-F238E27FC236}">
                      <a16:creationId xmlns="" xmlns:a16="http://schemas.microsoft.com/office/drawing/2014/main" id="{E1D771B1-9EAC-40AA-ADBE-417335C548C9}"/>
                    </a:ext>
                  </a:extLst>
                </p:cNvPr>
                <p:cNvSpPr/>
                <p:nvPr/>
              </p:nvSpPr>
              <p:spPr bwMode="auto">
                <a:xfrm>
                  <a:off x="8822163" y="3846494"/>
                  <a:ext cx="323059" cy="150389"/>
                </a:xfrm>
                <a:custGeom>
                  <a:avLst/>
                  <a:gdLst>
                    <a:gd name="T0" fmla="*/ 27 w 232"/>
                    <a:gd name="T1" fmla="*/ 0 h 108"/>
                    <a:gd name="T2" fmla="*/ 232 w 232"/>
                    <a:gd name="T3" fmla="*/ 81 h 108"/>
                    <a:gd name="T4" fmla="*/ 228 w 232"/>
                    <a:gd name="T5" fmla="*/ 108 h 108"/>
                    <a:gd name="T6" fmla="*/ 0 w 232"/>
                    <a:gd name="T7" fmla="*/ 11 h 108"/>
                    <a:gd name="T8" fmla="*/ 27 w 232"/>
                    <a:gd name="T9" fmla="*/ 0 h 108"/>
                  </a:gdLst>
                  <a:ahLst/>
                  <a:cxnLst>
                    <a:cxn ang="0">
                      <a:pos x="T0" y="T1"/>
                    </a:cxn>
                    <a:cxn ang="0">
                      <a:pos x="T2" y="T3"/>
                    </a:cxn>
                    <a:cxn ang="0">
                      <a:pos x="T4" y="T5"/>
                    </a:cxn>
                    <a:cxn ang="0">
                      <a:pos x="T6" y="T7"/>
                    </a:cxn>
                    <a:cxn ang="0">
                      <a:pos x="T8" y="T9"/>
                    </a:cxn>
                  </a:cxnLst>
                  <a:rect l="0" t="0" r="r" b="b"/>
                  <a:pathLst>
                    <a:path w="232" h="108">
                      <a:moveTo>
                        <a:pt x="27" y="0"/>
                      </a:moveTo>
                      <a:lnTo>
                        <a:pt x="232" y="81"/>
                      </a:lnTo>
                      <a:lnTo>
                        <a:pt x="228" y="108"/>
                      </a:lnTo>
                      <a:lnTo>
                        <a:pt x="0" y="1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14" name="išľîďè">
                  <a:extLst>
                    <a:ext uri="{FF2B5EF4-FFF2-40B4-BE49-F238E27FC236}">
                      <a16:creationId xmlns="" xmlns:a16="http://schemas.microsoft.com/office/drawing/2014/main" id="{4B4DC274-F281-4FC9-8AD3-0ABD5BAE9F23}"/>
                    </a:ext>
                  </a:extLst>
                </p:cNvPr>
                <p:cNvSpPr/>
                <p:nvPr/>
              </p:nvSpPr>
              <p:spPr bwMode="auto">
                <a:xfrm>
                  <a:off x="9129905" y="4819847"/>
                  <a:ext cx="465093" cy="930186"/>
                </a:xfrm>
                <a:custGeom>
                  <a:avLst/>
                  <a:gdLst>
                    <a:gd name="T0" fmla="*/ 0 w 334"/>
                    <a:gd name="T1" fmla="*/ 0 h 668"/>
                    <a:gd name="T2" fmla="*/ 289 w 334"/>
                    <a:gd name="T3" fmla="*/ 0 h 668"/>
                    <a:gd name="T4" fmla="*/ 334 w 334"/>
                    <a:gd name="T5" fmla="*/ 668 h 668"/>
                    <a:gd name="T6" fmla="*/ 320 w 334"/>
                    <a:gd name="T7" fmla="*/ 668 h 668"/>
                    <a:gd name="T8" fmla="*/ 264 w 334"/>
                    <a:gd name="T9" fmla="*/ 13 h 668"/>
                    <a:gd name="T10" fmla="*/ 0 w 334"/>
                    <a:gd name="T11" fmla="*/ 0 h 668"/>
                  </a:gdLst>
                  <a:ahLst/>
                  <a:cxnLst>
                    <a:cxn ang="0">
                      <a:pos x="T0" y="T1"/>
                    </a:cxn>
                    <a:cxn ang="0">
                      <a:pos x="T2" y="T3"/>
                    </a:cxn>
                    <a:cxn ang="0">
                      <a:pos x="T4" y="T5"/>
                    </a:cxn>
                    <a:cxn ang="0">
                      <a:pos x="T6" y="T7"/>
                    </a:cxn>
                    <a:cxn ang="0">
                      <a:pos x="T8" y="T9"/>
                    </a:cxn>
                    <a:cxn ang="0">
                      <a:pos x="T10" y="T11"/>
                    </a:cxn>
                  </a:cxnLst>
                  <a:rect l="0" t="0" r="r" b="b"/>
                  <a:pathLst>
                    <a:path w="334" h="668">
                      <a:moveTo>
                        <a:pt x="0" y="0"/>
                      </a:moveTo>
                      <a:lnTo>
                        <a:pt x="289" y="0"/>
                      </a:lnTo>
                      <a:lnTo>
                        <a:pt x="334" y="668"/>
                      </a:lnTo>
                      <a:lnTo>
                        <a:pt x="320" y="668"/>
                      </a:lnTo>
                      <a:lnTo>
                        <a:pt x="264" y="1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115" name="îŝḻidé">
                  <a:extLst>
                    <a:ext uri="{FF2B5EF4-FFF2-40B4-BE49-F238E27FC236}">
                      <a16:creationId xmlns="" xmlns:a16="http://schemas.microsoft.com/office/drawing/2014/main" id="{905A1DCA-5060-4B04-8ABF-AD9E23DCDA17}"/>
                    </a:ext>
                  </a:extLst>
                </p:cNvPr>
                <p:cNvSpPr/>
                <p:nvPr/>
              </p:nvSpPr>
              <p:spPr bwMode="auto">
                <a:xfrm>
                  <a:off x="9038000" y="4854660"/>
                  <a:ext cx="252042" cy="895374"/>
                </a:xfrm>
                <a:custGeom>
                  <a:avLst/>
                  <a:gdLst>
                    <a:gd name="T0" fmla="*/ 181 w 181"/>
                    <a:gd name="T1" fmla="*/ 0 h 643"/>
                    <a:gd name="T2" fmla="*/ 12 w 181"/>
                    <a:gd name="T3" fmla="*/ 643 h 643"/>
                    <a:gd name="T4" fmla="*/ 0 w 181"/>
                    <a:gd name="T5" fmla="*/ 643 h 643"/>
                    <a:gd name="T6" fmla="*/ 163 w 181"/>
                    <a:gd name="T7" fmla="*/ 0 h 643"/>
                    <a:gd name="T8" fmla="*/ 181 w 181"/>
                    <a:gd name="T9" fmla="*/ 0 h 643"/>
                  </a:gdLst>
                  <a:ahLst/>
                  <a:cxnLst>
                    <a:cxn ang="0">
                      <a:pos x="T0" y="T1"/>
                    </a:cxn>
                    <a:cxn ang="0">
                      <a:pos x="T2" y="T3"/>
                    </a:cxn>
                    <a:cxn ang="0">
                      <a:pos x="T4" y="T5"/>
                    </a:cxn>
                    <a:cxn ang="0">
                      <a:pos x="T6" y="T7"/>
                    </a:cxn>
                    <a:cxn ang="0">
                      <a:pos x="T8" y="T9"/>
                    </a:cxn>
                  </a:cxnLst>
                  <a:rect l="0" t="0" r="r" b="b"/>
                  <a:pathLst>
                    <a:path w="181" h="643">
                      <a:moveTo>
                        <a:pt x="181" y="0"/>
                      </a:moveTo>
                      <a:lnTo>
                        <a:pt x="12" y="643"/>
                      </a:lnTo>
                      <a:lnTo>
                        <a:pt x="0" y="643"/>
                      </a:lnTo>
                      <a:lnTo>
                        <a:pt x="163" y="0"/>
                      </a:lnTo>
                      <a:lnTo>
                        <a:pt x="1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116" name="ïṧ1iḍè">
                  <a:extLst>
                    <a:ext uri="{FF2B5EF4-FFF2-40B4-BE49-F238E27FC236}">
                      <a16:creationId xmlns="" xmlns:a16="http://schemas.microsoft.com/office/drawing/2014/main" id="{E6E26015-0F4D-4C61-9DB4-3F767FBD4065}"/>
                    </a:ext>
                  </a:extLst>
                </p:cNvPr>
                <p:cNvSpPr/>
                <p:nvPr/>
              </p:nvSpPr>
              <p:spPr bwMode="auto">
                <a:xfrm>
                  <a:off x="11621077" y="3459380"/>
                  <a:ext cx="178239" cy="247864"/>
                </a:xfrm>
                <a:custGeom>
                  <a:avLst/>
                  <a:gdLst>
                    <a:gd name="T0" fmla="*/ 57 w 57"/>
                    <a:gd name="T1" fmla="*/ 0 h 79"/>
                    <a:gd name="T2" fmla="*/ 18 w 57"/>
                    <a:gd name="T3" fmla="*/ 28 h 79"/>
                    <a:gd name="T4" fmla="*/ 8 w 57"/>
                    <a:gd name="T5" fmla="*/ 26 h 79"/>
                    <a:gd name="T6" fmla="*/ 4 w 57"/>
                    <a:gd name="T7" fmla="*/ 29 h 79"/>
                    <a:gd name="T8" fmla="*/ 25 w 57"/>
                    <a:gd name="T9" fmla="*/ 79 h 79"/>
                    <a:gd name="T10" fmla="*/ 33 w 57"/>
                    <a:gd name="T11" fmla="*/ 41 h 79"/>
                    <a:gd name="T12" fmla="*/ 57 w 57"/>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57" h="79">
                      <a:moveTo>
                        <a:pt x="57" y="0"/>
                      </a:moveTo>
                      <a:cubicBezTo>
                        <a:pt x="57" y="0"/>
                        <a:pt x="41" y="28"/>
                        <a:pt x="18" y="28"/>
                      </a:cubicBezTo>
                      <a:cubicBezTo>
                        <a:pt x="15" y="28"/>
                        <a:pt x="11" y="27"/>
                        <a:pt x="8" y="26"/>
                      </a:cubicBezTo>
                      <a:cubicBezTo>
                        <a:pt x="6" y="27"/>
                        <a:pt x="5" y="28"/>
                        <a:pt x="4" y="29"/>
                      </a:cubicBezTo>
                      <a:cubicBezTo>
                        <a:pt x="2" y="40"/>
                        <a:pt x="0" y="63"/>
                        <a:pt x="25" y="79"/>
                      </a:cubicBezTo>
                      <a:cubicBezTo>
                        <a:pt x="25" y="79"/>
                        <a:pt x="18" y="59"/>
                        <a:pt x="33" y="41"/>
                      </a:cubicBezTo>
                      <a:cubicBezTo>
                        <a:pt x="48" y="23"/>
                        <a:pt x="57" y="18"/>
                        <a:pt x="57" y="0"/>
                      </a:cubicBezTo>
                    </a:path>
                  </a:pathLst>
                </a:custGeom>
                <a:solidFill>
                  <a:srgbClr val="6C3C1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117" name="íšḷiḑê">
                  <a:extLst>
                    <a:ext uri="{FF2B5EF4-FFF2-40B4-BE49-F238E27FC236}">
                      <a16:creationId xmlns="" xmlns:a16="http://schemas.microsoft.com/office/drawing/2014/main" id="{5FE4AB8B-45A3-4A37-8D3E-01EE03704062}"/>
                    </a:ext>
                  </a:extLst>
                </p:cNvPr>
                <p:cNvSpPr/>
                <p:nvPr/>
              </p:nvSpPr>
              <p:spPr bwMode="auto">
                <a:xfrm>
                  <a:off x="11633610" y="3537360"/>
                  <a:ext cx="12532" cy="12532"/>
                </a:xfrm>
                <a:custGeom>
                  <a:avLst/>
                  <a:gdLst>
                    <a:gd name="T0" fmla="*/ 1 w 4"/>
                    <a:gd name="T1" fmla="*/ 0 h 4"/>
                    <a:gd name="T2" fmla="*/ 0 w 4"/>
                    <a:gd name="T3" fmla="*/ 4 h 4"/>
                    <a:gd name="T4" fmla="*/ 4 w 4"/>
                    <a:gd name="T5" fmla="*/ 1 h 4"/>
                    <a:gd name="T6" fmla="*/ 1 w 4"/>
                    <a:gd name="T7" fmla="*/ 0 h 4"/>
                  </a:gdLst>
                  <a:ahLst/>
                  <a:cxnLst>
                    <a:cxn ang="0">
                      <a:pos x="T0" y="T1"/>
                    </a:cxn>
                    <a:cxn ang="0">
                      <a:pos x="T2" y="T3"/>
                    </a:cxn>
                    <a:cxn ang="0">
                      <a:pos x="T4" y="T5"/>
                    </a:cxn>
                    <a:cxn ang="0">
                      <a:pos x="T6" y="T7"/>
                    </a:cxn>
                  </a:cxnLst>
                  <a:rect l="0" t="0" r="r" b="b"/>
                  <a:pathLst>
                    <a:path w="4" h="4">
                      <a:moveTo>
                        <a:pt x="1" y="0"/>
                      </a:moveTo>
                      <a:cubicBezTo>
                        <a:pt x="1" y="0"/>
                        <a:pt x="0" y="1"/>
                        <a:pt x="0" y="4"/>
                      </a:cubicBezTo>
                      <a:cubicBezTo>
                        <a:pt x="1" y="3"/>
                        <a:pt x="2" y="2"/>
                        <a:pt x="4" y="1"/>
                      </a:cubicBezTo>
                      <a:cubicBezTo>
                        <a:pt x="3" y="1"/>
                        <a:pt x="2" y="0"/>
                        <a:pt x="1" y="0"/>
                      </a:cubicBezTo>
                    </a:path>
                  </a:pathLst>
                </a:custGeom>
                <a:solidFill>
                  <a:srgbClr val="6C3C1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18" name="ïšľide">
                  <a:extLst>
                    <a:ext uri="{FF2B5EF4-FFF2-40B4-BE49-F238E27FC236}">
                      <a16:creationId xmlns="" xmlns:a16="http://schemas.microsoft.com/office/drawing/2014/main" id="{90C86E8B-1211-4A4D-ADC7-2D2C7BEE23F6}"/>
                    </a:ext>
                  </a:extLst>
                </p:cNvPr>
                <p:cNvSpPr/>
                <p:nvPr/>
              </p:nvSpPr>
              <p:spPr bwMode="auto">
                <a:xfrm>
                  <a:off x="10734058" y="3302028"/>
                  <a:ext cx="600165" cy="625230"/>
                </a:xfrm>
                <a:custGeom>
                  <a:avLst/>
                  <a:gdLst>
                    <a:gd name="T0" fmla="*/ 0 w 191"/>
                    <a:gd name="T1" fmla="*/ 3 h 199"/>
                    <a:gd name="T2" fmla="*/ 40 w 191"/>
                    <a:gd name="T3" fmla="*/ 118 h 199"/>
                    <a:gd name="T4" fmla="*/ 175 w 191"/>
                    <a:gd name="T5" fmla="*/ 199 h 199"/>
                    <a:gd name="T6" fmla="*/ 191 w 191"/>
                    <a:gd name="T7" fmla="*/ 190 h 199"/>
                    <a:gd name="T8" fmla="*/ 45 w 191"/>
                    <a:gd name="T9" fmla="*/ 110 h 199"/>
                    <a:gd name="T10" fmla="*/ 4 w 191"/>
                    <a:gd name="T11" fmla="*/ 0 h 199"/>
                    <a:gd name="T12" fmla="*/ 0 w 191"/>
                    <a:gd name="T13" fmla="*/ 3 h 199"/>
                  </a:gdLst>
                  <a:ahLst/>
                  <a:cxnLst>
                    <a:cxn ang="0">
                      <a:pos x="T0" y="T1"/>
                    </a:cxn>
                    <a:cxn ang="0">
                      <a:pos x="T2" y="T3"/>
                    </a:cxn>
                    <a:cxn ang="0">
                      <a:pos x="T4" y="T5"/>
                    </a:cxn>
                    <a:cxn ang="0">
                      <a:pos x="T6" y="T7"/>
                    </a:cxn>
                    <a:cxn ang="0">
                      <a:pos x="T8" y="T9"/>
                    </a:cxn>
                    <a:cxn ang="0">
                      <a:pos x="T10" y="T11"/>
                    </a:cxn>
                    <a:cxn ang="0">
                      <a:pos x="T12" y="T13"/>
                    </a:cxn>
                  </a:cxnLst>
                  <a:rect l="0" t="0" r="r" b="b"/>
                  <a:pathLst>
                    <a:path w="191" h="199">
                      <a:moveTo>
                        <a:pt x="0" y="3"/>
                      </a:moveTo>
                      <a:cubicBezTo>
                        <a:pt x="40" y="118"/>
                        <a:pt x="40" y="118"/>
                        <a:pt x="40" y="118"/>
                      </a:cubicBezTo>
                      <a:cubicBezTo>
                        <a:pt x="175" y="199"/>
                        <a:pt x="175" y="199"/>
                        <a:pt x="175" y="199"/>
                      </a:cubicBezTo>
                      <a:cubicBezTo>
                        <a:pt x="175" y="199"/>
                        <a:pt x="188" y="196"/>
                        <a:pt x="191" y="190"/>
                      </a:cubicBezTo>
                      <a:cubicBezTo>
                        <a:pt x="45" y="110"/>
                        <a:pt x="45" y="110"/>
                        <a:pt x="45" y="110"/>
                      </a:cubicBezTo>
                      <a:cubicBezTo>
                        <a:pt x="4" y="0"/>
                        <a:pt x="4" y="0"/>
                        <a:pt x="4" y="0"/>
                      </a:cubicBez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119" name="ïŝḷïḑé">
                  <a:extLst>
                    <a:ext uri="{FF2B5EF4-FFF2-40B4-BE49-F238E27FC236}">
                      <a16:creationId xmlns="" xmlns:a16="http://schemas.microsoft.com/office/drawing/2014/main" id="{E66313B4-2407-44F3-9576-648E4293DE02}"/>
                    </a:ext>
                  </a:extLst>
                </p:cNvPr>
                <p:cNvSpPr/>
                <p:nvPr/>
              </p:nvSpPr>
              <p:spPr bwMode="auto">
                <a:xfrm>
                  <a:off x="11271561" y="5083029"/>
                  <a:ext cx="162922" cy="622445"/>
                </a:xfrm>
                <a:custGeom>
                  <a:avLst/>
                  <a:gdLst>
                    <a:gd name="T0" fmla="*/ 15 w 52"/>
                    <a:gd name="T1" fmla="*/ 0 h 198"/>
                    <a:gd name="T2" fmla="*/ 0 w 52"/>
                    <a:gd name="T3" fmla="*/ 0 h 198"/>
                    <a:gd name="T4" fmla="*/ 32 w 52"/>
                    <a:gd name="T5" fmla="*/ 138 h 198"/>
                    <a:gd name="T6" fmla="*/ 44 w 52"/>
                    <a:gd name="T7" fmla="*/ 198 h 198"/>
                    <a:gd name="T8" fmla="*/ 52 w 52"/>
                    <a:gd name="T9" fmla="*/ 198 h 198"/>
                    <a:gd name="T10" fmla="*/ 42 w 52"/>
                    <a:gd name="T11" fmla="*/ 164 h 198"/>
                    <a:gd name="T12" fmla="*/ 35 w 52"/>
                    <a:gd name="T13" fmla="*/ 66 h 198"/>
                    <a:gd name="T14" fmla="*/ 15 w 52"/>
                    <a:gd name="T15" fmla="*/ 0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98">
                      <a:moveTo>
                        <a:pt x="15" y="0"/>
                      </a:moveTo>
                      <a:cubicBezTo>
                        <a:pt x="0" y="0"/>
                        <a:pt x="0" y="0"/>
                        <a:pt x="0" y="0"/>
                      </a:cubicBezTo>
                      <a:cubicBezTo>
                        <a:pt x="9" y="28"/>
                        <a:pt x="29" y="108"/>
                        <a:pt x="32" y="138"/>
                      </a:cubicBezTo>
                      <a:cubicBezTo>
                        <a:pt x="34" y="163"/>
                        <a:pt x="41" y="187"/>
                        <a:pt x="44" y="198"/>
                      </a:cubicBezTo>
                      <a:cubicBezTo>
                        <a:pt x="52" y="198"/>
                        <a:pt x="52" y="198"/>
                        <a:pt x="52" y="198"/>
                      </a:cubicBezTo>
                      <a:cubicBezTo>
                        <a:pt x="49" y="191"/>
                        <a:pt x="45" y="179"/>
                        <a:pt x="42" y="164"/>
                      </a:cubicBezTo>
                      <a:cubicBezTo>
                        <a:pt x="38" y="142"/>
                        <a:pt x="39" y="98"/>
                        <a:pt x="35" y="66"/>
                      </a:cubicBezTo>
                      <a:cubicBezTo>
                        <a:pt x="32" y="39"/>
                        <a:pt x="19" y="10"/>
                        <a:pt x="15" y="0"/>
                      </a:cubicBezTo>
                    </a:path>
                  </a:pathLst>
                </a:custGeom>
                <a:solidFill>
                  <a:srgbClr val="FFAC4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120" name="i$ľîḍê">
                  <a:extLst>
                    <a:ext uri="{FF2B5EF4-FFF2-40B4-BE49-F238E27FC236}">
                      <a16:creationId xmlns="" xmlns:a16="http://schemas.microsoft.com/office/drawing/2014/main" id="{0EEC71B1-51F5-433B-A414-7E9089B9E9AB}"/>
                    </a:ext>
                  </a:extLst>
                </p:cNvPr>
                <p:cNvSpPr/>
                <p:nvPr/>
              </p:nvSpPr>
              <p:spPr bwMode="auto">
                <a:xfrm>
                  <a:off x="11259029" y="4512106"/>
                  <a:ext cx="304956" cy="570923"/>
                </a:xfrm>
                <a:custGeom>
                  <a:avLst/>
                  <a:gdLst>
                    <a:gd name="T0" fmla="*/ 0 w 97"/>
                    <a:gd name="T1" fmla="*/ 0 h 182"/>
                    <a:gd name="T2" fmla="*/ 52 w 97"/>
                    <a:gd name="T3" fmla="*/ 19 h 182"/>
                    <a:gd name="T4" fmla="*/ 65 w 97"/>
                    <a:gd name="T5" fmla="*/ 18 h 182"/>
                    <a:gd name="T6" fmla="*/ 0 w 97"/>
                    <a:gd name="T7" fmla="*/ 173 h 182"/>
                    <a:gd name="T8" fmla="*/ 4 w 97"/>
                    <a:gd name="T9" fmla="*/ 182 h 182"/>
                    <a:gd name="T10" fmla="*/ 19 w 97"/>
                    <a:gd name="T11" fmla="*/ 182 h 182"/>
                    <a:gd name="T12" fmla="*/ 17 w 97"/>
                    <a:gd name="T13" fmla="*/ 178 h 182"/>
                    <a:gd name="T14" fmla="*/ 83 w 97"/>
                    <a:gd name="T15" fmla="*/ 81 h 182"/>
                    <a:gd name="T16" fmla="*/ 79 w 97"/>
                    <a:gd name="T17" fmla="*/ 4 h 182"/>
                    <a:gd name="T18" fmla="*/ 48 w 97"/>
                    <a:gd name="T19" fmla="*/ 11 h 182"/>
                    <a:gd name="T20" fmla="*/ 0 w 97"/>
                    <a:gd name="T2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82">
                      <a:moveTo>
                        <a:pt x="0" y="0"/>
                      </a:moveTo>
                      <a:cubicBezTo>
                        <a:pt x="15" y="16"/>
                        <a:pt x="37" y="19"/>
                        <a:pt x="52" y="19"/>
                      </a:cubicBezTo>
                      <a:cubicBezTo>
                        <a:pt x="60" y="19"/>
                        <a:pt x="65" y="18"/>
                        <a:pt x="65" y="18"/>
                      </a:cubicBezTo>
                      <a:cubicBezTo>
                        <a:pt x="85" y="118"/>
                        <a:pt x="0" y="173"/>
                        <a:pt x="0" y="173"/>
                      </a:cubicBezTo>
                      <a:cubicBezTo>
                        <a:pt x="1" y="174"/>
                        <a:pt x="2" y="178"/>
                        <a:pt x="4" y="182"/>
                      </a:cubicBezTo>
                      <a:cubicBezTo>
                        <a:pt x="19" y="182"/>
                        <a:pt x="19" y="182"/>
                        <a:pt x="19" y="182"/>
                      </a:cubicBezTo>
                      <a:cubicBezTo>
                        <a:pt x="18" y="179"/>
                        <a:pt x="17" y="178"/>
                        <a:pt x="17" y="178"/>
                      </a:cubicBezTo>
                      <a:cubicBezTo>
                        <a:pt x="17" y="178"/>
                        <a:pt x="68" y="121"/>
                        <a:pt x="83" y="81"/>
                      </a:cubicBezTo>
                      <a:cubicBezTo>
                        <a:pt x="97" y="41"/>
                        <a:pt x="79" y="4"/>
                        <a:pt x="79" y="4"/>
                      </a:cubicBezTo>
                      <a:cubicBezTo>
                        <a:pt x="69" y="9"/>
                        <a:pt x="58" y="11"/>
                        <a:pt x="48" y="11"/>
                      </a:cubicBezTo>
                      <a:cubicBezTo>
                        <a:pt x="23" y="11"/>
                        <a:pt x="0" y="0"/>
                        <a:pt x="0" y="0"/>
                      </a:cubicBezTo>
                    </a:path>
                  </a:pathLst>
                </a:custGeom>
                <a:solidFill>
                  <a:srgbClr val="171717"/>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121" name="îṩ1ïḑe">
                  <a:extLst>
                    <a:ext uri="{FF2B5EF4-FFF2-40B4-BE49-F238E27FC236}">
                      <a16:creationId xmlns="" xmlns:a16="http://schemas.microsoft.com/office/drawing/2014/main" id="{85ED8D97-476D-4B4F-801B-43E685E22071}"/>
                    </a:ext>
                  </a:extLst>
                </p:cNvPr>
                <p:cNvSpPr/>
                <p:nvPr/>
              </p:nvSpPr>
              <p:spPr bwMode="auto">
                <a:xfrm>
                  <a:off x="11409418" y="5705474"/>
                  <a:ext cx="32027" cy="37597"/>
                </a:xfrm>
                <a:custGeom>
                  <a:avLst/>
                  <a:gdLst>
                    <a:gd name="T0" fmla="*/ 8 w 10"/>
                    <a:gd name="T1" fmla="*/ 0 h 12"/>
                    <a:gd name="T2" fmla="*/ 0 w 10"/>
                    <a:gd name="T3" fmla="*/ 0 h 12"/>
                    <a:gd name="T4" fmla="*/ 3 w 10"/>
                    <a:gd name="T5" fmla="*/ 8 h 12"/>
                    <a:gd name="T6" fmla="*/ 5 w 10"/>
                    <a:gd name="T7" fmla="*/ 12 h 12"/>
                    <a:gd name="T8" fmla="*/ 10 w 10"/>
                    <a:gd name="T9" fmla="*/ 6 h 12"/>
                    <a:gd name="T10" fmla="*/ 10 w 10"/>
                    <a:gd name="T11" fmla="*/ 6 h 12"/>
                    <a:gd name="T12" fmla="*/ 8 w 1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8" y="0"/>
                      </a:moveTo>
                      <a:cubicBezTo>
                        <a:pt x="0" y="0"/>
                        <a:pt x="0" y="0"/>
                        <a:pt x="0" y="0"/>
                      </a:cubicBezTo>
                      <a:cubicBezTo>
                        <a:pt x="2" y="5"/>
                        <a:pt x="3" y="8"/>
                        <a:pt x="3" y="8"/>
                      </a:cubicBezTo>
                      <a:cubicBezTo>
                        <a:pt x="4" y="9"/>
                        <a:pt x="4" y="11"/>
                        <a:pt x="5" y="12"/>
                      </a:cubicBezTo>
                      <a:cubicBezTo>
                        <a:pt x="7" y="10"/>
                        <a:pt x="9" y="8"/>
                        <a:pt x="10" y="6"/>
                      </a:cubicBezTo>
                      <a:cubicBezTo>
                        <a:pt x="10" y="6"/>
                        <a:pt x="10" y="6"/>
                        <a:pt x="10" y="6"/>
                      </a:cubicBezTo>
                      <a:cubicBezTo>
                        <a:pt x="10" y="6"/>
                        <a:pt x="9" y="4"/>
                        <a:pt x="8" y="0"/>
                      </a:cubicBezTo>
                    </a:path>
                  </a:pathLst>
                </a:custGeom>
                <a:solidFill>
                  <a:srgbClr val="FFAC4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22" name="ïsľïḑe">
                  <a:extLst>
                    <a:ext uri="{FF2B5EF4-FFF2-40B4-BE49-F238E27FC236}">
                      <a16:creationId xmlns="" xmlns:a16="http://schemas.microsoft.com/office/drawing/2014/main" id="{D865F691-F528-42F1-BA2B-7414223172E6}"/>
                    </a:ext>
                  </a:extLst>
                </p:cNvPr>
                <p:cNvSpPr/>
                <p:nvPr/>
              </p:nvSpPr>
              <p:spPr bwMode="auto">
                <a:xfrm>
                  <a:off x="11426128" y="5724969"/>
                  <a:ext cx="59877" cy="165707"/>
                </a:xfrm>
                <a:custGeom>
                  <a:avLst/>
                  <a:gdLst>
                    <a:gd name="T0" fmla="*/ 5 w 19"/>
                    <a:gd name="T1" fmla="*/ 0 h 53"/>
                    <a:gd name="T2" fmla="*/ 0 w 19"/>
                    <a:gd name="T3" fmla="*/ 6 h 53"/>
                    <a:gd name="T4" fmla="*/ 0 w 19"/>
                    <a:gd name="T5" fmla="*/ 53 h 53"/>
                    <a:gd name="T6" fmla="*/ 4 w 19"/>
                    <a:gd name="T7" fmla="*/ 53 h 53"/>
                    <a:gd name="T8" fmla="*/ 5 w 19"/>
                    <a:gd name="T9" fmla="*/ 0 h 53"/>
                  </a:gdLst>
                  <a:ahLst/>
                  <a:cxnLst>
                    <a:cxn ang="0">
                      <a:pos x="T0" y="T1"/>
                    </a:cxn>
                    <a:cxn ang="0">
                      <a:pos x="T2" y="T3"/>
                    </a:cxn>
                    <a:cxn ang="0">
                      <a:pos x="T4" y="T5"/>
                    </a:cxn>
                    <a:cxn ang="0">
                      <a:pos x="T6" y="T7"/>
                    </a:cxn>
                    <a:cxn ang="0">
                      <a:pos x="T8" y="T9"/>
                    </a:cxn>
                  </a:cxnLst>
                  <a:rect l="0" t="0" r="r" b="b"/>
                  <a:pathLst>
                    <a:path w="19" h="53">
                      <a:moveTo>
                        <a:pt x="5" y="0"/>
                      </a:moveTo>
                      <a:cubicBezTo>
                        <a:pt x="4" y="2"/>
                        <a:pt x="2" y="4"/>
                        <a:pt x="0" y="6"/>
                      </a:cubicBezTo>
                      <a:cubicBezTo>
                        <a:pt x="11" y="31"/>
                        <a:pt x="0" y="53"/>
                        <a:pt x="0" y="53"/>
                      </a:cubicBezTo>
                      <a:cubicBezTo>
                        <a:pt x="4" y="53"/>
                        <a:pt x="4" y="53"/>
                        <a:pt x="4" y="53"/>
                      </a:cubicBezTo>
                      <a:cubicBezTo>
                        <a:pt x="19" y="11"/>
                        <a:pt x="5" y="0"/>
                        <a:pt x="5" y="0"/>
                      </a:cubicBezTo>
                    </a:path>
                  </a:pathLst>
                </a:custGeom>
                <a:solidFill>
                  <a:srgbClr val="171717"/>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23" name="íšlîḑe">
                  <a:extLst>
                    <a:ext uri="{FF2B5EF4-FFF2-40B4-BE49-F238E27FC236}">
                      <a16:creationId xmlns="" xmlns:a16="http://schemas.microsoft.com/office/drawing/2014/main" id="{844EC88A-6E17-44D6-8C4C-9EAED547FA21}"/>
                    </a:ext>
                  </a:extLst>
                </p:cNvPr>
                <p:cNvSpPr/>
                <p:nvPr/>
              </p:nvSpPr>
              <p:spPr bwMode="auto">
                <a:xfrm>
                  <a:off x="11409418" y="5284941"/>
                  <a:ext cx="164314" cy="325844"/>
                </a:xfrm>
                <a:custGeom>
                  <a:avLst/>
                  <a:gdLst>
                    <a:gd name="T0" fmla="*/ 0 w 52"/>
                    <a:gd name="T1" fmla="*/ 0 h 104"/>
                    <a:gd name="T2" fmla="*/ 0 w 52"/>
                    <a:gd name="T3" fmla="*/ 50 h 104"/>
                    <a:gd name="T4" fmla="*/ 48 w 52"/>
                    <a:gd name="T5" fmla="*/ 104 h 104"/>
                    <a:gd name="T6" fmla="*/ 48 w 52"/>
                    <a:gd name="T7" fmla="*/ 104 h 104"/>
                    <a:gd name="T8" fmla="*/ 52 w 52"/>
                    <a:gd name="T9" fmla="*/ 101 h 104"/>
                    <a:gd name="T10" fmla="*/ 50 w 52"/>
                    <a:gd name="T11" fmla="*/ 97 h 104"/>
                    <a:gd name="T12" fmla="*/ 7 w 52"/>
                    <a:gd name="T13" fmla="*/ 45 h 104"/>
                    <a:gd name="T14" fmla="*/ 0 w 52"/>
                    <a:gd name="T15" fmla="*/ 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04">
                      <a:moveTo>
                        <a:pt x="0" y="0"/>
                      </a:moveTo>
                      <a:cubicBezTo>
                        <a:pt x="0" y="0"/>
                        <a:pt x="3" y="34"/>
                        <a:pt x="0" y="50"/>
                      </a:cubicBezTo>
                      <a:cubicBezTo>
                        <a:pt x="48" y="104"/>
                        <a:pt x="48" y="104"/>
                        <a:pt x="48" y="104"/>
                      </a:cubicBezTo>
                      <a:cubicBezTo>
                        <a:pt x="48" y="104"/>
                        <a:pt x="48" y="104"/>
                        <a:pt x="48" y="104"/>
                      </a:cubicBezTo>
                      <a:cubicBezTo>
                        <a:pt x="52" y="101"/>
                        <a:pt x="52" y="101"/>
                        <a:pt x="52" y="101"/>
                      </a:cubicBezTo>
                      <a:cubicBezTo>
                        <a:pt x="51" y="99"/>
                        <a:pt x="51" y="98"/>
                        <a:pt x="50" y="97"/>
                      </a:cubicBezTo>
                      <a:cubicBezTo>
                        <a:pt x="7" y="45"/>
                        <a:pt x="7" y="45"/>
                        <a:pt x="7" y="45"/>
                      </a:cubicBezTo>
                      <a:cubicBezTo>
                        <a:pt x="7" y="45"/>
                        <a:pt x="9" y="19"/>
                        <a:pt x="0" y="0"/>
                      </a:cubicBezTo>
                    </a:path>
                  </a:pathLst>
                </a:custGeom>
                <a:solidFill>
                  <a:srgbClr val="FFAC4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62500" lnSpcReduction="20000"/>
                </a:bodyPr>
                <a:lstStyle/>
                <a:p>
                  <a:pPr algn="ctr"/>
                  <a:endParaRPr>
                    <a:cs typeface="+mn-ea"/>
                    <a:sym typeface="+mn-lt"/>
                  </a:endParaRPr>
                </a:p>
              </p:txBody>
            </p:sp>
            <p:sp>
              <p:nvSpPr>
                <p:cNvPr id="124" name="iṡḷîḍè">
                  <a:extLst>
                    <a:ext uri="{FF2B5EF4-FFF2-40B4-BE49-F238E27FC236}">
                      <a16:creationId xmlns="" xmlns:a16="http://schemas.microsoft.com/office/drawing/2014/main" id="{85597F97-19B2-4937-A50C-B6D3B45C1461}"/>
                    </a:ext>
                  </a:extLst>
                </p:cNvPr>
                <p:cNvSpPr/>
                <p:nvPr/>
              </p:nvSpPr>
              <p:spPr bwMode="auto">
                <a:xfrm>
                  <a:off x="11561200" y="5602429"/>
                  <a:ext cx="37597" cy="135072"/>
                </a:xfrm>
                <a:custGeom>
                  <a:avLst/>
                  <a:gdLst>
                    <a:gd name="T0" fmla="*/ 4 w 12"/>
                    <a:gd name="T1" fmla="*/ 0 h 43"/>
                    <a:gd name="T2" fmla="*/ 0 w 12"/>
                    <a:gd name="T3" fmla="*/ 3 h 43"/>
                    <a:gd name="T4" fmla="*/ 4 w 12"/>
                    <a:gd name="T5" fmla="*/ 43 h 43"/>
                    <a:gd name="T6" fmla="*/ 4 w 12"/>
                    <a:gd name="T7" fmla="*/ 0 h 43"/>
                  </a:gdLst>
                  <a:ahLst/>
                  <a:cxnLst>
                    <a:cxn ang="0">
                      <a:pos x="T0" y="T1"/>
                    </a:cxn>
                    <a:cxn ang="0">
                      <a:pos x="T2" y="T3"/>
                    </a:cxn>
                    <a:cxn ang="0">
                      <a:pos x="T4" y="T5"/>
                    </a:cxn>
                    <a:cxn ang="0">
                      <a:pos x="T6" y="T7"/>
                    </a:cxn>
                  </a:cxnLst>
                  <a:rect l="0" t="0" r="r" b="b"/>
                  <a:pathLst>
                    <a:path w="12" h="43">
                      <a:moveTo>
                        <a:pt x="4" y="0"/>
                      </a:moveTo>
                      <a:cubicBezTo>
                        <a:pt x="0" y="3"/>
                        <a:pt x="0" y="3"/>
                        <a:pt x="0" y="3"/>
                      </a:cubicBezTo>
                      <a:cubicBezTo>
                        <a:pt x="0" y="3"/>
                        <a:pt x="8" y="22"/>
                        <a:pt x="4" y="43"/>
                      </a:cubicBezTo>
                      <a:cubicBezTo>
                        <a:pt x="4" y="43"/>
                        <a:pt x="12" y="21"/>
                        <a:pt x="4" y="0"/>
                      </a:cubicBezTo>
                    </a:path>
                  </a:pathLst>
                </a:custGeom>
                <a:solidFill>
                  <a:srgbClr val="FFAC4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25" name="ïşlíďè">
                  <a:extLst>
                    <a:ext uri="{FF2B5EF4-FFF2-40B4-BE49-F238E27FC236}">
                      <a16:creationId xmlns="" xmlns:a16="http://schemas.microsoft.com/office/drawing/2014/main" id="{7F303E65-BA87-4605-976B-47095768C553}"/>
                    </a:ext>
                  </a:extLst>
                </p:cNvPr>
                <p:cNvSpPr/>
                <p:nvPr/>
              </p:nvSpPr>
              <p:spPr bwMode="auto">
                <a:xfrm rot="20640000">
                  <a:off x="7815276" y="2241387"/>
                  <a:ext cx="380269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normAutofit fontScale="92500" lnSpcReduction="10000"/>
                </a:bodyPr>
                <a:lstStyle/>
                <a:p>
                  <a:pPr marL="0" marR="0" lvl="0" indent="0" algn="l" defTabSz="914400" rtl="0" eaLnBrk="0" fontAlgn="base" latinLnBrk="0" hangingPunct="0">
                    <a:spcBef>
                      <a:spcPct val="0"/>
                    </a:spcBef>
                    <a:spcAft>
                      <a:spcPct val="0"/>
                    </a:spcAft>
                    <a:buClrTx/>
                    <a:buSzTx/>
                    <a:buFontTx/>
                    <a:buNone/>
                    <a:tabLst/>
                  </a:pPr>
                  <a:r>
                    <a:rPr lang="zh-CN" altLang="en-US" sz="3600" dirty="0" smtClean="0">
                      <a:solidFill>
                        <a:srgbClr val="FFFFFF"/>
                      </a:solidFill>
                      <a:cs typeface="+mn-ea"/>
                      <a:sym typeface="+mn-lt"/>
                    </a:rPr>
                    <a:t>输入您的标题</a:t>
                  </a:r>
                  <a:endParaRPr kumimoji="0" lang="zh-CN" altLang="zh-CN" sz="3600" b="0" i="0" u="none" strike="noStrike" cap="none" normalizeH="0" baseline="0" dirty="0">
                    <a:ln>
                      <a:noFill/>
                    </a:ln>
                    <a:solidFill>
                      <a:srgbClr val="FFFFFF"/>
                    </a:solidFill>
                    <a:effectLst/>
                    <a:cs typeface="+mn-ea"/>
                    <a:sym typeface="+mn-lt"/>
                  </a:endParaRPr>
                </a:p>
              </p:txBody>
            </p:sp>
            <p:sp>
              <p:nvSpPr>
                <p:cNvPr id="126" name="iŝľïḑe">
                  <a:extLst>
                    <a:ext uri="{FF2B5EF4-FFF2-40B4-BE49-F238E27FC236}">
                      <a16:creationId xmlns="" xmlns:a16="http://schemas.microsoft.com/office/drawing/2014/main" id="{C4C84030-DB8E-4B45-8BC9-2294C7D298C2}"/>
                    </a:ext>
                  </a:extLst>
                </p:cNvPr>
                <p:cNvSpPr/>
                <p:nvPr/>
              </p:nvSpPr>
              <p:spPr bwMode="auto">
                <a:xfrm rot="20640000">
                  <a:off x="8735219" y="2429864"/>
                  <a:ext cx="44403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normAutofit fontScale="77500" lnSpcReduction="20000"/>
                </a:bodyPr>
                <a:lstStyle/>
                <a:p>
                  <a:pPr marL="0" marR="0" lvl="0" indent="0" algn="l" defTabSz="914400" rtl="0" eaLnBrk="0" fontAlgn="base" latinLnBrk="0" hangingPunct="0">
                    <a:spcBef>
                      <a:spcPct val="0"/>
                    </a:spcBef>
                    <a:spcAft>
                      <a:spcPct val="0"/>
                    </a:spcAft>
                    <a:buClrTx/>
                    <a:buSzTx/>
                    <a:buFontTx/>
                    <a:buNone/>
                    <a:tabLst/>
                  </a:pPr>
                  <a:endParaRPr kumimoji="0" lang="zh-CN" altLang="zh-CN" sz="5200" b="0" i="0" u="none" strike="noStrike" cap="none" normalizeH="0" baseline="0" dirty="0">
                    <a:ln>
                      <a:noFill/>
                    </a:ln>
                    <a:solidFill>
                      <a:srgbClr val="FFFFFF"/>
                    </a:solidFill>
                    <a:effectLst/>
                    <a:cs typeface="+mn-ea"/>
                    <a:sym typeface="+mn-lt"/>
                  </a:endParaRPr>
                </a:p>
              </p:txBody>
            </p:sp>
          </p:grpSp>
          <p:sp>
            <p:nvSpPr>
              <p:cNvPr id="10" name="ïSlíḋê">
                <a:extLst>
                  <a:ext uri="{FF2B5EF4-FFF2-40B4-BE49-F238E27FC236}">
                    <a16:creationId xmlns="" xmlns:a16="http://schemas.microsoft.com/office/drawing/2014/main" id="{95701734-0177-4FAB-B65B-A7480B934CDF}"/>
                  </a:ext>
                </a:extLst>
              </p:cNvPr>
              <p:cNvSpPr txBox="1"/>
              <p:nvPr/>
            </p:nvSpPr>
            <p:spPr>
              <a:xfrm>
                <a:off x="7600152" y="1948844"/>
                <a:ext cx="3850848" cy="1612109"/>
              </a:xfrm>
              <a:prstGeom prst="rect">
                <a:avLst/>
              </a:prstGeom>
              <a:noFill/>
            </p:spPr>
            <p:txBody>
              <a:bodyPr wrap="square" lIns="91440" tIns="45720" rIns="91440" bIns="45720" rtlCol="0">
                <a:normAutofit/>
              </a:bodyPr>
              <a:lstStyle/>
              <a:p>
                <a:pPr algn="just">
                  <a:lnSpc>
                    <a:spcPct val="150000"/>
                  </a:lnSpc>
                </a:pPr>
                <a:endParaRPr lang="en-US" altLang="zh-CN" sz="1200" b="1" dirty="0">
                  <a:solidFill>
                    <a:schemeClr val="bg1"/>
                  </a:solidFill>
                  <a:cs typeface="+mn-ea"/>
                  <a:sym typeface="+mn-lt"/>
                </a:endParaRPr>
              </a:p>
            </p:txBody>
          </p:sp>
          <p:grpSp>
            <p:nvGrpSpPr>
              <p:cNvPr id="11" name="îś1ïdê">
                <a:extLst>
                  <a:ext uri="{FF2B5EF4-FFF2-40B4-BE49-F238E27FC236}">
                    <a16:creationId xmlns="" xmlns:a16="http://schemas.microsoft.com/office/drawing/2014/main" id="{B6EFE124-BE91-44BB-BF56-1BF43E27100A}"/>
                  </a:ext>
                </a:extLst>
              </p:cNvPr>
              <p:cNvGrpSpPr/>
              <p:nvPr/>
            </p:nvGrpSpPr>
            <p:grpSpPr>
              <a:xfrm>
                <a:off x="777754" y="4766994"/>
                <a:ext cx="2546176" cy="1285135"/>
                <a:chOff x="1237812" y="3513208"/>
                <a:chExt cx="2195910" cy="1285135"/>
              </a:xfrm>
            </p:grpSpPr>
            <p:sp>
              <p:nvSpPr>
                <p:cNvPr id="24" name="ïṧ1îḑé">
                  <a:extLst>
                    <a:ext uri="{FF2B5EF4-FFF2-40B4-BE49-F238E27FC236}">
                      <a16:creationId xmlns="" xmlns:a16="http://schemas.microsoft.com/office/drawing/2014/main" id="{8DD48C4E-85C4-419B-9532-ED3BD0269E0D}"/>
                    </a:ext>
                  </a:extLst>
                </p:cNvPr>
                <p:cNvSpPr/>
                <p:nvPr/>
              </p:nvSpPr>
              <p:spPr bwMode="auto">
                <a:xfrm>
                  <a:off x="1237812" y="4026305"/>
                  <a:ext cx="2195910" cy="7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77500" lnSpcReduction="20000"/>
                </a:bodyPr>
                <a:lstStyle/>
                <a:p>
                  <a:pPr>
                    <a:lnSpc>
                      <a:spcPct val="160000"/>
                    </a:lnSpc>
                  </a:pPr>
                  <a:r>
                    <a:rPr lang="zh-CN" altLang="en-US" sz="900" dirty="0" smtClean="0">
                      <a:cs typeface="+mn-ea"/>
                      <a:sym typeface="+mn-lt"/>
                    </a:rPr>
                    <a:t>输入您的标题输入您的标题输入您的标题输入您的标题</a:t>
                  </a:r>
                  <a:endParaRPr lang="en-US" altLang="zh-CN" sz="900" dirty="0">
                    <a:cs typeface="+mn-ea"/>
                    <a:sym typeface="+mn-lt"/>
                  </a:endParaRPr>
                </a:p>
                <a:p>
                  <a:pPr>
                    <a:lnSpc>
                      <a:spcPct val="160000"/>
                    </a:lnSpc>
                  </a:pPr>
                  <a:r>
                    <a:rPr lang="zh-CN" altLang="en-US" sz="900" dirty="0" smtClean="0">
                      <a:cs typeface="+mn-ea"/>
                      <a:sym typeface="+mn-lt"/>
                    </a:rPr>
                    <a:t>输入您的标题输入您的标题输入您的标题输入您的标题</a:t>
                  </a:r>
                  <a:endParaRPr lang="en-US" altLang="zh-CN" sz="900" dirty="0">
                    <a:cs typeface="+mn-ea"/>
                    <a:sym typeface="+mn-lt"/>
                  </a:endParaRPr>
                </a:p>
              </p:txBody>
            </p:sp>
            <p:sp>
              <p:nvSpPr>
                <p:cNvPr id="25" name="íṥļíḑe">
                  <a:extLst>
                    <a:ext uri="{FF2B5EF4-FFF2-40B4-BE49-F238E27FC236}">
                      <a16:creationId xmlns="" xmlns:a16="http://schemas.microsoft.com/office/drawing/2014/main" id="{679EAB44-1F4A-4CC8-9DEF-EC30FD0A4541}"/>
                    </a:ext>
                  </a:extLst>
                </p:cNvPr>
                <p:cNvSpPr txBox="1"/>
                <p:nvPr/>
              </p:nvSpPr>
              <p:spPr bwMode="auto">
                <a:xfrm>
                  <a:off x="1237812" y="3513208"/>
                  <a:ext cx="2195910" cy="51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marL="0" marR="0" lvl="0" indent="0" algn="l" defTabSz="914377" rtl="0" eaLnBrk="1" fontAlgn="auto" latinLnBrk="0" hangingPunct="1">
                    <a:spcBef>
                      <a:spcPct val="0"/>
                    </a:spcBef>
                    <a:spcAft>
                      <a:spcPts val="0"/>
                    </a:spcAft>
                    <a:buClrTx/>
                    <a:buSzTx/>
                    <a:buFontTx/>
                    <a:buNone/>
                    <a:tabLst/>
                    <a:defRPr/>
                  </a:pPr>
                  <a:r>
                    <a:rPr kumimoji="0" lang="zh-CN" altLang="en-US" sz="2000" b="1" i="0" u="none" strike="noStrike" kern="1200" cap="none" spc="0" normalizeH="0" baseline="0" noProof="0" dirty="0" smtClean="0">
                      <a:ln>
                        <a:noFill/>
                      </a:ln>
                      <a:effectLst/>
                      <a:uLnTx/>
                      <a:uFillTx/>
                      <a:cs typeface="+mn-ea"/>
                      <a:sym typeface="+mn-lt"/>
                    </a:rPr>
                    <a:t>输入标题</a:t>
                  </a:r>
                  <a:endParaRPr kumimoji="0" lang="zh-CN" altLang="en-US" sz="2000" b="1" i="0" u="none" strike="noStrike" kern="1200" cap="none" spc="0" normalizeH="0" baseline="0" noProof="0" dirty="0">
                    <a:ln>
                      <a:noFill/>
                    </a:ln>
                    <a:effectLst/>
                    <a:uLnTx/>
                    <a:uFillTx/>
                    <a:cs typeface="+mn-ea"/>
                    <a:sym typeface="+mn-lt"/>
                  </a:endParaRPr>
                </a:p>
              </p:txBody>
            </p:sp>
          </p:grpSp>
          <p:grpSp>
            <p:nvGrpSpPr>
              <p:cNvPr id="12" name="íślidè">
                <a:extLst>
                  <a:ext uri="{FF2B5EF4-FFF2-40B4-BE49-F238E27FC236}">
                    <a16:creationId xmlns="" xmlns:a16="http://schemas.microsoft.com/office/drawing/2014/main" id="{20D8FBCF-CEE1-4875-913A-30CA43F15FAE}"/>
                  </a:ext>
                </a:extLst>
              </p:cNvPr>
              <p:cNvGrpSpPr/>
              <p:nvPr/>
            </p:nvGrpSpPr>
            <p:grpSpPr>
              <a:xfrm>
                <a:off x="3509940" y="4766994"/>
                <a:ext cx="2546176" cy="1285135"/>
                <a:chOff x="1237812" y="3513208"/>
                <a:chExt cx="2195910" cy="1285135"/>
              </a:xfrm>
            </p:grpSpPr>
            <p:sp>
              <p:nvSpPr>
                <p:cNvPr id="22" name="íş1ïďé">
                  <a:extLst>
                    <a:ext uri="{FF2B5EF4-FFF2-40B4-BE49-F238E27FC236}">
                      <a16:creationId xmlns="" xmlns:a16="http://schemas.microsoft.com/office/drawing/2014/main" id="{E72F5D68-4CBB-44AB-9DDA-0841F5A38316}"/>
                    </a:ext>
                  </a:extLst>
                </p:cNvPr>
                <p:cNvSpPr/>
                <p:nvPr/>
              </p:nvSpPr>
              <p:spPr bwMode="auto">
                <a:xfrm>
                  <a:off x="1237812" y="4026305"/>
                  <a:ext cx="2195910" cy="7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77500" lnSpcReduction="20000"/>
                </a:bodyPr>
                <a:lstStyle/>
                <a:p>
                  <a:pPr>
                    <a:lnSpc>
                      <a:spcPct val="160000"/>
                    </a:lnSpc>
                  </a:pPr>
                  <a:r>
                    <a:rPr lang="zh-CN" altLang="en-US" sz="900" dirty="0" smtClean="0">
                      <a:cs typeface="+mn-ea"/>
                      <a:sym typeface="+mn-lt"/>
                    </a:rPr>
                    <a:t>输入您的标题输入您的标题输入您的标题输入您的标题</a:t>
                  </a:r>
                  <a:endParaRPr lang="en-US" altLang="zh-CN" sz="900" dirty="0">
                    <a:cs typeface="+mn-ea"/>
                    <a:sym typeface="+mn-lt"/>
                  </a:endParaRPr>
                </a:p>
                <a:p>
                  <a:pPr>
                    <a:lnSpc>
                      <a:spcPct val="160000"/>
                    </a:lnSpc>
                  </a:pPr>
                  <a:r>
                    <a:rPr lang="zh-CN" altLang="en-US" sz="900" dirty="0" smtClean="0">
                      <a:cs typeface="+mn-ea"/>
                      <a:sym typeface="+mn-lt"/>
                    </a:rPr>
                    <a:t>输入您的标题输入您的标题输入您的标题输入您的标题</a:t>
                  </a:r>
                  <a:endParaRPr lang="en-US" altLang="zh-CN" sz="900" dirty="0">
                    <a:cs typeface="+mn-ea"/>
                    <a:sym typeface="+mn-lt"/>
                  </a:endParaRPr>
                </a:p>
              </p:txBody>
            </p:sp>
            <p:sp>
              <p:nvSpPr>
                <p:cNvPr id="23" name="ïṩliďê">
                  <a:extLst>
                    <a:ext uri="{FF2B5EF4-FFF2-40B4-BE49-F238E27FC236}">
                      <a16:creationId xmlns="" xmlns:a16="http://schemas.microsoft.com/office/drawing/2014/main" id="{0665EDD9-FE31-4FB2-8082-223D6D3F6547}"/>
                    </a:ext>
                  </a:extLst>
                </p:cNvPr>
                <p:cNvSpPr txBox="1"/>
                <p:nvPr/>
              </p:nvSpPr>
              <p:spPr bwMode="auto">
                <a:xfrm>
                  <a:off x="1237812" y="3513208"/>
                  <a:ext cx="2195910" cy="51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marL="0" marR="0" lvl="0" indent="0" algn="l" defTabSz="914377" rtl="0" eaLnBrk="1" fontAlgn="auto" latinLnBrk="0" hangingPunct="1">
                    <a:spcBef>
                      <a:spcPct val="0"/>
                    </a:spcBef>
                    <a:spcAft>
                      <a:spcPts val="0"/>
                    </a:spcAft>
                    <a:buClrTx/>
                    <a:buSzTx/>
                    <a:buFontTx/>
                    <a:buNone/>
                    <a:tabLst/>
                    <a:defRPr/>
                  </a:pPr>
                  <a:r>
                    <a:rPr kumimoji="0" lang="zh-CN" altLang="en-US" sz="2000" b="1" i="0" u="none" strike="noStrike" kern="1200" cap="none" spc="0" normalizeH="0" baseline="0" noProof="0" dirty="0" smtClean="0">
                      <a:ln>
                        <a:noFill/>
                      </a:ln>
                      <a:effectLst/>
                      <a:uLnTx/>
                      <a:uFillTx/>
                      <a:cs typeface="+mn-ea"/>
                      <a:sym typeface="+mn-lt"/>
                    </a:rPr>
                    <a:t>输入标题</a:t>
                  </a:r>
                  <a:endParaRPr kumimoji="0" lang="zh-CN" altLang="en-US" sz="2000" b="1" i="0" u="none" strike="noStrike" kern="1200" cap="none" spc="0" normalizeH="0" baseline="0" noProof="0" dirty="0">
                    <a:ln>
                      <a:noFill/>
                    </a:ln>
                    <a:effectLst/>
                    <a:uLnTx/>
                    <a:uFillTx/>
                    <a:cs typeface="+mn-ea"/>
                    <a:sym typeface="+mn-lt"/>
                  </a:endParaRPr>
                </a:p>
              </p:txBody>
            </p:sp>
          </p:grpSp>
          <p:grpSp>
            <p:nvGrpSpPr>
              <p:cNvPr id="13" name="ïşlîḍê">
                <a:extLst>
                  <a:ext uri="{FF2B5EF4-FFF2-40B4-BE49-F238E27FC236}">
                    <a16:creationId xmlns="" xmlns:a16="http://schemas.microsoft.com/office/drawing/2014/main" id="{AAB65EDF-96E4-43CB-B412-D0AE8B31B78A}"/>
                  </a:ext>
                </a:extLst>
              </p:cNvPr>
              <p:cNvGrpSpPr/>
              <p:nvPr/>
            </p:nvGrpSpPr>
            <p:grpSpPr>
              <a:xfrm>
                <a:off x="6242126" y="4766994"/>
                <a:ext cx="2546176" cy="1285135"/>
                <a:chOff x="1237812" y="3513208"/>
                <a:chExt cx="2195910" cy="1285135"/>
              </a:xfrm>
            </p:grpSpPr>
            <p:sp>
              <p:nvSpPr>
                <p:cNvPr id="20" name="îṣľiḓé">
                  <a:extLst>
                    <a:ext uri="{FF2B5EF4-FFF2-40B4-BE49-F238E27FC236}">
                      <a16:creationId xmlns="" xmlns:a16="http://schemas.microsoft.com/office/drawing/2014/main" id="{9A4B1E93-264E-4035-B156-1697AA65DD0B}"/>
                    </a:ext>
                  </a:extLst>
                </p:cNvPr>
                <p:cNvSpPr/>
                <p:nvPr/>
              </p:nvSpPr>
              <p:spPr bwMode="auto">
                <a:xfrm>
                  <a:off x="1237812" y="4026305"/>
                  <a:ext cx="2195910" cy="7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77500" lnSpcReduction="20000"/>
                </a:bodyPr>
                <a:lstStyle/>
                <a:p>
                  <a:pPr>
                    <a:lnSpc>
                      <a:spcPct val="160000"/>
                    </a:lnSpc>
                  </a:pPr>
                  <a:r>
                    <a:rPr lang="zh-CN" altLang="en-US" sz="900" dirty="0" smtClean="0">
                      <a:cs typeface="+mn-ea"/>
                      <a:sym typeface="+mn-lt"/>
                    </a:rPr>
                    <a:t>输入您的标题输入您的标题输入您的标题输入您的标题</a:t>
                  </a:r>
                  <a:endParaRPr lang="en-US" altLang="zh-CN" sz="900" dirty="0">
                    <a:cs typeface="+mn-ea"/>
                    <a:sym typeface="+mn-lt"/>
                  </a:endParaRPr>
                </a:p>
                <a:p>
                  <a:pPr>
                    <a:lnSpc>
                      <a:spcPct val="160000"/>
                    </a:lnSpc>
                  </a:pPr>
                  <a:r>
                    <a:rPr lang="zh-CN" altLang="en-US" sz="900" dirty="0" smtClean="0">
                      <a:cs typeface="+mn-ea"/>
                      <a:sym typeface="+mn-lt"/>
                    </a:rPr>
                    <a:t>输入您的标题输入您的标题输入您的标题输入您的标题</a:t>
                  </a:r>
                  <a:endParaRPr lang="en-US" altLang="zh-CN" sz="900" dirty="0">
                    <a:cs typeface="+mn-ea"/>
                    <a:sym typeface="+mn-lt"/>
                  </a:endParaRPr>
                </a:p>
              </p:txBody>
            </p:sp>
            <p:sp>
              <p:nvSpPr>
                <p:cNvPr id="21" name="ïŝ1ïďé">
                  <a:extLst>
                    <a:ext uri="{FF2B5EF4-FFF2-40B4-BE49-F238E27FC236}">
                      <a16:creationId xmlns="" xmlns:a16="http://schemas.microsoft.com/office/drawing/2014/main" id="{72267BCE-4028-42B6-90FB-FDEB986093D1}"/>
                    </a:ext>
                  </a:extLst>
                </p:cNvPr>
                <p:cNvSpPr txBox="1"/>
                <p:nvPr/>
              </p:nvSpPr>
              <p:spPr bwMode="auto">
                <a:xfrm>
                  <a:off x="1237812" y="3513208"/>
                  <a:ext cx="2195910" cy="51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marL="0" marR="0" lvl="0" indent="0" algn="l" defTabSz="914377" rtl="0" eaLnBrk="1" fontAlgn="auto" latinLnBrk="0" hangingPunct="1">
                    <a:spcBef>
                      <a:spcPct val="0"/>
                    </a:spcBef>
                    <a:spcAft>
                      <a:spcPts val="0"/>
                    </a:spcAft>
                    <a:buClrTx/>
                    <a:buSzTx/>
                    <a:buFontTx/>
                    <a:buNone/>
                    <a:tabLst/>
                    <a:defRPr/>
                  </a:pPr>
                  <a:r>
                    <a:rPr kumimoji="0" lang="zh-CN" altLang="en-US" sz="2000" b="1" i="0" u="none" strike="noStrike" kern="1200" cap="none" spc="0" normalizeH="0" baseline="0" noProof="0" dirty="0" smtClean="0">
                      <a:ln>
                        <a:noFill/>
                      </a:ln>
                      <a:effectLst/>
                      <a:uLnTx/>
                      <a:uFillTx/>
                      <a:cs typeface="+mn-ea"/>
                      <a:sym typeface="+mn-lt"/>
                    </a:rPr>
                    <a:t>输入标题</a:t>
                  </a:r>
                  <a:endParaRPr kumimoji="0" lang="zh-CN" altLang="en-US" sz="2000" b="1" i="0" u="none" strike="noStrike" kern="1200" cap="none" spc="0" normalizeH="0" baseline="0" noProof="0" dirty="0">
                    <a:ln>
                      <a:noFill/>
                    </a:ln>
                    <a:effectLst/>
                    <a:uLnTx/>
                    <a:uFillTx/>
                    <a:cs typeface="+mn-ea"/>
                    <a:sym typeface="+mn-lt"/>
                  </a:endParaRPr>
                </a:p>
              </p:txBody>
            </p:sp>
          </p:grpSp>
          <p:grpSp>
            <p:nvGrpSpPr>
              <p:cNvPr id="14" name="îŝľíḍe">
                <a:extLst>
                  <a:ext uri="{FF2B5EF4-FFF2-40B4-BE49-F238E27FC236}">
                    <a16:creationId xmlns="" xmlns:a16="http://schemas.microsoft.com/office/drawing/2014/main" id="{5C9C86B3-D295-4100-A03D-2ABCE1773816}"/>
                  </a:ext>
                </a:extLst>
              </p:cNvPr>
              <p:cNvGrpSpPr/>
              <p:nvPr/>
            </p:nvGrpSpPr>
            <p:grpSpPr>
              <a:xfrm>
                <a:off x="8974312" y="4766994"/>
                <a:ext cx="2546176" cy="1285135"/>
                <a:chOff x="1237812" y="3513208"/>
                <a:chExt cx="2195910" cy="1285135"/>
              </a:xfrm>
            </p:grpSpPr>
            <p:sp>
              <p:nvSpPr>
                <p:cNvPr id="18" name="í$ľîdè">
                  <a:extLst>
                    <a:ext uri="{FF2B5EF4-FFF2-40B4-BE49-F238E27FC236}">
                      <a16:creationId xmlns="" xmlns:a16="http://schemas.microsoft.com/office/drawing/2014/main" id="{6FBEC8EB-7746-4F48-81D6-01C113CCF531}"/>
                    </a:ext>
                  </a:extLst>
                </p:cNvPr>
                <p:cNvSpPr/>
                <p:nvPr/>
              </p:nvSpPr>
              <p:spPr bwMode="auto">
                <a:xfrm>
                  <a:off x="1237812" y="4026305"/>
                  <a:ext cx="2195910" cy="7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77500" lnSpcReduction="20000"/>
                </a:bodyPr>
                <a:lstStyle/>
                <a:p>
                  <a:pPr>
                    <a:lnSpc>
                      <a:spcPct val="160000"/>
                    </a:lnSpc>
                  </a:pPr>
                  <a:r>
                    <a:rPr lang="zh-CN" altLang="en-US" sz="900" dirty="0" smtClean="0">
                      <a:cs typeface="+mn-ea"/>
                      <a:sym typeface="+mn-lt"/>
                    </a:rPr>
                    <a:t>输入您的标题输入您的标题输入您的标题输入您的标题</a:t>
                  </a:r>
                  <a:endParaRPr lang="en-US" altLang="zh-CN" sz="900" dirty="0">
                    <a:cs typeface="+mn-ea"/>
                    <a:sym typeface="+mn-lt"/>
                  </a:endParaRPr>
                </a:p>
                <a:p>
                  <a:pPr>
                    <a:lnSpc>
                      <a:spcPct val="160000"/>
                    </a:lnSpc>
                  </a:pPr>
                  <a:r>
                    <a:rPr lang="zh-CN" altLang="en-US" sz="900" dirty="0" smtClean="0">
                      <a:cs typeface="+mn-ea"/>
                      <a:sym typeface="+mn-lt"/>
                    </a:rPr>
                    <a:t>输入您的标题输入您的标题输入您的标题输入您的标题</a:t>
                  </a:r>
                  <a:endParaRPr lang="en-US" altLang="zh-CN" sz="900" dirty="0">
                    <a:cs typeface="+mn-ea"/>
                    <a:sym typeface="+mn-lt"/>
                  </a:endParaRPr>
                </a:p>
              </p:txBody>
            </p:sp>
            <p:sp>
              <p:nvSpPr>
                <p:cNvPr id="19" name="îṧlíḑé">
                  <a:extLst>
                    <a:ext uri="{FF2B5EF4-FFF2-40B4-BE49-F238E27FC236}">
                      <a16:creationId xmlns="" xmlns:a16="http://schemas.microsoft.com/office/drawing/2014/main" id="{9CD31E90-7C36-4454-8201-9E237B4C0CA6}"/>
                    </a:ext>
                  </a:extLst>
                </p:cNvPr>
                <p:cNvSpPr txBox="1"/>
                <p:nvPr/>
              </p:nvSpPr>
              <p:spPr bwMode="auto">
                <a:xfrm>
                  <a:off x="1237812" y="3513208"/>
                  <a:ext cx="2195910" cy="51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marL="0" marR="0" lvl="0" indent="0" algn="l" defTabSz="914377" rtl="0" eaLnBrk="1" fontAlgn="auto" latinLnBrk="0" hangingPunct="1">
                    <a:spcBef>
                      <a:spcPct val="0"/>
                    </a:spcBef>
                    <a:spcAft>
                      <a:spcPts val="0"/>
                    </a:spcAft>
                    <a:buClrTx/>
                    <a:buSzTx/>
                    <a:buFontTx/>
                    <a:buNone/>
                    <a:tabLst/>
                    <a:defRPr/>
                  </a:pPr>
                  <a:r>
                    <a:rPr kumimoji="0" lang="zh-CN" altLang="en-US" sz="2000" b="1" i="0" u="none" strike="noStrike" kern="1200" cap="none" spc="0" normalizeH="0" baseline="0" noProof="0" dirty="0" smtClean="0">
                      <a:ln>
                        <a:noFill/>
                      </a:ln>
                      <a:effectLst/>
                      <a:uLnTx/>
                      <a:uFillTx/>
                      <a:cs typeface="+mn-ea"/>
                      <a:sym typeface="+mn-lt"/>
                    </a:rPr>
                    <a:t>输入标题</a:t>
                  </a:r>
                  <a:endParaRPr kumimoji="0" lang="zh-CN" altLang="en-US" sz="2000" b="1" i="0" u="none" strike="noStrike" kern="1200" cap="none" spc="0" normalizeH="0" baseline="0" noProof="0" dirty="0">
                    <a:ln>
                      <a:noFill/>
                    </a:ln>
                    <a:effectLst/>
                    <a:uLnTx/>
                    <a:uFillTx/>
                    <a:cs typeface="+mn-ea"/>
                    <a:sym typeface="+mn-lt"/>
                  </a:endParaRPr>
                </a:p>
              </p:txBody>
            </p:sp>
          </p:grpSp>
          <p:cxnSp>
            <p:nvCxnSpPr>
              <p:cNvPr id="15" name="直接连接符 14">
                <a:extLst>
                  <a:ext uri="{FF2B5EF4-FFF2-40B4-BE49-F238E27FC236}">
                    <a16:creationId xmlns="" xmlns:a16="http://schemas.microsoft.com/office/drawing/2014/main" id="{03D9FD31-83E1-4CD4-91A7-C8E1F3614D78}"/>
                  </a:ext>
                </a:extLst>
              </p:cNvPr>
              <p:cNvCxnSpPr/>
              <p:nvPr/>
            </p:nvCxnSpPr>
            <p:spPr>
              <a:xfrm>
                <a:off x="3269997" y="4868997"/>
                <a:ext cx="0" cy="1274625"/>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 xmlns:a16="http://schemas.microsoft.com/office/drawing/2014/main" id="{BF796E0A-4001-4AC7-8B9A-B5EF2D54ABAB}"/>
                  </a:ext>
                </a:extLst>
              </p:cNvPr>
              <p:cNvCxnSpPr/>
              <p:nvPr/>
            </p:nvCxnSpPr>
            <p:spPr>
              <a:xfrm>
                <a:off x="5993741" y="4868997"/>
                <a:ext cx="0" cy="1274625"/>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 xmlns:a16="http://schemas.microsoft.com/office/drawing/2014/main" id="{A398CA19-7EA6-44EE-93DF-1ED707F6697E}"/>
                  </a:ext>
                </a:extLst>
              </p:cNvPr>
              <p:cNvCxnSpPr/>
              <p:nvPr/>
            </p:nvCxnSpPr>
            <p:spPr>
              <a:xfrm>
                <a:off x="8775851" y="4868997"/>
                <a:ext cx="0" cy="1274625"/>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5" name="iS1îḑê">
              <a:extLst>
                <a:ext uri="{FF2B5EF4-FFF2-40B4-BE49-F238E27FC236}">
                  <a16:creationId xmlns="" xmlns:a16="http://schemas.microsoft.com/office/drawing/2014/main" id="{D39DC8A8-B588-428C-9C0A-21B5D1A33CE2}"/>
                </a:ext>
              </a:extLst>
            </p:cNvPr>
            <p:cNvSpPr txBox="1"/>
            <p:nvPr/>
          </p:nvSpPr>
          <p:spPr>
            <a:xfrm>
              <a:off x="7579442" y="2308011"/>
              <a:ext cx="3871558" cy="635087"/>
            </a:xfrm>
            <a:prstGeom prst="rect">
              <a:avLst/>
            </a:prstGeom>
            <a:noFill/>
          </p:spPr>
          <p:txBody>
            <a:bodyPr wrap="square" lIns="91440" tIns="45720" rIns="91440" bIns="45720" anchor="t">
              <a:normAutofit/>
            </a:bodyPr>
            <a:lstStyle/>
            <a:p>
              <a:pPr>
                <a:lnSpc>
                  <a:spcPct val="150000"/>
                </a:lnSpc>
                <a:buSzPct val="25000"/>
              </a:pPr>
              <a:r>
                <a:rPr lang="zh-CN" altLang="en-US" sz="1200" b="1" dirty="0" smtClean="0">
                  <a:solidFill>
                    <a:schemeClr val="bg1"/>
                  </a:solidFill>
                  <a:cs typeface="+mn-ea"/>
                  <a:sym typeface="+mn-lt"/>
                </a:rPr>
                <a:t>输入您的标题输入您的标题输入您的标题输入您的标题</a:t>
              </a:r>
              <a:endParaRPr lang="en-US" altLang="zh-CN" sz="1200" b="1" dirty="0">
                <a:solidFill>
                  <a:schemeClr val="bg1"/>
                </a:solidFill>
                <a:cs typeface="+mn-ea"/>
                <a:sym typeface="+mn-lt"/>
              </a:endParaRPr>
            </a:p>
          </p:txBody>
        </p:sp>
        <p:sp>
          <p:nvSpPr>
            <p:cNvPr id="6" name="îṥḻíďê">
              <a:extLst>
                <a:ext uri="{FF2B5EF4-FFF2-40B4-BE49-F238E27FC236}">
                  <a16:creationId xmlns="" xmlns:a16="http://schemas.microsoft.com/office/drawing/2014/main" id="{C5C2285E-E667-451C-B40F-B4E7DB7527CF}"/>
                </a:ext>
              </a:extLst>
            </p:cNvPr>
            <p:cNvSpPr txBox="1"/>
            <p:nvPr/>
          </p:nvSpPr>
          <p:spPr>
            <a:xfrm>
              <a:off x="7579442" y="1974073"/>
              <a:ext cx="3871558" cy="333938"/>
            </a:xfrm>
            <a:prstGeom prst="rect">
              <a:avLst/>
            </a:prstGeom>
            <a:noFill/>
          </p:spPr>
          <p:txBody>
            <a:bodyPr wrap="square" lIns="91440" tIns="45720" rIns="91440" bIns="45720" anchor="ctr">
              <a:normAutofit/>
            </a:bodyPr>
            <a:lstStyle/>
            <a:p>
              <a:pPr>
                <a:buSzPct val="25000"/>
              </a:pPr>
              <a:r>
                <a:rPr lang="zh-CN" altLang="en-US" sz="1100" dirty="0" smtClean="0">
                  <a:solidFill>
                    <a:schemeClr val="bg1"/>
                  </a:solidFill>
                  <a:cs typeface="+mn-ea"/>
                  <a:sym typeface="+mn-lt"/>
                </a:rPr>
                <a:t>输入您的标题输入您的标题输入您的标题输入您的标题</a:t>
              </a:r>
              <a:endParaRPr lang="en-US" altLang="zh-CN" sz="1100" dirty="0">
                <a:solidFill>
                  <a:schemeClr val="bg1"/>
                </a:solidFill>
                <a:cs typeface="+mn-ea"/>
                <a:sym typeface="+mn-lt"/>
              </a:endParaRPr>
            </a:p>
          </p:txBody>
        </p:sp>
        <p:sp>
          <p:nvSpPr>
            <p:cNvPr id="7" name="i$ḷïḍê">
              <a:extLst>
                <a:ext uri="{FF2B5EF4-FFF2-40B4-BE49-F238E27FC236}">
                  <a16:creationId xmlns="" xmlns:a16="http://schemas.microsoft.com/office/drawing/2014/main" id="{D6FA67D2-8930-4183-AB7E-972124555BE7}"/>
                </a:ext>
              </a:extLst>
            </p:cNvPr>
            <p:cNvSpPr txBox="1"/>
            <p:nvPr/>
          </p:nvSpPr>
          <p:spPr>
            <a:xfrm>
              <a:off x="7579442" y="2943098"/>
              <a:ext cx="3871558" cy="601267"/>
            </a:xfrm>
            <a:prstGeom prst="rect">
              <a:avLst/>
            </a:prstGeom>
            <a:noFill/>
          </p:spPr>
          <p:txBody>
            <a:bodyPr wrap="square" lIns="91440" tIns="45720" rIns="91440" bIns="45720" anchor="t">
              <a:normAutofit/>
            </a:bodyPr>
            <a:lstStyle/>
            <a:p>
              <a:pPr>
                <a:lnSpc>
                  <a:spcPct val="150000"/>
                </a:lnSpc>
                <a:buSzPct val="25000"/>
              </a:pPr>
              <a:r>
                <a:rPr lang="zh-CN" altLang="en-US" sz="1100" dirty="0" smtClean="0">
                  <a:solidFill>
                    <a:schemeClr val="bg1"/>
                  </a:solidFill>
                  <a:cs typeface="+mn-ea"/>
                  <a:sym typeface="+mn-lt"/>
                </a:rPr>
                <a:t>输入您的标题输入您的标题输入您的标题输入您的标题</a:t>
              </a:r>
              <a:endParaRPr lang="en-US" altLang="zh-CN" sz="1100" dirty="0">
                <a:solidFill>
                  <a:schemeClr val="bg1"/>
                </a:solidFill>
                <a:cs typeface="+mn-ea"/>
                <a:sym typeface="+mn-lt"/>
              </a:endParaRPr>
            </a:p>
          </p:txBody>
        </p:sp>
      </p:grpSp>
    </p:spTree>
    <p:extLst>
      <p:ext uri="{BB962C8B-B14F-4D97-AF65-F5344CB8AC3E}">
        <p14:creationId xmlns:p14="http://schemas.microsoft.com/office/powerpoint/2010/main" val="180278252"/>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5045" y="340360"/>
            <a:ext cx="2766695" cy="3556635"/>
          </a:xfrm>
          <a:prstGeom prst="rect">
            <a:avLst/>
          </a:prstGeom>
        </p:spPr>
      </p:pic>
      <p:sp>
        <p:nvSpPr>
          <p:cNvPr id="45" name="MH_Others_1"/>
          <p:cNvSpPr txBox="1"/>
          <p:nvPr>
            <p:custDataLst>
              <p:tags r:id="rId2"/>
            </p:custDataLst>
          </p:nvPr>
        </p:nvSpPr>
        <p:spPr>
          <a:xfrm>
            <a:off x="5423624" y="1452901"/>
            <a:ext cx="1522137" cy="1107440"/>
          </a:xfrm>
          <a:prstGeom prst="rect">
            <a:avLst/>
          </a:prstGeom>
          <a:noFill/>
        </p:spPr>
        <p:txBody>
          <a:bodyPr vert="horz" wrap="square" lIns="0" tIns="0" rIns="0" bIns="0" rtlCol="0" anchor="ctr" anchorCtr="0">
            <a:spAutoFit/>
          </a:bodyPr>
          <a:lstStyle/>
          <a:p>
            <a:pPr algn="ctr"/>
            <a:r>
              <a:rPr lang="en-US" altLang="zh-CN" sz="7200" b="1" dirty="0" smtClean="0">
                <a:solidFill>
                  <a:srgbClr val="3B6058"/>
                </a:solidFill>
                <a:effectLst>
                  <a:outerShdw blurRad="38100" dist="38100" dir="2700000" algn="tl">
                    <a:srgbClr val="000000">
                      <a:alpha val="43137"/>
                    </a:srgbClr>
                  </a:outerShdw>
                </a:effectLst>
                <a:cs typeface="+mn-ea"/>
                <a:sym typeface="+mn-lt"/>
              </a:rPr>
              <a:t>04</a:t>
            </a:r>
            <a:endParaRPr lang="en-US" altLang="zh-CN" sz="7200" b="1" dirty="0">
              <a:solidFill>
                <a:srgbClr val="3B6058"/>
              </a:solidFill>
              <a:effectLst>
                <a:outerShdw blurRad="38100" dist="38100" dir="2700000" algn="tl">
                  <a:srgbClr val="000000">
                    <a:alpha val="43137"/>
                  </a:srgbClr>
                </a:outerShdw>
              </a:effectLst>
              <a:cs typeface="+mn-ea"/>
              <a:sym typeface="+mn-lt"/>
            </a:endParaRPr>
          </a:p>
        </p:txBody>
      </p:sp>
      <p:sp>
        <p:nvSpPr>
          <p:cNvPr id="47" name="TextBox 72"/>
          <p:cNvSpPr txBox="1"/>
          <p:nvPr/>
        </p:nvSpPr>
        <p:spPr>
          <a:xfrm>
            <a:off x="1966595" y="3762375"/>
            <a:ext cx="8426450" cy="13234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b="1" dirty="0" smtClean="0">
                <a:solidFill>
                  <a:schemeClr val="tx2"/>
                </a:solidFill>
                <a:cs typeface="+mn-ea"/>
                <a:sym typeface="+mn-lt"/>
              </a:rPr>
              <a:t>踏实工作</a:t>
            </a:r>
            <a:endParaRPr lang="en-US" altLang="zh-CN" sz="4000" b="1" dirty="0" smtClean="0">
              <a:solidFill>
                <a:schemeClr val="tx2"/>
              </a:solidFill>
              <a:cs typeface="+mn-ea"/>
              <a:sym typeface="+mn-lt"/>
            </a:endParaRPr>
          </a:p>
          <a:p>
            <a:pPr algn="ctr"/>
            <a:r>
              <a:rPr lang="zh-CN" altLang="en-US" sz="4000" b="1" dirty="0">
                <a:solidFill>
                  <a:schemeClr val="tx2"/>
                </a:solidFill>
                <a:cs typeface="+mn-ea"/>
                <a:sym typeface="+mn-lt"/>
              </a:rPr>
              <a:t>努力提高业务素养</a:t>
            </a:r>
          </a:p>
        </p:txBody>
      </p:sp>
      <p:grpSp>
        <p:nvGrpSpPr>
          <p:cNvPr id="51" name="组合 50"/>
          <p:cNvGrpSpPr/>
          <p:nvPr/>
        </p:nvGrpSpPr>
        <p:grpSpPr>
          <a:xfrm>
            <a:off x="7246658" y="2268777"/>
            <a:ext cx="252395" cy="252395"/>
            <a:chOff x="304800" y="673100"/>
            <a:chExt cx="4000500" cy="4000500"/>
          </a:xfrm>
          <a:effectLst>
            <a:outerShdw blurRad="444500" dist="254000" dir="8100000" algn="tr" rotWithShape="0">
              <a:prstClr val="black">
                <a:alpha val="50000"/>
              </a:prstClr>
            </a:outerShdw>
          </a:effectLst>
        </p:grpSpPr>
        <p:sp>
          <p:nvSpPr>
            <p:cNvPr id="52"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54" name="组合 53"/>
          <p:cNvGrpSpPr/>
          <p:nvPr/>
        </p:nvGrpSpPr>
        <p:grpSpPr>
          <a:xfrm>
            <a:off x="3449480" y="4698011"/>
            <a:ext cx="252395" cy="252395"/>
            <a:chOff x="304800" y="673100"/>
            <a:chExt cx="4000500" cy="4000500"/>
          </a:xfrm>
          <a:effectLst>
            <a:outerShdw blurRad="444500" dist="254000" dir="8100000" algn="tr" rotWithShape="0">
              <a:prstClr val="black">
                <a:alpha val="50000"/>
              </a:prstClr>
            </a:outerShdw>
          </a:effectLst>
        </p:grpSpPr>
        <p:sp>
          <p:nvSpPr>
            <p:cNvPr id="55"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57" name="组合 56"/>
          <p:cNvGrpSpPr/>
          <p:nvPr/>
        </p:nvGrpSpPr>
        <p:grpSpPr>
          <a:xfrm>
            <a:off x="4220621" y="3095965"/>
            <a:ext cx="252395" cy="252395"/>
            <a:chOff x="304800" y="673100"/>
            <a:chExt cx="4000500" cy="4000500"/>
          </a:xfrm>
          <a:solidFill>
            <a:srgbClr val="3B6058"/>
          </a:solidFill>
          <a:effectLst>
            <a:outerShdw blurRad="444500" dist="254000" dir="8100000" algn="tr" rotWithShape="0">
              <a:prstClr val="black">
                <a:alpha val="50000"/>
              </a:prstClr>
            </a:outerShdw>
          </a:effectLst>
        </p:grpSpPr>
        <p:sp>
          <p:nvSpPr>
            <p:cNvPr id="58" name="同心圆 70"/>
            <p:cNvSpPr/>
            <p:nvPr/>
          </p:nvSpPr>
          <p:spPr>
            <a:xfrm>
              <a:off x="304800" y="673100"/>
              <a:ext cx="4000500" cy="4000500"/>
            </a:xfrm>
            <a:prstGeom prst="donut">
              <a:avLst>
                <a:gd name="adj" fmla="val 487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9" name="椭圆 58"/>
            <p:cNvSpPr/>
            <p:nvPr/>
          </p:nvSpPr>
          <p:spPr>
            <a:xfrm>
              <a:off x="392113" y="760413"/>
              <a:ext cx="3825874" cy="382587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60" name="椭圆 59"/>
          <p:cNvSpPr/>
          <p:nvPr/>
        </p:nvSpPr>
        <p:spPr>
          <a:xfrm>
            <a:off x="7365912" y="2983984"/>
            <a:ext cx="476355" cy="476355"/>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1" name="椭圆 60"/>
          <p:cNvSpPr/>
          <p:nvPr/>
        </p:nvSpPr>
        <p:spPr>
          <a:xfrm>
            <a:off x="4108167" y="1966974"/>
            <a:ext cx="303080" cy="303080"/>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2" name="椭圆 61"/>
          <p:cNvSpPr/>
          <p:nvPr/>
        </p:nvSpPr>
        <p:spPr>
          <a:xfrm>
            <a:off x="5937798" y="3303687"/>
            <a:ext cx="250627" cy="250627"/>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3" name="椭圆 62"/>
          <p:cNvSpPr/>
          <p:nvPr/>
        </p:nvSpPr>
        <p:spPr>
          <a:xfrm>
            <a:off x="6911093" y="1382740"/>
            <a:ext cx="406401" cy="406400"/>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4" name="椭圆 63"/>
          <p:cNvSpPr/>
          <p:nvPr/>
        </p:nvSpPr>
        <p:spPr>
          <a:xfrm>
            <a:off x="4646725" y="2424662"/>
            <a:ext cx="259067" cy="259067"/>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Tree>
    <p:extLst>
      <p:ext uri="{BB962C8B-B14F-4D97-AF65-F5344CB8AC3E}">
        <p14:creationId xmlns:p14="http://schemas.microsoft.com/office/powerpoint/2010/main" val="1348143001"/>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1+#ppt_w/2"/>
                                          </p:val>
                                        </p:tav>
                                        <p:tav tm="100000">
                                          <p:val>
                                            <p:strVal val="#ppt_x"/>
                                          </p:val>
                                        </p:tav>
                                      </p:tavLst>
                                    </p:anim>
                                    <p:anim calcmode="lin" valueType="num">
                                      <p:cBhvr additive="base">
                                        <p:cTn id="13" dur="500" fill="hold"/>
                                        <p:tgtEl>
                                          <p:spTgt spid="4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250" fill="hold"/>
                                        <p:tgtEl>
                                          <p:spTgt spid="57"/>
                                        </p:tgtEl>
                                        <p:attrNameLst>
                                          <p:attrName>ppt_w</p:attrName>
                                        </p:attrNameLst>
                                      </p:cBhvr>
                                      <p:tavLst>
                                        <p:tav tm="0">
                                          <p:val>
                                            <p:fltVal val="0"/>
                                          </p:val>
                                        </p:tav>
                                        <p:tav tm="100000">
                                          <p:val>
                                            <p:strVal val="#ppt_w"/>
                                          </p:val>
                                        </p:tav>
                                      </p:tavLst>
                                    </p:anim>
                                    <p:anim calcmode="lin" valueType="num">
                                      <p:cBhvr>
                                        <p:cTn id="18" dur="250" fill="hold"/>
                                        <p:tgtEl>
                                          <p:spTgt spid="57"/>
                                        </p:tgtEl>
                                        <p:attrNameLst>
                                          <p:attrName>ppt_h</p:attrName>
                                        </p:attrNameLst>
                                      </p:cBhvr>
                                      <p:tavLst>
                                        <p:tav tm="0">
                                          <p:val>
                                            <p:fltVal val="0"/>
                                          </p:val>
                                        </p:tav>
                                        <p:tav tm="100000">
                                          <p:val>
                                            <p:strVal val="#ppt_h"/>
                                          </p:val>
                                        </p:tav>
                                      </p:tavLst>
                                    </p:anim>
                                    <p:anim calcmode="lin" valueType="num">
                                      <p:cBhvr>
                                        <p:cTn id="19" dur="250" fill="hold"/>
                                        <p:tgtEl>
                                          <p:spTgt spid="57"/>
                                        </p:tgtEl>
                                        <p:attrNameLst>
                                          <p:attrName>ppt_x</p:attrName>
                                        </p:attrNameLst>
                                      </p:cBhvr>
                                      <p:tavLst>
                                        <p:tav tm="0">
                                          <p:val>
                                            <p:fltVal val="0.5"/>
                                          </p:val>
                                        </p:tav>
                                        <p:tav tm="100000">
                                          <p:val>
                                            <p:strVal val="#ppt_x"/>
                                          </p:val>
                                        </p:tav>
                                      </p:tavLst>
                                    </p:anim>
                                    <p:anim calcmode="lin" valueType="num">
                                      <p:cBhvr>
                                        <p:cTn id="20" dur="250" fill="hold"/>
                                        <p:tgtEl>
                                          <p:spTgt spid="5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p:cTn id="24" dur="250" fill="hold"/>
                                        <p:tgtEl>
                                          <p:spTgt spid="54"/>
                                        </p:tgtEl>
                                        <p:attrNameLst>
                                          <p:attrName>ppt_w</p:attrName>
                                        </p:attrNameLst>
                                      </p:cBhvr>
                                      <p:tavLst>
                                        <p:tav tm="0">
                                          <p:val>
                                            <p:fltVal val="0"/>
                                          </p:val>
                                        </p:tav>
                                        <p:tav tm="100000">
                                          <p:val>
                                            <p:strVal val="#ppt_w"/>
                                          </p:val>
                                        </p:tav>
                                      </p:tavLst>
                                    </p:anim>
                                    <p:anim calcmode="lin" valueType="num">
                                      <p:cBhvr>
                                        <p:cTn id="25" dur="250" fill="hold"/>
                                        <p:tgtEl>
                                          <p:spTgt spid="54"/>
                                        </p:tgtEl>
                                        <p:attrNameLst>
                                          <p:attrName>ppt_h</p:attrName>
                                        </p:attrNameLst>
                                      </p:cBhvr>
                                      <p:tavLst>
                                        <p:tav tm="0">
                                          <p:val>
                                            <p:fltVal val="0"/>
                                          </p:val>
                                        </p:tav>
                                        <p:tav tm="100000">
                                          <p:val>
                                            <p:strVal val="#ppt_h"/>
                                          </p:val>
                                        </p:tav>
                                      </p:tavLst>
                                    </p:anim>
                                    <p:anim calcmode="lin" valueType="num">
                                      <p:cBhvr>
                                        <p:cTn id="26" dur="250" fill="hold"/>
                                        <p:tgtEl>
                                          <p:spTgt spid="54"/>
                                        </p:tgtEl>
                                        <p:attrNameLst>
                                          <p:attrName>ppt_x</p:attrName>
                                        </p:attrNameLst>
                                      </p:cBhvr>
                                      <p:tavLst>
                                        <p:tav tm="0">
                                          <p:val>
                                            <p:fltVal val="0.5"/>
                                          </p:val>
                                        </p:tav>
                                        <p:tav tm="100000">
                                          <p:val>
                                            <p:strVal val="#ppt_x"/>
                                          </p:val>
                                        </p:tav>
                                      </p:tavLst>
                                    </p:anim>
                                    <p:anim calcmode="lin" valueType="num">
                                      <p:cBhvr>
                                        <p:cTn id="27" dur="250" fill="hold"/>
                                        <p:tgtEl>
                                          <p:spTgt spid="54"/>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528"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250" fill="hold"/>
                                        <p:tgtEl>
                                          <p:spTgt spid="51"/>
                                        </p:tgtEl>
                                        <p:attrNameLst>
                                          <p:attrName>ppt_w</p:attrName>
                                        </p:attrNameLst>
                                      </p:cBhvr>
                                      <p:tavLst>
                                        <p:tav tm="0">
                                          <p:val>
                                            <p:fltVal val="0"/>
                                          </p:val>
                                        </p:tav>
                                        <p:tav tm="100000">
                                          <p:val>
                                            <p:strVal val="#ppt_w"/>
                                          </p:val>
                                        </p:tav>
                                      </p:tavLst>
                                    </p:anim>
                                    <p:anim calcmode="lin" valueType="num">
                                      <p:cBhvr>
                                        <p:cTn id="32" dur="250" fill="hold"/>
                                        <p:tgtEl>
                                          <p:spTgt spid="51"/>
                                        </p:tgtEl>
                                        <p:attrNameLst>
                                          <p:attrName>ppt_h</p:attrName>
                                        </p:attrNameLst>
                                      </p:cBhvr>
                                      <p:tavLst>
                                        <p:tav tm="0">
                                          <p:val>
                                            <p:fltVal val="0"/>
                                          </p:val>
                                        </p:tav>
                                        <p:tav tm="100000">
                                          <p:val>
                                            <p:strVal val="#ppt_h"/>
                                          </p:val>
                                        </p:tav>
                                      </p:tavLst>
                                    </p:anim>
                                    <p:anim calcmode="lin" valueType="num">
                                      <p:cBhvr>
                                        <p:cTn id="33" dur="250" fill="hold"/>
                                        <p:tgtEl>
                                          <p:spTgt spid="51"/>
                                        </p:tgtEl>
                                        <p:attrNameLst>
                                          <p:attrName>ppt_x</p:attrName>
                                        </p:attrNameLst>
                                      </p:cBhvr>
                                      <p:tavLst>
                                        <p:tav tm="0">
                                          <p:val>
                                            <p:fltVal val="0.5"/>
                                          </p:val>
                                        </p:tav>
                                        <p:tav tm="100000">
                                          <p:val>
                                            <p:strVal val="#ppt_x"/>
                                          </p:val>
                                        </p:tav>
                                      </p:tavLst>
                                    </p:anim>
                                    <p:anim calcmode="lin" valueType="num">
                                      <p:cBhvr>
                                        <p:cTn id="34" dur="250" fill="hold"/>
                                        <p:tgtEl>
                                          <p:spTgt spid="51"/>
                                        </p:tgtEl>
                                        <p:attrNameLst>
                                          <p:attrName>ppt_y</p:attrName>
                                        </p:attrNameLst>
                                      </p:cBhvr>
                                      <p:tavLst>
                                        <p:tav tm="0">
                                          <p:val>
                                            <p:fltVal val="0.5"/>
                                          </p:val>
                                        </p:tav>
                                        <p:tav tm="100000">
                                          <p:val>
                                            <p:strVal val="#ppt_y"/>
                                          </p:val>
                                        </p:tav>
                                      </p:tavLst>
                                    </p:anim>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60" grpId="0" bldLvl="0" animBg="1"/>
      <p:bldP spid="61" grpId="0" bldLvl="0" animBg="1"/>
      <p:bldP spid="62" grpId="0" bldLvl="0" animBg="1"/>
      <p:bldP spid="63" grpId="0" bldLvl="0" animBg="1"/>
      <p:bldP spid="6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246630" y="1201420"/>
            <a:ext cx="1606550" cy="1003608"/>
          </a:xfrm>
          <a:prstGeom prst="rect">
            <a:avLst/>
          </a:prstGeom>
          <a:noFill/>
        </p:spPr>
        <p:txBody>
          <a:bodyPr wrap="square" rtlCol="0">
            <a:spAutoFit/>
          </a:bodyPr>
          <a:lstStyle/>
          <a:p>
            <a:pPr>
              <a:lnSpc>
                <a:spcPct val="120000"/>
              </a:lnSpc>
            </a:pPr>
            <a:r>
              <a:rPr lang="zh-CN" altLang="en-US" sz="5400" b="1" dirty="0">
                <a:solidFill>
                  <a:srgbClr val="3B6058"/>
                </a:solidFill>
                <a:cs typeface="+mn-ea"/>
                <a:sym typeface="+mn-lt"/>
              </a:rPr>
              <a:t>前言</a:t>
            </a:r>
          </a:p>
        </p:txBody>
      </p:sp>
      <p:sp>
        <p:nvSpPr>
          <p:cNvPr id="10" name="文本框 9"/>
          <p:cNvSpPr txBox="1"/>
          <p:nvPr/>
        </p:nvSpPr>
        <p:spPr>
          <a:xfrm>
            <a:off x="1659201" y="2183094"/>
            <a:ext cx="7659459" cy="2553335"/>
          </a:xfrm>
          <a:prstGeom prst="rect">
            <a:avLst/>
          </a:prstGeom>
          <a:noFill/>
        </p:spPr>
        <p:txBody>
          <a:bodyPr wrap="square" rtlCol="0">
            <a:spAutoFit/>
          </a:bodyPr>
          <a:lstStyle/>
          <a:p>
            <a:pPr>
              <a:lnSpc>
                <a:spcPct val="200000"/>
              </a:lnSpc>
            </a:pPr>
            <a:r>
              <a:rPr lang="zh-CN" altLang="en-US" sz="2000" dirty="0">
                <a:solidFill>
                  <a:srgbClr val="3B6058"/>
                </a:solidFill>
                <a:cs typeface="+mn-ea"/>
                <a:sym typeface="+mn-lt"/>
              </a:rPr>
              <a:t>在领导的关怀指导和各位老师的帮助下，使我这个刚走出校园，</a:t>
            </a:r>
          </a:p>
          <a:p>
            <a:pPr>
              <a:lnSpc>
                <a:spcPct val="200000"/>
              </a:lnSpc>
            </a:pPr>
            <a:r>
              <a:rPr lang="zh-CN" altLang="en-US" sz="2000" dirty="0">
                <a:solidFill>
                  <a:srgbClr val="3B6058"/>
                </a:solidFill>
                <a:cs typeface="+mn-ea"/>
                <a:sym typeface="+mn-lt"/>
              </a:rPr>
              <a:t>又重新走进校园，只有理论而没有实践的新教师学会了很多东西，成功地实现了从学生到老师的转变，</a:t>
            </a:r>
          </a:p>
          <a:p>
            <a:pPr>
              <a:lnSpc>
                <a:spcPct val="200000"/>
              </a:lnSpc>
            </a:pPr>
            <a:r>
              <a:rPr lang="zh-CN" altLang="en-US" sz="2000" dirty="0">
                <a:solidFill>
                  <a:srgbClr val="3B6058"/>
                </a:solidFill>
                <a:cs typeface="+mn-ea"/>
                <a:sym typeface="+mn-lt"/>
              </a:rPr>
              <a:t>工作得到了实践锻炼，思想认识也有了极大的提高。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4">
            <a:extLst>
              <a:ext uri="{FF2B5EF4-FFF2-40B4-BE49-F238E27FC236}">
                <a16:creationId xmlns="" xmlns:a16="http://schemas.microsoft.com/office/drawing/2014/main" id="{18675D7A-CFD9-4D22-A87E-AAE4088E474D}"/>
              </a:ext>
            </a:extLst>
          </p:cNvPr>
          <p:cNvGrpSpPr>
            <a:grpSpLocks/>
          </p:cNvGrpSpPr>
          <p:nvPr/>
        </p:nvGrpSpPr>
        <p:grpSpPr bwMode="auto">
          <a:xfrm>
            <a:off x="3083300" y="1467852"/>
            <a:ext cx="5238552" cy="4593458"/>
            <a:chOff x="-285" y="0"/>
            <a:chExt cx="2761" cy="2421"/>
          </a:xfrm>
        </p:grpSpPr>
        <p:pic>
          <p:nvPicPr>
            <p:cNvPr id="7" name="Picture 45" descr="iPhone_5S_freebie">
              <a:extLst>
                <a:ext uri="{FF2B5EF4-FFF2-40B4-BE49-F238E27FC236}">
                  <a16:creationId xmlns="" xmlns:a16="http://schemas.microsoft.com/office/drawing/2014/main" id="{1AC6C8A3-4E9A-4024-9837-CDE012E784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 y="0"/>
              <a:ext cx="2761" cy="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6" descr="10111220362419802e801c5ef8副本">
              <a:extLst>
                <a:ext uri="{FF2B5EF4-FFF2-40B4-BE49-F238E27FC236}">
                  <a16:creationId xmlns="" xmlns:a16="http://schemas.microsoft.com/office/drawing/2014/main" id="{AB72A11E-06D4-42E8-A90C-945E31660E7C}"/>
                </a:ext>
              </a:extLst>
            </p:cNvPr>
            <p:cNvSpPr>
              <a:spLocks noChangeArrowheads="1"/>
            </p:cNvSpPr>
            <p:nvPr/>
          </p:nvSpPr>
          <p:spPr bwMode="auto">
            <a:xfrm>
              <a:off x="631" y="310"/>
              <a:ext cx="929" cy="1639"/>
            </a:xfrm>
            <a:prstGeom prst="rect">
              <a:avLst/>
            </a:prstGeom>
            <a:blipFill dpi="0" rotWithShape="1">
              <a:blip r:embed="rId5"/>
              <a:srcRect/>
              <a:stretch>
                <a:fillRect r="-7874"/>
              </a:stretch>
            </a:blipFill>
            <a:ln w="6350">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cs typeface="+mn-ea"/>
                <a:sym typeface="+mn-lt"/>
              </a:endParaRPr>
            </a:p>
          </p:txBody>
        </p:sp>
      </p:grpSp>
      <p:sp>
        <p:nvSpPr>
          <p:cNvPr id="9" name="Oval 47">
            <a:extLst>
              <a:ext uri="{FF2B5EF4-FFF2-40B4-BE49-F238E27FC236}">
                <a16:creationId xmlns="" xmlns:a16="http://schemas.microsoft.com/office/drawing/2014/main" id="{346E0CDD-D669-4ED8-8EED-5678EEDE82C7}"/>
              </a:ext>
            </a:extLst>
          </p:cNvPr>
          <p:cNvSpPr>
            <a:spLocks noChangeArrowheads="1"/>
          </p:cNvSpPr>
          <p:nvPr/>
        </p:nvSpPr>
        <p:spPr bwMode="auto">
          <a:xfrm>
            <a:off x="7210695" y="1781062"/>
            <a:ext cx="650650" cy="681796"/>
          </a:xfrm>
          <a:prstGeom prst="ellipse">
            <a:avLst/>
          </a:prstGeom>
          <a:solidFill>
            <a:srgbClr val="358595"/>
          </a:solidFill>
          <a:ln>
            <a:noFill/>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prstClr val="white"/>
                </a:solidFill>
                <a:effectLst/>
                <a:uLnTx/>
                <a:uFillTx/>
                <a:cs typeface="+mn-ea"/>
                <a:sym typeface="+mn-lt"/>
              </a:rPr>
              <a:t>4</a:t>
            </a:r>
          </a:p>
        </p:txBody>
      </p:sp>
      <p:sp>
        <p:nvSpPr>
          <p:cNvPr id="22" name="Oval 47">
            <a:extLst>
              <a:ext uri="{FF2B5EF4-FFF2-40B4-BE49-F238E27FC236}">
                <a16:creationId xmlns="" xmlns:a16="http://schemas.microsoft.com/office/drawing/2014/main" id="{2DE21365-A4B0-4D0B-B2A4-3C0E51D17A10}"/>
              </a:ext>
            </a:extLst>
          </p:cNvPr>
          <p:cNvSpPr>
            <a:spLocks noChangeArrowheads="1"/>
          </p:cNvSpPr>
          <p:nvPr/>
        </p:nvSpPr>
        <p:spPr bwMode="auto">
          <a:xfrm>
            <a:off x="7210695" y="3082785"/>
            <a:ext cx="650650" cy="681796"/>
          </a:xfrm>
          <a:prstGeom prst="ellipse">
            <a:avLst/>
          </a:prstGeom>
          <a:solidFill>
            <a:schemeClr val="tx1">
              <a:lumMod val="75000"/>
              <a:lumOff val="25000"/>
            </a:schemeClr>
          </a:solidFill>
          <a:ln>
            <a:noFill/>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3200" kern="0" dirty="0">
                <a:solidFill>
                  <a:prstClr val="white"/>
                </a:solidFill>
                <a:cs typeface="+mn-ea"/>
                <a:sym typeface="+mn-lt"/>
              </a:rPr>
              <a:t>5</a:t>
            </a:r>
            <a:endParaRPr kumimoji="0" lang="en-US" altLang="zh-CN" sz="3200" b="0" i="0" u="none" strike="noStrike" kern="0" cap="none" spc="0" normalizeH="0" baseline="0" noProof="0" dirty="0">
              <a:ln>
                <a:noFill/>
              </a:ln>
              <a:solidFill>
                <a:prstClr val="white"/>
              </a:solidFill>
              <a:effectLst/>
              <a:uLnTx/>
              <a:uFillTx/>
              <a:cs typeface="+mn-ea"/>
              <a:sym typeface="+mn-lt"/>
            </a:endParaRPr>
          </a:p>
        </p:txBody>
      </p:sp>
      <p:sp>
        <p:nvSpPr>
          <p:cNvPr id="27" name="Oval 47">
            <a:extLst>
              <a:ext uri="{FF2B5EF4-FFF2-40B4-BE49-F238E27FC236}">
                <a16:creationId xmlns="" xmlns:a16="http://schemas.microsoft.com/office/drawing/2014/main" id="{8ACC5664-9F48-440E-AF5B-5AF8E284E805}"/>
              </a:ext>
            </a:extLst>
          </p:cNvPr>
          <p:cNvSpPr>
            <a:spLocks noChangeArrowheads="1"/>
          </p:cNvSpPr>
          <p:nvPr/>
        </p:nvSpPr>
        <p:spPr bwMode="auto">
          <a:xfrm>
            <a:off x="7241628" y="4562442"/>
            <a:ext cx="650650" cy="681795"/>
          </a:xfrm>
          <a:prstGeom prst="ellipse">
            <a:avLst/>
          </a:prstGeom>
          <a:solidFill>
            <a:srgbClr val="358595"/>
          </a:solidFill>
          <a:ln>
            <a:noFill/>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3200" kern="0" dirty="0">
                <a:solidFill>
                  <a:prstClr val="white"/>
                </a:solidFill>
                <a:cs typeface="+mn-ea"/>
                <a:sym typeface="+mn-lt"/>
              </a:rPr>
              <a:t>6</a:t>
            </a:r>
            <a:endParaRPr kumimoji="0" lang="en-US" altLang="zh-CN" sz="3200" b="0" i="0" u="none" strike="noStrike" kern="0" cap="none" spc="0" normalizeH="0" baseline="0" noProof="0" dirty="0">
              <a:ln>
                <a:noFill/>
              </a:ln>
              <a:solidFill>
                <a:prstClr val="white"/>
              </a:solidFill>
              <a:effectLst/>
              <a:uLnTx/>
              <a:uFillTx/>
              <a:cs typeface="+mn-ea"/>
              <a:sym typeface="+mn-lt"/>
            </a:endParaRPr>
          </a:p>
        </p:txBody>
      </p:sp>
      <p:sp>
        <p:nvSpPr>
          <p:cNvPr id="28" name="Oval 47">
            <a:extLst>
              <a:ext uri="{FF2B5EF4-FFF2-40B4-BE49-F238E27FC236}">
                <a16:creationId xmlns="" xmlns:a16="http://schemas.microsoft.com/office/drawing/2014/main" id="{4E4D36D2-D9CC-48F6-9B82-5A7C13000B1E}"/>
              </a:ext>
            </a:extLst>
          </p:cNvPr>
          <p:cNvSpPr>
            <a:spLocks noChangeArrowheads="1"/>
          </p:cNvSpPr>
          <p:nvPr/>
        </p:nvSpPr>
        <p:spPr bwMode="auto">
          <a:xfrm>
            <a:off x="3541861" y="1732546"/>
            <a:ext cx="650650" cy="730311"/>
          </a:xfrm>
          <a:prstGeom prst="ellipse">
            <a:avLst/>
          </a:prstGeom>
          <a:solidFill>
            <a:srgbClr val="358595"/>
          </a:solidFill>
          <a:ln>
            <a:noFill/>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3200" kern="0" dirty="0">
                <a:solidFill>
                  <a:prstClr val="white"/>
                </a:solidFill>
                <a:cs typeface="+mn-ea"/>
                <a:sym typeface="+mn-lt"/>
              </a:rPr>
              <a:t>1</a:t>
            </a:r>
            <a:endParaRPr kumimoji="0" lang="en-US" altLang="zh-CN" sz="3200" b="0" i="0" u="none" strike="noStrike" kern="0" cap="none" spc="0" normalizeH="0" baseline="0" noProof="0" dirty="0">
              <a:ln>
                <a:noFill/>
              </a:ln>
              <a:solidFill>
                <a:prstClr val="white"/>
              </a:solidFill>
              <a:effectLst/>
              <a:uLnTx/>
              <a:uFillTx/>
              <a:cs typeface="+mn-ea"/>
              <a:sym typeface="+mn-lt"/>
            </a:endParaRPr>
          </a:p>
        </p:txBody>
      </p:sp>
      <p:sp>
        <p:nvSpPr>
          <p:cNvPr id="31" name="Oval 47">
            <a:extLst>
              <a:ext uri="{FF2B5EF4-FFF2-40B4-BE49-F238E27FC236}">
                <a16:creationId xmlns="" xmlns:a16="http://schemas.microsoft.com/office/drawing/2014/main" id="{45BAFA2C-FFAB-46C9-9472-27BB5791C588}"/>
              </a:ext>
            </a:extLst>
          </p:cNvPr>
          <p:cNvSpPr>
            <a:spLocks noChangeArrowheads="1"/>
          </p:cNvSpPr>
          <p:nvPr/>
        </p:nvSpPr>
        <p:spPr bwMode="auto">
          <a:xfrm>
            <a:off x="3626956" y="4483970"/>
            <a:ext cx="650650" cy="681796"/>
          </a:xfrm>
          <a:prstGeom prst="ellipse">
            <a:avLst/>
          </a:prstGeom>
          <a:solidFill>
            <a:srgbClr val="358595"/>
          </a:solidFill>
          <a:ln>
            <a:noFill/>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3200" kern="0" dirty="0">
                <a:solidFill>
                  <a:prstClr val="white"/>
                </a:solidFill>
                <a:cs typeface="+mn-ea"/>
                <a:sym typeface="+mn-lt"/>
              </a:rPr>
              <a:t>3</a:t>
            </a:r>
            <a:endParaRPr kumimoji="0" lang="en-US" altLang="zh-CN" sz="3200" b="0" i="0" u="none" strike="noStrike" kern="0" cap="none" spc="0" normalizeH="0" baseline="0" noProof="0" dirty="0">
              <a:ln>
                <a:noFill/>
              </a:ln>
              <a:solidFill>
                <a:prstClr val="white"/>
              </a:solidFill>
              <a:effectLst/>
              <a:uLnTx/>
              <a:uFillTx/>
              <a:cs typeface="+mn-ea"/>
              <a:sym typeface="+mn-lt"/>
            </a:endParaRPr>
          </a:p>
        </p:txBody>
      </p:sp>
      <p:sp>
        <p:nvSpPr>
          <p:cNvPr id="32" name="Oval 47">
            <a:extLst>
              <a:ext uri="{FF2B5EF4-FFF2-40B4-BE49-F238E27FC236}">
                <a16:creationId xmlns="" xmlns:a16="http://schemas.microsoft.com/office/drawing/2014/main" id="{A9D1F846-D7D7-4EDA-8668-872E1F433A6D}"/>
              </a:ext>
            </a:extLst>
          </p:cNvPr>
          <p:cNvSpPr>
            <a:spLocks noChangeArrowheads="1"/>
          </p:cNvSpPr>
          <p:nvPr/>
        </p:nvSpPr>
        <p:spPr bwMode="auto">
          <a:xfrm>
            <a:off x="3563760" y="3082785"/>
            <a:ext cx="650650" cy="681796"/>
          </a:xfrm>
          <a:prstGeom prst="ellipse">
            <a:avLst/>
          </a:prstGeom>
          <a:solidFill>
            <a:schemeClr val="tx1">
              <a:lumMod val="75000"/>
              <a:lumOff val="25000"/>
            </a:schemeClr>
          </a:solidFill>
          <a:ln>
            <a:noFill/>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3200" kern="0" dirty="0">
                <a:solidFill>
                  <a:prstClr val="white"/>
                </a:solidFill>
                <a:cs typeface="+mn-ea"/>
                <a:sym typeface="+mn-lt"/>
              </a:rPr>
              <a:t>2</a:t>
            </a:r>
            <a:endParaRPr kumimoji="0" lang="en-US" altLang="zh-CN" sz="3200" b="0" i="0" u="none" strike="noStrike" kern="0" cap="none" spc="0" normalizeH="0" baseline="0" noProof="0" dirty="0">
              <a:ln>
                <a:noFill/>
              </a:ln>
              <a:solidFill>
                <a:prstClr val="white"/>
              </a:solidFill>
              <a:effectLst/>
              <a:uLnTx/>
              <a:uFillTx/>
              <a:cs typeface="+mn-ea"/>
              <a:sym typeface="+mn-lt"/>
            </a:endParaRPr>
          </a:p>
        </p:txBody>
      </p:sp>
      <p:sp>
        <p:nvSpPr>
          <p:cNvPr id="35" name="Rectangle 50">
            <a:extLst>
              <a:ext uri="{FF2B5EF4-FFF2-40B4-BE49-F238E27FC236}">
                <a16:creationId xmlns="" xmlns:a16="http://schemas.microsoft.com/office/drawing/2014/main" id="{F6667C25-D047-4346-961E-1B0150CB2C2A}"/>
              </a:ext>
            </a:extLst>
          </p:cNvPr>
          <p:cNvSpPr>
            <a:spLocks noChangeArrowheads="1"/>
          </p:cNvSpPr>
          <p:nvPr/>
        </p:nvSpPr>
        <p:spPr bwMode="auto">
          <a:xfrm>
            <a:off x="983366" y="1590916"/>
            <a:ext cx="26440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charset="0"/>
              <a:buNone/>
            </a:pPr>
            <a:r>
              <a:rPr lang="zh-CN" altLang="en-US" b="1" dirty="0" smtClean="0">
                <a:solidFill>
                  <a:prstClr val="black">
                    <a:lumMod val="50000"/>
                    <a:lumOff val="50000"/>
                  </a:prstClr>
                </a:solidFill>
                <a:cs typeface="+mn-ea"/>
                <a:sym typeface="+mn-lt"/>
              </a:rPr>
              <a:t>输入您的标题</a:t>
            </a:r>
            <a:endParaRPr lang="zh-CN" altLang="en-US" b="1" dirty="0">
              <a:solidFill>
                <a:prstClr val="black">
                  <a:lumMod val="50000"/>
                  <a:lumOff val="50000"/>
                </a:prstClr>
              </a:solidFill>
              <a:cs typeface="+mn-ea"/>
              <a:sym typeface="+mn-lt"/>
            </a:endParaRPr>
          </a:p>
          <a:p>
            <a:pPr>
              <a:buFont typeface="Arial" charset="0"/>
              <a:buNone/>
            </a:pPr>
            <a:r>
              <a:rPr lang="zh-CN" altLang="en-US" sz="1400" dirty="0">
                <a:solidFill>
                  <a:prstClr val="black">
                    <a:lumMod val="50000"/>
                    <a:lumOff val="50000"/>
                  </a:prstClr>
                </a:solidFill>
                <a:cs typeface="+mn-ea"/>
                <a:sym typeface="+mn-lt"/>
              </a:rPr>
              <a:t>请输入该部分概括内容请输入该部分概括内容请输入该部分概括内容请输入该部分概括内容</a:t>
            </a:r>
          </a:p>
        </p:txBody>
      </p:sp>
      <p:sp>
        <p:nvSpPr>
          <p:cNvPr id="36" name="Rectangle 50">
            <a:extLst>
              <a:ext uri="{FF2B5EF4-FFF2-40B4-BE49-F238E27FC236}">
                <a16:creationId xmlns="" xmlns:a16="http://schemas.microsoft.com/office/drawing/2014/main" id="{301903F8-D578-4055-B36F-59C7140F8156}"/>
              </a:ext>
            </a:extLst>
          </p:cNvPr>
          <p:cNvSpPr>
            <a:spLocks noChangeArrowheads="1"/>
          </p:cNvSpPr>
          <p:nvPr/>
        </p:nvSpPr>
        <p:spPr bwMode="auto">
          <a:xfrm>
            <a:off x="983366" y="2905419"/>
            <a:ext cx="25803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charset="0"/>
              <a:buNone/>
            </a:pPr>
            <a:r>
              <a:rPr lang="zh-CN" altLang="en-US" b="1" dirty="0" smtClean="0">
                <a:solidFill>
                  <a:prstClr val="black">
                    <a:lumMod val="50000"/>
                    <a:lumOff val="50000"/>
                  </a:prstClr>
                </a:solidFill>
                <a:cs typeface="+mn-ea"/>
                <a:sym typeface="+mn-lt"/>
              </a:rPr>
              <a:t>输入您的标题</a:t>
            </a:r>
            <a:endParaRPr lang="zh-CN" altLang="en-US" b="1" dirty="0">
              <a:solidFill>
                <a:prstClr val="black">
                  <a:lumMod val="50000"/>
                  <a:lumOff val="50000"/>
                </a:prstClr>
              </a:solidFill>
              <a:cs typeface="+mn-ea"/>
              <a:sym typeface="+mn-lt"/>
            </a:endParaRPr>
          </a:p>
          <a:p>
            <a:pPr>
              <a:buFont typeface="Arial" charset="0"/>
              <a:buNone/>
            </a:pPr>
            <a:r>
              <a:rPr lang="zh-CN" altLang="en-US" sz="1400" dirty="0">
                <a:solidFill>
                  <a:prstClr val="black">
                    <a:lumMod val="50000"/>
                    <a:lumOff val="50000"/>
                  </a:prstClr>
                </a:solidFill>
                <a:cs typeface="+mn-ea"/>
                <a:sym typeface="+mn-lt"/>
              </a:rPr>
              <a:t>请输入该部分概括内容请输入该部分概括内容请输入该部分概括内容请输入该部分概括内容</a:t>
            </a:r>
          </a:p>
        </p:txBody>
      </p:sp>
      <p:sp>
        <p:nvSpPr>
          <p:cNvPr id="37" name="Rectangle 50">
            <a:extLst>
              <a:ext uri="{FF2B5EF4-FFF2-40B4-BE49-F238E27FC236}">
                <a16:creationId xmlns="" xmlns:a16="http://schemas.microsoft.com/office/drawing/2014/main" id="{4A595FF1-C0CD-4887-B409-7DA1BDBB7680}"/>
              </a:ext>
            </a:extLst>
          </p:cNvPr>
          <p:cNvSpPr>
            <a:spLocks noChangeArrowheads="1"/>
          </p:cNvSpPr>
          <p:nvPr/>
        </p:nvSpPr>
        <p:spPr bwMode="auto">
          <a:xfrm>
            <a:off x="1072690" y="4384509"/>
            <a:ext cx="260613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charset="0"/>
              <a:buNone/>
            </a:pPr>
            <a:r>
              <a:rPr lang="zh-CN" altLang="en-US" b="1" dirty="0" smtClean="0">
                <a:solidFill>
                  <a:prstClr val="black">
                    <a:lumMod val="50000"/>
                    <a:lumOff val="50000"/>
                  </a:prstClr>
                </a:solidFill>
                <a:cs typeface="+mn-ea"/>
                <a:sym typeface="+mn-lt"/>
              </a:rPr>
              <a:t>输入您的标题</a:t>
            </a:r>
            <a:endParaRPr lang="zh-CN" altLang="en-US" b="1" dirty="0">
              <a:solidFill>
                <a:prstClr val="black">
                  <a:lumMod val="50000"/>
                  <a:lumOff val="50000"/>
                </a:prstClr>
              </a:solidFill>
              <a:cs typeface="+mn-ea"/>
              <a:sym typeface="+mn-lt"/>
            </a:endParaRPr>
          </a:p>
          <a:p>
            <a:pPr>
              <a:buFont typeface="Arial" charset="0"/>
              <a:buNone/>
            </a:pPr>
            <a:r>
              <a:rPr lang="zh-CN" altLang="en-US" sz="1400" dirty="0">
                <a:solidFill>
                  <a:prstClr val="black">
                    <a:lumMod val="50000"/>
                    <a:lumOff val="50000"/>
                  </a:prstClr>
                </a:solidFill>
                <a:cs typeface="+mn-ea"/>
                <a:sym typeface="+mn-lt"/>
              </a:rPr>
              <a:t>请输入该部分概括内容请输入该部分概括内容请输入该部分概括内容请输入该部分概括内容</a:t>
            </a:r>
          </a:p>
        </p:txBody>
      </p:sp>
      <p:sp>
        <p:nvSpPr>
          <p:cNvPr id="38" name="Rectangle 50">
            <a:extLst>
              <a:ext uri="{FF2B5EF4-FFF2-40B4-BE49-F238E27FC236}">
                <a16:creationId xmlns="" xmlns:a16="http://schemas.microsoft.com/office/drawing/2014/main" id="{7719A448-5CCB-4D0C-AA30-6E3EFA304D5C}"/>
              </a:ext>
            </a:extLst>
          </p:cNvPr>
          <p:cNvSpPr>
            <a:spLocks noChangeArrowheads="1"/>
          </p:cNvSpPr>
          <p:nvPr/>
        </p:nvSpPr>
        <p:spPr bwMode="auto">
          <a:xfrm>
            <a:off x="8142292" y="1781062"/>
            <a:ext cx="26440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charset="0"/>
              <a:buNone/>
            </a:pPr>
            <a:r>
              <a:rPr lang="zh-CN" altLang="en-US" b="1" dirty="0" smtClean="0">
                <a:solidFill>
                  <a:prstClr val="black">
                    <a:lumMod val="50000"/>
                    <a:lumOff val="50000"/>
                  </a:prstClr>
                </a:solidFill>
                <a:cs typeface="+mn-ea"/>
                <a:sym typeface="+mn-lt"/>
              </a:rPr>
              <a:t>输入您的标题</a:t>
            </a:r>
            <a:endParaRPr lang="zh-CN" altLang="en-US" b="1" dirty="0">
              <a:solidFill>
                <a:prstClr val="black">
                  <a:lumMod val="50000"/>
                  <a:lumOff val="50000"/>
                </a:prstClr>
              </a:solidFill>
              <a:cs typeface="+mn-ea"/>
              <a:sym typeface="+mn-lt"/>
            </a:endParaRPr>
          </a:p>
          <a:p>
            <a:pPr>
              <a:buFont typeface="Arial" charset="0"/>
              <a:buNone/>
            </a:pPr>
            <a:r>
              <a:rPr lang="zh-CN" altLang="en-US" sz="1400" dirty="0">
                <a:solidFill>
                  <a:prstClr val="black">
                    <a:lumMod val="50000"/>
                    <a:lumOff val="50000"/>
                  </a:prstClr>
                </a:solidFill>
                <a:cs typeface="+mn-ea"/>
                <a:sym typeface="+mn-lt"/>
              </a:rPr>
              <a:t>请输入该部分概括内容请输入该部分概括内容请输入该部分概括内容请输入该部分概括内容</a:t>
            </a:r>
          </a:p>
        </p:txBody>
      </p:sp>
      <p:sp>
        <p:nvSpPr>
          <p:cNvPr id="39" name="Rectangle 50">
            <a:extLst>
              <a:ext uri="{FF2B5EF4-FFF2-40B4-BE49-F238E27FC236}">
                <a16:creationId xmlns="" xmlns:a16="http://schemas.microsoft.com/office/drawing/2014/main" id="{71D14310-04B6-4A35-A90E-76934533310F}"/>
              </a:ext>
            </a:extLst>
          </p:cNvPr>
          <p:cNvSpPr>
            <a:spLocks noChangeArrowheads="1"/>
          </p:cNvSpPr>
          <p:nvPr/>
        </p:nvSpPr>
        <p:spPr bwMode="auto">
          <a:xfrm>
            <a:off x="8142292" y="3095565"/>
            <a:ext cx="25803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charset="0"/>
              <a:buNone/>
            </a:pPr>
            <a:r>
              <a:rPr lang="zh-CN" altLang="en-US" b="1" dirty="0" smtClean="0">
                <a:solidFill>
                  <a:prstClr val="black">
                    <a:lumMod val="50000"/>
                    <a:lumOff val="50000"/>
                  </a:prstClr>
                </a:solidFill>
                <a:cs typeface="+mn-ea"/>
                <a:sym typeface="+mn-lt"/>
              </a:rPr>
              <a:t>输入您的标题</a:t>
            </a:r>
            <a:endParaRPr lang="zh-CN" altLang="en-US" b="1" dirty="0">
              <a:solidFill>
                <a:prstClr val="black">
                  <a:lumMod val="50000"/>
                  <a:lumOff val="50000"/>
                </a:prstClr>
              </a:solidFill>
              <a:cs typeface="+mn-ea"/>
              <a:sym typeface="+mn-lt"/>
            </a:endParaRPr>
          </a:p>
          <a:p>
            <a:pPr>
              <a:buFont typeface="Arial" charset="0"/>
              <a:buNone/>
            </a:pPr>
            <a:r>
              <a:rPr lang="zh-CN" altLang="en-US" sz="1400" dirty="0">
                <a:solidFill>
                  <a:prstClr val="black">
                    <a:lumMod val="50000"/>
                    <a:lumOff val="50000"/>
                  </a:prstClr>
                </a:solidFill>
                <a:cs typeface="+mn-ea"/>
                <a:sym typeface="+mn-lt"/>
              </a:rPr>
              <a:t>请输入该部分概括内容请输入该部分概括内容请输入该部分概括内容请输入该部分概括内容</a:t>
            </a:r>
          </a:p>
        </p:txBody>
      </p:sp>
      <p:sp>
        <p:nvSpPr>
          <p:cNvPr id="40" name="Rectangle 50">
            <a:extLst>
              <a:ext uri="{FF2B5EF4-FFF2-40B4-BE49-F238E27FC236}">
                <a16:creationId xmlns="" xmlns:a16="http://schemas.microsoft.com/office/drawing/2014/main" id="{E16BD378-1E21-4500-8D37-53632054457E}"/>
              </a:ext>
            </a:extLst>
          </p:cNvPr>
          <p:cNvSpPr>
            <a:spLocks noChangeArrowheads="1"/>
          </p:cNvSpPr>
          <p:nvPr/>
        </p:nvSpPr>
        <p:spPr bwMode="auto">
          <a:xfrm>
            <a:off x="8183490" y="4574655"/>
            <a:ext cx="260613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charset="0"/>
              <a:buNone/>
            </a:pPr>
            <a:r>
              <a:rPr lang="zh-CN" altLang="en-US" b="1" dirty="0" smtClean="0">
                <a:solidFill>
                  <a:prstClr val="black">
                    <a:lumMod val="50000"/>
                    <a:lumOff val="50000"/>
                  </a:prstClr>
                </a:solidFill>
                <a:cs typeface="+mn-ea"/>
                <a:sym typeface="+mn-lt"/>
              </a:rPr>
              <a:t>输入您的标题</a:t>
            </a:r>
            <a:endParaRPr lang="zh-CN" altLang="en-US" b="1" dirty="0">
              <a:solidFill>
                <a:prstClr val="black">
                  <a:lumMod val="50000"/>
                  <a:lumOff val="50000"/>
                </a:prstClr>
              </a:solidFill>
              <a:cs typeface="+mn-ea"/>
              <a:sym typeface="+mn-lt"/>
            </a:endParaRPr>
          </a:p>
          <a:p>
            <a:pPr>
              <a:buFont typeface="Arial" charset="0"/>
              <a:buNone/>
            </a:pPr>
            <a:r>
              <a:rPr lang="zh-CN" altLang="en-US" sz="1400" dirty="0">
                <a:solidFill>
                  <a:prstClr val="black">
                    <a:lumMod val="50000"/>
                    <a:lumOff val="50000"/>
                  </a:prstClr>
                </a:solidFill>
                <a:cs typeface="+mn-ea"/>
                <a:sym typeface="+mn-lt"/>
              </a:rPr>
              <a:t>请输入该部分概括内容请输入该部分概括内容请输入该部分概括内容请输入该部分概括内容</a:t>
            </a:r>
          </a:p>
        </p:txBody>
      </p:sp>
      <p:sp>
        <p:nvSpPr>
          <p:cNvPr id="20" name="矩形: 圆角 11"/>
          <p:cNvSpPr/>
          <p:nvPr/>
        </p:nvSpPr>
        <p:spPr>
          <a:xfrm>
            <a:off x="652780" y="485775"/>
            <a:ext cx="3625850" cy="636270"/>
          </a:xfrm>
          <a:prstGeom prst="round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cs typeface="+mn-ea"/>
                <a:sym typeface="+mn-lt"/>
              </a:rPr>
              <a:t>如何提高业务</a:t>
            </a:r>
            <a:r>
              <a:rPr lang="zh-CN" altLang="en-US" sz="2800" b="1" dirty="0" smtClean="0">
                <a:cs typeface="+mn-ea"/>
                <a:sym typeface="+mn-lt"/>
              </a:rPr>
              <a:t>素养？</a:t>
            </a:r>
            <a:endParaRPr lang="zh-CN" altLang="en-US" sz="2800" b="1" dirty="0">
              <a:cs typeface="+mn-ea"/>
              <a:sym typeface="+mn-lt"/>
            </a:endParaRPr>
          </a:p>
        </p:txBody>
      </p:sp>
    </p:spTree>
    <p:extLst>
      <p:ext uri="{BB962C8B-B14F-4D97-AF65-F5344CB8AC3E}">
        <p14:creationId xmlns:p14="http://schemas.microsoft.com/office/powerpoint/2010/main" val="53150951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par>
                          <p:cTn id="23" fill="hold">
                            <p:stCondLst>
                              <p:cond delay="2500"/>
                            </p:stCondLst>
                            <p:childTnLst>
                              <p:par>
                                <p:cTn id="24" presetID="22" presetClass="entr" presetSubtype="4"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par>
                          <p:cTn id="31" fill="hold">
                            <p:stCondLst>
                              <p:cond delay="3500"/>
                            </p:stCondLst>
                            <p:childTnLst>
                              <p:par>
                                <p:cTn id="32" presetID="22" presetClass="entr" presetSubtype="4"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down)">
                                      <p:cBhvr>
                                        <p:cTn id="34" dur="500"/>
                                        <p:tgtEl>
                                          <p:spTgt spid="31"/>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par>
                          <p:cTn id="39" fill="hold">
                            <p:stCondLst>
                              <p:cond delay="4500"/>
                            </p:stCondLst>
                            <p:childTnLst>
                              <p:par>
                                <p:cTn id="40" presetID="2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par>
                          <p:cTn id="43" fill="hold">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par>
                          <p:cTn id="47" fill="hold">
                            <p:stCondLst>
                              <p:cond delay="5500"/>
                            </p:stCondLst>
                            <p:childTnLst>
                              <p:par>
                                <p:cTn id="48" presetID="22" presetClass="entr" presetSubtype="4"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childTnLst>
                          </p:cTn>
                        </p:par>
                        <p:par>
                          <p:cTn id="51" fill="hold">
                            <p:stCondLst>
                              <p:cond delay="6000"/>
                            </p:stCondLst>
                            <p:childTnLst>
                              <p:par>
                                <p:cTn id="52" presetID="10" presetClass="entr" presetSubtype="0"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par>
                          <p:cTn id="55" fill="hold">
                            <p:stCondLst>
                              <p:cond delay="6500"/>
                            </p:stCondLst>
                            <p:childTnLst>
                              <p:par>
                                <p:cTn id="56" presetID="22" presetClass="entr" presetSubtype="4"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childTnLst>
                          </p:cTn>
                        </p:par>
                        <p:par>
                          <p:cTn id="59" fill="hold">
                            <p:stCondLst>
                              <p:cond delay="7000"/>
                            </p:stCondLst>
                            <p:childTnLst>
                              <p:par>
                                <p:cTn id="60" presetID="10"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animBg="1"/>
      <p:bldP spid="27" grpId="0" animBg="1"/>
      <p:bldP spid="28" grpId="0" animBg="1"/>
      <p:bldP spid="31" grpId="0" animBg="1"/>
      <p:bldP spid="32" grpId="0" animBg="1"/>
      <p:bldP spid="35" grpId="0"/>
      <p:bldP spid="36" grpId="0"/>
      <p:bldP spid="37" grpId="0"/>
      <p:bldP spid="38" grpId="0"/>
      <p:bldP spid="39" grpId="0"/>
      <p:bldP spid="40" grpId="0"/>
      <p:bldP spid="20"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ïṩ1îḍé">
            <a:extLst>
              <a:ext uri="{FF2B5EF4-FFF2-40B4-BE49-F238E27FC236}">
                <a16:creationId xmlns="" xmlns:a16="http://schemas.microsoft.com/office/drawing/2014/main" id="{4D0C98CC-E701-4F35-A8D5-92A21BF52C11}"/>
              </a:ext>
            </a:extLst>
          </p:cNvPr>
          <p:cNvSpPr>
            <a:spLocks/>
          </p:cNvSpPr>
          <p:nvPr/>
        </p:nvSpPr>
        <p:spPr bwMode="auto">
          <a:xfrm>
            <a:off x="5787148" y="3639091"/>
            <a:ext cx="2718935" cy="2263916"/>
          </a:xfrm>
          <a:custGeom>
            <a:avLst/>
            <a:gdLst>
              <a:gd name="T0" fmla="*/ 2914 w 3407"/>
              <a:gd name="T1" fmla="*/ 65 h 2837"/>
              <a:gd name="T2" fmla="*/ 2785 w 3407"/>
              <a:gd name="T3" fmla="*/ 183 h 2837"/>
              <a:gd name="T4" fmla="*/ 2642 w 3407"/>
              <a:gd name="T5" fmla="*/ 287 h 2837"/>
              <a:gd name="T6" fmla="*/ 2491 w 3407"/>
              <a:gd name="T7" fmla="*/ 378 h 2837"/>
              <a:gd name="T8" fmla="*/ 2329 w 3407"/>
              <a:gd name="T9" fmla="*/ 453 h 2837"/>
              <a:gd name="T10" fmla="*/ 2159 w 3407"/>
              <a:gd name="T11" fmla="*/ 508 h 2837"/>
              <a:gd name="T12" fmla="*/ 1981 w 3407"/>
              <a:gd name="T13" fmla="*/ 548 h 2837"/>
              <a:gd name="T14" fmla="*/ 1798 w 3407"/>
              <a:gd name="T15" fmla="*/ 567 h 2837"/>
              <a:gd name="T16" fmla="*/ 1656 w 3407"/>
              <a:gd name="T17" fmla="*/ 569 h 2837"/>
              <a:gd name="T18" fmla="*/ 1471 w 3407"/>
              <a:gd name="T19" fmla="*/ 555 h 2837"/>
              <a:gd name="T20" fmla="*/ 1292 w 3407"/>
              <a:gd name="T21" fmla="*/ 520 h 2837"/>
              <a:gd name="T22" fmla="*/ 1119 w 3407"/>
              <a:gd name="T23" fmla="*/ 468 h 2837"/>
              <a:gd name="T24" fmla="*/ 954 w 3407"/>
              <a:gd name="T25" fmla="*/ 399 h 2837"/>
              <a:gd name="T26" fmla="*/ 801 w 3407"/>
              <a:gd name="T27" fmla="*/ 312 h 2837"/>
              <a:gd name="T28" fmla="*/ 657 w 3407"/>
              <a:gd name="T29" fmla="*/ 211 h 2837"/>
              <a:gd name="T30" fmla="*/ 524 w 3407"/>
              <a:gd name="T31" fmla="*/ 96 h 2837"/>
              <a:gd name="T32" fmla="*/ 432 w 3407"/>
              <a:gd name="T33" fmla="*/ 0 h 2837"/>
              <a:gd name="T34" fmla="*/ 336 w 3407"/>
              <a:gd name="T35" fmla="*/ 118 h 2837"/>
              <a:gd name="T36" fmla="*/ 178 w 3407"/>
              <a:gd name="T37" fmla="*/ 378 h 2837"/>
              <a:gd name="T38" fmla="*/ 66 w 3407"/>
              <a:gd name="T39" fmla="*/ 663 h 2837"/>
              <a:gd name="T40" fmla="*/ 7 w 3407"/>
              <a:gd name="T41" fmla="*/ 973 h 2837"/>
              <a:gd name="T42" fmla="*/ 2 w 3407"/>
              <a:gd name="T43" fmla="*/ 1215 h 2837"/>
              <a:gd name="T44" fmla="*/ 46 w 3407"/>
              <a:gd name="T45" fmla="*/ 1528 h 2837"/>
              <a:gd name="T46" fmla="*/ 145 w 3407"/>
              <a:gd name="T47" fmla="*/ 1822 h 2837"/>
              <a:gd name="T48" fmla="*/ 293 w 3407"/>
              <a:gd name="T49" fmla="*/ 2088 h 2837"/>
              <a:gd name="T50" fmla="*/ 432 w 3407"/>
              <a:gd name="T51" fmla="*/ 2266 h 2837"/>
              <a:gd name="T52" fmla="*/ 556 w 3407"/>
              <a:gd name="T53" fmla="*/ 2391 h 2837"/>
              <a:gd name="T54" fmla="*/ 691 w 3407"/>
              <a:gd name="T55" fmla="*/ 2502 h 2837"/>
              <a:gd name="T56" fmla="*/ 838 w 3407"/>
              <a:gd name="T57" fmla="*/ 2600 h 2837"/>
              <a:gd name="T58" fmla="*/ 994 w 3407"/>
              <a:gd name="T59" fmla="*/ 2683 h 2837"/>
              <a:gd name="T60" fmla="*/ 1161 w 3407"/>
              <a:gd name="T61" fmla="*/ 2748 h 2837"/>
              <a:gd name="T62" fmla="*/ 1335 w 3407"/>
              <a:gd name="T63" fmla="*/ 2796 h 2837"/>
              <a:gd name="T64" fmla="*/ 1516 w 3407"/>
              <a:gd name="T65" fmla="*/ 2826 h 2837"/>
              <a:gd name="T66" fmla="*/ 1703 w 3407"/>
              <a:gd name="T67" fmla="*/ 2837 h 2837"/>
              <a:gd name="T68" fmla="*/ 1835 w 3407"/>
              <a:gd name="T69" fmla="*/ 2831 h 2837"/>
              <a:gd name="T70" fmla="*/ 2005 w 3407"/>
              <a:gd name="T71" fmla="*/ 2810 h 2837"/>
              <a:gd name="T72" fmla="*/ 2169 w 3407"/>
              <a:gd name="T73" fmla="*/ 2772 h 2837"/>
              <a:gd name="T74" fmla="*/ 2442 w 3407"/>
              <a:gd name="T75" fmla="*/ 2668 h 2837"/>
              <a:gd name="T76" fmla="*/ 2723 w 3407"/>
              <a:gd name="T77" fmla="*/ 2499 h 2837"/>
              <a:gd name="T78" fmla="*/ 2964 w 3407"/>
              <a:gd name="T79" fmla="*/ 2278 h 2837"/>
              <a:gd name="T80" fmla="*/ 3159 w 3407"/>
              <a:gd name="T81" fmla="*/ 2017 h 2837"/>
              <a:gd name="T82" fmla="*/ 3304 w 3407"/>
              <a:gd name="T83" fmla="*/ 1719 h 2837"/>
              <a:gd name="T84" fmla="*/ 3363 w 3407"/>
              <a:gd name="T85" fmla="*/ 1518 h 2837"/>
              <a:gd name="T86" fmla="*/ 3393 w 3407"/>
              <a:gd name="T87" fmla="*/ 1350 h 2837"/>
              <a:gd name="T88" fmla="*/ 3407 w 3407"/>
              <a:gd name="T89" fmla="*/ 1178 h 2837"/>
              <a:gd name="T90" fmla="*/ 3400 w 3407"/>
              <a:gd name="T91" fmla="*/ 973 h 2837"/>
              <a:gd name="T92" fmla="*/ 3340 w 3407"/>
              <a:gd name="T93" fmla="*/ 663 h 2837"/>
              <a:gd name="T94" fmla="*/ 3229 w 3407"/>
              <a:gd name="T95" fmla="*/ 376 h 2837"/>
              <a:gd name="T96" fmla="*/ 3071 w 3407"/>
              <a:gd name="T97" fmla="*/ 118 h 2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07" h="2837">
                <a:moveTo>
                  <a:pt x="2975" y="0"/>
                </a:moveTo>
                <a:lnTo>
                  <a:pt x="2975" y="0"/>
                </a:lnTo>
                <a:lnTo>
                  <a:pt x="2945" y="33"/>
                </a:lnTo>
                <a:lnTo>
                  <a:pt x="2914" y="65"/>
                </a:lnTo>
                <a:lnTo>
                  <a:pt x="2883" y="96"/>
                </a:lnTo>
                <a:lnTo>
                  <a:pt x="2851" y="125"/>
                </a:lnTo>
                <a:lnTo>
                  <a:pt x="2818" y="155"/>
                </a:lnTo>
                <a:lnTo>
                  <a:pt x="2785" y="183"/>
                </a:lnTo>
                <a:lnTo>
                  <a:pt x="2750" y="211"/>
                </a:lnTo>
                <a:lnTo>
                  <a:pt x="2716" y="237"/>
                </a:lnTo>
                <a:lnTo>
                  <a:pt x="2679" y="263"/>
                </a:lnTo>
                <a:lnTo>
                  <a:pt x="2642" y="287"/>
                </a:lnTo>
                <a:lnTo>
                  <a:pt x="2606" y="312"/>
                </a:lnTo>
                <a:lnTo>
                  <a:pt x="2569" y="334"/>
                </a:lnTo>
                <a:lnTo>
                  <a:pt x="2529" y="357"/>
                </a:lnTo>
                <a:lnTo>
                  <a:pt x="2491" y="378"/>
                </a:lnTo>
                <a:lnTo>
                  <a:pt x="2451" y="399"/>
                </a:lnTo>
                <a:lnTo>
                  <a:pt x="2411" y="416"/>
                </a:lnTo>
                <a:lnTo>
                  <a:pt x="2371" y="435"/>
                </a:lnTo>
                <a:lnTo>
                  <a:pt x="2329" y="453"/>
                </a:lnTo>
                <a:lnTo>
                  <a:pt x="2287" y="468"/>
                </a:lnTo>
                <a:lnTo>
                  <a:pt x="2246" y="482"/>
                </a:lnTo>
                <a:lnTo>
                  <a:pt x="2202" y="496"/>
                </a:lnTo>
                <a:lnTo>
                  <a:pt x="2159" y="508"/>
                </a:lnTo>
                <a:lnTo>
                  <a:pt x="2115" y="520"/>
                </a:lnTo>
                <a:lnTo>
                  <a:pt x="2072" y="531"/>
                </a:lnTo>
                <a:lnTo>
                  <a:pt x="2026" y="540"/>
                </a:lnTo>
                <a:lnTo>
                  <a:pt x="1981" y="548"/>
                </a:lnTo>
                <a:lnTo>
                  <a:pt x="1936" y="555"/>
                </a:lnTo>
                <a:lnTo>
                  <a:pt x="1891" y="560"/>
                </a:lnTo>
                <a:lnTo>
                  <a:pt x="1844" y="566"/>
                </a:lnTo>
                <a:lnTo>
                  <a:pt x="1798" y="567"/>
                </a:lnTo>
                <a:lnTo>
                  <a:pt x="1751" y="569"/>
                </a:lnTo>
                <a:lnTo>
                  <a:pt x="1703" y="571"/>
                </a:lnTo>
                <a:lnTo>
                  <a:pt x="1703" y="571"/>
                </a:lnTo>
                <a:lnTo>
                  <a:pt x="1656" y="569"/>
                </a:lnTo>
                <a:lnTo>
                  <a:pt x="1609" y="567"/>
                </a:lnTo>
                <a:lnTo>
                  <a:pt x="1563" y="566"/>
                </a:lnTo>
                <a:lnTo>
                  <a:pt x="1516" y="560"/>
                </a:lnTo>
                <a:lnTo>
                  <a:pt x="1471" y="555"/>
                </a:lnTo>
                <a:lnTo>
                  <a:pt x="1426" y="548"/>
                </a:lnTo>
                <a:lnTo>
                  <a:pt x="1381" y="540"/>
                </a:lnTo>
                <a:lnTo>
                  <a:pt x="1335" y="531"/>
                </a:lnTo>
                <a:lnTo>
                  <a:pt x="1292" y="520"/>
                </a:lnTo>
                <a:lnTo>
                  <a:pt x="1247" y="508"/>
                </a:lnTo>
                <a:lnTo>
                  <a:pt x="1205" y="496"/>
                </a:lnTo>
                <a:lnTo>
                  <a:pt x="1161" y="482"/>
                </a:lnTo>
                <a:lnTo>
                  <a:pt x="1119" y="468"/>
                </a:lnTo>
                <a:lnTo>
                  <a:pt x="1078" y="453"/>
                </a:lnTo>
                <a:lnTo>
                  <a:pt x="1036" y="435"/>
                </a:lnTo>
                <a:lnTo>
                  <a:pt x="996" y="416"/>
                </a:lnTo>
                <a:lnTo>
                  <a:pt x="954" y="399"/>
                </a:lnTo>
                <a:lnTo>
                  <a:pt x="916" y="378"/>
                </a:lnTo>
                <a:lnTo>
                  <a:pt x="876" y="357"/>
                </a:lnTo>
                <a:lnTo>
                  <a:pt x="838" y="334"/>
                </a:lnTo>
                <a:lnTo>
                  <a:pt x="801" y="312"/>
                </a:lnTo>
                <a:lnTo>
                  <a:pt x="763" y="287"/>
                </a:lnTo>
                <a:lnTo>
                  <a:pt x="726" y="263"/>
                </a:lnTo>
                <a:lnTo>
                  <a:pt x="691" y="237"/>
                </a:lnTo>
                <a:lnTo>
                  <a:pt x="657" y="211"/>
                </a:lnTo>
                <a:lnTo>
                  <a:pt x="622" y="183"/>
                </a:lnTo>
                <a:lnTo>
                  <a:pt x="589" y="155"/>
                </a:lnTo>
                <a:lnTo>
                  <a:pt x="556" y="125"/>
                </a:lnTo>
                <a:lnTo>
                  <a:pt x="524" y="96"/>
                </a:lnTo>
                <a:lnTo>
                  <a:pt x="493" y="65"/>
                </a:lnTo>
                <a:lnTo>
                  <a:pt x="462" y="33"/>
                </a:lnTo>
                <a:lnTo>
                  <a:pt x="432" y="0"/>
                </a:lnTo>
                <a:lnTo>
                  <a:pt x="432" y="0"/>
                </a:lnTo>
                <a:lnTo>
                  <a:pt x="432" y="0"/>
                </a:lnTo>
                <a:lnTo>
                  <a:pt x="432" y="0"/>
                </a:lnTo>
                <a:lnTo>
                  <a:pt x="383" y="59"/>
                </a:lnTo>
                <a:lnTo>
                  <a:pt x="336" y="118"/>
                </a:lnTo>
                <a:lnTo>
                  <a:pt x="293" y="179"/>
                </a:lnTo>
                <a:lnTo>
                  <a:pt x="251" y="244"/>
                </a:lnTo>
                <a:lnTo>
                  <a:pt x="213" y="310"/>
                </a:lnTo>
                <a:lnTo>
                  <a:pt x="178" y="378"/>
                </a:lnTo>
                <a:lnTo>
                  <a:pt x="145" y="446"/>
                </a:lnTo>
                <a:lnTo>
                  <a:pt x="115" y="517"/>
                </a:lnTo>
                <a:lnTo>
                  <a:pt x="89" y="590"/>
                </a:lnTo>
                <a:lnTo>
                  <a:pt x="66" y="663"/>
                </a:lnTo>
                <a:lnTo>
                  <a:pt x="46" y="740"/>
                </a:lnTo>
                <a:lnTo>
                  <a:pt x="30" y="816"/>
                </a:lnTo>
                <a:lnTo>
                  <a:pt x="18" y="893"/>
                </a:lnTo>
                <a:lnTo>
                  <a:pt x="7" y="973"/>
                </a:lnTo>
                <a:lnTo>
                  <a:pt x="2" y="1053"/>
                </a:lnTo>
                <a:lnTo>
                  <a:pt x="0" y="1133"/>
                </a:lnTo>
                <a:lnTo>
                  <a:pt x="0" y="1133"/>
                </a:lnTo>
                <a:lnTo>
                  <a:pt x="2" y="1215"/>
                </a:lnTo>
                <a:lnTo>
                  <a:pt x="7" y="1295"/>
                </a:lnTo>
                <a:lnTo>
                  <a:pt x="18" y="1375"/>
                </a:lnTo>
                <a:lnTo>
                  <a:pt x="30" y="1451"/>
                </a:lnTo>
                <a:lnTo>
                  <a:pt x="46" y="1528"/>
                </a:lnTo>
                <a:lnTo>
                  <a:pt x="66" y="1605"/>
                </a:lnTo>
                <a:lnTo>
                  <a:pt x="89" y="1678"/>
                </a:lnTo>
                <a:lnTo>
                  <a:pt x="115" y="1751"/>
                </a:lnTo>
                <a:lnTo>
                  <a:pt x="145" y="1822"/>
                </a:lnTo>
                <a:lnTo>
                  <a:pt x="178" y="1890"/>
                </a:lnTo>
                <a:lnTo>
                  <a:pt x="213" y="1958"/>
                </a:lnTo>
                <a:lnTo>
                  <a:pt x="251" y="2024"/>
                </a:lnTo>
                <a:lnTo>
                  <a:pt x="293" y="2088"/>
                </a:lnTo>
                <a:lnTo>
                  <a:pt x="336" y="2149"/>
                </a:lnTo>
                <a:lnTo>
                  <a:pt x="383" y="2208"/>
                </a:lnTo>
                <a:lnTo>
                  <a:pt x="432" y="2266"/>
                </a:lnTo>
                <a:lnTo>
                  <a:pt x="432" y="2266"/>
                </a:lnTo>
                <a:lnTo>
                  <a:pt x="462" y="2299"/>
                </a:lnTo>
                <a:lnTo>
                  <a:pt x="493" y="2330"/>
                </a:lnTo>
                <a:lnTo>
                  <a:pt x="523" y="2361"/>
                </a:lnTo>
                <a:lnTo>
                  <a:pt x="556" y="2391"/>
                </a:lnTo>
                <a:lnTo>
                  <a:pt x="589" y="2421"/>
                </a:lnTo>
                <a:lnTo>
                  <a:pt x="622" y="2448"/>
                </a:lnTo>
                <a:lnTo>
                  <a:pt x="657" y="2476"/>
                </a:lnTo>
                <a:lnTo>
                  <a:pt x="691" y="2502"/>
                </a:lnTo>
                <a:lnTo>
                  <a:pt x="726" y="2529"/>
                </a:lnTo>
                <a:lnTo>
                  <a:pt x="763" y="2553"/>
                </a:lnTo>
                <a:lnTo>
                  <a:pt x="801" y="2577"/>
                </a:lnTo>
                <a:lnTo>
                  <a:pt x="838" y="2600"/>
                </a:lnTo>
                <a:lnTo>
                  <a:pt x="876" y="2622"/>
                </a:lnTo>
                <a:lnTo>
                  <a:pt x="916" y="2643"/>
                </a:lnTo>
                <a:lnTo>
                  <a:pt x="954" y="2664"/>
                </a:lnTo>
                <a:lnTo>
                  <a:pt x="994" y="2683"/>
                </a:lnTo>
                <a:lnTo>
                  <a:pt x="1036" y="2701"/>
                </a:lnTo>
                <a:lnTo>
                  <a:pt x="1078" y="2718"/>
                </a:lnTo>
                <a:lnTo>
                  <a:pt x="1119" y="2734"/>
                </a:lnTo>
                <a:lnTo>
                  <a:pt x="1161" y="2748"/>
                </a:lnTo>
                <a:lnTo>
                  <a:pt x="1205" y="2762"/>
                </a:lnTo>
                <a:lnTo>
                  <a:pt x="1247" y="2774"/>
                </a:lnTo>
                <a:lnTo>
                  <a:pt x="1292" y="2786"/>
                </a:lnTo>
                <a:lnTo>
                  <a:pt x="1335" y="2796"/>
                </a:lnTo>
                <a:lnTo>
                  <a:pt x="1381" y="2805"/>
                </a:lnTo>
                <a:lnTo>
                  <a:pt x="1426" y="2814"/>
                </a:lnTo>
                <a:lnTo>
                  <a:pt x="1471" y="2821"/>
                </a:lnTo>
                <a:lnTo>
                  <a:pt x="1516" y="2826"/>
                </a:lnTo>
                <a:lnTo>
                  <a:pt x="1563" y="2831"/>
                </a:lnTo>
                <a:lnTo>
                  <a:pt x="1609" y="2833"/>
                </a:lnTo>
                <a:lnTo>
                  <a:pt x="1656" y="2837"/>
                </a:lnTo>
                <a:lnTo>
                  <a:pt x="1703" y="2837"/>
                </a:lnTo>
                <a:lnTo>
                  <a:pt x="1703" y="2837"/>
                </a:lnTo>
                <a:lnTo>
                  <a:pt x="1748" y="2837"/>
                </a:lnTo>
                <a:lnTo>
                  <a:pt x="1791" y="2835"/>
                </a:lnTo>
                <a:lnTo>
                  <a:pt x="1835" y="2831"/>
                </a:lnTo>
                <a:lnTo>
                  <a:pt x="1877" y="2828"/>
                </a:lnTo>
                <a:lnTo>
                  <a:pt x="1920" y="2823"/>
                </a:lnTo>
                <a:lnTo>
                  <a:pt x="1962" y="2817"/>
                </a:lnTo>
                <a:lnTo>
                  <a:pt x="2005" y="2810"/>
                </a:lnTo>
                <a:lnTo>
                  <a:pt x="2047" y="2802"/>
                </a:lnTo>
                <a:lnTo>
                  <a:pt x="2087" y="2793"/>
                </a:lnTo>
                <a:lnTo>
                  <a:pt x="2129" y="2783"/>
                </a:lnTo>
                <a:lnTo>
                  <a:pt x="2169" y="2772"/>
                </a:lnTo>
                <a:lnTo>
                  <a:pt x="2209" y="2760"/>
                </a:lnTo>
                <a:lnTo>
                  <a:pt x="2289" y="2734"/>
                </a:lnTo>
                <a:lnTo>
                  <a:pt x="2366" y="2703"/>
                </a:lnTo>
                <a:lnTo>
                  <a:pt x="2442" y="2668"/>
                </a:lnTo>
                <a:lnTo>
                  <a:pt x="2515" y="2631"/>
                </a:lnTo>
                <a:lnTo>
                  <a:pt x="2587" y="2589"/>
                </a:lnTo>
                <a:lnTo>
                  <a:pt x="2656" y="2546"/>
                </a:lnTo>
                <a:lnTo>
                  <a:pt x="2723" y="2499"/>
                </a:lnTo>
                <a:lnTo>
                  <a:pt x="2787" y="2448"/>
                </a:lnTo>
                <a:lnTo>
                  <a:pt x="2848" y="2395"/>
                </a:lnTo>
                <a:lnTo>
                  <a:pt x="2907" y="2337"/>
                </a:lnTo>
                <a:lnTo>
                  <a:pt x="2964" y="2278"/>
                </a:lnTo>
                <a:lnTo>
                  <a:pt x="3017" y="2217"/>
                </a:lnTo>
                <a:lnTo>
                  <a:pt x="3069" y="2153"/>
                </a:lnTo>
                <a:lnTo>
                  <a:pt x="3116" y="2087"/>
                </a:lnTo>
                <a:lnTo>
                  <a:pt x="3159" y="2017"/>
                </a:lnTo>
                <a:lnTo>
                  <a:pt x="3201" y="1946"/>
                </a:lnTo>
                <a:lnTo>
                  <a:pt x="3238" y="1872"/>
                </a:lnTo>
                <a:lnTo>
                  <a:pt x="3273" y="1796"/>
                </a:lnTo>
                <a:lnTo>
                  <a:pt x="3304" y="1719"/>
                </a:lnTo>
                <a:lnTo>
                  <a:pt x="3330" y="1639"/>
                </a:lnTo>
                <a:lnTo>
                  <a:pt x="3342" y="1599"/>
                </a:lnTo>
                <a:lnTo>
                  <a:pt x="3353" y="1559"/>
                </a:lnTo>
                <a:lnTo>
                  <a:pt x="3363" y="1518"/>
                </a:lnTo>
                <a:lnTo>
                  <a:pt x="3372" y="1477"/>
                </a:lnTo>
                <a:lnTo>
                  <a:pt x="3380" y="1436"/>
                </a:lnTo>
                <a:lnTo>
                  <a:pt x="3387" y="1392"/>
                </a:lnTo>
                <a:lnTo>
                  <a:pt x="3393" y="1350"/>
                </a:lnTo>
                <a:lnTo>
                  <a:pt x="3398" y="1307"/>
                </a:lnTo>
                <a:lnTo>
                  <a:pt x="3401" y="1265"/>
                </a:lnTo>
                <a:lnTo>
                  <a:pt x="3405" y="1222"/>
                </a:lnTo>
                <a:lnTo>
                  <a:pt x="3407" y="1178"/>
                </a:lnTo>
                <a:lnTo>
                  <a:pt x="3407" y="1133"/>
                </a:lnTo>
                <a:lnTo>
                  <a:pt x="3407" y="1133"/>
                </a:lnTo>
                <a:lnTo>
                  <a:pt x="3405" y="1053"/>
                </a:lnTo>
                <a:lnTo>
                  <a:pt x="3400" y="973"/>
                </a:lnTo>
                <a:lnTo>
                  <a:pt x="3389" y="893"/>
                </a:lnTo>
                <a:lnTo>
                  <a:pt x="3377" y="816"/>
                </a:lnTo>
                <a:lnTo>
                  <a:pt x="3360" y="740"/>
                </a:lnTo>
                <a:lnTo>
                  <a:pt x="3340" y="663"/>
                </a:lnTo>
                <a:lnTo>
                  <a:pt x="3318" y="590"/>
                </a:lnTo>
                <a:lnTo>
                  <a:pt x="3292" y="517"/>
                </a:lnTo>
                <a:lnTo>
                  <a:pt x="3262" y="446"/>
                </a:lnTo>
                <a:lnTo>
                  <a:pt x="3229" y="376"/>
                </a:lnTo>
                <a:lnTo>
                  <a:pt x="3194" y="310"/>
                </a:lnTo>
                <a:lnTo>
                  <a:pt x="3156" y="244"/>
                </a:lnTo>
                <a:lnTo>
                  <a:pt x="3114" y="179"/>
                </a:lnTo>
                <a:lnTo>
                  <a:pt x="3071" y="118"/>
                </a:lnTo>
                <a:lnTo>
                  <a:pt x="3024" y="58"/>
                </a:lnTo>
                <a:lnTo>
                  <a:pt x="2975" y="0"/>
                </a:lnTo>
                <a:lnTo>
                  <a:pt x="2975" y="0"/>
                </a:lnTo>
                <a:close/>
              </a:path>
            </a:pathLst>
          </a:custGeom>
          <a:solidFill>
            <a:schemeClr val="accent3"/>
          </a:solidFill>
          <a:ln w="57150">
            <a:solidFill>
              <a:schemeClr val="bg1"/>
            </a:solidFill>
            <a:prstDash val="solid"/>
            <a:round/>
            <a:headEnd/>
            <a:tailEnd/>
          </a:ln>
        </p:spPr>
        <p:txBody>
          <a:bodyPr vert="horz" wrap="square" lIns="360000" tIns="1080000" rIns="360000" bIns="60960" anchor="t" anchorCtr="1" compatLnSpc="1">
            <a:prstTxWarp prst="textNoShape">
              <a:avLst/>
            </a:prstTxWarp>
            <a:normAutofit/>
          </a:bodyPr>
          <a:lstStyle/>
          <a:p>
            <a:pPr algn="ctr">
              <a:lnSpc>
                <a:spcPct val="120000"/>
              </a:lnSpc>
              <a:defRPr/>
            </a:pPr>
            <a:r>
              <a:rPr lang="zh-CN" altLang="en-US" sz="1200">
                <a:solidFill>
                  <a:schemeClr val="bg1"/>
                </a:solidFill>
                <a:cs typeface="+mn-ea"/>
                <a:sym typeface="+mn-lt"/>
              </a:rPr>
              <a:t>此部分内容作为文字排版占位显示 （建议使用主题字体）</a:t>
            </a:r>
          </a:p>
        </p:txBody>
      </p:sp>
      <p:sp>
        <p:nvSpPr>
          <p:cNvPr id="8" name="íṩḻïḓè">
            <a:extLst>
              <a:ext uri="{FF2B5EF4-FFF2-40B4-BE49-F238E27FC236}">
                <a16:creationId xmlns="" xmlns:a16="http://schemas.microsoft.com/office/drawing/2014/main" id="{7D9B9539-1652-4304-A3C3-461C3C550E38}"/>
              </a:ext>
            </a:extLst>
          </p:cNvPr>
          <p:cNvSpPr>
            <a:spLocks/>
          </p:cNvSpPr>
          <p:nvPr/>
        </p:nvSpPr>
        <p:spPr bwMode="auto">
          <a:xfrm>
            <a:off x="3757926" y="3185670"/>
            <a:ext cx="2374079" cy="2717337"/>
          </a:xfrm>
          <a:custGeom>
            <a:avLst/>
            <a:gdLst>
              <a:gd name="T0" fmla="*/ 2975 w 2975"/>
              <a:gd name="T1" fmla="*/ 569 h 3406"/>
              <a:gd name="T2" fmla="*/ 2851 w 2975"/>
              <a:gd name="T3" fmla="*/ 446 h 3406"/>
              <a:gd name="T4" fmla="*/ 2716 w 2975"/>
              <a:gd name="T5" fmla="*/ 332 h 3406"/>
              <a:gd name="T6" fmla="*/ 2569 w 2975"/>
              <a:gd name="T7" fmla="*/ 237 h 3406"/>
              <a:gd name="T8" fmla="*/ 2411 w 2975"/>
              <a:gd name="T9" fmla="*/ 153 h 3406"/>
              <a:gd name="T10" fmla="*/ 2246 w 2975"/>
              <a:gd name="T11" fmla="*/ 89 h 3406"/>
              <a:gd name="T12" fmla="*/ 2072 w 2975"/>
              <a:gd name="T13" fmla="*/ 40 h 3406"/>
              <a:gd name="T14" fmla="*/ 1891 w 2975"/>
              <a:gd name="T15" fmla="*/ 11 h 3406"/>
              <a:gd name="T16" fmla="*/ 1703 w 2975"/>
              <a:gd name="T17" fmla="*/ 0 h 3406"/>
              <a:gd name="T18" fmla="*/ 1563 w 2975"/>
              <a:gd name="T19" fmla="*/ 5 h 3406"/>
              <a:gd name="T20" fmla="*/ 1381 w 2975"/>
              <a:gd name="T21" fmla="*/ 31 h 3406"/>
              <a:gd name="T22" fmla="*/ 1205 w 2975"/>
              <a:gd name="T23" fmla="*/ 75 h 3406"/>
              <a:gd name="T24" fmla="*/ 1036 w 2975"/>
              <a:gd name="T25" fmla="*/ 136 h 3406"/>
              <a:gd name="T26" fmla="*/ 876 w 2975"/>
              <a:gd name="T27" fmla="*/ 214 h 3406"/>
              <a:gd name="T28" fmla="*/ 728 w 2975"/>
              <a:gd name="T29" fmla="*/ 308 h 3406"/>
              <a:gd name="T30" fmla="*/ 589 w 2975"/>
              <a:gd name="T31" fmla="*/ 416 h 3406"/>
              <a:gd name="T32" fmla="*/ 462 w 2975"/>
              <a:gd name="T33" fmla="*/ 538 h 3406"/>
              <a:gd name="T34" fmla="*/ 336 w 2975"/>
              <a:gd name="T35" fmla="*/ 687 h 3406"/>
              <a:gd name="T36" fmla="*/ 178 w 2975"/>
              <a:gd name="T37" fmla="*/ 945 h 3406"/>
              <a:gd name="T38" fmla="*/ 67 w 2975"/>
              <a:gd name="T39" fmla="*/ 1232 h 3406"/>
              <a:gd name="T40" fmla="*/ 7 w 2975"/>
              <a:gd name="T41" fmla="*/ 1542 h 3406"/>
              <a:gd name="T42" fmla="*/ 0 w 2975"/>
              <a:gd name="T43" fmla="*/ 1747 h 3406"/>
              <a:gd name="T44" fmla="*/ 14 w 2975"/>
              <a:gd name="T45" fmla="*/ 1919 h 3406"/>
              <a:gd name="T46" fmla="*/ 44 w 2975"/>
              <a:gd name="T47" fmla="*/ 2087 h 3406"/>
              <a:gd name="T48" fmla="*/ 103 w 2975"/>
              <a:gd name="T49" fmla="*/ 2288 h 3406"/>
              <a:gd name="T50" fmla="*/ 248 w 2975"/>
              <a:gd name="T51" fmla="*/ 2586 h 3406"/>
              <a:gd name="T52" fmla="*/ 443 w 2975"/>
              <a:gd name="T53" fmla="*/ 2847 h 3406"/>
              <a:gd name="T54" fmla="*/ 684 w 2975"/>
              <a:gd name="T55" fmla="*/ 3068 h 3406"/>
              <a:gd name="T56" fmla="*/ 965 w 2975"/>
              <a:gd name="T57" fmla="*/ 3237 h 3406"/>
              <a:gd name="T58" fmla="*/ 1238 w 2975"/>
              <a:gd name="T59" fmla="*/ 3341 h 3406"/>
              <a:gd name="T60" fmla="*/ 1402 w 2975"/>
              <a:gd name="T61" fmla="*/ 3379 h 3406"/>
              <a:gd name="T62" fmla="*/ 1572 w 2975"/>
              <a:gd name="T63" fmla="*/ 3400 h 3406"/>
              <a:gd name="T64" fmla="*/ 1703 w 2975"/>
              <a:gd name="T65" fmla="*/ 3406 h 3406"/>
              <a:gd name="T66" fmla="*/ 1891 w 2975"/>
              <a:gd name="T67" fmla="*/ 3395 h 3406"/>
              <a:gd name="T68" fmla="*/ 2072 w 2975"/>
              <a:gd name="T69" fmla="*/ 3365 h 3406"/>
              <a:gd name="T70" fmla="*/ 2246 w 2975"/>
              <a:gd name="T71" fmla="*/ 3317 h 3406"/>
              <a:gd name="T72" fmla="*/ 2411 w 2975"/>
              <a:gd name="T73" fmla="*/ 3252 h 3406"/>
              <a:gd name="T74" fmla="*/ 2569 w 2975"/>
              <a:gd name="T75" fmla="*/ 3169 h 3406"/>
              <a:gd name="T76" fmla="*/ 2716 w 2975"/>
              <a:gd name="T77" fmla="*/ 3071 h 3406"/>
              <a:gd name="T78" fmla="*/ 2851 w 2975"/>
              <a:gd name="T79" fmla="*/ 2960 h 3406"/>
              <a:gd name="T80" fmla="*/ 2975 w 2975"/>
              <a:gd name="T81" fmla="*/ 2835 h 3406"/>
              <a:gd name="T82" fmla="*/ 2836 w 2975"/>
              <a:gd name="T83" fmla="*/ 2657 h 3406"/>
              <a:gd name="T84" fmla="*/ 2688 w 2975"/>
              <a:gd name="T85" fmla="*/ 2391 h 3406"/>
              <a:gd name="T86" fmla="*/ 2589 w 2975"/>
              <a:gd name="T87" fmla="*/ 2097 h 3406"/>
              <a:gd name="T88" fmla="*/ 2545 w 2975"/>
              <a:gd name="T89" fmla="*/ 1784 h 3406"/>
              <a:gd name="T90" fmla="*/ 2550 w 2975"/>
              <a:gd name="T91" fmla="*/ 1542 h 3406"/>
              <a:gd name="T92" fmla="*/ 2609 w 2975"/>
              <a:gd name="T93" fmla="*/ 1232 h 3406"/>
              <a:gd name="T94" fmla="*/ 2721 w 2975"/>
              <a:gd name="T95" fmla="*/ 947 h 3406"/>
              <a:gd name="T96" fmla="*/ 2879 w 2975"/>
              <a:gd name="T97" fmla="*/ 687 h 3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75" h="3406">
                <a:moveTo>
                  <a:pt x="2975" y="569"/>
                </a:moveTo>
                <a:lnTo>
                  <a:pt x="2975" y="569"/>
                </a:lnTo>
                <a:lnTo>
                  <a:pt x="2975" y="569"/>
                </a:lnTo>
                <a:lnTo>
                  <a:pt x="2975" y="569"/>
                </a:lnTo>
                <a:lnTo>
                  <a:pt x="2945" y="538"/>
                </a:lnTo>
                <a:lnTo>
                  <a:pt x="2914" y="506"/>
                </a:lnTo>
                <a:lnTo>
                  <a:pt x="2883" y="475"/>
                </a:lnTo>
                <a:lnTo>
                  <a:pt x="2851" y="446"/>
                </a:lnTo>
                <a:lnTo>
                  <a:pt x="2818" y="416"/>
                </a:lnTo>
                <a:lnTo>
                  <a:pt x="2785" y="388"/>
                </a:lnTo>
                <a:lnTo>
                  <a:pt x="2750" y="360"/>
                </a:lnTo>
                <a:lnTo>
                  <a:pt x="2716" y="332"/>
                </a:lnTo>
                <a:lnTo>
                  <a:pt x="2679" y="308"/>
                </a:lnTo>
                <a:lnTo>
                  <a:pt x="2644" y="282"/>
                </a:lnTo>
                <a:lnTo>
                  <a:pt x="2606" y="259"/>
                </a:lnTo>
                <a:lnTo>
                  <a:pt x="2569" y="237"/>
                </a:lnTo>
                <a:lnTo>
                  <a:pt x="2531" y="214"/>
                </a:lnTo>
                <a:lnTo>
                  <a:pt x="2491" y="193"/>
                </a:lnTo>
                <a:lnTo>
                  <a:pt x="2451" y="172"/>
                </a:lnTo>
                <a:lnTo>
                  <a:pt x="2411" y="153"/>
                </a:lnTo>
                <a:lnTo>
                  <a:pt x="2371" y="136"/>
                </a:lnTo>
                <a:lnTo>
                  <a:pt x="2329" y="118"/>
                </a:lnTo>
                <a:lnTo>
                  <a:pt x="2288" y="103"/>
                </a:lnTo>
                <a:lnTo>
                  <a:pt x="2246" y="89"/>
                </a:lnTo>
                <a:lnTo>
                  <a:pt x="2202" y="75"/>
                </a:lnTo>
                <a:lnTo>
                  <a:pt x="2159" y="61"/>
                </a:lnTo>
                <a:lnTo>
                  <a:pt x="2115" y="51"/>
                </a:lnTo>
                <a:lnTo>
                  <a:pt x="2072" y="40"/>
                </a:lnTo>
                <a:lnTo>
                  <a:pt x="2026" y="31"/>
                </a:lnTo>
                <a:lnTo>
                  <a:pt x="1981" y="23"/>
                </a:lnTo>
                <a:lnTo>
                  <a:pt x="1936" y="16"/>
                </a:lnTo>
                <a:lnTo>
                  <a:pt x="1891" y="11"/>
                </a:lnTo>
                <a:lnTo>
                  <a:pt x="1844" y="5"/>
                </a:lnTo>
                <a:lnTo>
                  <a:pt x="1798" y="2"/>
                </a:lnTo>
                <a:lnTo>
                  <a:pt x="1751" y="0"/>
                </a:lnTo>
                <a:lnTo>
                  <a:pt x="1703" y="0"/>
                </a:lnTo>
                <a:lnTo>
                  <a:pt x="1703" y="0"/>
                </a:lnTo>
                <a:lnTo>
                  <a:pt x="1656" y="0"/>
                </a:lnTo>
                <a:lnTo>
                  <a:pt x="1609" y="2"/>
                </a:lnTo>
                <a:lnTo>
                  <a:pt x="1563" y="5"/>
                </a:lnTo>
                <a:lnTo>
                  <a:pt x="1516" y="11"/>
                </a:lnTo>
                <a:lnTo>
                  <a:pt x="1471" y="16"/>
                </a:lnTo>
                <a:lnTo>
                  <a:pt x="1426" y="23"/>
                </a:lnTo>
                <a:lnTo>
                  <a:pt x="1381" y="31"/>
                </a:lnTo>
                <a:lnTo>
                  <a:pt x="1335" y="40"/>
                </a:lnTo>
                <a:lnTo>
                  <a:pt x="1292" y="51"/>
                </a:lnTo>
                <a:lnTo>
                  <a:pt x="1248" y="61"/>
                </a:lnTo>
                <a:lnTo>
                  <a:pt x="1205" y="75"/>
                </a:lnTo>
                <a:lnTo>
                  <a:pt x="1161" y="89"/>
                </a:lnTo>
                <a:lnTo>
                  <a:pt x="1120" y="103"/>
                </a:lnTo>
                <a:lnTo>
                  <a:pt x="1078" y="118"/>
                </a:lnTo>
                <a:lnTo>
                  <a:pt x="1036" y="136"/>
                </a:lnTo>
                <a:lnTo>
                  <a:pt x="996" y="153"/>
                </a:lnTo>
                <a:lnTo>
                  <a:pt x="956" y="172"/>
                </a:lnTo>
                <a:lnTo>
                  <a:pt x="916" y="193"/>
                </a:lnTo>
                <a:lnTo>
                  <a:pt x="876" y="214"/>
                </a:lnTo>
                <a:lnTo>
                  <a:pt x="838" y="237"/>
                </a:lnTo>
                <a:lnTo>
                  <a:pt x="801" y="259"/>
                </a:lnTo>
                <a:lnTo>
                  <a:pt x="763" y="282"/>
                </a:lnTo>
                <a:lnTo>
                  <a:pt x="728" y="308"/>
                </a:lnTo>
                <a:lnTo>
                  <a:pt x="691" y="332"/>
                </a:lnTo>
                <a:lnTo>
                  <a:pt x="657" y="360"/>
                </a:lnTo>
                <a:lnTo>
                  <a:pt x="622" y="388"/>
                </a:lnTo>
                <a:lnTo>
                  <a:pt x="589" y="416"/>
                </a:lnTo>
                <a:lnTo>
                  <a:pt x="556" y="446"/>
                </a:lnTo>
                <a:lnTo>
                  <a:pt x="524" y="475"/>
                </a:lnTo>
                <a:lnTo>
                  <a:pt x="493" y="506"/>
                </a:lnTo>
                <a:lnTo>
                  <a:pt x="462" y="538"/>
                </a:lnTo>
                <a:lnTo>
                  <a:pt x="432" y="569"/>
                </a:lnTo>
                <a:lnTo>
                  <a:pt x="432" y="569"/>
                </a:lnTo>
                <a:lnTo>
                  <a:pt x="383" y="627"/>
                </a:lnTo>
                <a:lnTo>
                  <a:pt x="336" y="687"/>
                </a:lnTo>
                <a:lnTo>
                  <a:pt x="293" y="748"/>
                </a:lnTo>
                <a:lnTo>
                  <a:pt x="251" y="813"/>
                </a:lnTo>
                <a:lnTo>
                  <a:pt x="213" y="879"/>
                </a:lnTo>
                <a:lnTo>
                  <a:pt x="178" y="945"/>
                </a:lnTo>
                <a:lnTo>
                  <a:pt x="145" y="1015"/>
                </a:lnTo>
                <a:lnTo>
                  <a:pt x="115" y="1086"/>
                </a:lnTo>
                <a:lnTo>
                  <a:pt x="89" y="1159"/>
                </a:lnTo>
                <a:lnTo>
                  <a:pt x="67" y="1232"/>
                </a:lnTo>
                <a:lnTo>
                  <a:pt x="46" y="1309"/>
                </a:lnTo>
                <a:lnTo>
                  <a:pt x="30" y="1385"/>
                </a:lnTo>
                <a:lnTo>
                  <a:pt x="18" y="1462"/>
                </a:lnTo>
                <a:lnTo>
                  <a:pt x="7" y="1542"/>
                </a:lnTo>
                <a:lnTo>
                  <a:pt x="2" y="1622"/>
                </a:lnTo>
                <a:lnTo>
                  <a:pt x="0" y="1702"/>
                </a:lnTo>
                <a:lnTo>
                  <a:pt x="0" y="1702"/>
                </a:lnTo>
                <a:lnTo>
                  <a:pt x="0" y="1747"/>
                </a:lnTo>
                <a:lnTo>
                  <a:pt x="2" y="1791"/>
                </a:lnTo>
                <a:lnTo>
                  <a:pt x="6" y="1834"/>
                </a:lnTo>
                <a:lnTo>
                  <a:pt x="9" y="1876"/>
                </a:lnTo>
                <a:lnTo>
                  <a:pt x="14" y="1919"/>
                </a:lnTo>
                <a:lnTo>
                  <a:pt x="20" y="1961"/>
                </a:lnTo>
                <a:lnTo>
                  <a:pt x="27" y="2005"/>
                </a:lnTo>
                <a:lnTo>
                  <a:pt x="35" y="2046"/>
                </a:lnTo>
                <a:lnTo>
                  <a:pt x="44" y="2087"/>
                </a:lnTo>
                <a:lnTo>
                  <a:pt x="54" y="2128"/>
                </a:lnTo>
                <a:lnTo>
                  <a:pt x="65" y="2168"/>
                </a:lnTo>
                <a:lnTo>
                  <a:pt x="77" y="2208"/>
                </a:lnTo>
                <a:lnTo>
                  <a:pt x="103" y="2288"/>
                </a:lnTo>
                <a:lnTo>
                  <a:pt x="134" y="2365"/>
                </a:lnTo>
                <a:lnTo>
                  <a:pt x="168" y="2441"/>
                </a:lnTo>
                <a:lnTo>
                  <a:pt x="206" y="2515"/>
                </a:lnTo>
                <a:lnTo>
                  <a:pt x="248" y="2586"/>
                </a:lnTo>
                <a:lnTo>
                  <a:pt x="291" y="2656"/>
                </a:lnTo>
                <a:lnTo>
                  <a:pt x="338" y="2722"/>
                </a:lnTo>
                <a:lnTo>
                  <a:pt x="389" y="2786"/>
                </a:lnTo>
                <a:lnTo>
                  <a:pt x="443" y="2847"/>
                </a:lnTo>
                <a:lnTo>
                  <a:pt x="500" y="2906"/>
                </a:lnTo>
                <a:lnTo>
                  <a:pt x="559" y="2964"/>
                </a:lnTo>
                <a:lnTo>
                  <a:pt x="620" y="3017"/>
                </a:lnTo>
                <a:lnTo>
                  <a:pt x="684" y="3068"/>
                </a:lnTo>
                <a:lnTo>
                  <a:pt x="751" y="3115"/>
                </a:lnTo>
                <a:lnTo>
                  <a:pt x="820" y="3158"/>
                </a:lnTo>
                <a:lnTo>
                  <a:pt x="892" y="3200"/>
                </a:lnTo>
                <a:lnTo>
                  <a:pt x="965" y="3237"/>
                </a:lnTo>
                <a:lnTo>
                  <a:pt x="1041" y="3272"/>
                </a:lnTo>
                <a:lnTo>
                  <a:pt x="1118" y="3303"/>
                </a:lnTo>
                <a:lnTo>
                  <a:pt x="1198" y="3329"/>
                </a:lnTo>
                <a:lnTo>
                  <a:pt x="1238" y="3341"/>
                </a:lnTo>
                <a:lnTo>
                  <a:pt x="1278" y="3352"/>
                </a:lnTo>
                <a:lnTo>
                  <a:pt x="1320" y="3362"/>
                </a:lnTo>
                <a:lnTo>
                  <a:pt x="1360" y="3371"/>
                </a:lnTo>
                <a:lnTo>
                  <a:pt x="1402" y="3379"/>
                </a:lnTo>
                <a:lnTo>
                  <a:pt x="1443" y="3386"/>
                </a:lnTo>
                <a:lnTo>
                  <a:pt x="1487" y="3392"/>
                </a:lnTo>
                <a:lnTo>
                  <a:pt x="1529" y="3397"/>
                </a:lnTo>
                <a:lnTo>
                  <a:pt x="1572" y="3400"/>
                </a:lnTo>
                <a:lnTo>
                  <a:pt x="1616" y="3404"/>
                </a:lnTo>
                <a:lnTo>
                  <a:pt x="1659" y="3406"/>
                </a:lnTo>
                <a:lnTo>
                  <a:pt x="1703" y="3406"/>
                </a:lnTo>
                <a:lnTo>
                  <a:pt x="1703" y="3406"/>
                </a:lnTo>
                <a:lnTo>
                  <a:pt x="1751" y="3406"/>
                </a:lnTo>
                <a:lnTo>
                  <a:pt x="1798" y="3402"/>
                </a:lnTo>
                <a:lnTo>
                  <a:pt x="1844" y="3400"/>
                </a:lnTo>
                <a:lnTo>
                  <a:pt x="1891" y="3395"/>
                </a:lnTo>
                <a:lnTo>
                  <a:pt x="1936" y="3390"/>
                </a:lnTo>
                <a:lnTo>
                  <a:pt x="1981" y="3383"/>
                </a:lnTo>
                <a:lnTo>
                  <a:pt x="2026" y="3374"/>
                </a:lnTo>
                <a:lnTo>
                  <a:pt x="2072" y="3365"/>
                </a:lnTo>
                <a:lnTo>
                  <a:pt x="2115" y="3355"/>
                </a:lnTo>
                <a:lnTo>
                  <a:pt x="2160" y="3343"/>
                </a:lnTo>
                <a:lnTo>
                  <a:pt x="2202" y="3331"/>
                </a:lnTo>
                <a:lnTo>
                  <a:pt x="2246" y="3317"/>
                </a:lnTo>
                <a:lnTo>
                  <a:pt x="2288" y="3303"/>
                </a:lnTo>
                <a:lnTo>
                  <a:pt x="2329" y="3287"/>
                </a:lnTo>
                <a:lnTo>
                  <a:pt x="2371" y="3270"/>
                </a:lnTo>
                <a:lnTo>
                  <a:pt x="2411" y="3252"/>
                </a:lnTo>
                <a:lnTo>
                  <a:pt x="2453" y="3233"/>
                </a:lnTo>
                <a:lnTo>
                  <a:pt x="2491" y="3212"/>
                </a:lnTo>
                <a:lnTo>
                  <a:pt x="2531" y="3191"/>
                </a:lnTo>
                <a:lnTo>
                  <a:pt x="2569" y="3169"/>
                </a:lnTo>
                <a:lnTo>
                  <a:pt x="2606" y="3146"/>
                </a:lnTo>
                <a:lnTo>
                  <a:pt x="2644" y="3122"/>
                </a:lnTo>
                <a:lnTo>
                  <a:pt x="2681" y="3098"/>
                </a:lnTo>
                <a:lnTo>
                  <a:pt x="2716" y="3071"/>
                </a:lnTo>
                <a:lnTo>
                  <a:pt x="2750" y="3045"/>
                </a:lnTo>
                <a:lnTo>
                  <a:pt x="2785" y="3017"/>
                </a:lnTo>
                <a:lnTo>
                  <a:pt x="2818" y="2990"/>
                </a:lnTo>
                <a:lnTo>
                  <a:pt x="2851" y="2960"/>
                </a:lnTo>
                <a:lnTo>
                  <a:pt x="2883" y="2930"/>
                </a:lnTo>
                <a:lnTo>
                  <a:pt x="2914" y="2899"/>
                </a:lnTo>
                <a:lnTo>
                  <a:pt x="2945" y="2868"/>
                </a:lnTo>
                <a:lnTo>
                  <a:pt x="2975" y="2835"/>
                </a:lnTo>
                <a:lnTo>
                  <a:pt x="2975" y="2835"/>
                </a:lnTo>
                <a:lnTo>
                  <a:pt x="2926" y="2777"/>
                </a:lnTo>
                <a:lnTo>
                  <a:pt x="2879" y="2718"/>
                </a:lnTo>
                <a:lnTo>
                  <a:pt x="2836" y="2657"/>
                </a:lnTo>
                <a:lnTo>
                  <a:pt x="2794" y="2593"/>
                </a:lnTo>
                <a:lnTo>
                  <a:pt x="2756" y="2527"/>
                </a:lnTo>
                <a:lnTo>
                  <a:pt x="2721" y="2459"/>
                </a:lnTo>
                <a:lnTo>
                  <a:pt x="2688" y="2391"/>
                </a:lnTo>
                <a:lnTo>
                  <a:pt x="2658" y="2320"/>
                </a:lnTo>
                <a:lnTo>
                  <a:pt x="2632" y="2247"/>
                </a:lnTo>
                <a:lnTo>
                  <a:pt x="2609" y="2174"/>
                </a:lnTo>
                <a:lnTo>
                  <a:pt x="2589" y="2097"/>
                </a:lnTo>
                <a:lnTo>
                  <a:pt x="2573" y="2020"/>
                </a:lnTo>
                <a:lnTo>
                  <a:pt x="2561" y="1944"/>
                </a:lnTo>
                <a:lnTo>
                  <a:pt x="2550" y="1864"/>
                </a:lnTo>
                <a:lnTo>
                  <a:pt x="2545" y="1784"/>
                </a:lnTo>
                <a:lnTo>
                  <a:pt x="2543" y="1702"/>
                </a:lnTo>
                <a:lnTo>
                  <a:pt x="2543" y="1702"/>
                </a:lnTo>
                <a:lnTo>
                  <a:pt x="2545" y="1622"/>
                </a:lnTo>
                <a:lnTo>
                  <a:pt x="2550" y="1542"/>
                </a:lnTo>
                <a:lnTo>
                  <a:pt x="2561" y="1462"/>
                </a:lnTo>
                <a:lnTo>
                  <a:pt x="2573" y="1385"/>
                </a:lnTo>
                <a:lnTo>
                  <a:pt x="2589" y="1309"/>
                </a:lnTo>
                <a:lnTo>
                  <a:pt x="2609" y="1232"/>
                </a:lnTo>
                <a:lnTo>
                  <a:pt x="2632" y="1159"/>
                </a:lnTo>
                <a:lnTo>
                  <a:pt x="2658" y="1086"/>
                </a:lnTo>
                <a:lnTo>
                  <a:pt x="2688" y="1015"/>
                </a:lnTo>
                <a:lnTo>
                  <a:pt x="2721" y="947"/>
                </a:lnTo>
                <a:lnTo>
                  <a:pt x="2756" y="879"/>
                </a:lnTo>
                <a:lnTo>
                  <a:pt x="2794" y="813"/>
                </a:lnTo>
                <a:lnTo>
                  <a:pt x="2836" y="748"/>
                </a:lnTo>
                <a:lnTo>
                  <a:pt x="2879" y="687"/>
                </a:lnTo>
                <a:lnTo>
                  <a:pt x="2926" y="628"/>
                </a:lnTo>
                <a:lnTo>
                  <a:pt x="2975" y="569"/>
                </a:lnTo>
                <a:lnTo>
                  <a:pt x="2975" y="569"/>
                </a:lnTo>
                <a:close/>
              </a:path>
            </a:pathLst>
          </a:custGeom>
          <a:solidFill>
            <a:schemeClr val="accent3">
              <a:lumMod val="40000"/>
              <a:lumOff val="60000"/>
            </a:schemeClr>
          </a:solidFill>
          <a:ln w="57150">
            <a:solidFill>
              <a:schemeClr val="bg1"/>
            </a:solidFill>
            <a:prstDash val="solid"/>
            <a:round/>
            <a:headEnd/>
            <a:tailEnd/>
          </a:ln>
        </p:spPr>
        <p:txBody>
          <a:bodyPr vert="horz" wrap="square" lIns="216000" tIns="1260000" rIns="540000" bIns="60960" anchor="t" anchorCtr="1" compatLnSpc="1">
            <a:prstTxWarp prst="textNoShape">
              <a:avLst/>
            </a:prstTxWarp>
            <a:normAutofit/>
          </a:bodyPr>
          <a:lstStyle/>
          <a:p>
            <a:pPr algn="ctr">
              <a:lnSpc>
                <a:spcPct val="120000"/>
              </a:lnSpc>
              <a:defRPr/>
            </a:pPr>
            <a:r>
              <a:rPr lang="zh-CN" altLang="en-US" sz="1200">
                <a:solidFill>
                  <a:schemeClr val="accent3">
                    <a:lumMod val="50000"/>
                  </a:schemeClr>
                </a:solidFill>
                <a:cs typeface="+mn-ea"/>
                <a:sym typeface="+mn-lt"/>
              </a:rPr>
              <a:t>此部分内容作为文字排版占位显示 （建议使用主题字体）</a:t>
            </a:r>
          </a:p>
        </p:txBody>
      </p:sp>
      <p:sp>
        <p:nvSpPr>
          <p:cNvPr id="9" name="işļiḑê">
            <a:extLst>
              <a:ext uri="{FF2B5EF4-FFF2-40B4-BE49-F238E27FC236}">
                <a16:creationId xmlns="" xmlns:a16="http://schemas.microsoft.com/office/drawing/2014/main" id="{0743D5B2-C81B-44C0-B59F-6217CE57F405}"/>
              </a:ext>
            </a:extLst>
          </p:cNvPr>
          <p:cNvSpPr>
            <a:spLocks/>
          </p:cNvSpPr>
          <p:nvPr/>
        </p:nvSpPr>
        <p:spPr bwMode="auto">
          <a:xfrm>
            <a:off x="6132004" y="1376772"/>
            <a:ext cx="2374079" cy="2717337"/>
          </a:xfrm>
          <a:custGeom>
            <a:avLst/>
            <a:gdLst>
              <a:gd name="T0" fmla="*/ 1177 w 2975"/>
              <a:gd name="T1" fmla="*/ 2 h 3406"/>
              <a:gd name="T2" fmla="*/ 994 w 2975"/>
              <a:gd name="T3" fmla="*/ 23 h 3406"/>
              <a:gd name="T4" fmla="*/ 815 w 2975"/>
              <a:gd name="T5" fmla="*/ 61 h 3406"/>
              <a:gd name="T6" fmla="*/ 646 w 2975"/>
              <a:gd name="T7" fmla="*/ 119 h 3406"/>
              <a:gd name="T8" fmla="*/ 484 w 2975"/>
              <a:gd name="T9" fmla="*/ 194 h 3406"/>
              <a:gd name="T10" fmla="*/ 331 w 2975"/>
              <a:gd name="T11" fmla="*/ 282 h 3406"/>
              <a:gd name="T12" fmla="*/ 190 w 2975"/>
              <a:gd name="T13" fmla="*/ 389 h 3406"/>
              <a:gd name="T14" fmla="*/ 61 w 2975"/>
              <a:gd name="T15" fmla="*/ 507 h 3406"/>
              <a:gd name="T16" fmla="*/ 49 w 2975"/>
              <a:gd name="T17" fmla="*/ 627 h 3406"/>
              <a:gd name="T18" fmla="*/ 219 w 2975"/>
              <a:gd name="T19" fmla="*/ 879 h 3406"/>
              <a:gd name="T20" fmla="*/ 343 w 2975"/>
              <a:gd name="T21" fmla="*/ 1159 h 3406"/>
              <a:gd name="T22" fmla="*/ 414 w 2975"/>
              <a:gd name="T23" fmla="*/ 1462 h 3406"/>
              <a:gd name="T24" fmla="*/ 432 w 2975"/>
              <a:gd name="T25" fmla="*/ 1702 h 3406"/>
              <a:gd name="T26" fmla="*/ 402 w 2975"/>
              <a:gd name="T27" fmla="*/ 2021 h 3406"/>
              <a:gd name="T28" fmla="*/ 317 w 2975"/>
              <a:gd name="T29" fmla="*/ 2320 h 3406"/>
              <a:gd name="T30" fmla="*/ 181 w 2975"/>
              <a:gd name="T31" fmla="*/ 2593 h 3406"/>
              <a:gd name="T32" fmla="*/ 0 w 2975"/>
              <a:gd name="T33" fmla="*/ 2835 h 3406"/>
              <a:gd name="T34" fmla="*/ 30 w 2975"/>
              <a:gd name="T35" fmla="*/ 2868 h 3406"/>
              <a:gd name="T36" fmla="*/ 157 w 2975"/>
              <a:gd name="T37" fmla="*/ 2990 h 3406"/>
              <a:gd name="T38" fmla="*/ 294 w 2975"/>
              <a:gd name="T39" fmla="*/ 3098 h 3406"/>
              <a:gd name="T40" fmla="*/ 444 w 2975"/>
              <a:gd name="T41" fmla="*/ 3192 h 3406"/>
              <a:gd name="T42" fmla="*/ 604 w 2975"/>
              <a:gd name="T43" fmla="*/ 3270 h 3406"/>
              <a:gd name="T44" fmla="*/ 773 w 2975"/>
              <a:gd name="T45" fmla="*/ 3331 h 3406"/>
              <a:gd name="T46" fmla="*/ 949 w 2975"/>
              <a:gd name="T47" fmla="*/ 3375 h 3406"/>
              <a:gd name="T48" fmla="*/ 1131 w 2975"/>
              <a:gd name="T49" fmla="*/ 3401 h 3406"/>
              <a:gd name="T50" fmla="*/ 1271 w 2975"/>
              <a:gd name="T51" fmla="*/ 3406 h 3406"/>
              <a:gd name="T52" fmla="*/ 1459 w 2975"/>
              <a:gd name="T53" fmla="*/ 3395 h 3406"/>
              <a:gd name="T54" fmla="*/ 1640 w 2975"/>
              <a:gd name="T55" fmla="*/ 3366 h 3406"/>
              <a:gd name="T56" fmla="*/ 1814 w 2975"/>
              <a:gd name="T57" fmla="*/ 3317 h 3406"/>
              <a:gd name="T58" fmla="*/ 1979 w 2975"/>
              <a:gd name="T59" fmla="*/ 3251 h 3406"/>
              <a:gd name="T60" fmla="*/ 2137 w 2975"/>
              <a:gd name="T61" fmla="*/ 3169 h 3406"/>
              <a:gd name="T62" fmla="*/ 2284 w 2975"/>
              <a:gd name="T63" fmla="*/ 3072 h 3406"/>
              <a:gd name="T64" fmla="*/ 2419 w 2975"/>
              <a:gd name="T65" fmla="*/ 2960 h 3406"/>
              <a:gd name="T66" fmla="*/ 2543 w 2975"/>
              <a:gd name="T67" fmla="*/ 2835 h 3406"/>
              <a:gd name="T68" fmla="*/ 2682 w 2975"/>
              <a:gd name="T69" fmla="*/ 2658 h 3406"/>
              <a:gd name="T70" fmla="*/ 2830 w 2975"/>
              <a:gd name="T71" fmla="*/ 2391 h 3406"/>
              <a:gd name="T72" fmla="*/ 2928 w 2975"/>
              <a:gd name="T73" fmla="*/ 2097 h 3406"/>
              <a:gd name="T74" fmla="*/ 2973 w 2975"/>
              <a:gd name="T75" fmla="*/ 1784 h 3406"/>
              <a:gd name="T76" fmla="*/ 2973 w 2975"/>
              <a:gd name="T77" fmla="*/ 1615 h 3406"/>
              <a:gd name="T78" fmla="*/ 2955 w 2975"/>
              <a:gd name="T79" fmla="*/ 1443 h 3406"/>
              <a:gd name="T80" fmla="*/ 2921 w 2975"/>
              <a:gd name="T81" fmla="*/ 1278 h 3406"/>
              <a:gd name="T82" fmla="*/ 2841 w 2975"/>
              <a:gd name="T83" fmla="*/ 1039 h 3406"/>
              <a:gd name="T84" fmla="*/ 2684 w 2975"/>
              <a:gd name="T85" fmla="*/ 750 h 3406"/>
              <a:gd name="T86" fmla="*/ 2475 w 2975"/>
              <a:gd name="T87" fmla="*/ 498 h 3406"/>
              <a:gd name="T88" fmla="*/ 2224 w 2975"/>
              <a:gd name="T89" fmla="*/ 291 h 3406"/>
              <a:gd name="T90" fmla="*/ 1934 w 2975"/>
              <a:gd name="T91" fmla="*/ 134 h 3406"/>
              <a:gd name="T92" fmla="*/ 1697 w 2975"/>
              <a:gd name="T93" fmla="*/ 54 h 3406"/>
              <a:gd name="T94" fmla="*/ 1530 w 2975"/>
              <a:gd name="T95" fmla="*/ 20 h 3406"/>
              <a:gd name="T96" fmla="*/ 1359 w 2975"/>
              <a:gd name="T97" fmla="*/ 2 h 3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75" h="3406">
                <a:moveTo>
                  <a:pt x="1271" y="0"/>
                </a:moveTo>
                <a:lnTo>
                  <a:pt x="1271" y="0"/>
                </a:lnTo>
                <a:lnTo>
                  <a:pt x="1224" y="0"/>
                </a:lnTo>
                <a:lnTo>
                  <a:pt x="1177" y="2"/>
                </a:lnTo>
                <a:lnTo>
                  <a:pt x="1131" y="6"/>
                </a:lnTo>
                <a:lnTo>
                  <a:pt x="1084" y="11"/>
                </a:lnTo>
                <a:lnTo>
                  <a:pt x="1039" y="16"/>
                </a:lnTo>
                <a:lnTo>
                  <a:pt x="994" y="23"/>
                </a:lnTo>
                <a:lnTo>
                  <a:pt x="949" y="30"/>
                </a:lnTo>
                <a:lnTo>
                  <a:pt x="903" y="41"/>
                </a:lnTo>
                <a:lnTo>
                  <a:pt x="860" y="51"/>
                </a:lnTo>
                <a:lnTo>
                  <a:pt x="815" y="61"/>
                </a:lnTo>
                <a:lnTo>
                  <a:pt x="773" y="75"/>
                </a:lnTo>
                <a:lnTo>
                  <a:pt x="729" y="87"/>
                </a:lnTo>
                <a:lnTo>
                  <a:pt x="687" y="103"/>
                </a:lnTo>
                <a:lnTo>
                  <a:pt x="646" y="119"/>
                </a:lnTo>
                <a:lnTo>
                  <a:pt x="604" y="136"/>
                </a:lnTo>
                <a:lnTo>
                  <a:pt x="562" y="154"/>
                </a:lnTo>
                <a:lnTo>
                  <a:pt x="522" y="173"/>
                </a:lnTo>
                <a:lnTo>
                  <a:pt x="484" y="194"/>
                </a:lnTo>
                <a:lnTo>
                  <a:pt x="444" y="215"/>
                </a:lnTo>
                <a:lnTo>
                  <a:pt x="406" y="235"/>
                </a:lnTo>
                <a:lnTo>
                  <a:pt x="369" y="260"/>
                </a:lnTo>
                <a:lnTo>
                  <a:pt x="331" y="282"/>
                </a:lnTo>
                <a:lnTo>
                  <a:pt x="294" y="308"/>
                </a:lnTo>
                <a:lnTo>
                  <a:pt x="259" y="333"/>
                </a:lnTo>
                <a:lnTo>
                  <a:pt x="225" y="361"/>
                </a:lnTo>
                <a:lnTo>
                  <a:pt x="190" y="389"/>
                </a:lnTo>
                <a:lnTo>
                  <a:pt x="157" y="416"/>
                </a:lnTo>
                <a:lnTo>
                  <a:pt x="124" y="446"/>
                </a:lnTo>
                <a:lnTo>
                  <a:pt x="91" y="476"/>
                </a:lnTo>
                <a:lnTo>
                  <a:pt x="61" y="507"/>
                </a:lnTo>
                <a:lnTo>
                  <a:pt x="30" y="538"/>
                </a:lnTo>
                <a:lnTo>
                  <a:pt x="0" y="569"/>
                </a:lnTo>
                <a:lnTo>
                  <a:pt x="0" y="569"/>
                </a:lnTo>
                <a:lnTo>
                  <a:pt x="49" y="627"/>
                </a:lnTo>
                <a:lnTo>
                  <a:pt x="96" y="688"/>
                </a:lnTo>
                <a:lnTo>
                  <a:pt x="139" y="749"/>
                </a:lnTo>
                <a:lnTo>
                  <a:pt x="181" y="813"/>
                </a:lnTo>
                <a:lnTo>
                  <a:pt x="219" y="879"/>
                </a:lnTo>
                <a:lnTo>
                  <a:pt x="254" y="945"/>
                </a:lnTo>
                <a:lnTo>
                  <a:pt x="287" y="1015"/>
                </a:lnTo>
                <a:lnTo>
                  <a:pt x="317" y="1086"/>
                </a:lnTo>
                <a:lnTo>
                  <a:pt x="343" y="1159"/>
                </a:lnTo>
                <a:lnTo>
                  <a:pt x="366" y="1232"/>
                </a:lnTo>
                <a:lnTo>
                  <a:pt x="386" y="1307"/>
                </a:lnTo>
                <a:lnTo>
                  <a:pt x="402" y="1384"/>
                </a:lnTo>
                <a:lnTo>
                  <a:pt x="414" y="1462"/>
                </a:lnTo>
                <a:lnTo>
                  <a:pt x="425" y="1542"/>
                </a:lnTo>
                <a:lnTo>
                  <a:pt x="430" y="1622"/>
                </a:lnTo>
                <a:lnTo>
                  <a:pt x="432" y="1702"/>
                </a:lnTo>
                <a:lnTo>
                  <a:pt x="432" y="1702"/>
                </a:lnTo>
                <a:lnTo>
                  <a:pt x="430" y="1784"/>
                </a:lnTo>
                <a:lnTo>
                  <a:pt x="425" y="1864"/>
                </a:lnTo>
                <a:lnTo>
                  <a:pt x="414" y="1942"/>
                </a:lnTo>
                <a:lnTo>
                  <a:pt x="402" y="2021"/>
                </a:lnTo>
                <a:lnTo>
                  <a:pt x="386" y="2097"/>
                </a:lnTo>
                <a:lnTo>
                  <a:pt x="366" y="2174"/>
                </a:lnTo>
                <a:lnTo>
                  <a:pt x="343" y="2247"/>
                </a:lnTo>
                <a:lnTo>
                  <a:pt x="317" y="2320"/>
                </a:lnTo>
                <a:lnTo>
                  <a:pt x="287" y="2390"/>
                </a:lnTo>
                <a:lnTo>
                  <a:pt x="254" y="2459"/>
                </a:lnTo>
                <a:lnTo>
                  <a:pt x="219" y="2527"/>
                </a:lnTo>
                <a:lnTo>
                  <a:pt x="181" y="2593"/>
                </a:lnTo>
                <a:lnTo>
                  <a:pt x="139" y="2656"/>
                </a:lnTo>
                <a:lnTo>
                  <a:pt x="96" y="2719"/>
                </a:lnTo>
                <a:lnTo>
                  <a:pt x="49" y="2778"/>
                </a:lnTo>
                <a:lnTo>
                  <a:pt x="0" y="2835"/>
                </a:lnTo>
                <a:lnTo>
                  <a:pt x="0" y="2835"/>
                </a:lnTo>
                <a:lnTo>
                  <a:pt x="0" y="2835"/>
                </a:lnTo>
                <a:lnTo>
                  <a:pt x="0" y="2835"/>
                </a:lnTo>
                <a:lnTo>
                  <a:pt x="30" y="2868"/>
                </a:lnTo>
                <a:lnTo>
                  <a:pt x="61" y="2900"/>
                </a:lnTo>
                <a:lnTo>
                  <a:pt x="92" y="2931"/>
                </a:lnTo>
                <a:lnTo>
                  <a:pt x="124" y="2960"/>
                </a:lnTo>
                <a:lnTo>
                  <a:pt x="157" y="2990"/>
                </a:lnTo>
                <a:lnTo>
                  <a:pt x="190" y="3018"/>
                </a:lnTo>
                <a:lnTo>
                  <a:pt x="225" y="3046"/>
                </a:lnTo>
                <a:lnTo>
                  <a:pt x="259" y="3072"/>
                </a:lnTo>
                <a:lnTo>
                  <a:pt x="294" y="3098"/>
                </a:lnTo>
                <a:lnTo>
                  <a:pt x="331" y="3122"/>
                </a:lnTo>
                <a:lnTo>
                  <a:pt x="369" y="3147"/>
                </a:lnTo>
                <a:lnTo>
                  <a:pt x="406" y="3169"/>
                </a:lnTo>
                <a:lnTo>
                  <a:pt x="444" y="3192"/>
                </a:lnTo>
                <a:lnTo>
                  <a:pt x="484" y="3213"/>
                </a:lnTo>
                <a:lnTo>
                  <a:pt x="522" y="3234"/>
                </a:lnTo>
                <a:lnTo>
                  <a:pt x="564" y="3251"/>
                </a:lnTo>
                <a:lnTo>
                  <a:pt x="604" y="3270"/>
                </a:lnTo>
                <a:lnTo>
                  <a:pt x="646" y="3288"/>
                </a:lnTo>
                <a:lnTo>
                  <a:pt x="687" y="3303"/>
                </a:lnTo>
                <a:lnTo>
                  <a:pt x="729" y="3317"/>
                </a:lnTo>
                <a:lnTo>
                  <a:pt x="773" y="3331"/>
                </a:lnTo>
                <a:lnTo>
                  <a:pt x="815" y="3343"/>
                </a:lnTo>
                <a:lnTo>
                  <a:pt x="860" y="3355"/>
                </a:lnTo>
                <a:lnTo>
                  <a:pt x="903" y="3366"/>
                </a:lnTo>
                <a:lnTo>
                  <a:pt x="949" y="3375"/>
                </a:lnTo>
                <a:lnTo>
                  <a:pt x="994" y="3383"/>
                </a:lnTo>
                <a:lnTo>
                  <a:pt x="1039" y="3390"/>
                </a:lnTo>
                <a:lnTo>
                  <a:pt x="1084" y="3395"/>
                </a:lnTo>
                <a:lnTo>
                  <a:pt x="1131" y="3401"/>
                </a:lnTo>
                <a:lnTo>
                  <a:pt x="1177" y="3402"/>
                </a:lnTo>
                <a:lnTo>
                  <a:pt x="1224" y="3404"/>
                </a:lnTo>
                <a:lnTo>
                  <a:pt x="1271" y="3406"/>
                </a:lnTo>
                <a:lnTo>
                  <a:pt x="1271" y="3406"/>
                </a:lnTo>
                <a:lnTo>
                  <a:pt x="1319" y="3404"/>
                </a:lnTo>
                <a:lnTo>
                  <a:pt x="1366" y="3402"/>
                </a:lnTo>
                <a:lnTo>
                  <a:pt x="1412" y="3401"/>
                </a:lnTo>
                <a:lnTo>
                  <a:pt x="1459" y="3395"/>
                </a:lnTo>
                <a:lnTo>
                  <a:pt x="1504" y="3390"/>
                </a:lnTo>
                <a:lnTo>
                  <a:pt x="1549" y="3383"/>
                </a:lnTo>
                <a:lnTo>
                  <a:pt x="1594" y="3375"/>
                </a:lnTo>
                <a:lnTo>
                  <a:pt x="1640" y="3366"/>
                </a:lnTo>
                <a:lnTo>
                  <a:pt x="1683" y="3355"/>
                </a:lnTo>
                <a:lnTo>
                  <a:pt x="1727" y="3343"/>
                </a:lnTo>
                <a:lnTo>
                  <a:pt x="1770" y="3331"/>
                </a:lnTo>
                <a:lnTo>
                  <a:pt x="1814" y="3317"/>
                </a:lnTo>
                <a:lnTo>
                  <a:pt x="1855" y="3303"/>
                </a:lnTo>
                <a:lnTo>
                  <a:pt x="1897" y="3288"/>
                </a:lnTo>
                <a:lnTo>
                  <a:pt x="1939" y="3270"/>
                </a:lnTo>
                <a:lnTo>
                  <a:pt x="1979" y="3251"/>
                </a:lnTo>
                <a:lnTo>
                  <a:pt x="2019" y="3234"/>
                </a:lnTo>
                <a:lnTo>
                  <a:pt x="2059" y="3213"/>
                </a:lnTo>
                <a:lnTo>
                  <a:pt x="2097" y="3192"/>
                </a:lnTo>
                <a:lnTo>
                  <a:pt x="2137" y="3169"/>
                </a:lnTo>
                <a:lnTo>
                  <a:pt x="2174" y="3147"/>
                </a:lnTo>
                <a:lnTo>
                  <a:pt x="2210" y="3122"/>
                </a:lnTo>
                <a:lnTo>
                  <a:pt x="2247" y="3098"/>
                </a:lnTo>
                <a:lnTo>
                  <a:pt x="2284" y="3072"/>
                </a:lnTo>
                <a:lnTo>
                  <a:pt x="2318" y="3046"/>
                </a:lnTo>
                <a:lnTo>
                  <a:pt x="2353" y="3018"/>
                </a:lnTo>
                <a:lnTo>
                  <a:pt x="2386" y="2990"/>
                </a:lnTo>
                <a:lnTo>
                  <a:pt x="2419" y="2960"/>
                </a:lnTo>
                <a:lnTo>
                  <a:pt x="2451" y="2931"/>
                </a:lnTo>
                <a:lnTo>
                  <a:pt x="2482" y="2900"/>
                </a:lnTo>
                <a:lnTo>
                  <a:pt x="2513" y="2868"/>
                </a:lnTo>
                <a:lnTo>
                  <a:pt x="2543" y="2835"/>
                </a:lnTo>
                <a:lnTo>
                  <a:pt x="2543" y="2835"/>
                </a:lnTo>
                <a:lnTo>
                  <a:pt x="2592" y="2778"/>
                </a:lnTo>
                <a:lnTo>
                  <a:pt x="2639" y="2719"/>
                </a:lnTo>
                <a:lnTo>
                  <a:pt x="2682" y="2658"/>
                </a:lnTo>
                <a:lnTo>
                  <a:pt x="2724" y="2593"/>
                </a:lnTo>
                <a:lnTo>
                  <a:pt x="2762" y="2527"/>
                </a:lnTo>
                <a:lnTo>
                  <a:pt x="2797" y="2459"/>
                </a:lnTo>
                <a:lnTo>
                  <a:pt x="2830" y="2391"/>
                </a:lnTo>
                <a:lnTo>
                  <a:pt x="2860" y="2320"/>
                </a:lnTo>
                <a:lnTo>
                  <a:pt x="2886" y="2247"/>
                </a:lnTo>
                <a:lnTo>
                  <a:pt x="2908" y="2174"/>
                </a:lnTo>
                <a:lnTo>
                  <a:pt x="2928" y="2097"/>
                </a:lnTo>
                <a:lnTo>
                  <a:pt x="2945" y="2021"/>
                </a:lnTo>
                <a:lnTo>
                  <a:pt x="2957" y="1942"/>
                </a:lnTo>
                <a:lnTo>
                  <a:pt x="2968" y="1864"/>
                </a:lnTo>
                <a:lnTo>
                  <a:pt x="2973" y="1784"/>
                </a:lnTo>
                <a:lnTo>
                  <a:pt x="2975" y="1702"/>
                </a:lnTo>
                <a:lnTo>
                  <a:pt x="2975" y="1702"/>
                </a:lnTo>
                <a:lnTo>
                  <a:pt x="2975" y="1659"/>
                </a:lnTo>
                <a:lnTo>
                  <a:pt x="2973" y="1615"/>
                </a:lnTo>
                <a:lnTo>
                  <a:pt x="2969" y="1572"/>
                </a:lnTo>
                <a:lnTo>
                  <a:pt x="2966" y="1528"/>
                </a:lnTo>
                <a:lnTo>
                  <a:pt x="2961" y="1487"/>
                </a:lnTo>
                <a:lnTo>
                  <a:pt x="2955" y="1443"/>
                </a:lnTo>
                <a:lnTo>
                  <a:pt x="2948" y="1401"/>
                </a:lnTo>
                <a:lnTo>
                  <a:pt x="2940" y="1360"/>
                </a:lnTo>
                <a:lnTo>
                  <a:pt x="2931" y="1318"/>
                </a:lnTo>
                <a:lnTo>
                  <a:pt x="2921" y="1278"/>
                </a:lnTo>
                <a:lnTo>
                  <a:pt x="2910" y="1236"/>
                </a:lnTo>
                <a:lnTo>
                  <a:pt x="2898" y="1196"/>
                </a:lnTo>
                <a:lnTo>
                  <a:pt x="2872" y="1118"/>
                </a:lnTo>
                <a:lnTo>
                  <a:pt x="2841" y="1039"/>
                </a:lnTo>
                <a:lnTo>
                  <a:pt x="2806" y="965"/>
                </a:lnTo>
                <a:lnTo>
                  <a:pt x="2769" y="891"/>
                </a:lnTo>
                <a:lnTo>
                  <a:pt x="2727" y="820"/>
                </a:lnTo>
                <a:lnTo>
                  <a:pt x="2684" y="750"/>
                </a:lnTo>
                <a:lnTo>
                  <a:pt x="2637" y="684"/>
                </a:lnTo>
                <a:lnTo>
                  <a:pt x="2585" y="620"/>
                </a:lnTo>
                <a:lnTo>
                  <a:pt x="2532" y="557"/>
                </a:lnTo>
                <a:lnTo>
                  <a:pt x="2475" y="498"/>
                </a:lnTo>
                <a:lnTo>
                  <a:pt x="2416" y="442"/>
                </a:lnTo>
                <a:lnTo>
                  <a:pt x="2355" y="389"/>
                </a:lnTo>
                <a:lnTo>
                  <a:pt x="2291" y="338"/>
                </a:lnTo>
                <a:lnTo>
                  <a:pt x="2224" y="291"/>
                </a:lnTo>
                <a:lnTo>
                  <a:pt x="2155" y="248"/>
                </a:lnTo>
                <a:lnTo>
                  <a:pt x="2083" y="206"/>
                </a:lnTo>
                <a:lnTo>
                  <a:pt x="2010" y="168"/>
                </a:lnTo>
                <a:lnTo>
                  <a:pt x="1934" y="134"/>
                </a:lnTo>
                <a:lnTo>
                  <a:pt x="1857" y="103"/>
                </a:lnTo>
                <a:lnTo>
                  <a:pt x="1777" y="77"/>
                </a:lnTo>
                <a:lnTo>
                  <a:pt x="1737" y="65"/>
                </a:lnTo>
                <a:lnTo>
                  <a:pt x="1697" y="54"/>
                </a:lnTo>
                <a:lnTo>
                  <a:pt x="1655" y="44"/>
                </a:lnTo>
                <a:lnTo>
                  <a:pt x="1615" y="35"/>
                </a:lnTo>
                <a:lnTo>
                  <a:pt x="1573" y="27"/>
                </a:lnTo>
                <a:lnTo>
                  <a:pt x="1530" y="20"/>
                </a:lnTo>
                <a:lnTo>
                  <a:pt x="1488" y="14"/>
                </a:lnTo>
                <a:lnTo>
                  <a:pt x="1445" y="9"/>
                </a:lnTo>
                <a:lnTo>
                  <a:pt x="1403" y="6"/>
                </a:lnTo>
                <a:lnTo>
                  <a:pt x="1359" y="2"/>
                </a:lnTo>
                <a:lnTo>
                  <a:pt x="1316" y="0"/>
                </a:lnTo>
                <a:lnTo>
                  <a:pt x="1271" y="0"/>
                </a:lnTo>
                <a:lnTo>
                  <a:pt x="1271" y="0"/>
                </a:lnTo>
                <a:close/>
              </a:path>
            </a:pathLst>
          </a:custGeom>
          <a:solidFill>
            <a:schemeClr val="accent3">
              <a:lumMod val="60000"/>
              <a:lumOff val="40000"/>
            </a:schemeClr>
          </a:solidFill>
          <a:ln w="57150">
            <a:solidFill>
              <a:schemeClr val="bg1"/>
            </a:solidFill>
            <a:prstDash val="solid"/>
            <a:round/>
            <a:headEnd/>
            <a:tailEnd/>
          </a:ln>
        </p:spPr>
        <p:txBody>
          <a:bodyPr vert="horz" wrap="square" lIns="540000" tIns="1260000" rIns="216000" bIns="0" anchor="t" anchorCtr="1" compatLnSpc="1">
            <a:prstTxWarp prst="textNoShape">
              <a:avLst/>
            </a:prstTxWarp>
            <a:normAutofit/>
          </a:bodyPr>
          <a:lstStyle/>
          <a:p>
            <a:pPr algn="ctr">
              <a:lnSpc>
                <a:spcPct val="120000"/>
              </a:lnSpc>
              <a:defRPr/>
            </a:pPr>
            <a:r>
              <a:rPr lang="zh-CN" altLang="en-US" sz="1200">
                <a:solidFill>
                  <a:schemeClr val="bg1"/>
                </a:solidFill>
                <a:cs typeface="+mn-ea"/>
                <a:sym typeface="+mn-lt"/>
              </a:rPr>
              <a:t>此部分内容作为文字排版占位显示 （建议使用主题字体）</a:t>
            </a:r>
          </a:p>
        </p:txBody>
      </p:sp>
      <p:sp>
        <p:nvSpPr>
          <p:cNvPr id="10" name="iṣ1idè">
            <a:extLst>
              <a:ext uri="{FF2B5EF4-FFF2-40B4-BE49-F238E27FC236}">
                <a16:creationId xmlns="" xmlns:a16="http://schemas.microsoft.com/office/drawing/2014/main" id="{A20F2603-E99E-4FFE-80FB-F60B4376A10E}"/>
              </a:ext>
            </a:extLst>
          </p:cNvPr>
          <p:cNvSpPr>
            <a:spLocks/>
          </p:cNvSpPr>
          <p:nvPr/>
        </p:nvSpPr>
        <p:spPr bwMode="auto">
          <a:xfrm>
            <a:off x="3757926" y="1376772"/>
            <a:ext cx="2718935" cy="2262319"/>
          </a:xfrm>
          <a:custGeom>
            <a:avLst/>
            <a:gdLst>
              <a:gd name="T0" fmla="*/ 2914 w 3407"/>
              <a:gd name="T1" fmla="*/ 507 h 2835"/>
              <a:gd name="T2" fmla="*/ 2785 w 3407"/>
              <a:gd name="T3" fmla="*/ 389 h 2835"/>
              <a:gd name="T4" fmla="*/ 2644 w 3407"/>
              <a:gd name="T5" fmla="*/ 282 h 2835"/>
              <a:gd name="T6" fmla="*/ 2491 w 3407"/>
              <a:gd name="T7" fmla="*/ 194 h 2835"/>
              <a:gd name="T8" fmla="*/ 2329 w 3407"/>
              <a:gd name="T9" fmla="*/ 119 h 2835"/>
              <a:gd name="T10" fmla="*/ 2160 w 3407"/>
              <a:gd name="T11" fmla="*/ 61 h 2835"/>
              <a:gd name="T12" fmla="*/ 1981 w 3407"/>
              <a:gd name="T13" fmla="*/ 23 h 2835"/>
              <a:gd name="T14" fmla="*/ 1798 w 3407"/>
              <a:gd name="T15" fmla="*/ 2 h 2835"/>
              <a:gd name="T16" fmla="*/ 1659 w 3407"/>
              <a:gd name="T17" fmla="*/ 0 h 2835"/>
              <a:gd name="T18" fmla="*/ 1487 w 3407"/>
              <a:gd name="T19" fmla="*/ 14 h 2835"/>
              <a:gd name="T20" fmla="*/ 1320 w 3407"/>
              <a:gd name="T21" fmla="*/ 44 h 2835"/>
              <a:gd name="T22" fmla="*/ 1118 w 3407"/>
              <a:gd name="T23" fmla="*/ 103 h 2835"/>
              <a:gd name="T24" fmla="*/ 820 w 3407"/>
              <a:gd name="T25" fmla="*/ 248 h 2835"/>
              <a:gd name="T26" fmla="*/ 559 w 3407"/>
              <a:gd name="T27" fmla="*/ 442 h 2835"/>
              <a:gd name="T28" fmla="*/ 338 w 3407"/>
              <a:gd name="T29" fmla="*/ 684 h 2835"/>
              <a:gd name="T30" fmla="*/ 168 w 3407"/>
              <a:gd name="T31" fmla="*/ 965 h 2835"/>
              <a:gd name="T32" fmla="*/ 65 w 3407"/>
              <a:gd name="T33" fmla="*/ 1236 h 2835"/>
              <a:gd name="T34" fmla="*/ 27 w 3407"/>
              <a:gd name="T35" fmla="*/ 1401 h 2835"/>
              <a:gd name="T36" fmla="*/ 6 w 3407"/>
              <a:gd name="T37" fmla="*/ 1572 h 2835"/>
              <a:gd name="T38" fmla="*/ 0 w 3407"/>
              <a:gd name="T39" fmla="*/ 1702 h 2835"/>
              <a:gd name="T40" fmla="*/ 30 w 3407"/>
              <a:gd name="T41" fmla="*/ 2021 h 2835"/>
              <a:gd name="T42" fmla="*/ 115 w 3407"/>
              <a:gd name="T43" fmla="*/ 2320 h 2835"/>
              <a:gd name="T44" fmla="*/ 251 w 3407"/>
              <a:gd name="T45" fmla="*/ 2593 h 2835"/>
              <a:gd name="T46" fmla="*/ 432 w 3407"/>
              <a:gd name="T47" fmla="*/ 2835 h 2835"/>
              <a:gd name="T48" fmla="*/ 524 w 3407"/>
              <a:gd name="T49" fmla="*/ 2741 h 2835"/>
              <a:gd name="T50" fmla="*/ 657 w 3407"/>
              <a:gd name="T51" fmla="*/ 2626 h 2835"/>
              <a:gd name="T52" fmla="*/ 801 w 3407"/>
              <a:gd name="T53" fmla="*/ 2525 h 2835"/>
              <a:gd name="T54" fmla="*/ 956 w 3407"/>
              <a:gd name="T55" fmla="*/ 2438 h 2835"/>
              <a:gd name="T56" fmla="*/ 1120 w 3407"/>
              <a:gd name="T57" fmla="*/ 2369 h 2835"/>
              <a:gd name="T58" fmla="*/ 1292 w 3407"/>
              <a:gd name="T59" fmla="*/ 2317 h 2835"/>
              <a:gd name="T60" fmla="*/ 1471 w 3407"/>
              <a:gd name="T61" fmla="*/ 2282 h 2835"/>
              <a:gd name="T62" fmla="*/ 1656 w 3407"/>
              <a:gd name="T63" fmla="*/ 2266 h 2835"/>
              <a:gd name="T64" fmla="*/ 1798 w 3407"/>
              <a:gd name="T65" fmla="*/ 2268 h 2835"/>
              <a:gd name="T66" fmla="*/ 1981 w 3407"/>
              <a:gd name="T67" fmla="*/ 2289 h 2835"/>
              <a:gd name="T68" fmla="*/ 2159 w 3407"/>
              <a:gd name="T69" fmla="*/ 2327 h 2835"/>
              <a:gd name="T70" fmla="*/ 2329 w 3407"/>
              <a:gd name="T71" fmla="*/ 2384 h 2835"/>
              <a:gd name="T72" fmla="*/ 2491 w 3407"/>
              <a:gd name="T73" fmla="*/ 2459 h 2835"/>
              <a:gd name="T74" fmla="*/ 2644 w 3407"/>
              <a:gd name="T75" fmla="*/ 2548 h 2835"/>
              <a:gd name="T76" fmla="*/ 2785 w 3407"/>
              <a:gd name="T77" fmla="*/ 2654 h 2835"/>
              <a:gd name="T78" fmla="*/ 2914 w 3407"/>
              <a:gd name="T79" fmla="*/ 2772 h 2835"/>
              <a:gd name="T80" fmla="*/ 2975 w 3407"/>
              <a:gd name="T81" fmla="*/ 2835 h 2835"/>
              <a:gd name="T82" fmla="*/ 3114 w 3407"/>
              <a:gd name="T83" fmla="*/ 2656 h 2835"/>
              <a:gd name="T84" fmla="*/ 3262 w 3407"/>
              <a:gd name="T85" fmla="*/ 2390 h 2835"/>
              <a:gd name="T86" fmla="*/ 3361 w 3407"/>
              <a:gd name="T87" fmla="*/ 2097 h 2835"/>
              <a:gd name="T88" fmla="*/ 3405 w 3407"/>
              <a:gd name="T89" fmla="*/ 1784 h 2835"/>
              <a:gd name="T90" fmla="*/ 3400 w 3407"/>
              <a:gd name="T91" fmla="*/ 1542 h 2835"/>
              <a:gd name="T92" fmla="*/ 3341 w 3407"/>
              <a:gd name="T93" fmla="*/ 1232 h 2835"/>
              <a:gd name="T94" fmla="*/ 3229 w 3407"/>
              <a:gd name="T95" fmla="*/ 945 h 2835"/>
              <a:gd name="T96" fmla="*/ 3071 w 3407"/>
              <a:gd name="T97" fmla="*/ 688 h 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07" h="2835">
                <a:moveTo>
                  <a:pt x="2975" y="569"/>
                </a:moveTo>
                <a:lnTo>
                  <a:pt x="2975" y="569"/>
                </a:lnTo>
                <a:lnTo>
                  <a:pt x="2945" y="538"/>
                </a:lnTo>
                <a:lnTo>
                  <a:pt x="2914" y="507"/>
                </a:lnTo>
                <a:lnTo>
                  <a:pt x="2883" y="476"/>
                </a:lnTo>
                <a:lnTo>
                  <a:pt x="2851" y="446"/>
                </a:lnTo>
                <a:lnTo>
                  <a:pt x="2818" y="416"/>
                </a:lnTo>
                <a:lnTo>
                  <a:pt x="2785" y="389"/>
                </a:lnTo>
                <a:lnTo>
                  <a:pt x="2750" y="361"/>
                </a:lnTo>
                <a:lnTo>
                  <a:pt x="2716" y="333"/>
                </a:lnTo>
                <a:lnTo>
                  <a:pt x="2681" y="308"/>
                </a:lnTo>
                <a:lnTo>
                  <a:pt x="2644" y="282"/>
                </a:lnTo>
                <a:lnTo>
                  <a:pt x="2606" y="260"/>
                </a:lnTo>
                <a:lnTo>
                  <a:pt x="2569" y="235"/>
                </a:lnTo>
                <a:lnTo>
                  <a:pt x="2531" y="215"/>
                </a:lnTo>
                <a:lnTo>
                  <a:pt x="2491" y="194"/>
                </a:lnTo>
                <a:lnTo>
                  <a:pt x="2453" y="173"/>
                </a:lnTo>
                <a:lnTo>
                  <a:pt x="2411" y="154"/>
                </a:lnTo>
                <a:lnTo>
                  <a:pt x="2371" y="136"/>
                </a:lnTo>
                <a:lnTo>
                  <a:pt x="2329" y="119"/>
                </a:lnTo>
                <a:lnTo>
                  <a:pt x="2288" y="103"/>
                </a:lnTo>
                <a:lnTo>
                  <a:pt x="2246" y="87"/>
                </a:lnTo>
                <a:lnTo>
                  <a:pt x="2202" y="75"/>
                </a:lnTo>
                <a:lnTo>
                  <a:pt x="2160" y="61"/>
                </a:lnTo>
                <a:lnTo>
                  <a:pt x="2115" y="51"/>
                </a:lnTo>
                <a:lnTo>
                  <a:pt x="2072" y="41"/>
                </a:lnTo>
                <a:lnTo>
                  <a:pt x="2026" y="30"/>
                </a:lnTo>
                <a:lnTo>
                  <a:pt x="1981" y="23"/>
                </a:lnTo>
                <a:lnTo>
                  <a:pt x="1936" y="16"/>
                </a:lnTo>
                <a:lnTo>
                  <a:pt x="1891" y="11"/>
                </a:lnTo>
                <a:lnTo>
                  <a:pt x="1844" y="6"/>
                </a:lnTo>
                <a:lnTo>
                  <a:pt x="1798" y="2"/>
                </a:lnTo>
                <a:lnTo>
                  <a:pt x="1751" y="0"/>
                </a:lnTo>
                <a:lnTo>
                  <a:pt x="1703" y="0"/>
                </a:lnTo>
                <a:lnTo>
                  <a:pt x="1703" y="0"/>
                </a:lnTo>
                <a:lnTo>
                  <a:pt x="1659" y="0"/>
                </a:lnTo>
                <a:lnTo>
                  <a:pt x="1616" y="2"/>
                </a:lnTo>
                <a:lnTo>
                  <a:pt x="1572" y="6"/>
                </a:lnTo>
                <a:lnTo>
                  <a:pt x="1529" y="9"/>
                </a:lnTo>
                <a:lnTo>
                  <a:pt x="1487" y="14"/>
                </a:lnTo>
                <a:lnTo>
                  <a:pt x="1443" y="20"/>
                </a:lnTo>
                <a:lnTo>
                  <a:pt x="1402" y="27"/>
                </a:lnTo>
                <a:lnTo>
                  <a:pt x="1360" y="35"/>
                </a:lnTo>
                <a:lnTo>
                  <a:pt x="1320" y="44"/>
                </a:lnTo>
                <a:lnTo>
                  <a:pt x="1278" y="54"/>
                </a:lnTo>
                <a:lnTo>
                  <a:pt x="1238" y="65"/>
                </a:lnTo>
                <a:lnTo>
                  <a:pt x="1198" y="77"/>
                </a:lnTo>
                <a:lnTo>
                  <a:pt x="1118" y="103"/>
                </a:lnTo>
                <a:lnTo>
                  <a:pt x="1041" y="134"/>
                </a:lnTo>
                <a:lnTo>
                  <a:pt x="965" y="168"/>
                </a:lnTo>
                <a:lnTo>
                  <a:pt x="892" y="206"/>
                </a:lnTo>
                <a:lnTo>
                  <a:pt x="820" y="248"/>
                </a:lnTo>
                <a:lnTo>
                  <a:pt x="751" y="291"/>
                </a:lnTo>
                <a:lnTo>
                  <a:pt x="684" y="338"/>
                </a:lnTo>
                <a:lnTo>
                  <a:pt x="620" y="389"/>
                </a:lnTo>
                <a:lnTo>
                  <a:pt x="559" y="442"/>
                </a:lnTo>
                <a:lnTo>
                  <a:pt x="500" y="498"/>
                </a:lnTo>
                <a:lnTo>
                  <a:pt x="443" y="557"/>
                </a:lnTo>
                <a:lnTo>
                  <a:pt x="389" y="620"/>
                </a:lnTo>
                <a:lnTo>
                  <a:pt x="338" y="684"/>
                </a:lnTo>
                <a:lnTo>
                  <a:pt x="291" y="750"/>
                </a:lnTo>
                <a:lnTo>
                  <a:pt x="248" y="820"/>
                </a:lnTo>
                <a:lnTo>
                  <a:pt x="206" y="891"/>
                </a:lnTo>
                <a:lnTo>
                  <a:pt x="168" y="965"/>
                </a:lnTo>
                <a:lnTo>
                  <a:pt x="134" y="1039"/>
                </a:lnTo>
                <a:lnTo>
                  <a:pt x="103" y="1118"/>
                </a:lnTo>
                <a:lnTo>
                  <a:pt x="77" y="1196"/>
                </a:lnTo>
                <a:lnTo>
                  <a:pt x="65" y="1236"/>
                </a:lnTo>
                <a:lnTo>
                  <a:pt x="54" y="1278"/>
                </a:lnTo>
                <a:lnTo>
                  <a:pt x="44" y="1318"/>
                </a:lnTo>
                <a:lnTo>
                  <a:pt x="35" y="1360"/>
                </a:lnTo>
                <a:lnTo>
                  <a:pt x="27" y="1401"/>
                </a:lnTo>
                <a:lnTo>
                  <a:pt x="20" y="1443"/>
                </a:lnTo>
                <a:lnTo>
                  <a:pt x="14" y="1487"/>
                </a:lnTo>
                <a:lnTo>
                  <a:pt x="9" y="1528"/>
                </a:lnTo>
                <a:lnTo>
                  <a:pt x="6" y="1572"/>
                </a:lnTo>
                <a:lnTo>
                  <a:pt x="2" y="1615"/>
                </a:lnTo>
                <a:lnTo>
                  <a:pt x="0" y="1659"/>
                </a:lnTo>
                <a:lnTo>
                  <a:pt x="0" y="1702"/>
                </a:lnTo>
                <a:lnTo>
                  <a:pt x="0" y="1702"/>
                </a:lnTo>
                <a:lnTo>
                  <a:pt x="2" y="1784"/>
                </a:lnTo>
                <a:lnTo>
                  <a:pt x="7" y="1864"/>
                </a:lnTo>
                <a:lnTo>
                  <a:pt x="18" y="1942"/>
                </a:lnTo>
                <a:lnTo>
                  <a:pt x="30" y="2021"/>
                </a:lnTo>
                <a:lnTo>
                  <a:pt x="46" y="2097"/>
                </a:lnTo>
                <a:lnTo>
                  <a:pt x="67" y="2174"/>
                </a:lnTo>
                <a:lnTo>
                  <a:pt x="89" y="2247"/>
                </a:lnTo>
                <a:lnTo>
                  <a:pt x="115" y="2320"/>
                </a:lnTo>
                <a:lnTo>
                  <a:pt x="145" y="2391"/>
                </a:lnTo>
                <a:lnTo>
                  <a:pt x="178" y="2459"/>
                </a:lnTo>
                <a:lnTo>
                  <a:pt x="213" y="2527"/>
                </a:lnTo>
                <a:lnTo>
                  <a:pt x="251" y="2593"/>
                </a:lnTo>
                <a:lnTo>
                  <a:pt x="293" y="2658"/>
                </a:lnTo>
                <a:lnTo>
                  <a:pt x="336" y="2719"/>
                </a:lnTo>
                <a:lnTo>
                  <a:pt x="383" y="2778"/>
                </a:lnTo>
                <a:lnTo>
                  <a:pt x="432" y="2835"/>
                </a:lnTo>
                <a:lnTo>
                  <a:pt x="432" y="2835"/>
                </a:lnTo>
                <a:lnTo>
                  <a:pt x="462" y="2804"/>
                </a:lnTo>
                <a:lnTo>
                  <a:pt x="493" y="2772"/>
                </a:lnTo>
                <a:lnTo>
                  <a:pt x="524" y="2741"/>
                </a:lnTo>
                <a:lnTo>
                  <a:pt x="556" y="2712"/>
                </a:lnTo>
                <a:lnTo>
                  <a:pt x="589" y="2682"/>
                </a:lnTo>
                <a:lnTo>
                  <a:pt x="622" y="2654"/>
                </a:lnTo>
                <a:lnTo>
                  <a:pt x="657" y="2626"/>
                </a:lnTo>
                <a:lnTo>
                  <a:pt x="691" y="2598"/>
                </a:lnTo>
                <a:lnTo>
                  <a:pt x="728" y="2574"/>
                </a:lnTo>
                <a:lnTo>
                  <a:pt x="763" y="2548"/>
                </a:lnTo>
                <a:lnTo>
                  <a:pt x="801" y="2525"/>
                </a:lnTo>
                <a:lnTo>
                  <a:pt x="838" y="2503"/>
                </a:lnTo>
                <a:lnTo>
                  <a:pt x="876" y="2480"/>
                </a:lnTo>
                <a:lnTo>
                  <a:pt x="916" y="2459"/>
                </a:lnTo>
                <a:lnTo>
                  <a:pt x="956" y="2438"/>
                </a:lnTo>
                <a:lnTo>
                  <a:pt x="996" y="2419"/>
                </a:lnTo>
                <a:lnTo>
                  <a:pt x="1036" y="2402"/>
                </a:lnTo>
                <a:lnTo>
                  <a:pt x="1078" y="2384"/>
                </a:lnTo>
                <a:lnTo>
                  <a:pt x="1120" y="2369"/>
                </a:lnTo>
                <a:lnTo>
                  <a:pt x="1161" y="2355"/>
                </a:lnTo>
                <a:lnTo>
                  <a:pt x="1205" y="2341"/>
                </a:lnTo>
                <a:lnTo>
                  <a:pt x="1248" y="2327"/>
                </a:lnTo>
                <a:lnTo>
                  <a:pt x="1292" y="2317"/>
                </a:lnTo>
                <a:lnTo>
                  <a:pt x="1335" y="2306"/>
                </a:lnTo>
                <a:lnTo>
                  <a:pt x="1381" y="2297"/>
                </a:lnTo>
                <a:lnTo>
                  <a:pt x="1426" y="2289"/>
                </a:lnTo>
                <a:lnTo>
                  <a:pt x="1471" y="2282"/>
                </a:lnTo>
                <a:lnTo>
                  <a:pt x="1516" y="2277"/>
                </a:lnTo>
                <a:lnTo>
                  <a:pt x="1563" y="2271"/>
                </a:lnTo>
                <a:lnTo>
                  <a:pt x="1609" y="2268"/>
                </a:lnTo>
                <a:lnTo>
                  <a:pt x="1656" y="2266"/>
                </a:lnTo>
                <a:lnTo>
                  <a:pt x="1703" y="2266"/>
                </a:lnTo>
                <a:lnTo>
                  <a:pt x="1703" y="2266"/>
                </a:lnTo>
                <a:lnTo>
                  <a:pt x="1751" y="2266"/>
                </a:lnTo>
                <a:lnTo>
                  <a:pt x="1798" y="2268"/>
                </a:lnTo>
                <a:lnTo>
                  <a:pt x="1844" y="2271"/>
                </a:lnTo>
                <a:lnTo>
                  <a:pt x="1891" y="2277"/>
                </a:lnTo>
                <a:lnTo>
                  <a:pt x="1936" y="2282"/>
                </a:lnTo>
                <a:lnTo>
                  <a:pt x="1981" y="2289"/>
                </a:lnTo>
                <a:lnTo>
                  <a:pt x="2026" y="2297"/>
                </a:lnTo>
                <a:lnTo>
                  <a:pt x="2072" y="2306"/>
                </a:lnTo>
                <a:lnTo>
                  <a:pt x="2115" y="2317"/>
                </a:lnTo>
                <a:lnTo>
                  <a:pt x="2159" y="2327"/>
                </a:lnTo>
                <a:lnTo>
                  <a:pt x="2202" y="2341"/>
                </a:lnTo>
                <a:lnTo>
                  <a:pt x="2246" y="2355"/>
                </a:lnTo>
                <a:lnTo>
                  <a:pt x="2288" y="2369"/>
                </a:lnTo>
                <a:lnTo>
                  <a:pt x="2329" y="2384"/>
                </a:lnTo>
                <a:lnTo>
                  <a:pt x="2371" y="2402"/>
                </a:lnTo>
                <a:lnTo>
                  <a:pt x="2411" y="2419"/>
                </a:lnTo>
                <a:lnTo>
                  <a:pt x="2451" y="2438"/>
                </a:lnTo>
                <a:lnTo>
                  <a:pt x="2491" y="2459"/>
                </a:lnTo>
                <a:lnTo>
                  <a:pt x="2531" y="2480"/>
                </a:lnTo>
                <a:lnTo>
                  <a:pt x="2569" y="2503"/>
                </a:lnTo>
                <a:lnTo>
                  <a:pt x="2606" y="2525"/>
                </a:lnTo>
                <a:lnTo>
                  <a:pt x="2644" y="2548"/>
                </a:lnTo>
                <a:lnTo>
                  <a:pt x="2679" y="2574"/>
                </a:lnTo>
                <a:lnTo>
                  <a:pt x="2716" y="2598"/>
                </a:lnTo>
                <a:lnTo>
                  <a:pt x="2750" y="2626"/>
                </a:lnTo>
                <a:lnTo>
                  <a:pt x="2785" y="2654"/>
                </a:lnTo>
                <a:lnTo>
                  <a:pt x="2818" y="2682"/>
                </a:lnTo>
                <a:lnTo>
                  <a:pt x="2851" y="2712"/>
                </a:lnTo>
                <a:lnTo>
                  <a:pt x="2883" y="2741"/>
                </a:lnTo>
                <a:lnTo>
                  <a:pt x="2914" y="2772"/>
                </a:lnTo>
                <a:lnTo>
                  <a:pt x="2945" y="2804"/>
                </a:lnTo>
                <a:lnTo>
                  <a:pt x="2975" y="2835"/>
                </a:lnTo>
                <a:lnTo>
                  <a:pt x="2975" y="2835"/>
                </a:lnTo>
                <a:lnTo>
                  <a:pt x="2975" y="2835"/>
                </a:lnTo>
                <a:lnTo>
                  <a:pt x="2975" y="2835"/>
                </a:lnTo>
                <a:lnTo>
                  <a:pt x="3024" y="2778"/>
                </a:lnTo>
                <a:lnTo>
                  <a:pt x="3071" y="2719"/>
                </a:lnTo>
                <a:lnTo>
                  <a:pt x="3114" y="2656"/>
                </a:lnTo>
                <a:lnTo>
                  <a:pt x="3156" y="2593"/>
                </a:lnTo>
                <a:lnTo>
                  <a:pt x="3194" y="2527"/>
                </a:lnTo>
                <a:lnTo>
                  <a:pt x="3229" y="2459"/>
                </a:lnTo>
                <a:lnTo>
                  <a:pt x="3262" y="2390"/>
                </a:lnTo>
                <a:lnTo>
                  <a:pt x="3292" y="2320"/>
                </a:lnTo>
                <a:lnTo>
                  <a:pt x="3318" y="2247"/>
                </a:lnTo>
                <a:lnTo>
                  <a:pt x="3341" y="2174"/>
                </a:lnTo>
                <a:lnTo>
                  <a:pt x="3361" y="2097"/>
                </a:lnTo>
                <a:lnTo>
                  <a:pt x="3377" y="2021"/>
                </a:lnTo>
                <a:lnTo>
                  <a:pt x="3389" y="1942"/>
                </a:lnTo>
                <a:lnTo>
                  <a:pt x="3400" y="1864"/>
                </a:lnTo>
                <a:lnTo>
                  <a:pt x="3405" y="1784"/>
                </a:lnTo>
                <a:lnTo>
                  <a:pt x="3407" y="1702"/>
                </a:lnTo>
                <a:lnTo>
                  <a:pt x="3407" y="1702"/>
                </a:lnTo>
                <a:lnTo>
                  <a:pt x="3405" y="1622"/>
                </a:lnTo>
                <a:lnTo>
                  <a:pt x="3400" y="1542"/>
                </a:lnTo>
                <a:lnTo>
                  <a:pt x="3389" y="1462"/>
                </a:lnTo>
                <a:lnTo>
                  <a:pt x="3377" y="1384"/>
                </a:lnTo>
                <a:lnTo>
                  <a:pt x="3361" y="1307"/>
                </a:lnTo>
                <a:lnTo>
                  <a:pt x="3341" y="1232"/>
                </a:lnTo>
                <a:lnTo>
                  <a:pt x="3318" y="1159"/>
                </a:lnTo>
                <a:lnTo>
                  <a:pt x="3292" y="1086"/>
                </a:lnTo>
                <a:lnTo>
                  <a:pt x="3262" y="1015"/>
                </a:lnTo>
                <a:lnTo>
                  <a:pt x="3229" y="945"/>
                </a:lnTo>
                <a:lnTo>
                  <a:pt x="3194" y="879"/>
                </a:lnTo>
                <a:lnTo>
                  <a:pt x="3156" y="813"/>
                </a:lnTo>
                <a:lnTo>
                  <a:pt x="3114" y="749"/>
                </a:lnTo>
                <a:lnTo>
                  <a:pt x="3071" y="688"/>
                </a:lnTo>
                <a:lnTo>
                  <a:pt x="3024" y="627"/>
                </a:lnTo>
                <a:lnTo>
                  <a:pt x="2975" y="569"/>
                </a:lnTo>
                <a:lnTo>
                  <a:pt x="2975" y="569"/>
                </a:lnTo>
                <a:close/>
              </a:path>
            </a:pathLst>
          </a:custGeom>
          <a:solidFill>
            <a:srgbClr val="358595"/>
          </a:solidFill>
          <a:ln w="57150">
            <a:solidFill>
              <a:schemeClr val="bg1"/>
            </a:solidFill>
            <a:prstDash val="solid"/>
            <a:round/>
            <a:headEnd/>
            <a:tailEnd/>
          </a:ln>
        </p:spPr>
        <p:txBody>
          <a:bodyPr vert="horz" wrap="square" lIns="121920" tIns="1080000" rIns="121920" bIns="60960" anchor="t" anchorCtr="1" compatLnSpc="1">
            <a:prstTxWarp prst="textNoShape">
              <a:avLst/>
            </a:prstTxWarp>
            <a:normAutofit/>
          </a:bodyPr>
          <a:lstStyle/>
          <a:p>
            <a:pPr algn="ctr">
              <a:lnSpc>
                <a:spcPct val="120000"/>
              </a:lnSpc>
              <a:defRPr/>
            </a:pPr>
            <a:r>
              <a:rPr lang="zh-CN" altLang="en-US" sz="1200">
                <a:solidFill>
                  <a:schemeClr val="bg1"/>
                </a:solidFill>
                <a:cs typeface="+mn-ea"/>
                <a:sym typeface="+mn-lt"/>
              </a:rPr>
              <a:t>此部分内容作为文字排版占位</a:t>
            </a:r>
            <a:br>
              <a:rPr lang="zh-CN" altLang="en-US" sz="1200">
                <a:solidFill>
                  <a:schemeClr val="bg1"/>
                </a:solidFill>
                <a:cs typeface="+mn-ea"/>
                <a:sym typeface="+mn-lt"/>
              </a:rPr>
            </a:br>
            <a:r>
              <a:rPr lang="zh-CN" altLang="en-US" sz="1200">
                <a:solidFill>
                  <a:schemeClr val="bg1"/>
                </a:solidFill>
                <a:cs typeface="+mn-ea"/>
                <a:sym typeface="+mn-lt"/>
              </a:rPr>
              <a:t>显示 （建议使用主题字体）</a:t>
            </a:r>
          </a:p>
        </p:txBody>
      </p:sp>
      <p:grpSp>
        <p:nvGrpSpPr>
          <p:cNvPr id="11" name="íS1íḓê">
            <a:extLst>
              <a:ext uri="{FF2B5EF4-FFF2-40B4-BE49-F238E27FC236}">
                <a16:creationId xmlns="" xmlns:a16="http://schemas.microsoft.com/office/drawing/2014/main" id="{6E2AC21F-A854-4D4F-8951-E64D9AACC29B}"/>
              </a:ext>
            </a:extLst>
          </p:cNvPr>
          <p:cNvGrpSpPr/>
          <p:nvPr/>
        </p:nvGrpSpPr>
        <p:grpSpPr>
          <a:xfrm>
            <a:off x="1727240" y="2103364"/>
            <a:ext cx="1825090" cy="695035"/>
            <a:chOff x="523935" y="2908277"/>
            <a:chExt cx="1717441" cy="695035"/>
          </a:xfrm>
        </p:grpSpPr>
        <p:cxnSp>
          <p:nvCxnSpPr>
            <p:cNvPr id="26" name="Straight Connector 6">
              <a:extLst>
                <a:ext uri="{FF2B5EF4-FFF2-40B4-BE49-F238E27FC236}">
                  <a16:creationId xmlns="" xmlns:a16="http://schemas.microsoft.com/office/drawing/2014/main" id="{F2995BE5-26F9-4248-A733-7CD8347FC350}"/>
                </a:ext>
              </a:extLst>
            </p:cNvPr>
            <p:cNvCxnSpPr/>
            <p:nvPr/>
          </p:nvCxnSpPr>
          <p:spPr>
            <a:xfrm>
              <a:off x="1327448" y="3212976"/>
              <a:ext cx="913928" cy="0"/>
            </a:xfrm>
            <a:prstGeom prst="line">
              <a:avLst/>
            </a:prstGeom>
            <a:ln>
              <a:solidFill>
                <a:srgbClr val="35859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7" name="í$ḻíḓé">
              <a:extLst>
                <a:ext uri="{FF2B5EF4-FFF2-40B4-BE49-F238E27FC236}">
                  <a16:creationId xmlns="" xmlns:a16="http://schemas.microsoft.com/office/drawing/2014/main" id="{491E1EE4-8512-4860-9DDA-BC985748D714}"/>
                </a:ext>
              </a:extLst>
            </p:cNvPr>
            <p:cNvSpPr txBox="1">
              <a:spLocks/>
            </p:cNvSpPr>
            <p:nvPr/>
          </p:nvSpPr>
          <p:spPr bwMode="auto">
            <a:xfrm>
              <a:off x="523935" y="2908277"/>
              <a:ext cx="715006" cy="695035"/>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92500" lnSpcReduction="10000"/>
              <a:sp3d/>
            </a:bodyPr>
            <a:lstStyle/>
            <a:p>
              <a:pPr algn="ctr">
                <a:buClr>
                  <a:prstClr val="white"/>
                </a:buClr>
                <a:defRPr/>
              </a:pPr>
              <a:r>
                <a:rPr lang="en-US" altLang="ko-KR" sz="5333" b="1">
                  <a:solidFill>
                    <a:srgbClr val="358595"/>
                  </a:solidFill>
                  <a:cs typeface="+mn-ea"/>
                  <a:sym typeface="+mn-lt"/>
                </a:rPr>
                <a:t>01</a:t>
              </a:r>
            </a:p>
          </p:txBody>
        </p:sp>
      </p:grpSp>
      <p:grpSp>
        <p:nvGrpSpPr>
          <p:cNvPr id="13" name="iSlíḋê">
            <a:extLst>
              <a:ext uri="{FF2B5EF4-FFF2-40B4-BE49-F238E27FC236}">
                <a16:creationId xmlns="" xmlns:a16="http://schemas.microsoft.com/office/drawing/2014/main" id="{FA8AA8B1-3791-400A-9D77-E1DD93A06FEC}"/>
              </a:ext>
            </a:extLst>
          </p:cNvPr>
          <p:cNvGrpSpPr/>
          <p:nvPr/>
        </p:nvGrpSpPr>
        <p:grpSpPr>
          <a:xfrm>
            <a:off x="1727240" y="4038248"/>
            <a:ext cx="1825090" cy="695035"/>
            <a:chOff x="523935" y="2908277"/>
            <a:chExt cx="1717441" cy="695035"/>
          </a:xfrm>
        </p:grpSpPr>
        <p:cxnSp>
          <p:nvCxnSpPr>
            <p:cNvPr id="24" name="Straight Connector 9">
              <a:extLst>
                <a:ext uri="{FF2B5EF4-FFF2-40B4-BE49-F238E27FC236}">
                  <a16:creationId xmlns="" xmlns:a16="http://schemas.microsoft.com/office/drawing/2014/main" id="{CD456C7C-C4DB-449B-954E-621C65081987}"/>
                </a:ext>
              </a:extLst>
            </p:cNvPr>
            <p:cNvCxnSpPr/>
            <p:nvPr/>
          </p:nvCxnSpPr>
          <p:spPr>
            <a:xfrm>
              <a:off x="1327448" y="3212976"/>
              <a:ext cx="913928" cy="0"/>
            </a:xfrm>
            <a:prstGeom prst="line">
              <a:avLst/>
            </a:prstGeom>
            <a:ln>
              <a:solidFill>
                <a:srgbClr val="E3E53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5" name="íṡ1ïďe">
              <a:extLst>
                <a:ext uri="{FF2B5EF4-FFF2-40B4-BE49-F238E27FC236}">
                  <a16:creationId xmlns="" xmlns:a16="http://schemas.microsoft.com/office/drawing/2014/main" id="{C3626660-C891-4494-8C30-1B09E6D7AB71}"/>
                </a:ext>
              </a:extLst>
            </p:cNvPr>
            <p:cNvSpPr txBox="1">
              <a:spLocks/>
            </p:cNvSpPr>
            <p:nvPr/>
          </p:nvSpPr>
          <p:spPr bwMode="auto">
            <a:xfrm>
              <a:off x="523935" y="2908277"/>
              <a:ext cx="715006" cy="695035"/>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92500" lnSpcReduction="10000"/>
              <a:sp3d/>
            </a:bodyPr>
            <a:lstStyle/>
            <a:p>
              <a:pPr algn="ctr">
                <a:buClr>
                  <a:prstClr val="white"/>
                </a:buClr>
                <a:defRPr/>
              </a:pPr>
              <a:r>
                <a:rPr lang="en-US" altLang="ko-KR" sz="5333" b="1">
                  <a:solidFill>
                    <a:srgbClr val="E3E53C"/>
                  </a:solidFill>
                  <a:cs typeface="+mn-ea"/>
                  <a:sym typeface="+mn-lt"/>
                </a:rPr>
                <a:t>03</a:t>
              </a:r>
            </a:p>
          </p:txBody>
        </p:sp>
      </p:grpSp>
      <p:grpSp>
        <p:nvGrpSpPr>
          <p:cNvPr id="14" name="ïśľîďè">
            <a:extLst>
              <a:ext uri="{FF2B5EF4-FFF2-40B4-BE49-F238E27FC236}">
                <a16:creationId xmlns="" xmlns:a16="http://schemas.microsoft.com/office/drawing/2014/main" id="{3FBA2ED7-BBCE-48BB-86E5-413889401553}"/>
              </a:ext>
            </a:extLst>
          </p:cNvPr>
          <p:cNvGrpSpPr/>
          <p:nvPr/>
        </p:nvGrpSpPr>
        <p:grpSpPr>
          <a:xfrm flipH="1">
            <a:off x="8700039" y="2103364"/>
            <a:ext cx="1825089" cy="695035"/>
            <a:chOff x="523936" y="2908277"/>
            <a:chExt cx="1717440" cy="695035"/>
          </a:xfrm>
        </p:grpSpPr>
        <p:cxnSp>
          <p:nvCxnSpPr>
            <p:cNvPr id="22" name="Straight Connector 12">
              <a:extLst>
                <a:ext uri="{FF2B5EF4-FFF2-40B4-BE49-F238E27FC236}">
                  <a16:creationId xmlns="" xmlns:a16="http://schemas.microsoft.com/office/drawing/2014/main" id="{593AF639-F09C-48C0-8E9C-C277D1C96969}"/>
                </a:ext>
              </a:extLst>
            </p:cNvPr>
            <p:cNvCxnSpPr/>
            <p:nvPr/>
          </p:nvCxnSpPr>
          <p:spPr>
            <a:xfrm>
              <a:off x="1327448" y="3212976"/>
              <a:ext cx="913928" cy="0"/>
            </a:xfrm>
            <a:prstGeom prst="line">
              <a:avLst/>
            </a:prstGeom>
            <a:ln>
              <a:solidFill>
                <a:srgbClr val="B8557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3" name="íṡliḍé">
              <a:extLst>
                <a:ext uri="{FF2B5EF4-FFF2-40B4-BE49-F238E27FC236}">
                  <a16:creationId xmlns="" xmlns:a16="http://schemas.microsoft.com/office/drawing/2014/main" id="{354607D1-ECB9-4FF5-912A-2C9392F1EEAF}"/>
                </a:ext>
              </a:extLst>
            </p:cNvPr>
            <p:cNvSpPr txBox="1">
              <a:spLocks/>
            </p:cNvSpPr>
            <p:nvPr/>
          </p:nvSpPr>
          <p:spPr bwMode="auto">
            <a:xfrm>
              <a:off x="523936" y="2908277"/>
              <a:ext cx="715006" cy="695035"/>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92500" lnSpcReduction="10000"/>
              <a:sp3d/>
            </a:bodyPr>
            <a:lstStyle/>
            <a:p>
              <a:pPr algn="ctr">
                <a:buClr>
                  <a:prstClr val="white"/>
                </a:buClr>
                <a:defRPr/>
              </a:pPr>
              <a:r>
                <a:rPr lang="en-US" altLang="ko-KR" sz="5333" b="1">
                  <a:solidFill>
                    <a:srgbClr val="B8557E"/>
                  </a:solidFill>
                  <a:cs typeface="+mn-ea"/>
                  <a:sym typeface="+mn-lt"/>
                </a:rPr>
                <a:t>02</a:t>
              </a:r>
            </a:p>
          </p:txBody>
        </p:sp>
      </p:grpSp>
      <p:grpSp>
        <p:nvGrpSpPr>
          <p:cNvPr id="15" name="ïṧ1iḍé">
            <a:extLst>
              <a:ext uri="{FF2B5EF4-FFF2-40B4-BE49-F238E27FC236}">
                <a16:creationId xmlns="" xmlns:a16="http://schemas.microsoft.com/office/drawing/2014/main" id="{5839E7CD-E4B2-4C9C-A714-20C8F23FBA5E}"/>
              </a:ext>
            </a:extLst>
          </p:cNvPr>
          <p:cNvGrpSpPr/>
          <p:nvPr/>
        </p:nvGrpSpPr>
        <p:grpSpPr>
          <a:xfrm flipH="1">
            <a:off x="8700039" y="4038248"/>
            <a:ext cx="1825089" cy="695035"/>
            <a:chOff x="523936" y="2908277"/>
            <a:chExt cx="1717440" cy="695035"/>
          </a:xfrm>
        </p:grpSpPr>
        <p:cxnSp>
          <p:nvCxnSpPr>
            <p:cNvPr id="20" name="Straight Connector 15">
              <a:extLst>
                <a:ext uri="{FF2B5EF4-FFF2-40B4-BE49-F238E27FC236}">
                  <a16:creationId xmlns="" xmlns:a16="http://schemas.microsoft.com/office/drawing/2014/main" id="{47246DD1-90F6-494D-A93A-28B8C70F84D2}"/>
                </a:ext>
              </a:extLst>
            </p:cNvPr>
            <p:cNvCxnSpPr/>
            <p:nvPr/>
          </p:nvCxnSpPr>
          <p:spPr>
            <a:xfrm>
              <a:off x="1327448" y="3212976"/>
              <a:ext cx="913928" cy="0"/>
            </a:xfrm>
            <a:prstGeom prst="line">
              <a:avLst/>
            </a:prstGeom>
            <a:ln>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íśľíďé">
              <a:extLst>
                <a:ext uri="{FF2B5EF4-FFF2-40B4-BE49-F238E27FC236}">
                  <a16:creationId xmlns="" xmlns:a16="http://schemas.microsoft.com/office/drawing/2014/main" id="{EC58A5F9-97E1-47BC-8813-4433FAD96AFB}"/>
                </a:ext>
              </a:extLst>
            </p:cNvPr>
            <p:cNvSpPr txBox="1">
              <a:spLocks/>
            </p:cNvSpPr>
            <p:nvPr/>
          </p:nvSpPr>
          <p:spPr bwMode="auto">
            <a:xfrm>
              <a:off x="523936" y="2908277"/>
              <a:ext cx="715006" cy="695035"/>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92500" lnSpcReduction="10000"/>
              <a:sp3d/>
            </a:bodyPr>
            <a:lstStyle/>
            <a:p>
              <a:pPr algn="ctr">
                <a:buClr>
                  <a:prstClr val="white"/>
                </a:buClr>
                <a:defRPr/>
              </a:pPr>
              <a:r>
                <a:rPr lang="en-US" altLang="ko-KR" sz="5333" b="1">
                  <a:solidFill>
                    <a:schemeClr val="accent3"/>
                  </a:solidFill>
                  <a:cs typeface="+mn-ea"/>
                  <a:sym typeface="+mn-lt"/>
                </a:rPr>
                <a:t>04</a:t>
              </a:r>
            </a:p>
          </p:txBody>
        </p:sp>
      </p:grpSp>
      <p:sp>
        <p:nvSpPr>
          <p:cNvPr id="16" name="iṧḷïďè">
            <a:extLst>
              <a:ext uri="{FF2B5EF4-FFF2-40B4-BE49-F238E27FC236}">
                <a16:creationId xmlns="" xmlns:a16="http://schemas.microsoft.com/office/drawing/2014/main" id="{E6671B95-B552-4AD4-991E-4DDD1D43D6A0}"/>
              </a:ext>
            </a:extLst>
          </p:cNvPr>
          <p:cNvSpPr txBox="1">
            <a:spLocks/>
          </p:cNvSpPr>
          <p:nvPr/>
        </p:nvSpPr>
        <p:spPr bwMode="auto">
          <a:xfrm>
            <a:off x="4295051" y="2096773"/>
            <a:ext cx="1644681" cy="295402"/>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lnSpcReduction="10000"/>
            <a:sp3d/>
          </a:bodyPr>
          <a:lstStyle/>
          <a:p>
            <a:pPr algn="ctr">
              <a:buClr>
                <a:prstClr val="white"/>
              </a:buClr>
              <a:defRPr/>
            </a:pPr>
            <a:r>
              <a:rPr lang="zh-CN" altLang="en-US" sz="2133" b="1">
                <a:solidFill>
                  <a:schemeClr val="bg1"/>
                </a:solidFill>
                <a:cs typeface="+mn-ea"/>
                <a:sym typeface="+mn-lt"/>
              </a:rPr>
              <a:t>标题文本预设</a:t>
            </a:r>
          </a:p>
        </p:txBody>
      </p:sp>
      <p:sp>
        <p:nvSpPr>
          <p:cNvPr id="17" name="ïṥľîḋè">
            <a:extLst>
              <a:ext uri="{FF2B5EF4-FFF2-40B4-BE49-F238E27FC236}">
                <a16:creationId xmlns="" xmlns:a16="http://schemas.microsoft.com/office/drawing/2014/main" id="{AB6F597E-8587-49AB-9E77-9FDA004803BE}"/>
              </a:ext>
            </a:extLst>
          </p:cNvPr>
          <p:cNvSpPr txBox="1">
            <a:spLocks/>
          </p:cNvSpPr>
          <p:nvPr/>
        </p:nvSpPr>
        <p:spPr bwMode="auto">
          <a:xfrm>
            <a:off x="6656385" y="2293467"/>
            <a:ext cx="1790087" cy="295402"/>
          </a:xfrm>
          <a:prstGeom prst="rect">
            <a:avLst/>
          </a:prstGeom>
          <a:noFill/>
          <a:scene3d>
            <a:camera prst="orthographicFront">
              <a:rot lat="0" lon="0" rev="0"/>
            </a:camera>
            <a:lightRig rig="threePt" dir="t"/>
          </a:scene3d>
          <a:sp3d prstMaterial="matte">
            <a:bevelT w="1270" h="1270"/>
          </a:sp3d>
        </p:spPr>
        <p:txBody>
          <a:bodyPr wrap="none" lIns="0" tIns="0" rIns="144000" bIns="0" anchor="ctr" anchorCtr="0">
            <a:normAutofit lnSpcReduction="10000"/>
            <a:sp3d/>
          </a:bodyPr>
          <a:lstStyle/>
          <a:p>
            <a:pPr algn="r">
              <a:buClr>
                <a:prstClr val="white"/>
              </a:buClr>
              <a:defRPr/>
            </a:pPr>
            <a:r>
              <a:rPr lang="zh-CN" altLang="en-US" sz="2133" b="1">
                <a:solidFill>
                  <a:schemeClr val="bg1"/>
                </a:solidFill>
                <a:cs typeface="+mn-ea"/>
                <a:sym typeface="+mn-lt"/>
              </a:rPr>
              <a:t>标题文本预设</a:t>
            </a:r>
          </a:p>
        </p:txBody>
      </p:sp>
      <p:sp>
        <p:nvSpPr>
          <p:cNvPr id="18" name="îşļíḑè">
            <a:extLst>
              <a:ext uri="{FF2B5EF4-FFF2-40B4-BE49-F238E27FC236}">
                <a16:creationId xmlns="" xmlns:a16="http://schemas.microsoft.com/office/drawing/2014/main" id="{8157BC94-2F9D-4F28-B259-5D7DD073AAF5}"/>
              </a:ext>
            </a:extLst>
          </p:cNvPr>
          <p:cNvSpPr txBox="1">
            <a:spLocks/>
          </p:cNvSpPr>
          <p:nvPr/>
        </p:nvSpPr>
        <p:spPr bwMode="auto">
          <a:xfrm>
            <a:off x="3897970" y="4092512"/>
            <a:ext cx="1790087" cy="295402"/>
          </a:xfrm>
          <a:prstGeom prst="rect">
            <a:avLst/>
          </a:prstGeom>
          <a:noFill/>
          <a:scene3d>
            <a:camera prst="orthographicFront">
              <a:rot lat="0" lon="0" rev="0"/>
            </a:camera>
            <a:lightRig rig="threePt" dir="t"/>
          </a:scene3d>
          <a:sp3d prstMaterial="matte">
            <a:bevelT w="1270" h="1270"/>
          </a:sp3d>
        </p:spPr>
        <p:txBody>
          <a:bodyPr wrap="none" lIns="144000" tIns="0" rIns="0" bIns="0" anchor="ctr" anchorCtr="0">
            <a:normAutofit lnSpcReduction="10000"/>
            <a:sp3d/>
          </a:bodyPr>
          <a:lstStyle/>
          <a:p>
            <a:pPr>
              <a:buClr>
                <a:prstClr val="white"/>
              </a:buClr>
              <a:defRPr/>
            </a:pPr>
            <a:r>
              <a:rPr lang="zh-CN" altLang="en-US" sz="2133" b="1" dirty="0">
                <a:solidFill>
                  <a:schemeClr val="accent3">
                    <a:lumMod val="50000"/>
                  </a:schemeClr>
                </a:solidFill>
                <a:cs typeface="+mn-ea"/>
                <a:sym typeface="+mn-lt"/>
              </a:rPr>
              <a:t>标题文本预设</a:t>
            </a:r>
          </a:p>
        </p:txBody>
      </p:sp>
      <p:sp>
        <p:nvSpPr>
          <p:cNvPr id="19" name="iṩ1íḓe">
            <a:extLst>
              <a:ext uri="{FF2B5EF4-FFF2-40B4-BE49-F238E27FC236}">
                <a16:creationId xmlns="" xmlns:a16="http://schemas.microsoft.com/office/drawing/2014/main" id="{08AFE2E9-E596-4553-83AB-9EB944E30D5E}"/>
              </a:ext>
            </a:extLst>
          </p:cNvPr>
          <p:cNvSpPr txBox="1">
            <a:spLocks/>
          </p:cNvSpPr>
          <p:nvPr/>
        </p:nvSpPr>
        <p:spPr bwMode="auto">
          <a:xfrm>
            <a:off x="6221766" y="4354733"/>
            <a:ext cx="1790087" cy="295402"/>
          </a:xfrm>
          <a:prstGeom prst="rect">
            <a:avLst/>
          </a:prstGeom>
          <a:noFill/>
          <a:scene3d>
            <a:camera prst="orthographicFront">
              <a:rot lat="0" lon="0" rev="0"/>
            </a:camera>
            <a:lightRig rig="threePt" dir="t"/>
          </a:scene3d>
          <a:sp3d prstMaterial="matte">
            <a:bevelT w="1270" h="1270"/>
          </a:sp3d>
        </p:spPr>
        <p:txBody>
          <a:bodyPr wrap="none" lIns="144000" tIns="0" rIns="0" bIns="0" anchor="ctr" anchorCtr="1">
            <a:normAutofit lnSpcReduction="10000"/>
            <a:sp3d/>
          </a:bodyPr>
          <a:lstStyle/>
          <a:p>
            <a:pPr algn="ctr">
              <a:buClr>
                <a:prstClr val="white"/>
              </a:buClr>
              <a:defRPr/>
            </a:pPr>
            <a:r>
              <a:rPr lang="zh-CN" altLang="en-US" sz="2133" b="1">
                <a:solidFill>
                  <a:schemeClr val="bg1"/>
                </a:solidFill>
                <a:cs typeface="+mn-ea"/>
                <a:sym typeface="+mn-lt"/>
              </a:rPr>
              <a:t>标题文本预设</a:t>
            </a:r>
          </a:p>
        </p:txBody>
      </p:sp>
      <p:sp>
        <p:nvSpPr>
          <p:cNvPr id="28" name="矩形: 圆角 11"/>
          <p:cNvSpPr/>
          <p:nvPr/>
        </p:nvSpPr>
        <p:spPr>
          <a:xfrm>
            <a:off x="652780" y="485775"/>
            <a:ext cx="3625850" cy="636270"/>
          </a:xfrm>
          <a:prstGeom prst="round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cs typeface="+mn-ea"/>
                <a:sym typeface="+mn-lt"/>
              </a:rPr>
              <a:t>如何提高业务</a:t>
            </a:r>
            <a:r>
              <a:rPr lang="zh-CN" altLang="en-US" sz="2800" b="1" dirty="0" smtClean="0">
                <a:cs typeface="+mn-ea"/>
                <a:sym typeface="+mn-lt"/>
              </a:rPr>
              <a:t>素养？</a:t>
            </a:r>
            <a:endParaRPr lang="zh-CN" altLang="en-US" sz="2800" b="1" dirty="0">
              <a:cs typeface="+mn-ea"/>
              <a:sym typeface="+mn-lt"/>
            </a:endParaRPr>
          </a:p>
        </p:txBody>
      </p:sp>
    </p:spTree>
    <p:extLst>
      <p:ext uri="{BB962C8B-B14F-4D97-AF65-F5344CB8AC3E}">
        <p14:creationId xmlns:p14="http://schemas.microsoft.com/office/powerpoint/2010/main" val="412623441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0" presetClass="entr" presetSubtype="0"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6" grpId="0"/>
      <p:bldP spid="17" grpId="0"/>
      <p:bldP spid="18" grpId="0"/>
      <p:bldP spid="19" grpId="0"/>
      <p:bldP spid="2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A96C61FC-7C02-4B22-BD6F-47A5A9509C63}"/>
              </a:ext>
            </a:extLst>
          </p:cNvPr>
          <p:cNvGrpSpPr/>
          <p:nvPr/>
        </p:nvGrpSpPr>
        <p:grpSpPr>
          <a:xfrm>
            <a:off x="887008" y="1378458"/>
            <a:ext cx="5278582" cy="4902166"/>
            <a:chOff x="887008" y="1378458"/>
            <a:chExt cx="5278582" cy="4902166"/>
          </a:xfrm>
        </p:grpSpPr>
        <p:sp>
          <p:nvSpPr>
            <p:cNvPr id="7" name="ValueBack">
              <a:extLst>
                <a:ext uri="{FF2B5EF4-FFF2-40B4-BE49-F238E27FC236}">
                  <a16:creationId xmlns="" xmlns:a16="http://schemas.microsoft.com/office/drawing/2014/main" id="{AEE2E620-E3B8-46EB-AD64-71F34775E7A9}"/>
                </a:ext>
              </a:extLst>
            </p:cNvPr>
            <p:cNvSpPr/>
            <p:nvPr/>
          </p:nvSpPr>
          <p:spPr>
            <a:xfrm>
              <a:off x="887008" y="1378458"/>
              <a:ext cx="5278582" cy="4902166"/>
            </a:xfrm>
            <a:prstGeom prst="rect">
              <a:avLst/>
            </a:prstGeom>
            <a:noFill/>
          </p:spPr>
          <p:txBody>
            <a:bodyPr anchor="ctr"/>
            <a:lstStyle/>
            <a:p>
              <a:pPr algn="ctr"/>
              <a:endParaRPr>
                <a:cs typeface="+mn-ea"/>
                <a:sym typeface="+mn-lt"/>
              </a:endParaRPr>
            </a:p>
          </p:txBody>
        </p:sp>
        <p:sp>
          <p:nvSpPr>
            <p:cNvPr id="8" name="ValueText1">
              <a:extLst>
                <a:ext uri="{FF2B5EF4-FFF2-40B4-BE49-F238E27FC236}">
                  <a16:creationId xmlns="" xmlns:a16="http://schemas.microsoft.com/office/drawing/2014/main" id="{D3E9A290-EEC8-41F4-8483-478BA5EC71CD}"/>
                </a:ext>
              </a:extLst>
            </p:cNvPr>
            <p:cNvSpPr txBox="1"/>
            <p:nvPr/>
          </p:nvSpPr>
          <p:spPr>
            <a:xfrm>
              <a:off x="1542551" y="2666676"/>
              <a:ext cx="697328" cy="370159"/>
            </a:xfrm>
            <a:prstGeom prst="rect">
              <a:avLst/>
            </a:prstGeom>
          </p:spPr>
          <p:txBody>
            <a:bodyPr wrap="none" lIns="0" tIns="0" rIns="0" bIns="0">
              <a:prstTxWarp prst="textPlain">
                <a:avLst/>
              </a:prstTxWarp>
              <a:normAutofit/>
            </a:bodyPr>
            <a:lstStyle/>
            <a:p>
              <a:r>
                <a:rPr lang="en-US" altLang="zh-CN">
                  <a:solidFill>
                    <a:schemeClr val="tx1">
                      <a:lumMod val="75000"/>
                      <a:lumOff val="25000"/>
                    </a:schemeClr>
                  </a:solidFill>
                  <a:cs typeface="+mn-ea"/>
                  <a:sym typeface="+mn-lt"/>
                </a:rPr>
                <a:t>67%</a:t>
              </a:r>
            </a:p>
          </p:txBody>
        </p:sp>
        <p:sp>
          <p:nvSpPr>
            <p:cNvPr id="9" name="ValueText2">
              <a:extLst>
                <a:ext uri="{FF2B5EF4-FFF2-40B4-BE49-F238E27FC236}">
                  <a16:creationId xmlns="" xmlns:a16="http://schemas.microsoft.com/office/drawing/2014/main" id="{751289A7-4D7D-49A4-9B32-BC3766CA1141}"/>
                </a:ext>
              </a:extLst>
            </p:cNvPr>
            <p:cNvSpPr txBox="1"/>
            <p:nvPr/>
          </p:nvSpPr>
          <p:spPr>
            <a:xfrm>
              <a:off x="2436509" y="3627279"/>
              <a:ext cx="697328" cy="370159"/>
            </a:xfrm>
            <a:prstGeom prst="rect">
              <a:avLst/>
            </a:prstGeom>
          </p:spPr>
          <p:txBody>
            <a:bodyPr wrap="none" lIns="0" tIns="0" rIns="0" bIns="0">
              <a:prstTxWarp prst="textPlain">
                <a:avLst/>
              </a:prstTxWarp>
              <a:normAutofit/>
            </a:bodyPr>
            <a:lstStyle/>
            <a:p>
              <a:r>
                <a:rPr lang="en-US" altLang="zh-CN">
                  <a:solidFill>
                    <a:schemeClr val="tx1">
                      <a:lumMod val="75000"/>
                      <a:lumOff val="25000"/>
                    </a:schemeClr>
                  </a:solidFill>
                  <a:cs typeface="+mn-ea"/>
                  <a:sym typeface="+mn-lt"/>
                </a:rPr>
                <a:t>33%</a:t>
              </a:r>
            </a:p>
          </p:txBody>
        </p:sp>
        <p:sp>
          <p:nvSpPr>
            <p:cNvPr id="10" name="ValueText3">
              <a:extLst>
                <a:ext uri="{FF2B5EF4-FFF2-40B4-BE49-F238E27FC236}">
                  <a16:creationId xmlns="" xmlns:a16="http://schemas.microsoft.com/office/drawing/2014/main" id="{B53F0BA1-B765-4678-AD08-B0683C8BF766}"/>
                </a:ext>
              </a:extLst>
            </p:cNvPr>
            <p:cNvSpPr txBox="1"/>
            <p:nvPr/>
          </p:nvSpPr>
          <p:spPr>
            <a:xfrm>
              <a:off x="3290086" y="2140699"/>
              <a:ext cx="697328" cy="370159"/>
            </a:xfrm>
            <a:prstGeom prst="rect">
              <a:avLst/>
            </a:prstGeom>
          </p:spPr>
          <p:txBody>
            <a:bodyPr wrap="none" lIns="0" tIns="0" rIns="0" bIns="0">
              <a:prstTxWarp prst="textPlain">
                <a:avLst/>
              </a:prstTxWarp>
              <a:normAutofit/>
            </a:bodyPr>
            <a:lstStyle/>
            <a:p>
              <a:r>
                <a:rPr lang="en-US" altLang="zh-CN">
                  <a:solidFill>
                    <a:schemeClr val="tx1">
                      <a:lumMod val="75000"/>
                      <a:lumOff val="25000"/>
                    </a:schemeClr>
                  </a:solidFill>
                  <a:cs typeface="+mn-ea"/>
                  <a:sym typeface="+mn-lt"/>
                </a:rPr>
                <a:t>86%</a:t>
              </a:r>
            </a:p>
          </p:txBody>
        </p:sp>
        <p:sp>
          <p:nvSpPr>
            <p:cNvPr id="11" name="ValueText4">
              <a:extLst>
                <a:ext uri="{FF2B5EF4-FFF2-40B4-BE49-F238E27FC236}">
                  <a16:creationId xmlns="" xmlns:a16="http://schemas.microsoft.com/office/drawing/2014/main" id="{0B25BA66-EA88-4E3C-A369-6A85C9BEB14A}"/>
                </a:ext>
              </a:extLst>
            </p:cNvPr>
            <p:cNvSpPr txBox="1"/>
            <p:nvPr/>
          </p:nvSpPr>
          <p:spPr>
            <a:xfrm>
              <a:off x="4696418" y="3073049"/>
              <a:ext cx="697328" cy="370159"/>
            </a:xfrm>
            <a:prstGeom prst="rect">
              <a:avLst/>
            </a:prstGeom>
          </p:spPr>
          <p:txBody>
            <a:bodyPr wrap="none" lIns="0" tIns="0" rIns="0" bIns="0">
              <a:prstTxWarp prst="textPlain">
                <a:avLst/>
              </a:prstTxWarp>
              <a:normAutofit/>
            </a:bodyPr>
            <a:lstStyle/>
            <a:p>
              <a:r>
                <a:rPr lang="en-US" altLang="zh-CN">
                  <a:solidFill>
                    <a:schemeClr val="tx1">
                      <a:lumMod val="75000"/>
                      <a:lumOff val="25000"/>
                    </a:schemeClr>
                  </a:solidFill>
                  <a:cs typeface="+mn-ea"/>
                  <a:sym typeface="+mn-lt"/>
                </a:rPr>
                <a:t>53%</a:t>
              </a:r>
            </a:p>
          </p:txBody>
        </p:sp>
        <p:sp>
          <p:nvSpPr>
            <p:cNvPr id="13" name="SorbShape1">
              <a:extLst>
                <a:ext uri="{FF2B5EF4-FFF2-40B4-BE49-F238E27FC236}">
                  <a16:creationId xmlns="" xmlns:a16="http://schemas.microsoft.com/office/drawing/2014/main" id="{1B6FCBC7-8AA4-4F4F-A79E-5D597577B0E9}"/>
                </a:ext>
              </a:extLst>
            </p:cNvPr>
            <p:cNvSpPr>
              <a:spLocks/>
            </p:cNvSpPr>
            <p:nvPr/>
          </p:nvSpPr>
          <p:spPr bwMode="auto">
            <a:xfrm>
              <a:off x="1751303" y="3147883"/>
              <a:ext cx="279823" cy="288849"/>
            </a:xfrm>
            <a:custGeom>
              <a:avLst/>
              <a:gdLst>
                <a:gd name="T0" fmla="*/ 17 w 34"/>
                <a:gd name="T1" fmla="*/ 35 h 35"/>
                <a:gd name="T2" fmla="*/ 0 w 34"/>
                <a:gd name="T3" fmla="*/ 18 h 35"/>
                <a:gd name="T4" fmla="*/ 17 w 34"/>
                <a:gd name="T5" fmla="*/ 0 h 35"/>
                <a:gd name="T6" fmla="*/ 34 w 34"/>
                <a:gd name="T7" fmla="*/ 18 h 35"/>
                <a:gd name="T8" fmla="*/ 17 w 34"/>
                <a:gd name="T9" fmla="*/ 35 h 35"/>
                <a:gd name="T10" fmla="*/ 17 w 34"/>
                <a:gd name="T11" fmla="*/ 8 h 35"/>
                <a:gd name="T12" fmla="*/ 7 w 34"/>
                <a:gd name="T13" fmla="*/ 18 h 35"/>
                <a:gd name="T14" fmla="*/ 17 w 34"/>
                <a:gd name="T15" fmla="*/ 27 h 35"/>
                <a:gd name="T16" fmla="*/ 27 w 34"/>
                <a:gd name="T17" fmla="*/ 18 h 35"/>
                <a:gd name="T18" fmla="*/ 17 w 34"/>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35"/>
                  </a:moveTo>
                  <a:cubicBezTo>
                    <a:pt x="8" y="35"/>
                    <a:pt x="0" y="27"/>
                    <a:pt x="0" y="18"/>
                  </a:cubicBezTo>
                  <a:cubicBezTo>
                    <a:pt x="0" y="8"/>
                    <a:pt x="8" y="0"/>
                    <a:pt x="17" y="0"/>
                  </a:cubicBezTo>
                  <a:cubicBezTo>
                    <a:pt x="27" y="0"/>
                    <a:pt x="34" y="8"/>
                    <a:pt x="34" y="18"/>
                  </a:cubicBezTo>
                  <a:cubicBezTo>
                    <a:pt x="34" y="27"/>
                    <a:pt x="27" y="35"/>
                    <a:pt x="17" y="35"/>
                  </a:cubicBezTo>
                  <a:close/>
                  <a:moveTo>
                    <a:pt x="17" y="8"/>
                  </a:moveTo>
                  <a:cubicBezTo>
                    <a:pt x="12" y="8"/>
                    <a:pt x="7" y="12"/>
                    <a:pt x="7" y="18"/>
                  </a:cubicBezTo>
                  <a:cubicBezTo>
                    <a:pt x="7" y="23"/>
                    <a:pt x="12" y="27"/>
                    <a:pt x="17" y="27"/>
                  </a:cubicBezTo>
                  <a:cubicBezTo>
                    <a:pt x="23" y="27"/>
                    <a:pt x="27" y="23"/>
                    <a:pt x="27" y="18"/>
                  </a:cubicBezTo>
                  <a:cubicBezTo>
                    <a:pt x="27" y="12"/>
                    <a:pt x="23" y="8"/>
                    <a:pt x="17" y="8"/>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4" name="SorbShape2">
              <a:extLst>
                <a:ext uri="{FF2B5EF4-FFF2-40B4-BE49-F238E27FC236}">
                  <a16:creationId xmlns="" xmlns:a16="http://schemas.microsoft.com/office/drawing/2014/main" id="{DED0F71B-CCD9-4A0F-88AF-0D02B6EADA7E}"/>
                </a:ext>
              </a:extLst>
            </p:cNvPr>
            <p:cNvSpPr>
              <a:spLocks/>
            </p:cNvSpPr>
            <p:nvPr/>
          </p:nvSpPr>
          <p:spPr bwMode="auto">
            <a:xfrm>
              <a:off x="2645261" y="4108486"/>
              <a:ext cx="279823" cy="288849"/>
            </a:xfrm>
            <a:custGeom>
              <a:avLst/>
              <a:gdLst>
                <a:gd name="T0" fmla="*/ 17 w 34"/>
                <a:gd name="T1" fmla="*/ 35 h 35"/>
                <a:gd name="T2" fmla="*/ 0 w 34"/>
                <a:gd name="T3" fmla="*/ 18 h 35"/>
                <a:gd name="T4" fmla="*/ 17 w 34"/>
                <a:gd name="T5" fmla="*/ 0 h 35"/>
                <a:gd name="T6" fmla="*/ 34 w 34"/>
                <a:gd name="T7" fmla="*/ 18 h 35"/>
                <a:gd name="T8" fmla="*/ 17 w 34"/>
                <a:gd name="T9" fmla="*/ 35 h 35"/>
                <a:gd name="T10" fmla="*/ 17 w 34"/>
                <a:gd name="T11" fmla="*/ 8 h 35"/>
                <a:gd name="T12" fmla="*/ 7 w 34"/>
                <a:gd name="T13" fmla="*/ 18 h 35"/>
                <a:gd name="T14" fmla="*/ 17 w 34"/>
                <a:gd name="T15" fmla="*/ 27 h 35"/>
                <a:gd name="T16" fmla="*/ 27 w 34"/>
                <a:gd name="T17" fmla="*/ 18 h 35"/>
                <a:gd name="T18" fmla="*/ 17 w 34"/>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35"/>
                  </a:moveTo>
                  <a:cubicBezTo>
                    <a:pt x="8" y="35"/>
                    <a:pt x="0" y="27"/>
                    <a:pt x="0" y="18"/>
                  </a:cubicBezTo>
                  <a:cubicBezTo>
                    <a:pt x="0" y="8"/>
                    <a:pt x="8" y="0"/>
                    <a:pt x="17" y="0"/>
                  </a:cubicBezTo>
                  <a:cubicBezTo>
                    <a:pt x="27" y="0"/>
                    <a:pt x="34" y="8"/>
                    <a:pt x="34" y="18"/>
                  </a:cubicBezTo>
                  <a:cubicBezTo>
                    <a:pt x="34" y="27"/>
                    <a:pt x="27" y="35"/>
                    <a:pt x="17" y="35"/>
                  </a:cubicBezTo>
                  <a:close/>
                  <a:moveTo>
                    <a:pt x="17" y="8"/>
                  </a:moveTo>
                  <a:cubicBezTo>
                    <a:pt x="12" y="8"/>
                    <a:pt x="7" y="12"/>
                    <a:pt x="7" y="18"/>
                  </a:cubicBezTo>
                  <a:cubicBezTo>
                    <a:pt x="7" y="23"/>
                    <a:pt x="12" y="27"/>
                    <a:pt x="17" y="27"/>
                  </a:cubicBezTo>
                  <a:cubicBezTo>
                    <a:pt x="23" y="27"/>
                    <a:pt x="27" y="23"/>
                    <a:pt x="27" y="18"/>
                  </a:cubicBezTo>
                  <a:cubicBezTo>
                    <a:pt x="27" y="12"/>
                    <a:pt x="23" y="8"/>
                    <a:pt x="17" y="8"/>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5" name="SorbShape3">
              <a:extLst>
                <a:ext uri="{FF2B5EF4-FFF2-40B4-BE49-F238E27FC236}">
                  <a16:creationId xmlns="" xmlns:a16="http://schemas.microsoft.com/office/drawing/2014/main" id="{0E1B45A6-AE88-435E-B2C8-A931F08D4188}"/>
                </a:ext>
              </a:extLst>
            </p:cNvPr>
            <p:cNvSpPr>
              <a:spLocks/>
            </p:cNvSpPr>
            <p:nvPr/>
          </p:nvSpPr>
          <p:spPr bwMode="auto">
            <a:xfrm>
              <a:off x="3498838" y="2621906"/>
              <a:ext cx="279823" cy="279823"/>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7 h 34"/>
                <a:gd name="T12" fmla="*/ 7 w 34"/>
                <a:gd name="T13" fmla="*/ 17 h 34"/>
                <a:gd name="T14" fmla="*/ 17 w 34"/>
                <a:gd name="T15" fmla="*/ 27 h 34"/>
                <a:gd name="T16" fmla="*/ 27 w 34"/>
                <a:gd name="T17" fmla="*/ 17 h 34"/>
                <a:gd name="T18" fmla="*/ 17 w 34"/>
                <a:gd name="T19"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7" y="34"/>
                    <a:pt x="0" y="27"/>
                    <a:pt x="0" y="17"/>
                  </a:cubicBezTo>
                  <a:cubicBezTo>
                    <a:pt x="0" y="8"/>
                    <a:pt x="7" y="0"/>
                    <a:pt x="17" y="0"/>
                  </a:cubicBezTo>
                  <a:cubicBezTo>
                    <a:pt x="26" y="0"/>
                    <a:pt x="34" y="8"/>
                    <a:pt x="34" y="17"/>
                  </a:cubicBezTo>
                  <a:cubicBezTo>
                    <a:pt x="34" y="27"/>
                    <a:pt x="26" y="34"/>
                    <a:pt x="17" y="34"/>
                  </a:cubicBezTo>
                  <a:close/>
                  <a:moveTo>
                    <a:pt x="17" y="7"/>
                  </a:moveTo>
                  <a:cubicBezTo>
                    <a:pt x="11" y="7"/>
                    <a:pt x="7" y="12"/>
                    <a:pt x="7" y="17"/>
                  </a:cubicBezTo>
                  <a:cubicBezTo>
                    <a:pt x="7" y="22"/>
                    <a:pt x="11" y="27"/>
                    <a:pt x="17" y="27"/>
                  </a:cubicBezTo>
                  <a:cubicBezTo>
                    <a:pt x="22" y="27"/>
                    <a:pt x="27" y="22"/>
                    <a:pt x="27" y="17"/>
                  </a:cubicBezTo>
                  <a:cubicBezTo>
                    <a:pt x="27" y="12"/>
                    <a:pt x="22" y="7"/>
                    <a:pt x="17" y="7"/>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6" name="SorbShape4">
              <a:extLst>
                <a:ext uri="{FF2B5EF4-FFF2-40B4-BE49-F238E27FC236}">
                  <a16:creationId xmlns="" xmlns:a16="http://schemas.microsoft.com/office/drawing/2014/main" id="{7B0F5427-0282-46EE-8708-96A2EE74EC76}"/>
                </a:ext>
              </a:extLst>
            </p:cNvPr>
            <p:cNvSpPr>
              <a:spLocks/>
            </p:cNvSpPr>
            <p:nvPr/>
          </p:nvSpPr>
          <p:spPr bwMode="auto">
            <a:xfrm>
              <a:off x="4901560" y="3554256"/>
              <a:ext cx="287044" cy="279823"/>
            </a:xfrm>
            <a:custGeom>
              <a:avLst/>
              <a:gdLst>
                <a:gd name="T0" fmla="*/ 17 w 35"/>
                <a:gd name="T1" fmla="*/ 34 h 34"/>
                <a:gd name="T2" fmla="*/ 0 w 35"/>
                <a:gd name="T3" fmla="*/ 17 h 34"/>
                <a:gd name="T4" fmla="*/ 17 w 35"/>
                <a:gd name="T5" fmla="*/ 0 h 34"/>
                <a:gd name="T6" fmla="*/ 35 w 35"/>
                <a:gd name="T7" fmla="*/ 17 h 34"/>
                <a:gd name="T8" fmla="*/ 17 w 35"/>
                <a:gd name="T9" fmla="*/ 34 h 34"/>
                <a:gd name="T10" fmla="*/ 17 w 35"/>
                <a:gd name="T11" fmla="*/ 7 h 34"/>
                <a:gd name="T12" fmla="*/ 7 w 35"/>
                <a:gd name="T13" fmla="*/ 17 h 34"/>
                <a:gd name="T14" fmla="*/ 17 w 35"/>
                <a:gd name="T15" fmla="*/ 27 h 34"/>
                <a:gd name="T16" fmla="*/ 27 w 35"/>
                <a:gd name="T17" fmla="*/ 17 h 34"/>
                <a:gd name="T18" fmla="*/ 17 w 35"/>
                <a:gd name="T19"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8" y="34"/>
                    <a:pt x="0" y="27"/>
                    <a:pt x="0" y="17"/>
                  </a:cubicBezTo>
                  <a:cubicBezTo>
                    <a:pt x="0" y="8"/>
                    <a:pt x="8" y="0"/>
                    <a:pt x="17" y="0"/>
                  </a:cubicBezTo>
                  <a:cubicBezTo>
                    <a:pt x="27" y="0"/>
                    <a:pt x="35" y="8"/>
                    <a:pt x="35" y="17"/>
                  </a:cubicBezTo>
                  <a:cubicBezTo>
                    <a:pt x="35" y="27"/>
                    <a:pt x="27" y="34"/>
                    <a:pt x="17" y="34"/>
                  </a:cubicBezTo>
                  <a:close/>
                  <a:moveTo>
                    <a:pt x="17" y="7"/>
                  </a:moveTo>
                  <a:cubicBezTo>
                    <a:pt x="12" y="7"/>
                    <a:pt x="7" y="12"/>
                    <a:pt x="7" y="17"/>
                  </a:cubicBezTo>
                  <a:cubicBezTo>
                    <a:pt x="7" y="22"/>
                    <a:pt x="12" y="27"/>
                    <a:pt x="17" y="27"/>
                  </a:cubicBezTo>
                  <a:cubicBezTo>
                    <a:pt x="23" y="27"/>
                    <a:pt x="27" y="22"/>
                    <a:pt x="27" y="17"/>
                  </a:cubicBezTo>
                  <a:cubicBezTo>
                    <a:pt x="27" y="12"/>
                    <a:pt x="23" y="7"/>
                    <a:pt x="17" y="7"/>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7" name="RelativeShape4">
              <a:extLst>
                <a:ext uri="{FF2B5EF4-FFF2-40B4-BE49-F238E27FC236}">
                  <a16:creationId xmlns="" xmlns:a16="http://schemas.microsoft.com/office/drawing/2014/main" id="{9F8A6CDB-0463-428F-B79F-B10F69FBF0BA}"/>
                </a:ext>
              </a:extLst>
            </p:cNvPr>
            <p:cNvSpPr>
              <a:spLocks/>
            </p:cNvSpPr>
            <p:nvPr/>
          </p:nvSpPr>
          <p:spPr bwMode="auto">
            <a:xfrm>
              <a:off x="4190270" y="2562152"/>
              <a:ext cx="1709624" cy="2825303"/>
            </a:xfrm>
            <a:custGeom>
              <a:avLst/>
              <a:gdLst>
                <a:gd name="connsiteX0" fmla="*/ 855715 w 1709624"/>
                <a:gd name="connsiteY0" fmla="*/ 1400917 h 1960561"/>
                <a:gd name="connsiteX1" fmla="*/ 1709624 w 1709624"/>
                <a:gd name="connsiteY1" fmla="*/ 1960561 h 1960561"/>
                <a:gd name="connsiteX2" fmla="*/ 855715 w 1709624"/>
                <a:gd name="connsiteY2" fmla="*/ 1960561 h 1960561"/>
                <a:gd name="connsiteX3" fmla="*/ 0 w 1709624"/>
                <a:gd name="connsiteY3" fmla="*/ 1960561 h 1960561"/>
                <a:gd name="connsiteX4" fmla="*/ 855714 w 1709624"/>
                <a:gd name="connsiteY4" fmla="*/ 0 h 1960561"/>
                <a:gd name="connsiteX5" fmla="*/ 1709624 w 1709624"/>
                <a:gd name="connsiteY5" fmla="*/ 1960561 h 1960561"/>
                <a:gd name="connsiteX6" fmla="*/ 855714 w 1709624"/>
                <a:gd name="connsiteY6" fmla="*/ 1400917 h 1960561"/>
                <a:gd name="connsiteX7" fmla="*/ 0 w 1709624"/>
                <a:gd name="connsiteY7" fmla="*/ 1960561 h 19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9624" h="1960561">
                  <a:moveTo>
                    <a:pt x="855715" y="1400917"/>
                  </a:moveTo>
                  <a:lnTo>
                    <a:pt x="1709624" y="1960561"/>
                  </a:lnTo>
                  <a:lnTo>
                    <a:pt x="855715" y="1960561"/>
                  </a:lnTo>
                  <a:lnTo>
                    <a:pt x="0" y="1960561"/>
                  </a:lnTo>
                  <a:close/>
                  <a:moveTo>
                    <a:pt x="855714" y="0"/>
                  </a:moveTo>
                  <a:lnTo>
                    <a:pt x="1709624" y="1960561"/>
                  </a:lnTo>
                  <a:lnTo>
                    <a:pt x="855714" y="1400917"/>
                  </a:lnTo>
                  <a:lnTo>
                    <a:pt x="0" y="1960561"/>
                  </a:lnTo>
                  <a:close/>
                </a:path>
              </a:pathLst>
            </a:custGeom>
            <a:noFill/>
            <a:ln>
              <a:noFill/>
            </a:ln>
            <a:extLst/>
          </p:spPr>
          <p:txBody>
            <a:bodyPr anchor="ctr"/>
            <a:lstStyle/>
            <a:p>
              <a:pPr algn="ctr"/>
              <a:endParaRPr>
                <a:cs typeface="+mn-ea"/>
                <a:sym typeface="+mn-lt"/>
              </a:endParaRPr>
            </a:p>
          </p:txBody>
        </p:sp>
        <p:sp>
          <p:nvSpPr>
            <p:cNvPr id="18" name="RelativeShape3">
              <a:extLst>
                <a:ext uri="{FF2B5EF4-FFF2-40B4-BE49-F238E27FC236}">
                  <a16:creationId xmlns="" xmlns:a16="http://schemas.microsoft.com/office/drawing/2014/main" id="{9F8A6CDB-0463-428F-B79F-B10F69FBF0BA}"/>
                </a:ext>
              </a:extLst>
            </p:cNvPr>
            <p:cNvSpPr>
              <a:spLocks/>
            </p:cNvSpPr>
            <p:nvPr/>
          </p:nvSpPr>
          <p:spPr bwMode="auto">
            <a:xfrm>
              <a:off x="2783937" y="2562152"/>
              <a:ext cx="1709624" cy="2825303"/>
            </a:xfrm>
            <a:custGeom>
              <a:avLst/>
              <a:gdLst>
                <a:gd name="connsiteX0" fmla="*/ 855715 w 1709624"/>
                <a:gd name="connsiteY0" fmla="*/ 1400917 h 1960561"/>
                <a:gd name="connsiteX1" fmla="*/ 1709624 w 1709624"/>
                <a:gd name="connsiteY1" fmla="*/ 1960561 h 1960561"/>
                <a:gd name="connsiteX2" fmla="*/ 855715 w 1709624"/>
                <a:gd name="connsiteY2" fmla="*/ 1960561 h 1960561"/>
                <a:gd name="connsiteX3" fmla="*/ 0 w 1709624"/>
                <a:gd name="connsiteY3" fmla="*/ 1960561 h 1960561"/>
                <a:gd name="connsiteX4" fmla="*/ 855714 w 1709624"/>
                <a:gd name="connsiteY4" fmla="*/ 0 h 1960561"/>
                <a:gd name="connsiteX5" fmla="*/ 1709624 w 1709624"/>
                <a:gd name="connsiteY5" fmla="*/ 1960561 h 1960561"/>
                <a:gd name="connsiteX6" fmla="*/ 855714 w 1709624"/>
                <a:gd name="connsiteY6" fmla="*/ 1400917 h 1960561"/>
                <a:gd name="connsiteX7" fmla="*/ 0 w 1709624"/>
                <a:gd name="connsiteY7" fmla="*/ 1960561 h 19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9624" h="1960561">
                  <a:moveTo>
                    <a:pt x="855715" y="1400917"/>
                  </a:moveTo>
                  <a:lnTo>
                    <a:pt x="1709624" y="1960561"/>
                  </a:lnTo>
                  <a:lnTo>
                    <a:pt x="855715" y="1960561"/>
                  </a:lnTo>
                  <a:lnTo>
                    <a:pt x="0" y="1960561"/>
                  </a:lnTo>
                  <a:close/>
                  <a:moveTo>
                    <a:pt x="855714" y="0"/>
                  </a:moveTo>
                  <a:lnTo>
                    <a:pt x="1709624" y="1960561"/>
                  </a:lnTo>
                  <a:lnTo>
                    <a:pt x="855714" y="1400917"/>
                  </a:lnTo>
                  <a:lnTo>
                    <a:pt x="0" y="1960561"/>
                  </a:lnTo>
                  <a:close/>
                </a:path>
              </a:pathLst>
            </a:custGeom>
            <a:noFill/>
            <a:ln>
              <a:noFill/>
            </a:ln>
            <a:extLst/>
          </p:spPr>
          <p:txBody>
            <a:bodyPr anchor="ctr"/>
            <a:lstStyle/>
            <a:p>
              <a:pPr algn="ctr"/>
              <a:endParaRPr>
                <a:cs typeface="+mn-ea"/>
                <a:sym typeface="+mn-lt"/>
              </a:endParaRPr>
            </a:p>
          </p:txBody>
        </p:sp>
        <p:sp>
          <p:nvSpPr>
            <p:cNvPr id="19" name="RelativeShape2">
              <a:extLst>
                <a:ext uri="{FF2B5EF4-FFF2-40B4-BE49-F238E27FC236}">
                  <a16:creationId xmlns="" xmlns:a16="http://schemas.microsoft.com/office/drawing/2014/main" id="{9F8A6CDB-0463-428F-B79F-B10F69FBF0BA}"/>
                </a:ext>
              </a:extLst>
            </p:cNvPr>
            <p:cNvSpPr>
              <a:spLocks/>
            </p:cNvSpPr>
            <p:nvPr/>
          </p:nvSpPr>
          <p:spPr bwMode="auto">
            <a:xfrm>
              <a:off x="2233984" y="2562152"/>
              <a:ext cx="1102376" cy="2825303"/>
            </a:xfrm>
            <a:custGeom>
              <a:avLst/>
              <a:gdLst>
                <a:gd name="connsiteX0" fmla="*/ 855715 w 1709624"/>
                <a:gd name="connsiteY0" fmla="*/ 1400917 h 1960561"/>
                <a:gd name="connsiteX1" fmla="*/ 1709624 w 1709624"/>
                <a:gd name="connsiteY1" fmla="*/ 1960561 h 1960561"/>
                <a:gd name="connsiteX2" fmla="*/ 855715 w 1709624"/>
                <a:gd name="connsiteY2" fmla="*/ 1960561 h 1960561"/>
                <a:gd name="connsiteX3" fmla="*/ 0 w 1709624"/>
                <a:gd name="connsiteY3" fmla="*/ 1960561 h 1960561"/>
                <a:gd name="connsiteX4" fmla="*/ 855714 w 1709624"/>
                <a:gd name="connsiteY4" fmla="*/ 0 h 1960561"/>
                <a:gd name="connsiteX5" fmla="*/ 1709624 w 1709624"/>
                <a:gd name="connsiteY5" fmla="*/ 1960561 h 1960561"/>
                <a:gd name="connsiteX6" fmla="*/ 855714 w 1709624"/>
                <a:gd name="connsiteY6" fmla="*/ 1400917 h 1960561"/>
                <a:gd name="connsiteX7" fmla="*/ 0 w 1709624"/>
                <a:gd name="connsiteY7" fmla="*/ 1960561 h 19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9624" h="1960561">
                  <a:moveTo>
                    <a:pt x="855715" y="1400917"/>
                  </a:moveTo>
                  <a:lnTo>
                    <a:pt x="1709624" y="1960561"/>
                  </a:lnTo>
                  <a:lnTo>
                    <a:pt x="855715" y="1960561"/>
                  </a:lnTo>
                  <a:lnTo>
                    <a:pt x="0" y="1960561"/>
                  </a:lnTo>
                  <a:close/>
                  <a:moveTo>
                    <a:pt x="855714" y="0"/>
                  </a:moveTo>
                  <a:lnTo>
                    <a:pt x="1709624" y="1960561"/>
                  </a:lnTo>
                  <a:lnTo>
                    <a:pt x="855714" y="1400917"/>
                  </a:lnTo>
                  <a:lnTo>
                    <a:pt x="0" y="1960561"/>
                  </a:lnTo>
                  <a:close/>
                </a:path>
              </a:pathLst>
            </a:custGeom>
            <a:noFill/>
            <a:ln>
              <a:noFill/>
            </a:ln>
            <a:extLst/>
          </p:spPr>
          <p:txBody>
            <a:bodyPr anchor="ctr"/>
            <a:lstStyle/>
            <a:p>
              <a:pPr algn="ctr"/>
              <a:endParaRPr>
                <a:cs typeface="+mn-ea"/>
                <a:sym typeface="+mn-lt"/>
              </a:endParaRPr>
            </a:p>
          </p:txBody>
        </p:sp>
        <p:sp>
          <p:nvSpPr>
            <p:cNvPr id="20" name="RelativeShape1">
              <a:extLst>
                <a:ext uri="{FF2B5EF4-FFF2-40B4-BE49-F238E27FC236}">
                  <a16:creationId xmlns="" xmlns:a16="http://schemas.microsoft.com/office/drawing/2014/main" id="{9F8A6CDB-0463-428F-B79F-B10F69FBF0BA}"/>
                </a:ext>
              </a:extLst>
            </p:cNvPr>
            <p:cNvSpPr>
              <a:spLocks/>
            </p:cNvSpPr>
            <p:nvPr/>
          </p:nvSpPr>
          <p:spPr bwMode="auto">
            <a:xfrm>
              <a:off x="1036402" y="2562152"/>
              <a:ext cx="1709624" cy="2825303"/>
            </a:xfrm>
            <a:custGeom>
              <a:avLst/>
              <a:gdLst>
                <a:gd name="connsiteX0" fmla="*/ 855715 w 1709624"/>
                <a:gd name="connsiteY0" fmla="*/ 1400917 h 1960561"/>
                <a:gd name="connsiteX1" fmla="*/ 1709624 w 1709624"/>
                <a:gd name="connsiteY1" fmla="*/ 1960561 h 1960561"/>
                <a:gd name="connsiteX2" fmla="*/ 855715 w 1709624"/>
                <a:gd name="connsiteY2" fmla="*/ 1960561 h 1960561"/>
                <a:gd name="connsiteX3" fmla="*/ 0 w 1709624"/>
                <a:gd name="connsiteY3" fmla="*/ 1960561 h 1960561"/>
                <a:gd name="connsiteX4" fmla="*/ 855714 w 1709624"/>
                <a:gd name="connsiteY4" fmla="*/ 0 h 1960561"/>
                <a:gd name="connsiteX5" fmla="*/ 1709624 w 1709624"/>
                <a:gd name="connsiteY5" fmla="*/ 1960561 h 1960561"/>
                <a:gd name="connsiteX6" fmla="*/ 855714 w 1709624"/>
                <a:gd name="connsiteY6" fmla="*/ 1400917 h 1960561"/>
                <a:gd name="connsiteX7" fmla="*/ 0 w 1709624"/>
                <a:gd name="connsiteY7" fmla="*/ 1960561 h 19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9624" h="1960561">
                  <a:moveTo>
                    <a:pt x="855715" y="1400917"/>
                  </a:moveTo>
                  <a:lnTo>
                    <a:pt x="1709624" y="1960561"/>
                  </a:lnTo>
                  <a:lnTo>
                    <a:pt x="855715" y="1960561"/>
                  </a:lnTo>
                  <a:lnTo>
                    <a:pt x="0" y="1960561"/>
                  </a:lnTo>
                  <a:close/>
                  <a:moveTo>
                    <a:pt x="855714" y="0"/>
                  </a:moveTo>
                  <a:lnTo>
                    <a:pt x="1709624" y="1960561"/>
                  </a:lnTo>
                  <a:lnTo>
                    <a:pt x="855714" y="1400917"/>
                  </a:lnTo>
                  <a:lnTo>
                    <a:pt x="0" y="1960561"/>
                  </a:lnTo>
                  <a:close/>
                </a:path>
              </a:pathLst>
            </a:custGeom>
            <a:noFill/>
            <a:ln>
              <a:noFill/>
            </a:ln>
            <a:extLst/>
          </p:spPr>
          <p:txBody>
            <a:bodyPr anchor="ctr"/>
            <a:lstStyle/>
            <a:p>
              <a:pPr algn="ctr"/>
              <a:endParaRPr>
                <a:cs typeface="+mn-ea"/>
                <a:sym typeface="+mn-lt"/>
              </a:endParaRPr>
            </a:p>
          </p:txBody>
        </p:sp>
        <p:sp>
          <p:nvSpPr>
            <p:cNvPr id="21" name="ValueShape2">
              <a:extLst>
                <a:ext uri="{FF2B5EF4-FFF2-40B4-BE49-F238E27FC236}">
                  <a16:creationId xmlns="" xmlns:a16="http://schemas.microsoft.com/office/drawing/2014/main" id="{60223620-EAFC-42E1-937C-8B893C2E05A9}"/>
                </a:ext>
              </a:extLst>
            </p:cNvPr>
            <p:cNvSpPr>
              <a:spLocks/>
            </p:cNvSpPr>
            <p:nvPr/>
          </p:nvSpPr>
          <p:spPr bwMode="auto">
            <a:xfrm>
              <a:off x="2233984" y="4455105"/>
              <a:ext cx="1102376" cy="932350"/>
            </a:xfrm>
            <a:custGeom>
              <a:avLst/>
              <a:gdLst>
                <a:gd name="connsiteX0" fmla="*/ 541591 w 1092210"/>
                <a:gd name="connsiteY0" fmla="*/ 0 h 938759"/>
                <a:gd name="connsiteX1" fmla="*/ 1092210 w 1092210"/>
                <a:gd name="connsiteY1" fmla="*/ 938759 h 938759"/>
                <a:gd name="connsiteX2" fmla="*/ 541592 w 1092210"/>
                <a:gd name="connsiteY2" fmla="*/ 938759 h 938759"/>
                <a:gd name="connsiteX3" fmla="*/ 0 w 1092210"/>
                <a:gd name="connsiteY3" fmla="*/ 938759 h 938759"/>
                <a:gd name="connsiteX4" fmla="*/ 541592 w 1092210"/>
                <a:gd name="connsiteY4" fmla="*/ 584919 h 938759"/>
                <a:gd name="connsiteX5" fmla="*/ 541591 w 1092210"/>
                <a:gd name="connsiteY5" fmla="*/ 584919 h 938759"/>
                <a:gd name="connsiteX6" fmla="*/ 0 w 1092210"/>
                <a:gd name="connsiteY6" fmla="*/ 938759 h 93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210" h="938759">
                  <a:moveTo>
                    <a:pt x="541591" y="0"/>
                  </a:moveTo>
                  <a:lnTo>
                    <a:pt x="1092210" y="938759"/>
                  </a:lnTo>
                  <a:lnTo>
                    <a:pt x="541592" y="938759"/>
                  </a:lnTo>
                  <a:lnTo>
                    <a:pt x="0" y="938759"/>
                  </a:lnTo>
                  <a:lnTo>
                    <a:pt x="541592" y="584919"/>
                  </a:lnTo>
                  <a:lnTo>
                    <a:pt x="541591" y="584919"/>
                  </a:lnTo>
                  <a:lnTo>
                    <a:pt x="0" y="938759"/>
                  </a:lnTo>
                  <a:close/>
                </a:path>
              </a:pathLst>
            </a:custGeom>
            <a:solidFill>
              <a:schemeClr val="accent2">
                <a:lumMod val="40000"/>
                <a:lumOff val="60000"/>
              </a:schemeClr>
            </a:solidFill>
            <a:ln>
              <a:noFill/>
            </a:ln>
            <a:extLst/>
          </p:spPr>
          <p:txBody>
            <a:bodyPr anchor="ctr"/>
            <a:lstStyle/>
            <a:p>
              <a:pPr algn="ctr"/>
              <a:endParaRPr>
                <a:cs typeface="+mn-ea"/>
                <a:sym typeface="+mn-lt"/>
              </a:endParaRPr>
            </a:p>
          </p:txBody>
        </p:sp>
        <p:sp>
          <p:nvSpPr>
            <p:cNvPr id="22" name="ValueShape4">
              <a:extLst>
                <a:ext uri="{FF2B5EF4-FFF2-40B4-BE49-F238E27FC236}">
                  <a16:creationId xmlns="" xmlns:a16="http://schemas.microsoft.com/office/drawing/2014/main" id="{F96E2E53-0527-4C67-B08F-BE5CF267C524}"/>
                </a:ext>
              </a:extLst>
            </p:cNvPr>
            <p:cNvSpPr>
              <a:spLocks/>
            </p:cNvSpPr>
            <p:nvPr/>
          </p:nvSpPr>
          <p:spPr bwMode="auto">
            <a:xfrm>
              <a:off x="4190270" y="3890044"/>
              <a:ext cx="1709624" cy="1497411"/>
            </a:xfrm>
            <a:custGeom>
              <a:avLst/>
              <a:gdLst>
                <a:gd name="connsiteX0" fmla="*/ 541592 w 1084989"/>
                <a:gd name="connsiteY0" fmla="*/ 0 h 1680739"/>
                <a:gd name="connsiteX1" fmla="*/ 1084989 w 1084989"/>
                <a:gd name="connsiteY1" fmla="*/ 1680738 h 1680739"/>
                <a:gd name="connsiteX2" fmla="*/ 1084989 w 1084989"/>
                <a:gd name="connsiteY2" fmla="*/ 1680738 h 1680739"/>
                <a:gd name="connsiteX3" fmla="*/ 1084989 w 1084989"/>
                <a:gd name="connsiteY3" fmla="*/ 1680738 h 1680739"/>
                <a:gd name="connsiteX4" fmla="*/ 1084989 w 1084989"/>
                <a:gd name="connsiteY4" fmla="*/ 1680739 h 1680739"/>
                <a:gd name="connsiteX5" fmla="*/ 1084988 w 1084989"/>
                <a:gd name="connsiteY5" fmla="*/ 1680738 h 1680739"/>
                <a:gd name="connsiteX6" fmla="*/ 541592 w 1084989"/>
                <a:gd name="connsiteY6" fmla="*/ 1680738 h 1680739"/>
                <a:gd name="connsiteX7" fmla="*/ 2 w 1084989"/>
                <a:gd name="connsiteY7" fmla="*/ 1680738 h 1680739"/>
                <a:gd name="connsiteX8" fmla="*/ 0 w 1084989"/>
                <a:gd name="connsiteY8" fmla="*/ 1680739 h 1680739"/>
                <a:gd name="connsiteX9" fmla="*/ 1 w 1084989"/>
                <a:gd name="connsiteY9" fmla="*/ 1680738 h 1680739"/>
                <a:gd name="connsiteX10" fmla="*/ 0 w 1084989"/>
                <a:gd name="connsiteY10" fmla="*/ 1680738 h 1680739"/>
                <a:gd name="connsiteX11" fmla="*/ 1 w 1084989"/>
                <a:gd name="connsiteY11" fmla="*/ 1680738 h 168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4989" h="1680739">
                  <a:moveTo>
                    <a:pt x="541592" y="0"/>
                  </a:moveTo>
                  <a:lnTo>
                    <a:pt x="1084989" y="1680738"/>
                  </a:lnTo>
                  <a:lnTo>
                    <a:pt x="1084989" y="1680738"/>
                  </a:lnTo>
                  <a:lnTo>
                    <a:pt x="1084989" y="1680738"/>
                  </a:lnTo>
                  <a:lnTo>
                    <a:pt x="1084989" y="1680739"/>
                  </a:lnTo>
                  <a:lnTo>
                    <a:pt x="1084988" y="1680738"/>
                  </a:lnTo>
                  <a:lnTo>
                    <a:pt x="541592" y="1680738"/>
                  </a:lnTo>
                  <a:lnTo>
                    <a:pt x="2" y="1680738"/>
                  </a:lnTo>
                  <a:lnTo>
                    <a:pt x="0" y="1680739"/>
                  </a:lnTo>
                  <a:lnTo>
                    <a:pt x="1" y="1680738"/>
                  </a:lnTo>
                  <a:lnTo>
                    <a:pt x="0" y="1680738"/>
                  </a:lnTo>
                  <a:lnTo>
                    <a:pt x="1" y="1680738"/>
                  </a:lnTo>
                  <a:close/>
                </a:path>
              </a:pathLst>
            </a:custGeom>
            <a:solidFill>
              <a:schemeClr val="accent3">
                <a:lumMod val="60000"/>
                <a:lumOff val="40000"/>
              </a:schemeClr>
            </a:solidFill>
            <a:ln>
              <a:noFill/>
            </a:ln>
            <a:extLst/>
          </p:spPr>
          <p:txBody>
            <a:bodyPr anchor="ctr"/>
            <a:lstStyle/>
            <a:p>
              <a:pPr algn="ctr"/>
              <a:endParaRPr>
                <a:cs typeface="+mn-ea"/>
                <a:sym typeface="+mn-lt"/>
              </a:endParaRPr>
            </a:p>
          </p:txBody>
        </p:sp>
        <p:sp>
          <p:nvSpPr>
            <p:cNvPr id="23" name="ValueShape1">
              <a:extLst>
                <a:ext uri="{FF2B5EF4-FFF2-40B4-BE49-F238E27FC236}">
                  <a16:creationId xmlns="" xmlns:a16="http://schemas.microsoft.com/office/drawing/2014/main" id="{9F8A6CDB-0463-428F-B79F-B10F69FBF0BA}"/>
                </a:ext>
              </a:extLst>
            </p:cNvPr>
            <p:cNvSpPr>
              <a:spLocks/>
            </p:cNvSpPr>
            <p:nvPr/>
          </p:nvSpPr>
          <p:spPr bwMode="auto">
            <a:xfrm>
              <a:off x="1036402" y="3494502"/>
              <a:ext cx="1709624" cy="1892953"/>
            </a:xfrm>
            <a:custGeom>
              <a:avLst/>
              <a:gdLst>
                <a:gd name="connsiteX0" fmla="*/ 855715 w 1709624"/>
                <a:gd name="connsiteY0" fmla="*/ 1400917 h 1960561"/>
                <a:gd name="connsiteX1" fmla="*/ 1709624 w 1709624"/>
                <a:gd name="connsiteY1" fmla="*/ 1960561 h 1960561"/>
                <a:gd name="connsiteX2" fmla="*/ 855715 w 1709624"/>
                <a:gd name="connsiteY2" fmla="*/ 1960561 h 1960561"/>
                <a:gd name="connsiteX3" fmla="*/ 0 w 1709624"/>
                <a:gd name="connsiteY3" fmla="*/ 1960561 h 1960561"/>
                <a:gd name="connsiteX4" fmla="*/ 855714 w 1709624"/>
                <a:gd name="connsiteY4" fmla="*/ 0 h 1960561"/>
                <a:gd name="connsiteX5" fmla="*/ 1709624 w 1709624"/>
                <a:gd name="connsiteY5" fmla="*/ 1960561 h 1960561"/>
                <a:gd name="connsiteX6" fmla="*/ 855714 w 1709624"/>
                <a:gd name="connsiteY6" fmla="*/ 1400917 h 1960561"/>
                <a:gd name="connsiteX7" fmla="*/ 0 w 1709624"/>
                <a:gd name="connsiteY7" fmla="*/ 1960561 h 19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9624" h="1960561">
                  <a:moveTo>
                    <a:pt x="855715" y="1400917"/>
                  </a:moveTo>
                  <a:lnTo>
                    <a:pt x="1709624" y="1960561"/>
                  </a:lnTo>
                  <a:lnTo>
                    <a:pt x="855715" y="1960561"/>
                  </a:lnTo>
                  <a:lnTo>
                    <a:pt x="0" y="1960561"/>
                  </a:lnTo>
                  <a:close/>
                  <a:moveTo>
                    <a:pt x="855714" y="0"/>
                  </a:moveTo>
                  <a:lnTo>
                    <a:pt x="1709624" y="1960561"/>
                  </a:lnTo>
                  <a:lnTo>
                    <a:pt x="855714" y="1400917"/>
                  </a:lnTo>
                  <a:lnTo>
                    <a:pt x="0" y="1960561"/>
                  </a:lnTo>
                  <a:close/>
                </a:path>
              </a:pathLst>
            </a:custGeom>
            <a:solidFill>
              <a:srgbClr val="358595"/>
            </a:solidFill>
            <a:ln>
              <a:noFill/>
            </a:ln>
            <a:extLst/>
          </p:spPr>
          <p:txBody>
            <a:bodyPr anchor="ctr"/>
            <a:lstStyle/>
            <a:p>
              <a:pPr algn="ctr"/>
              <a:endParaRPr>
                <a:cs typeface="+mn-ea"/>
                <a:sym typeface="+mn-lt"/>
              </a:endParaRPr>
            </a:p>
          </p:txBody>
        </p:sp>
        <p:sp>
          <p:nvSpPr>
            <p:cNvPr id="24" name="ValueShape3">
              <a:extLst>
                <a:ext uri="{FF2B5EF4-FFF2-40B4-BE49-F238E27FC236}">
                  <a16:creationId xmlns="" xmlns:a16="http://schemas.microsoft.com/office/drawing/2014/main" id="{A37BFFFC-F541-4E0D-ABE9-95EDB0715F5D}"/>
                </a:ext>
              </a:extLst>
            </p:cNvPr>
            <p:cNvSpPr>
              <a:spLocks/>
            </p:cNvSpPr>
            <p:nvPr/>
          </p:nvSpPr>
          <p:spPr bwMode="auto">
            <a:xfrm>
              <a:off x="2783937" y="2957694"/>
              <a:ext cx="1709624" cy="2429761"/>
            </a:xfrm>
            <a:custGeom>
              <a:avLst/>
              <a:gdLst>
                <a:gd name="connsiteX0" fmla="*/ 853908 w 1707818"/>
                <a:gd name="connsiteY0" fmla="*/ 0 h 1482156"/>
                <a:gd name="connsiteX1" fmla="*/ 853909 w 1707818"/>
                <a:gd name="connsiteY1" fmla="*/ 2 h 1482156"/>
                <a:gd name="connsiteX2" fmla="*/ 853910 w 1707818"/>
                <a:gd name="connsiteY2" fmla="*/ 0 h 1482156"/>
                <a:gd name="connsiteX3" fmla="*/ 853910 w 1707818"/>
                <a:gd name="connsiteY3" fmla="*/ 4 h 1482156"/>
                <a:gd name="connsiteX4" fmla="*/ 1707817 w 1707818"/>
                <a:gd name="connsiteY4" fmla="*/ 1482155 h 1482156"/>
                <a:gd name="connsiteX5" fmla="*/ 1707818 w 1707818"/>
                <a:gd name="connsiteY5" fmla="*/ 1482155 h 1482156"/>
                <a:gd name="connsiteX6" fmla="*/ 1707818 w 1707818"/>
                <a:gd name="connsiteY6" fmla="*/ 1482155 h 1482156"/>
                <a:gd name="connsiteX7" fmla="*/ 1707818 w 1707818"/>
                <a:gd name="connsiteY7" fmla="*/ 1482156 h 1482156"/>
                <a:gd name="connsiteX8" fmla="*/ 1707817 w 1707818"/>
                <a:gd name="connsiteY8" fmla="*/ 1482155 h 1482156"/>
                <a:gd name="connsiteX9" fmla="*/ 853909 w 1707818"/>
                <a:gd name="connsiteY9" fmla="*/ 1482155 h 1482156"/>
                <a:gd name="connsiteX10" fmla="*/ 2 w 1707818"/>
                <a:gd name="connsiteY10" fmla="*/ 1482155 h 1482156"/>
                <a:gd name="connsiteX11" fmla="*/ 0 w 1707818"/>
                <a:gd name="connsiteY11" fmla="*/ 1482156 h 1482156"/>
                <a:gd name="connsiteX12" fmla="*/ 1 w 1707818"/>
                <a:gd name="connsiteY12" fmla="*/ 1482155 h 1482156"/>
                <a:gd name="connsiteX13" fmla="*/ 0 w 1707818"/>
                <a:gd name="connsiteY13" fmla="*/ 1482155 h 1482156"/>
                <a:gd name="connsiteX14" fmla="*/ 1 w 1707818"/>
                <a:gd name="connsiteY14" fmla="*/ 1482155 h 1482156"/>
                <a:gd name="connsiteX15" fmla="*/ 853908 w 1707818"/>
                <a:gd name="connsiteY15" fmla="*/ 4 h 148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07818" h="1482156">
                  <a:moveTo>
                    <a:pt x="853908" y="0"/>
                  </a:moveTo>
                  <a:lnTo>
                    <a:pt x="853909" y="2"/>
                  </a:lnTo>
                  <a:lnTo>
                    <a:pt x="853910" y="0"/>
                  </a:lnTo>
                  <a:lnTo>
                    <a:pt x="853910" y="4"/>
                  </a:lnTo>
                  <a:lnTo>
                    <a:pt x="1707817" y="1482155"/>
                  </a:lnTo>
                  <a:lnTo>
                    <a:pt x="1707818" y="1482155"/>
                  </a:lnTo>
                  <a:lnTo>
                    <a:pt x="1707818" y="1482155"/>
                  </a:lnTo>
                  <a:lnTo>
                    <a:pt x="1707818" y="1482156"/>
                  </a:lnTo>
                  <a:lnTo>
                    <a:pt x="1707817" y="1482155"/>
                  </a:lnTo>
                  <a:lnTo>
                    <a:pt x="853909" y="1482155"/>
                  </a:lnTo>
                  <a:lnTo>
                    <a:pt x="2" y="1482155"/>
                  </a:lnTo>
                  <a:lnTo>
                    <a:pt x="0" y="1482156"/>
                  </a:lnTo>
                  <a:lnTo>
                    <a:pt x="1" y="1482155"/>
                  </a:lnTo>
                  <a:lnTo>
                    <a:pt x="0" y="1482155"/>
                  </a:lnTo>
                  <a:lnTo>
                    <a:pt x="1" y="1482155"/>
                  </a:lnTo>
                  <a:lnTo>
                    <a:pt x="853908" y="4"/>
                  </a:lnTo>
                  <a:close/>
                </a:path>
              </a:pathLst>
            </a:custGeom>
            <a:solidFill>
              <a:schemeClr val="accent3">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5" name="CustomText1">
              <a:extLst>
                <a:ext uri="{FF2B5EF4-FFF2-40B4-BE49-F238E27FC236}">
                  <a16:creationId xmlns="" xmlns:a16="http://schemas.microsoft.com/office/drawing/2014/main" id="{AEE2E620-E3B8-46EB-AD64-71F34775E7A9}"/>
                </a:ext>
              </a:extLst>
            </p:cNvPr>
            <p:cNvSpPr/>
            <p:nvPr/>
          </p:nvSpPr>
          <p:spPr>
            <a:xfrm>
              <a:off x="1036402" y="5925710"/>
              <a:ext cx="4863492" cy="354914"/>
            </a:xfrm>
            <a:prstGeom prst="rect">
              <a:avLst/>
            </a:prstGeom>
            <a:noFill/>
          </p:spPr>
          <p:txBody>
            <a:bodyPr wrap="none" lIns="90000" tIns="46800" rIns="90000" bIns="46800">
              <a:normAutofit/>
            </a:bodyPr>
            <a:lstStyle/>
            <a:p>
              <a:pPr algn="ctr"/>
              <a:r>
                <a:rPr lang="en-US" altLang="zh-CN" sz="1600" dirty="0">
                  <a:cs typeface="+mn-ea"/>
                  <a:sym typeface="+mn-lt"/>
                </a:rPr>
                <a:t>Supporting </a:t>
              </a:r>
              <a:r>
                <a:rPr lang="zh-CN" altLang="en-US" sz="1600" dirty="0" smtClean="0">
                  <a:cs typeface="+mn-ea"/>
                  <a:sym typeface="+mn-lt"/>
                </a:rPr>
                <a:t>输入标题</a:t>
              </a:r>
              <a:endParaRPr lang="en-US" altLang="zh-CN" sz="1600" dirty="0">
                <a:cs typeface="+mn-ea"/>
                <a:sym typeface="+mn-lt"/>
              </a:endParaRPr>
            </a:p>
          </p:txBody>
        </p:sp>
        <p:sp>
          <p:nvSpPr>
            <p:cNvPr id="26" name="CustomText2">
              <a:extLst>
                <a:ext uri="{FF2B5EF4-FFF2-40B4-BE49-F238E27FC236}">
                  <a16:creationId xmlns="" xmlns:a16="http://schemas.microsoft.com/office/drawing/2014/main" id="{AB6CEF2E-7CFC-425F-BD58-5976FA773DE4}"/>
                </a:ext>
              </a:extLst>
            </p:cNvPr>
            <p:cNvSpPr/>
            <p:nvPr/>
          </p:nvSpPr>
          <p:spPr>
            <a:xfrm>
              <a:off x="1036402" y="5489705"/>
              <a:ext cx="4863492" cy="341760"/>
            </a:xfrm>
            <a:prstGeom prst="rect">
              <a:avLst/>
            </a:prstGeom>
            <a:noFill/>
          </p:spPr>
          <p:txBody>
            <a:bodyPr wrap="none" lIns="90000" anchor="ctr">
              <a:normAutofit fontScale="92500" lnSpcReduction="10000"/>
            </a:bodyPr>
            <a:lstStyle/>
            <a:p>
              <a:pPr algn="ctr"/>
              <a:r>
                <a:rPr lang="zh-CN" altLang="en-US" b="1" dirty="0" smtClean="0">
                  <a:cs typeface="+mn-ea"/>
                  <a:sym typeface="+mn-lt"/>
                </a:rPr>
                <a:t>输入标题</a:t>
              </a:r>
              <a:endParaRPr lang="en-US" altLang="zh-CN" b="1" dirty="0">
                <a:cs typeface="+mn-ea"/>
                <a:sym typeface="+mn-lt"/>
              </a:endParaRPr>
            </a:p>
          </p:txBody>
        </p:sp>
        <p:cxnSp>
          <p:nvCxnSpPr>
            <p:cNvPr id="27" name="ExtraShape">
              <a:extLst>
                <a:ext uri="{FF2B5EF4-FFF2-40B4-BE49-F238E27FC236}">
                  <a16:creationId xmlns="" xmlns:a16="http://schemas.microsoft.com/office/drawing/2014/main" id="{A8566983-E8E2-41EA-80B1-969AF4FC325C}"/>
                </a:ext>
              </a:extLst>
            </p:cNvPr>
            <p:cNvCxnSpPr>
              <a:cxnSpLocks/>
            </p:cNvCxnSpPr>
            <p:nvPr/>
          </p:nvCxnSpPr>
          <p:spPr>
            <a:xfrm flipH="1">
              <a:off x="985573" y="5854941"/>
              <a:ext cx="4991398" cy="0"/>
            </a:xfrm>
            <a:prstGeom prst="straightConnector1">
              <a:avLst/>
            </a:prstGeom>
            <a:noFill/>
            <a:ln w="12700" cap="flat" cmpd="sng">
              <a:solidFill>
                <a:schemeClr val="tx2">
                  <a:lumMod val="90000"/>
                </a:schemeClr>
              </a:solidFill>
              <a:prstDash val="solid"/>
              <a:miter/>
              <a:headEnd type="none" w="med" len="med"/>
              <a:tailEnd type="none" w="med" len="med"/>
            </a:ln>
          </p:spPr>
        </p:cxnSp>
        <p:cxnSp>
          <p:nvCxnSpPr>
            <p:cNvPr id="28" name="ExtraShape">
              <a:extLst>
                <a:ext uri="{FF2B5EF4-FFF2-40B4-BE49-F238E27FC236}">
                  <a16:creationId xmlns="" xmlns:a16="http://schemas.microsoft.com/office/drawing/2014/main" id="{17BBE237-5CB0-4062-BA84-7FA5614B66AE}"/>
                </a:ext>
              </a:extLst>
            </p:cNvPr>
            <p:cNvCxnSpPr>
              <a:cxnSpLocks/>
            </p:cNvCxnSpPr>
            <p:nvPr/>
          </p:nvCxnSpPr>
          <p:spPr>
            <a:xfrm flipH="1">
              <a:off x="985573" y="5423141"/>
              <a:ext cx="4991398" cy="0"/>
            </a:xfrm>
            <a:prstGeom prst="straightConnector1">
              <a:avLst/>
            </a:prstGeom>
            <a:noFill/>
            <a:ln w="12700" cap="flat" cmpd="sng">
              <a:solidFill>
                <a:schemeClr val="tx2">
                  <a:lumMod val="90000"/>
                </a:schemeClr>
              </a:solidFill>
              <a:prstDash val="solid"/>
              <a:miter/>
              <a:headEnd type="none" w="med" len="med"/>
              <a:tailEnd type="none" w="med" len="med"/>
            </a:ln>
          </p:spPr>
        </p:cxnSp>
      </p:grpSp>
      <p:grpSp>
        <p:nvGrpSpPr>
          <p:cNvPr id="2" name="组合 1">
            <a:extLst>
              <a:ext uri="{FF2B5EF4-FFF2-40B4-BE49-F238E27FC236}">
                <a16:creationId xmlns="" xmlns:a16="http://schemas.microsoft.com/office/drawing/2014/main" id="{2EBCC4D8-3E0C-4FDA-AD7F-F3293ED6F868}"/>
              </a:ext>
            </a:extLst>
          </p:cNvPr>
          <p:cNvGrpSpPr/>
          <p:nvPr/>
        </p:nvGrpSpPr>
        <p:grpSpPr>
          <a:xfrm>
            <a:off x="6280951" y="3212786"/>
            <a:ext cx="5575496" cy="2083806"/>
            <a:chOff x="5701739" y="2860302"/>
            <a:chExt cx="6958107" cy="2600548"/>
          </a:xfrm>
        </p:grpSpPr>
        <p:grpSp>
          <p:nvGrpSpPr>
            <p:cNvPr id="29" name="dc68ff2f-2493-4130-847c-cda801bf9332" descr="HAYAAB+LCAAAAAAABAC9VMFugkAQ/Zdte6MGTW0NN6qx4WA10bSHxsMWRtkGFrMsjcbw791dFmQFrfbQcFmGNzPvzbxlj275bgPIQfMYMz4ieM1w7HGIkYW8ADk0iyILPRMaELp+YUm2SZHzsa/S6l/eCQ+HSZSwNxxlIAtQwgmOilenkWRgZ4wIBjsVO4UVsEat6WpFfFiEEEOJWRDKXRrMQxwIhN2xhQBG1iGnkKY6MP38Ap/X0py+RGVpKGrejMcPvadH15XFVBs7zy00Bz+hwf+QvLc73X4bzZ5BczSQj0nz1LjLSU8IJXEWa5jqPMHbWqhrF0ESBBHUYR7lwL6rhXZlTJ3nnIkG44TFmIuGezu/O4yhP+goXh4NYCsqlWSRsX9NUlqv1WHyQ2WwA36GhV9B0GoRbKQcgJZcRwrc9X2gXI+1MIWKN7xS0O3lVVOxtA28inKSKRpmKU/iBWx5qVmdl6ZOaXHMREMjmFvnWat79Qe1Kq8u2aXrCAw99ik9xUZl6FhDyaYppNjiGTV6PFfokBl1BW0eOyvhaAuagcFd0162EK/+aJ649L//yxSqzeQ6/VJ7m/BL5iQzDrirlqqbGSMphCzF8wOFfEZOHAYAAA==">
              <a:extLst>
                <a:ext uri="{FF2B5EF4-FFF2-40B4-BE49-F238E27FC236}">
                  <a16:creationId xmlns="" xmlns:a16="http://schemas.microsoft.com/office/drawing/2014/main" id="{691B0A0F-E47C-4EBA-86B3-E5729EA7743F}"/>
                </a:ext>
              </a:extLst>
            </p:cNvPr>
            <p:cNvGrpSpPr>
              <a:grpSpLocks noChangeAspect="1"/>
            </p:cNvGrpSpPr>
            <p:nvPr/>
          </p:nvGrpSpPr>
          <p:grpSpPr>
            <a:xfrm>
              <a:off x="5701739" y="2860302"/>
              <a:ext cx="6958107" cy="1173274"/>
              <a:chOff x="2521697" y="1008464"/>
              <a:chExt cx="6958107" cy="1173274"/>
            </a:xfrm>
          </p:grpSpPr>
          <p:sp>
            <p:nvSpPr>
              <p:cNvPr id="30" name="ValueText">
                <a:extLst>
                  <a:ext uri="{FF2B5EF4-FFF2-40B4-BE49-F238E27FC236}">
                    <a16:creationId xmlns="" xmlns:a16="http://schemas.microsoft.com/office/drawing/2014/main" id="{07DE6BC2-AB97-47FB-92AA-479AD1C771E5}"/>
                  </a:ext>
                </a:extLst>
              </p:cNvPr>
              <p:cNvSpPr txBox="1"/>
              <p:nvPr/>
            </p:nvSpPr>
            <p:spPr>
              <a:xfrm>
                <a:off x="8467139" y="1073647"/>
                <a:ext cx="1012665" cy="759499"/>
              </a:xfrm>
              <a:prstGeom prst="rect">
                <a:avLst/>
              </a:prstGeom>
              <a:noFill/>
            </p:spPr>
            <p:txBody>
              <a:bodyPr wrap="none" anchor="ctr" anchorCtr="1">
                <a:prstTxWarp prst="textPlain">
                  <a:avLst/>
                </a:prstTxWarp>
                <a:normAutofit fontScale="70000" lnSpcReduction="20000"/>
              </a:bodyPr>
              <a:lstStyle/>
              <a:p>
                <a:pPr algn="ctr"/>
                <a:r>
                  <a:rPr lang="en-US" altLang="zh-CN" sz="6000">
                    <a:solidFill>
                      <a:schemeClr val="accent1">
                        <a:lumMod val="100000"/>
                      </a:schemeClr>
                    </a:solidFill>
                    <a:cs typeface="+mn-ea"/>
                    <a:sym typeface="+mn-lt"/>
                  </a:rPr>
                  <a:t>58%</a:t>
                </a:r>
              </a:p>
            </p:txBody>
          </p:sp>
          <p:sp>
            <p:nvSpPr>
              <p:cNvPr id="31" name="CustomText1">
                <a:extLst>
                  <a:ext uri="{FF2B5EF4-FFF2-40B4-BE49-F238E27FC236}">
                    <a16:creationId xmlns="" xmlns:a16="http://schemas.microsoft.com/office/drawing/2014/main" id="{16460BF1-ADC8-4214-B7B4-8CBCDFE65995}"/>
                  </a:ext>
                </a:extLst>
              </p:cNvPr>
              <p:cNvSpPr/>
              <p:nvPr/>
            </p:nvSpPr>
            <p:spPr>
              <a:xfrm>
                <a:off x="2521697" y="1833146"/>
                <a:ext cx="5547451" cy="348592"/>
              </a:xfrm>
              <a:prstGeom prst="rect">
                <a:avLst/>
              </a:prstGeom>
              <a:noFill/>
            </p:spPr>
            <p:txBody>
              <a:bodyPr wrap="none" lIns="0" tIns="0" rIns="0" bIns="0">
                <a:normAutofit/>
              </a:bodyPr>
              <a:lstStyle/>
              <a:p>
                <a:r>
                  <a:rPr lang="en-US" altLang="zh-CN" dirty="0">
                    <a:cs typeface="+mn-ea"/>
                    <a:sym typeface="+mn-lt"/>
                  </a:rPr>
                  <a:t>Supporting </a:t>
                </a:r>
                <a:r>
                  <a:rPr lang="zh-CN" altLang="en-US" dirty="0" smtClean="0">
                    <a:cs typeface="+mn-ea"/>
                    <a:sym typeface="+mn-lt"/>
                  </a:rPr>
                  <a:t>输入标题</a:t>
                </a:r>
                <a:endParaRPr lang="en-US" altLang="zh-CN" dirty="0">
                  <a:cs typeface="+mn-ea"/>
                  <a:sym typeface="+mn-lt"/>
                </a:endParaRPr>
              </a:p>
            </p:txBody>
          </p:sp>
          <p:cxnSp>
            <p:nvCxnSpPr>
              <p:cNvPr id="32" name="LineShape">
                <a:extLst>
                  <a:ext uri="{FF2B5EF4-FFF2-40B4-BE49-F238E27FC236}">
                    <a16:creationId xmlns="" xmlns:a16="http://schemas.microsoft.com/office/drawing/2014/main" id="{228A558C-A88A-40E2-8EB5-D82C480FCB72}"/>
                  </a:ext>
                </a:extLst>
              </p:cNvPr>
              <p:cNvCxnSpPr>
                <a:cxnSpLocks/>
              </p:cNvCxnSpPr>
              <p:nvPr/>
            </p:nvCxnSpPr>
            <p:spPr>
              <a:xfrm flipH="1">
                <a:off x="2558894" y="2153206"/>
                <a:ext cx="5510254" cy="0"/>
              </a:xfrm>
              <a:prstGeom prst="straightConnector1">
                <a:avLst/>
              </a:prstGeom>
              <a:noFill/>
              <a:ln w="3175" cap="flat" cmpd="sng">
                <a:solidFill>
                  <a:schemeClr val="bg1">
                    <a:lumMod val="75000"/>
                  </a:schemeClr>
                </a:solidFill>
                <a:prstDash val="solid"/>
                <a:miter/>
                <a:headEnd type="none" w="med" len="med"/>
                <a:tailEnd type="none" w="med" len="med"/>
              </a:ln>
            </p:spPr>
          </p:cxnSp>
          <p:sp>
            <p:nvSpPr>
              <p:cNvPr id="33" name="ValueShape">
                <a:extLst>
                  <a:ext uri="{FF2B5EF4-FFF2-40B4-BE49-F238E27FC236}">
                    <a16:creationId xmlns="" xmlns:a16="http://schemas.microsoft.com/office/drawing/2014/main" id="{19CC0AAF-989B-4D9E-95A1-40A3EC9A8E18}"/>
                  </a:ext>
                </a:extLst>
              </p:cNvPr>
              <p:cNvSpPr/>
              <p:nvPr/>
            </p:nvSpPr>
            <p:spPr>
              <a:xfrm>
                <a:off x="25877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chemeClr val="accent1">
                  <a:lumMod val="100000"/>
                </a:schemeClr>
              </a:solidFill>
              <a:ln>
                <a:noFill/>
              </a:ln>
            </p:spPr>
            <p:txBody>
              <a:bodyPr anchor="ctr"/>
              <a:lstStyle/>
              <a:p>
                <a:pPr algn="ctr"/>
                <a:endParaRPr>
                  <a:cs typeface="+mn-ea"/>
                  <a:sym typeface="+mn-lt"/>
                </a:endParaRPr>
              </a:p>
            </p:txBody>
          </p:sp>
          <p:sp>
            <p:nvSpPr>
              <p:cNvPr id="34" name="ValueShape">
                <a:extLst>
                  <a:ext uri="{FF2B5EF4-FFF2-40B4-BE49-F238E27FC236}">
                    <a16:creationId xmlns="" xmlns:a16="http://schemas.microsoft.com/office/drawing/2014/main" id="{1E981E35-980A-4B8A-9720-CA45C45E7D88}"/>
                  </a:ext>
                </a:extLst>
              </p:cNvPr>
              <p:cNvSpPr/>
              <p:nvPr/>
            </p:nvSpPr>
            <p:spPr>
              <a:xfrm>
                <a:off x="31592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chemeClr val="accent1">
                  <a:lumMod val="100000"/>
                </a:schemeClr>
              </a:solidFill>
              <a:ln>
                <a:noFill/>
              </a:ln>
            </p:spPr>
            <p:txBody>
              <a:bodyPr anchor="ctr"/>
              <a:lstStyle/>
              <a:p>
                <a:pPr algn="ctr"/>
                <a:endParaRPr>
                  <a:cs typeface="+mn-ea"/>
                  <a:sym typeface="+mn-lt"/>
                </a:endParaRPr>
              </a:p>
            </p:txBody>
          </p:sp>
          <p:sp>
            <p:nvSpPr>
              <p:cNvPr id="35" name="ValueShape">
                <a:extLst>
                  <a:ext uri="{FF2B5EF4-FFF2-40B4-BE49-F238E27FC236}">
                    <a16:creationId xmlns="" xmlns:a16="http://schemas.microsoft.com/office/drawing/2014/main" id="{9E9B618B-C787-47AC-96C2-C0EB57666116}"/>
                  </a:ext>
                </a:extLst>
              </p:cNvPr>
              <p:cNvSpPr/>
              <p:nvPr/>
            </p:nvSpPr>
            <p:spPr>
              <a:xfrm>
                <a:off x="37307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chemeClr val="accent1">
                  <a:lumMod val="100000"/>
                </a:schemeClr>
              </a:solidFill>
              <a:ln>
                <a:noFill/>
              </a:ln>
            </p:spPr>
            <p:txBody>
              <a:bodyPr anchor="ctr"/>
              <a:lstStyle/>
              <a:p>
                <a:pPr algn="ctr"/>
                <a:endParaRPr>
                  <a:cs typeface="+mn-ea"/>
                  <a:sym typeface="+mn-lt"/>
                </a:endParaRPr>
              </a:p>
            </p:txBody>
          </p:sp>
          <p:sp>
            <p:nvSpPr>
              <p:cNvPr id="36" name="ValueShape">
                <a:extLst>
                  <a:ext uri="{FF2B5EF4-FFF2-40B4-BE49-F238E27FC236}">
                    <a16:creationId xmlns="" xmlns:a16="http://schemas.microsoft.com/office/drawing/2014/main" id="{8E019590-EA92-4F78-B735-81F647D8D129}"/>
                  </a:ext>
                </a:extLst>
              </p:cNvPr>
              <p:cNvSpPr/>
              <p:nvPr/>
            </p:nvSpPr>
            <p:spPr>
              <a:xfrm>
                <a:off x="43022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chemeClr val="accent1">
                  <a:lumMod val="100000"/>
                </a:schemeClr>
              </a:solidFill>
              <a:ln>
                <a:noFill/>
              </a:ln>
            </p:spPr>
            <p:txBody>
              <a:bodyPr anchor="ctr"/>
              <a:lstStyle/>
              <a:p>
                <a:pPr algn="ctr"/>
                <a:endParaRPr>
                  <a:cs typeface="+mn-ea"/>
                  <a:sym typeface="+mn-lt"/>
                </a:endParaRPr>
              </a:p>
            </p:txBody>
          </p:sp>
          <p:sp>
            <p:nvSpPr>
              <p:cNvPr id="37" name="ValueShape">
                <a:extLst>
                  <a:ext uri="{FF2B5EF4-FFF2-40B4-BE49-F238E27FC236}">
                    <a16:creationId xmlns="" xmlns:a16="http://schemas.microsoft.com/office/drawing/2014/main" id="{3527A79C-11D1-4CB6-9832-CEC4A91F48F7}"/>
                  </a:ext>
                </a:extLst>
              </p:cNvPr>
              <p:cNvSpPr/>
              <p:nvPr/>
            </p:nvSpPr>
            <p:spPr>
              <a:xfrm>
                <a:off x="48737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chemeClr val="accent1">
                  <a:lumMod val="100000"/>
                </a:schemeClr>
              </a:solidFill>
              <a:ln>
                <a:noFill/>
              </a:ln>
            </p:spPr>
            <p:txBody>
              <a:bodyPr anchor="ctr"/>
              <a:lstStyle/>
              <a:p>
                <a:pPr algn="ctr"/>
                <a:endParaRPr>
                  <a:cs typeface="+mn-ea"/>
                  <a:sym typeface="+mn-lt"/>
                </a:endParaRPr>
              </a:p>
            </p:txBody>
          </p:sp>
          <p:sp>
            <p:nvSpPr>
              <p:cNvPr id="38" name="ValueShape">
                <a:extLst>
                  <a:ext uri="{FF2B5EF4-FFF2-40B4-BE49-F238E27FC236}">
                    <a16:creationId xmlns="" xmlns:a16="http://schemas.microsoft.com/office/drawing/2014/main" id="{5D601E71-B67F-455B-A55E-CDB960168EDD}"/>
                  </a:ext>
                </a:extLst>
              </p:cNvPr>
              <p:cNvSpPr/>
              <p:nvPr/>
            </p:nvSpPr>
            <p:spPr>
              <a:xfrm>
                <a:off x="54452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gradFill flip="none" rotWithShape="1">
                <a:gsLst>
                  <a:gs pos="0">
                    <a:schemeClr val="accent1">
                      <a:lumMod val="100000"/>
                    </a:schemeClr>
                  </a:gs>
                  <a:gs pos="100000">
                    <a:schemeClr val="lt1">
                      <a:lumMod val="85000"/>
                    </a:schemeClr>
                  </a:gs>
                  <a:gs pos="80000">
                    <a:schemeClr val="accent1">
                      <a:lumMod val="100000"/>
                    </a:schemeClr>
                  </a:gs>
                  <a:gs pos="80100">
                    <a:schemeClr val="lt1">
                      <a:lumMod val="85000"/>
                    </a:schemeClr>
                  </a:gs>
                </a:gsLst>
                <a:lin ang="0" scaled="1"/>
                <a:tileRect/>
              </a:gradFill>
              <a:ln>
                <a:noFill/>
              </a:ln>
            </p:spPr>
            <p:txBody>
              <a:bodyPr anchor="ctr"/>
              <a:lstStyle/>
              <a:p>
                <a:pPr algn="ctr"/>
                <a:endParaRPr>
                  <a:cs typeface="+mn-ea"/>
                  <a:sym typeface="+mn-lt"/>
                </a:endParaRPr>
              </a:p>
            </p:txBody>
          </p:sp>
          <p:sp>
            <p:nvSpPr>
              <p:cNvPr id="39" name="ValueShape">
                <a:extLst>
                  <a:ext uri="{FF2B5EF4-FFF2-40B4-BE49-F238E27FC236}">
                    <a16:creationId xmlns="" xmlns:a16="http://schemas.microsoft.com/office/drawing/2014/main" id="{408D2875-96AD-4318-86CB-5622282B9E18}"/>
                  </a:ext>
                </a:extLst>
              </p:cNvPr>
              <p:cNvSpPr/>
              <p:nvPr/>
            </p:nvSpPr>
            <p:spPr>
              <a:xfrm>
                <a:off x="60167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chemeClr val="lt1">
                  <a:lumMod val="85000"/>
                </a:schemeClr>
              </a:solidFill>
              <a:ln>
                <a:noFill/>
              </a:ln>
            </p:spPr>
            <p:txBody>
              <a:bodyPr anchor="ctr"/>
              <a:lstStyle/>
              <a:p>
                <a:pPr algn="ctr"/>
                <a:endParaRPr>
                  <a:cs typeface="+mn-ea"/>
                  <a:sym typeface="+mn-lt"/>
                </a:endParaRPr>
              </a:p>
            </p:txBody>
          </p:sp>
          <p:sp>
            <p:nvSpPr>
              <p:cNvPr id="40" name="ValueShape">
                <a:extLst>
                  <a:ext uri="{FF2B5EF4-FFF2-40B4-BE49-F238E27FC236}">
                    <a16:creationId xmlns="" xmlns:a16="http://schemas.microsoft.com/office/drawing/2014/main" id="{0DE89101-8BC6-41D1-98D0-C4C0AF2C9367}"/>
                  </a:ext>
                </a:extLst>
              </p:cNvPr>
              <p:cNvSpPr/>
              <p:nvPr/>
            </p:nvSpPr>
            <p:spPr>
              <a:xfrm>
                <a:off x="65882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chemeClr val="lt1">
                  <a:lumMod val="85000"/>
                </a:schemeClr>
              </a:solidFill>
              <a:ln>
                <a:noFill/>
              </a:ln>
            </p:spPr>
            <p:txBody>
              <a:bodyPr anchor="ctr"/>
              <a:lstStyle/>
              <a:p>
                <a:pPr algn="ctr"/>
                <a:endParaRPr>
                  <a:cs typeface="+mn-ea"/>
                  <a:sym typeface="+mn-lt"/>
                </a:endParaRPr>
              </a:p>
            </p:txBody>
          </p:sp>
          <p:sp>
            <p:nvSpPr>
              <p:cNvPr id="41" name="ValueShape">
                <a:extLst>
                  <a:ext uri="{FF2B5EF4-FFF2-40B4-BE49-F238E27FC236}">
                    <a16:creationId xmlns="" xmlns:a16="http://schemas.microsoft.com/office/drawing/2014/main" id="{2FE30E2D-9CBB-429D-8335-4CFA0DAA7674}"/>
                  </a:ext>
                </a:extLst>
              </p:cNvPr>
              <p:cNvSpPr/>
              <p:nvPr/>
            </p:nvSpPr>
            <p:spPr>
              <a:xfrm>
                <a:off x="71597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chemeClr val="lt1">
                  <a:lumMod val="85000"/>
                </a:schemeClr>
              </a:solidFill>
              <a:ln>
                <a:noFill/>
              </a:ln>
            </p:spPr>
            <p:txBody>
              <a:bodyPr anchor="ctr"/>
              <a:lstStyle/>
              <a:p>
                <a:pPr algn="ctr"/>
                <a:endParaRPr>
                  <a:cs typeface="+mn-ea"/>
                  <a:sym typeface="+mn-lt"/>
                </a:endParaRPr>
              </a:p>
            </p:txBody>
          </p:sp>
          <p:sp>
            <p:nvSpPr>
              <p:cNvPr id="42" name="ValueShape">
                <a:extLst>
                  <a:ext uri="{FF2B5EF4-FFF2-40B4-BE49-F238E27FC236}">
                    <a16:creationId xmlns="" xmlns:a16="http://schemas.microsoft.com/office/drawing/2014/main" id="{3311D5DF-E709-4925-AFF1-66AEDBB3AE72}"/>
                  </a:ext>
                </a:extLst>
              </p:cNvPr>
              <p:cNvSpPr/>
              <p:nvPr/>
            </p:nvSpPr>
            <p:spPr>
              <a:xfrm>
                <a:off x="77312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chemeClr val="lt1">
                  <a:lumMod val="85000"/>
                </a:schemeClr>
              </a:solidFill>
              <a:ln>
                <a:noFill/>
              </a:ln>
            </p:spPr>
            <p:txBody>
              <a:bodyPr anchor="ctr"/>
              <a:lstStyle/>
              <a:p>
                <a:pPr algn="ctr"/>
                <a:endParaRPr>
                  <a:cs typeface="+mn-ea"/>
                  <a:sym typeface="+mn-lt"/>
                </a:endParaRPr>
              </a:p>
            </p:txBody>
          </p:sp>
        </p:grpSp>
        <p:grpSp>
          <p:nvGrpSpPr>
            <p:cNvPr id="43" name="dc68ff2f-2493-4130-847c-cda801bf9332" descr="HAYAAB+LCAAAAAAABAC9VMFugkAQ/Zdte6MGTW0NN6qx4WA10bSHxsMWRtkGFrMsjcbw791dFmQFrfbQcFmGNzPvzbxlj275bgPIQfMYMz4ieM1w7HGIkYW8ADk0iyILPRMaELp+YUm2SZHzsa/S6l/eCQ+HSZSwNxxlIAtQwgmOilenkWRgZ4wIBjsVO4UVsEat6WpFfFiEEEOJWRDKXRrMQxwIhN2xhQBG1iGnkKY6MP38Ap/X0py+RGVpKGrejMcPvadH15XFVBs7zy00Bz+hwf+QvLc73X4bzZ5BczSQj0nz1LjLSU8IJXEWa5jqPMHbWqhrF0ESBBHUYR7lwL6rhXZlTJ3nnIkG44TFmIuGezu/O4yhP+goXh4NYCsqlWSRsX9NUlqv1WHyQ2WwA36GhV9B0GoRbKQcgJZcRwrc9X2gXI+1MIWKN7xS0O3lVVOxtA28inKSKRpmKU/iBWx5qVmdl6ZOaXHMREMjmFvnWat79Qe1Kq8u2aXrCAw99ik9xUZl6FhDyaYppNjiGTV6PFfokBl1BW0eOyvhaAuagcFd0162EK/+aJ649L//yxSqzeQ6/VJ7m/BL5iQzDrirlqqbGSMphCzF8wOFfEZOHAYAAA==">
              <a:extLst>
                <a:ext uri="{FF2B5EF4-FFF2-40B4-BE49-F238E27FC236}">
                  <a16:creationId xmlns="" xmlns:a16="http://schemas.microsoft.com/office/drawing/2014/main" id="{691B0A0F-E47C-4EBA-86B3-E5729EA7743F}"/>
                </a:ext>
              </a:extLst>
            </p:cNvPr>
            <p:cNvGrpSpPr>
              <a:grpSpLocks noChangeAspect="1"/>
            </p:cNvGrpSpPr>
            <p:nvPr/>
          </p:nvGrpSpPr>
          <p:grpSpPr>
            <a:xfrm>
              <a:off x="5701739" y="4287576"/>
              <a:ext cx="6958107" cy="1173274"/>
              <a:chOff x="2521697" y="1008464"/>
              <a:chExt cx="6958107" cy="1173274"/>
            </a:xfrm>
          </p:grpSpPr>
          <p:sp>
            <p:nvSpPr>
              <p:cNvPr id="44" name="ValueText">
                <a:extLst>
                  <a:ext uri="{FF2B5EF4-FFF2-40B4-BE49-F238E27FC236}">
                    <a16:creationId xmlns="" xmlns:a16="http://schemas.microsoft.com/office/drawing/2014/main" id="{07DE6BC2-AB97-47FB-92AA-479AD1C771E5}"/>
                  </a:ext>
                </a:extLst>
              </p:cNvPr>
              <p:cNvSpPr txBox="1"/>
              <p:nvPr/>
            </p:nvSpPr>
            <p:spPr>
              <a:xfrm>
                <a:off x="8467139" y="1073647"/>
                <a:ext cx="1012665" cy="759499"/>
              </a:xfrm>
              <a:prstGeom prst="rect">
                <a:avLst/>
              </a:prstGeom>
              <a:noFill/>
            </p:spPr>
            <p:txBody>
              <a:bodyPr wrap="none" anchor="ctr" anchorCtr="1">
                <a:prstTxWarp prst="textPlain">
                  <a:avLst/>
                </a:prstTxWarp>
                <a:normAutofit fontScale="70000" lnSpcReduction="20000"/>
              </a:bodyPr>
              <a:lstStyle/>
              <a:p>
                <a:pPr algn="ctr"/>
                <a:r>
                  <a:rPr lang="en-US" altLang="zh-CN" sz="6000">
                    <a:solidFill>
                      <a:schemeClr val="accent1">
                        <a:lumMod val="100000"/>
                      </a:schemeClr>
                    </a:solidFill>
                    <a:cs typeface="+mn-ea"/>
                    <a:sym typeface="+mn-lt"/>
                  </a:rPr>
                  <a:t>40%</a:t>
                </a:r>
              </a:p>
            </p:txBody>
          </p:sp>
          <p:sp>
            <p:nvSpPr>
              <p:cNvPr id="45" name="CustomText1">
                <a:extLst>
                  <a:ext uri="{FF2B5EF4-FFF2-40B4-BE49-F238E27FC236}">
                    <a16:creationId xmlns="" xmlns:a16="http://schemas.microsoft.com/office/drawing/2014/main" id="{16460BF1-ADC8-4214-B7B4-8CBCDFE65995}"/>
                  </a:ext>
                </a:extLst>
              </p:cNvPr>
              <p:cNvSpPr/>
              <p:nvPr/>
            </p:nvSpPr>
            <p:spPr>
              <a:xfrm>
                <a:off x="2521697" y="1833146"/>
                <a:ext cx="5547451" cy="348592"/>
              </a:xfrm>
              <a:prstGeom prst="rect">
                <a:avLst/>
              </a:prstGeom>
              <a:noFill/>
            </p:spPr>
            <p:txBody>
              <a:bodyPr wrap="none" lIns="0" tIns="0" rIns="0" bIns="0">
                <a:normAutofit/>
              </a:bodyPr>
              <a:lstStyle/>
              <a:p>
                <a:r>
                  <a:rPr lang="en-US" altLang="zh-CN" dirty="0">
                    <a:cs typeface="+mn-ea"/>
                    <a:sym typeface="+mn-lt"/>
                  </a:rPr>
                  <a:t>Supporting </a:t>
                </a:r>
                <a:r>
                  <a:rPr lang="zh-CN" altLang="en-US" dirty="0" smtClean="0">
                    <a:cs typeface="+mn-ea"/>
                    <a:sym typeface="+mn-lt"/>
                  </a:rPr>
                  <a:t>输入标题</a:t>
                </a:r>
                <a:endParaRPr lang="en-US" altLang="zh-CN" dirty="0">
                  <a:cs typeface="+mn-ea"/>
                  <a:sym typeface="+mn-lt"/>
                </a:endParaRPr>
              </a:p>
            </p:txBody>
          </p:sp>
          <p:cxnSp>
            <p:nvCxnSpPr>
              <p:cNvPr id="46" name="LineShape">
                <a:extLst>
                  <a:ext uri="{FF2B5EF4-FFF2-40B4-BE49-F238E27FC236}">
                    <a16:creationId xmlns="" xmlns:a16="http://schemas.microsoft.com/office/drawing/2014/main" id="{228A558C-A88A-40E2-8EB5-D82C480FCB72}"/>
                  </a:ext>
                </a:extLst>
              </p:cNvPr>
              <p:cNvCxnSpPr>
                <a:cxnSpLocks/>
              </p:cNvCxnSpPr>
              <p:nvPr/>
            </p:nvCxnSpPr>
            <p:spPr>
              <a:xfrm flipH="1">
                <a:off x="2558894" y="2153206"/>
                <a:ext cx="5510254" cy="0"/>
              </a:xfrm>
              <a:prstGeom prst="straightConnector1">
                <a:avLst/>
              </a:prstGeom>
              <a:noFill/>
              <a:ln w="3175" cap="flat" cmpd="sng">
                <a:solidFill>
                  <a:schemeClr val="bg1">
                    <a:lumMod val="75000"/>
                  </a:schemeClr>
                </a:solidFill>
                <a:prstDash val="solid"/>
                <a:miter/>
                <a:headEnd type="none" w="med" len="med"/>
                <a:tailEnd type="none" w="med" len="med"/>
              </a:ln>
            </p:spPr>
          </p:cxnSp>
          <p:sp>
            <p:nvSpPr>
              <p:cNvPr id="47" name="ValueShape">
                <a:extLst>
                  <a:ext uri="{FF2B5EF4-FFF2-40B4-BE49-F238E27FC236}">
                    <a16:creationId xmlns="" xmlns:a16="http://schemas.microsoft.com/office/drawing/2014/main" id="{19CC0AAF-989B-4D9E-95A1-40A3EC9A8E18}"/>
                  </a:ext>
                </a:extLst>
              </p:cNvPr>
              <p:cNvSpPr/>
              <p:nvPr/>
            </p:nvSpPr>
            <p:spPr>
              <a:xfrm>
                <a:off x="25877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rgbClr val="B8557E"/>
              </a:solidFill>
              <a:ln>
                <a:noFill/>
              </a:ln>
            </p:spPr>
            <p:txBody>
              <a:bodyPr anchor="ctr"/>
              <a:lstStyle/>
              <a:p>
                <a:pPr algn="ctr"/>
                <a:endParaRPr>
                  <a:cs typeface="+mn-ea"/>
                  <a:sym typeface="+mn-lt"/>
                </a:endParaRPr>
              </a:p>
            </p:txBody>
          </p:sp>
          <p:sp>
            <p:nvSpPr>
              <p:cNvPr id="48" name="ValueShape">
                <a:extLst>
                  <a:ext uri="{FF2B5EF4-FFF2-40B4-BE49-F238E27FC236}">
                    <a16:creationId xmlns="" xmlns:a16="http://schemas.microsoft.com/office/drawing/2014/main" id="{1E981E35-980A-4B8A-9720-CA45C45E7D88}"/>
                  </a:ext>
                </a:extLst>
              </p:cNvPr>
              <p:cNvSpPr/>
              <p:nvPr/>
            </p:nvSpPr>
            <p:spPr>
              <a:xfrm>
                <a:off x="31592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rgbClr val="B8557E"/>
              </a:solidFill>
              <a:ln>
                <a:noFill/>
              </a:ln>
            </p:spPr>
            <p:txBody>
              <a:bodyPr anchor="ctr"/>
              <a:lstStyle/>
              <a:p>
                <a:pPr algn="ctr"/>
                <a:endParaRPr>
                  <a:cs typeface="+mn-ea"/>
                  <a:sym typeface="+mn-lt"/>
                </a:endParaRPr>
              </a:p>
            </p:txBody>
          </p:sp>
          <p:sp>
            <p:nvSpPr>
              <p:cNvPr id="49" name="ValueShape">
                <a:extLst>
                  <a:ext uri="{FF2B5EF4-FFF2-40B4-BE49-F238E27FC236}">
                    <a16:creationId xmlns="" xmlns:a16="http://schemas.microsoft.com/office/drawing/2014/main" id="{9E9B618B-C787-47AC-96C2-C0EB57666116}"/>
                  </a:ext>
                </a:extLst>
              </p:cNvPr>
              <p:cNvSpPr/>
              <p:nvPr/>
            </p:nvSpPr>
            <p:spPr>
              <a:xfrm>
                <a:off x="37307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rgbClr val="B8557E"/>
              </a:solidFill>
              <a:ln>
                <a:noFill/>
              </a:ln>
            </p:spPr>
            <p:txBody>
              <a:bodyPr anchor="ctr"/>
              <a:lstStyle/>
              <a:p>
                <a:pPr algn="ctr"/>
                <a:endParaRPr>
                  <a:cs typeface="+mn-ea"/>
                  <a:sym typeface="+mn-lt"/>
                </a:endParaRPr>
              </a:p>
            </p:txBody>
          </p:sp>
          <p:sp>
            <p:nvSpPr>
              <p:cNvPr id="50" name="ValueShape">
                <a:extLst>
                  <a:ext uri="{FF2B5EF4-FFF2-40B4-BE49-F238E27FC236}">
                    <a16:creationId xmlns="" xmlns:a16="http://schemas.microsoft.com/office/drawing/2014/main" id="{8E019590-EA92-4F78-B735-81F647D8D129}"/>
                  </a:ext>
                </a:extLst>
              </p:cNvPr>
              <p:cNvSpPr/>
              <p:nvPr/>
            </p:nvSpPr>
            <p:spPr>
              <a:xfrm>
                <a:off x="43022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rgbClr val="B8557E"/>
              </a:solidFill>
              <a:ln>
                <a:noFill/>
              </a:ln>
            </p:spPr>
            <p:txBody>
              <a:bodyPr anchor="ctr"/>
              <a:lstStyle/>
              <a:p>
                <a:pPr algn="ctr"/>
                <a:endParaRPr>
                  <a:cs typeface="+mn-ea"/>
                  <a:sym typeface="+mn-lt"/>
                </a:endParaRPr>
              </a:p>
            </p:txBody>
          </p:sp>
          <p:sp>
            <p:nvSpPr>
              <p:cNvPr id="51" name="ValueShape">
                <a:extLst>
                  <a:ext uri="{FF2B5EF4-FFF2-40B4-BE49-F238E27FC236}">
                    <a16:creationId xmlns="" xmlns:a16="http://schemas.microsoft.com/office/drawing/2014/main" id="{3527A79C-11D1-4CB6-9832-CEC4A91F48F7}"/>
                  </a:ext>
                </a:extLst>
              </p:cNvPr>
              <p:cNvSpPr/>
              <p:nvPr/>
            </p:nvSpPr>
            <p:spPr>
              <a:xfrm>
                <a:off x="48737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rgbClr val="D9D9D9"/>
              </a:solidFill>
              <a:ln>
                <a:noFill/>
              </a:ln>
            </p:spPr>
            <p:txBody>
              <a:bodyPr anchor="ctr"/>
              <a:lstStyle/>
              <a:p>
                <a:pPr algn="ctr"/>
                <a:endParaRPr>
                  <a:cs typeface="+mn-ea"/>
                  <a:sym typeface="+mn-lt"/>
                </a:endParaRPr>
              </a:p>
            </p:txBody>
          </p:sp>
          <p:sp>
            <p:nvSpPr>
              <p:cNvPr id="52" name="ValueShape">
                <a:extLst>
                  <a:ext uri="{FF2B5EF4-FFF2-40B4-BE49-F238E27FC236}">
                    <a16:creationId xmlns="" xmlns:a16="http://schemas.microsoft.com/office/drawing/2014/main" id="{5D601E71-B67F-455B-A55E-CDB960168EDD}"/>
                  </a:ext>
                </a:extLst>
              </p:cNvPr>
              <p:cNvSpPr/>
              <p:nvPr/>
            </p:nvSpPr>
            <p:spPr>
              <a:xfrm>
                <a:off x="54452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rgbClr val="D9D9D9"/>
              </a:solidFill>
              <a:ln>
                <a:noFill/>
              </a:ln>
            </p:spPr>
            <p:txBody>
              <a:bodyPr anchor="ctr"/>
              <a:lstStyle/>
              <a:p>
                <a:pPr algn="ctr"/>
                <a:endParaRPr>
                  <a:cs typeface="+mn-ea"/>
                  <a:sym typeface="+mn-lt"/>
                </a:endParaRPr>
              </a:p>
            </p:txBody>
          </p:sp>
          <p:sp>
            <p:nvSpPr>
              <p:cNvPr id="53" name="ValueShape">
                <a:extLst>
                  <a:ext uri="{FF2B5EF4-FFF2-40B4-BE49-F238E27FC236}">
                    <a16:creationId xmlns="" xmlns:a16="http://schemas.microsoft.com/office/drawing/2014/main" id="{408D2875-96AD-4318-86CB-5622282B9E18}"/>
                  </a:ext>
                </a:extLst>
              </p:cNvPr>
              <p:cNvSpPr/>
              <p:nvPr/>
            </p:nvSpPr>
            <p:spPr>
              <a:xfrm>
                <a:off x="60167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chemeClr val="lt1">
                  <a:lumMod val="85000"/>
                </a:schemeClr>
              </a:solidFill>
              <a:ln>
                <a:noFill/>
              </a:ln>
            </p:spPr>
            <p:txBody>
              <a:bodyPr anchor="ctr"/>
              <a:lstStyle/>
              <a:p>
                <a:pPr algn="ctr"/>
                <a:endParaRPr>
                  <a:cs typeface="+mn-ea"/>
                  <a:sym typeface="+mn-lt"/>
                </a:endParaRPr>
              </a:p>
            </p:txBody>
          </p:sp>
          <p:sp>
            <p:nvSpPr>
              <p:cNvPr id="54" name="ValueShape">
                <a:extLst>
                  <a:ext uri="{FF2B5EF4-FFF2-40B4-BE49-F238E27FC236}">
                    <a16:creationId xmlns="" xmlns:a16="http://schemas.microsoft.com/office/drawing/2014/main" id="{0DE89101-8BC6-41D1-98D0-C4C0AF2C9367}"/>
                  </a:ext>
                </a:extLst>
              </p:cNvPr>
              <p:cNvSpPr/>
              <p:nvPr/>
            </p:nvSpPr>
            <p:spPr>
              <a:xfrm>
                <a:off x="65882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chemeClr val="lt1">
                  <a:lumMod val="85000"/>
                </a:schemeClr>
              </a:solidFill>
              <a:ln>
                <a:noFill/>
              </a:ln>
            </p:spPr>
            <p:txBody>
              <a:bodyPr anchor="ctr"/>
              <a:lstStyle/>
              <a:p>
                <a:pPr algn="ctr"/>
                <a:endParaRPr>
                  <a:cs typeface="+mn-ea"/>
                  <a:sym typeface="+mn-lt"/>
                </a:endParaRPr>
              </a:p>
            </p:txBody>
          </p:sp>
          <p:sp>
            <p:nvSpPr>
              <p:cNvPr id="55" name="ValueShape">
                <a:extLst>
                  <a:ext uri="{FF2B5EF4-FFF2-40B4-BE49-F238E27FC236}">
                    <a16:creationId xmlns="" xmlns:a16="http://schemas.microsoft.com/office/drawing/2014/main" id="{2FE30E2D-9CBB-429D-8335-4CFA0DAA7674}"/>
                  </a:ext>
                </a:extLst>
              </p:cNvPr>
              <p:cNvSpPr/>
              <p:nvPr/>
            </p:nvSpPr>
            <p:spPr>
              <a:xfrm>
                <a:off x="71597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chemeClr val="lt1">
                  <a:lumMod val="85000"/>
                </a:schemeClr>
              </a:solidFill>
              <a:ln>
                <a:noFill/>
              </a:ln>
            </p:spPr>
            <p:txBody>
              <a:bodyPr anchor="ctr"/>
              <a:lstStyle/>
              <a:p>
                <a:pPr algn="ctr"/>
                <a:endParaRPr>
                  <a:cs typeface="+mn-ea"/>
                  <a:sym typeface="+mn-lt"/>
                </a:endParaRPr>
              </a:p>
            </p:txBody>
          </p:sp>
          <p:sp>
            <p:nvSpPr>
              <p:cNvPr id="56" name="ValueShape">
                <a:extLst>
                  <a:ext uri="{FF2B5EF4-FFF2-40B4-BE49-F238E27FC236}">
                    <a16:creationId xmlns="" xmlns:a16="http://schemas.microsoft.com/office/drawing/2014/main" id="{3311D5DF-E709-4925-AFF1-66AEDBB3AE72}"/>
                  </a:ext>
                </a:extLst>
              </p:cNvPr>
              <p:cNvSpPr/>
              <p:nvPr/>
            </p:nvSpPr>
            <p:spPr>
              <a:xfrm>
                <a:off x="77312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chemeClr val="lt1">
                  <a:lumMod val="85000"/>
                </a:schemeClr>
              </a:solidFill>
              <a:ln>
                <a:noFill/>
              </a:ln>
            </p:spPr>
            <p:txBody>
              <a:bodyPr anchor="ctr"/>
              <a:lstStyle/>
              <a:p>
                <a:pPr algn="ctr"/>
                <a:endParaRPr>
                  <a:cs typeface="+mn-ea"/>
                  <a:sym typeface="+mn-lt"/>
                </a:endParaRPr>
              </a:p>
            </p:txBody>
          </p:sp>
        </p:grpSp>
      </p:grpSp>
      <p:sp>
        <p:nvSpPr>
          <p:cNvPr id="57" name="矩形: 圆角 11"/>
          <p:cNvSpPr/>
          <p:nvPr/>
        </p:nvSpPr>
        <p:spPr>
          <a:xfrm>
            <a:off x="652780" y="485775"/>
            <a:ext cx="3625850" cy="636270"/>
          </a:xfrm>
          <a:prstGeom prst="round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cs typeface="+mn-ea"/>
                <a:sym typeface="+mn-lt"/>
              </a:rPr>
              <a:t>如何提高业务</a:t>
            </a:r>
            <a:r>
              <a:rPr lang="zh-CN" altLang="en-US" sz="2800" b="1" dirty="0" smtClean="0">
                <a:cs typeface="+mn-ea"/>
                <a:sym typeface="+mn-lt"/>
              </a:rPr>
              <a:t>素养？</a:t>
            </a:r>
            <a:endParaRPr lang="zh-CN" altLang="en-US" sz="2800" b="1" dirty="0">
              <a:cs typeface="+mn-ea"/>
              <a:sym typeface="+mn-lt"/>
            </a:endParaRPr>
          </a:p>
        </p:txBody>
      </p:sp>
    </p:spTree>
    <p:extLst>
      <p:ext uri="{BB962C8B-B14F-4D97-AF65-F5344CB8AC3E}">
        <p14:creationId xmlns:p14="http://schemas.microsoft.com/office/powerpoint/2010/main" val="312559976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5045" y="340360"/>
            <a:ext cx="2766695" cy="3556635"/>
          </a:xfrm>
          <a:prstGeom prst="rect">
            <a:avLst/>
          </a:prstGeom>
        </p:spPr>
      </p:pic>
      <p:sp>
        <p:nvSpPr>
          <p:cNvPr id="45" name="MH_Others_1"/>
          <p:cNvSpPr txBox="1"/>
          <p:nvPr>
            <p:custDataLst>
              <p:tags r:id="rId2"/>
            </p:custDataLst>
          </p:nvPr>
        </p:nvSpPr>
        <p:spPr>
          <a:xfrm>
            <a:off x="5423624" y="1452901"/>
            <a:ext cx="1522137" cy="1107440"/>
          </a:xfrm>
          <a:prstGeom prst="rect">
            <a:avLst/>
          </a:prstGeom>
          <a:noFill/>
        </p:spPr>
        <p:txBody>
          <a:bodyPr vert="horz" wrap="square" lIns="0" tIns="0" rIns="0" bIns="0" rtlCol="0" anchor="ctr" anchorCtr="0">
            <a:spAutoFit/>
          </a:bodyPr>
          <a:lstStyle/>
          <a:p>
            <a:pPr algn="ctr"/>
            <a:r>
              <a:rPr lang="en-US" altLang="zh-CN" sz="7200" b="1" dirty="0" smtClean="0">
                <a:solidFill>
                  <a:srgbClr val="3B6058"/>
                </a:solidFill>
                <a:effectLst>
                  <a:outerShdw blurRad="38100" dist="38100" dir="2700000" algn="tl">
                    <a:srgbClr val="000000">
                      <a:alpha val="43137"/>
                    </a:srgbClr>
                  </a:outerShdw>
                </a:effectLst>
                <a:cs typeface="+mn-ea"/>
                <a:sym typeface="+mn-lt"/>
              </a:rPr>
              <a:t>05</a:t>
            </a:r>
            <a:endParaRPr lang="en-US" altLang="zh-CN" sz="7200" b="1" dirty="0">
              <a:solidFill>
                <a:srgbClr val="3B6058"/>
              </a:solidFill>
              <a:effectLst>
                <a:outerShdw blurRad="38100" dist="38100" dir="2700000" algn="tl">
                  <a:srgbClr val="000000">
                    <a:alpha val="43137"/>
                  </a:srgbClr>
                </a:outerShdw>
              </a:effectLst>
              <a:cs typeface="+mn-ea"/>
              <a:sym typeface="+mn-lt"/>
            </a:endParaRPr>
          </a:p>
        </p:txBody>
      </p:sp>
      <p:sp>
        <p:nvSpPr>
          <p:cNvPr id="47" name="TextBox 72"/>
          <p:cNvSpPr txBox="1"/>
          <p:nvPr/>
        </p:nvSpPr>
        <p:spPr>
          <a:xfrm>
            <a:off x="1966595" y="3762375"/>
            <a:ext cx="8426450"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b="1" dirty="0" smtClean="0">
                <a:solidFill>
                  <a:schemeClr val="tx2"/>
                </a:solidFill>
                <a:cs typeface="+mn-ea"/>
                <a:sym typeface="+mn-lt"/>
              </a:rPr>
              <a:t>未来努力方向</a:t>
            </a:r>
            <a:endParaRPr lang="zh-CN" altLang="en-US" sz="4000" b="1" dirty="0">
              <a:solidFill>
                <a:schemeClr val="tx2"/>
              </a:solidFill>
              <a:cs typeface="+mn-ea"/>
              <a:sym typeface="+mn-lt"/>
            </a:endParaRPr>
          </a:p>
        </p:txBody>
      </p:sp>
      <p:grpSp>
        <p:nvGrpSpPr>
          <p:cNvPr id="51" name="组合 50"/>
          <p:cNvGrpSpPr/>
          <p:nvPr/>
        </p:nvGrpSpPr>
        <p:grpSpPr>
          <a:xfrm>
            <a:off x="7246658" y="2268777"/>
            <a:ext cx="252395" cy="252395"/>
            <a:chOff x="304800" y="673100"/>
            <a:chExt cx="4000500" cy="4000500"/>
          </a:xfrm>
          <a:effectLst>
            <a:outerShdw blurRad="444500" dist="254000" dir="8100000" algn="tr" rotWithShape="0">
              <a:prstClr val="black">
                <a:alpha val="50000"/>
              </a:prstClr>
            </a:outerShdw>
          </a:effectLst>
        </p:grpSpPr>
        <p:sp>
          <p:nvSpPr>
            <p:cNvPr id="52"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54" name="组合 53"/>
          <p:cNvGrpSpPr/>
          <p:nvPr/>
        </p:nvGrpSpPr>
        <p:grpSpPr>
          <a:xfrm>
            <a:off x="3449480" y="4698011"/>
            <a:ext cx="252395" cy="252395"/>
            <a:chOff x="304800" y="673100"/>
            <a:chExt cx="4000500" cy="4000500"/>
          </a:xfrm>
          <a:effectLst>
            <a:outerShdw blurRad="444500" dist="254000" dir="8100000" algn="tr" rotWithShape="0">
              <a:prstClr val="black">
                <a:alpha val="50000"/>
              </a:prstClr>
            </a:outerShdw>
          </a:effectLst>
        </p:grpSpPr>
        <p:sp>
          <p:nvSpPr>
            <p:cNvPr id="55"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57" name="组合 56"/>
          <p:cNvGrpSpPr/>
          <p:nvPr/>
        </p:nvGrpSpPr>
        <p:grpSpPr>
          <a:xfrm>
            <a:off x="4220621" y="3095965"/>
            <a:ext cx="252395" cy="252395"/>
            <a:chOff x="304800" y="673100"/>
            <a:chExt cx="4000500" cy="4000500"/>
          </a:xfrm>
          <a:solidFill>
            <a:srgbClr val="3B6058"/>
          </a:solidFill>
          <a:effectLst>
            <a:outerShdw blurRad="444500" dist="254000" dir="8100000" algn="tr" rotWithShape="0">
              <a:prstClr val="black">
                <a:alpha val="50000"/>
              </a:prstClr>
            </a:outerShdw>
          </a:effectLst>
        </p:grpSpPr>
        <p:sp>
          <p:nvSpPr>
            <p:cNvPr id="58" name="同心圆 70"/>
            <p:cNvSpPr/>
            <p:nvPr/>
          </p:nvSpPr>
          <p:spPr>
            <a:xfrm>
              <a:off x="304800" y="673100"/>
              <a:ext cx="4000500" cy="4000500"/>
            </a:xfrm>
            <a:prstGeom prst="donut">
              <a:avLst>
                <a:gd name="adj" fmla="val 487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9" name="椭圆 58"/>
            <p:cNvSpPr/>
            <p:nvPr/>
          </p:nvSpPr>
          <p:spPr>
            <a:xfrm>
              <a:off x="392113" y="760413"/>
              <a:ext cx="3825874" cy="382587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60" name="椭圆 59"/>
          <p:cNvSpPr/>
          <p:nvPr/>
        </p:nvSpPr>
        <p:spPr>
          <a:xfrm>
            <a:off x="7365912" y="2983984"/>
            <a:ext cx="476355" cy="476355"/>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1" name="椭圆 60"/>
          <p:cNvSpPr/>
          <p:nvPr/>
        </p:nvSpPr>
        <p:spPr>
          <a:xfrm>
            <a:off x="4108167" y="1966974"/>
            <a:ext cx="303080" cy="303080"/>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2" name="椭圆 61"/>
          <p:cNvSpPr/>
          <p:nvPr/>
        </p:nvSpPr>
        <p:spPr>
          <a:xfrm>
            <a:off x="5937798" y="3303687"/>
            <a:ext cx="250627" cy="250627"/>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3" name="椭圆 62"/>
          <p:cNvSpPr/>
          <p:nvPr/>
        </p:nvSpPr>
        <p:spPr>
          <a:xfrm>
            <a:off x="6911093" y="1382740"/>
            <a:ext cx="406401" cy="406400"/>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4" name="椭圆 63"/>
          <p:cNvSpPr/>
          <p:nvPr/>
        </p:nvSpPr>
        <p:spPr>
          <a:xfrm>
            <a:off x="4646725" y="2424662"/>
            <a:ext cx="259067" cy="259067"/>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Tree>
    <p:extLst>
      <p:ext uri="{BB962C8B-B14F-4D97-AF65-F5344CB8AC3E}">
        <p14:creationId xmlns:p14="http://schemas.microsoft.com/office/powerpoint/2010/main" val="26830385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1+#ppt_w/2"/>
                                          </p:val>
                                        </p:tav>
                                        <p:tav tm="100000">
                                          <p:val>
                                            <p:strVal val="#ppt_x"/>
                                          </p:val>
                                        </p:tav>
                                      </p:tavLst>
                                    </p:anim>
                                    <p:anim calcmode="lin" valueType="num">
                                      <p:cBhvr additive="base">
                                        <p:cTn id="13" dur="500" fill="hold"/>
                                        <p:tgtEl>
                                          <p:spTgt spid="4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250" fill="hold"/>
                                        <p:tgtEl>
                                          <p:spTgt spid="57"/>
                                        </p:tgtEl>
                                        <p:attrNameLst>
                                          <p:attrName>ppt_w</p:attrName>
                                        </p:attrNameLst>
                                      </p:cBhvr>
                                      <p:tavLst>
                                        <p:tav tm="0">
                                          <p:val>
                                            <p:fltVal val="0"/>
                                          </p:val>
                                        </p:tav>
                                        <p:tav tm="100000">
                                          <p:val>
                                            <p:strVal val="#ppt_w"/>
                                          </p:val>
                                        </p:tav>
                                      </p:tavLst>
                                    </p:anim>
                                    <p:anim calcmode="lin" valueType="num">
                                      <p:cBhvr>
                                        <p:cTn id="18" dur="250" fill="hold"/>
                                        <p:tgtEl>
                                          <p:spTgt spid="57"/>
                                        </p:tgtEl>
                                        <p:attrNameLst>
                                          <p:attrName>ppt_h</p:attrName>
                                        </p:attrNameLst>
                                      </p:cBhvr>
                                      <p:tavLst>
                                        <p:tav tm="0">
                                          <p:val>
                                            <p:fltVal val="0"/>
                                          </p:val>
                                        </p:tav>
                                        <p:tav tm="100000">
                                          <p:val>
                                            <p:strVal val="#ppt_h"/>
                                          </p:val>
                                        </p:tav>
                                      </p:tavLst>
                                    </p:anim>
                                    <p:anim calcmode="lin" valueType="num">
                                      <p:cBhvr>
                                        <p:cTn id="19" dur="250" fill="hold"/>
                                        <p:tgtEl>
                                          <p:spTgt spid="57"/>
                                        </p:tgtEl>
                                        <p:attrNameLst>
                                          <p:attrName>ppt_x</p:attrName>
                                        </p:attrNameLst>
                                      </p:cBhvr>
                                      <p:tavLst>
                                        <p:tav tm="0">
                                          <p:val>
                                            <p:fltVal val="0.5"/>
                                          </p:val>
                                        </p:tav>
                                        <p:tav tm="100000">
                                          <p:val>
                                            <p:strVal val="#ppt_x"/>
                                          </p:val>
                                        </p:tav>
                                      </p:tavLst>
                                    </p:anim>
                                    <p:anim calcmode="lin" valueType="num">
                                      <p:cBhvr>
                                        <p:cTn id="20" dur="250" fill="hold"/>
                                        <p:tgtEl>
                                          <p:spTgt spid="5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p:cTn id="24" dur="250" fill="hold"/>
                                        <p:tgtEl>
                                          <p:spTgt spid="54"/>
                                        </p:tgtEl>
                                        <p:attrNameLst>
                                          <p:attrName>ppt_w</p:attrName>
                                        </p:attrNameLst>
                                      </p:cBhvr>
                                      <p:tavLst>
                                        <p:tav tm="0">
                                          <p:val>
                                            <p:fltVal val="0"/>
                                          </p:val>
                                        </p:tav>
                                        <p:tav tm="100000">
                                          <p:val>
                                            <p:strVal val="#ppt_w"/>
                                          </p:val>
                                        </p:tav>
                                      </p:tavLst>
                                    </p:anim>
                                    <p:anim calcmode="lin" valueType="num">
                                      <p:cBhvr>
                                        <p:cTn id="25" dur="250" fill="hold"/>
                                        <p:tgtEl>
                                          <p:spTgt spid="54"/>
                                        </p:tgtEl>
                                        <p:attrNameLst>
                                          <p:attrName>ppt_h</p:attrName>
                                        </p:attrNameLst>
                                      </p:cBhvr>
                                      <p:tavLst>
                                        <p:tav tm="0">
                                          <p:val>
                                            <p:fltVal val="0"/>
                                          </p:val>
                                        </p:tav>
                                        <p:tav tm="100000">
                                          <p:val>
                                            <p:strVal val="#ppt_h"/>
                                          </p:val>
                                        </p:tav>
                                      </p:tavLst>
                                    </p:anim>
                                    <p:anim calcmode="lin" valueType="num">
                                      <p:cBhvr>
                                        <p:cTn id="26" dur="250" fill="hold"/>
                                        <p:tgtEl>
                                          <p:spTgt spid="54"/>
                                        </p:tgtEl>
                                        <p:attrNameLst>
                                          <p:attrName>ppt_x</p:attrName>
                                        </p:attrNameLst>
                                      </p:cBhvr>
                                      <p:tavLst>
                                        <p:tav tm="0">
                                          <p:val>
                                            <p:fltVal val="0.5"/>
                                          </p:val>
                                        </p:tav>
                                        <p:tav tm="100000">
                                          <p:val>
                                            <p:strVal val="#ppt_x"/>
                                          </p:val>
                                        </p:tav>
                                      </p:tavLst>
                                    </p:anim>
                                    <p:anim calcmode="lin" valueType="num">
                                      <p:cBhvr>
                                        <p:cTn id="27" dur="250" fill="hold"/>
                                        <p:tgtEl>
                                          <p:spTgt spid="54"/>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528"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250" fill="hold"/>
                                        <p:tgtEl>
                                          <p:spTgt spid="51"/>
                                        </p:tgtEl>
                                        <p:attrNameLst>
                                          <p:attrName>ppt_w</p:attrName>
                                        </p:attrNameLst>
                                      </p:cBhvr>
                                      <p:tavLst>
                                        <p:tav tm="0">
                                          <p:val>
                                            <p:fltVal val="0"/>
                                          </p:val>
                                        </p:tav>
                                        <p:tav tm="100000">
                                          <p:val>
                                            <p:strVal val="#ppt_w"/>
                                          </p:val>
                                        </p:tav>
                                      </p:tavLst>
                                    </p:anim>
                                    <p:anim calcmode="lin" valueType="num">
                                      <p:cBhvr>
                                        <p:cTn id="32" dur="250" fill="hold"/>
                                        <p:tgtEl>
                                          <p:spTgt spid="51"/>
                                        </p:tgtEl>
                                        <p:attrNameLst>
                                          <p:attrName>ppt_h</p:attrName>
                                        </p:attrNameLst>
                                      </p:cBhvr>
                                      <p:tavLst>
                                        <p:tav tm="0">
                                          <p:val>
                                            <p:fltVal val="0"/>
                                          </p:val>
                                        </p:tav>
                                        <p:tav tm="100000">
                                          <p:val>
                                            <p:strVal val="#ppt_h"/>
                                          </p:val>
                                        </p:tav>
                                      </p:tavLst>
                                    </p:anim>
                                    <p:anim calcmode="lin" valueType="num">
                                      <p:cBhvr>
                                        <p:cTn id="33" dur="250" fill="hold"/>
                                        <p:tgtEl>
                                          <p:spTgt spid="51"/>
                                        </p:tgtEl>
                                        <p:attrNameLst>
                                          <p:attrName>ppt_x</p:attrName>
                                        </p:attrNameLst>
                                      </p:cBhvr>
                                      <p:tavLst>
                                        <p:tav tm="0">
                                          <p:val>
                                            <p:fltVal val="0.5"/>
                                          </p:val>
                                        </p:tav>
                                        <p:tav tm="100000">
                                          <p:val>
                                            <p:strVal val="#ppt_x"/>
                                          </p:val>
                                        </p:tav>
                                      </p:tavLst>
                                    </p:anim>
                                    <p:anim calcmode="lin" valueType="num">
                                      <p:cBhvr>
                                        <p:cTn id="34" dur="250" fill="hold"/>
                                        <p:tgtEl>
                                          <p:spTgt spid="51"/>
                                        </p:tgtEl>
                                        <p:attrNameLst>
                                          <p:attrName>ppt_y</p:attrName>
                                        </p:attrNameLst>
                                      </p:cBhvr>
                                      <p:tavLst>
                                        <p:tav tm="0">
                                          <p:val>
                                            <p:fltVal val="0.5"/>
                                          </p:val>
                                        </p:tav>
                                        <p:tav tm="100000">
                                          <p:val>
                                            <p:strVal val="#ppt_y"/>
                                          </p:val>
                                        </p:tav>
                                      </p:tavLst>
                                    </p:anim>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60" grpId="0" bldLvl="0" animBg="1"/>
      <p:bldP spid="61" grpId="0" bldLvl="0" animBg="1"/>
      <p:bldP spid="62" grpId="0" bldLvl="0" animBg="1"/>
      <p:bldP spid="63" grpId="0" bldLvl="0" animBg="1"/>
      <p:bldP spid="6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4125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73100" y="2135716"/>
            <a:ext cx="10847387" cy="2818574"/>
            <a:chOff x="673100" y="2135716"/>
            <a:chExt cx="10847387" cy="2818574"/>
          </a:xfrm>
        </p:grpSpPr>
        <p:grpSp>
          <p:nvGrpSpPr>
            <p:cNvPr id="4" name="ïşḷïḓè"/>
            <p:cNvGrpSpPr/>
            <p:nvPr/>
          </p:nvGrpSpPr>
          <p:grpSpPr>
            <a:xfrm>
              <a:off x="3295650" y="3367602"/>
              <a:ext cx="1686266" cy="1380633"/>
              <a:chOff x="3295650" y="3367602"/>
              <a:chExt cx="1686266" cy="1380633"/>
            </a:xfrm>
          </p:grpSpPr>
          <p:sp>
            <p:nvSpPr>
              <p:cNvPr id="32" name="îśļîde"/>
              <p:cNvSpPr/>
              <p:nvPr/>
            </p:nvSpPr>
            <p:spPr>
              <a:xfrm>
                <a:off x="3711320" y="3477657"/>
                <a:ext cx="1270596" cy="1270578"/>
              </a:xfrm>
              <a:custGeom>
                <a:avLst/>
                <a:gdLst/>
                <a:ahLst/>
                <a:cxnLst>
                  <a:cxn ang="0">
                    <a:pos x="wd2" y="hd2"/>
                  </a:cxn>
                  <a:cxn ang="5400000">
                    <a:pos x="wd2" y="hd2"/>
                  </a:cxn>
                  <a:cxn ang="10800000">
                    <a:pos x="wd2" y="hd2"/>
                  </a:cxn>
                  <a:cxn ang="16200000">
                    <a:pos x="wd2" y="hd2"/>
                  </a:cxn>
                </a:cxnLst>
                <a:rect l="0" t="0" r="r" b="b"/>
                <a:pathLst>
                  <a:path w="19330" h="19331" extrusionOk="0">
                    <a:moveTo>
                      <a:pt x="424" y="12487"/>
                    </a:moveTo>
                    <a:cubicBezTo>
                      <a:pt x="1982" y="17591"/>
                      <a:pt x="7383" y="20465"/>
                      <a:pt x="12487" y="18907"/>
                    </a:cubicBezTo>
                    <a:cubicBezTo>
                      <a:pt x="17591" y="17348"/>
                      <a:pt x="20465" y="11947"/>
                      <a:pt x="18906" y="6843"/>
                    </a:cubicBezTo>
                    <a:cubicBezTo>
                      <a:pt x="17348" y="1739"/>
                      <a:pt x="11947" y="-1135"/>
                      <a:pt x="6843" y="424"/>
                    </a:cubicBezTo>
                    <a:cubicBezTo>
                      <a:pt x="1739" y="1982"/>
                      <a:pt x="-1135" y="7383"/>
                      <a:pt x="424" y="12487"/>
                    </a:cubicBezTo>
                    <a:close/>
                  </a:path>
                </a:pathLst>
              </a:custGeom>
              <a:solidFill>
                <a:schemeClr val="bg1"/>
              </a:solidFill>
              <a:ln w="57150">
                <a:solidFill>
                  <a:schemeClr val="accent1"/>
                </a:solidFill>
                <a:miter lim="400000"/>
              </a:ln>
            </p:spPr>
            <p:txBody>
              <a:bodyPr wrap="square" lIns="91440" tIns="45720" rIns="91440" bIns="45720" anchor="ctr">
                <a:normAutofit/>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33" name="í$ḻîdê"/>
              <p:cNvSpPr/>
              <p:nvPr/>
            </p:nvSpPr>
            <p:spPr>
              <a:xfrm rot="3695988">
                <a:off x="3784454" y="3018387"/>
                <a:ext cx="291108" cy="989538"/>
              </a:xfrm>
              <a:custGeom>
                <a:avLst/>
                <a:gdLst>
                  <a:gd name="connsiteX0" fmla="*/ 64360 w 291108"/>
                  <a:gd name="connsiteY0" fmla="*/ 29893 h 989538"/>
                  <a:gd name="connsiteX1" fmla="*/ 197060 w 291108"/>
                  <a:gd name="connsiteY1" fmla="*/ 0 h 989538"/>
                  <a:gd name="connsiteX2" fmla="*/ 197820 w 291108"/>
                  <a:gd name="connsiteY2" fmla="*/ 133682 h 989538"/>
                  <a:gd name="connsiteX3" fmla="*/ 154483 w 291108"/>
                  <a:gd name="connsiteY3" fmla="*/ 99979 h 989538"/>
                  <a:gd name="connsiteX4" fmla="*/ 111704 w 291108"/>
                  <a:gd name="connsiteY4" fmla="*/ 167894 h 989538"/>
                  <a:gd name="connsiteX5" fmla="*/ 291108 w 291108"/>
                  <a:gd name="connsiteY5" fmla="*/ 952925 h 989538"/>
                  <a:gd name="connsiteX6" fmla="*/ 262632 w 291108"/>
                  <a:gd name="connsiteY6" fmla="*/ 989538 h 989538"/>
                  <a:gd name="connsiteX7" fmla="*/ 71078 w 291108"/>
                  <a:gd name="connsiteY7" fmla="*/ 146053 h 989538"/>
                  <a:gd name="connsiteX8" fmla="*/ 117888 w 291108"/>
                  <a:gd name="connsiteY8" fmla="*/ 71521 h 98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108" h="989538">
                    <a:moveTo>
                      <a:pt x="64360" y="29893"/>
                    </a:moveTo>
                    <a:cubicBezTo>
                      <a:pt x="64360" y="29893"/>
                      <a:pt x="197060" y="0"/>
                      <a:pt x="197060" y="0"/>
                    </a:cubicBezTo>
                    <a:lnTo>
                      <a:pt x="197820" y="133682"/>
                    </a:lnTo>
                    <a:lnTo>
                      <a:pt x="154483" y="99979"/>
                    </a:lnTo>
                    <a:lnTo>
                      <a:pt x="111704" y="167894"/>
                    </a:lnTo>
                    <a:cubicBezTo>
                      <a:pt x="-21801" y="436213"/>
                      <a:pt x="48317" y="764053"/>
                      <a:pt x="291108" y="952925"/>
                    </a:cubicBezTo>
                    <a:lnTo>
                      <a:pt x="262632" y="989538"/>
                    </a:lnTo>
                    <a:cubicBezTo>
                      <a:pt x="2127" y="786925"/>
                      <a:pt x="-70312" y="431583"/>
                      <a:pt x="71078" y="146053"/>
                    </a:cubicBezTo>
                    <a:lnTo>
                      <a:pt x="117888" y="71521"/>
                    </a:lnTo>
                    <a:close/>
                  </a:path>
                </a:pathLst>
              </a:custGeom>
              <a:solidFill>
                <a:schemeClr val="accent1"/>
              </a:solidFill>
              <a:ln w="12700" cap="flat">
                <a:noFill/>
                <a:miter lim="400000"/>
              </a:ln>
              <a:effectLst/>
            </p:spPr>
            <p:txBody>
              <a:bodyPr wrap="square" lIns="91440" tIns="45720" rIns="91440" bIns="45720" numCol="1" anchor="ctr">
                <a:normAutofit/>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34" name="iṥḷïḍê"/>
              <p:cNvSpPr/>
              <p:nvPr/>
            </p:nvSpPr>
            <p:spPr>
              <a:xfrm>
                <a:off x="3295650" y="4140723"/>
                <a:ext cx="294987" cy="294987"/>
              </a:xfrm>
              <a:custGeom>
                <a:avLst/>
                <a:gdLst/>
                <a:ahLst/>
                <a:cxnLst>
                  <a:cxn ang="0">
                    <a:pos x="wd2" y="hd2"/>
                  </a:cxn>
                  <a:cxn ang="5400000">
                    <a:pos x="wd2" y="hd2"/>
                  </a:cxn>
                  <a:cxn ang="10800000">
                    <a:pos x="wd2" y="hd2"/>
                  </a:cxn>
                  <a:cxn ang="16200000">
                    <a:pos x="wd2" y="hd2"/>
                  </a:cxn>
                </a:cxnLst>
                <a:rect l="0" t="0" r="r" b="b"/>
                <a:pathLst>
                  <a:path w="19330" h="19331" extrusionOk="0">
                    <a:moveTo>
                      <a:pt x="424" y="12487"/>
                    </a:moveTo>
                    <a:cubicBezTo>
                      <a:pt x="1982" y="17591"/>
                      <a:pt x="7383" y="20465"/>
                      <a:pt x="12487" y="18907"/>
                    </a:cubicBezTo>
                    <a:cubicBezTo>
                      <a:pt x="17591" y="17348"/>
                      <a:pt x="20465" y="11947"/>
                      <a:pt x="18906" y="6843"/>
                    </a:cubicBezTo>
                    <a:cubicBezTo>
                      <a:pt x="17348" y="1739"/>
                      <a:pt x="11947" y="-1135"/>
                      <a:pt x="6843" y="424"/>
                    </a:cubicBezTo>
                    <a:cubicBezTo>
                      <a:pt x="1739" y="1982"/>
                      <a:pt x="-1135" y="7383"/>
                      <a:pt x="424" y="12487"/>
                    </a:cubicBezTo>
                    <a:close/>
                  </a:path>
                </a:pathLst>
              </a:custGeom>
              <a:solidFill>
                <a:schemeClr val="bg1">
                  <a:lumMod val="95000"/>
                </a:schemeClr>
              </a:solidFill>
              <a:ln w="12700">
                <a:miter lim="400000"/>
              </a:ln>
            </p:spPr>
            <p:txBody>
              <a:bodyPr wrap="square" lIns="91440" tIns="45720" rIns="91440" bIns="45720" anchor="ctr">
                <a:normAutofit fontScale="47500" lnSpcReduction="20000"/>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35" name="íśḻïḓè"/>
              <p:cNvSpPr/>
              <p:nvPr/>
            </p:nvSpPr>
            <p:spPr>
              <a:xfrm>
                <a:off x="4021648" y="3788354"/>
                <a:ext cx="649940" cy="649184"/>
              </a:xfrm>
              <a:custGeom>
                <a:avLst/>
                <a:gdLst>
                  <a:gd name="connsiteX0" fmla="*/ 285664 w 607709"/>
                  <a:gd name="connsiteY0" fmla="*/ 459028 h 607004"/>
                  <a:gd name="connsiteX1" fmla="*/ 303937 w 607709"/>
                  <a:gd name="connsiteY1" fmla="*/ 460157 h 607004"/>
                  <a:gd name="connsiteX2" fmla="*/ 322116 w 607709"/>
                  <a:gd name="connsiteY2" fmla="*/ 459028 h 607004"/>
                  <a:gd name="connsiteX3" fmla="*/ 322116 w 607709"/>
                  <a:gd name="connsiteY3" fmla="*/ 467683 h 607004"/>
                  <a:gd name="connsiteX4" fmla="*/ 322116 w 607709"/>
                  <a:gd name="connsiteY4" fmla="*/ 504559 h 607004"/>
                  <a:gd name="connsiteX5" fmla="*/ 356778 w 607709"/>
                  <a:gd name="connsiteY5" fmla="*/ 554230 h 607004"/>
                  <a:gd name="connsiteX6" fmla="*/ 303937 w 607709"/>
                  <a:gd name="connsiteY6" fmla="*/ 607004 h 607004"/>
                  <a:gd name="connsiteX7" fmla="*/ 251001 w 607709"/>
                  <a:gd name="connsiteY7" fmla="*/ 554230 h 607004"/>
                  <a:gd name="connsiteX8" fmla="*/ 285664 w 607709"/>
                  <a:gd name="connsiteY8" fmla="*/ 504559 h 607004"/>
                  <a:gd name="connsiteX9" fmla="*/ 285664 w 607709"/>
                  <a:gd name="connsiteY9" fmla="*/ 467683 h 607004"/>
                  <a:gd name="connsiteX10" fmla="*/ 426971 w 607709"/>
                  <a:gd name="connsiteY10" fmla="*/ 400600 h 607004"/>
                  <a:gd name="connsiteX11" fmla="*/ 459183 w 607709"/>
                  <a:gd name="connsiteY11" fmla="*/ 432678 h 607004"/>
                  <a:gd name="connsiteX12" fmla="*/ 481411 w 607709"/>
                  <a:gd name="connsiteY12" fmla="*/ 427786 h 607004"/>
                  <a:gd name="connsiteX13" fmla="*/ 534250 w 607709"/>
                  <a:gd name="connsiteY13" fmla="*/ 480843 h 607004"/>
                  <a:gd name="connsiteX14" fmla="*/ 481411 w 607709"/>
                  <a:gd name="connsiteY14" fmla="*/ 533616 h 607004"/>
                  <a:gd name="connsiteX15" fmla="*/ 428478 w 607709"/>
                  <a:gd name="connsiteY15" fmla="*/ 480843 h 607004"/>
                  <a:gd name="connsiteX16" fmla="*/ 433376 w 607709"/>
                  <a:gd name="connsiteY16" fmla="*/ 458641 h 607004"/>
                  <a:gd name="connsiteX17" fmla="*/ 401164 w 607709"/>
                  <a:gd name="connsiteY17" fmla="*/ 426375 h 607004"/>
                  <a:gd name="connsiteX18" fmla="*/ 426971 w 607709"/>
                  <a:gd name="connsiteY18" fmla="*/ 400600 h 607004"/>
                  <a:gd name="connsiteX19" fmla="*/ 180789 w 607709"/>
                  <a:gd name="connsiteY19" fmla="*/ 400600 h 607004"/>
                  <a:gd name="connsiteX20" fmla="*/ 206686 w 607709"/>
                  <a:gd name="connsiteY20" fmla="*/ 426182 h 607004"/>
                  <a:gd name="connsiteX21" fmla="*/ 174385 w 607709"/>
                  <a:gd name="connsiteY21" fmla="*/ 458349 h 607004"/>
                  <a:gd name="connsiteX22" fmla="*/ 179282 w 607709"/>
                  <a:gd name="connsiteY22" fmla="*/ 480546 h 607004"/>
                  <a:gd name="connsiteX23" fmla="*/ 126453 w 607709"/>
                  <a:gd name="connsiteY23" fmla="*/ 533404 h 607004"/>
                  <a:gd name="connsiteX24" fmla="*/ 73529 w 607709"/>
                  <a:gd name="connsiteY24" fmla="*/ 480546 h 607004"/>
                  <a:gd name="connsiteX25" fmla="*/ 126453 w 607709"/>
                  <a:gd name="connsiteY25" fmla="*/ 427781 h 607004"/>
                  <a:gd name="connsiteX26" fmla="*/ 148677 w 607709"/>
                  <a:gd name="connsiteY26" fmla="*/ 432672 h 607004"/>
                  <a:gd name="connsiteX27" fmla="*/ 361571 w 607709"/>
                  <a:gd name="connsiteY27" fmla="*/ 349156 h 607004"/>
                  <a:gd name="connsiteX28" fmla="*/ 341320 w 607709"/>
                  <a:gd name="connsiteY28" fmla="*/ 390073 h 607004"/>
                  <a:gd name="connsiteX29" fmla="*/ 386438 w 607709"/>
                  <a:gd name="connsiteY29" fmla="*/ 349156 h 607004"/>
                  <a:gd name="connsiteX30" fmla="*/ 313439 w 607709"/>
                  <a:gd name="connsiteY30" fmla="*/ 349156 h 607004"/>
                  <a:gd name="connsiteX31" fmla="*/ 313439 w 607709"/>
                  <a:gd name="connsiteY31" fmla="*/ 393835 h 607004"/>
                  <a:gd name="connsiteX32" fmla="*/ 341603 w 607709"/>
                  <a:gd name="connsiteY32" fmla="*/ 349156 h 607004"/>
                  <a:gd name="connsiteX33" fmla="*/ 266249 w 607709"/>
                  <a:gd name="connsiteY33" fmla="*/ 349156 h 607004"/>
                  <a:gd name="connsiteX34" fmla="*/ 294318 w 607709"/>
                  <a:gd name="connsiteY34" fmla="*/ 393647 h 607004"/>
                  <a:gd name="connsiteX35" fmla="*/ 294318 w 607709"/>
                  <a:gd name="connsiteY35" fmla="*/ 349156 h 607004"/>
                  <a:gd name="connsiteX36" fmla="*/ 221413 w 607709"/>
                  <a:gd name="connsiteY36" fmla="*/ 349156 h 607004"/>
                  <a:gd name="connsiteX37" fmla="*/ 266437 w 607709"/>
                  <a:gd name="connsiteY37" fmla="*/ 390073 h 607004"/>
                  <a:gd name="connsiteX38" fmla="*/ 246280 w 607709"/>
                  <a:gd name="connsiteY38" fmla="*/ 349156 h 607004"/>
                  <a:gd name="connsiteX39" fmla="*/ 365904 w 607709"/>
                  <a:gd name="connsiteY39" fmla="*/ 276823 h 607004"/>
                  <a:gd name="connsiteX40" fmla="*/ 368165 w 607709"/>
                  <a:gd name="connsiteY40" fmla="*/ 303537 h 607004"/>
                  <a:gd name="connsiteX41" fmla="*/ 365904 w 607709"/>
                  <a:gd name="connsiteY41" fmla="*/ 330250 h 607004"/>
                  <a:gd name="connsiteX42" fmla="*/ 394350 w 607709"/>
                  <a:gd name="connsiteY42" fmla="*/ 330250 h 607004"/>
                  <a:gd name="connsiteX43" fmla="*/ 398212 w 607709"/>
                  <a:gd name="connsiteY43" fmla="*/ 303537 h 607004"/>
                  <a:gd name="connsiteX44" fmla="*/ 394350 w 607709"/>
                  <a:gd name="connsiteY44" fmla="*/ 276823 h 607004"/>
                  <a:gd name="connsiteX45" fmla="*/ 313439 w 607709"/>
                  <a:gd name="connsiteY45" fmla="*/ 276823 h 607004"/>
                  <a:gd name="connsiteX46" fmla="*/ 313439 w 607709"/>
                  <a:gd name="connsiteY46" fmla="*/ 330250 h 607004"/>
                  <a:gd name="connsiteX47" fmla="*/ 346689 w 607709"/>
                  <a:gd name="connsiteY47" fmla="*/ 330250 h 607004"/>
                  <a:gd name="connsiteX48" fmla="*/ 349232 w 607709"/>
                  <a:gd name="connsiteY48" fmla="*/ 303537 h 607004"/>
                  <a:gd name="connsiteX49" fmla="*/ 346689 w 607709"/>
                  <a:gd name="connsiteY49" fmla="*/ 276823 h 607004"/>
                  <a:gd name="connsiteX50" fmla="*/ 261068 w 607709"/>
                  <a:gd name="connsiteY50" fmla="*/ 276823 h 607004"/>
                  <a:gd name="connsiteX51" fmla="*/ 258525 w 607709"/>
                  <a:gd name="connsiteY51" fmla="*/ 303537 h 607004"/>
                  <a:gd name="connsiteX52" fmla="*/ 261068 w 607709"/>
                  <a:gd name="connsiteY52" fmla="*/ 330250 h 607004"/>
                  <a:gd name="connsiteX53" fmla="*/ 294318 w 607709"/>
                  <a:gd name="connsiteY53" fmla="*/ 330250 h 607004"/>
                  <a:gd name="connsiteX54" fmla="*/ 294318 w 607709"/>
                  <a:gd name="connsiteY54" fmla="*/ 276823 h 607004"/>
                  <a:gd name="connsiteX55" fmla="*/ 213312 w 607709"/>
                  <a:gd name="connsiteY55" fmla="*/ 276823 h 607004"/>
                  <a:gd name="connsiteX56" fmla="*/ 209450 w 607709"/>
                  <a:gd name="connsiteY56" fmla="*/ 303537 h 607004"/>
                  <a:gd name="connsiteX57" fmla="*/ 213312 w 607709"/>
                  <a:gd name="connsiteY57" fmla="*/ 330250 h 607004"/>
                  <a:gd name="connsiteX58" fmla="*/ 241758 w 607709"/>
                  <a:gd name="connsiteY58" fmla="*/ 330250 h 607004"/>
                  <a:gd name="connsiteX59" fmla="*/ 239498 w 607709"/>
                  <a:gd name="connsiteY59" fmla="*/ 303537 h 607004"/>
                  <a:gd name="connsiteX60" fmla="*/ 241758 w 607709"/>
                  <a:gd name="connsiteY60" fmla="*/ 276823 h 607004"/>
                  <a:gd name="connsiteX61" fmla="*/ 52952 w 607709"/>
                  <a:gd name="connsiteY61" fmla="*/ 253683 h 607004"/>
                  <a:gd name="connsiteX62" fmla="*/ 102701 w 607709"/>
                  <a:gd name="connsiteY62" fmla="*/ 288291 h 607004"/>
                  <a:gd name="connsiteX63" fmla="*/ 147927 w 607709"/>
                  <a:gd name="connsiteY63" fmla="*/ 288291 h 607004"/>
                  <a:gd name="connsiteX64" fmla="*/ 147173 w 607709"/>
                  <a:gd name="connsiteY64" fmla="*/ 303527 h 607004"/>
                  <a:gd name="connsiteX65" fmla="*/ 148681 w 607709"/>
                  <a:gd name="connsiteY65" fmla="*/ 324781 h 607004"/>
                  <a:gd name="connsiteX66" fmla="*/ 102701 w 607709"/>
                  <a:gd name="connsiteY66" fmla="*/ 324781 h 607004"/>
                  <a:gd name="connsiteX67" fmla="*/ 52952 w 607709"/>
                  <a:gd name="connsiteY67" fmla="*/ 359296 h 607004"/>
                  <a:gd name="connsiteX68" fmla="*/ 0 w 607709"/>
                  <a:gd name="connsiteY68" fmla="*/ 306536 h 607004"/>
                  <a:gd name="connsiteX69" fmla="*/ 52952 w 607709"/>
                  <a:gd name="connsiteY69" fmla="*/ 253683 h 607004"/>
                  <a:gd name="connsiteX70" fmla="*/ 554868 w 607709"/>
                  <a:gd name="connsiteY70" fmla="*/ 250648 h 607004"/>
                  <a:gd name="connsiteX71" fmla="*/ 607709 w 607709"/>
                  <a:gd name="connsiteY71" fmla="*/ 303631 h 607004"/>
                  <a:gd name="connsiteX72" fmla="*/ 554868 w 607709"/>
                  <a:gd name="connsiteY72" fmla="*/ 356426 h 607004"/>
                  <a:gd name="connsiteX73" fmla="*/ 506359 w 607709"/>
                  <a:gd name="connsiteY73" fmla="*/ 324805 h 607004"/>
                  <a:gd name="connsiteX74" fmla="*/ 459169 w 607709"/>
                  <a:gd name="connsiteY74" fmla="*/ 324805 h 607004"/>
                  <a:gd name="connsiteX75" fmla="*/ 460676 w 607709"/>
                  <a:gd name="connsiteY75" fmla="*/ 303537 h 607004"/>
                  <a:gd name="connsiteX76" fmla="*/ 459923 w 607709"/>
                  <a:gd name="connsiteY76" fmla="*/ 288291 h 607004"/>
                  <a:gd name="connsiteX77" fmla="*/ 504098 w 607709"/>
                  <a:gd name="connsiteY77" fmla="*/ 288291 h 607004"/>
                  <a:gd name="connsiteX78" fmla="*/ 554868 w 607709"/>
                  <a:gd name="connsiteY78" fmla="*/ 250648 h 607004"/>
                  <a:gd name="connsiteX79" fmla="*/ 341320 w 607709"/>
                  <a:gd name="connsiteY79" fmla="*/ 217001 h 607004"/>
                  <a:gd name="connsiteX80" fmla="*/ 361571 w 607709"/>
                  <a:gd name="connsiteY80" fmla="*/ 257823 h 607004"/>
                  <a:gd name="connsiteX81" fmla="*/ 386438 w 607709"/>
                  <a:gd name="connsiteY81" fmla="*/ 257823 h 607004"/>
                  <a:gd name="connsiteX82" fmla="*/ 341320 w 607709"/>
                  <a:gd name="connsiteY82" fmla="*/ 217001 h 607004"/>
                  <a:gd name="connsiteX83" fmla="*/ 266437 w 607709"/>
                  <a:gd name="connsiteY83" fmla="*/ 217001 h 607004"/>
                  <a:gd name="connsiteX84" fmla="*/ 221413 w 607709"/>
                  <a:gd name="connsiteY84" fmla="*/ 257823 h 607004"/>
                  <a:gd name="connsiteX85" fmla="*/ 246280 w 607709"/>
                  <a:gd name="connsiteY85" fmla="*/ 257823 h 607004"/>
                  <a:gd name="connsiteX86" fmla="*/ 266437 w 607709"/>
                  <a:gd name="connsiteY86" fmla="*/ 217001 h 607004"/>
                  <a:gd name="connsiteX87" fmla="*/ 313439 w 607709"/>
                  <a:gd name="connsiteY87" fmla="*/ 213332 h 607004"/>
                  <a:gd name="connsiteX88" fmla="*/ 313439 w 607709"/>
                  <a:gd name="connsiteY88" fmla="*/ 257823 h 607004"/>
                  <a:gd name="connsiteX89" fmla="*/ 341603 w 607709"/>
                  <a:gd name="connsiteY89" fmla="*/ 257823 h 607004"/>
                  <a:gd name="connsiteX90" fmla="*/ 313439 w 607709"/>
                  <a:gd name="connsiteY90" fmla="*/ 213332 h 607004"/>
                  <a:gd name="connsiteX91" fmla="*/ 294318 w 607709"/>
                  <a:gd name="connsiteY91" fmla="*/ 213238 h 607004"/>
                  <a:gd name="connsiteX92" fmla="*/ 266249 w 607709"/>
                  <a:gd name="connsiteY92" fmla="*/ 257823 h 607004"/>
                  <a:gd name="connsiteX93" fmla="*/ 294318 w 607709"/>
                  <a:gd name="connsiteY93" fmla="*/ 257823 h 607004"/>
                  <a:gd name="connsiteX94" fmla="*/ 303926 w 607709"/>
                  <a:gd name="connsiteY94" fmla="*/ 177119 h 607004"/>
                  <a:gd name="connsiteX95" fmla="*/ 430520 w 607709"/>
                  <a:gd name="connsiteY95" fmla="*/ 303537 h 607004"/>
                  <a:gd name="connsiteX96" fmla="*/ 303926 w 607709"/>
                  <a:gd name="connsiteY96" fmla="*/ 429955 h 607004"/>
                  <a:gd name="connsiteX97" fmla="*/ 177331 w 607709"/>
                  <a:gd name="connsiteY97" fmla="*/ 303537 h 607004"/>
                  <a:gd name="connsiteX98" fmla="*/ 303926 w 607709"/>
                  <a:gd name="connsiteY98" fmla="*/ 177119 h 607004"/>
                  <a:gd name="connsiteX99" fmla="*/ 481407 w 607709"/>
                  <a:gd name="connsiteY99" fmla="*/ 73505 h 607004"/>
                  <a:gd name="connsiteX100" fmla="*/ 518779 w 607709"/>
                  <a:gd name="connsiteY100" fmla="*/ 88885 h 607004"/>
                  <a:gd name="connsiteX101" fmla="*/ 518779 w 607709"/>
                  <a:gd name="connsiteY101" fmla="*/ 163578 h 607004"/>
                  <a:gd name="connsiteX102" fmla="*/ 459266 w 607709"/>
                  <a:gd name="connsiteY102" fmla="*/ 174208 h 607004"/>
                  <a:gd name="connsiteX103" fmla="*/ 426966 w 607709"/>
                  <a:gd name="connsiteY103" fmla="*/ 206475 h 607004"/>
                  <a:gd name="connsiteX104" fmla="*/ 401164 w 607709"/>
                  <a:gd name="connsiteY104" fmla="*/ 180605 h 607004"/>
                  <a:gd name="connsiteX105" fmla="*/ 406438 w 607709"/>
                  <a:gd name="connsiteY105" fmla="*/ 175337 h 607004"/>
                  <a:gd name="connsiteX106" fmla="*/ 433369 w 607709"/>
                  <a:gd name="connsiteY106" fmla="*/ 148339 h 607004"/>
                  <a:gd name="connsiteX107" fmla="*/ 444105 w 607709"/>
                  <a:gd name="connsiteY107" fmla="*/ 88885 h 607004"/>
                  <a:gd name="connsiteX108" fmla="*/ 481407 w 607709"/>
                  <a:gd name="connsiteY108" fmla="*/ 73505 h 607004"/>
                  <a:gd name="connsiteX109" fmla="*/ 126565 w 607709"/>
                  <a:gd name="connsiteY109" fmla="*/ 73459 h 607004"/>
                  <a:gd name="connsiteX110" fmla="*/ 179414 w 607709"/>
                  <a:gd name="connsiteY110" fmla="*/ 126317 h 607004"/>
                  <a:gd name="connsiteX111" fmla="*/ 174515 w 607709"/>
                  <a:gd name="connsiteY111" fmla="*/ 148514 h 607004"/>
                  <a:gd name="connsiteX112" fmla="*/ 206827 w 607709"/>
                  <a:gd name="connsiteY112" fmla="*/ 180680 h 607004"/>
                  <a:gd name="connsiteX113" fmla="*/ 180921 w 607709"/>
                  <a:gd name="connsiteY113" fmla="*/ 206545 h 607004"/>
                  <a:gd name="connsiteX114" fmla="*/ 148703 w 607709"/>
                  <a:gd name="connsiteY114" fmla="*/ 174284 h 607004"/>
                  <a:gd name="connsiteX115" fmla="*/ 126471 w 607709"/>
                  <a:gd name="connsiteY115" fmla="*/ 179175 h 607004"/>
                  <a:gd name="connsiteX116" fmla="*/ 73717 w 607709"/>
                  <a:gd name="connsiteY116" fmla="*/ 126317 h 607004"/>
                  <a:gd name="connsiteX117" fmla="*/ 126565 w 607709"/>
                  <a:gd name="connsiteY117" fmla="*/ 73459 h 607004"/>
                  <a:gd name="connsiteX118" fmla="*/ 303937 w 607709"/>
                  <a:gd name="connsiteY118" fmla="*/ 0 h 607004"/>
                  <a:gd name="connsiteX119" fmla="*/ 356778 w 607709"/>
                  <a:gd name="connsiteY119" fmla="*/ 52774 h 607004"/>
                  <a:gd name="connsiteX120" fmla="*/ 322116 w 607709"/>
                  <a:gd name="connsiteY120" fmla="*/ 102445 h 607004"/>
                  <a:gd name="connsiteX121" fmla="*/ 322116 w 607709"/>
                  <a:gd name="connsiteY121" fmla="*/ 147976 h 607004"/>
                  <a:gd name="connsiteX122" fmla="*/ 303937 w 607709"/>
                  <a:gd name="connsiteY122" fmla="*/ 146847 h 607004"/>
                  <a:gd name="connsiteX123" fmla="*/ 285664 w 607709"/>
                  <a:gd name="connsiteY123" fmla="*/ 147976 h 607004"/>
                  <a:gd name="connsiteX124" fmla="*/ 285664 w 607709"/>
                  <a:gd name="connsiteY124" fmla="*/ 102633 h 607004"/>
                  <a:gd name="connsiteX125" fmla="*/ 251001 w 607709"/>
                  <a:gd name="connsiteY125" fmla="*/ 52774 h 607004"/>
                  <a:gd name="connsiteX126" fmla="*/ 303937 w 607709"/>
                  <a:gd name="connsiteY126" fmla="*/ 0 h 60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607709" h="607004">
                    <a:moveTo>
                      <a:pt x="285664" y="459028"/>
                    </a:moveTo>
                    <a:cubicBezTo>
                      <a:pt x="291598" y="459781"/>
                      <a:pt x="297720" y="460157"/>
                      <a:pt x="303937" y="460157"/>
                    </a:cubicBezTo>
                    <a:cubicBezTo>
                      <a:pt x="310059" y="460157"/>
                      <a:pt x="316087" y="459781"/>
                      <a:pt x="322116" y="459028"/>
                    </a:cubicBezTo>
                    <a:lnTo>
                      <a:pt x="322116" y="467683"/>
                    </a:lnTo>
                    <a:lnTo>
                      <a:pt x="322116" y="504559"/>
                    </a:lnTo>
                    <a:cubicBezTo>
                      <a:pt x="342367" y="511991"/>
                      <a:pt x="356778" y="531276"/>
                      <a:pt x="356778" y="554230"/>
                    </a:cubicBezTo>
                    <a:cubicBezTo>
                      <a:pt x="356778" y="583298"/>
                      <a:pt x="333136" y="607004"/>
                      <a:pt x="303937" y="607004"/>
                    </a:cubicBezTo>
                    <a:cubicBezTo>
                      <a:pt x="274737" y="607004"/>
                      <a:pt x="251001" y="583486"/>
                      <a:pt x="251001" y="554230"/>
                    </a:cubicBezTo>
                    <a:cubicBezTo>
                      <a:pt x="251001" y="531370"/>
                      <a:pt x="265507" y="511991"/>
                      <a:pt x="285664" y="504559"/>
                    </a:cubicBezTo>
                    <a:lnTo>
                      <a:pt x="285664" y="467683"/>
                    </a:lnTo>
                    <a:close/>
                    <a:moveTo>
                      <a:pt x="426971" y="400600"/>
                    </a:moveTo>
                    <a:lnTo>
                      <a:pt x="459183" y="432678"/>
                    </a:lnTo>
                    <a:cubicBezTo>
                      <a:pt x="465965" y="429574"/>
                      <a:pt x="473500" y="427786"/>
                      <a:pt x="481411" y="427786"/>
                    </a:cubicBezTo>
                    <a:cubicBezTo>
                      <a:pt x="510609" y="427786"/>
                      <a:pt x="534250" y="451492"/>
                      <a:pt x="534250" y="480843"/>
                    </a:cubicBezTo>
                    <a:cubicBezTo>
                      <a:pt x="534250" y="509910"/>
                      <a:pt x="510609" y="533616"/>
                      <a:pt x="481411" y="533616"/>
                    </a:cubicBezTo>
                    <a:cubicBezTo>
                      <a:pt x="452213" y="533616"/>
                      <a:pt x="428478" y="510099"/>
                      <a:pt x="428478" y="480843"/>
                    </a:cubicBezTo>
                    <a:cubicBezTo>
                      <a:pt x="428478" y="472941"/>
                      <a:pt x="430268" y="465415"/>
                      <a:pt x="433376" y="458641"/>
                    </a:cubicBezTo>
                    <a:lnTo>
                      <a:pt x="401164" y="426375"/>
                    </a:lnTo>
                    <a:cubicBezTo>
                      <a:pt x="410771" y="418755"/>
                      <a:pt x="419436" y="410101"/>
                      <a:pt x="426971" y="400600"/>
                    </a:cubicBezTo>
                    <a:close/>
                    <a:moveTo>
                      <a:pt x="180789" y="400600"/>
                    </a:moveTo>
                    <a:cubicBezTo>
                      <a:pt x="188417" y="410099"/>
                      <a:pt x="197080" y="418752"/>
                      <a:pt x="206686" y="426182"/>
                    </a:cubicBezTo>
                    <a:lnTo>
                      <a:pt x="174385" y="458349"/>
                    </a:lnTo>
                    <a:cubicBezTo>
                      <a:pt x="177493" y="465121"/>
                      <a:pt x="179282" y="472645"/>
                      <a:pt x="179282" y="480546"/>
                    </a:cubicBezTo>
                    <a:cubicBezTo>
                      <a:pt x="179282" y="509703"/>
                      <a:pt x="155645" y="533404"/>
                      <a:pt x="126453" y="533404"/>
                    </a:cubicBezTo>
                    <a:cubicBezTo>
                      <a:pt x="97260" y="533404"/>
                      <a:pt x="73529" y="509797"/>
                      <a:pt x="73529" y="480546"/>
                    </a:cubicBezTo>
                    <a:cubicBezTo>
                      <a:pt x="73529" y="451483"/>
                      <a:pt x="97166" y="427781"/>
                      <a:pt x="126453" y="427781"/>
                    </a:cubicBezTo>
                    <a:cubicBezTo>
                      <a:pt x="134363" y="427781"/>
                      <a:pt x="141897" y="429568"/>
                      <a:pt x="148677" y="432672"/>
                    </a:cubicBezTo>
                    <a:close/>
                    <a:moveTo>
                      <a:pt x="361571" y="349156"/>
                    </a:moveTo>
                    <a:cubicBezTo>
                      <a:pt x="356485" y="365711"/>
                      <a:pt x="348950" y="379350"/>
                      <a:pt x="341320" y="390073"/>
                    </a:cubicBezTo>
                    <a:cubicBezTo>
                      <a:pt x="360441" y="381796"/>
                      <a:pt x="376360" y="367310"/>
                      <a:pt x="386438" y="349156"/>
                    </a:cubicBezTo>
                    <a:close/>
                    <a:moveTo>
                      <a:pt x="313439" y="349156"/>
                    </a:moveTo>
                    <a:lnTo>
                      <a:pt x="313439" y="393835"/>
                    </a:lnTo>
                    <a:cubicBezTo>
                      <a:pt x="322576" y="384523"/>
                      <a:pt x="334161" y="369944"/>
                      <a:pt x="341603" y="349156"/>
                    </a:cubicBezTo>
                    <a:close/>
                    <a:moveTo>
                      <a:pt x="266249" y="349156"/>
                    </a:moveTo>
                    <a:cubicBezTo>
                      <a:pt x="273784" y="369850"/>
                      <a:pt x="285181" y="384429"/>
                      <a:pt x="294318" y="393647"/>
                    </a:cubicBezTo>
                    <a:lnTo>
                      <a:pt x="294318" y="349156"/>
                    </a:lnTo>
                    <a:close/>
                    <a:moveTo>
                      <a:pt x="221413" y="349156"/>
                    </a:moveTo>
                    <a:cubicBezTo>
                      <a:pt x="231397" y="367310"/>
                      <a:pt x="247410" y="381796"/>
                      <a:pt x="266437" y="390073"/>
                    </a:cubicBezTo>
                    <a:cubicBezTo>
                      <a:pt x="258807" y="379256"/>
                      <a:pt x="251366" y="365711"/>
                      <a:pt x="246280" y="349156"/>
                    </a:cubicBezTo>
                    <a:close/>
                    <a:moveTo>
                      <a:pt x="365904" y="276823"/>
                    </a:moveTo>
                    <a:cubicBezTo>
                      <a:pt x="367411" y="285101"/>
                      <a:pt x="368165" y="293943"/>
                      <a:pt x="368165" y="303537"/>
                    </a:cubicBezTo>
                    <a:cubicBezTo>
                      <a:pt x="368165" y="313037"/>
                      <a:pt x="367317" y="321973"/>
                      <a:pt x="365904" y="330250"/>
                    </a:cubicBezTo>
                    <a:lnTo>
                      <a:pt x="394350" y="330250"/>
                    </a:lnTo>
                    <a:cubicBezTo>
                      <a:pt x="396799" y="321785"/>
                      <a:pt x="398212" y="312755"/>
                      <a:pt x="398212" y="303537"/>
                    </a:cubicBezTo>
                    <a:cubicBezTo>
                      <a:pt x="398212" y="294225"/>
                      <a:pt x="396799" y="285289"/>
                      <a:pt x="394350" y="276823"/>
                    </a:cubicBezTo>
                    <a:close/>
                    <a:moveTo>
                      <a:pt x="313439" y="276823"/>
                    </a:moveTo>
                    <a:lnTo>
                      <a:pt x="313439" y="330250"/>
                    </a:lnTo>
                    <a:lnTo>
                      <a:pt x="346689" y="330250"/>
                    </a:lnTo>
                    <a:cubicBezTo>
                      <a:pt x="348384" y="322067"/>
                      <a:pt x="349232" y="313131"/>
                      <a:pt x="349232" y="303537"/>
                    </a:cubicBezTo>
                    <a:cubicBezTo>
                      <a:pt x="349232" y="293848"/>
                      <a:pt x="348384" y="284913"/>
                      <a:pt x="346689" y="276823"/>
                    </a:cubicBezTo>
                    <a:close/>
                    <a:moveTo>
                      <a:pt x="261068" y="276823"/>
                    </a:moveTo>
                    <a:cubicBezTo>
                      <a:pt x="259467" y="284913"/>
                      <a:pt x="258525" y="293848"/>
                      <a:pt x="258525" y="303537"/>
                    </a:cubicBezTo>
                    <a:cubicBezTo>
                      <a:pt x="258525" y="313131"/>
                      <a:pt x="259467" y="322067"/>
                      <a:pt x="261068" y="330250"/>
                    </a:cubicBezTo>
                    <a:lnTo>
                      <a:pt x="294318" y="330250"/>
                    </a:lnTo>
                    <a:lnTo>
                      <a:pt x="294318" y="276823"/>
                    </a:lnTo>
                    <a:close/>
                    <a:moveTo>
                      <a:pt x="213312" y="276823"/>
                    </a:moveTo>
                    <a:cubicBezTo>
                      <a:pt x="210863" y="285195"/>
                      <a:pt x="209450" y="294225"/>
                      <a:pt x="209450" y="303537"/>
                    </a:cubicBezTo>
                    <a:cubicBezTo>
                      <a:pt x="209450" y="312755"/>
                      <a:pt x="210863" y="321691"/>
                      <a:pt x="213312" y="330250"/>
                    </a:cubicBezTo>
                    <a:lnTo>
                      <a:pt x="241758" y="330250"/>
                    </a:lnTo>
                    <a:cubicBezTo>
                      <a:pt x="240251" y="321973"/>
                      <a:pt x="239498" y="313037"/>
                      <a:pt x="239498" y="303537"/>
                    </a:cubicBezTo>
                    <a:cubicBezTo>
                      <a:pt x="239498" y="293943"/>
                      <a:pt x="240346" y="285101"/>
                      <a:pt x="241758" y="276823"/>
                    </a:cubicBezTo>
                    <a:close/>
                    <a:moveTo>
                      <a:pt x="52952" y="253683"/>
                    </a:moveTo>
                    <a:cubicBezTo>
                      <a:pt x="75754" y="253683"/>
                      <a:pt x="95257" y="268166"/>
                      <a:pt x="102701" y="288291"/>
                    </a:cubicBezTo>
                    <a:lnTo>
                      <a:pt x="147927" y="288291"/>
                    </a:lnTo>
                    <a:cubicBezTo>
                      <a:pt x="147362" y="293370"/>
                      <a:pt x="147173" y="298354"/>
                      <a:pt x="147173" y="303527"/>
                    </a:cubicBezTo>
                    <a:cubicBezTo>
                      <a:pt x="147173" y="310768"/>
                      <a:pt x="147644" y="317822"/>
                      <a:pt x="148681" y="324781"/>
                    </a:cubicBezTo>
                    <a:lnTo>
                      <a:pt x="102701" y="324781"/>
                    </a:lnTo>
                    <a:cubicBezTo>
                      <a:pt x="95163" y="345001"/>
                      <a:pt x="75754" y="359390"/>
                      <a:pt x="52952" y="359296"/>
                    </a:cubicBezTo>
                    <a:cubicBezTo>
                      <a:pt x="23744" y="359296"/>
                      <a:pt x="0" y="335690"/>
                      <a:pt x="0" y="306536"/>
                    </a:cubicBezTo>
                    <a:cubicBezTo>
                      <a:pt x="0" y="277382"/>
                      <a:pt x="23649" y="253683"/>
                      <a:pt x="52952" y="253683"/>
                    </a:cubicBezTo>
                    <a:close/>
                    <a:moveTo>
                      <a:pt x="554868" y="250648"/>
                    </a:moveTo>
                    <a:cubicBezTo>
                      <a:pt x="584067" y="250648"/>
                      <a:pt x="607709" y="274551"/>
                      <a:pt x="607709" y="303631"/>
                    </a:cubicBezTo>
                    <a:cubicBezTo>
                      <a:pt x="607709" y="332710"/>
                      <a:pt x="584067" y="356426"/>
                      <a:pt x="554868" y="356426"/>
                    </a:cubicBezTo>
                    <a:cubicBezTo>
                      <a:pt x="533109" y="356426"/>
                      <a:pt x="514554" y="343439"/>
                      <a:pt x="506359" y="324805"/>
                    </a:cubicBezTo>
                    <a:lnTo>
                      <a:pt x="459169" y="324805"/>
                    </a:lnTo>
                    <a:cubicBezTo>
                      <a:pt x="460111" y="317841"/>
                      <a:pt x="460676" y="310783"/>
                      <a:pt x="460676" y="303537"/>
                    </a:cubicBezTo>
                    <a:cubicBezTo>
                      <a:pt x="460676" y="298361"/>
                      <a:pt x="460394" y="293373"/>
                      <a:pt x="459923" y="288291"/>
                    </a:cubicBezTo>
                    <a:lnTo>
                      <a:pt x="504098" y="288291"/>
                    </a:lnTo>
                    <a:cubicBezTo>
                      <a:pt x="510598" y="266646"/>
                      <a:pt x="530849" y="250648"/>
                      <a:pt x="554868" y="250648"/>
                    </a:cubicBezTo>
                    <a:close/>
                    <a:moveTo>
                      <a:pt x="341320" y="217001"/>
                    </a:moveTo>
                    <a:cubicBezTo>
                      <a:pt x="348950" y="227724"/>
                      <a:pt x="356391" y="241268"/>
                      <a:pt x="361571" y="257823"/>
                    </a:cubicBezTo>
                    <a:lnTo>
                      <a:pt x="386438" y="257823"/>
                    </a:lnTo>
                    <a:cubicBezTo>
                      <a:pt x="376360" y="239669"/>
                      <a:pt x="360441" y="225278"/>
                      <a:pt x="341320" y="217001"/>
                    </a:cubicBezTo>
                    <a:close/>
                    <a:moveTo>
                      <a:pt x="266437" y="217001"/>
                    </a:moveTo>
                    <a:cubicBezTo>
                      <a:pt x="247410" y="225278"/>
                      <a:pt x="231397" y="239669"/>
                      <a:pt x="221413" y="257823"/>
                    </a:cubicBezTo>
                    <a:lnTo>
                      <a:pt x="246280" y="257823"/>
                    </a:lnTo>
                    <a:cubicBezTo>
                      <a:pt x="251272" y="241268"/>
                      <a:pt x="258807" y="227630"/>
                      <a:pt x="266437" y="217001"/>
                    </a:cubicBezTo>
                    <a:close/>
                    <a:moveTo>
                      <a:pt x="313439" y="213332"/>
                    </a:moveTo>
                    <a:lnTo>
                      <a:pt x="313439" y="257823"/>
                    </a:lnTo>
                    <a:lnTo>
                      <a:pt x="341603" y="257823"/>
                    </a:lnTo>
                    <a:cubicBezTo>
                      <a:pt x="334067" y="237130"/>
                      <a:pt x="322576" y="222644"/>
                      <a:pt x="313439" y="213332"/>
                    </a:cubicBezTo>
                    <a:close/>
                    <a:moveTo>
                      <a:pt x="294318" y="213238"/>
                    </a:moveTo>
                    <a:cubicBezTo>
                      <a:pt x="285181" y="222456"/>
                      <a:pt x="273596" y="237036"/>
                      <a:pt x="266249" y="257823"/>
                    </a:cubicBezTo>
                    <a:lnTo>
                      <a:pt x="294318" y="257823"/>
                    </a:lnTo>
                    <a:close/>
                    <a:moveTo>
                      <a:pt x="303926" y="177119"/>
                    </a:moveTo>
                    <a:cubicBezTo>
                      <a:pt x="373722" y="177119"/>
                      <a:pt x="430520" y="233743"/>
                      <a:pt x="430520" y="303537"/>
                    </a:cubicBezTo>
                    <a:cubicBezTo>
                      <a:pt x="430520" y="373236"/>
                      <a:pt x="373722" y="429955"/>
                      <a:pt x="303926" y="429955"/>
                    </a:cubicBezTo>
                    <a:cubicBezTo>
                      <a:pt x="234035" y="429955"/>
                      <a:pt x="177331" y="373236"/>
                      <a:pt x="177331" y="303537"/>
                    </a:cubicBezTo>
                    <a:cubicBezTo>
                      <a:pt x="177331" y="233743"/>
                      <a:pt x="234035" y="177119"/>
                      <a:pt x="303926" y="177119"/>
                    </a:cubicBezTo>
                    <a:close/>
                    <a:moveTo>
                      <a:pt x="481407" y="73505"/>
                    </a:moveTo>
                    <a:cubicBezTo>
                      <a:pt x="494931" y="73505"/>
                      <a:pt x="508468" y="78632"/>
                      <a:pt x="518779" y="88885"/>
                    </a:cubicBezTo>
                    <a:cubicBezTo>
                      <a:pt x="539402" y="109487"/>
                      <a:pt x="539402" y="142976"/>
                      <a:pt x="518779" y="163578"/>
                    </a:cubicBezTo>
                    <a:cubicBezTo>
                      <a:pt x="502677" y="179758"/>
                      <a:pt x="478758" y="183239"/>
                      <a:pt x="459266" y="174208"/>
                    </a:cubicBezTo>
                    <a:lnTo>
                      <a:pt x="426966" y="206475"/>
                    </a:lnTo>
                    <a:cubicBezTo>
                      <a:pt x="419338" y="196879"/>
                      <a:pt x="410675" y="188225"/>
                      <a:pt x="401164" y="180605"/>
                    </a:cubicBezTo>
                    <a:lnTo>
                      <a:pt x="406438" y="175337"/>
                    </a:lnTo>
                    <a:lnTo>
                      <a:pt x="433369" y="148339"/>
                    </a:lnTo>
                    <a:cubicBezTo>
                      <a:pt x="424518" y="128772"/>
                      <a:pt x="428002" y="104972"/>
                      <a:pt x="444105" y="88885"/>
                    </a:cubicBezTo>
                    <a:cubicBezTo>
                      <a:pt x="454369" y="78632"/>
                      <a:pt x="467882" y="73505"/>
                      <a:pt x="481407" y="73505"/>
                    </a:cubicBezTo>
                    <a:close/>
                    <a:moveTo>
                      <a:pt x="126565" y="73459"/>
                    </a:moveTo>
                    <a:cubicBezTo>
                      <a:pt x="155674" y="73459"/>
                      <a:pt x="179414" y="97066"/>
                      <a:pt x="179414" y="126317"/>
                    </a:cubicBezTo>
                    <a:cubicBezTo>
                      <a:pt x="179414" y="134217"/>
                      <a:pt x="177718" y="141742"/>
                      <a:pt x="174515" y="148514"/>
                    </a:cubicBezTo>
                    <a:lnTo>
                      <a:pt x="206827" y="180680"/>
                    </a:lnTo>
                    <a:cubicBezTo>
                      <a:pt x="197124" y="188392"/>
                      <a:pt x="188457" y="197045"/>
                      <a:pt x="180921" y="206545"/>
                    </a:cubicBezTo>
                    <a:lnTo>
                      <a:pt x="148703" y="174284"/>
                    </a:lnTo>
                    <a:cubicBezTo>
                      <a:pt x="141921" y="177482"/>
                      <a:pt x="134384" y="179175"/>
                      <a:pt x="126471" y="179175"/>
                    </a:cubicBezTo>
                    <a:cubicBezTo>
                      <a:pt x="97174" y="179175"/>
                      <a:pt x="73529" y="155474"/>
                      <a:pt x="73717" y="126317"/>
                    </a:cubicBezTo>
                    <a:cubicBezTo>
                      <a:pt x="73717" y="97160"/>
                      <a:pt x="97268" y="73459"/>
                      <a:pt x="126565" y="73459"/>
                    </a:cubicBezTo>
                    <a:close/>
                    <a:moveTo>
                      <a:pt x="303937" y="0"/>
                    </a:moveTo>
                    <a:cubicBezTo>
                      <a:pt x="333042" y="0"/>
                      <a:pt x="356778" y="23612"/>
                      <a:pt x="356778" y="52774"/>
                    </a:cubicBezTo>
                    <a:cubicBezTo>
                      <a:pt x="356778" y="75634"/>
                      <a:pt x="342367" y="95107"/>
                      <a:pt x="322116" y="102445"/>
                    </a:cubicBezTo>
                    <a:lnTo>
                      <a:pt x="322116" y="147976"/>
                    </a:lnTo>
                    <a:cubicBezTo>
                      <a:pt x="316182" y="147223"/>
                      <a:pt x="310059" y="146847"/>
                      <a:pt x="303937" y="146847"/>
                    </a:cubicBezTo>
                    <a:cubicBezTo>
                      <a:pt x="297720" y="146847"/>
                      <a:pt x="291692" y="147223"/>
                      <a:pt x="285664" y="147976"/>
                    </a:cubicBezTo>
                    <a:lnTo>
                      <a:pt x="285664" y="102633"/>
                    </a:lnTo>
                    <a:cubicBezTo>
                      <a:pt x="265507" y="95107"/>
                      <a:pt x="251001" y="75728"/>
                      <a:pt x="251001" y="52774"/>
                    </a:cubicBezTo>
                    <a:cubicBezTo>
                      <a:pt x="251001" y="23706"/>
                      <a:pt x="274643" y="0"/>
                      <a:pt x="303937" y="0"/>
                    </a:cubicBezTo>
                    <a:close/>
                  </a:path>
                </a:pathLst>
              </a:custGeom>
              <a:solidFill>
                <a:schemeClr val="accent1"/>
              </a:solidFill>
              <a:ln w="57150">
                <a:noFill/>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grpSp>
        <p:grpSp>
          <p:nvGrpSpPr>
            <p:cNvPr id="5" name="iṧļîḍè"/>
            <p:cNvGrpSpPr/>
            <p:nvPr/>
          </p:nvGrpSpPr>
          <p:grpSpPr>
            <a:xfrm>
              <a:off x="4705450" y="2398826"/>
              <a:ext cx="1670227" cy="1391074"/>
              <a:chOff x="4705450" y="2398826"/>
              <a:chExt cx="1670227" cy="1391074"/>
            </a:xfrm>
          </p:grpSpPr>
          <p:sp>
            <p:nvSpPr>
              <p:cNvPr id="28" name="íŝḻiḑe"/>
              <p:cNvSpPr/>
              <p:nvPr/>
            </p:nvSpPr>
            <p:spPr>
              <a:xfrm>
                <a:off x="4916241" y="2519327"/>
                <a:ext cx="1270595" cy="1270573"/>
              </a:xfrm>
              <a:custGeom>
                <a:avLst/>
                <a:gdLst/>
                <a:ahLst/>
                <a:cxnLst>
                  <a:cxn ang="0">
                    <a:pos x="wd2" y="hd2"/>
                  </a:cxn>
                  <a:cxn ang="5400000">
                    <a:pos x="wd2" y="hd2"/>
                  </a:cxn>
                  <a:cxn ang="10800000">
                    <a:pos x="wd2" y="hd2"/>
                  </a:cxn>
                  <a:cxn ang="16200000">
                    <a:pos x="wd2" y="hd2"/>
                  </a:cxn>
                </a:cxnLst>
                <a:rect l="0" t="0" r="r" b="b"/>
                <a:pathLst>
                  <a:path w="19331" h="19331" extrusionOk="0">
                    <a:moveTo>
                      <a:pt x="424" y="12487"/>
                    </a:moveTo>
                    <a:cubicBezTo>
                      <a:pt x="1982" y="17591"/>
                      <a:pt x="7383" y="20465"/>
                      <a:pt x="12487" y="18906"/>
                    </a:cubicBezTo>
                    <a:cubicBezTo>
                      <a:pt x="17591" y="17348"/>
                      <a:pt x="20465" y="11947"/>
                      <a:pt x="18907" y="6843"/>
                    </a:cubicBezTo>
                    <a:cubicBezTo>
                      <a:pt x="17348" y="1739"/>
                      <a:pt x="11947" y="-1135"/>
                      <a:pt x="6843" y="423"/>
                    </a:cubicBezTo>
                    <a:cubicBezTo>
                      <a:pt x="1739" y="1982"/>
                      <a:pt x="-1135" y="7383"/>
                      <a:pt x="424" y="12487"/>
                    </a:cubicBezTo>
                    <a:close/>
                  </a:path>
                </a:pathLst>
              </a:custGeom>
              <a:solidFill>
                <a:schemeClr val="bg1"/>
              </a:solidFill>
              <a:ln w="57150">
                <a:solidFill>
                  <a:schemeClr val="accent2"/>
                </a:solidFill>
                <a:miter lim="400000"/>
              </a:ln>
            </p:spPr>
            <p:txBody>
              <a:bodyPr wrap="square" lIns="91440" tIns="45720" rIns="91440" bIns="45720" anchor="ctr">
                <a:normAutofit/>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29" name="işļíḓè"/>
              <p:cNvSpPr/>
              <p:nvPr/>
            </p:nvSpPr>
            <p:spPr>
              <a:xfrm rot="3695988">
                <a:off x="5730356" y="2729352"/>
                <a:ext cx="975848" cy="314795"/>
              </a:xfrm>
              <a:custGeom>
                <a:avLst/>
                <a:gdLst>
                  <a:gd name="connsiteX0" fmla="*/ 0 w 975848"/>
                  <a:gd name="connsiteY0" fmla="*/ 149385 h 314795"/>
                  <a:gd name="connsiteX1" fmla="*/ 864937 w 975848"/>
                  <a:gd name="connsiteY1" fmla="*/ 158450 h 314795"/>
                  <a:gd name="connsiteX2" fmla="*/ 924973 w 975848"/>
                  <a:gd name="connsiteY2" fmla="*/ 219597 h 314795"/>
                  <a:gd name="connsiteX3" fmla="*/ 975848 w 975848"/>
                  <a:gd name="connsiteY3" fmla="*/ 178794 h 314795"/>
                  <a:gd name="connsiteX4" fmla="*/ 974187 w 975848"/>
                  <a:gd name="connsiteY4" fmla="*/ 314795 h 314795"/>
                  <a:gd name="connsiteX5" fmla="*/ 843952 w 975848"/>
                  <a:gd name="connsiteY5" fmla="*/ 284579 h 314795"/>
                  <a:gd name="connsiteX6" fmla="*/ 888821 w 975848"/>
                  <a:gd name="connsiteY6" fmla="*/ 248593 h 314795"/>
                  <a:gd name="connsiteX7" fmla="*/ 834288 w 975848"/>
                  <a:gd name="connsiteY7" fmla="*/ 192905 h 314795"/>
                  <a:gd name="connsiteX8" fmla="*/ 29041 w 975848"/>
                  <a:gd name="connsiteY8" fmla="*/ 185585 h 3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5848" h="314795">
                    <a:moveTo>
                      <a:pt x="0" y="149385"/>
                    </a:moveTo>
                    <a:cubicBezTo>
                      <a:pt x="257462" y="-57104"/>
                      <a:pt x="619926" y="-45243"/>
                      <a:pt x="864937" y="158450"/>
                    </a:cubicBezTo>
                    <a:lnTo>
                      <a:pt x="924973" y="219597"/>
                    </a:lnTo>
                    <a:lnTo>
                      <a:pt x="975848" y="178794"/>
                    </a:lnTo>
                    <a:cubicBezTo>
                      <a:pt x="975848" y="178794"/>
                      <a:pt x="974187" y="314795"/>
                      <a:pt x="974187" y="314795"/>
                    </a:cubicBezTo>
                    <a:lnTo>
                      <a:pt x="843952" y="284579"/>
                    </a:lnTo>
                    <a:lnTo>
                      <a:pt x="888821" y="248593"/>
                    </a:lnTo>
                    <a:lnTo>
                      <a:pt x="834288" y="192905"/>
                    </a:lnTo>
                    <a:cubicBezTo>
                      <a:pt x="604181" y="862"/>
                      <a:pt x="269004" y="-6881"/>
                      <a:pt x="29041" y="185585"/>
                    </a:cubicBezTo>
                    <a:close/>
                  </a:path>
                </a:pathLst>
              </a:custGeom>
              <a:solidFill>
                <a:schemeClr val="accent2"/>
              </a:solidFill>
              <a:ln w="12700" cap="flat">
                <a:noFill/>
                <a:miter lim="400000"/>
              </a:ln>
              <a:effectLst/>
            </p:spPr>
            <p:txBody>
              <a:bodyPr wrap="square" lIns="91440" tIns="45720" rIns="91440" bIns="45720" numCol="1" anchor="ctr">
                <a:normAutofit fontScale="55000" lnSpcReduction="20000"/>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30" name="íŝḻiḋè"/>
              <p:cNvSpPr/>
              <p:nvPr/>
            </p:nvSpPr>
            <p:spPr>
              <a:xfrm>
                <a:off x="4705450" y="2609632"/>
                <a:ext cx="212390" cy="212390"/>
              </a:xfrm>
              <a:custGeom>
                <a:avLst/>
                <a:gdLst/>
                <a:ahLst/>
                <a:cxnLst>
                  <a:cxn ang="0">
                    <a:pos x="wd2" y="hd2"/>
                  </a:cxn>
                  <a:cxn ang="5400000">
                    <a:pos x="wd2" y="hd2"/>
                  </a:cxn>
                  <a:cxn ang="10800000">
                    <a:pos x="wd2" y="hd2"/>
                  </a:cxn>
                  <a:cxn ang="16200000">
                    <a:pos x="wd2" y="hd2"/>
                  </a:cxn>
                </a:cxnLst>
                <a:rect l="0" t="0" r="r" b="b"/>
                <a:pathLst>
                  <a:path w="19330" h="19331" extrusionOk="0">
                    <a:moveTo>
                      <a:pt x="424" y="12487"/>
                    </a:moveTo>
                    <a:cubicBezTo>
                      <a:pt x="1982" y="17591"/>
                      <a:pt x="7383" y="20465"/>
                      <a:pt x="12487" y="18907"/>
                    </a:cubicBezTo>
                    <a:cubicBezTo>
                      <a:pt x="17591" y="17348"/>
                      <a:pt x="20465" y="11947"/>
                      <a:pt x="18906" y="6843"/>
                    </a:cubicBezTo>
                    <a:cubicBezTo>
                      <a:pt x="17348" y="1739"/>
                      <a:pt x="11947" y="-1135"/>
                      <a:pt x="6843" y="424"/>
                    </a:cubicBezTo>
                    <a:cubicBezTo>
                      <a:pt x="1739" y="1982"/>
                      <a:pt x="-1135" y="7383"/>
                      <a:pt x="424" y="12487"/>
                    </a:cubicBezTo>
                    <a:close/>
                  </a:path>
                </a:pathLst>
              </a:custGeom>
              <a:solidFill>
                <a:schemeClr val="bg1">
                  <a:lumMod val="95000"/>
                </a:schemeClr>
              </a:solidFill>
              <a:ln w="12700">
                <a:miter lim="400000"/>
              </a:ln>
            </p:spPr>
            <p:txBody>
              <a:bodyPr wrap="square" lIns="91440" tIns="45720" rIns="91440" bIns="45720" anchor="ctr">
                <a:normAutofit fontScale="25000" lnSpcReduction="20000"/>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31" name="ísḻïdê"/>
              <p:cNvSpPr/>
              <p:nvPr/>
            </p:nvSpPr>
            <p:spPr>
              <a:xfrm>
                <a:off x="5226568" y="2830096"/>
                <a:ext cx="649940" cy="649034"/>
              </a:xfrm>
              <a:custGeom>
                <a:avLst/>
                <a:gdLst>
                  <a:gd name="T0" fmla="*/ 0 w 6126"/>
                  <a:gd name="T1" fmla="*/ 3063 h 6126"/>
                  <a:gd name="T2" fmla="*/ 6126 w 6126"/>
                  <a:gd name="T3" fmla="*/ 3063 h 6126"/>
                  <a:gd name="T4" fmla="*/ 3063 w 6126"/>
                  <a:gd name="T5" fmla="*/ 5753 h 6126"/>
                  <a:gd name="T6" fmla="*/ 3063 w 6126"/>
                  <a:gd name="T7" fmla="*/ 374 h 6126"/>
                  <a:gd name="T8" fmla="*/ 3063 w 6126"/>
                  <a:gd name="T9" fmla="*/ 5753 h 6126"/>
                  <a:gd name="T10" fmla="*/ 2421 w 6126"/>
                  <a:gd name="T11" fmla="*/ 5020 h 6126"/>
                  <a:gd name="T12" fmla="*/ 2100 w 6126"/>
                  <a:gd name="T13" fmla="*/ 5468 h 6126"/>
                  <a:gd name="T14" fmla="*/ 1670 w 6126"/>
                  <a:gd name="T15" fmla="*/ 4576 h 6126"/>
                  <a:gd name="T16" fmla="*/ 1444 w 6126"/>
                  <a:gd name="T17" fmla="*/ 5079 h 6126"/>
                  <a:gd name="T18" fmla="*/ 1670 w 6126"/>
                  <a:gd name="T19" fmla="*/ 4576 h 6126"/>
                  <a:gd name="T20" fmla="*/ 1306 w 6126"/>
                  <a:gd name="T21" fmla="*/ 4128 h 6126"/>
                  <a:gd name="T22" fmla="*/ 772 w 6126"/>
                  <a:gd name="T23" fmla="*/ 4265 h 6126"/>
                  <a:gd name="T24" fmla="*/ 1042 w 6126"/>
                  <a:gd name="T25" fmla="*/ 3454 h 6126"/>
                  <a:gd name="T26" fmla="*/ 493 w 6126"/>
                  <a:gd name="T27" fmla="*/ 3399 h 6126"/>
                  <a:gd name="T28" fmla="*/ 1042 w 6126"/>
                  <a:gd name="T29" fmla="*/ 3454 h 6126"/>
                  <a:gd name="T30" fmla="*/ 502 w 6126"/>
                  <a:gd name="T31" fmla="*/ 2637 h 6126"/>
                  <a:gd name="T32" fmla="*/ 1050 w 6126"/>
                  <a:gd name="T33" fmla="*/ 2582 h 6126"/>
                  <a:gd name="T34" fmla="*/ 1256 w 6126"/>
                  <a:gd name="T35" fmla="*/ 2042 h 6126"/>
                  <a:gd name="T36" fmla="*/ 871 w 6126"/>
                  <a:gd name="T37" fmla="*/ 1648 h 6126"/>
                  <a:gd name="T38" fmla="*/ 1256 w 6126"/>
                  <a:gd name="T39" fmla="*/ 2042 h 6126"/>
                  <a:gd name="T40" fmla="*/ 1823 w 6126"/>
                  <a:gd name="T41" fmla="*/ 1380 h 6126"/>
                  <a:gd name="T42" fmla="*/ 1367 w 6126"/>
                  <a:gd name="T43" fmla="*/ 1070 h 6126"/>
                  <a:gd name="T44" fmla="*/ 2286 w 6126"/>
                  <a:gd name="T45" fmla="*/ 549 h 6126"/>
                  <a:gd name="T46" fmla="*/ 2327 w 6126"/>
                  <a:gd name="T47" fmla="*/ 1099 h 6126"/>
                  <a:gd name="T48" fmla="*/ 2286 w 6126"/>
                  <a:gd name="T49" fmla="*/ 549 h 6126"/>
                  <a:gd name="T50" fmla="*/ 3038 w 6126"/>
                  <a:gd name="T51" fmla="*/ 956 h 6126"/>
                  <a:gd name="T52" fmla="*/ 3187 w 6126"/>
                  <a:gd name="T53" fmla="*/ 425 h 6126"/>
                  <a:gd name="T54" fmla="*/ 3936 w 6126"/>
                  <a:gd name="T55" fmla="*/ 566 h 6126"/>
                  <a:gd name="T56" fmla="*/ 3895 w 6126"/>
                  <a:gd name="T57" fmla="*/ 1116 h 6126"/>
                  <a:gd name="T58" fmla="*/ 3936 w 6126"/>
                  <a:gd name="T59" fmla="*/ 566 h 6126"/>
                  <a:gd name="T60" fmla="*/ 4390 w 6126"/>
                  <a:gd name="T61" fmla="*/ 1411 h 6126"/>
                  <a:gd name="T62" fmla="*/ 4846 w 6126"/>
                  <a:gd name="T63" fmla="*/ 1101 h 6126"/>
                  <a:gd name="T64" fmla="*/ 4944 w 6126"/>
                  <a:gd name="T65" fmla="*/ 2085 h 6126"/>
                  <a:gd name="T66" fmla="*/ 5329 w 6126"/>
                  <a:gd name="T67" fmla="*/ 1690 h 6126"/>
                  <a:gd name="T68" fmla="*/ 4944 w 6126"/>
                  <a:gd name="T69" fmla="*/ 2085 h 6126"/>
                  <a:gd name="T70" fmla="*/ 5656 w 6126"/>
                  <a:gd name="T71" fmla="*/ 2539 h 6126"/>
                  <a:gd name="T72" fmla="*/ 5160 w 6126"/>
                  <a:gd name="T73" fmla="*/ 2778 h 6126"/>
                  <a:gd name="T74" fmla="*/ 5151 w 6126"/>
                  <a:gd name="T75" fmla="*/ 3355 h 6126"/>
                  <a:gd name="T76" fmla="*/ 5648 w 6126"/>
                  <a:gd name="T77" fmla="*/ 3594 h 6126"/>
                  <a:gd name="T78" fmla="*/ 5151 w 6126"/>
                  <a:gd name="T79" fmla="*/ 3355 h 6126"/>
                  <a:gd name="T80" fmla="*/ 5379 w 6126"/>
                  <a:gd name="T81" fmla="*/ 4307 h 6126"/>
                  <a:gd name="T82" fmla="*/ 4845 w 6126"/>
                  <a:gd name="T83" fmla="*/ 4171 h 6126"/>
                  <a:gd name="T84" fmla="*/ 4467 w 6126"/>
                  <a:gd name="T85" fmla="*/ 4608 h 6126"/>
                  <a:gd name="T86" fmla="*/ 4694 w 6126"/>
                  <a:gd name="T87" fmla="*/ 5111 h 6126"/>
                  <a:gd name="T88" fmla="*/ 4467 w 6126"/>
                  <a:gd name="T89" fmla="*/ 4608 h 6126"/>
                  <a:gd name="T90" fmla="*/ 4030 w 6126"/>
                  <a:gd name="T91" fmla="*/ 5484 h 6126"/>
                  <a:gd name="T92" fmla="*/ 3708 w 6126"/>
                  <a:gd name="T93" fmla="*/ 5036 h 6126"/>
                  <a:gd name="T94" fmla="*/ 2988 w 6126"/>
                  <a:gd name="T95" fmla="*/ 5129 h 6126"/>
                  <a:gd name="T96" fmla="*/ 3138 w 6126"/>
                  <a:gd name="T97" fmla="*/ 5659 h 6126"/>
                  <a:gd name="T98" fmla="*/ 2988 w 6126"/>
                  <a:gd name="T99" fmla="*/ 5129 h 6126"/>
                  <a:gd name="T100" fmla="*/ 3231 w 6126"/>
                  <a:gd name="T101" fmla="*/ 3355 h 6126"/>
                  <a:gd name="T102" fmla="*/ 3038 w 6126"/>
                  <a:gd name="T103" fmla="*/ 4166 h 6126"/>
                  <a:gd name="T104" fmla="*/ 2845 w 6126"/>
                  <a:gd name="T105" fmla="*/ 3319 h 6126"/>
                  <a:gd name="T106" fmla="*/ 2867 w 6126"/>
                  <a:gd name="T107" fmla="*/ 2789 h 6126"/>
                  <a:gd name="T108" fmla="*/ 3060 w 6126"/>
                  <a:gd name="T109" fmla="*/ 1514 h 6126"/>
                  <a:gd name="T110" fmla="*/ 3253 w 6126"/>
                  <a:gd name="T111" fmla="*/ 2784 h 6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26" h="6126">
                    <a:moveTo>
                      <a:pt x="3063" y="0"/>
                    </a:moveTo>
                    <a:cubicBezTo>
                      <a:pt x="1374" y="0"/>
                      <a:pt x="0" y="1374"/>
                      <a:pt x="0" y="3063"/>
                    </a:cubicBezTo>
                    <a:cubicBezTo>
                      <a:pt x="0" y="4752"/>
                      <a:pt x="1374" y="6126"/>
                      <a:pt x="3063" y="6126"/>
                    </a:cubicBezTo>
                    <a:cubicBezTo>
                      <a:pt x="4752" y="6126"/>
                      <a:pt x="6126" y="4752"/>
                      <a:pt x="6126" y="3063"/>
                    </a:cubicBezTo>
                    <a:cubicBezTo>
                      <a:pt x="6126" y="1374"/>
                      <a:pt x="4752" y="0"/>
                      <a:pt x="3063" y="0"/>
                    </a:cubicBezTo>
                    <a:close/>
                    <a:moveTo>
                      <a:pt x="3063" y="5753"/>
                    </a:moveTo>
                    <a:cubicBezTo>
                      <a:pt x="1580" y="5753"/>
                      <a:pt x="374" y="4546"/>
                      <a:pt x="374" y="3063"/>
                    </a:cubicBezTo>
                    <a:cubicBezTo>
                      <a:pt x="374" y="1580"/>
                      <a:pt x="1580" y="374"/>
                      <a:pt x="3063" y="374"/>
                    </a:cubicBezTo>
                    <a:cubicBezTo>
                      <a:pt x="4546" y="374"/>
                      <a:pt x="5753" y="1580"/>
                      <a:pt x="5753" y="3063"/>
                    </a:cubicBezTo>
                    <a:cubicBezTo>
                      <a:pt x="5753" y="4546"/>
                      <a:pt x="4546" y="5753"/>
                      <a:pt x="3063" y="5753"/>
                    </a:cubicBezTo>
                    <a:close/>
                    <a:moveTo>
                      <a:pt x="2280" y="4969"/>
                    </a:moveTo>
                    <a:lnTo>
                      <a:pt x="2421" y="5020"/>
                    </a:lnTo>
                    <a:lnTo>
                      <a:pt x="2240" y="5519"/>
                    </a:lnTo>
                    <a:lnTo>
                      <a:pt x="2100" y="5468"/>
                    </a:lnTo>
                    <a:lnTo>
                      <a:pt x="2280" y="4969"/>
                    </a:lnTo>
                    <a:close/>
                    <a:moveTo>
                      <a:pt x="1670" y="4576"/>
                    </a:moveTo>
                    <a:lnTo>
                      <a:pt x="1785" y="4672"/>
                    </a:lnTo>
                    <a:lnTo>
                      <a:pt x="1444" y="5079"/>
                    </a:lnTo>
                    <a:lnTo>
                      <a:pt x="1330" y="4983"/>
                    </a:lnTo>
                    <a:lnTo>
                      <a:pt x="1670" y="4576"/>
                    </a:lnTo>
                    <a:close/>
                    <a:moveTo>
                      <a:pt x="1231" y="3999"/>
                    </a:moveTo>
                    <a:lnTo>
                      <a:pt x="1306" y="4128"/>
                    </a:lnTo>
                    <a:lnTo>
                      <a:pt x="847" y="4394"/>
                    </a:lnTo>
                    <a:lnTo>
                      <a:pt x="772" y="4265"/>
                    </a:lnTo>
                    <a:lnTo>
                      <a:pt x="1231" y="3999"/>
                    </a:lnTo>
                    <a:close/>
                    <a:moveTo>
                      <a:pt x="1042" y="3454"/>
                    </a:moveTo>
                    <a:lnTo>
                      <a:pt x="519" y="3546"/>
                    </a:lnTo>
                    <a:lnTo>
                      <a:pt x="493" y="3399"/>
                    </a:lnTo>
                    <a:lnTo>
                      <a:pt x="1016" y="3307"/>
                    </a:lnTo>
                    <a:lnTo>
                      <a:pt x="1042" y="3454"/>
                    </a:lnTo>
                    <a:close/>
                    <a:moveTo>
                      <a:pt x="1024" y="2729"/>
                    </a:moveTo>
                    <a:lnTo>
                      <a:pt x="502" y="2637"/>
                    </a:lnTo>
                    <a:lnTo>
                      <a:pt x="528" y="2490"/>
                    </a:lnTo>
                    <a:lnTo>
                      <a:pt x="1050" y="2582"/>
                    </a:lnTo>
                    <a:lnTo>
                      <a:pt x="1024" y="2729"/>
                    </a:lnTo>
                    <a:close/>
                    <a:moveTo>
                      <a:pt x="1256" y="2042"/>
                    </a:moveTo>
                    <a:lnTo>
                      <a:pt x="796" y="1777"/>
                    </a:lnTo>
                    <a:lnTo>
                      <a:pt x="871" y="1648"/>
                    </a:lnTo>
                    <a:lnTo>
                      <a:pt x="1330" y="1913"/>
                    </a:lnTo>
                    <a:lnTo>
                      <a:pt x="1256" y="2042"/>
                    </a:lnTo>
                    <a:close/>
                    <a:moveTo>
                      <a:pt x="1482" y="974"/>
                    </a:moveTo>
                    <a:lnTo>
                      <a:pt x="1823" y="1380"/>
                    </a:lnTo>
                    <a:lnTo>
                      <a:pt x="1708" y="1476"/>
                    </a:lnTo>
                    <a:lnTo>
                      <a:pt x="1367" y="1070"/>
                    </a:lnTo>
                    <a:lnTo>
                      <a:pt x="1482" y="974"/>
                    </a:lnTo>
                    <a:close/>
                    <a:moveTo>
                      <a:pt x="2286" y="549"/>
                    </a:moveTo>
                    <a:lnTo>
                      <a:pt x="2467" y="1048"/>
                    </a:lnTo>
                    <a:lnTo>
                      <a:pt x="2327" y="1099"/>
                    </a:lnTo>
                    <a:lnTo>
                      <a:pt x="2146" y="600"/>
                    </a:lnTo>
                    <a:lnTo>
                      <a:pt x="2286" y="549"/>
                    </a:lnTo>
                    <a:close/>
                    <a:moveTo>
                      <a:pt x="3187" y="956"/>
                    </a:moveTo>
                    <a:lnTo>
                      <a:pt x="3038" y="956"/>
                    </a:lnTo>
                    <a:lnTo>
                      <a:pt x="3038" y="425"/>
                    </a:lnTo>
                    <a:lnTo>
                      <a:pt x="3187" y="425"/>
                    </a:lnTo>
                    <a:lnTo>
                      <a:pt x="3187" y="956"/>
                    </a:lnTo>
                    <a:close/>
                    <a:moveTo>
                      <a:pt x="3936" y="566"/>
                    </a:moveTo>
                    <a:lnTo>
                      <a:pt x="4076" y="617"/>
                    </a:lnTo>
                    <a:lnTo>
                      <a:pt x="3895" y="1116"/>
                    </a:lnTo>
                    <a:lnTo>
                      <a:pt x="3754" y="1065"/>
                    </a:lnTo>
                    <a:lnTo>
                      <a:pt x="3936" y="566"/>
                    </a:lnTo>
                    <a:close/>
                    <a:moveTo>
                      <a:pt x="4505" y="1507"/>
                    </a:moveTo>
                    <a:lnTo>
                      <a:pt x="4390" y="1411"/>
                    </a:lnTo>
                    <a:lnTo>
                      <a:pt x="4731" y="1005"/>
                    </a:lnTo>
                    <a:lnTo>
                      <a:pt x="4846" y="1101"/>
                    </a:lnTo>
                    <a:lnTo>
                      <a:pt x="4505" y="1507"/>
                    </a:lnTo>
                    <a:close/>
                    <a:moveTo>
                      <a:pt x="4944" y="2085"/>
                    </a:moveTo>
                    <a:lnTo>
                      <a:pt x="4869" y="1956"/>
                    </a:lnTo>
                    <a:lnTo>
                      <a:pt x="5329" y="1690"/>
                    </a:lnTo>
                    <a:lnTo>
                      <a:pt x="5404" y="1820"/>
                    </a:lnTo>
                    <a:lnTo>
                      <a:pt x="4944" y="2085"/>
                    </a:lnTo>
                    <a:close/>
                    <a:moveTo>
                      <a:pt x="5134" y="2631"/>
                    </a:moveTo>
                    <a:lnTo>
                      <a:pt x="5656" y="2539"/>
                    </a:lnTo>
                    <a:lnTo>
                      <a:pt x="5682" y="2686"/>
                    </a:lnTo>
                    <a:lnTo>
                      <a:pt x="5160" y="2778"/>
                    </a:lnTo>
                    <a:lnTo>
                      <a:pt x="5134" y="2631"/>
                    </a:lnTo>
                    <a:close/>
                    <a:moveTo>
                      <a:pt x="5151" y="3355"/>
                    </a:moveTo>
                    <a:lnTo>
                      <a:pt x="5674" y="3447"/>
                    </a:lnTo>
                    <a:lnTo>
                      <a:pt x="5648" y="3594"/>
                    </a:lnTo>
                    <a:lnTo>
                      <a:pt x="5125" y="3502"/>
                    </a:lnTo>
                    <a:lnTo>
                      <a:pt x="5151" y="3355"/>
                    </a:lnTo>
                    <a:close/>
                    <a:moveTo>
                      <a:pt x="4920" y="4042"/>
                    </a:moveTo>
                    <a:lnTo>
                      <a:pt x="5379" y="4307"/>
                    </a:lnTo>
                    <a:lnTo>
                      <a:pt x="5305" y="4437"/>
                    </a:lnTo>
                    <a:lnTo>
                      <a:pt x="4845" y="4171"/>
                    </a:lnTo>
                    <a:lnTo>
                      <a:pt x="4920" y="4042"/>
                    </a:lnTo>
                    <a:close/>
                    <a:moveTo>
                      <a:pt x="4467" y="4608"/>
                    </a:moveTo>
                    <a:lnTo>
                      <a:pt x="4808" y="5015"/>
                    </a:lnTo>
                    <a:lnTo>
                      <a:pt x="4694" y="5111"/>
                    </a:lnTo>
                    <a:lnTo>
                      <a:pt x="4353" y="4704"/>
                    </a:lnTo>
                    <a:lnTo>
                      <a:pt x="4467" y="4608"/>
                    </a:lnTo>
                    <a:close/>
                    <a:moveTo>
                      <a:pt x="3849" y="4985"/>
                    </a:moveTo>
                    <a:lnTo>
                      <a:pt x="4030" y="5484"/>
                    </a:lnTo>
                    <a:lnTo>
                      <a:pt x="3890" y="5535"/>
                    </a:lnTo>
                    <a:lnTo>
                      <a:pt x="3708" y="5036"/>
                    </a:lnTo>
                    <a:lnTo>
                      <a:pt x="3849" y="4985"/>
                    </a:lnTo>
                    <a:close/>
                    <a:moveTo>
                      <a:pt x="2988" y="5129"/>
                    </a:moveTo>
                    <a:lnTo>
                      <a:pt x="3138" y="5129"/>
                    </a:lnTo>
                    <a:lnTo>
                      <a:pt x="3138" y="5659"/>
                    </a:lnTo>
                    <a:lnTo>
                      <a:pt x="2988" y="5659"/>
                    </a:lnTo>
                    <a:lnTo>
                      <a:pt x="2988" y="5129"/>
                    </a:lnTo>
                    <a:close/>
                    <a:moveTo>
                      <a:pt x="3401" y="3063"/>
                    </a:moveTo>
                    <a:cubicBezTo>
                      <a:pt x="3401" y="3189"/>
                      <a:pt x="3332" y="3297"/>
                      <a:pt x="3231" y="3355"/>
                    </a:cubicBezTo>
                    <a:lnTo>
                      <a:pt x="3231" y="3797"/>
                    </a:lnTo>
                    <a:lnTo>
                      <a:pt x="3038" y="4166"/>
                    </a:lnTo>
                    <a:lnTo>
                      <a:pt x="2845" y="3797"/>
                    </a:lnTo>
                    <a:lnTo>
                      <a:pt x="2845" y="3319"/>
                    </a:lnTo>
                    <a:cubicBezTo>
                      <a:pt x="2772" y="3257"/>
                      <a:pt x="2725" y="3166"/>
                      <a:pt x="2725" y="3063"/>
                    </a:cubicBezTo>
                    <a:cubicBezTo>
                      <a:pt x="2725" y="2950"/>
                      <a:pt x="2782" y="2850"/>
                      <a:pt x="2867" y="2789"/>
                    </a:cubicBezTo>
                    <a:lnTo>
                      <a:pt x="2867" y="1883"/>
                    </a:lnTo>
                    <a:lnTo>
                      <a:pt x="3060" y="1514"/>
                    </a:lnTo>
                    <a:lnTo>
                      <a:pt x="3253" y="1883"/>
                    </a:lnTo>
                    <a:lnTo>
                      <a:pt x="3253" y="2784"/>
                    </a:lnTo>
                    <a:cubicBezTo>
                      <a:pt x="3342" y="2844"/>
                      <a:pt x="3401" y="2947"/>
                      <a:pt x="3401" y="3063"/>
                    </a:cubicBezTo>
                    <a:close/>
                  </a:path>
                </a:pathLst>
              </a:custGeom>
              <a:solidFill>
                <a:schemeClr val="accent2"/>
              </a:solidFill>
              <a:ln w="57150">
                <a:noFill/>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grpSp>
        <p:grpSp>
          <p:nvGrpSpPr>
            <p:cNvPr id="6" name="iṡḷîḑê"/>
            <p:cNvGrpSpPr/>
            <p:nvPr/>
          </p:nvGrpSpPr>
          <p:grpSpPr>
            <a:xfrm>
              <a:off x="7317561" y="2508726"/>
              <a:ext cx="1578789" cy="1318600"/>
              <a:chOff x="7317561" y="2508726"/>
              <a:chExt cx="1578789" cy="1318600"/>
            </a:xfrm>
          </p:grpSpPr>
          <p:sp>
            <p:nvSpPr>
              <p:cNvPr id="24" name="ïṧľîdè"/>
              <p:cNvSpPr/>
              <p:nvPr/>
            </p:nvSpPr>
            <p:spPr>
              <a:xfrm>
                <a:off x="7317561" y="2508726"/>
                <a:ext cx="1270602" cy="1270571"/>
              </a:xfrm>
              <a:custGeom>
                <a:avLst/>
                <a:gdLst/>
                <a:ahLst/>
                <a:cxnLst>
                  <a:cxn ang="0">
                    <a:pos x="wd2" y="hd2"/>
                  </a:cxn>
                  <a:cxn ang="5400000">
                    <a:pos x="wd2" y="hd2"/>
                  </a:cxn>
                  <a:cxn ang="10800000">
                    <a:pos x="wd2" y="hd2"/>
                  </a:cxn>
                  <a:cxn ang="16200000">
                    <a:pos x="wd2" y="hd2"/>
                  </a:cxn>
                </a:cxnLst>
                <a:rect l="0" t="0" r="r" b="b"/>
                <a:pathLst>
                  <a:path w="19331" h="19331" extrusionOk="0">
                    <a:moveTo>
                      <a:pt x="424" y="12487"/>
                    </a:moveTo>
                    <a:cubicBezTo>
                      <a:pt x="1982" y="17591"/>
                      <a:pt x="7383" y="20465"/>
                      <a:pt x="12487" y="18906"/>
                    </a:cubicBezTo>
                    <a:cubicBezTo>
                      <a:pt x="17591" y="17348"/>
                      <a:pt x="20465" y="11947"/>
                      <a:pt x="18907" y="6843"/>
                    </a:cubicBezTo>
                    <a:cubicBezTo>
                      <a:pt x="17348" y="1739"/>
                      <a:pt x="11947" y="-1135"/>
                      <a:pt x="6843" y="424"/>
                    </a:cubicBezTo>
                    <a:cubicBezTo>
                      <a:pt x="1739" y="1982"/>
                      <a:pt x="-1135" y="7383"/>
                      <a:pt x="424" y="12487"/>
                    </a:cubicBezTo>
                    <a:close/>
                  </a:path>
                </a:pathLst>
              </a:custGeom>
              <a:solidFill>
                <a:schemeClr val="bg1"/>
              </a:solidFill>
              <a:ln w="57150">
                <a:solidFill>
                  <a:schemeClr val="accent4"/>
                </a:solidFill>
                <a:miter lim="400000"/>
              </a:ln>
            </p:spPr>
            <p:txBody>
              <a:bodyPr wrap="square" lIns="91440" tIns="45720" rIns="91440" bIns="45720" anchor="ctr">
                <a:normAutofit/>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25" name="îṧļidè"/>
              <p:cNvSpPr/>
              <p:nvPr/>
            </p:nvSpPr>
            <p:spPr>
              <a:xfrm rot="3695988">
                <a:off x="8212839" y="3156647"/>
                <a:ext cx="365788" cy="975569"/>
              </a:xfrm>
              <a:custGeom>
                <a:avLst/>
                <a:gdLst>
                  <a:gd name="connsiteX0" fmla="*/ 0 w 365788"/>
                  <a:gd name="connsiteY0" fmla="*/ 14919 h 975569"/>
                  <a:gd name="connsiteX1" fmla="*/ 135179 w 365788"/>
                  <a:gd name="connsiteY1" fmla="*/ 0 h 975569"/>
                  <a:gd name="connsiteX2" fmla="*/ 94951 w 365788"/>
                  <a:gd name="connsiteY2" fmla="*/ 61639 h 975569"/>
                  <a:gd name="connsiteX3" fmla="*/ 161948 w 365788"/>
                  <a:gd name="connsiteY3" fmla="*/ 115653 h 975569"/>
                  <a:gd name="connsiteX4" fmla="*/ 255333 w 365788"/>
                  <a:gd name="connsiteY4" fmla="*/ 975569 h 975569"/>
                  <a:gd name="connsiteX5" fmla="*/ 216473 w 365788"/>
                  <a:gd name="connsiteY5" fmla="*/ 950185 h 975569"/>
                  <a:gd name="connsiteX6" fmla="*/ 130635 w 365788"/>
                  <a:gd name="connsiteY6" fmla="*/ 149526 h 975569"/>
                  <a:gd name="connsiteX7" fmla="*/ 69612 w 365788"/>
                  <a:gd name="connsiteY7" fmla="*/ 100463 h 975569"/>
                  <a:gd name="connsiteX8" fmla="*/ 42775 w 365788"/>
                  <a:gd name="connsiteY8" fmla="*/ 141582 h 97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88" h="975569">
                    <a:moveTo>
                      <a:pt x="0" y="14919"/>
                    </a:moveTo>
                    <a:cubicBezTo>
                      <a:pt x="0" y="14919"/>
                      <a:pt x="135179" y="0"/>
                      <a:pt x="135179" y="0"/>
                    </a:cubicBezTo>
                    <a:lnTo>
                      <a:pt x="94951" y="61639"/>
                    </a:lnTo>
                    <a:lnTo>
                      <a:pt x="161948" y="115653"/>
                    </a:lnTo>
                    <a:cubicBezTo>
                      <a:pt x="388567" y="339625"/>
                      <a:pt x="435725" y="699219"/>
                      <a:pt x="255333" y="975569"/>
                    </a:cubicBezTo>
                    <a:lnTo>
                      <a:pt x="216473" y="950185"/>
                    </a:lnTo>
                    <a:cubicBezTo>
                      <a:pt x="384608" y="692632"/>
                      <a:pt x="344203" y="359790"/>
                      <a:pt x="130635" y="149526"/>
                    </a:cubicBezTo>
                    <a:lnTo>
                      <a:pt x="69612" y="100463"/>
                    </a:lnTo>
                    <a:lnTo>
                      <a:pt x="42775" y="141582"/>
                    </a:lnTo>
                    <a:close/>
                  </a:path>
                </a:pathLst>
              </a:custGeom>
              <a:solidFill>
                <a:schemeClr val="accent4"/>
              </a:solidFill>
              <a:ln w="12700" cap="flat">
                <a:noFill/>
                <a:miter lim="400000"/>
              </a:ln>
              <a:effectLst/>
            </p:spPr>
            <p:txBody>
              <a:bodyPr wrap="square" lIns="91440" tIns="45720" rIns="91440" bIns="45720" numCol="1" anchor="ctr">
                <a:normAutofit/>
              </a:bodyPr>
              <a:lstStyle/>
              <a:p>
                <a:pPr algn="ctr" defTabSz="457200"/>
                <a:endParaRPr sz="3000">
                  <a:solidFill>
                    <a:srgbClr val="FFFFFF"/>
                  </a:solidFill>
                  <a:effectLst>
                    <a:outerShdw blurRad="38100" dist="12700" dir="5400000" rotWithShape="0">
                      <a:srgbClr val="000000">
                        <a:alpha val="50000"/>
                      </a:srgbClr>
                    </a:outerShdw>
                  </a:effectLst>
                  <a:cs typeface="+mn-ea"/>
                  <a:sym typeface="+mn-lt"/>
                </a:endParaRPr>
              </a:p>
            </p:txBody>
          </p:sp>
          <p:sp>
            <p:nvSpPr>
              <p:cNvPr id="26" name="i$ḷîḑe"/>
              <p:cNvSpPr/>
              <p:nvPr/>
            </p:nvSpPr>
            <p:spPr>
              <a:xfrm>
                <a:off x="8672160" y="2919446"/>
                <a:ext cx="224190" cy="224190"/>
              </a:xfrm>
              <a:custGeom>
                <a:avLst/>
                <a:gdLst/>
                <a:ahLst/>
                <a:cxnLst>
                  <a:cxn ang="0">
                    <a:pos x="wd2" y="hd2"/>
                  </a:cxn>
                  <a:cxn ang="5400000">
                    <a:pos x="wd2" y="hd2"/>
                  </a:cxn>
                  <a:cxn ang="10800000">
                    <a:pos x="wd2" y="hd2"/>
                  </a:cxn>
                  <a:cxn ang="16200000">
                    <a:pos x="wd2" y="hd2"/>
                  </a:cxn>
                </a:cxnLst>
                <a:rect l="0" t="0" r="r" b="b"/>
                <a:pathLst>
                  <a:path w="19330" h="19331" extrusionOk="0">
                    <a:moveTo>
                      <a:pt x="424" y="12487"/>
                    </a:moveTo>
                    <a:cubicBezTo>
                      <a:pt x="1982" y="17591"/>
                      <a:pt x="7383" y="20465"/>
                      <a:pt x="12487" y="18907"/>
                    </a:cubicBezTo>
                    <a:cubicBezTo>
                      <a:pt x="17591" y="17348"/>
                      <a:pt x="20465" y="11947"/>
                      <a:pt x="18906" y="6843"/>
                    </a:cubicBezTo>
                    <a:cubicBezTo>
                      <a:pt x="17348" y="1739"/>
                      <a:pt x="11947" y="-1135"/>
                      <a:pt x="6843" y="424"/>
                    </a:cubicBezTo>
                    <a:cubicBezTo>
                      <a:pt x="1739" y="1982"/>
                      <a:pt x="-1135" y="7383"/>
                      <a:pt x="424" y="12487"/>
                    </a:cubicBezTo>
                    <a:close/>
                  </a:path>
                </a:pathLst>
              </a:custGeom>
              <a:solidFill>
                <a:schemeClr val="bg1">
                  <a:lumMod val="95000"/>
                </a:schemeClr>
              </a:solidFill>
              <a:ln w="12700">
                <a:miter lim="400000"/>
              </a:ln>
            </p:spPr>
            <p:txBody>
              <a:bodyPr wrap="square" lIns="91440" tIns="45720" rIns="91440" bIns="45720" anchor="ctr">
                <a:normAutofit fontScale="32500" lnSpcReduction="20000"/>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27" name="íṧḷíḋé"/>
              <p:cNvSpPr/>
              <p:nvPr/>
            </p:nvSpPr>
            <p:spPr>
              <a:xfrm>
                <a:off x="7667952" y="2819042"/>
                <a:ext cx="569820" cy="649940"/>
              </a:xfrm>
              <a:custGeom>
                <a:avLst/>
                <a:gdLst>
                  <a:gd name="connsiteX0" fmla="*/ 172121 w 530753"/>
                  <a:gd name="connsiteY0" fmla="*/ 360518 h 605380"/>
                  <a:gd name="connsiteX1" fmla="*/ 222160 w 530753"/>
                  <a:gd name="connsiteY1" fmla="*/ 518446 h 605380"/>
                  <a:gd name="connsiteX2" fmla="*/ 228937 w 530753"/>
                  <a:gd name="connsiteY2" fmla="*/ 539855 h 605380"/>
                  <a:gd name="connsiteX3" fmla="*/ 251404 w 530753"/>
                  <a:gd name="connsiteY3" fmla="*/ 476461 h 605380"/>
                  <a:gd name="connsiteX4" fmla="*/ 264866 w 530753"/>
                  <a:gd name="connsiteY4" fmla="*/ 401297 h 605380"/>
                  <a:gd name="connsiteX5" fmla="*/ 264958 w 530753"/>
                  <a:gd name="connsiteY5" fmla="*/ 401297 h 605380"/>
                  <a:gd name="connsiteX6" fmla="*/ 265237 w 530753"/>
                  <a:gd name="connsiteY6" fmla="*/ 401297 h 605380"/>
                  <a:gd name="connsiteX7" fmla="*/ 265330 w 530753"/>
                  <a:gd name="connsiteY7" fmla="*/ 401297 h 605380"/>
                  <a:gd name="connsiteX8" fmla="*/ 265516 w 530753"/>
                  <a:gd name="connsiteY8" fmla="*/ 401297 h 605380"/>
                  <a:gd name="connsiteX9" fmla="*/ 278977 w 530753"/>
                  <a:gd name="connsiteY9" fmla="*/ 476461 h 605380"/>
                  <a:gd name="connsiteX10" fmla="*/ 301351 w 530753"/>
                  <a:gd name="connsiteY10" fmla="*/ 539855 h 605380"/>
                  <a:gd name="connsiteX11" fmla="*/ 308221 w 530753"/>
                  <a:gd name="connsiteY11" fmla="*/ 518446 h 605380"/>
                  <a:gd name="connsiteX12" fmla="*/ 358168 w 530753"/>
                  <a:gd name="connsiteY12" fmla="*/ 360518 h 605380"/>
                  <a:gd name="connsiteX13" fmla="*/ 461960 w 530753"/>
                  <a:gd name="connsiteY13" fmla="*/ 410565 h 605380"/>
                  <a:gd name="connsiteX14" fmla="*/ 530753 w 530753"/>
                  <a:gd name="connsiteY14" fmla="*/ 605380 h 605380"/>
                  <a:gd name="connsiteX15" fmla="*/ 0 w 530753"/>
                  <a:gd name="connsiteY15" fmla="*/ 605380 h 605380"/>
                  <a:gd name="connsiteX16" fmla="*/ 68421 w 530753"/>
                  <a:gd name="connsiteY16" fmla="*/ 410565 h 605380"/>
                  <a:gd name="connsiteX17" fmla="*/ 172121 w 530753"/>
                  <a:gd name="connsiteY17" fmla="*/ 360518 h 605380"/>
                  <a:gd name="connsiteX18" fmla="*/ 261439 w 530753"/>
                  <a:gd name="connsiteY18" fmla="*/ 75637 h 605380"/>
                  <a:gd name="connsiteX19" fmla="*/ 256982 w 530753"/>
                  <a:gd name="connsiteY19" fmla="*/ 80086 h 605380"/>
                  <a:gd name="connsiteX20" fmla="*/ 256982 w 530753"/>
                  <a:gd name="connsiteY20" fmla="*/ 99459 h 605380"/>
                  <a:gd name="connsiteX21" fmla="*/ 226619 w 530753"/>
                  <a:gd name="connsiteY21" fmla="*/ 113363 h 605380"/>
                  <a:gd name="connsiteX22" fmla="*/ 213898 w 530753"/>
                  <a:gd name="connsiteY22" fmla="*/ 144507 h 605380"/>
                  <a:gd name="connsiteX23" fmla="*/ 225876 w 530753"/>
                  <a:gd name="connsiteY23" fmla="*/ 176208 h 605380"/>
                  <a:gd name="connsiteX24" fmla="*/ 264410 w 530753"/>
                  <a:gd name="connsiteY24" fmla="*/ 197620 h 605380"/>
                  <a:gd name="connsiteX25" fmla="*/ 279452 w 530753"/>
                  <a:gd name="connsiteY25" fmla="*/ 207167 h 605380"/>
                  <a:gd name="connsiteX26" fmla="*/ 283724 w 530753"/>
                  <a:gd name="connsiteY26" fmla="*/ 220886 h 605380"/>
                  <a:gd name="connsiteX27" fmla="*/ 279452 w 530753"/>
                  <a:gd name="connsiteY27" fmla="*/ 233214 h 605380"/>
                  <a:gd name="connsiteX28" fmla="*/ 267196 w 530753"/>
                  <a:gd name="connsiteY28" fmla="*/ 237941 h 605380"/>
                  <a:gd name="connsiteX29" fmla="*/ 251503 w 530753"/>
                  <a:gd name="connsiteY29" fmla="*/ 231823 h 605380"/>
                  <a:gd name="connsiteX30" fmla="*/ 245654 w 530753"/>
                  <a:gd name="connsiteY30" fmla="*/ 216529 h 605380"/>
                  <a:gd name="connsiteX31" fmla="*/ 240361 w 530753"/>
                  <a:gd name="connsiteY31" fmla="*/ 211987 h 605380"/>
                  <a:gd name="connsiteX32" fmla="*/ 213526 w 530753"/>
                  <a:gd name="connsiteY32" fmla="*/ 212451 h 605380"/>
                  <a:gd name="connsiteX33" fmla="*/ 208419 w 530753"/>
                  <a:gd name="connsiteY33" fmla="*/ 217920 h 605380"/>
                  <a:gd name="connsiteX34" fmla="*/ 222254 w 530753"/>
                  <a:gd name="connsiteY34" fmla="*/ 250918 h 605380"/>
                  <a:gd name="connsiteX35" fmla="*/ 256796 w 530753"/>
                  <a:gd name="connsiteY35" fmla="*/ 265841 h 605380"/>
                  <a:gd name="connsiteX36" fmla="*/ 256796 w 530753"/>
                  <a:gd name="connsiteY36" fmla="*/ 284102 h 605380"/>
                  <a:gd name="connsiteX37" fmla="*/ 261253 w 530753"/>
                  <a:gd name="connsiteY37" fmla="*/ 288551 h 605380"/>
                  <a:gd name="connsiteX38" fmla="*/ 277874 w 530753"/>
                  <a:gd name="connsiteY38" fmla="*/ 288551 h 605380"/>
                  <a:gd name="connsiteX39" fmla="*/ 282331 w 530753"/>
                  <a:gd name="connsiteY39" fmla="*/ 284102 h 605380"/>
                  <a:gd name="connsiteX40" fmla="*/ 282331 w 530753"/>
                  <a:gd name="connsiteY40" fmla="*/ 265378 h 605380"/>
                  <a:gd name="connsiteX41" fmla="*/ 309444 w 530753"/>
                  <a:gd name="connsiteY41" fmla="*/ 252216 h 605380"/>
                  <a:gd name="connsiteX42" fmla="*/ 321701 w 530753"/>
                  <a:gd name="connsiteY42" fmla="*/ 220886 h 605380"/>
                  <a:gd name="connsiteX43" fmla="*/ 309444 w 530753"/>
                  <a:gd name="connsiteY43" fmla="*/ 189370 h 605380"/>
                  <a:gd name="connsiteX44" fmla="*/ 271188 w 530753"/>
                  <a:gd name="connsiteY44" fmla="*/ 167217 h 605380"/>
                  <a:gd name="connsiteX45" fmla="*/ 255867 w 530753"/>
                  <a:gd name="connsiteY45" fmla="*/ 157484 h 605380"/>
                  <a:gd name="connsiteX46" fmla="*/ 251782 w 530753"/>
                  <a:gd name="connsiteY46" fmla="*/ 144971 h 605380"/>
                  <a:gd name="connsiteX47" fmla="*/ 255589 w 530753"/>
                  <a:gd name="connsiteY47" fmla="*/ 132457 h 605380"/>
                  <a:gd name="connsiteX48" fmla="*/ 267381 w 530753"/>
                  <a:gd name="connsiteY48" fmla="*/ 127545 h 605380"/>
                  <a:gd name="connsiteX49" fmla="*/ 279824 w 530753"/>
                  <a:gd name="connsiteY49" fmla="*/ 133477 h 605380"/>
                  <a:gd name="connsiteX50" fmla="*/ 284466 w 530753"/>
                  <a:gd name="connsiteY50" fmla="*/ 147103 h 605380"/>
                  <a:gd name="connsiteX51" fmla="*/ 289759 w 530753"/>
                  <a:gd name="connsiteY51" fmla="*/ 151645 h 605380"/>
                  <a:gd name="connsiteX52" fmla="*/ 316594 w 530753"/>
                  <a:gd name="connsiteY52" fmla="*/ 151274 h 605380"/>
                  <a:gd name="connsiteX53" fmla="*/ 321794 w 530753"/>
                  <a:gd name="connsiteY53" fmla="*/ 145805 h 605380"/>
                  <a:gd name="connsiteX54" fmla="*/ 310466 w 530753"/>
                  <a:gd name="connsiteY54" fmla="*/ 116329 h 605380"/>
                  <a:gd name="connsiteX55" fmla="*/ 282238 w 530753"/>
                  <a:gd name="connsiteY55" fmla="*/ 100386 h 605380"/>
                  <a:gd name="connsiteX56" fmla="*/ 282238 w 530753"/>
                  <a:gd name="connsiteY56" fmla="*/ 80086 h 605380"/>
                  <a:gd name="connsiteX57" fmla="*/ 277781 w 530753"/>
                  <a:gd name="connsiteY57" fmla="*/ 75637 h 605380"/>
                  <a:gd name="connsiteX58" fmla="*/ 248532 w 530753"/>
                  <a:gd name="connsiteY58" fmla="*/ 0 h 605380"/>
                  <a:gd name="connsiteX59" fmla="*/ 281309 w 530753"/>
                  <a:gd name="connsiteY59" fmla="*/ 0 h 605380"/>
                  <a:gd name="connsiteX60" fmla="*/ 293380 w 530753"/>
                  <a:gd name="connsiteY60" fmla="*/ 11957 h 605380"/>
                  <a:gd name="connsiteX61" fmla="*/ 293380 w 530753"/>
                  <a:gd name="connsiteY61" fmla="*/ 39209 h 605380"/>
                  <a:gd name="connsiteX62" fmla="*/ 346121 w 530753"/>
                  <a:gd name="connsiteY62" fmla="*/ 60899 h 605380"/>
                  <a:gd name="connsiteX63" fmla="*/ 365435 w 530753"/>
                  <a:gd name="connsiteY63" fmla="*/ 41619 h 605380"/>
                  <a:gd name="connsiteX64" fmla="*/ 382520 w 530753"/>
                  <a:gd name="connsiteY64" fmla="*/ 41619 h 605380"/>
                  <a:gd name="connsiteX65" fmla="*/ 405641 w 530753"/>
                  <a:gd name="connsiteY65" fmla="*/ 64792 h 605380"/>
                  <a:gd name="connsiteX66" fmla="*/ 405641 w 530753"/>
                  <a:gd name="connsiteY66" fmla="*/ 81847 h 605380"/>
                  <a:gd name="connsiteX67" fmla="*/ 386327 w 530753"/>
                  <a:gd name="connsiteY67" fmla="*/ 101127 h 605380"/>
                  <a:gd name="connsiteX68" fmla="*/ 408148 w 530753"/>
                  <a:gd name="connsiteY68" fmla="*/ 153777 h 605380"/>
                  <a:gd name="connsiteX69" fmla="*/ 435354 w 530753"/>
                  <a:gd name="connsiteY69" fmla="*/ 153777 h 605380"/>
                  <a:gd name="connsiteX70" fmla="*/ 447332 w 530753"/>
                  <a:gd name="connsiteY70" fmla="*/ 165734 h 605380"/>
                  <a:gd name="connsiteX71" fmla="*/ 447332 w 530753"/>
                  <a:gd name="connsiteY71" fmla="*/ 198454 h 605380"/>
                  <a:gd name="connsiteX72" fmla="*/ 435354 w 530753"/>
                  <a:gd name="connsiteY72" fmla="*/ 210504 h 605380"/>
                  <a:gd name="connsiteX73" fmla="*/ 408148 w 530753"/>
                  <a:gd name="connsiteY73" fmla="*/ 210504 h 605380"/>
                  <a:gd name="connsiteX74" fmla="*/ 386327 w 530753"/>
                  <a:gd name="connsiteY74" fmla="*/ 263153 h 605380"/>
                  <a:gd name="connsiteX75" fmla="*/ 405548 w 530753"/>
                  <a:gd name="connsiteY75" fmla="*/ 282433 h 605380"/>
                  <a:gd name="connsiteX76" fmla="*/ 405548 w 530753"/>
                  <a:gd name="connsiteY76" fmla="*/ 299489 h 605380"/>
                  <a:gd name="connsiteX77" fmla="*/ 382334 w 530753"/>
                  <a:gd name="connsiteY77" fmla="*/ 322569 h 605380"/>
                  <a:gd name="connsiteX78" fmla="*/ 365249 w 530753"/>
                  <a:gd name="connsiteY78" fmla="*/ 322569 h 605380"/>
                  <a:gd name="connsiteX79" fmla="*/ 345936 w 530753"/>
                  <a:gd name="connsiteY79" fmla="*/ 303289 h 605380"/>
                  <a:gd name="connsiteX80" fmla="*/ 293195 w 530753"/>
                  <a:gd name="connsiteY80" fmla="*/ 325072 h 605380"/>
                  <a:gd name="connsiteX81" fmla="*/ 293195 w 530753"/>
                  <a:gd name="connsiteY81" fmla="*/ 352231 h 605380"/>
                  <a:gd name="connsiteX82" fmla="*/ 281217 w 530753"/>
                  <a:gd name="connsiteY82" fmla="*/ 364188 h 605380"/>
                  <a:gd name="connsiteX83" fmla="*/ 248439 w 530753"/>
                  <a:gd name="connsiteY83" fmla="*/ 364188 h 605380"/>
                  <a:gd name="connsiteX84" fmla="*/ 236368 w 530753"/>
                  <a:gd name="connsiteY84" fmla="*/ 352231 h 605380"/>
                  <a:gd name="connsiteX85" fmla="*/ 236368 w 530753"/>
                  <a:gd name="connsiteY85" fmla="*/ 325072 h 605380"/>
                  <a:gd name="connsiteX86" fmla="*/ 183627 w 530753"/>
                  <a:gd name="connsiteY86" fmla="*/ 303289 h 605380"/>
                  <a:gd name="connsiteX87" fmla="*/ 164314 w 530753"/>
                  <a:gd name="connsiteY87" fmla="*/ 322569 h 605380"/>
                  <a:gd name="connsiteX88" fmla="*/ 147414 w 530753"/>
                  <a:gd name="connsiteY88" fmla="*/ 322569 h 605380"/>
                  <a:gd name="connsiteX89" fmla="*/ 124201 w 530753"/>
                  <a:gd name="connsiteY89" fmla="*/ 299489 h 605380"/>
                  <a:gd name="connsiteX90" fmla="*/ 124201 w 530753"/>
                  <a:gd name="connsiteY90" fmla="*/ 282433 h 605380"/>
                  <a:gd name="connsiteX91" fmla="*/ 143514 w 530753"/>
                  <a:gd name="connsiteY91" fmla="*/ 263153 h 605380"/>
                  <a:gd name="connsiteX92" fmla="*/ 121786 w 530753"/>
                  <a:gd name="connsiteY92" fmla="*/ 210504 h 605380"/>
                  <a:gd name="connsiteX93" fmla="*/ 94487 w 530753"/>
                  <a:gd name="connsiteY93" fmla="*/ 210504 h 605380"/>
                  <a:gd name="connsiteX94" fmla="*/ 82509 w 530753"/>
                  <a:gd name="connsiteY94" fmla="*/ 198454 h 605380"/>
                  <a:gd name="connsiteX95" fmla="*/ 82509 w 530753"/>
                  <a:gd name="connsiteY95" fmla="*/ 165734 h 605380"/>
                  <a:gd name="connsiteX96" fmla="*/ 94487 w 530753"/>
                  <a:gd name="connsiteY96" fmla="*/ 153777 h 605380"/>
                  <a:gd name="connsiteX97" fmla="*/ 121879 w 530753"/>
                  <a:gd name="connsiteY97" fmla="*/ 153777 h 605380"/>
                  <a:gd name="connsiteX98" fmla="*/ 143700 w 530753"/>
                  <a:gd name="connsiteY98" fmla="*/ 101127 h 605380"/>
                  <a:gd name="connsiteX99" fmla="*/ 124386 w 530753"/>
                  <a:gd name="connsiteY99" fmla="*/ 81847 h 605380"/>
                  <a:gd name="connsiteX100" fmla="*/ 124386 w 530753"/>
                  <a:gd name="connsiteY100" fmla="*/ 64792 h 605380"/>
                  <a:gd name="connsiteX101" fmla="*/ 147507 w 530753"/>
                  <a:gd name="connsiteY101" fmla="*/ 41619 h 605380"/>
                  <a:gd name="connsiteX102" fmla="*/ 164499 w 530753"/>
                  <a:gd name="connsiteY102" fmla="*/ 41619 h 605380"/>
                  <a:gd name="connsiteX103" fmla="*/ 183813 w 530753"/>
                  <a:gd name="connsiteY103" fmla="*/ 60899 h 605380"/>
                  <a:gd name="connsiteX104" fmla="*/ 236554 w 530753"/>
                  <a:gd name="connsiteY104" fmla="*/ 39209 h 605380"/>
                  <a:gd name="connsiteX105" fmla="*/ 236554 w 530753"/>
                  <a:gd name="connsiteY105" fmla="*/ 11957 h 605380"/>
                  <a:gd name="connsiteX106" fmla="*/ 248532 w 530753"/>
                  <a:gd name="connsiteY106" fmla="*/ 0 h 60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30753" h="605380">
                    <a:moveTo>
                      <a:pt x="172121" y="360518"/>
                    </a:moveTo>
                    <a:lnTo>
                      <a:pt x="222160" y="518446"/>
                    </a:lnTo>
                    <a:lnTo>
                      <a:pt x="228937" y="539855"/>
                    </a:lnTo>
                    <a:lnTo>
                      <a:pt x="251404" y="476461"/>
                    </a:lnTo>
                    <a:cubicBezTo>
                      <a:pt x="199879" y="404819"/>
                      <a:pt x="255303" y="401483"/>
                      <a:pt x="264866" y="401297"/>
                    </a:cubicBezTo>
                    <a:lnTo>
                      <a:pt x="264958" y="401297"/>
                    </a:lnTo>
                    <a:lnTo>
                      <a:pt x="265237" y="401297"/>
                    </a:lnTo>
                    <a:lnTo>
                      <a:pt x="265330" y="401297"/>
                    </a:lnTo>
                    <a:lnTo>
                      <a:pt x="265516" y="401297"/>
                    </a:lnTo>
                    <a:cubicBezTo>
                      <a:pt x="274985" y="401297"/>
                      <a:pt x="330502" y="404819"/>
                      <a:pt x="278977" y="476461"/>
                    </a:cubicBezTo>
                    <a:lnTo>
                      <a:pt x="301351" y="539855"/>
                    </a:lnTo>
                    <a:lnTo>
                      <a:pt x="308221" y="518446"/>
                    </a:lnTo>
                    <a:lnTo>
                      <a:pt x="358168" y="360518"/>
                    </a:lnTo>
                    <a:cubicBezTo>
                      <a:pt x="358168" y="360518"/>
                      <a:pt x="397067" y="385912"/>
                      <a:pt x="461960" y="410565"/>
                    </a:cubicBezTo>
                    <a:cubicBezTo>
                      <a:pt x="533352" y="436516"/>
                      <a:pt x="528896" y="495276"/>
                      <a:pt x="530753" y="605380"/>
                    </a:cubicBezTo>
                    <a:lnTo>
                      <a:pt x="0" y="605380"/>
                    </a:lnTo>
                    <a:cubicBezTo>
                      <a:pt x="1299" y="495276"/>
                      <a:pt x="-3157" y="436516"/>
                      <a:pt x="68421" y="410565"/>
                    </a:cubicBezTo>
                    <a:cubicBezTo>
                      <a:pt x="133315" y="385912"/>
                      <a:pt x="172121" y="360518"/>
                      <a:pt x="172121" y="360518"/>
                    </a:cubicBezTo>
                    <a:close/>
                    <a:moveTo>
                      <a:pt x="261439" y="75637"/>
                    </a:moveTo>
                    <a:cubicBezTo>
                      <a:pt x="258932" y="75637"/>
                      <a:pt x="256982" y="77583"/>
                      <a:pt x="256982" y="80086"/>
                    </a:cubicBezTo>
                    <a:lnTo>
                      <a:pt x="256982" y="99459"/>
                    </a:lnTo>
                    <a:cubicBezTo>
                      <a:pt x="244446" y="101313"/>
                      <a:pt x="234418" y="105947"/>
                      <a:pt x="226619" y="113363"/>
                    </a:cubicBezTo>
                    <a:cubicBezTo>
                      <a:pt x="218076" y="121520"/>
                      <a:pt x="213898" y="131901"/>
                      <a:pt x="213898" y="144507"/>
                    </a:cubicBezTo>
                    <a:cubicBezTo>
                      <a:pt x="213898" y="158411"/>
                      <a:pt x="217797" y="169071"/>
                      <a:pt x="225876" y="176208"/>
                    </a:cubicBezTo>
                    <a:cubicBezTo>
                      <a:pt x="233954" y="183531"/>
                      <a:pt x="246675" y="190575"/>
                      <a:pt x="264410" y="197620"/>
                    </a:cubicBezTo>
                    <a:cubicBezTo>
                      <a:pt x="271560" y="200679"/>
                      <a:pt x="276667" y="203923"/>
                      <a:pt x="279452" y="207167"/>
                    </a:cubicBezTo>
                    <a:cubicBezTo>
                      <a:pt x="282238" y="210319"/>
                      <a:pt x="283724" y="214953"/>
                      <a:pt x="283724" y="220886"/>
                    </a:cubicBezTo>
                    <a:cubicBezTo>
                      <a:pt x="283724" y="225891"/>
                      <a:pt x="282238" y="230155"/>
                      <a:pt x="279452" y="233214"/>
                    </a:cubicBezTo>
                    <a:cubicBezTo>
                      <a:pt x="276667" y="236273"/>
                      <a:pt x="272581" y="237941"/>
                      <a:pt x="267196" y="237941"/>
                    </a:cubicBezTo>
                    <a:cubicBezTo>
                      <a:pt x="260789" y="237941"/>
                      <a:pt x="255589" y="235902"/>
                      <a:pt x="251503" y="231823"/>
                    </a:cubicBezTo>
                    <a:cubicBezTo>
                      <a:pt x="248253" y="228486"/>
                      <a:pt x="246304" y="223296"/>
                      <a:pt x="245654" y="216529"/>
                    </a:cubicBezTo>
                    <a:cubicBezTo>
                      <a:pt x="245468" y="213934"/>
                      <a:pt x="243054" y="211987"/>
                      <a:pt x="240361" y="211987"/>
                    </a:cubicBezTo>
                    <a:lnTo>
                      <a:pt x="213526" y="212451"/>
                    </a:lnTo>
                    <a:cubicBezTo>
                      <a:pt x="210648" y="212543"/>
                      <a:pt x="208141" y="214953"/>
                      <a:pt x="208419" y="217920"/>
                    </a:cubicBezTo>
                    <a:cubicBezTo>
                      <a:pt x="209162" y="232101"/>
                      <a:pt x="213712" y="243132"/>
                      <a:pt x="222254" y="250918"/>
                    </a:cubicBezTo>
                    <a:cubicBezTo>
                      <a:pt x="231447" y="259260"/>
                      <a:pt x="243054" y="264266"/>
                      <a:pt x="256796" y="265841"/>
                    </a:cubicBezTo>
                    <a:lnTo>
                      <a:pt x="256796" y="284102"/>
                    </a:lnTo>
                    <a:cubicBezTo>
                      <a:pt x="256796" y="286605"/>
                      <a:pt x="258839" y="288551"/>
                      <a:pt x="261253" y="288551"/>
                    </a:cubicBezTo>
                    <a:lnTo>
                      <a:pt x="277874" y="288551"/>
                    </a:lnTo>
                    <a:cubicBezTo>
                      <a:pt x="280381" y="288551"/>
                      <a:pt x="282331" y="286605"/>
                      <a:pt x="282331" y="284102"/>
                    </a:cubicBezTo>
                    <a:lnTo>
                      <a:pt x="282331" y="265378"/>
                    </a:lnTo>
                    <a:cubicBezTo>
                      <a:pt x="293473" y="263339"/>
                      <a:pt x="302480" y="258890"/>
                      <a:pt x="309444" y="252216"/>
                    </a:cubicBezTo>
                    <a:cubicBezTo>
                      <a:pt x="317615" y="244337"/>
                      <a:pt x="321701" y="233863"/>
                      <a:pt x="321701" y="220886"/>
                    </a:cubicBezTo>
                    <a:cubicBezTo>
                      <a:pt x="321701" y="207260"/>
                      <a:pt x="317615" y="196600"/>
                      <a:pt x="309444" y="189370"/>
                    </a:cubicBezTo>
                    <a:cubicBezTo>
                      <a:pt x="301273" y="181955"/>
                      <a:pt x="288552" y="174632"/>
                      <a:pt x="271188" y="167217"/>
                    </a:cubicBezTo>
                    <a:cubicBezTo>
                      <a:pt x="263667" y="163880"/>
                      <a:pt x="258560" y="160636"/>
                      <a:pt x="255867" y="157484"/>
                    </a:cubicBezTo>
                    <a:cubicBezTo>
                      <a:pt x="253082" y="154333"/>
                      <a:pt x="251782" y="150161"/>
                      <a:pt x="251782" y="144971"/>
                    </a:cubicBezTo>
                    <a:cubicBezTo>
                      <a:pt x="251782" y="139873"/>
                      <a:pt x="252989" y="135794"/>
                      <a:pt x="255589" y="132457"/>
                    </a:cubicBezTo>
                    <a:cubicBezTo>
                      <a:pt x="258096" y="129120"/>
                      <a:pt x="261996" y="127545"/>
                      <a:pt x="267381" y="127545"/>
                    </a:cubicBezTo>
                    <a:cubicBezTo>
                      <a:pt x="272581" y="127545"/>
                      <a:pt x="276760" y="129491"/>
                      <a:pt x="279824" y="133477"/>
                    </a:cubicBezTo>
                    <a:cubicBezTo>
                      <a:pt x="282424" y="136721"/>
                      <a:pt x="283909" y="141263"/>
                      <a:pt x="284466" y="147103"/>
                    </a:cubicBezTo>
                    <a:cubicBezTo>
                      <a:pt x="284652" y="149791"/>
                      <a:pt x="287066" y="151645"/>
                      <a:pt x="289759" y="151645"/>
                    </a:cubicBezTo>
                    <a:lnTo>
                      <a:pt x="316594" y="151274"/>
                    </a:lnTo>
                    <a:cubicBezTo>
                      <a:pt x="319565" y="151274"/>
                      <a:pt x="321979" y="148771"/>
                      <a:pt x="321794" y="145805"/>
                    </a:cubicBezTo>
                    <a:cubicBezTo>
                      <a:pt x="321051" y="134126"/>
                      <a:pt x="317244" y="124208"/>
                      <a:pt x="310466" y="116329"/>
                    </a:cubicBezTo>
                    <a:cubicBezTo>
                      <a:pt x="303409" y="107987"/>
                      <a:pt x="293938" y="102703"/>
                      <a:pt x="282238" y="100386"/>
                    </a:cubicBezTo>
                    <a:lnTo>
                      <a:pt x="282238" y="80086"/>
                    </a:lnTo>
                    <a:cubicBezTo>
                      <a:pt x="282238" y="77583"/>
                      <a:pt x="280195" y="75637"/>
                      <a:pt x="277781" y="75637"/>
                    </a:cubicBezTo>
                    <a:close/>
                    <a:moveTo>
                      <a:pt x="248532" y="0"/>
                    </a:moveTo>
                    <a:lnTo>
                      <a:pt x="281309" y="0"/>
                    </a:lnTo>
                    <a:cubicBezTo>
                      <a:pt x="287902" y="0"/>
                      <a:pt x="293380" y="5283"/>
                      <a:pt x="293380" y="11957"/>
                    </a:cubicBezTo>
                    <a:lnTo>
                      <a:pt x="293380" y="39209"/>
                    </a:lnTo>
                    <a:cubicBezTo>
                      <a:pt x="312508" y="42917"/>
                      <a:pt x="330336" y="50425"/>
                      <a:pt x="346121" y="60899"/>
                    </a:cubicBezTo>
                    <a:lnTo>
                      <a:pt x="365435" y="41619"/>
                    </a:lnTo>
                    <a:cubicBezTo>
                      <a:pt x="370078" y="36984"/>
                      <a:pt x="377785" y="36984"/>
                      <a:pt x="382520" y="41619"/>
                    </a:cubicBezTo>
                    <a:lnTo>
                      <a:pt x="405641" y="64792"/>
                    </a:lnTo>
                    <a:cubicBezTo>
                      <a:pt x="410376" y="69427"/>
                      <a:pt x="410376" y="77120"/>
                      <a:pt x="405641" y="81847"/>
                    </a:cubicBezTo>
                    <a:lnTo>
                      <a:pt x="386327" y="101127"/>
                    </a:lnTo>
                    <a:cubicBezTo>
                      <a:pt x="396820" y="116792"/>
                      <a:pt x="404248" y="134589"/>
                      <a:pt x="408148" y="153777"/>
                    </a:cubicBezTo>
                    <a:lnTo>
                      <a:pt x="435354" y="153777"/>
                    </a:lnTo>
                    <a:cubicBezTo>
                      <a:pt x="441947" y="153777"/>
                      <a:pt x="447332" y="159060"/>
                      <a:pt x="447332" y="165734"/>
                    </a:cubicBezTo>
                    <a:lnTo>
                      <a:pt x="447332" y="198454"/>
                    </a:lnTo>
                    <a:cubicBezTo>
                      <a:pt x="447332" y="205128"/>
                      <a:pt x="442040" y="210504"/>
                      <a:pt x="435354" y="210504"/>
                    </a:cubicBezTo>
                    <a:lnTo>
                      <a:pt x="408148" y="210504"/>
                    </a:lnTo>
                    <a:cubicBezTo>
                      <a:pt x="404434" y="229599"/>
                      <a:pt x="396820" y="247396"/>
                      <a:pt x="386327" y="263153"/>
                    </a:cubicBezTo>
                    <a:lnTo>
                      <a:pt x="405548" y="282433"/>
                    </a:lnTo>
                    <a:cubicBezTo>
                      <a:pt x="410191" y="287068"/>
                      <a:pt x="410191" y="294761"/>
                      <a:pt x="405548" y="299489"/>
                    </a:cubicBezTo>
                    <a:lnTo>
                      <a:pt x="382334" y="322569"/>
                    </a:lnTo>
                    <a:cubicBezTo>
                      <a:pt x="377692" y="327296"/>
                      <a:pt x="369985" y="327296"/>
                      <a:pt x="365249" y="322569"/>
                    </a:cubicBezTo>
                    <a:lnTo>
                      <a:pt x="345936" y="303289"/>
                    </a:lnTo>
                    <a:cubicBezTo>
                      <a:pt x="330243" y="313671"/>
                      <a:pt x="312416" y="321179"/>
                      <a:pt x="293195" y="325072"/>
                    </a:cubicBezTo>
                    <a:lnTo>
                      <a:pt x="293195" y="352231"/>
                    </a:lnTo>
                    <a:cubicBezTo>
                      <a:pt x="293195" y="358905"/>
                      <a:pt x="287902" y="364188"/>
                      <a:pt x="281217" y="364188"/>
                    </a:cubicBezTo>
                    <a:lnTo>
                      <a:pt x="248439" y="364188"/>
                    </a:lnTo>
                    <a:cubicBezTo>
                      <a:pt x="241847" y="364188"/>
                      <a:pt x="236368" y="358905"/>
                      <a:pt x="236368" y="352231"/>
                    </a:cubicBezTo>
                    <a:lnTo>
                      <a:pt x="236368" y="325072"/>
                    </a:lnTo>
                    <a:cubicBezTo>
                      <a:pt x="217240" y="321364"/>
                      <a:pt x="199412" y="313763"/>
                      <a:pt x="183627" y="303289"/>
                    </a:cubicBezTo>
                    <a:lnTo>
                      <a:pt x="164314" y="322569"/>
                    </a:lnTo>
                    <a:cubicBezTo>
                      <a:pt x="159764" y="327296"/>
                      <a:pt x="152057" y="327296"/>
                      <a:pt x="147414" y="322569"/>
                    </a:cubicBezTo>
                    <a:lnTo>
                      <a:pt x="124201" y="299489"/>
                    </a:lnTo>
                    <a:cubicBezTo>
                      <a:pt x="119558" y="294761"/>
                      <a:pt x="119558" y="287068"/>
                      <a:pt x="124201" y="282433"/>
                    </a:cubicBezTo>
                    <a:lnTo>
                      <a:pt x="143514" y="263153"/>
                    </a:lnTo>
                    <a:cubicBezTo>
                      <a:pt x="133022" y="247396"/>
                      <a:pt x="125593" y="229599"/>
                      <a:pt x="121786" y="210504"/>
                    </a:cubicBezTo>
                    <a:lnTo>
                      <a:pt x="94487" y="210504"/>
                    </a:lnTo>
                    <a:cubicBezTo>
                      <a:pt x="87988" y="210504"/>
                      <a:pt x="82509" y="205128"/>
                      <a:pt x="82509" y="198454"/>
                    </a:cubicBezTo>
                    <a:lnTo>
                      <a:pt x="82509" y="165734"/>
                    </a:lnTo>
                    <a:cubicBezTo>
                      <a:pt x="82509" y="159153"/>
                      <a:pt x="87802" y="153777"/>
                      <a:pt x="94487" y="153777"/>
                    </a:cubicBezTo>
                    <a:lnTo>
                      <a:pt x="121879" y="153777"/>
                    </a:lnTo>
                    <a:cubicBezTo>
                      <a:pt x="125593" y="134589"/>
                      <a:pt x="133115" y="116792"/>
                      <a:pt x="143700" y="101127"/>
                    </a:cubicBezTo>
                    <a:lnTo>
                      <a:pt x="124386" y="81847"/>
                    </a:lnTo>
                    <a:cubicBezTo>
                      <a:pt x="119651" y="77120"/>
                      <a:pt x="119651" y="69427"/>
                      <a:pt x="124386" y="64792"/>
                    </a:cubicBezTo>
                    <a:lnTo>
                      <a:pt x="147507" y="41619"/>
                    </a:lnTo>
                    <a:cubicBezTo>
                      <a:pt x="152057" y="36984"/>
                      <a:pt x="159764" y="36984"/>
                      <a:pt x="164499" y="41619"/>
                    </a:cubicBezTo>
                    <a:lnTo>
                      <a:pt x="183813" y="60899"/>
                    </a:lnTo>
                    <a:cubicBezTo>
                      <a:pt x="199505" y="50425"/>
                      <a:pt x="217333" y="43009"/>
                      <a:pt x="236554" y="39209"/>
                    </a:cubicBezTo>
                    <a:lnTo>
                      <a:pt x="236554" y="11957"/>
                    </a:lnTo>
                    <a:cubicBezTo>
                      <a:pt x="236554" y="5469"/>
                      <a:pt x="241847" y="0"/>
                      <a:pt x="248532" y="0"/>
                    </a:cubicBezTo>
                    <a:close/>
                  </a:path>
                </a:pathLst>
              </a:custGeom>
              <a:solidFill>
                <a:schemeClr val="accent4"/>
              </a:solidFill>
              <a:ln w="57150">
                <a:noFill/>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grpSp>
        <p:grpSp>
          <p:nvGrpSpPr>
            <p:cNvPr id="7" name="iṡḻiďé"/>
            <p:cNvGrpSpPr/>
            <p:nvPr/>
          </p:nvGrpSpPr>
          <p:grpSpPr>
            <a:xfrm>
              <a:off x="5920359" y="3463652"/>
              <a:ext cx="1784632" cy="1414622"/>
              <a:chOff x="5920359" y="3463652"/>
              <a:chExt cx="1784632" cy="1414622"/>
            </a:xfrm>
          </p:grpSpPr>
          <p:sp>
            <p:nvSpPr>
              <p:cNvPr id="20" name="iṩ1îḑé"/>
              <p:cNvSpPr/>
              <p:nvPr/>
            </p:nvSpPr>
            <p:spPr>
              <a:xfrm>
                <a:off x="6118939" y="3463652"/>
                <a:ext cx="1270592" cy="1270566"/>
              </a:xfrm>
              <a:custGeom>
                <a:avLst/>
                <a:gdLst/>
                <a:ahLst/>
                <a:cxnLst>
                  <a:cxn ang="0">
                    <a:pos x="wd2" y="hd2"/>
                  </a:cxn>
                  <a:cxn ang="5400000">
                    <a:pos x="wd2" y="hd2"/>
                  </a:cxn>
                  <a:cxn ang="10800000">
                    <a:pos x="wd2" y="hd2"/>
                  </a:cxn>
                  <a:cxn ang="16200000">
                    <a:pos x="wd2" y="hd2"/>
                  </a:cxn>
                </a:cxnLst>
                <a:rect l="0" t="0" r="r" b="b"/>
                <a:pathLst>
                  <a:path w="19331" h="19331" extrusionOk="0">
                    <a:moveTo>
                      <a:pt x="423" y="12487"/>
                    </a:moveTo>
                    <a:cubicBezTo>
                      <a:pt x="1982" y="17591"/>
                      <a:pt x="7383" y="20465"/>
                      <a:pt x="12487" y="18906"/>
                    </a:cubicBezTo>
                    <a:cubicBezTo>
                      <a:pt x="17591" y="17348"/>
                      <a:pt x="20465" y="11947"/>
                      <a:pt x="18906" y="6843"/>
                    </a:cubicBezTo>
                    <a:cubicBezTo>
                      <a:pt x="17348" y="1739"/>
                      <a:pt x="11947" y="-1135"/>
                      <a:pt x="6843" y="424"/>
                    </a:cubicBezTo>
                    <a:cubicBezTo>
                      <a:pt x="1739" y="1982"/>
                      <a:pt x="-1135" y="7383"/>
                      <a:pt x="423" y="12487"/>
                    </a:cubicBezTo>
                    <a:close/>
                  </a:path>
                </a:pathLst>
              </a:custGeom>
              <a:solidFill>
                <a:schemeClr val="bg1"/>
              </a:solidFill>
              <a:ln w="57150">
                <a:solidFill>
                  <a:schemeClr val="accent3"/>
                </a:solidFill>
                <a:miter lim="400000"/>
              </a:ln>
            </p:spPr>
            <p:txBody>
              <a:bodyPr wrap="square" lIns="91440" tIns="45720" rIns="91440" bIns="45720" anchor="ctr">
                <a:normAutofit/>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21" name="îṥļïḋê"/>
              <p:cNvSpPr/>
              <p:nvPr/>
            </p:nvSpPr>
            <p:spPr>
              <a:xfrm rot="3695988">
                <a:off x="5556611" y="4222868"/>
                <a:ext cx="1019154" cy="291657"/>
              </a:xfrm>
              <a:custGeom>
                <a:avLst/>
                <a:gdLst>
                  <a:gd name="connsiteX0" fmla="*/ 0 w 1019154"/>
                  <a:gd name="connsiteY0" fmla="*/ 28457 h 291657"/>
                  <a:gd name="connsiteX1" fmla="*/ 36653 w 1019154"/>
                  <a:gd name="connsiteY1" fmla="*/ 0 h 291657"/>
                  <a:gd name="connsiteX2" fmla="*/ 821482 w 1019154"/>
                  <a:gd name="connsiteY2" fmla="*/ 180252 h 291657"/>
                  <a:gd name="connsiteX3" fmla="*/ 923342 w 1019154"/>
                  <a:gd name="connsiteY3" fmla="*/ 116253 h 291657"/>
                  <a:gd name="connsiteX4" fmla="*/ 885470 w 1019154"/>
                  <a:gd name="connsiteY4" fmla="*/ 67450 h 291657"/>
                  <a:gd name="connsiteX5" fmla="*/ 1019154 w 1019154"/>
                  <a:gd name="connsiteY5" fmla="*/ 68365 h 291657"/>
                  <a:gd name="connsiteX6" fmla="*/ 989125 w 1019154"/>
                  <a:gd name="connsiteY6" fmla="*/ 201021 h 291657"/>
                  <a:gd name="connsiteX7" fmla="*/ 951784 w 1019154"/>
                  <a:gd name="connsiteY7" fmla="*/ 152904 h 291657"/>
                  <a:gd name="connsiteX8" fmla="*/ 843287 w 1019154"/>
                  <a:gd name="connsiteY8" fmla="*/ 220891 h 291657"/>
                  <a:gd name="connsiteX9" fmla="*/ 0 w 1019154"/>
                  <a:gd name="connsiteY9" fmla="*/ 28457 h 29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9154" h="291657">
                    <a:moveTo>
                      <a:pt x="0" y="28457"/>
                    </a:moveTo>
                    <a:lnTo>
                      <a:pt x="36653" y="0"/>
                    </a:lnTo>
                    <a:cubicBezTo>
                      <a:pt x="225228" y="242994"/>
                      <a:pt x="552992" y="313465"/>
                      <a:pt x="821482" y="180252"/>
                    </a:cubicBezTo>
                    <a:lnTo>
                      <a:pt x="923342" y="116253"/>
                    </a:lnTo>
                    <a:lnTo>
                      <a:pt x="885470" y="67450"/>
                    </a:lnTo>
                    <a:lnTo>
                      <a:pt x="1019154" y="68365"/>
                    </a:lnTo>
                    <a:cubicBezTo>
                      <a:pt x="1019154" y="68365"/>
                      <a:pt x="989125" y="201021"/>
                      <a:pt x="989125" y="201021"/>
                    </a:cubicBezTo>
                    <a:lnTo>
                      <a:pt x="951784" y="152904"/>
                    </a:lnTo>
                    <a:lnTo>
                      <a:pt x="843287" y="220891"/>
                    </a:lnTo>
                    <a:cubicBezTo>
                      <a:pt x="557611" y="361989"/>
                      <a:pt x="202314" y="289183"/>
                      <a:pt x="0" y="28457"/>
                    </a:cubicBezTo>
                    <a:close/>
                  </a:path>
                </a:pathLst>
              </a:custGeom>
              <a:solidFill>
                <a:schemeClr val="accent3"/>
              </a:solidFill>
              <a:ln w="12700" cap="flat">
                <a:noFill/>
                <a:miter lim="400000"/>
              </a:ln>
              <a:effectLst/>
            </p:spPr>
            <p:txBody>
              <a:bodyPr wrap="square" lIns="91440" tIns="45720" rIns="91440" bIns="45720" numCol="1" anchor="ctr">
                <a:normAutofit fontScale="47500" lnSpcReduction="20000"/>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22" name="ïṥḷiḓê"/>
              <p:cNvSpPr/>
              <p:nvPr/>
            </p:nvSpPr>
            <p:spPr>
              <a:xfrm>
                <a:off x="7427704" y="3943343"/>
                <a:ext cx="277287" cy="277287"/>
              </a:xfrm>
              <a:custGeom>
                <a:avLst/>
                <a:gdLst/>
                <a:ahLst/>
                <a:cxnLst>
                  <a:cxn ang="0">
                    <a:pos x="wd2" y="hd2"/>
                  </a:cxn>
                  <a:cxn ang="5400000">
                    <a:pos x="wd2" y="hd2"/>
                  </a:cxn>
                  <a:cxn ang="10800000">
                    <a:pos x="wd2" y="hd2"/>
                  </a:cxn>
                  <a:cxn ang="16200000">
                    <a:pos x="wd2" y="hd2"/>
                  </a:cxn>
                </a:cxnLst>
                <a:rect l="0" t="0" r="r" b="b"/>
                <a:pathLst>
                  <a:path w="19330" h="19331" extrusionOk="0">
                    <a:moveTo>
                      <a:pt x="424" y="12487"/>
                    </a:moveTo>
                    <a:cubicBezTo>
                      <a:pt x="1982" y="17591"/>
                      <a:pt x="7383" y="20465"/>
                      <a:pt x="12487" y="18907"/>
                    </a:cubicBezTo>
                    <a:cubicBezTo>
                      <a:pt x="17591" y="17348"/>
                      <a:pt x="20465" y="11947"/>
                      <a:pt x="18906" y="6843"/>
                    </a:cubicBezTo>
                    <a:cubicBezTo>
                      <a:pt x="17348" y="1739"/>
                      <a:pt x="11947" y="-1135"/>
                      <a:pt x="6843" y="424"/>
                    </a:cubicBezTo>
                    <a:cubicBezTo>
                      <a:pt x="1739" y="1982"/>
                      <a:pt x="-1135" y="7383"/>
                      <a:pt x="424" y="12487"/>
                    </a:cubicBezTo>
                    <a:close/>
                  </a:path>
                </a:pathLst>
              </a:custGeom>
              <a:solidFill>
                <a:schemeClr val="bg1">
                  <a:lumMod val="95000"/>
                </a:schemeClr>
              </a:solidFill>
              <a:ln w="12700">
                <a:miter lim="400000"/>
              </a:ln>
            </p:spPr>
            <p:txBody>
              <a:bodyPr wrap="square" lIns="91440" tIns="45720" rIns="91440" bIns="45720" anchor="ctr">
                <a:normAutofit fontScale="47500" lnSpcReduction="20000"/>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23" name="ïṡļíḓe"/>
              <p:cNvSpPr/>
              <p:nvPr/>
            </p:nvSpPr>
            <p:spPr>
              <a:xfrm>
                <a:off x="6429265" y="3804053"/>
                <a:ext cx="649940" cy="589764"/>
              </a:xfrm>
              <a:custGeom>
                <a:avLst/>
                <a:gdLst>
                  <a:gd name="connsiteX0" fmla="*/ 243058 w 607915"/>
                  <a:gd name="connsiteY0" fmla="*/ 416124 h 551629"/>
                  <a:gd name="connsiteX1" fmla="*/ 258029 w 607915"/>
                  <a:gd name="connsiteY1" fmla="*/ 430839 h 551629"/>
                  <a:gd name="connsiteX2" fmla="*/ 243430 w 607915"/>
                  <a:gd name="connsiteY2" fmla="*/ 445740 h 551629"/>
                  <a:gd name="connsiteX3" fmla="*/ 230412 w 607915"/>
                  <a:gd name="connsiteY3" fmla="*/ 438428 h 551629"/>
                  <a:gd name="connsiteX4" fmla="*/ 228366 w 607915"/>
                  <a:gd name="connsiteY4" fmla="*/ 431210 h 551629"/>
                  <a:gd name="connsiteX5" fmla="*/ 243058 w 607915"/>
                  <a:gd name="connsiteY5" fmla="*/ 416124 h 551629"/>
                  <a:gd name="connsiteX6" fmla="*/ 551744 w 607915"/>
                  <a:gd name="connsiteY6" fmla="*/ 407129 h 551629"/>
                  <a:gd name="connsiteX7" fmla="*/ 531968 w 607915"/>
                  <a:gd name="connsiteY7" fmla="*/ 412505 h 551629"/>
                  <a:gd name="connsiteX8" fmla="*/ 518598 w 607915"/>
                  <a:gd name="connsiteY8" fmla="*/ 445040 h 551629"/>
                  <a:gd name="connsiteX9" fmla="*/ 486381 w 607915"/>
                  <a:gd name="connsiteY9" fmla="*/ 458481 h 551629"/>
                  <a:gd name="connsiteX10" fmla="*/ 481089 w 607915"/>
                  <a:gd name="connsiteY10" fmla="*/ 478688 h 551629"/>
                  <a:gd name="connsiteX11" fmla="*/ 533082 w 607915"/>
                  <a:gd name="connsiteY11" fmla="*/ 459593 h 551629"/>
                  <a:gd name="connsiteX12" fmla="*/ 551744 w 607915"/>
                  <a:gd name="connsiteY12" fmla="*/ 407129 h 551629"/>
                  <a:gd name="connsiteX13" fmla="*/ 179372 w 607915"/>
                  <a:gd name="connsiteY13" fmla="*/ 401381 h 551629"/>
                  <a:gd name="connsiteX14" fmla="*/ 190690 w 607915"/>
                  <a:gd name="connsiteY14" fmla="*/ 402770 h 551629"/>
                  <a:gd name="connsiteX15" fmla="*/ 196344 w 607915"/>
                  <a:gd name="connsiteY15" fmla="*/ 422865 h 551629"/>
                  <a:gd name="connsiteX16" fmla="*/ 176232 w 607915"/>
                  <a:gd name="connsiteY16" fmla="*/ 428607 h 551629"/>
                  <a:gd name="connsiteX17" fmla="*/ 170671 w 607915"/>
                  <a:gd name="connsiteY17" fmla="*/ 423143 h 551629"/>
                  <a:gd name="connsiteX18" fmla="*/ 170486 w 607915"/>
                  <a:gd name="connsiteY18" fmla="*/ 408326 h 551629"/>
                  <a:gd name="connsiteX19" fmla="*/ 179372 w 607915"/>
                  <a:gd name="connsiteY19" fmla="*/ 401381 h 551629"/>
                  <a:gd name="connsiteX20" fmla="*/ 306331 w 607915"/>
                  <a:gd name="connsiteY20" fmla="*/ 400103 h 551629"/>
                  <a:gd name="connsiteX21" fmla="*/ 315310 w 607915"/>
                  <a:gd name="connsiteY21" fmla="*/ 406833 h 551629"/>
                  <a:gd name="connsiteX22" fmla="*/ 310106 w 607915"/>
                  <a:gd name="connsiteY22" fmla="*/ 427126 h 551629"/>
                  <a:gd name="connsiteX23" fmla="*/ 289847 w 607915"/>
                  <a:gd name="connsiteY23" fmla="*/ 421937 h 551629"/>
                  <a:gd name="connsiteX24" fmla="*/ 295051 w 607915"/>
                  <a:gd name="connsiteY24" fmla="*/ 401644 h 551629"/>
                  <a:gd name="connsiteX25" fmla="*/ 306331 w 607915"/>
                  <a:gd name="connsiteY25" fmla="*/ 400103 h 551629"/>
                  <a:gd name="connsiteX26" fmla="*/ 485847 w 607915"/>
                  <a:gd name="connsiteY26" fmla="*/ 390456 h 551629"/>
                  <a:gd name="connsiteX27" fmla="*/ 470319 w 607915"/>
                  <a:gd name="connsiteY27" fmla="*/ 396933 h 551629"/>
                  <a:gd name="connsiteX28" fmla="*/ 470412 w 607915"/>
                  <a:gd name="connsiteY28" fmla="*/ 428077 h 551629"/>
                  <a:gd name="connsiteX29" fmla="*/ 501608 w 607915"/>
                  <a:gd name="connsiteY29" fmla="*/ 427985 h 551629"/>
                  <a:gd name="connsiteX30" fmla="*/ 501515 w 607915"/>
                  <a:gd name="connsiteY30" fmla="*/ 396840 h 551629"/>
                  <a:gd name="connsiteX31" fmla="*/ 485847 w 607915"/>
                  <a:gd name="connsiteY31" fmla="*/ 390456 h 551629"/>
                  <a:gd name="connsiteX32" fmla="*/ 432810 w 607915"/>
                  <a:gd name="connsiteY32" fmla="*/ 376726 h 551629"/>
                  <a:gd name="connsiteX33" fmla="*/ 440609 w 607915"/>
                  <a:gd name="connsiteY33" fmla="*/ 459871 h 551629"/>
                  <a:gd name="connsiteX34" fmla="*/ 457785 w 607915"/>
                  <a:gd name="connsiteY34" fmla="*/ 472199 h 551629"/>
                  <a:gd name="connsiteX35" fmla="*/ 463077 w 607915"/>
                  <a:gd name="connsiteY35" fmla="*/ 452548 h 551629"/>
                  <a:gd name="connsiteX36" fmla="*/ 453607 w 607915"/>
                  <a:gd name="connsiteY36" fmla="*/ 445318 h 551629"/>
                  <a:gd name="connsiteX37" fmla="*/ 445994 w 607915"/>
                  <a:gd name="connsiteY37" fmla="*/ 389888 h 551629"/>
                  <a:gd name="connsiteX38" fmla="*/ 143052 w 607915"/>
                  <a:gd name="connsiteY38" fmla="*/ 358214 h 551629"/>
                  <a:gd name="connsiteX39" fmla="*/ 152140 w 607915"/>
                  <a:gd name="connsiteY39" fmla="*/ 365023 h 551629"/>
                  <a:gd name="connsiteX40" fmla="*/ 146940 w 607915"/>
                  <a:gd name="connsiteY40" fmla="*/ 385345 h 551629"/>
                  <a:gd name="connsiteX41" fmla="*/ 126604 w 607915"/>
                  <a:gd name="connsiteY41" fmla="*/ 380149 h 551629"/>
                  <a:gd name="connsiteX42" fmla="*/ 131804 w 607915"/>
                  <a:gd name="connsiteY42" fmla="*/ 359826 h 551629"/>
                  <a:gd name="connsiteX43" fmla="*/ 143052 w 607915"/>
                  <a:gd name="connsiteY43" fmla="*/ 358214 h 551629"/>
                  <a:gd name="connsiteX44" fmla="*/ 341949 w 607915"/>
                  <a:gd name="connsiteY44" fmla="*/ 356317 h 551629"/>
                  <a:gd name="connsiteX45" fmla="*/ 353191 w 607915"/>
                  <a:gd name="connsiteY45" fmla="*/ 357637 h 551629"/>
                  <a:gd name="connsiteX46" fmla="*/ 358772 w 607915"/>
                  <a:gd name="connsiteY46" fmla="*/ 377838 h 551629"/>
                  <a:gd name="connsiteX47" fmla="*/ 338589 w 607915"/>
                  <a:gd name="connsiteY47" fmla="*/ 383398 h 551629"/>
                  <a:gd name="connsiteX48" fmla="*/ 333102 w 607915"/>
                  <a:gd name="connsiteY48" fmla="*/ 378023 h 551629"/>
                  <a:gd name="connsiteX49" fmla="*/ 333008 w 607915"/>
                  <a:gd name="connsiteY49" fmla="*/ 363197 h 551629"/>
                  <a:gd name="connsiteX50" fmla="*/ 341949 w 607915"/>
                  <a:gd name="connsiteY50" fmla="*/ 356317 h 551629"/>
                  <a:gd name="connsiteX51" fmla="*/ 492439 w 607915"/>
                  <a:gd name="connsiteY51" fmla="*/ 348419 h 551629"/>
                  <a:gd name="connsiteX52" fmla="*/ 449893 w 607915"/>
                  <a:gd name="connsiteY52" fmla="*/ 359485 h 551629"/>
                  <a:gd name="connsiteX53" fmla="*/ 462984 w 607915"/>
                  <a:gd name="connsiteY53" fmla="*/ 372647 h 551629"/>
                  <a:gd name="connsiteX54" fmla="*/ 518413 w 607915"/>
                  <a:gd name="connsiteY54" fmla="*/ 379877 h 551629"/>
                  <a:gd name="connsiteX55" fmla="*/ 525655 w 607915"/>
                  <a:gd name="connsiteY55" fmla="*/ 389146 h 551629"/>
                  <a:gd name="connsiteX56" fmla="*/ 545059 w 607915"/>
                  <a:gd name="connsiteY56" fmla="*/ 383863 h 551629"/>
                  <a:gd name="connsiteX57" fmla="*/ 532896 w 607915"/>
                  <a:gd name="connsiteY57" fmla="*/ 367178 h 551629"/>
                  <a:gd name="connsiteX58" fmla="*/ 492439 w 607915"/>
                  <a:gd name="connsiteY58" fmla="*/ 348419 h 551629"/>
                  <a:gd name="connsiteX59" fmla="*/ 122546 w 607915"/>
                  <a:gd name="connsiteY59" fmla="*/ 298280 h 551629"/>
                  <a:gd name="connsiteX60" fmla="*/ 137574 w 607915"/>
                  <a:gd name="connsiteY60" fmla="*/ 313019 h 551629"/>
                  <a:gd name="connsiteX61" fmla="*/ 122917 w 607915"/>
                  <a:gd name="connsiteY61" fmla="*/ 327944 h 551629"/>
                  <a:gd name="connsiteX62" fmla="*/ 109929 w 607915"/>
                  <a:gd name="connsiteY62" fmla="*/ 320713 h 551629"/>
                  <a:gd name="connsiteX63" fmla="*/ 107981 w 607915"/>
                  <a:gd name="connsiteY63" fmla="*/ 313390 h 551629"/>
                  <a:gd name="connsiteX64" fmla="*/ 122546 w 607915"/>
                  <a:gd name="connsiteY64" fmla="*/ 298280 h 551629"/>
                  <a:gd name="connsiteX65" fmla="*/ 245832 w 607915"/>
                  <a:gd name="connsiteY65" fmla="*/ 296467 h 551629"/>
                  <a:gd name="connsiteX66" fmla="*/ 226516 w 607915"/>
                  <a:gd name="connsiteY66" fmla="*/ 307870 h 551629"/>
                  <a:gd name="connsiteX67" fmla="*/ 237938 w 607915"/>
                  <a:gd name="connsiteY67" fmla="*/ 327152 h 551629"/>
                  <a:gd name="connsiteX68" fmla="*/ 257254 w 607915"/>
                  <a:gd name="connsiteY68" fmla="*/ 315750 h 551629"/>
                  <a:gd name="connsiteX69" fmla="*/ 245832 w 607915"/>
                  <a:gd name="connsiteY69" fmla="*/ 296467 h 551629"/>
                  <a:gd name="connsiteX70" fmla="*/ 361161 w 607915"/>
                  <a:gd name="connsiteY70" fmla="*/ 296093 h 551629"/>
                  <a:gd name="connsiteX71" fmla="*/ 376108 w 607915"/>
                  <a:gd name="connsiteY71" fmla="*/ 310819 h 551629"/>
                  <a:gd name="connsiteX72" fmla="*/ 361347 w 607915"/>
                  <a:gd name="connsiteY72" fmla="*/ 325730 h 551629"/>
                  <a:gd name="connsiteX73" fmla="*/ 348536 w 607915"/>
                  <a:gd name="connsiteY73" fmla="*/ 318506 h 551629"/>
                  <a:gd name="connsiteX74" fmla="*/ 346400 w 607915"/>
                  <a:gd name="connsiteY74" fmla="*/ 311097 h 551629"/>
                  <a:gd name="connsiteX75" fmla="*/ 361161 w 607915"/>
                  <a:gd name="connsiteY75" fmla="*/ 296093 h 551629"/>
                  <a:gd name="connsiteX76" fmla="*/ 478582 w 607915"/>
                  <a:gd name="connsiteY76" fmla="*/ 292282 h 551629"/>
                  <a:gd name="connsiteX77" fmla="*/ 494459 w 607915"/>
                  <a:gd name="connsiteY77" fmla="*/ 292282 h 551629"/>
                  <a:gd name="connsiteX78" fmla="*/ 504672 w 607915"/>
                  <a:gd name="connsiteY78" fmla="*/ 302571 h 551629"/>
                  <a:gd name="connsiteX79" fmla="*/ 504672 w 607915"/>
                  <a:gd name="connsiteY79" fmla="*/ 317587 h 551629"/>
                  <a:gd name="connsiteX80" fmla="*/ 541438 w 607915"/>
                  <a:gd name="connsiteY80" fmla="*/ 332789 h 551629"/>
                  <a:gd name="connsiteX81" fmla="*/ 552208 w 607915"/>
                  <a:gd name="connsiteY81" fmla="*/ 322037 h 551629"/>
                  <a:gd name="connsiteX82" fmla="*/ 566692 w 607915"/>
                  <a:gd name="connsiteY82" fmla="*/ 322037 h 551629"/>
                  <a:gd name="connsiteX83" fmla="*/ 578019 w 607915"/>
                  <a:gd name="connsiteY83" fmla="*/ 333160 h 551629"/>
                  <a:gd name="connsiteX84" fmla="*/ 578019 w 607915"/>
                  <a:gd name="connsiteY84" fmla="*/ 347620 h 551629"/>
                  <a:gd name="connsiteX85" fmla="*/ 567063 w 607915"/>
                  <a:gd name="connsiteY85" fmla="*/ 358558 h 551629"/>
                  <a:gd name="connsiteX86" fmla="*/ 582197 w 607915"/>
                  <a:gd name="connsiteY86" fmla="*/ 395079 h 551629"/>
                  <a:gd name="connsiteX87" fmla="*/ 597795 w 607915"/>
                  <a:gd name="connsiteY87" fmla="*/ 395079 h 551629"/>
                  <a:gd name="connsiteX88" fmla="*/ 607915 w 607915"/>
                  <a:gd name="connsiteY88" fmla="*/ 405368 h 551629"/>
                  <a:gd name="connsiteX89" fmla="*/ 607915 w 607915"/>
                  <a:gd name="connsiteY89" fmla="*/ 421218 h 551629"/>
                  <a:gd name="connsiteX90" fmla="*/ 597702 w 607915"/>
                  <a:gd name="connsiteY90" fmla="*/ 431414 h 551629"/>
                  <a:gd name="connsiteX91" fmla="*/ 582104 w 607915"/>
                  <a:gd name="connsiteY91" fmla="*/ 431414 h 551629"/>
                  <a:gd name="connsiteX92" fmla="*/ 566971 w 607915"/>
                  <a:gd name="connsiteY92" fmla="*/ 467935 h 551629"/>
                  <a:gd name="connsiteX93" fmla="*/ 578112 w 607915"/>
                  <a:gd name="connsiteY93" fmla="*/ 478873 h 551629"/>
                  <a:gd name="connsiteX94" fmla="*/ 578112 w 607915"/>
                  <a:gd name="connsiteY94" fmla="*/ 493333 h 551629"/>
                  <a:gd name="connsiteX95" fmla="*/ 566971 w 607915"/>
                  <a:gd name="connsiteY95" fmla="*/ 504642 h 551629"/>
                  <a:gd name="connsiteX96" fmla="*/ 552487 w 607915"/>
                  <a:gd name="connsiteY96" fmla="*/ 504642 h 551629"/>
                  <a:gd name="connsiteX97" fmla="*/ 541345 w 607915"/>
                  <a:gd name="connsiteY97" fmla="*/ 493611 h 551629"/>
                  <a:gd name="connsiteX98" fmla="*/ 504950 w 607915"/>
                  <a:gd name="connsiteY98" fmla="*/ 508813 h 551629"/>
                  <a:gd name="connsiteX99" fmla="*/ 504950 w 607915"/>
                  <a:gd name="connsiteY99" fmla="*/ 524385 h 551629"/>
                  <a:gd name="connsiteX100" fmla="*/ 494644 w 607915"/>
                  <a:gd name="connsiteY100" fmla="*/ 534674 h 551629"/>
                  <a:gd name="connsiteX101" fmla="*/ 478861 w 607915"/>
                  <a:gd name="connsiteY101" fmla="*/ 534674 h 551629"/>
                  <a:gd name="connsiteX102" fmla="*/ 468555 w 607915"/>
                  <a:gd name="connsiteY102" fmla="*/ 524385 h 551629"/>
                  <a:gd name="connsiteX103" fmla="*/ 468555 w 607915"/>
                  <a:gd name="connsiteY103" fmla="*/ 508813 h 551629"/>
                  <a:gd name="connsiteX104" fmla="*/ 431881 w 607915"/>
                  <a:gd name="connsiteY104" fmla="*/ 493889 h 551629"/>
                  <a:gd name="connsiteX105" fmla="*/ 421018 w 607915"/>
                  <a:gd name="connsiteY105" fmla="*/ 504734 h 551629"/>
                  <a:gd name="connsiteX106" fmla="*/ 406534 w 607915"/>
                  <a:gd name="connsiteY106" fmla="*/ 504734 h 551629"/>
                  <a:gd name="connsiteX107" fmla="*/ 395300 w 607915"/>
                  <a:gd name="connsiteY107" fmla="*/ 493611 h 551629"/>
                  <a:gd name="connsiteX108" fmla="*/ 395300 w 607915"/>
                  <a:gd name="connsiteY108" fmla="*/ 479151 h 551629"/>
                  <a:gd name="connsiteX109" fmla="*/ 406070 w 607915"/>
                  <a:gd name="connsiteY109" fmla="*/ 468399 h 551629"/>
                  <a:gd name="connsiteX110" fmla="*/ 390658 w 607915"/>
                  <a:gd name="connsiteY110" fmla="*/ 431785 h 551629"/>
                  <a:gd name="connsiteX111" fmla="*/ 375617 w 607915"/>
                  <a:gd name="connsiteY111" fmla="*/ 431785 h 551629"/>
                  <a:gd name="connsiteX112" fmla="*/ 365311 w 607915"/>
                  <a:gd name="connsiteY112" fmla="*/ 421589 h 551629"/>
                  <a:gd name="connsiteX113" fmla="*/ 365311 w 607915"/>
                  <a:gd name="connsiteY113" fmla="*/ 405738 h 551629"/>
                  <a:gd name="connsiteX114" fmla="*/ 375617 w 607915"/>
                  <a:gd name="connsiteY114" fmla="*/ 395449 h 551629"/>
                  <a:gd name="connsiteX115" fmla="*/ 390658 w 607915"/>
                  <a:gd name="connsiteY115" fmla="*/ 395449 h 551629"/>
                  <a:gd name="connsiteX116" fmla="*/ 405792 w 607915"/>
                  <a:gd name="connsiteY116" fmla="*/ 358650 h 551629"/>
                  <a:gd name="connsiteX117" fmla="*/ 395114 w 607915"/>
                  <a:gd name="connsiteY117" fmla="*/ 347991 h 551629"/>
                  <a:gd name="connsiteX118" fmla="*/ 395114 w 607915"/>
                  <a:gd name="connsiteY118" fmla="*/ 333531 h 551629"/>
                  <a:gd name="connsiteX119" fmla="*/ 406256 w 607915"/>
                  <a:gd name="connsiteY119" fmla="*/ 322315 h 551629"/>
                  <a:gd name="connsiteX120" fmla="*/ 420740 w 607915"/>
                  <a:gd name="connsiteY120" fmla="*/ 322315 h 551629"/>
                  <a:gd name="connsiteX121" fmla="*/ 431417 w 607915"/>
                  <a:gd name="connsiteY121" fmla="*/ 332974 h 551629"/>
                  <a:gd name="connsiteX122" fmla="*/ 468276 w 607915"/>
                  <a:gd name="connsiteY122" fmla="*/ 317587 h 551629"/>
                  <a:gd name="connsiteX123" fmla="*/ 468276 w 607915"/>
                  <a:gd name="connsiteY123" fmla="*/ 302571 h 551629"/>
                  <a:gd name="connsiteX124" fmla="*/ 478582 w 607915"/>
                  <a:gd name="connsiteY124" fmla="*/ 292282 h 551629"/>
                  <a:gd name="connsiteX125" fmla="*/ 134055 w 607915"/>
                  <a:gd name="connsiteY125" fmla="*/ 239316 h 551629"/>
                  <a:gd name="connsiteX126" fmla="*/ 145381 w 607915"/>
                  <a:gd name="connsiteY126" fmla="*/ 240658 h 551629"/>
                  <a:gd name="connsiteX127" fmla="*/ 151038 w 607915"/>
                  <a:gd name="connsiteY127" fmla="*/ 260754 h 551629"/>
                  <a:gd name="connsiteX128" fmla="*/ 130913 w 607915"/>
                  <a:gd name="connsiteY128" fmla="*/ 266403 h 551629"/>
                  <a:gd name="connsiteX129" fmla="*/ 125349 w 607915"/>
                  <a:gd name="connsiteY129" fmla="*/ 261124 h 551629"/>
                  <a:gd name="connsiteX130" fmla="*/ 125163 w 607915"/>
                  <a:gd name="connsiteY130" fmla="*/ 246307 h 551629"/>
                  <a:gd name="connsiteX131" fmla="*/ 134055 w 607915"/>
                  <a:gd name="connsiteY131" fmla="*/ 239316 h 551629"/>
                  <a:gd name="connsiteX132" fmla="*/ 348433 w 607915"/>
                  <a:gd name="connsiteY132" fmla="*/ 237404 h 551629"/>
                  <a:gd name="connsiteX133" fmla="*/ 356802 w 607915"/>
                  <a:gd name="connsiteY133" fmla="*/ 243997 h 551629"/>
                  <a:gd name="connsiteX134" fmla="*/ 352438 w 607915"/>
                  <a:gd name="connsiteY134" fmla="*/ 263280 h 551629"/>
                  <a:gd name="connsiteX135" fmla="*/ 277405 w 607915"/>
                  <a:gd name="connsiteY135" fmla="*/ 315935 h 551629"/>
                  <a:gd name="connsiteX136" fmla="*/ 259947 w 607915"/>
                  <a:gd name="connsiteY136" fmla="*/ 343005 h 551629"/>
                  <a:gd name="connsiteX137" fmla="*/ 210451 w 607915"/>
                  <a:gd name="connsiteY137" fmla="*/ 330211 h 551629"/>
                  <a:gd name="connsiteX138" fmla="*/ 223173 w 607915"/>
                  <a:gd name="connsiteY138" fmla="*/ 280800 h 551629"/>
                  <a:gd name="connsiteX139" fmla="*/ 255397 w 607915"/>
                  <a:gd name="connsiteY139" fmla="*/ 278576 h 551629"/>
                  <a:gd name="connsiteX140" fmla="*/ 337765 w 607915"/>
                  <a:gd name="connsiteY140" fmla="*/ 238250 h 551629"/>
                  <a:gd name="connsiteX141" fmla="*/ 348433 w 607915"/>
                  <a:gd name="connsiteY141" fmla="*/ 237404 h 551629"/>
                  <a:gd name="connsiteX142" fmla="*/ 185407 w 607915"/>
                  <a:gd name="connsiteY142" fmla="*/ 194979 h 551629"/>
                  <a:gd name="connsiteX143" fmla="*/ 194484 w 607915"/>
                  <a:gd name="connsiteY143" fmla="*/ 201787 h 551629"/>
                  <a:gd name="connsiteX144" fmla="*/ 189290 w 607915"/>
                  <a:gd name="connsiteY144" fmla="*/ 222070 h 551629"/>
                  <a:gd name="connsiteX145" fmla="*/ 189198 w 607915"/>
                  <a:gd name="connsiteY145" fmla="*/ 222070 h 551629"/>
                  <a:gd name="connsiteX146" fmla="*/ 188919 w 607915"/>
                  <a:gd name="connsiteY146" fmla="*/ 222162 h 551629"/>
                  <a:gd name="connsiteX147" fmla="*/ 188827 w 607915"/>
                  <a:gd name="connsiteY147" fmla="*/ 222255 h 551629"/>
                  <a:gd name="connsiteX148" fmla="*/ 168515 w 607915"/>
                  <a:gd name="connsiteY148" fmla="*/ 216976 h 551629"/>
                  <a:gd name="connsiteX149" fmla="*/ 173709 w 607915"/>
                  <a:gd name="connsiteY149" fmla="*/ 196693 h 551629"/>
                  <a:gd name="connsiteX150" fmla="*/ 173987 w 607915"/>
                  <a:gd name="connsiteY150" fmla="*/ 196600 h 551629"/>
                  <a:gd name="connsiteX151" fmla="*/ 174173 w 607915"/>
                  <a:gd name="connsiteY151" fmla="*/ 196507 h 551629"/>
                  <a:gd name="connsiteX152" fmla="*/ 185407 w 607915"/>
                  <a:gd name="connsiteY152" fmla="*/ 194979 h 551629"/>
                  <a:gd name="connsiteX153" fmla="*/ 296864 w 607915"/>
                  <a:gd name="connsiteY153" fmla="*/ 194030 h 551629"/>
                  <a:gd name="connsiteX154" fmla="*/ 308161 w 607915"/>
                  <a:gd name="connsiteY154" fmla="*/ 195456 h 551629"/>
                  <a:gd name="connsiteX155" fmla="*/ 313734 w 607915"/>
                  <a:gd name="connsiteY155" fmla="*/ 215593 h 551629"/>
                  <a:gd name="connsiteX156" fmla="*/ 293578 w 607915"/>
                  <a:gd name="connsiteY156" fmla="*/ 221161 h 551629"/>
                  <a:gd name="connsiteX157" fmla="*/ 288099 w 607915"/>
                  <a:gd name="connsiteY157" fmla="*/ 215872 h 551629"/>
                  <a:gd name="connsiteX158" fmla="*/ 288006 w 607915"/>
                  <a:gd name="connsiteY158" fmla="*/ 201024 h 551629"/>
                  <a:gd name="connsiteX159" fmla="*/ 296864 w 607915"/>
                  <a:gd name="connsiteY159" fmla="*/ 194030 h 551629"/>
                  <a:gd name="connsiteX160" fmla="*/ 240930 w 607915"/>
                  <a:gd name="connsiteY160" fmla="*/ 178059 h 551629"/>
                  <a:gd name="connsiteX161" fmla="*/ 255890 w 607915"/>
                  <a:gd name="connsiteY161" fmla="*/ 192809 h 551629"/>
                  <a:gd name="connsiteX162" fmla="*/ 241209 w 607915"/>
                  <a:gd name="connsiteY162" fmla="*/ 207745 h 551629"/>
                  <a:gd name="connsiteX163" fmla="*/ 228200 w 607915"/>
                  <a:gd name="connsiteY163" fmla="*/ 200324 h 551629"/>
                  <a:gd name="connsiteX164" fmla="*/ 226156 w 607915"/>
                  <a:gd name="connsiteY164" fmla="*/ 192902 h 551629"/>
                  <a:gd name="connsiteX165" fmla="*/ 240930 w 607915"/>
                  <a:gd name="connsiteY165" fmla="*/ 178059 h 551629"/>
                  <a:gd name="connsiteX166" fmla="*/ 205545 w 607915"/>
                  <a:gd name="connsiteY166" fmla="*/ 0 h 551629"/>
                  <a:gd name="connsiteX167" fmla="*/ 277402 w 607915"/>
                  <a:gd name="connsiteY167" fmla="*/ 0 h 551629"/>
                  <a:gd name="connsiteX168" fmla="*/ 289100 w 607915"/>
                  <a:gd name="connsiteY168" fmla="*/ 11587 h 551629"/>
                  <a:gd name="connsiteX169" fmla="*/ 289100 w 607915"/>
                  <a:gd name="connsiteY169" fmla="*/ 41527 h 551629"/>
                  <a:gd name="connsiteX170" fmla="*/ 277402 w 607915"/>
                  <a:gd name="connsiteY170" fmla="*/ 53114 h 551629"/>
                  <a:gd name="connsiteX171" fmla="*/ 269047 w 607915"/>
                  <a:gd name="connsiteY171" fmla="*/ 53114 h 551629"/>
                  <a:gd name="connsiteX172" fmla="*/ 269047 w 607915"/>
                  <a:gd name="connsiteY172" fmla="*/ 74156 h 551629"/>
                  <a:gd name="connsiteX173" fmla="*/ 391223 w 607915"/>
                  <a:gd name="connsiteY173" fmla="*/ 124767 h 551629"/>
                  <a:gd name="connsiteX174" fmla="*/ 407563 w 607915"/>
                  <a:gd name="connsiteY174" fmla="*/ 108453 h 551629"/>
                  <a:gd name="connsiteX175" fmla="*/ 392894 w 607915"/>
                  <a:gd name="connsiteY175" fmla="*/ 93900 h 551629"/>
                  <a:gd name="connsiteX176" fmla="*/ 405706 w 607915"/>
                  <a:gd name="connsiteY176" fmla="*/ 81201 h 551629"/>
                  <a:gd name="connsiteX177" fmla="*/ 455468 w 607915"/>
                  <a:gd name="connsiteY177" fmla="*/ 81201 h 551629"/>
                  <a:gd name="connsiteX178" fmla="*/ 473014 w 607915"/>
                  <a:gd name="connsiteY178" fmla="*/ 98720 h 551629"/>
                  <a:gd name="connsiteX179" fmla="*/ 473014 w 607915"/>
                  <a:gd name="connsiteY179" fmla="*/ 148404 h 551629"/>
                  <a:gd name="connsiteX180" fmla="*/ 460295 w 607915"/>
                  <a:gd name="connsiteY180" fmla="*/ 161104 h 551629"/>
                  <a:gd name="connsiteX181" fmla="*/ 445441 w 607915"/>
                  <a:gd name="connsiteY181" fmla="*/ 146272 h 551629"/>
                  <a:gd name="connsiteX182" fmla="*/ 429101 w 607915"/>
                  <a:gd name="connsiteY182" fmla="*/ 162587 h 551629"/>
                  <a:gd name="connsiteX183" fmla="*/ 448505 w 607915"/>
                  <a:gd name="connsiteY183" fmla="*/ 190673 h 551629"/>
                  <a:gd name="connsiteX184" fmla="*/ 477470 w 607915"/>
                  <a:gd name="connsiteY184" fmla="*/ 267702 h 551629"/>
                  <a:gd name="connsiteX185" fmla="*/ 475892 w 607915"/>
                  <a:gd name="connsiteY185" fmla="*/ 267702 h 551629"/>
                  <a:gd name="connsiteX186" fmla="*/ 443213 w 607915"/>
                  <a:gd name="connsiteY186" fmla="*/ 299960 h 551629"/>
                  <a:gd name="connsiteX187" fmla="*/ 437271 w 607915"/>
                  <a:gd name="connsiteY187" fmla="*/ 302370 h 551629"/>
                  <a:gd name="connsiteX188" fmla="*/ 425109 w 607915"/>
                  <a:gd name="connsiteY188" fmla="*/ 294955 h 551629"/>
                  <a:gd name="connsiteX189" fmla="*/ 400600 w 607915"/>
                  <a:gd name="connsiteY189" fmla="*/ 218852 h 551629"/>
                  <a:gd name="connsiteX190" fmla="*/ 148356 w 607915"/>
                  <a:gd name="connsiteY190" fmla="*/ 153317 h 551629"/>
                  <a:gd name="connsiteX191" fmla="*/ 82719 w 607915"/>
                  <a:gd name="connsiteY191" fmla="*/ 405261 h 551629"/>
                  <a:gd name="connsiteX192" fmla="*/ 334963 w 607915"/>
                  <a:gd name="connsiteY192" fmla="*/ 470704 h 551629"/>
                  <a:gd name="connsiteX193" fmla="*/ 359101 w 607915"/>
                  <a:gd name="connsiteY193" fmla="*/ 453833 h 551629"/>
                  <a:gd name="connsiteX194" fmla="*/ 373027 w 607915"/>
                  <a:gd name="connsiteY194" fmla="*/ 457170 h 551629"/>
                  <a:gd name="connsiteX195" fmla="*/ 375440 w 607915"/>
                  <a:gd name="connsiteY195" fmla="*/ 463103 h 551629"/>
                  <a:gd name="connsiteX196" fmla="*/ 366156 w 607915"/>
                  <a:gd name="connsiteY196" fmla="*/ 485906 h 551629"/>
                  <a:gd name="connsiteX197" fmla="*/ 375719 w 607915"/>
                  <a:gd name="connsiteY197" fmla="*/ 509079 h 551629"/>
                  <a:gd name="connsiteX198" fmla="*/ 376740 w 607915"/>
                  <a:gd name="connsiteY198" fmla="*/ 510006 h 551629"/>
                  <a:gd name="connsiteX199" fmla="*/ 363093 w 607915"/>
                  <a:gd name="connsiteY199" fmla="*/ 518719 h 551629"/>
                  <a:gd name="connsiteX200" fmla="*/ 34536 w 607915"/>
                  <a:gd name="connsiteY200" fmla="*/ 433440 h 551629"/>
                  <a:gd name="connsiteX201" fmla="*/ 54032 w 607915"/>
                  <a:gd name="connsiteY201" fmla="*/ 162587 h 551629"/>
                  <a:gd name="connsiteX202" fmla="*/ 37692 w 607915"/>
                  <a:gd name="connsiteY202" fmla="*/ 146180 h 551629"/>
                  <a:gd name="connsiteX203" fmla="*/ 23024 w 607915"/>
                  <a:gd name="connsiteY203" fmla="*/ 160733 h 551629"/>
                  <a:gd name="connsiteX204" fmla="*/ 10305 w 607915"/>
                  <a:gd name="connsiteY204" fmla="*/ 148126 h 551629"/>
                  <a:gd name="connsiteX205" fmla="*/ 10305 w 607915"/>
                  <a:gd name="connsiteY205" fmla="*/ 98442 h 551629"/>
                  <a:gd name="connsiteX206" fmla="*/ 27851 w 607915"/>
                  <a:gd name="connsiteY206" fmla="*/ 80923 h 551629"/>
                  <a:gd name="connsiteX207" fmla="*/ 77613 w 607915"/>
                  <a:gd name="connsiteY207" fmla="*/ 80923 h 551629"/>
                  <a:gd name="connsiteX208" fmla="*/ 90425 w 607915"/>
                  <a:gd name="connsiteY208" fmla="*/ 93529 h 551629"/>
                  <a:gd name="connsiteX209" fmla="*/ 75571 w 607915"/>
                  <a:gd name="connsiteY209" fmla="*/ 108360 h 551629"/>
                  <a:gd name="connsiteX210" fmla="*/ 91910 w 607915"/>
                  <a:gd name="connsiteY210" fmla="*/ 124675 h 551629"/>
                  <a:gd name="connsiteX211" fmla="*/ 119948 w 607915"/>
                  <a:gd name="connsiteY211" fmla="*/ 105301 h 551629"/>
                  <a:gd name="connsiteX212" fmla="*/ 215386 w 607915"/>
                  <a:gd name="connsiteY212" fmla="*/ 73785 h 551629"/>
                  <a:gd name="connsiteX213" fmla="*/ 215386 w 607915"/>
                  <a:gd name="connsiteY213" fmla="*/ 53022 h 551629"/>
                  <a:gd name="connsiteX214" fmla="*/ 205545 w 607915"/>
                  <a:gd name="connsiteY214" fmla="*/ 53022 h 551629"/>
                  <a:gd name="connsiteX215" fmla="*/ 193847 w 607915"/>
                  <a:gd name="connsiteY215" fmla="*/ 41342 h 551629"/>
                  <a:gd name="connsiteX216" fmla="*/ 193847 w 607915"/>
                  <a:gd name="connsiteY216" fmla="*/ 11587 h 551629"/>
                  <a:gd name="connsiteX217" fmla="*/ 205545 w 607915"/>
                  <a:gd name="connsiteY217" fmla="*/ 0 h 55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607915" h="551629">
                    <a:moveTo>
                      <a:pt x="243058" y="416124"/>
                    </a:moveTo>
                    <a:cubicBezTo>
                      <a:pt x="251334" y="416124"/>
                      <a:pt x="258029" y="422695"/>
                      <a:pt x="258029" y="430839"/>
                    </a:cubicBezTo>
                    <a:cubicBezTo>
                      <a:pt x="258122" y="438984"/>
                      <a:pt x="251613" y="445647"/>
                      <a:pt x="243430" y="445740"/>
                    </a:cubicBezTo>
                    <a:cubicBezTo>
                      <a:pt x="237851" y="445832"/>
                      <a:pt x="233016" y="442871"/>
                      <a:pt x="230412" y="438428"/>
                    </a:cubicBezTo>
                    <a:cubicBezTo>
                      <a:pt x="229110" y="436392"/>
                      <a:pt x="228366" y="433894"/>
                      <a:pt x="228366" y="431210"/>
                    </a:cubicBezTo>
                    <a:cubicBezTo>
                      <a:pt x="228273" y="422880"/>
                      <a:pt x="234875" y="416217"/>
                      <a:pt x="243058" y="416124"/>
                    </a:cubicBezTo>
                    <a:close/>
                    <a:moveTo>
                      <a:pt x="551744" y="407129"/>
                    </a:moveTo>
                    <a:lnTo>
                      <a:pt x="531968" y="412505"/>
                    </a:lnTo>
                    <a:cubicBezTo>
                      <a:pt x="531968" y="424277"/>
                      <a:pt x="527511" y="436049"/>
                      <a:pt x="518598" y="445040"/>
                    </a:cubicBezTo>
                    <a:cubicBezTo>
                      <a:pt x="509778" y="453939"/>
                      <a:pt x="497987" y="458388"/>
                      <a:pt x="486381" y="458481"/>
                    </a:cubicBezTo>
                    <a:lnTo>
                      <a:pt x="481089" y="478688"/>
                    </a:lnTo>
                    <a:cubicBezTo>
                      <a:pt x="499751" y="480263"/>
                      <a:pt x="518784" y="473868"/>
                      <a:pt x="533082" y="459593"/>
                    </a:cubicBezTo>
                    <a:cubicBezTo>
                      <a:pt x="547380" y="445318"/>
                      <a:pt x="553694" y="425853"/>
                      <a:pt x="551744" y="407129"/>
                    </a:cubicBezTo>
                    <a:close/>
                    <a:moveTo>
                      <a:pt x="179372" y="401381"/>
                    </a:moveTo>
                    <a:cubicBezTo>
                      <a:pt x="183021" y="400362"/>
                      <a:pt x="187076" y="400733"/>
                      <a:pt x="190690" y="402770"/>
                    </a:cubicBezTo>
                    <a:cubicBezTo>
                      <a:pt x="197827" y="406752"/>
                      <a:pt x="200329" y="415735"/>
                      <a:pt x="196344" y="422865"/>
                    </a:cubicBezTo>
                    <a:cubicBezTo>
                      <a:pt x="192359" y="430089"/>
                      <a:pt x="183369" y="432496"/>
                      <a:pt x="176232" y="428607"/>
                    </a:cubicBezTo>
                    <a:cubicBezTo>
                      <a:pt x="173823" y="427218"/>
                      <a:pt x="171969" y="425366"/>
                      <a:pt x="170671" y="423143"/>
                    </a:cubicBezTo>
                    <a:cubicBezTo>
                      <a:pt x="168076" y="418698"/>
                      <a:pt x="167798" y="413142"/>
                      <a:pt x="170486" y="408326"/>
                    </a:cubicBezTo>
                    <a:cubicBezTo>
                      <a:pt x="172479" y="404807"/>
                      <a:pt x="175722" y="402399"/>
                      <a:pt x="179372" y="401381"/>
                    </a:cubicBezTo>
                    <a:close/>
                    <a:moveTo>
                      <a:pt x="306331" y="400103"/>
                    </a:moveTo>
                    <a:cubicBezTo>
                      <a:pt x="309990" y="401041"/>
                      <a:pt x="313266" y="403358"/>
                      <a:pt x="315310" y="406833"/>
                    </a:cubicBezTo>
                    <a:cubicBezTo>
                      <a:pt x="319585" y="413875"/>
                      <a:pt x="317169" y="423049"/>
                      <a:pt x="310106" y="427126"/>
                    </a:cubicBezTo>
                    <a:cubicBezTo>
                      <a:pt x="303043" y="431296"/>
                      <a:pt x="294029" y="428980"/>
                      <a:pt x="289847" y="421937"/>
                    </a:cubicBezTo>
                    <a:cubicBezTo>
                      <a:pt x="285572" y="414895"/>
                      <a:pt x="287988" y="405813"/>
                      <a:pt x="295051" y="401644"/>
                    </a:cubicBezTo>
                    <a:cubicBezTo>
                      <a:pt x="298629" y="399605"/>
                      <a:pt x="302672" y="399165"/>
                      <a:pt x="306331" y="400103"/>
                    </a:cubicBezTo>
                    <a:close/>
                    <a:moveTo>
                      <a:pt x="485847" y="390456"/>
                    </a:moveTo>
                    <a:cubicBezTo>
                      <a:pt x="480207" y="390467"/>
                      <a:pt x="474590" y="392622"/>
                      <a:pt x="470319" y="396933"/>
                    </a:cubicBezTo>
                    <a:cubicBezTo>
                      <a:pt x="461777" y="405646"/>
                      <a:pt x="461777" y="419550"/>
                      <a:pt x="470412" y="428077"/>
                    </a:cubicBezTo>
                    <a:cubicBezTo>
                      <a:pt x="479046" y="436791"/>
                      <a:pt x="493066" y="436791"/>
                      <a:pt x="501608" y="427985"/>
                    </a:cubicBezTo>
                    <a:cubicBezTo>
                      <a:pt x="510149" y="419364"/>
                      <a:pt x="510149" y="405368"/>
                      <a:pt x="501515" y="396840"/>
                    </a:cubicBezTo>
                    <a:cubicBezTo>
                      <a:pt x="497151" y="392576"/>
                      <a:pt x="491487" y="390444"/>
                      <a:pt x="485847" y="390456"/>
                    </a:cubicBezTo>
                    <a:close/>
                    <a:moveTo>
                      <a:pt x="432810" y="376726"/>
                    </a:moveTo>
                    <a:cubicBezTo>
                      <a:pt x="415169" y="402123"/>
                      <a:pt x="417769" y="437254"/>
                      <a:pt x="440609" y="459871"/>
                    </a:cubicBezTo>
                    <a:cubicBezTo>
                      <a:pt x="445622" y="465062"/>
                      <a:pt x="451564" y="469140"/>
                      <a:pt x="457785" y="472199"/>
                    </a:cubicBezTo>
                    <a:lnTo>
                      <a:pt x="463077" y="452548"/>
                    </a:lnTo>
                    <a:cubicBezTo>
                      <a:pt x="459642" y="450602"/>
                      <a:pt x="456392" y="448099"/>
                      <a:pt x="453607" y="445318"/>
                    </a:cubicBezTo>
                    <a:cubicBezTo>
                      <a:pt x="438473" y="430302"/>
                      <a:pt x="435966" y="407500"/>
                      <a:pt x="445994" y="389888"/>
                    </a:cubicBezTo>
                    <a:close/>
                    <a:moveTo>
                      <a:pt x="143052" y="358214"/>
                    </a:moveTo>
                    <a:cubicBezTo>
                      <a:pt x="146731" y="359153"/>
                      <a:pt x="150051" y="361497"/>
                      <a:pt x="152140" y="365023"/>
                    </a:cubicBezTo>
                    <a:cubicBezTo>
                      <a:pt x="156226" y="372075"/>
                      <a:pt x="153998" y="381169"/>
                      <a:pt x="146940" y="385345"/>
                    </a:cubicBezTo>
                    <a:cubicBezTo>
                      <a:pt x="139883" y="389521"/>
                      <a:pt x="130690" y="387201"/>
                      <a:pt x="126604" y="380149"/>
                    </a:cubicBezTo>
                    <a:cubicBezTo>
                      <a:pt x="122425" y="373003"/>
                      <a:pt x="124747" y="363909"/>
                      <a:pt x="131804" y="359826"/>
                    </a:cubicBezTo>
                    <a:cubicBezTo>
                      <a:pt x="135333" y="357738"/>
                      <a:pt x="139372" y="357274"/>
                      <a:pt x="143052" y="358214"/>
                    </a:cubicBezTo>
                    <a:close/>
                    <a:moveTo>
                      <a:pt x="341949" y="356317"/>
                    </a:moveTo>
                    <a:cubicBezTo>
                      <a:pt x="345611" y="355321"/>
                      <a:pt x="349657" y="355691"/>
                      <a:pt x="353191" y="357637"/>
                    </a:cubicBezTo>
                    <a:cubicBezTo>
                      <a:pt x="360260" y="361622"/>
                      <a:pt x="362771" y="370610"/>
                      <a:pt x="358772" y="377838"/>
                    </a:cubicBezTo>
                    <a:cubicBezTo>
                      <a:pt x="354866" y="384881"/>
                      <a:pt x="345751" y="387475"/>
                      <a:pt x="338589" y="383398"/>
                    </a:cubicBezTo>
                    <a:cubicBezTo>
                      <a:pt x="336078" y="382101"/>
                      <a:pt x="334218" y="380247"/>
                      <a:pt x="333102" y="378023"/>
                    </a:cubicBezTo>
                    <a:cubicBezTo>
                      <a:pt x="330497" y="373576"/>
                      <a:pt x="330311" y="368016"/>
                      <a:pt x="333008" y="363197"/>
                    </a:cubicBezTo>
                    <a:cubicBezTo>
                      <a:pt x="335008" y="359676"/>
                      <a:pt x="338287" y="357313"/>
                      <a:pt x="341949" y="356317"/>
                    </a:cubicBezTo>
                    <a:close/>
                    <a:moveTo>
                      <a:pt x="492439" y="348419"/>
                    </a:moveTo>
                    <a:cubicBezTo>
                      <a:pt x="477700" y="347156"/>
                      <a:pt x="462613" y="350864"/>
                      <a:pt x="449893" y="359485"/>
                    </a:cubicBezTo>
                    <a:lnTo>
                      <a:pt x="462984" y="372647"/>
                    </a:lnTo>
                    <a:cubicBezTo>
                      <a:pt x="480532" y="362636"/>
                      <a:pt x="503465" y="364953"/>
                      <a:pt x="518413" y="379877"/>
                    </a:cubicBezTo>
                    <a:cubicBezTo>
                      <a:pt x="521291" y="382751"/>
                      <a:pt x="523612" y="385809"/>
                      <a:pt x="525655" y="389146"/>
                    </a:cubicBezTo>
                    <a:lnTo>
                      <a:pt x="545059" y="383863"/>
                    </a:lnTo>
                    <a:cubicBezTo>
                      <a:pt x="542088" y="377838"/>
                      <a:pt x="538003" y="372276"/>
                      <a:pt x="532896" y="367178"/>
                    </a:cubicBezTo>
                    <a:cubicBezTo>
                      <a:pt x="521569" y="355916"/>
                      <a:pt x="507178" y="349682"/>
                      <a:pt x="492439" y="348419"/>
                    </a:cubicBezTo>
                    <a:close/>
                    <a:moveTo>
                      <a:pt x="122546" y="298280"/>
                    </a:moveTo>
                    <a:cubicBezTo>
                      <a:pt x="130710" y="298280"/>
                      <a:pt x="137389" y="304862"/>
                      <a:pt x="137574" y="313019"/>
                    </a:cubicBezTo>
                    <a:cubicBezTo>
                      <a:pt x="137667" y="321177"/>
                      <a:pt x="131081" y="327851"/>
                      <a:pt x="122917" y="327944"/>
                    </a:cubicBezTo>
                    <a:cubicBezTo>
                      <a:pt x="117351" y="328129"/>
                      <a:pt x="112527" y="325163"/>
                      <a:pt x="109929" y="320713"/>
                    </a:cubicBezTo>
                    <a:cubicBezTo>
                      <a:pt x="108723" y="318581"/>
                      <a:pt x="107981" y="316078"/>
                      <a:pt x="107981" y="313390"/>
                    </a:cubicBezTo>
                    <a:cubicBezTo>
                      <a:pt x="107888" y="305233"/>
                      <a:pt x="114382" y="298558"/>
                      <a:pt x="122546" y="298280"/>
                    </a:cubicBezTo>
                    <a:close/>
                    <a:moveTo>
                      <a:pt x="245832" y="296467"/>
                    </a:moveTo>
                    <a:cubicBezTo>
                      <a:pt x="237474" y="294243"/>
                      <a:pt x="228745" y="299341"/>
                      <a:pt x="226516" y="307870"/>
                    </a:cubicBezTo>
                    <a:cubicBezTo>
                      <a:pt x="224288" y="316306"/>
                      <a:pt x="229395" y="324927"/>
                      <a:pt x="237938" y="327152"/>
                    </a:cubicBezTo>
                    <a:cubicBezTo>
                      <a:pt x="246389" y="329377"/>
                      <a:pt x="255025" y="324278"/>
                      <a:pt x="257254" y="315750"/>
                    </a:cubicBezTo>
                    <a:cubicBezTo>
                      <a:pt x="259483" y="307221"/>
                      <a:pt x="254282" y="298600"/>
                      <a:pt x="245832" y="296467"/>
                    </a:cubicBezTo>
                    <a:close/>
                    <a:moveTo>
                      <a:pt x="361161" y="296093"/>
                    </a:moveTo>
                    <a:cubicBezTo>
                      <a:pt x="369424" y="296093"/>
                      <a:pt x="376108" y="302669"/>
                      <a:pt x="376108" y="310819"/>
                    </a:cubicBezTo>
                    <a:cubicBezTo>
                      <a:pt x="376108" y="318969"/>
                      <a:pt x="369517" y="325638"/>
                      <a:pt x="361347" y="325730"/>
                    </a:cubicBezTo>
                    <a:cubicBezTo>
                      <a:pt x="355963" y="325730"/>
                      <a:pt x="351135" y="322767"/>
                      <a:pt x="348536" y="318506"/>
                    </a:cubicBezTo>
                    <a:cubicBezTo>
                      <a:pt x="347143" y="316283"/>
                      <a:pt x="346400" y="313783"/>
                      <a:pt x="346400" y="311097"/>
                    </a:cubicBezTo>
                    <a:cubicBezTo>
                      <a:pt x="346400" y="302947"/>
                      <a:pt x="352992" y="296093"/>
                      <a:pt x="361161" y="296093"/>
                    </a:cubicBezTo>
                    <a:close/>
                    <a:moveTo>
                      <a:pt x="478582" y="292282"/>
                    </a:moveTo>
                    <a:lnTo>
                      <a:pt x="494459" y="292282"/>
                    </a:lnTo>
                    <a:cubicBezTo>
                      <a:pt x="500122" y="292282"/>
                      <a:pt x="504672" y="296824"/>
                      <a:pt x="504672" y="302571"/>
                    </a:cubicBezTo>
                    <a:lnTo>
                      <a:pt x="504672" y="317587"/>
                    </a:lnTo>
                    <a:cubicBezTo>
                      <a:pt x="517670" y="320090"/>
                      <a:pt x="530204" y="325188"/>
                      <a:pt x="541438" y="332789"/>
                    </a:cubicBezTo>
                    <a:lnTo>
                      <a:pt x="552208" y="322037"/>
                    </a:lnTo>
                    <a:cubicBezTo>
                      <a:pt x="556201" y="318144"/>
                      <a:pt x="562793" y="318144"/>
                      <a:pt x="566692" y="322037"/>
                    </a:cubicBezTo>
                    <a:lnTo>
                      <a:pt x="578019" y="333160"/>
                    </a:lnTo>
                    <a:cubicBezTo>
                      <a:pt x="581919" y="337146"/>
                      <a:pt x="581919" y="343727"/>
                      <a:pt x="578019" y="347620"/>
                    </a:cubicBezTo>
                    <a:lnTo>
                      <a:pt x="567063" y="358558"/>
                    </a:lnTo>
                    <a:cubicBezTo>
                      <a:pt x="574770" y="369774"/>
                      <a:pt x="579690" y="382287"/>
                      <a:pt x="582197" y="395079"/>
                    </a:cubicBezTo>
                    <a:lnTo>
                      <a:pt x="597795" y="395079"/>
                    </a:lnTo>
                    <a:cubicBezTo>
                      <a:pt x="603366" y="395079"/>
                      <a:pt x="607915" y="399713"/>
                      <a:pt x="607915" y="405368"/>
                    </a:cubicBezTo>
                    <a:lnTo>
                      <a:pt x="607915" y="421218"/>
                    </a:lnTo>
                    <a:cubicBezTo>
                      <a:pt x="607915" y="426872"/>
                      <a:pt x="603366" y="431414"/>
                      <a:pt x="597702" y="431414"/>
                    </a:cubicBezTo>
                    <a:lnTo>
                      <a:pt x="582104" y="431414"/>
                    </a:lnTo>
                    <a:cubicBezTo>
                      <a:pt x="579598" y="444299"/>
                      <a:pt x="574677" y="456812"/>
                      <a:pt x="566971" y="467935"/>
                    </a:cubicBezTo>
                    <a:lnTo>
                      <a:pt x="578112" y="478873"/>
                    </a:lnTo>
                    <a:cubicBezTo>
                      <a:pt x="582104" y="482859"/>
                      <a:pt x="582104" y="489440"/>
                      <a:pt x="578112" y="493333"/>
                    </a:cubicBezTo>
                    <a:lnTo>
                      <a:pt x="566971" y="504642"/>
                    </a:lnTo>
                    <a:cubicBezTo>
                      <a:pt x="562978" y="508535"/>
                      <a:pt x="556479" y="508535"/>
                      <a:pt x="552487" y="504642"/>
                    </a:cubicBezTo>
                    <a:lnTo>
                      <a:pt x="541345" y="493611"/>
                    </a:lnTo>
                    <a:cubicBezTo>
                      <a:pt x="530204" y="501305"/>
                      <a:pt x="517856" y="506310"/>
                      <a:pt x="504950" y="508813"/>
                    </a:cubicBezTo>
                    <a:lnTo>
                      <a:pt x="504950" y="524385"/>
                    </a:lnTo>
                    <a:cubicBezTo>
                      <a:pt x="504950" y="530040"/>
                      <a:pt x="500401" y="534674"/>
                      <a:pt x="494644" y="534674"/>
                    </a:cubicBezTo>
                    <a:lnTo>
                      <a:pt x="478861" y="534674"/>
                    </a:lnTo>
                    <a:cubicBezTo>
                      <a:pt x="473104" y="534674"/>
                      <a:pt x="468555" y="530040"/>
                      <a:pt x="468555" y="524385"/>
                    </a:cubicBezTo>
                    <a:lnTo>
                      <a:pt x="468555" y="508813"/>
                    </a:lnTo>
                    <a:cubicBezTo>
                      <a:pt x="455649" y="506496"/>
                      <a:pt x="443208" y="501397"/>
                      <a:pt x="431881" y="493889"/>
                    </a:cubicBezTo>
                    <a:lnTo>
                      <a:pt x="421018" y="504734"/>
                    </a:lnTo>
                    <a:cubicBezTo>
                      <a:pt x="417026" y="508720"/>
                      <a:pt x="410527" y="508720"/>
                      <a:pt x="406534" y="504734"/>
                    </a:cubicBezTo>
                    <a:lnTo>
                      <a:pt x="395300" y="493611"/>
                    </a:lnTo>
                    <a:cubicBezTo>
                      <a:pt x="391308" y="489625"/>
                      <a:pt x="391308" y="483137"/>
                      <a:pt x="395300" y="479151"/>
                    </a:cubicBezTo>
                    <a:lnTo>
                      <a:pt x="406070" y="468399"/>
                    </a:lnTo>
                    <a:cubicBezTo>
                      <a:pt x="398364" y="457183"/>
                      <a:pt x="393165" y="444669"/>
                      <a:pt x="390658" y="431785"/>
                    </a:cubicBezTo>
                    <a:lnTo>
                      <a:pt x="375617" y="431785"/>
                    </a:lnTo>
                    <a:cubicBezTo>
                      <a:pt x="369861" y="431785"/>
                      <a:pt x="365311" y="427243"/>
                      <a:pt x="365311" y="421589"/>
                    </a:cubicBezTo>
                    <a:lnTo>
                      <a:pt x="365311" y="405738"/>
                    </a:lnTo>
                    <a:cubicBezTo>
                      <a:pt x="365311" y="400084"/>
                      <a:pt x="369861" y="395449"/>
                      <a:pt x="375617" y="395449"/>
                    </a:cubicBezTo>
                    <a:lnTo>
                      <a:pt x="390658" y="395449"/>
                    </a:lnTo>
                    <a:cubicBezTo>
                      <a:pt x="393072" y="382472"/>
                      <a:pt x="398086" y="370052"/>
                      <a:pt x="405792" y="358650"/>
                    </a:cubicBezTo>
                    <a:lnTo>
                      <a:pt x="395114" y="347991"/>
                    </a:lnTo>
                    <a:cubicBezTo>
                      <a:pt x="391215" y="344098"/>
                      <a:pt x="391215" y="337516"/>
                      <a:pt x="395114" y="333531"/>
                    </a:cubicBezTo>
                    <a:lnTo>
                      <a:pt x="406256" y="322315"/>
                    </a:lnTo>
                    <a:cubicBezTo>
                      <a:pt x="410248" y="318329"/>
                      <a:pt x="416840" y="318329"/>
                      <a:pt x="420740" y="322315"/>
                    </a:cubicBezTo>
                    <a:lnTo>
                      <a:pt x="431417" y="332974"/>
                    </a:lnTo>
                    <a:cubicBezTo>
                      <a:pt x="442837" y="325188"/>
                      <a:pt x="455278" y="320090"/>
                      <a:pt x="468276" y="317587"/>
                    </a:cubicBezTo>
                    <a:lnTo>
                      <a:pt x="468276" y="302571"/>
                    </a:lnTo>
                    <a:cubicBezTo>
                      <a:pt x="468276" y="296824"/>
                      <a:pt x="472919" y="292282"/>
                      <a:pt x="478582" y="292282"/>
                    </a:cubicBezTo>
                    <a:close/>
                    <a:moveTo>
                      <a:pt x="134055" y="239316"/>
                    </a:moveTo>
                    <a:cubicBezTo>
                      <a:pt x="137707" y="238297"/>
                      <a:pt x="141764" y="238667"/>
                      <a:pt x="145381" y="240658"/>
                    </a:cubicBezTo>
                    <a:cubicBezTo>
                      <a:pt x="152522" y="244548"/>
                      <a:pt x="155026" y="253623"/>
                      <a:pt x="151038" y="260754"/>
                    </a:cubicBezTo>
                    <a:cubicBezTo>
                      <a:pt x="147050" y="267884"/>
                      <a:pt x="138054" y="270477"/>
                      <a:pt x="130913" y="266403"/>
                    </a:cubicBezTo>
                    <a:cubicBezTo>
                      <a:pt x="128409" y="265199"/>
                      <a:pt x="126554" y="263347"/>
                      <a:pt x="125349" y="261124"/>
                    </a:cubicBezTo>
                    <a:cubicBezTo>
                      <a:pt x="122752" y="256679"/>
                      <a:pt x="122566" y="251030"/>
                      <a:pt x="125163" y="246307"/>
                    </a:cubicBezTo>
                    <a:cubicBezTo>
                      <a:pt x="127157" y="242742"/>
                      <a:pt x="130403" y="240334"/>
                      <a:pt x="134055" y="239316"/>
                    </a:cubicBezTo>
                    <a:close/>
                    <a:moveTo>
                      <a:pt x="348433" y="237404"/>
                    </a:moveTo>
                    <a:cubicBezTo>
                      <a:pt x="351857" y="238435"/>
                      <a:pt x="354899" y="240706"/>
                      <a:pt x="356802" y="243997"/>
                    </a:cubicBezTo>
                    <a:cubicBezTo>
                      <a:pt x="360795" y="250486"/>
                      <a:pt x="358938" y="259015"/>
                      <a:pt x="352438" y="263280"/>
                    </a:cubicBezTo>
                    <a:lnTo>
                      <a:pt x="277405" y="315935"/>
                    </a:lnTo>
                    <a:cubicBezTo>
                      <a:pt x="276198" y="326781"/>
                      <a:pt x="270162" y="336886"/>
                      <a:pt x="259947" y="343005"/>
                    </a:cubicBezTo>
                    <a:cubicBezTo>
                      <a:pt x="242767" y="353109"/>
                      <a:pt x="220573" y="347454"/>
                      <a:pt x="210451" y="330211"/>
                    </a:cubicBezTo>
                    <a:cubicBezTo>
                      <a:pt x="200329" y="313061"/>
                      <a:pt x="205994" y="290905"/>
                      <a:pt x="223173" y="280800"/>
                    </a:cubicBezTo>
                    <a:cubicBezTo>
                      <a:pt x="233388" y="274867"/>
                      <a:pt x="245275" y="274404"/>
                      <a:pt x="255397" y="278576"/>
                    </a:cubicBezTo>
                    <a:lnTo>
                      <a:pt x="337765" y="238250"/>
                    </a:lnTo>
                    <a:cubicBezTo>
                      <a:pt x="341201" y="236581"/>
                      <a:pt x="345009" y="236372"/>
                      <a:pt x="348433" y="237404"/>
                    </a:cubicBezTo>
                    <a:close/>
                    <a:moveTo>
                      <a:pt x="185407" y="194979"/>
                    </a:moveTo>
                    <a:cubicBezTo>
                      <a:pt x="189082" y="195929"/>
                      <a:pt x="192398" y="198267"/>
                      <a:pt x="194484" y="201787"/>
                    </a:cubicBezTo>
                    <a:cubicBezTo>
                      <a:pt x="198565" y="208825"/>
                      <a:pt x="196247" y="217809"/>
                      <a:pt x="189290" y="222070"/>
                    </a:cubicBezTo>
                    <a:lnTo>
                      <a:pt x="189198" y="222070"/>
                    </a:lnTo>
                    <a:cubicBezTo>
                      <a:pt x="189012" y="222070"/>
                      <a:pt x="189012" y="222162"/>
                      <a:pt x="188919" y="222162"/>
                    </a:cubicBezTo>
                    <a:lnTo>
                      <a:pt x="188827" y="222255"/>
                    </a:lnTo>
                    <a:cubicBezTo>
                      <a:pt x="181778" y="226515"/>
                      <a:pt x="172689" y="224107"/>
                      <a:pt x="168515" y="216976"/>
                    </a:cubicBezTo>
                    <a:cubicBezTo>
                      <a:pt x="164341" y="209937"/>
                      <a:pt x="166660" y="200953"/>
                      <a:pt x="173709" y="196693"/>
                    </a:cubicBezTo>
                    <a:cubicBezTo>
                      <a:pt x="173802" y="196693"/>
                      <a:pt x="173802" y="196600"/>
                      <a:pt x="173987" y="196600"/>
                    </a:cubicBezTo>
                    <a:cubicBezTo>
                      <a:pt x="174080" y="196600"/>
                      <a:pt x="174173" y="196507"/>
                      <a:pt x="174173" y="196507"/>
                    </a:cubicBezTo>
                    <a:cubicBezTo>
                      <a:pt x="177697" y="194470"/>
                      <a:pt x="181732" y="194030"/>
                      <a:pt x="185407" y="194979"/>
                    </a:cubicBezTo>
                    <a:close/>
                    <a:moveTo>
                      <a:pt x="296864" y="194030"/>
                    </a:moveTo>
                    <a:cubicBezTo>
                      <a:pt x="300521" y="193020"/>
                      <a:pt x="304585" y="193415"/>
                      <a:pt x="308161" y="195456"/>
                    </a:cubicBezTo>
                    <a:cubicBezTo>
                      <a:pt x="315220" y="199447"/>
                      <a:pt x="317820" y="208448"/>
                      <a:pt x="313734" y="215593"/>
                    </a:cubicBezTo>
                    <a:cubicBezTo>
                      <a:pt x="309740" y="222646"/>
                      <a:pt x="300730" y="225244"/>
                      <a:pt x="293578" y="221161"/>
                    </a:cubicBezTo>
                    <a:cubicBezTo>
                      <a:pt x="291164" y="219955"/>
                      <a:pt x="289306" y="218006"/>
                      <a:pt x="288099" y="215872"/>
                    </a:cubicBezTo>
                    <a:cubicBezTo>
                      <a:pt x="285498" y="211417"/>
                      <a:pt x="285219" y="205850"/>
                      <a:pt x="288006" y="201024"/>
                    </a:cubicBezTo>
                    <a:cubicBezTo>
                      <a:pt x="289956" y="197452"/>
                      <a:pt x="293207" y="195039"/>
                      <a:pt x="296864" y="194030"/>
                    </a:cubicBezTo>
                    <a:close/>
                    <a:moveTo>
                      <a:pt x="240930" y="178059"/>
                    </a:moveTo>
                    <a:cubicBezTo>
                      <a:pt x="249200" y="177966"/>
                      <a:pt x="255890" y="184646"/>
                      <a:pt x="255890" y="192809"/>
                    </a:cubicBezTo>
                    <a:cubicBezTo>
                      <a:pt x="256076" y="201066"/>
                      <a:pt x="249386" y="207652"/>
                      <a:pt x="241209" y="207745"/>
                    </a:cubicBezTo>
                    <a:cubicBezTo>
                      <a:pt x="235727" y="207745"/>
                      <a:pt x="230895" y="204777"/>
                      <a:pt x="228200" y="200324"/>
                    </a:cubicBezTo>
                    <a:cubicBezTo>
                      <a:pt x="226900" y="198097"/>
                      <a:pt x="226156" y="195592"/>
                      <a:pt x="226156" y="192902"/>
                    </a:cubicBezTo>
                    <a:cubicBezTo>
                      <a:pt x="226156" y="184738"/>
                      <a:pt x="232754" y="178059"/>
                      <a:pt x="240930" y="178059"/>
                    </a:cubicBezTo>
                    <a:close/>
                    <a:moveTo>
                      <a:pt x="205545" y="0"/>
                    </a:moveTo>
                    <a:lnTo>
                      <a:pt x="277402" y="0"/>
                    </a:lnTo>
                    <a:cubicBezTo>
                      <a:pt x="283901" y="0"/>
                      <a:pt x="289100" y="5191"/>
                      <a:pt x="289100" y="11587"/>
                    </a:cubicBezTo>
                    <a:lnTo>
                      <a:pt x="289100" y="41527"/>
                    </a:lnTo>
                    <a:cubicBezTo>
                      <a:pt x="289100" y="47923"/>
                      <a:pt x="283901" y="53114"/>
                      <a:pt x="277402" y="53114"/>
                    </a:cubicBezTo>
                    <a:lnTo>
                      <a:pt x="269047" y="53114"/>
                    </a:lnTo>
                    <a:lnTo>
                      <a:pt x="269047" y="74156"/>
                    </a:lnTo>
                    <a:cubicBezTo>
                      <a:pt x="313331" y="79347"/>
                      <a:pt x="355758" y="96588"/>
                      <a:pt x="391223" y="124767"/>
                    </a:cubicBezTo>
                    <a:lnTo>
                      <a:pt x="407563" y="108453"/>
                    </a:lnTo>
                    <a:lnTo>
                      <a:pt x="392894" y="93900"/>
                    </a:lnTo>
                    <a:lnTo>
                      <a:pt x="405706" y="81201"/>
                    </a:lnTo>
                    <a:cubicBezTo>
                      <a:pt x="419446" y="67482"/>
                      <a:pt x="441727" y="67482"/>
                      <a:pt x="455468" y="81201"/>
                    </a:cubicBezTo>
                    <a:lnTo>
                      <a:pt x="473014" y="98720"/>
                    </a:lnTo>
                    <a:cubicBezTo>
                      <a:pt x="486754" y="112439"/>
                      <a:pt x="486754" y="134686"/>
                      <a:pt x="473014" y="148404"/>
                    </a:cubicBezTo>
                    <a:lnTo>
                      <a:pt x="460295" y="161104"/>
                    </a:lnTo>
                    <a:lnTo>
                      <a:pt x="445441" y="146272"/>
                    </a:lnTo>
                    <a:lnTo>
                      <a:pt x="429101" y="162587"/>
                    </a:lnTo>
                    <a:cubicBezTo>
                      <a:pt x="436157" y="171393"/>
                      <a:pt x="442656" y="180662"/>
                      <a:pt x="448505" y="190673"/>
                    </a:cubicBezTo>
                    <a:cubicBezTo>
                      <a:pt x="462987" y="215144"/>
                      <a:pt x="472550" y="241192"/>
                      <a:pt x="477470" y="267702"/>
                    </a:cubicBezTo>
                    <a:lnTo>
                      <a:pt x="475892" y="267702"/>
                    </a:lnTo>
                    <a:cubicBezTo>
                      <a:pt x="458067" y="267702"/>
                      <a:pt x="443398" y="282163"/>
                      <a:pt x="443213" y="299960"/>
                    </a:cubicBezTo>
                    <a:cubicBezTo>
                      <a:pt x="441170" y="300702"/>
                      <a:pt x="439221" y="301536"/>
                      <a:pt x="437271" y="302370"/>
                    </a:cubicBezTo>
                    <a:cubicBezTo>
                      <a:pt x="433743" y="299033"/>
                      <a:pt x="429565" y="296623"/>
                      <a:pt x="425109" y="294955"/>
                    </a:cubicBezTo>
                    <a:cubicBezTo>
                      <a:pt x="422788" y="268907"/>
                      <a:pt x="414711" y="242953"/>
                      <a:pt x="400600" y="218852"/>
                    </a:cubicBezTo>
                    <a:cubicBezTo>
                      <a:pt x="349074" y="131349"/>
                      <a:pt x="235996" y="101964"/>
                      <a:pt x="148356" y="153317"/>
                    </a:cubicBezTo>
                    <a:cubicBezTo>
                      <a:pt x="60716" y="204763"/>
                      <a:pt x="31194" y="317757"/>
                      <a:pt x="82719" y="405261"/>
                    </a:cubicBezTo>
                    <a:cubicBezTo>
                      <a:pt x="134245" y="492765"/>
                      <a:pt x="247323" y="522149"/>
                      <a:pt x="334963" y="470704"/>
                    </a:cubicBezTo>
                    <a:cubicBezTo>
                      <a:pt x="343504" y="465698"/>
                      <a:pt x="351581" y="459951"/>
                      <a:pt x="359101" y="453833"/>
                    </a:cubicBezTo>
                    <a:cubicBezTo>
                      <a:pt x="363371" y="455872"/>
                      <a:pt x="368013" y="457170"/>
                      <a:pt x="373027" y="457170"/>
                    </a:cubicBezTo>
                    <a:cubicBezTo>
                      <a:pt x="373769" y="459117"/>
                      <a:pt x="374605" y="461063"/>
                      <a:pt x="375440" y="463103"/>
                    </a:cubicBezTo>
                    <a:cubicBezTo>
                      <a:pt x="369499" y="469220"/>
                      <a:pt x="366156" y="477285"/>
                      <a:pt x="366156" y="485906"/>
                    </a:cubicBezTo>
                    <a:cubicBezTo>
                      <a:pt x="366156" y="494711"/>
                      <a:pt x="369499" y="502869"/>
                      <a:pt x="375719" y="509079"/>
                    </a:cubicBezTo>
                    <a:lnTo>
                      <a:pt x="376740" y="510006"/>
                    </a:lnTo>
                    <a:cubicBezTo>
                      <a:pt x="372284" y="512972"/>
                      <a:pt x="367828" y="515939"/>
                      <a:pt x="363093" y="518719"/>
                    </a:cubicBezTo>
                    <a:cubicBezTo>
                      <a:pt x="248994" y="585552"/>
                      <a:pt x="101565" y="547362"/>
                      <a:pt x="34536" y="433440"/>
                    </a:cubicBezTo>
                    <a:cubicBezTo>
                      <a:pt x="-17083" y="345566"/>
                      <a:pt x="-6035" y="238040"/>
                      <a:pt x="54032" y="162587"/>
                    </a:cubicBezTo>
                    <a:lnTo>
                      <a:pt x="37692" y="146180"/>
                    </a:lnTo>
                    <a:lnTo>
                      <a:pt x="23024" y="160733"/>
                    </a:lnTo>
                    <a:lnTo>
                      <a:pt x="10305" y="148126"/>
                    </a:lnTo>
                    <a:cubicBezTo>
                      <a:pt x="-3435" y="134407"/>
                      <a:pt x="-3435" y="112161"/>
                      <a:pt x="10305" y="98442"/>
                    </a:cubicBezTo>
                    <a:lnTo>
                      <a:pt x="27851" y="80923"/>
                    </a:lnTo>
                    <a:cubicBezTo>
                      <a:pt x="41591" y="67204"/>
                      <a:pt x="63873" y="67204"/>
                      <a:pt x="77613" y="80923"/>
                    </a:cubicBezTo>
                    <a:lnTo>
                      <a:pt x="90425" y="93529"/>
                    </a:lnTo>
                    <a:lnTo>
                      <a:pt x="75571" y="108360"/>
                    </a:lnTo>
                    <a:lnTo>
                      <a:pt x="91910" y="124675"/>
                    </a:lnTo>
                    <a:cubicBezTo>
                      <a:pt x="100637" y="117630"/>
                      <a:pt x="109921" y="111048"/>
                      <a:pt x="119948" y="105301"/>
                    </a:cubicBezTo>
                    <a:cubicBezTo>
                      <a:pt x="150213" y="87597"/>
                      <a:pt x="182614" y="77308"/>
                      <a:pt x="215386" y="73785"/>
                    </a:cubicBezTo>
                    <a:lnTo>
                      <a:pt x="215386" y="53022"/>
                    </a:lnTo>
                    <a:lnTo>
                      <a:pt x="205545" y="53022"/>
                    </a:lnTo>
                    <a:cubicBezTo>
                      <a:pt x="199046" y="53022"/>
                      <a:pt x="193847" y="47831"/>
                      <a:pt x="193847" y="41342"/>
                    </a:cubicBezTo>
                    <a:lnTo>
                      <a:pt x="193847" y="11587"/>
                    </a:lnTo>
                    <a:cubicBezTo>
                      <a:pt x="193847" y="5191"/>
                      <a:pt x="199046" y="0"/>
                      <a:pt x="205545" y="0"/>
                    </a:cubicBezTo>
                    <a:close/>
                  </a:path>
                </a:pathLst>
              </a:custGeom>
              <a:solidFill>
                <a:schemeClr val="accent3"/>
              </a:solidFill>
              <a:ln w="57150">
                <a:noFill/>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grpSp>
        <p:grpSp>
          <p:nvGrpSpPr>
            <p:cNvPr id="8" name="îṡļïḑê"/>
            <p:cNvGrpSpPr/>
            <p:nvPr/>
          </p:nvGrpSpPr>
          <p:grpSpPr>
            <a:xfrm>
              <a:off x="673100" y="3573449"/>
              <a:ext cx="2577782" cy="968938"/>
              <a:chOff x="673100" y="3573449"/>
              <a:chExt cx="2577782" cy="968938"/>
            </a:xfrm>
          </p:grpSpPr>
          <p:sp>
            <p:nvSpPr>
              <p:cNvPr id="18" name="îṥļïḑè">
                <a:extLst>
                  <a:ext uri="{FF2B5EF4-FFF2-40B4-BE49-F238E27FC236}">
                    <a16:creationId xmlns="" xmlns:a16="http://schemas.microsoft.com/office/drawing/2014/main" id="{08DBFE12-41CD-4EFC-B674-9B70793D06D5}"/>
                  </a:ext>
                </a:extLst>
              </p:cNvPr>
              <p:cNvSpPr txBox="1"/>
              <p:nvPr/>
            </p:nvSpPr>
            <p:spPr bwMode="auto">
              <a:xfrm>
                <a:off x="673100" y="3573449"/>
                <a:ext cx="2575941" cy="398462"/>
              </a:xfrm>
              <a:prstGeom prst="rect">
                <a:avLst/>
              </a:prstGeom>
              <a:noFill/>
              <a:ln>
                <a:noFill/>
              </a:ln>
              <a:extLst/>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spcBef>
                    <a:spcPct val="0"/>
                  </a:spcBef>
                  <a:buFontTx/>
                  <a:buNone/>
                </a:pPr>
                <a:r>
                  <a:rPr lang="zh-CN" altLang="en-US" sz="1800" b="1" dirty="0" smtClean="0">
                    <a:cs typeface="+mn-ea"/>
                    <a:sym typeface="+mn-lt"/>
                  </a:rPr>
                  <a:t>输入标题</a:t>
                </a:r>
                <a:endParaRPr lang="zh-CN" altLang="en-US" sz="1800" b="1" dirty="0">
                  <a:cs typeface="+mn-ea"/>
                  <a:sym typeface="+mn-lt"/>
                </a:endParaRPr>
              </a:p>
            </p:txBody>
          </p:sp>
          <p:sp>
            <p:nvSpPr>
              <p:cNvPr id="19" name="iṩľîḑé">
                <a:extLst>
                  <a:ext uri="{FF2B5EF4-FFF2-40B4-BE49-F238E27FC236}">
                    <a16:creationId xmlns="" xmlns:a16="http://schemas.microsoft.com/office/drawing/2014/main" id="{421A7DC5-3FC5-41CC-AB32-749540DF31BC}"/>
                  </a:ext>
                </a:extLst>
              </p:cNvPr>
              <p:cNvSpPr/>
              <p:nvPr/>
            </p:nvSpPr>
            <p:spPr bwMode="auto">
              <a:xfrm>
                <a:off x="674941" y="3971911"/>
                <a:ext cx="2575941" cy="570476"/>
              </a:xfrm>
              <a:prstGeom prst="rect">
                <a:avLst/>
              </a:prstGeom>
              <a:noFill/>
              <a:ln>
                <a:noFill/>
              </a:ln>
              <a:extLst/>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30000"/>
                  </a:lnSpc>
                  <a:spcBef>
                    <a:spcPct val="0"/>
                  </a:spcBef>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grpSp>
        <p:grpSp>
          <p:nvGrpSpPr>
            <p:cNvPr id="9" name="ï$lidé"/>
            <p:cNvGrpSpPr/>
            <p:nvPr/>
          </p:nvGrpSpPr>
          <p:grpSpPr>
            <a:xfrm>
              <a:off x="782160" y="2135716"/>
              <a:ext cx="3779285" cy="968938"/>
              <a:chOff x="2028131" y="1957383"/>
              <a:chExt cx="2577782" cy="968938"/>
            </a:xfrm>
          </p:grpSpPr>
          <p:sp>
            <p:nvSpPr>
              <p:cNvPr id="16" name="íš1ïḑé">
                <a:extLst>
                  <a:ext uri="{FF2B5EF4-FFF2-40B4-BE49-F238E27FC236}">
                    <a16:creationId xmlns="" xmlns:a16="http://schemas.microsoft.com/office/drawing/2014/main" id="{08DBFE12-41CD-4EFC-B674-9B70793D06D5}"/>
                  </a:ext>
                </a:extLst>
              </p:cNvPr>
              <p:cNvSpPr txBox="1"/>
              <p:nvPr/>
            </p:nvSpPr>
            <p:spPr bwMode="auto">
              <a:xfrm>
                <a:off x="2028131" y="1957383"/>
                <a:ext cx="2575941" cy="398462"/>
              </a:xfrm>
              <a:prstGeom prst="rect">
                <a:avLst/>
              </a:prstGeom>
              <a:noFill/>
              <a:ln>
                <a:noFill/>
              </a:ln>
              <a:extLst/>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spcBef>
                    <a:spcPct val="0"/>
                  </a:spcBef>
                  <a:buFontTx/>
                  <a:buNone/>
                </a:pPr>
                <a:r>
                  <a:rPr lang="zh-CN" altLang="en-US" sz="1800" b="1" dirty="0" smtClean="0">
                    <a:cs typeface="+mn-ea"/>
                    <a:sym typeface="+mn-lt"/>
                  </a:rPr>
                  <a:t>输入标题</a:t>
                </a:r>
                <a:endParaRPr lang="zh-CN" altLang="en-US" sz="1800" b="1" dirty="0">
                  <a:cs typeface="+mn-ea"/>
                  <a:sym typeface="+mn-lt"/>
                </a:endParaRPr>
              </a:p>
            </p:txBody>
          </p:sp>
          <p:sp>
            <p:nvSpPr>
              <p:cNvPr id="17" name="îṡḻïďê">
                <a:extLst>
                  <a:ext uri="{FF2B5EF4-FFF2-40B4-BE49-F238E27FC236}">
                    <a16:creationId xmlns="" xmlns:a16="http://schemas.microsoft.com/office/drawing/2014/main" id="{421A7DC5-3FC5-41CC-AB32-749540DF31BC}"/>
                  </a:ext>
                </a:extLst>
              </p:cNvPr>
              <p:cNvSpPr/>
              <p:nvPr/>
            </p:nvSpPr>
            <p:spPr bwMode="auto">
              <a:xfrm>
                <a:off x="2029972" y="2355845"/>
                <a:ext cx="2575941" cy="570476"/>
              </a:xfrm>
              <a:prstGeom prst="rect">
                <a:avLst/>
              </a:prstGeom>
              <a:noFill/>
              <a:ln>
                <a:noFill/>
              </a:ln>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30000"/>
                  </a:lnSpc>
                  <a:spcBef>
                    <a:spcPct val="0"/>
                  </a:spcBef>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grpSp>
        <p:grpSp>
          <p:nvGrpSpPr>
            <p:cNvPr id="10" name="i$ḻiďe"/>
            <p:cNvGrpSpPr/>
            <p:nvPr/>
          </p:nvGrpSpPr>
          <p:grpSpPr>
            <a:xfrm>
              <a:off x="7741202" y="3985352"/>
              <a:ext cx="3779285" cy="968938"/>
              <a:chOff x="673100" y="3573449"/>
              <a:chExt cx="2577782" cy="968938"/>
            </a:xfrm>
          </p:grpSpPr>
          <p:sp>
            <p:nvSpPr>
              <p:cNvPr id="14" name="ís1ïḑê">
                <a:extLst>
                  <a:ext uri="{FF2B5EF4-FFF2-40B4-BE49-F238E27FC236}">
                    <a16:creationId xmlns="" xmlns:a16="http://schemas.microsoft.com/office/drawing/2014/main" id="{08DBFE12-41CD-4EFC-B674-9B70793D06D5}"/>
                  </a:ext>
                </a:extLst>
              </p:cNvPr>
              <p:cNvSpPr txBox="1"/>
              <p:nvPr/>
            </p:nvSpPr>
            <p:spPr bwMode="auto">
              <a:xfrm>
                <a:off x="673100" y="3573449"/>
                <a:ext cx="2575941" cy="398462"/>
              </a:xfrm>
              <a:prstGeom prst="rect">
                <a:avLst/>
              </a:prstGeom>
              <a:noFill/>
              <a:ln>
                <a:noFill/>
              </a:ln>
              <a:extLst/>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buFontTx/>
                  <a:buNone/>
                </a:pPr>
                <a:r>
                  <a:rPr lang="zh-CN" altLang="en-US" sz="1800" b="1" dirty="0" smtClean="0">
                    <a:cs typeface="+mn-ea"/>
                    <a:sym typeface="+mn-lt"/>
                  </a:rPr>
                  <a:t>输入标题</a:t>
                </a:r>
                <a:endParaRPr lang="zh-CN" altLang="en-US" sz="1800" b="1" dirty="0">
                  <a:cs typeface="+mn-ea"/>
                  <a:sym typeface="+mn-lt"/>
                </a:endParaRPr>
              </a:p>
            </p:txBody>
          </p:sp>
          <p:sp>
            <p:nvSpPr>
              <p:cNvPr id="15" name="iṣļiďe">
                <a:extLst>
                  <a:ext uri="{FF2B5EF4-FFF2-40B4-BE49-F238E27FC236}">
                    <a16:creationId xmlns="" xmlns:a16="http://schemas.microsoft.com/office/drawing/2014/main" id="{421A7DC5-3FC5-41CC-AB32-749540DF31BC}"/>
                  </a:ext>
                </a:extLst>
              </p:cNvPr>
              <p:cNvSpPr/>
              <p:nvPr/>
            </p:nvSpPr>
            <p:spPr bwMode="auto">
              <a:xfrm>
                <a:off x="674941" y="3971911"/>
                <a:ext cx="2575941" cy="570476"/>
              </a:xfrm>
              <a:prstGeom prst="rect">
                <a:avLst/>
              </a:prstGeom>
              <a:noFill/>
              <a:ln>
                <a:noFill/>
              </a:ln>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spcBef>
                    <a:spcPct val="0"/>
                  </a:spcBef>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grpSp>
        <p:grpSp>
          <p:nvGrpSpPr>
            <p:cNvPr id="11" name="íṡľídè"/>
            <p:cNvGrpSpPr/>
            <p:nvPr/>
          </p:nvGrpSpPr>
          <p:grpSpPr>
            <a:xfrm>
              <a:off x="8941118" y="2683557"/>
              <a:ext cx="2577782" cy="968938"/>
              <a:chOff x="673100" y="3573449"/>
              <a:chExt cx="2577782" cy="968938"/>
            </a:xfrm>
          </p:grpSpPr>
          <p:sp>
            <p:nvSpPr>
              <p:cNvPr id="12" name="iṧḻíḓê">
                <a:extLst>
                  <a:ext uri="{FF2B5EF4-FFF2-40B4-BE49-F238E27FC236}">
                    <a16:creationId xmlns="" xmlns:a16="http://schemas.microsoft.com/office/drawing/2014/main" id="{08DBFE12-41CD-4EFC-B674-9B70793D06D5}"/>
                  </a:ext>
                </a:extLst>
              </p:cNvPr>
              <p:cNvSpPr txBox="1"/>
              <p:nvPr/>
            </p:nvSpPr>
            <p:spPr bwMode="auto">
              <a:xfrm>
                <a:off x="673100" y="3573449"/>
                <a:ext cx="2575941" cy="398462"/>
              </a:xfrm>
              <a:prstGeom prst="rect">
                <a:avLst/>
              </a:prstGeom>
              <a:noFill/>
              <a:ln>
                <a:noFill/>
              </a:ln>
              <a:extLst/>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buFontTx/>
                  <a:buNone/>
                </a:pPr>
                <a:r>
                  <a:rPr lang="zh-CN" altLang="en-US" sz="1800" b="1" dirty="0" smtClean="0">
                    <a:cs typeface="+mn-ea"/>
                    <a:sym typeface="+mn-lt"/>
                  </a:rPr>
                  <a:t>输入标题</a:t>
                </a:r>
                <a:endParaRPr lang="zh-CN" altLang="en-US" sz="1800" b="1" dirty="0">
                  <a:cs typeface="+mn-ea"/>
                  <a:sym typeface="+mn-lt"/>
                </a:endParaRPr>
              </a:p>
            </p:txBody>
          </p:sp>
          <p:sp>
            <p:nvSpPr>
              <p:cNvPr id="13" name="ísḻiḓê">
                <a:extLst>
                  <a:ext uri="{FF2B5EF4-FFF2-40B4-BE49-F238E27FC236}">
                    <a16:creationId xmlns="" xmlns:a16="http://schemas.microsoft.com/office/drawing/2014/main" id="{421A7DC5-3FC5-41CC-AB32-749540DF31BC}"/>
                  </a:ext>
                </a:extLst>
              </p:cNvPr>
              <p:cNvSpPr/>
              <p:nvPr/>
            </p:nvSpPr>
            <p:spPr bwMode="auto">
              <a:xfrm>
                <a:off x="674941" y="3971911"/>
                <a:ext cx="2575941" cy="570476"/>
              </a:xfrm>
              <a:prstGeom prst="rect">
                <a:avLst/>
              </a:prstGeom>
              <a:noFill/>
              <a:ln>
                <a:noFill/>
              </a:ln>
              <a:extLst/>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spcBef>
                    <a:spcPct val="0"/>
                  </a:spcBef>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grpSp>
      </p:grpSp>
    </p:spTree>
    <p:extLst>
      <p:ext uri="{BB962C8B-B14F-4D97-AF65-F5344CB8AC3E}">
        <p14:creationId xmlns:p14="http://schemas.microsoft.com/office/powerpoint/2010/main" val="2694436149"/>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4125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73100" y="1459310"/>
            <a:ext cx="10858210" cy="5398690"/>
            <a:chOff x="673100" y="1459310"/>
            <a:chExt cx="10858210" cy="5398690"/>
          </a:xfrm>
        </p:grpSpPr>
        <p:cxnSp>
          <p:nvCxnSpPr>
            <p:cNvPr id="4" name="直接连接符 3"/>
            <p:cNvCxnSpPr>
              <a:endCxn id="25" idx="5"/>
            </p:cNvCxnSpPr>
            <p:nvPr/>
          </p:nvCxnSpPr>
          <p:spPr>
            <a:xfrm flipH="1">
              <a:off x="6475582" y="2614898"/>
              <a:ext cx="2318878" cy="971693"/>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8794460" y="2614898"/>
              <a:ext cx="273685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6" name="i$ļïḑé"/>
            <p:cNvGrpSpPr/>
            <p:nvPr/>
          </p:nvGrpSpPr>
          <p:grpSpPr>
            <a:xfrm>
              <a:off x="673100" y="4525325"/>
              <a:ext cx="2736850" cy="1092293"/>
              <a:chOff x="673100" y="4525325"/>
              <a:chExt cx="2736850" cy="1092293"/>
            </a:xfrm>
          </p:grpSpPr>
          <p:sp>
            <p:nvSpPr>
              <p:cNvPr id="83" name="íṧḻíďe">
                <a:extLst>
                  <a:ext uri="{FF2B5EF4-FFF2-40B4-BE49-F238E27FC236}">
                    <a16:creationId xmlns="" xmlns:a16="http://schemas.microsoft.com/office/drawing/2014/main" id="{FEE17612-1FBF-4C44-97BE-F40296C4D8E0}"/>
                  </a:ext>
                </a:extLst>
              </p:cNvPr>
              <p:cNvSpPr txBox="1"/>
              <p:nvPr/>
            </p:nvSpPr>
            <p:spPr>
              <a:xfrm>
                <a:off x="673100" y="4981581"/>
                <a:ext cx="2736850" cy="636037"/>
              </a:xfrm>
              <a:prstGeom prst="rect">
                <a:avLst/>
              </a:prstGeom>
              <a:noFill/>
              <a:ln w="3175">
                <a:solidFill>
                  <a:schemeClr val="bg1">
                    <a:lumMod val="75000"/>
                  </a:schemeClr>
                </a:solidFill>
              </a:ln>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50000"/>
                  </a:lnSpc>
                  <a:buSzPct val="25000"/>
                </a:pPr>
                <a:r>
                  <a:rPr lang="zh-CN" altLang="en-US" sz="1100" dirty="0" smtClean="0">
                    <a:cs typeface="+mn-ea"/>
                    <a:sym typeface="+mn-lt"/>
                  </a:rPr>
                  <a:t>请输入您的标题请输入您的标题请输入您的标题请输入您的标题请输入您的标题</a:t>
                </a:r>
                <a:r>
                  <a:rPr lang="en-US" altLang="zh-CN" sz="1100" dirty="0" smtClean="0">
                    <a:cs typeface="+mn-ea"/>
                    <a:sym typeface="+mn-lt"/>
                  </a:rPr>
                  <a:t>…...</a:t>
                </a:r>
                <a:endParaRPr lang="en-US" altLang="zh-CN" sz="1100" dirty="0">
                  <a:cs typeface="+mn-ea"/>
                  <a:sym typeface="+mn-lt"/>
                </a:endParaRPr>
              </a:p>
            </p:txBody>
          </p:sp>
          <p:sp>
            <p:nvSpPr>
              <p:cNvPr id="84" name="ïṩḻiḍê">
                <a:extLst>
                  <a:ext uri="{FF2B5EF4-FFF2-40B4-BE49-F238E27FC236}">
                    <a16:creationId xmlns="" xmlns:a16="http://schemas.microsoft.com/office/drawing/2014/main" id="{33F60DCC-6C87-4CBA-91FC-1B22B49BC6C3}"/>
                  </a:ext>
                </a:extLst>
              </p:cNvPr>
              <p:cNvSpPr/>
              <p:nvPr/>
            </p:nvSpPr>
            <p:spPr>
              <a:xfrm>
                <a:off x="673100" y="4525325"/>
                <a:ext cx="2736850" cy="456255"/>
              </a:xfrm>
              <a:prstGeom prst="rect">
                <a:avLst/>
              </a:prstGeom>
              <a:solidFill>
                <a:schemeClr val="accent4"/>
              </a:solidFill>
              <a:ln w="3175">
                <a:solidFill>
                  <a:schemeClr val="bg1">
                    <a:lumMod val="75000"/>
                  </a:schemeClr>
                </a:solid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r"/>
                <a:r>
                  <a:rPr lang="zh-CN" altLang="en-US" b="1" dirty="0" smtClean="0">
                    <a:solidFill>
                      <a:schemeClr val="bg1"/>
                    </a:solidFill>
                    <a:cs typeface="+mn-ea"/>
                    <a:sym typeface="+mn-lt"/>
                  </a:rPr>
                  <a:t>输入标题</a:t>
                </a:r>
                <a:endParaRPr lang="zh-CN" altLang="en-US" b="1" dirty="0">
                  <a:solidFill>
                    <a:schemeClr val="bg1"/>
                  </a:solidFill>
                  <a:cs typeface="+mn-ea"/>
                  <a:sym typeface="+mn-lt"/>
                </a:endParaRPr>
              </a:p>
            </p:txBody>
          </p:sp>
        </p:grpSp>
        <p:grpSp>
          <p:nvGrpSpPr>
            <p:cNvPr id="7" name="íŝḻiḋê"/>
            <p:cNvGrpSpPr/>
            <p:nvPr/>
          </p:nvGrpSpPr>
          <p:grpSpPr>
            <a:xfrm>
              <a:off x="8782050" y="2175620"/>
              <a:ext cx="2736850" cy="1092292"/>
              <a:chOff x="8782050" y="2175620"/>
              <a:chExt cx="2736850" cy="1092292"/>
            </a:xfrm>
          </p:grpSpPr>
          <p:sp>
            <p:nvSpPr>
              <p:cNvPr id="81" name="islîḓê">
                <a:extLst>
                  <a:ext uri="{FF2B5EF4-FFF2-40B4-BE49-F238E27FC236}">
                    <a16:creationId xmlns="" xmlns:a16="http://schemas.microsoft.com/office/drawing/2014/main" id="{FEE17612-1FBF-4C44-97BE-F40296C4D8E0}"/>
                  </a:ext>
                </a:extLst>
              </p:cNvPr>
              <p:cNvSpPr txBox="1"/>
              <p:nvPr/>
            </p:nvSpPr>
            <p:spPr>
              <a:xfrm>
                <a:off x="8782050" y="2631875"/>
                <a:ext cx="2736850" cy="636037"/>
              </a:xfrm>
              <a:prstGeom prst="rect">
                <a:avLst/>
              </a:prstGeom>
              <a:noFill/>
              <a:ln w="3175">
                <a:solidFill>
                  <a:schemeClr val="bg1">
                    <a:lumMod val="75000"/>
                  </a:schemeClr>
                </a:solidFill>
              </a:ln>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buSzPct val="25000"/>
                </a:pPr>
                <a:r>
                  <a:rPr lang="zh-CN" altLang="en-US" sz="1100" dirty="0" smtClean="0">
                    <a:cs typeface="+mn-ea"/>
                    <a:sym typeface="+mn-lt"/>
                  </a:rPr>
                  <a:t>请输入您的标题请输入您的标题请输入您的标题请输入您的标题请输入您的标题</a:t>
                </a:r>
                <a:r>
                  <a:rPr lang="en-US" altLang="zh-CN" sz="1100" dirty="0" smtClean="0">
                    <a:cs typeface="+mn-ea"/>
                    <a:sym typeface="+mn-lt"/>
                  </a:rPr>
                  <a:t>…...</a:t>
                </a:r>
                <a:endParaRPr lang="en-US" altLang="zh-CN" sz="1100" dirty="0">
                  <a:cs typeface="+mn-ea"/>
                  <a:sym typeface="+mn-lt"/>
                </a:endParaRPr>
              </a:p>
            </p:txBody>
          </p:sp>
          <p:sp>
            <p:nvSpPr>
              <p:cNvPr id="82" name="íṡļidê">
                <a:extLst>
                  <a:ext uri="{FF2B5EF4-FFF2-40B4-BE49-F238E27FC236}">
                    <a16:creationId xmlns="" xmlns:a16="http://schemas.microsoft.com/office/drawing/2014/main" id="{33F60DCC-6C87-4CBA-91FC-1B22B49BC6C3}"/>
                  </a:ext>
                </a:extLst>
              </p:cNvPr>
              <p:cNvSpPr/>
              <p:nvPr/>
            </p:nvSpPr>
            <p:spPr>
              <a:xfrm>
                <a:off x="8782050" y="2175620"/>
                <a:ext cx="2736850" cy="456255"/>
              </a:xfrm>
              <a:prstGeom prst="rect">
                <a:avLst/>
              </a:prstGeom>
              <a:solidFill>
                <a:schemeClr val="accent2"/>
              </a:solidFill>
              <a:ln w="3175">
                <a:solidFill>
                  <a:schemeClr val="bg1">
                    <a:lumMod val="75000"/>
                  </a:schemeClr>
                </a:solid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r>
                  <a:rPr lang="zh-CN" altLang="en-US" b="1" dirty="0" smtClean="0">
                    <a:solidFill>
                      <a:schemeClr val="bg1"/>
                    </a:solidFill>
                    <a:cs typeface="+mn-ea"/>
                    <a:sym typeface="+mn-lt"/>
                  </a:rPr>
                  <a:t>输入标题</a:t>
                </a:r>
                <a:endParaRPr lang="zh-CN" altLang="en-US" b="1" dirty="0">
                  <a:solidFill>
                    <a:schemeClr val="bg1"/>
                  </a:solidFill>
                  <a:cs typeface="+mn-ea"/>
                  <a:sym typeface="+mn-lt"/>
                </a:endParaRPr>
              </a:p>
            </p:txBody>
          </p:sp>
        </p:grpSp>
        <p:grpSp>
          <p:nvGrpSpPr>
            <p:cNvPr id="8" name="íśḷîḍe"/>
            <p:cNvGrpSpPr/>
            <p:nvPr/>
          </p:nvGrpSpPr>
          <p:grpSpPr>
            <a:xfrm>
              <a:off x="8782050" y="4525325"/>
              <a:ext cx="2736850" cy="1092293"/>
              <a:chOff x="8782050" y="4525325"/>
              <a:chExt cx="2736850" cy="1092293"/>
            </a:xfrm>
          </p:grpSpPr>
          <p:sp>
            <p:nvSpPr>
              <p:cNvPr id="79" name="íSļïḍê">
                <a:extLst>
                  <a:ext uri="{FF2B5EF4-FFF2-40B4-BE49-F238E27FC236}">
                    <a16:creationId xmlns="" xmlns:a16="http://schemas.microsoft.com/office/drawing/2014/main" id="{FEE17612-1FBF-4C44-97BE-F40296C4D8E0}"/>
                  </a:ext>
                </a:extLst>
              </p:cNvPr>
              <p:cNvSpPr txBox="1"/>
              <p:nvPr/>
            </p:nvSpPr>
            <p:spPr>
              <a:xfrm>
                <a:off x="8782050" y="4981581"/>
                <a:ext cx="2736850" cy="636037"/>
              </a:xfrm>
              <a:prstGeom prst="rect">
                <a:avLst/>
              </a:prstGeom>
              <a:noFill/>
              <a:ln w="3175">
                <a:solidFill>
                  <a:schemeClr val="bg1">
                    <a:lumMod val="75000"/>
                  </a:schemeClr>
                </a:solidFill>
              </a:ln>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buSzPct val="25000"/>
                </a:pPr>
                <a:r>
                  <a:rPr lang="zh-CN" altLang="en-US" sz="1100" dirty="0" smtClean="0">
                    <a:cs typeface="+mn-ea"/>
                    <a:sym typeface="+mn-lt"/>
                  </a:rPr>
                  <a:t>请输入您的标题请输入您的标题请输入您的标题请输入您的标题请输入您的标题</a:t>
                </a:r>
                <a:r>
                  <a:rPr lang="en-US" altLang="zh-CN" sz="1100" dirty="0" smtClean="0">
                    <a:cs typeface="+mn-ea"/>
                    <a:sym typeface="+mn-lt"/>
                  </a:rPr>
                  <a:t>…...</a:t>
                </a:r>
                <a:endParaRPr lang="en-US" altLang="zh-CN" sz="1100" dirty="0">
                  <a:cs typeface="+mn-ea"/>
                  <a:sym typeface="+mn-lt"/>
                </a:endParaRPr>
              </a:p>
            </p:txBody>
          </p:sp>
          <p:sp>
            <p:nvSpPr>
              <p:cNvPr id="80" name="îṧḻíḍé">
                <a:extLst>
                  <a:ext uri="{FF2B5EF4-FFF2-40B4-BE49-F238E27FC236}">
                    <a16:creationId xmlns="" xmlns:a16="http://schemas.microsoft.com/office/drawing/2014/main" id="{33F60DCC-6C87-4CBA-91FC-1B22B49BC6C3}"/>
                  </a:ext>
                </a:extLst>
              </p:cNvPr>
              <p:cNvSpPr/>
              <p:nvPr/>
            </p:nvSpPr>
            <p:spPr>
              <a:xfrm>
                <a:off x="8782050" y="4525325"/>
                <a:ext cx="2736850" cy="456255"/>
              </a:xfrm>
              <a:prstGeom prst="rect">
                <a:avLst/>
              </a:prstGeom>
              <a:solidFill>
                <a:schemeClr val="accent5"/>
              </a:solidFill>
              <a:ln w="3175">
                <a:solidFill>
                  <a:schemeClr val="bg1">
                    <a:lumMod val="75000"/>
                  </a:schemeClr>
                </a:solid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r>
                  <a:rPr lang="zh-CN" altLang="en-US" b="1" dirty="0" smtClean="0">
                    <a:solidFill>
                      <a:schemeClr val="bg1"/>
                    </a:solidFill>
                    <a:cs typeface="+mn-ea"/>
                    <a:sym typeface="+mn-lt"/>
                  </a:rPr>
                  <a:t>输入标题</a:t>
                </a:r>
                <a:endParaRPr lang="zh-CN" altLang="en-US" b="1" dirty="0">
                  <a:solidFill>
                    <a:schemeClr val="bg1"/>
                  </a:solidFill>
                  <a:cs typeface="+mn-ea"/>
                  <a:sym typeface="+mn-lt"/>
                </a:endParaRPr>
              </a:p>
            </p:txBody>
          </p:sp>
        </p:grpSp>
        <p:grpSp>
          <p:nvGrpSpPr>
            <p:cNvPr id="9" name="ïŝḻíḋé"/>
            <p:cNvGrpSpPr/>
            <p:nvPr/>
          </p:nvGrpSpPr>
          <p:grpSpPr>
            <a:xfrm>
              <a:off x="673100" y="2614898"/>
              <a:ext cx="4045170" cy="642258"/>
              <a:chOff x="673100" y="2614898"/>
              <a:chExt cx="4045170" cy="642258"/>
            </a:xfrm>
          </p:grpSpPr>
          <p:cxnSp>
            <p:nvCxnSpPr>
              <p:cNvPr id="77" name="直接连接符 76"/>
              <p:cNvCxnSpPr/>
              <p:nvPr/>
            </p:nvCxnSpPr>
            <p:spPr>
              <a:xfrm>
                <a:off x="673100" y="2614898"/>
                <a:ext cx="273685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78" name="直接连接符 77"/>
              <p:cNvCxnSpPr>
                <a:endCxn id="27" idx="3"/>
              </p:cNvCxnSpPr>
              <p:nvPr/>
            </p:nvCxnSpPr>
            <p:spPr>
              <a:xfrm>
                <a:off x="3409950" y="2614898"/>
                <a:ext cx="1308320" cy="642258"/>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0" name="îS1íḓè"/>
            <p:cNvGrpSpPr/>
            <p:nvPr/>
          </p:nvGrpSpPr>
          <p:grpSpPr>
            <a:xfrm>
              <a:off x="673100" y="4576217"/>
              <a:ext cx="3776635" cy="405364"/>
              <a:chOff x="673100" y="4576217"/>
              <a:chExt cx="3776635" cy="405364"/>
            </a:xfrm>
          </p:grpSpPr>
          <p:cxnSp>
            <p:nvCxnSpPr>
              <p:cNvPr id="75" name="直接连接符 74"/>
              <p:cNvCxnSpPr/>
              <p:nvPr/>
            </p:nvCxnSpPr>
            <p:spPr>
              <a:xfrm flipV="1">
                <a:off x="673100" y="4981581"/>
                <a:ext cx="273685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76" name="直接连接符 75"/>
              <p:cNvCxnSpPr>
                <a:endCxn id="47" idx="1"/>
              </p:cNvCxnSpPr>
              <p:nvPr/>
            </p:nvCxnSpPr>
            <p:spPr>
              <a:xfrm flipV="1">
                <a:off x="3409950" y="4576217"/>
                <a:ext cx="1039785" cy="405364"/>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1" name="išľïḋê"/>
            <p:cNvGrpSpPr/>
            <p:nvPr/>
          </p:nvGrpSpPr>
          <p:grpSpPr>
            <a:xfrm>
              <a:off x="7047290" y="4584669"/>
              <a:ext cx="4471610" cy="396912"/>
              <a:chOff x="7047290" y="4584669"/>
              <a:chExt cx="4471610" cy="396912"/>
            </a:xfrm>
          </p:grpSpPr>
          <p:cxnSp>
            <p:nvCxnSpPr>
              <p:cNvPr id="73" name="直接连接符 72"/>
              <p:cNvCxnSpPr/>
              <p:nvPr/>
            </p:nvCxnSpPr>
            <p:spPr>
              <a:xfrm flipH="1" flipV="1">
                <a:off x="8782050" y="4981581"/>
                <a:ext cx="273685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49" idx="7"/>
              </p:cNvCxnSpPr>
              <p:nvPr/>
            </p:nvCxnSpPr>
            <p:spPr>
              <a:xfrm flipH="1" flipV="1">
                <a:off x="7047290" y="4584669"/>
                <a:ext cx="1734761" cy="396912"/>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2" name="íṥlïdê"/>
            <p:cNvGrpSpPr/>
            <p:nvPr/>
          </p:nvGrpSpPr>
          <p:grpSpPr>
            <a:xfrm>
              <a:off x="4137629" y="1459310"/>
              <a:ext cx="3916742" cy="5398690"/>
              <a:chOff x="4137629" y="1459310"/>
              <a:chExt cx="3916742" cy="5398690"/>
            </a:xfrm>
          </p:grpSpPr>
          <p:sp>
            <p:nvSpPr>
              <p:cNvPr id="16" name="iṩlíďe"/>
              <p:cNvSpPr/>
              <p:nvPr/>
            </p:nvSpPr>
            <p:spPr>
              <a:xfrm>
                <a:off x="5000184" y="3426520"/>
                <a:ext cx="1548195" cy="3431480"/>
              </a:xfrm>
              <a:custGeom>
                <a:avLst/>
                <a:gdLst>
                  <a:gd name="connsiteX0" fmla="*/ 913735 w 1548195"/>
                  <a:gd name="connsiteY0" fmla="*/ 0 h 3431480"/>
                  <a:gd name="connsiteX1" fmla="*/ 917483 w 1548195"/>
                  <a:gd name="connsiteY1" fmla="*/ 937 h 3431480"/>
                  <a:gd name="connsiteX2" fmla="*/ 921232 w 1548195"/>
                  <a:gd name="connsiteY2" fmla="*/ 2812 h 3431480"/>
                  <a:gd name="connsiteX3" fmla="*/ 924044 w 1548195"/>
                  <a:gd name="connsiteY3" fmla="*/ 5625 h 3431480"/>
                  <a:gd name="connsiteX4" fmla="*/ 924981 w 1548195"/>
                  <a:gd name="connsiteY4" fmla="*/ 10312 h 3431480"/>
                  <a:gd name="connsiteX5" fmla="*/ 929667 w 1548195"/>
                  <a:gd name="connsiteY5" fmla="*/ 89058 h 3431480"/>
                  <a:gd name="connsiteX6" fmla="*/ 926855 w 1548195"/>
                  <a:gd name="connsiteY6" fmla="*/ 167804 h 3431480"/>
                  <a:gd name="connsiteX7" fmla="*/ 918421 w 1548195"/>
                  <a:gd name="connsiteY7" fmla="*/ 246550 h 3431480"/>
                  <a:gd name="connsiteX8" fmla="*/ 905300 w 1548195"/>
                  <a:gd name="connsiteY8" fmla="*/ 326233 h 3431480"/>
                  <a:gd name="connsiteX9" fmla="*/ 886557 w 1548195"/>
                  <a:gd name="connsiteY9" fmla="*/ 405916 h 3431480"/>
                  <a:gd name="connsiteX10" fmla="*/ 864066 w 1548195"/>
                  <a:gd name="connsiteY10" fmla="*/ 485599 h 3431480"/>
                  <a:gd name="connsiteX11" fmla="*/ 838762 w 1548195"/>
                  <a:gd name="connsiteY11" fmla="*/ 566220 h 3431480"/>
                  <a:gd name="connsiteX12" fmla="*/ 808773 w 1548195"/>
                  <a:gd name="connsiteY12" fmla="*/ 648716 h 3431480"/>
                  <a:gd name="connsiteX13" fmla="*/ 777846 w 1548195"/>
                  <a:gd name="connsiteY13" fmla="*/ 731211 h 3431480"/>
                  <a:gd name="connsiteX14" fmla="*/ 810647 w 1548195"/>
                  <a:gd name="connsiteY14" fmla="*/ 698401 h 3431480"/>
                  <a:gd name="connsiteX15" fmla="*/ 845322 w 1548195"/>
                  <a:gd name="connsiteY15" fmla="*/ 662777 h 3431480"/>
                  <a:gd name="connsiteX16" fmla="*/ 881871 w 1548195"/>
                  <a:gd name="connsiteY16" fmla="*/ 627155 h 3431480"/>
                  <a:gd name="connsiteX17" fmla="*/ 916546 w 1548195"/>
                  <a:gd name="connsiteY17" fmla="*/ 588719 h 3431480"/>
                  <a:gd name="connsiteX18" fmla="*/ 950284 w 1548195"/>
                  <a:gd name="connsiteY18" fmla="*/ 549346 h 3431480"/>
                  <a:gd name="connsiteX19" fmla="*/ 981211 w 1548195"/>
                  <a:gd name="connsiteY19" fmla="*/ 509036 h 3431480"/>
                  <a:gd name="connsiteX20" fmla="*/ 1010263 w 1548195"/>
                  <a:gd name="connsiteY20" fmla="*/ 467788 h 3431480"/>
                  <a:gd name="connsiteX21" fmla="*/ 1036503 w 1548195"/>
                  <a:gd name="connsiteY21" fmla="*/ 427478 h 3431480"/>
                  <a:gd name="connsiteX22" fmla="*/ 1056184 w 1548195"/>
                  <a:gd name="connsiteY22" fmla="*/ 385292 h 3431480"/>
                  <a:gd name="connsiteX23" fmla="*/ 1072115 w 1548195"/>
                  <a:gd name="connsiteY23" fmla="*/ 344982 h 3431480"/>
                  <a:gd name="connsiteX24" fmla="*/ 1083361 w 1548195"/>
                  <a:gd name="connsiteY24" fmla="*/ 304671 h 3431480"/>
                  <a:gd name="connsiteX25" fmla="*/ 1086173 w 1548195"/>
                  <a:gd name="connsiteY25" fmla="*/ 263423 h 3431480"/>
                  <a:gd name="connsiteX26" fmla="*/ 1083361 w 1548195"/>
                  <a:gd name="connsiteY26" fmla="*/ 230613 h 3431480"/>
                  <a:gd name="connsiteX27" fmla="*/ 1074927 w 1548195"/>
                  <a:gd name="connsiteY27" fmla="*/ 199677 h 3431480"/>
                  <a:gd name="connsiteX28" fmla="*/ 1061807 w 1548195"/>
                  <a:gd name="connsiteY28" fmla="*/ 169678 h 3431480"/>
                  <a:gd name="connsiteX29" fmla="*/ 1042127 w 1548195"/>
                  <a:gd name="connsiteY29" fmla="*/ 140618 h 3431480"/>
                  <a:gd name="connsiteX30" fmla="*/ 1016823 w 1548195"/>
                  <a:gd name="connsiteY30" fmla="*/ 113431 h 3431480"/>
                  <a:gd name="connsiteX31" fmla="*/ 1014949 w 1548195"/>
                  <a:gd name="connsiteY31" fmla="*/ 109682 h 3431480"/>
                  <a:gd name="connsiteX32" fmla="*/ 1013074 w 1548195"/>
                  <a:gd name="connsiteY32" fmla="*/ 105932 h 3431480"/>
                  <a:gd name="connsiteX33" fmla="*/ 1013074 w 1548195"/>
                  <a:gd name="connsiteY33" fmla="*/ 102182 h 3431480"/>
                  <a:gd name="connsiteX34" fmla="*/ 1015886 w 1548195"/>
                  <a:gd name="connsiteY34" fmla="*/ 98432 h 3431480"/>
                  <a:gd name="connsiteX35" fmla="*/ 1018698 w 1548195"/>
                  <a:gd name="connsiteY35" fmla="*/ 96558 h 3431480"/>
                  <a:gd name="connsiteX36" fmla="*/ 1020572 w 1548195"/>
                  <a:gd name="connsiteY36" fmla="*/ 95620 h 3431480"/>
                  <a:gd name="connsiteX37" fmla="*/ 1024320 w 1548195"/>
                  <a:gd name="connsiteY37" fmla="*/ 93745 h 3431480"/>
                  <a:gd name="connsiteX38" fmla="*/ 1028069 w 1548195"/>
                  <a:gd name="connsiteY38" fmla="*/ 95620 h 3431480"/>
                  <a:gd name="connsiteX39" fmla="*/ 1029944 w 1548195"/>
                  <a:gd name="connsiteY39" fmla="*/ 96558 h 3431480"/>
                  <a:gd name="connsiteX40" fmla="*/ 1061807 w 1548195"/>
                  <a:gd name="connsiteY40" fmla="*/ 122806 h 3431480"/>
                  <a:gd name="connsiteX41" fmla="*/ 1086173 w 1548195"/>
                  <a:gd name="connsiteY41" fmla="*/ 151867 h 3431480"/>
                  <a:gd name="connsiteX42" fmla="*/ 1105854 w 1548195"/>
                  <a:gd name="connsiteY42" fmla="*/ 182803 h 3431480"/>
                  <a:gd name="connsiteX43" fmla="*/ 1119911 w 1548195"/>
                  <a:gd name="connsiteY43" fmla="*/ 215614 h 3431480"/>
                  <a:gd name="connsiteX44" fmla="*/ 1128346 w 1548195"/>
                  <a:gd name="connsiteY44" fmla="*/ 252174 h 3431480"/>
                  <a:gd name="connsiteX45" fmla="*/ 1131157 w 1548195"/>
                  <a:gd name="connsiteY45" fmla="*/ 293422 h 3431480"/>
                  <a:gd name="connsiteX46" fmla="*/ 1126471 w 1548195"/>
                  <a:gd name="connsiteY46" fmla="*/ 335607 h 3431480"/>
                  <a:gd name="connsiteX47" fmla="*/ 1116163 w 1548195"/>
                  <a:gd name="connsiteY47" fmla="*/ 376855 h 3431480"/>
                  <a:gd name="connsiteX48" fmla="*/ 1102105 w 1548195"/>
                  <a:gd name="connsiteY48" fmla="*/ 418103 h 3431480"/>
                  <a:gd name="connsiteX49" fmla="*/ 1085236 w 1548195"/>
                  <a:gd name="connsiteY49" fmla="*/ 458414 h 3431480"/>
                  <a:gd name="connsiteX50" fmla="*/ 1063681 w 1548195"/>
                  <a:gd name="connsiteY50" fmla="*/ 497786 h 3431480"/>
                  <a:gd name="connsiteX51" fmla="*/ 1041189 w 1548195"/>
                  <a:gd name="connsiteY51" fmla="*/ 535284 h 3431480"/>
                  <a:gd name="connsiteX52" fmla="*/ 1018698 w 1548195"/>
                  <a:gd name="connsiteY52" fmla="*/ 569970 h 3431480"/>
                  <a:gd name="connsiteX53" fmla="*/ 994331 w 1548195"/>
                  <a:gd name="connsiteY53" fmla="*/ 601843 h 3431480"/>
                  <a:gd name="connsiteX54" fmla="*/ 926855 w 1548195"/>
                  <a:gd name="connsiteY54" fmla="*/ 687151 h 3431480"/>
                  <a:gd name="connsiteX55" fmla="*/ 881871 w 1548195"/>
                  <a:gd name="connsiteY55" fmla="*/ 744336 h 3431480"/>
                  <a:gd name="connsiteX56" fmla="*/ 836888 w 1548195"/>
                  <a:gd name="connsiteY56" fmla="*/ 801520 h 3431480"/>
                  <a:gd name="connsiteX57" fmla="*/ 795652 w 1548195"/>
                  <a:gd name="connsiteY57" fmla="*/ 858704 h 3431480"/>
                  <a:gd name="connsiteX58" fmla="*/ 754417 w 1548195"/>
                  <a:gd name="connsiteY58" fmla="*/ 915889 h 3431480"/>
                  <a:gd name="connsiteX59" fmla="*/ 717868 w 1548195"/>
                  <a:gd name="connsiteY59" fmla="*/ 972136 h 3431480"/>
                  <a:gd name="connsiteX60" fmla="*/ 684130 w 1548195"/>
                  <a:gd name="connsiteY60" fmla="*/ 1029321 h 3431480"/>
                  <a:gd name="connsiteX61" fmla="*/ 655078 w 1548195"/>
                  <a:gd name="connsiteY61" fmla="*/ 1088380 h 3431480"/>
                  <a:gd name="connsiteX62" fmla="*/ 630711 w 1548195"/>
                  <a:gd name="connsiteY62" fmla="*/ 1146502 h 3431480"/>
                  <a:gd name="connsiteX63" fmla="*/ 611968 w 1548195"/>
                  <a:gd name="connsiteY63" fmla="*/ 1206499 h 3431480"/>
                  <a:gd name="connsiteX64" fmla="*/ 598848 w 1548195"/>
                  <a:gd name="connsiteY64" fmla="*/ 1267433 h 3431480"/>
                  <a:gd name="connsiteX65" fmla="*/ 591351 w 1548195"/>
                  <a:gd name="connsiteY65" fmla="*/ 1337742 h 3431480"/>
                  <a:gd name="connsiteX66" fmla="*/ 593225 w 1548195"/>
                  <a:gd name="connsiteY66" fmla="*/ 1407113 h 3431480"/>
                  <a:gd name="connsiteX67" fmla="*/ 601660 w 1548195"/>
                  <a:gd name="connsiteY67" fmla="*/ 1473672 h 3431480"/>
                  <a:gd name="connsiteX68" fmla="*/ 616654 w 1548195"/>
                  <a:gd name="connsiteY68" fmla="*/ 1540231 h 3431480"/>
                  <a:gd name="connsiteX69" fmla="*/ 639146 w 1548195"/>
                  <a:gd name="connsiteY69" fmla="*/ 1605853 h 3431480"/>
                  <a:gd name="connsiteX70" fmla="*/ 671010 w 1548195"/>
                  <a:gd name="connsiteY70" fmla="*/ 1668662 h 3431480"/>
                  <a:gd name="connsiteX71" fmla="*/ 709434 w 1548195"/>
                  <a:gd name="connsiteY71" fmla="*/ 1732409 h 3431480"/>
                  <a:gd name="connsiteX72" fmla="*/ 755354 w 1548195"/>
                  <a:gd name="connsiteY72" fmla="*/ 1794280 h 3431480"/>
                  <a:gd name="connsiteX73" fmla="*/ 809710 w 1548195"/>
                  <a:gd name="connsiteY73" fmla="*/ 1855215 h 3431480"/>
                  <a:gd name="connsiteX74" fmla="*/ 872500 w 1548195"/>
                  <a:gd name="connsiteY74" fmla="*/ 1915211 h 3431480"/>
                  <a:gd name="connsiteX75" fmla="*/ 963405 w 1548195"/>
                  <a:gd name="connsiteY75" fmla="*/ 1995832 h 3431480"/>
                  <a:gd name="connsiteX76" fmla="*/ 1014949 w 1548195"/>
                  <a:gd name="connsiteY76" fmla="*/ 2041768 h 3431480"/>
                  <a:gd name="connsiteX77" fmla="*/ 1064618 w 1548195"/>
                  <a:gd name="connsiteY77" fmla="*/ 2086765 h 3431480"/>
                  <a:gd name="connsiteX78" fmla="*/ 1115225 w 1548195"/>
                  <a:gd name="connsiteY78" fmla="*/ 2133637 h 3431480"/>
                  <a:gd name="connsiteX79" fmla="*/ 1163021 w 1548195"/>
                  <a:gd name="connsiteY79" fmla="*/ 2180510 h 3431480"/>
                  <a:gd name="connsiteX80" fmla="*/ 1208005 w 1548195"/>
                  <a:gd name="connsiteY80" fmla="*/ 2226445 h 3431480"/>
                  <a:gd name="connsiteX81" fmla="*/ 1249240 w 1548195"/>
                  <a:gd name="connsiteY81" fmla="*/ 2276130 h 3431480"/>
                  <a:gd name="connsiteX82" fmla="*/ 1287663 w 1548195"/>
                  <a:gd name="connsiteY82" fmla="*/ 2324878 h 3431480"/>
                  <a:gd name="connsiteX83" fmla="*/ 1321401 w 1548195"/>
                  <a:gd name="connsiteY83" fmla="*/ 2374563 h 3431480"/>
                  <a:gd name="connsiteX84" fmla="*/ 1349516 w 1548195"/>
                  <a:gd name="connsiteY84" fmla="*/ 2426122 h 3431480"/>
                  <a:gd name="connsiteX85" fmla="*/ 1371071 w 1548195"/>
                  <a:gd name="connsiteY85" fmla="*/ 2478620 h 3431480"/>
                  <a:gd name="connsiteX86" fmla="*/ 1394500 w 1548195"/>
                  <a:gd name="connsiteY86" fmla="*/ 2396124 h 3431480"/>
                  <a:gd name="connsiteX87" fmla="*/ 1412306 w 1548195"/>
                  <a:gd name="connsiteY87" fmla="*/ 2315503 h 3431480"/>
                  <a:gd name="connsiteX88" fmla="*/ 1423552 w 1548195"/>
                  <a:gd name="connsiteY88" fmla="*/ 2234882 h 3431480"/>
                  <a:gd name="connsiteX89" fmla="*/ 1428238 w 1548195"/>
                  <a:gd name="connsiteY89" fmla="*/ 2157074 h 3431480"/>
                  <a:gd name="connsiteX90" fmla="*/ 1427301 w 1548195"/>
                  <a:gd name="connsiteY90" fmla="*/ 2080203 h 3431480"/>
                  <a:gd name="connsiteX91" fmla="*/ 1418866 w 1548195"/>
                  <a:gd name="connsiteY91" fmla="*/ 2004270 h 3431480"/>
                  <a:gd name="connsiteX92" fmla="*/ 1403872 w 1548195"/>
                  <a:gd name="connsiteY92" fmla="*/ 1930211 h 3431480"/>
                  <a:gd name="connsiteX93" fmla="*/ 1384191 w 1548195"/>
                  <a:gd name="connsiteY93" fmla="*/ 1858027 h 3431480"/>
                  <a:gd name="connsiteX94" fmla="*/ 1356076 w 1548195"/>
                  <a:gd name="connsiteY94" fmla="*/ 1785844 h 3431480"/>
                  <a:gd name="connsiteX95" fmla="*/ 1303595 w 1548195"/>
                  <a:gd name="connsiteY95" fmla="*/ 1667725 h 3431480"/>
                  <a:gd name="connsiteX96" fmla="*/ 1248303 w 1548195"/>
                  <a:gd name="connsiteY96" fmla="*/ 1551481 h 3431480"/>
                  <a:gd name="connsiteX97" fmla="*/ 1192072 w 1548195"/>
                  <a:gd name="connsiteY97" fmla="*/ 1429612 h 3431480"/>
                  <a:gd name="connsiteX98" fmla="*/ 1180827 w 1548195"/>
                  <a:gd name="connsiteY98" fmla="*/ 1406176 h 3431480"/>
                  <a:gd name="connsiteX99" fmla="*/ 1169581 w 1548195"/>
                  <a:gd name="connsiteY99" fmla="*/ 1380865 h 3431480"/>
                  <a:gd name="connsiteX100" fmla="*/ 1159272 w 1548195"/>
                  <a:gd name="connsiteY100" fmla="*/ 1353679 h 3431480"/>
                  <a:gd name="connsiteX101" fmla="*/ 1151775 w 1548195"/>
                  <a:gd name="connsiteY101" fmla="*/ 1325555 h 3431480"/>
                  <a:gd name="connsiteX102" fmla="*/ 1145214 w 1548195"/>
                  <a:gd name="connsiteY102" fmla="*/ 1298369 h 3431480"/>
                  <a:gd name="connsiteX103" fmla="*/ 1141466 w 1548195"/>
                  <a:gd name="connsiteY103" fmla="*/ 1271183 h 3431480"/>
                  <a:gd name="connsiteX104" fmla="*/ 1143340 w 1548195"/>
                  <a:gd name="connsiteY104" fmla="*/ 1242122 h 3431480"/>
                  <a:gd name="connsiteX105" fmla="*/ 1148963 w 1548195"/>
                  <a:gd name="connsiteY105" fmla="*/ 1214936 h 3431480"/>
                  <a:gd name="connsiteX106" fmla="*/ 1159272 w 1548195"/>
                  <a:gd name="connsiteY106" fmla="*/ 1188687 h 3431480"/>
                  <a:gd name="connsiteX107" fmla="*/ 1178015 w 1548195"/>
                  <a:gd name="connsiteY107" fmla="*/ 1162439 h 3431480"/>
                  <a:gd name="connsiteX108" fmla="*/ 1201444 w 1548195"/>
                  <a:gd name="connsiteY108" fmla="*/ 1137128 h 3431480"/>
                  <a:gd name="connsiteX109" fmla="*/ 1205193 w 1548195"/>
                  <a:gd name="connsiteY109" fmla="*/ 1134315 h 3431480"/>
                  <a:gd name="connsiteX110" fmla="*/ 1208005 w 1548195"/>
                  <a:gd name="connsiteY110" fmla="*/ 1134315 h 3431480"/>
                  <a:gd name="connsiteX111" fmla="*/ 1210816 w 1548195"/>
                  <a:gd name="connsiteY111" fmla="*/ 1134315 h 3431480"/>
                  <a:gd name="connsiteX112" fmla="*/ 1214564 w 1548195"/>
                  <a:gd name="connsiteY112" fmla="*/ 1136190 h 3431480"/>
                  <a:gd name="connsiteX113" fmla="*/ 1217376 w 1548195"/>
                  <a:gd name="connsiteY113" fmla="*/ 1138065 h 3431480"/>
                  <a:gd name="connsiteX114" fmla="*/ 1218313 w 1548195"/>
                  <a:gd name="connsiteY114" fmla="*/ 1140878 h 3431480"/>
                  <a:gd name="connsiteX115" fmla="*/ 1219251 w 1548195"/>
                  <a:gd name="connsiteY115" fmla="*/ 1142752 h 3431480"/>
                  <a:gd name="connsiteX116" fmla="*/ 1219251 w 1548195"/>
                  <a:gd name="connsiteY116" fmla="*/ 1146502 h 3431480"/>
                  <a:gd name="connsiteX117" fmla="*/ 1218313 w 1548195"/>
                  <a:gd name="connsiteY117" fmla="*/ 1150252 h 3431480"/>
                  <a:gd name="connsiteX118" fmla="*/ 1217376 w 1548195"/>
                  <a:gd name="connsiteY118" fmla="*/ 1153064 h 3431480"/>
                  <a:gd name="connsiteX119" fmla="*/ 1197696 w 1548195"/>
                  <a:gd name="connsiteY119" fmla="*/ 1175563 h 3431480"/>
                  <a:gd name="connsiteX120" fmla="*/ 1187387 w 1548195"/>
                  <a:gd name="connsiteY120" fmla="*/ 1200874 h 3431480"/>
                  <a:gd name="connsiteX121" fmla="*/ 1180827 w 1548195"/>
                  <a:gd name="connsiteY121" fmla="*/ 1225248 h 3431480"/>
                  <a:gd name="connsiteX122" fmla="*/ 1180827 w 1548195"/>
                  <a:gd name="connsiteY122" fmla="*/ 1253372 h 3431480"/>
                  <a:gd name="connsiteX123" fmla="*/ 1184576 w 1548195"/>
                  <a:gd name="connsiteY123" fmla="*/ 1280558 h 3431480"/>
                  <a:gd name="connsiteX124" fmla="*/ 1193010 w 1548195"/>
                  <a:gd name="connsiteY124" fmla="*/ 1309619 h 3431480"/>
                  <a:gd name="connsiteX125" fmla="*/ 1204256 w 1548195"/>
                  <a:gd name="connsiteY125" fmla="*/ 1336805 h 3431480"/>
                  <a:gd name="connsiteX126" fmla="*/ 1216439 w 1548195"/>
                  <a:gd name="connsiteY126" fmla="*/ 1364928 h 3431480"/>
                  <a:gd name="connsiteX127" fmla="*/ 1230496 w 1548195"/>
                  <a:gd name="connsiteY127" fmla="*/ 1393989 h 3431480"/>
                  <a:gd name="connsiteX128" fmla="*/ 1246428 w 1548195"/>
                  <a:gd name="connsiteY128" fmla="*/ 1421175 h 3431480"/>
                  <a:gd name="connsiteX129" fmla="*/ 1261423 w 1548195"/>
                  <a:gd name="connsiteY129" fmla="*/ 1447424 h 3431480"/>
                  <a:gd name="connsiteX130" fmla="*/ 1276417 w 1548195"/>
                  <a:gd name="connsiteY130" fmla="*/ 1473672 h 3431480"/>
                  <a:gd name="connsiteX131" fmla="*/ 1290475 w 1548195"/>
                  <a:gd name="connsiteY131" fmla="*/ 1498046 h 3431480"/>
                  <a:gd name="connsiteX132" fmla="*/ 1330773 w 1548195"/>
                  <a:gd name="connsiteY132" fmla="*/ 1574917 h 3431480"/>
                  <a:gd name="connsiteX133" fmla="*/ 1372008 w 1548195"/>
                  <a:gd name="connsiteY133" fmla="*/ 1651788 h 3431480"/>
                  <a:gd name="connsiteX134" fmla="*/ 1411369 w 1548195"/>
                  <a:gd name="connsiteY134" fmla="*/ 1730534 h 3431480"/>
                  <a:gd name="connsiteX135" fmla="*/ 1446981 w 1548195"/>
                  <a:gd name="connsiteY135" fmla="*/ 1810217 h 3431480"/>
                  <a:gd name="connsiteX136" fmla="*/ 1479782 w 1548195"/>
                  <a:gd name="connsiteY136" fmla="*/ 1889900 h 3431480"/>
                  <a:gd name="connsiteX137" fmla="*/ 1506960 w 1548195"/>
                  <a:gd name="connsiteY137" fmla="*/ 1969584 h 3431480"/>
                  <a:gd name="connsiteX138" fmla="*/ 1528515 w 1548195"/>
                  <a:gd name="connsiteY138" fmla="*/ 2051142 h 3431480"/>
                  <a:gd name="connsiteX139" fmla="*/ 1543509 w 1548195"/>
                  <a:gd name="connsiteY139" fmla="*/ 2133637 h 3431480"/>
                  <a:gd name="connsiteX140" fmla="*/ 1548195 w 1548195"/>
                  <a:gd name="connsiteY140" fmla="*/ 2208633 h 3431480"/>
                  <a:gd name="connsiteX141" fmla="*/ 1545384 w 1548195"/>
                  <a:gd name="connsiteY141" fmla="*/ 2282692 h 3431480"/>
                  <a:gd name="connsiteX142" fmla="*/ 1536949 w 1548195"/>
                  <a:gd name="connsiteY142" fmla="*/ 2356751 h 3431480"/>
                  <a:gd name="connsiteX143" fmla="*/ 1522892 w 1548195"/>
                  <a:gd name="connsiteY143" fmla="*/ 2429872 h 3431480"/>
                  <a:gd name="connsiteX144" fmla="*/ 1504148 w 1548195"/>
                  <a:gd name="connsiteY144" fmla="*/ 2500181 h 3431480"/>
                  <a:gd name="connsiteX145" fmla="*/ 1480719 w 1548195"/>
                  <a:gd name="connsiteY145" fmla="*/ 2570490 h 3431480"/>
                  <a:gd name="connsiteX146" fmla="*/ 1455416 w 1548195"/>
                  <a:gd name="connsiteY146" fmla="*/ 2638923 h 3431480"/>
                  <a:gd name="connsiteX147" fmla="*/ 1428238 w 1548195"/>
                  <a:gd name="connsiteY147" fmla="*/ 2706420 h 3431480"/>
                  <a:gd name="connsiteX148" fmla="*/ 1401060 w 1548195"/>
                  <a:gd name="connsiteY148" fmla="*/ 2770167 h 3431480"/>
                  <a:gd name="connsiteX149" fmla="*/ 1342019 w 1548195"/>
                  <a:gd name="connsiteY149" fmla="*/ 2895785 h 3431480"/>
                  <a:gd name="connsiteX150" fmla="*/ 1277355 w 1548195"/>
                  <a:gd name="connsiteY150" fmla="*/ 3017654 h 3431480"/>
                  <a:gd name="connsiteX151" fmla="*/ 1206130 w 1548195"/>
                  <a:gd name="connsiteY151" fmla="*/ 3137647 h 3431480"/>
                  <a:gd name="connsiteX152" fmla="*/ 1131157 w 1548195"/>
                  <a:gd name="connsiteY152" fmla="*/ 3255766 h 3431480"/>
                  <a:gd name="connsiteX153" fmla="*/ 1094982 w 1548195"/>
                  <a:gd name="connsiteY153" fmla="*/ 3305221 h 3431480"/>
                  <a:gd name="connsiteX154" fmla="*/ 1102717 w 1548195"/>
                  <a:gd name="connsiteY154" fmla="*/ 3305624 h 3431480"/>
                  <a:gd name="connsiteX155" fmla="*/ 1479876 w 1548195"/>
                  <a:gd name="connsiteY155" fmla="*/ 3415685 h 3431480"/>
                  <a:gd name="connsiteX156" fmla="*/ 1503115 w 1548195"/>
                  <a:gd name="connsiteY156" fmla="*/ 3431480 h 3431480"/>
                  <a:gd name="connsiteX157" fmla="*/ 376899 w 1548195"/>
                  <a:gd name="connsiteY157" fmla="*/ 3431480 h 3431480"/>
                  <a:gd name="connsiteX158" fmla="*/ 400138 w 1548195"/>
                  <a:gd name="connsiteY158" fmla="*/ 3415685 h 3431480"/>
                  <a:gd name="connsiteX159" fmla="*/ 777297 w 1548195"/>
                  <a:gd name="connsiteY159" fmla="*/ 3305624 h 3431480"/>
                  <a:gd name="connsiteX160" fmla="*/ 846821 w 1548195"/>
                  <a:gd name="connsiteY160" fmla="*/ 3302007 h 3431480"/>
                  <a:gd name="connsiteX161" fmla="*/ 850945 w 1548195"/>
                  <a:gd name="connsiteY161" fmla="*/ 3296076 h 3431480"/>
                  <a:gd name="connsiteX162" fmla="*/ 886557 w 1548195"/>
                  <a:gd name="connsiteY162" fmla="*/ 3247329 h 3431480"/>
                  <a:gd name="connsiteX163" fmla="*/ 925918 w 1548195"/>
                  <a:gd name="connsiteY163" fmla="*/ 3192020 h 3431480"/>
                  <a:gd name="connsiteX164" fmla="*/ 964342 w 1548195"/>
                  <a:gd name="connsiteY164" fmla="*/ 3137647 h 3431480"/>
                  <a:gd name="connsiteX165" fmla="*/ 1002765 w 1548195"/>
                  <a:gd name="connsiteY165" fmla="*/ 3082338 h 3431480"/>
                  <a:gd name="connsiteX166" fmla="*/ 1038378 w 1548195"/>
                  <a:gd name="connsiteY166" fmla="*/ 3027028 h 3431480"/>
                  <a:gd name="connsiteX167" fmla="*/ 1073053 w 1548195"/>
                  <a:gd name="connsiteY167" fmla="*/ 2970781 h 3431480"/>
                  <a:gd name="connsiteX168" fmla="*/ 1104916 w 1548195"/>
                  <a:gd name="connsiteY168" fmla="*/ 2915471 h 3431480"/>
                  <a:gd name="connsiteX169" fmla="*/ 1133031 w 1548195"/>
                  <a:gd name="connsiteY169" fmla="*/ 2859224 h 3431480"/>
                  <a:gd name="connsiteX170" fmla="*/ 1157398 w 1548195"/>
                  <a:gd name="connsiteY170" fmla="*/ 2802977 h 3431480"/>
                  <a:gd name="connsiteX171" fmla="*/ 1176141 w 1548195"/>
                  <a:gd name="connsiteY171" fmla="*/ 2745793 h 3431480"/>
                  <a:gd name="connsiteX172" fmla="*/ 1191135 w 1548195"/>
                  <a:gd name="connsiteY172" fmla="*/ 2689546 h 3431480"/>
                  <a:gd name="connsiteX173" fmla="*/ 1199570 w 1548195"/>
                  <a:gd name="connsiteY173" fmla="*/ 2631424 h 3431480"/>
                  <a:gd name="connsiteX174" fmla="*/ 1201444 w 1548195"/>
                  <a:gd name="connsiteY174" fmla="*/ 2574240 h 3431480"/>
                  <a:gd name="connsiteX175" fmla="*/ 1196759 w 1548195"/>
                  <a:gd name="connsiteY175" fmla="*/ 2517055 h 3431480"/>
                  <a:gd name="connsiteX176" fmla="*/ 1184576 w 1548195"/>
                  <a:gd name="connsiteY176" fmla="*/ 2459871 h 3431480"/>
                  <a:gd name="connsiteX177" fmla="*/ 1166769 w 1548195"/>
                  <a:gd name="connsiteY177" fmla="*/ 2408311 h 3431480"/>
                  <a:gd name="connsiteX178" fmla="*/ 1143340 w 1548195"/>
                  <a:gd name="connsiteY178" fmla="*/ 2359563 h 3431480"/>
                  <a:gd name="connsiteX179" fmla="*/ 1111477 w 1548195"/>
                  <a:gd name="connsiteY179" fmla="*/ 2310816 h 3431480"/>
                  <a:gd name="connsiteX180" fmla="*/ 1076802 w 1548195"/>
                  <a:gd name="connsiteY180" fmla="*/ 2263006 h 3431480"/>
                  <a:gd name="connsiteX181" fmla="*/ 1037440 w 1548195"/>
                  <a:gd name="connsiteY181" fmla="*/ 2216133 h 3431480"/>
                  <a:gd name="connsiteX182" fmla="*/ 994331 w 1548195"/>
                  <a:gd name="connsiteY182" fmla="*/ 2171135 h 3431480"/>
                  <a:gd name="connsiteX183" fmla="*/ 948410 w 1548195"/>
                  <a:gd name="connsiteY183" fmla="*/ 2125201 h 3431480"/>
                  <a:gd name="connsiteX184" fmla="*/ 900615 w 1548195"/>
                  <a:gd name="connsiteY184" fmla="*/ 2081140 h 3431480"/>
                  <a:gd name="connsiteX185" fmla="*/ 851882 w 1548195"/>
                  <a:gd name="connsiteY185" fmla="*/ 2037080 h 3431480"/>
                  <a:gd name="connsiteX186" fmla="*/ 802213 w 1548195"/>
                  <a:gd name="connsiteY186" fmla="*/ 1993020 h 3431480"/>
                  <a:gd name="connsiteX187" fmla="*/ 744109 w 1548195"/>
                  <a:gd name="connsiteY187" fmla="*/ 1940522 h 3431480"/>
                  <a:gd name="connsiteX188" fmla="*/ 685067 w 1548195"/>
                  <a:gd name="connsiteY188" fmla="*/ 1887088 h 3431480"/>
                  <a:gd name="connsiteX189" fmla="*/ 628837 w 1548195"/>
                  <a:gd name="connsiteY189" fmla="*/ 1833653 h 3431480"/>
                  <a:gd name="connsiteX190" fmla="*/ 576356 w 1548195"/>
                  <a:gd name="connsiteY190" fmla="*/ 1778344 h 3431480"/>
                  <a:gd name="connsiteX191" fmla="*/ 528561 w 1548195"/>
                  <a:gd name="connsiteY191" fmla="*/ 1723034 h 3431480"/>
                  <a:gd name="connsiteX192" fmla="*/ 484514 w 1548195"/>
                  <a:gd name="connsiteY192" fmla="*/ 1664912 h 3431480"/>
                  <a:gd name="connsiteX193" fmla="*/ 454525 w 1548195"/>
                  <a:gd name="connsiteY193" fmla="*/ 1615227 h 3431480"/>
                  <a:gd name="connsiteX194" fmla="*/ 430158 w 1548195"/>
                  <a:gd name="connsiteY194" fmla="*/ 1563667 h 3431480"/>
                  <a:gd name="connsiteX195" fmla="*/ 408604 w 1548195"/>
                  <a:gd name="connsiteY195" fmla="*/ 1511170 h 3431480"/>
                  <a:gd name="connsiteX196" fmla="*/ 388923 w 1548195"/>
                  <a:gd name="connsiteY196" fmla="*/ 1457736 h 3431480"/>
                  <a:gd name="connsiteX197" fmla="*/ 372054 w 1548195"/>
                  <a:gd name="connsiteY197" fmla="*/ 1405238 h 3431480"/>
                  <a:gd name="connsiteX198" fmla="*/ 358934 w 1548195"/>
                  <a:gd name="connsiteY198" fmla="*/ 1363990 h 3431480"/>
                  <a:gd name="connsiteX199" fmla="*/ 345814 w 1548195"/>
                  <a:gd name="connsiteY199" fmla="*/ 1323680 h 3431480"/>
                  <a:gd name="connsiteX200" fmla="*/ 329881 w 1548195"/>
                  <a:gd name="connsiteY200" fmla="*/ 1283370 h 3431480"/>
                  <a:gd name="connsiteX201" fmla="*/ 314887 w 1548195"/>
                  <a:gd name="connsiteY201" fmla="*/ 1244934 h 3431480"/>
                  <a:gd name="connsiteX202" fmla="*/ 295206 w 1548195"/>
                  <a:gd name="connsiteY202" fmla="*/ 1205561 h 3431480"/>
                  <a:gd name="connsiteX203" fmla="*/ 275526 w 1548195"/>
                  <a:gd name="connsiteY203" fmla="*/ 1168063 h 3431480"/>
                  <a:gd name="connsiteX204" fmla="*/ 251160 w 1548195"/>
                  <a:gd name="connsiteY204" fmla="*/ 1131503 h 3431480"/>
                  <a:gd name="connsiteX205" fmla="*/ 222107 w 1548195"/>
                  <a:gd name="connsiteY205" fmla="*/ 1096817 h 3431480"/>
                  <a:gd name="connsiteX206" fmla="*/ 190244 w 1548195"/>
                  <a:gd name="connsiteY206" fmla="*/ 1062132 h 3431480"/>
                  <a:gd name="connsiteX207" fmla="*/ 152758 w 1548195"/>
                  <a:gd name="connsiteY207" fmla="*/ 1028383 h 3431480"/>
                  <a:gd name="connsiteX208" fmla="*/ 109648 w 1548195"/>
                  <a:gd name="connsiteY208" fmla="*/ 997448 h 3431480"/>
                  <a:gd name="connsiteX209" fmla="*/ 61853 w 1548195"/>
                  <a:gd name="connsiteY209" fmla="*/ 967449 h 3431480"/>
                  <a:gd name="connsiteX210" fmla="*/ 5622 w 1548195"/>
                  <a:gd name="connsiteY210" fmla="*/ 938388 h 3431480"/>
                  <a:gd name="connsiteX211" fmla="*/ 2811 w 1548195"/>
                  <a:gd name="connsiteY211" fmla="*/ 936513 h 3431480"/>
                  <a:gd name="connsiteX212" fmla="*/ 937 w 1548195"/>
                  <a:gd name="connsiteY212" fmla="*/ 932763 h 3431480"/>
                  <a:gd name="connsiteX213" fmla="*/ 0 w 1548195"/>
                  <a:gd name="connsiteY213" fmla="*/ 928076 h 3431480"/>
                  <a:gd name="connsiteX214" fmla="*/ 937 w 1548195"/>
                  <a:gd name="connsiteY214" fmla="*/ 924326 h 3431480"/>
                  <a:gd name="connsiteX215" fmla="*/ 1874 w 1548195"/>
                  <a:gd name="connsiteY215" fmla="*/ 922452 h 3431480"/>
                  <a:gd name="connsiteX216" fmla="*/ 4685 w 1548195"/>
                  <a:gd name="connsiteY216" fmla="*/ 919639 h 3431480"/>
                  <a:gd name="connsiteX217" fmla="*/ 7497 w 1548195"/>
                  <a:gd name="connsiteY217" fmla="*/ 918702 h 3431480"/>
                  <a:gd name="connsiteX218" fmla="*/ 11246 w 1548195"/>
                  <a:gd name="connsiteY218" fmla="*/ 917764 h 3431480"/>
                  <a:gd name="connsiteX219" fmla="*/ 14057 w 1548195"/>
                  <a:gd name="connsiteY219" fmla="*/ 918702 h 3431480"/>
                  <a:gd name="connsiteX220" fmla="*/ 74036 w 1548195"/>
                  <a:gd name="connsiteY220" fmla="*/ 942138 h 3431480"/>
                  <a:gd name="connsiteX221" fmla="*/ 127454 w 1548195"/>
                  <a:gd name="connsiteY221" fmla="*/ 970261 h 3431480"/>
                  <a:gd name="connsiteX222" fmla="*/ 174312 w 1548195"/>
                  <a:gd name="connsiteY222" fmla="*/ 998385 h 3431480"/>
                  <a:gd name="connsiteX223" fmla="*/ 216485 w 1548195"/>
                  <a:gd name="connsiteY223" fmla="*/ 1028383 h 3431480"/>
                  <a:gd name="connsiteX224" fmla="*/ 253971 w 1548195"/>
                  <a:gd name="connsiteY224" fmla="*/ 1060257 h 3431480"/>
                  <a:gd name="connsiteX225" fmla="*/ 285835 w 1548195"/>
                  <a:gd name="connsiteY225" fmla="*/ 1094942 h 3431480"/>
                  <a:gd name="connsiteX226" fmla="*/ 314887 w 1548195"/>
                  <a:gd name="connsiteY226" fmla="*/ 1129628 h 3431480"/>
                  <a:gd name="connsiteX227" fmla="*/ 341127 w 1548195"/>
                  <a:gd name="connsiteY227" fmla="*/ 1166189 h 3431480"/>
                  <a:gd name="connsiteX228" fmla="*/ 363619 w 1548195"/>
                  <a:gd name="connsiteY228" fmla="*/ 1202749 h 3431480"/>
                  <a:gd name="connsiteX229" fmla="*/ 384237 w 1548195"/>
                  <a:gd name="connsiteY229" fmla="*/ 1240247 h 3431480"/>
                  <a:gd name="connsiteX230" fmla="*/ 402044 w 1548195"/>
                  <a:gd name="connsiteY230" fmla="*/ 1277745 h 3431480"/>
                  <a:gd name="connsiteX231" fmla="*/ 419850 w 1548195"/>
                  <a:gd name="connsiteY231" fmla="*/ 1316181 h 3431480"/>
                  <a:gd name="connsiteX232" fmla="*/ 436719 w 1548195"/>
                  <a:gd name="connsiteY232" fmla="*/ 1354616 h 3431480"/>
                  <a:gd name="connsiteX233" fmla="*/ 465771 w 1548195"/>
                  <a:gd name="connsiteY233" fmla="*/ 1418363 h 3431480"/>
                  <a:gd name="connsiteX234" fmla="*/ 465771 w 1548195"/>
                  <a:gd name="connsiteY234" fmla="*/ 1344304 h 3431480"/>
                  <a:gd name="connsiteX235" fmla="*/ 473268 w 1548195"/>
                  <a:gd name="connsiteY235" fmla="*/ 1270245 h 3431480"/>
                  <a:gd name="connsiteX236" fmla="*/ 486388 w 1548195"/>
                  <a:gd name="connsiteY236" fmla="*/ 1195249 h 3431480"/>
                  <a:gd name="connsiteX237" fmla="*/ 504194 w 1548195"/>
                  <a:gd name="connsiteY237" fmla="*/ 1123066 h 3431480"/>
                  <a:gd name="connsiteX238" fmla="*/ 526686 w 1548195"/>
                  <a:gd name="connsiteY238" fmla="*/ 1049945 h 3431480"/>
                  <a:gd name="connsiteX239" fmla="*/ 554802 w 1548195"/>
                  <a:gd name="connsiteY239" fmla="*/ 976823 h 3431480"/>
                  <a:gd name="connsiteX240" fmla="*/ 584790 w 1548195"/>
                  <a:gd name="connsiteY240" fmla="*/ 905577 h 3431480"/>
                  <a:gd name="connsiteX241" fmla="*/ 616654 w 1548195"/>
                  <a:gd name="connsiteY241" fmla="*/ 833393 h 3431480"/>
                  <a:gd name="connsiteX242" fmla="*/ 650392 w 1548195"/>
                  <a:gd name="connsiteY242" fmla="*/ 763085 h 3431480"/>
                  <a:gd name="connsiteX243" fmla="*/ 685067 w 1548195"/>
                  <a:gd name="connsiteY243" fmla="*/ 692776 h 3431480"/>
                  <a:gd name="connsiteX244" fmla="*/ 719742 w 1548195"/>
                  <a:gd name="connsiteY244" fmla="*/ 618717 h 3431480"/>
                  <a:gd name="connsiteX245" fmla="*/ 755354 w 1548195"/>
                  <a:gd name="connsiteY245" fmla="*/ 543721 h 3431480"/>
                  <a:gd name="connsiteX246" fmla="*/ 789092 w 1548195"/>
                  <a:gd name="connsiteY246" fmla="*/ 469663 h 3431480"/>
                  <a:gd name="connsiteX247" fmla="*/ 819082 w 1548195"/>
                  <a:gd name="connsiteY247" fmla="*/ 393729 h 3431480"/>
                  <a:gd name="connsiteX248" fmla="*/ 847196 w 1548195"/>
                  <a:gd name="connsiteY248" fmla="*/ 317796 h 3431480"/>
                  <a:gd name="connsiteX249" fmla="*/ 870625 w 1548195"/>
                  <a:gd name="connsiteY249" fmla="*/ 240925 h 3431480"/>
                  <a:gd name="connsiteX250" fmla="*/ 887495 w 1548195"/>
                  <a:gd name="connsiteY250" fmla="*/ 164991 h 3431480"/>
                  <a:gd name="connsiteX251" fmla="*/ 899678 w 1548195"/>
                  <a:gd name="connsiteY251" fmla="*/ 88120 h 3431480"/>
                  <a:gd name="connsiteX252" fmla="*/ 903426 w 1548195"/>
                  <a:gd name="connsiteY252" fmla="*/ 11249 h 3431480"/>
                  <a:gd name="connsiteX253" fmla="*/ 904363 w 1548195"/>
                  <a:gd name="connsiteY253" fmla="*/ 6562 h 3431480"/>
                  <a:gd name="connsiteX254" fmla="*/ 905300 w 1548195"/>
                  <a:gd name="connsiteY254" fmla="*/ 2812 h 3431480"/>
                  <a:gd name="connsiteX255" fmla="*/ 909049 w 1548195"/>
                  <a:gd name="connsiteY255" fmla="*/ 937 h 343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1548195" h="3431480">
                    <a:moveTo>
                      <a:pt x="913735" y="0"/>
                    </a:moveTo>
                    <a:lnTo>
                      <a:pt x="917483" y="937"/>
                    </a:lnTo>
                    <a:lnTo>
                      <a:pt x="921232" y="2812"/>
                    </a:lnTo>
                    <a:lnTo>
                      <a:pt x="924044" y="5625"/>
                    </a:lnTo>
                    <a:lnTo>
                      <a:pt x="924981" y="10312"/>
                    </a:lnTo>
                    <a:lnTo>
                      <a:pt x="929667" y="89058"/>
                    </a:lnTo>
                    <a:lnTo>
                      <a:pt x="926855" y="167804"/>
                    </a:lnTo>
                    <a:lnTo>
                      <a:pt x="918421" y="246550"/>
                    </a:lnTo>
                    <a:lnTo>
                      <a:pt x="905300" y="326233"/>
                    </a:lnTo>
                    <a:lnTo>
                      <a:pt x="886557" y="405916"/>
                    </a:lnTo>
                    <a:lnTo>
                      <a:pt x="864066" y="485599"/>
                    </a:lnTo>
                    <a:lnTo>
                      <a:pt x="838762" y="566220"/>
                    </a:lnTo>
                    <a:lnTo>
                      <a:pt x="808773" y="648716"/>
                    </a:lnTo>
                    <a:lnTo>
                      <a:pt x="777846" y="731211"/>
                    </a:lnTo>
                    <a:lnTo>
                      <a:pt x="810647" y="698401"/>
                    </a:lnTo>
                    <a:lnTo>
                      <a:pt x="845322" y="662777"/>
                    </a:lnTo>
                    <a:lnTo>
                      <a:pt x="881871" y="627155"/>
                    </a:lnTo>
                    <a:lnTo>
                      <a:pt x="916546" y="588719"/>
                    </a:lnTo>
                    <a:lnTo>
                      <a:pt x="950284" y="549346"/>
                    </a:lnTo>
                    <a:lnTo>
                      <a:pt x="981211" y="509036"/>
                    </a:lnTo>
                    <a:lnTo>
                      <a:pt x="1010263" y="467788"/>
                    </a:lnTo>
                    <a:lnTo>
                      <a:pt x="1036503" y="427478"/>
                    </a:lnTo>
                    <a:lnTo>
                      <a:pt x="1056184" y="385292"/>
                    </a:lnTo>
                    <a:lnTo>
                      <a:pt x="1072115" y="344982"/>
                    </a:lnTo>
                    <a:lnTo>
                      <a:pt x="1083361" y="304671"/>
                    </a:lnTo>
                    <a:lnTo>
                      <a:pt x="1086173" y="263423"/>
                    </a:lnTo>
                    <a:lnTo>
                      <a:pt x="1083361" y="230613"/>
                    </a:lnTo>
                    <a:lnTo>
                      <a:pt x="1074927" y="199677"/>
                    </a:lnTo>
                    <a:lnTo>
                      <a:pt x="1061807" y="169678"/>
                    </a:lnTo>
                    <a:lnTo>
                      <a:pt x="1042127" y="140618"/>
                    </a:lnTo>
                    <a:lnTo>
                      <a:pt x="1016823" y="113431"/>
                    </a:lnTo>
                    <a:lnTo>
                      <a:pt x="1014949" y="109682"/>
                    </a:lnTo>
                    <a:lnTo>
                      <a:pt x="1013074" y="105932"/>
                    </a:lnTo>
                    <a:lnTo>
                      <a:pt x="1013074" y="102182"/>
                    </a:lnTo>
                    <a:lnTo>
                      <a:pt x="1015886" y="98432"/>
                    </a:lnTo>
                    <a:lnTo>
                      <a:pt x="1018698" y="96558"/>
                    </a:lnTo>
                    <a:lnTo>
                      <a:pt x="1020572" y="95620"/>
                    </a:lnTo>
                    <a:lnTo>
                      <a:pt x="1024320" y="93745"/>
                    </a:lnTo>
                    <a:lnTo>
                      <a:pt x="1028069" y="95620"/>
                    </a:lnTo>
                    <a:lnTo>
                      <a:pt x="1029944" y="96558"/>
                    </a:lnTo>
                    <a:lnTo>
                      <a:pt x="1061807" y="122806"/>
                    </a:lnTo>
                    <a:lnTo>
                      <a:pt x="1086173" y="151867"/>
                    </a:lnTo>
                    <a:lnTo>
                      <a:pt x="1105854" y="182803"/>
                    </a:lnTo>
                    <a:lnTo>
                      <a:pt x="1119911" y="215614"/>
                    </a:lnTo>
                    <a:lnTo>
                      <a:pt x="1128346" y="252174"/>
                    </a:lnTo>
                    <a:lnTo>
                      <a:pt x="1131157" y="293422"/>
                    </a:lnTo>
                    <a:lnTo>
                      <a:pt x="1126471" y="335607"/>
                    </a:lnTo>
                    <a:lnTo>
                      <a:pt x="1116163" y="376855"/>
                    </a:lnTo>
                    <a:lnTo>
                      <a:pt x="1102105" y="418103"/>
                    </a:lnTo>
                    <a:lnTo>
                      <a:pt x="1085236" y="458414"/>
                    </a:lnTo>
                    <a:lnTo>
                      <a:pt x="1063681" y="497786"/>
                    </a:lnTo>
                    <a:lnTo>
                      <a:pt x="1041189" y="535284"/>
                    </a:lnTo>
                    <a:lnTo>
                      <a:pt x="1018698" y="569970"/>
                    </a:lnTo>
                    <a:lnTo>
                      <a:pt x="994331" y="601843"/>
                    </a:lnTo>
                    <a:lnTo>
                      <a:pt x="926855" y="687151"/>
                    </a:lnTo>
                    <a:lnTo>
                      <a:pt x="881871" y="744336"/>
                    </a:lnTo>
                    <a:lnTo>
                      <a:pt x="836888" y="801520"/>
                    </a:lnTo>
                    <a:lnTo>
                      <a:pt x="795652" y="858704"/>
                    </a:lnTo>
                    <a:lnTo>
                      <a:pt x="754417" y="915889"/>
                    </a:lnTo>
                    <a:lnTo>
                      <a:pt x="717868" y="972136"/>
                    </a:lnTo>
                    <a:lnTo>
                      <a:pt x="684130" y="1029321"/>
                    </a:lnTo>
                    <a:lnTo>
                      <a:pt x="655078" y="1088380"/>
                    </a:lnTo>
                    <a:lnTo>
                      <a:pt x="630711" y="1146502"/>
                    </a:lnTo>
                    <a:lnTo>
                      <a:pt x="611968" y="1206499"/>
                    </a:lnTo>
                    <a:lnTo>
                      <a:pt x="598848" y="1267433"/>
                    </a:lnTo>
                    <a:lnTo>
                      <a:pt x="591351" y="1337742"/>
                    </a:lnTo>
                    <a:lnTo>
                      <a:pt x="593225" y="1407113"/>
                    </a:lnTo>
                    <a:lnTo>
                      <a:pt x="601660" y="1473672"/>
                    </a:lnTo>
                    <a:lnTo>
                      <a:pt x="616654" y="1540231"/>
                    </a:lnTo>
                    <a:lnTo>
                      <a:pt x="639146" y="1605853"/>
                    </a:lnTo>
                    <a:lnTo>
                      <a:pt x="671010" y="1668662"/>
                    </a:lnTo>
                    <a:lnTo>
                      <a:pt x="709434" y="1732409"/>
                    </a:lnTo>
                    <a:lnTo>
                      <a:pt x="755354" y="1794280"/>
                    </a:lnTo>
                    <a:lnTo>
                      <a:pt x="809710" y="1855215"/>
                    </a:lnTo>
                    <a:lnTo>
                      <a:pt x="872500" y="1915211"/>
                    </a:lnTo>
                    <a:lnTo>
                      <a:pt x="963405" y="1995832"/>
                    </a:lnTo>
                    <a:lnTo>
                      <a:pt x="1014949" y="2041768"/>
                    </a:lnTo>
                    <a:lnTo>
                      <a:pt x="1064618" y="2086765"/>
                    </a:lnTo>
                    <a:lnTo>
                      <a:pt x="1115225" y="2133637"/>
                    </a:lnTo>
                    <a:lnTo>
                      <a:pt x="1163021" y="2180510"/>
                    </a:lnTo>
                    <a:lnTo>
                      <a:pt x="1208005" y="2226445"/>
                    </a:lnTo>
                    <a:lnTo>
                      <a:pt x="1249240" y="2276130"/>
                    </a:lnTo>
                    <a:lnTo>
                      <a:pt x="1287663" y="2324878"/>
                    </a:lnTo>
                    <a:lnTo>
                      <a:pt x="1321401" y="2374563"/>
                    </a:lnTo>
                    <a:lnTo>
                      <a:pt x="1349516" y="2426122"/>
                    </a:lnTo>
                    <a:lnTo>
                      <a:pt x="1371071" y="2478620"/>
                    </a:lnTo>
                    <a:lnTo>
                      <a:pt x="1394500" y="2396124"/>
                    </a:lnTo>
                    <a:lnTo>
                      <a:pt x="1412306" y="2315503"/>
                    </a:lnTo>
                    <a:lnTo>
                      <a:pt x="1423552" y="2234882"/>
                    </a:lnTo>
                    <a:lnTo>
                      <a:pt x="1428238" y="2157074"/>
                    </a:lnTo>
                    <a:lnTo>
                      <a:pt x="1427301" y="2080203"/>
                    </a:lnTo>
                    <a:lnTo>
                      <a:pt x="1418866" y="2004270"/>
                    </a:lnTo>
                    <a:lnTo>
                      <a:pt x="1403872" y="1930211"/>
                    </a:lnTo>
                    <a:lnTo>
                      <a:pt x="1384191" y="1858027"/>
                    </a:lnTo>
                    <a:lnTo>
                      <a:pt x="1356076" y="1785844"/>
                    </a:lnTo>
                    <a:lnTo>
                      <a:pt x="1303595" y="1667725"/>
                    </a:lnTo>
                    <a:lnTo>
                      <a:pt x="1248303" y="1551481"/>
                    </a:lnTo>
                    <a:lnTo>
                      <a:pt x="1192072" y="1429612"/>
                    </a:lnTo>
                    <a:lnTo>
                      <a:pt x="1180827" y="1406176"/>
                    </a:lnTo>
                    <a:lnTo>
                      <a:pt x="1169581" y="1380865"/>
                    </a:lnTo>
                    <a:lnTo>
                      <a:pt x="1159272" y="1353679"/>
                    </a:lnTo>
                    <a:lnTo>
                      <a:pt x="1151775" y="1325555"/>
                    </a:lnTo>
                    <a:lnTo>
                      <a:pt x="1145214" y="1298369"/>
                    </a:lnTo>
                    <a:lnTo>
                      <a:pt x="1141466" y="1271183"/>
                    </a:lnTo>
                    <a:lnTo>
                      <a:pt x="1143340" y="1242122"/>
                    </a:lnTo>
                    <a:lnTo>
                      <a:pt x="1148963" y="1214936"/>
                    </a:lnTo>
                    <a:lnTo>
                      <a:pt x="1159272" y="1188687"/>
                    </a:lnTo>
                    <a:lnTo>
                      <a:pt x="1178015" y="1162439"/>
                    </a:lnTo>
                    <a:lnTo>
                      <a:pt x="1201444" y="1137128"/>
                    </a:lnTo>
                    <a:lnTo>
                      <a:pt x="1205193" y="1134315"/>
                    </a:lnTo>
                    <a:lnTo>
                      <a:pt x="1208005" y="1134315"/>
                    </a:lnTo>
                    <a:lnTo>
                      <a:pt x="1210816" y="1134315"/>
                    </a:lnTo>
                    <a:lnTo>
                      <a:pt x="1214564" y="1136190"/>
                    </a:lnTo>
                    <a:lnTo>
                      <a:pt x="1217376" y="1138065"/>
                    </a:lnTo>
                    <a:lnTo>
                      <a:pt x="1218313" y="1140878"/>
                    </a:lnTo>
                    <a:lnTo>
                      <a:pt x="1219251" y="1142752"/>
                    </a:lnTo>
                    <a:lnTo>
                      <a:pt x="1219251" y="1146502"/>
                    </a:lnTo>
                    <a:lnTo>
                      <a:pt x="1218313" y="1150252"/>
                    </a:lnTo>
                    <a:lnTo>
                      <a:pt x="1217376" y="1153064"/>
                    </a:lnTo>
                    <a:lnTo>
                      <a:pt x="1197696" y="1175563"/>
                    </a:lnTo>
                    <a:lnTo>
                      <a:pt x="1187387" y="1200874"/>
                    </a:lnTo>
                    <a:lnTo>
                      <a:pt x="1180827" y="1225248"/>
                    </a:lnTo>
                    <a:lnTo>
                      <a:pt x="1180827" y="1253372"/>
                    </a:lnTo>
                    <a:lnTo>
                      <a:pt x="1184576" y="1280558"/>
                    </a:lnTo>
                    <a:lnTo>
                      <a:pt x="1193010" y="1309619"/>
                    </a:lnTo>
                    <a:lnTo>
                      <a:pt x="1204256" y="1336805"/>
                    </a:lnTo>
                    <a:lnTo>
                      <a:pt x="1216439" y="1364928"/>
                    </a:lnTo>
                    <a:lnTo>
                      <a:pt x="1230496" y="1393989"/>
                    </a:lnTo>
                    <a:lnTo>
                      <a:pt x="1246428" y="1421175"/>
                    </a:lnTo>
                    <a:lnTo>
                      <a:pt x="1261423" y="1447424"/>
                    </a:lnTo>
                    <a:lnTo>
                      <a:pt x="1276417" y="1473672"/>
                    </a:lnTo>
                    <a:lnTo>
                      <a:pt x="1290475" y="1498046"/>
                    </a:lnTo>
                    <a:lnTo>
                      <a:pt x="1330773" y="1574917"/>
                    </a:lnTo>
                    <a:lnTo>
                      <a:pt x="1372008" y="1651788"/>
                    </a:lnTo>
                    <a:lnTo>
                      <a:pt x="1411369" y="1730534"/>
                    </a:lnTo>
                    <a:lnTo>
                      <a:pt x="1446981" y="1810217"/>
                    </a:lnTo>
                    <a:lnTo>
                      <a:pt x="1479782" y="1889900"/>
                    </a:lnTo>
                    <a:lnTo>
                      <a:pt x="1506960" y="1969584"/>
                    </a:lnTo>
                    <a:lnTo>
                      <a:pt x="1528515" y="2051142"/>
                    </a:lnTo>
                    <a:lnTo>
                      <a:pt x="1543509" y="2133637"/>
                    </a:lnTo>
                    <a:lnTo>
                      <a:pt x="1548195" y="2208633"/>
                    </a:lnTo>
                    <a:lnTo>
                      <a:pt x="1545384" y="2282692"/>
                    </a:lnTo>
                    <a:lnTo>
                      <a:pt x="1536949" y="2356751"/>
                    </a:lnTo>
                    <a:lnTo>
                      <a:pt x="1522892" y="2429872"/>
                    </a:lnTo>
                    <a:lnTo>
                      <a:pt x="1504148" y="2500181"/>
                    </a:lnTo>
                    <a:lnTo>
                      <a:pt x="1480719" y="2570490"/>
                    </a:lnTo>
                    <a:lnTo>
                      <a:pt x="1455416" y="2638923"/>
                    </a:lnTo>
                    <a:lnTo>
                      <a:pt x="1428238" y="2706420"/>
                    </a:lnTo>
                    <a:lnTo>
                      <a:pt x="1401060" y="2770167"/>
                    </a:lnTo>
                    <a:lnTo>
                      <a:pt x="1342019" y="2895785"/>
                    </a:lnTo>
                    <a:lnTo>
                      <a:pt x="1277355" y="3017654"/>
                    </a:lnTo>
                    <a:lnTo>
                      <a:pt x="1206130" y="3137647"/>
                    </a:lnTo>
                    <a:lnTo>
                      <a:pt x="1131157" y="3255766"/>
                    </a:lnTo>
                    <a:lnTo>
                      <a:pt x="1094982" y="3305221"/>
                    </a:lnTo>
                    <a:lnTo>
                      <a:pt x="1102717" y="3305624"/>
                    </a:lnTo>
                    <a:cubicBezTo>
                      <a:pt x="1258736" y="3322199"/>
                      <a:pt x="1392126" y="3362053"/>
                      <a:pt x="1479876" y="3415685"/>
                    </a:cubicBezTo>
                    <a:lnTo>
                      <a:pt x="1503115" y="3431480"/>
                    </a:lnTo>
                    <a:lnTo>
                      <a:pt x="376899" y="3431480"/>
                    </a:lnTo>
                    <a:lnTo>
                      <a:pt x="400138" y="3415685"/>
                    </a:lnTo>
                    <a:cubicBezTo>
                      <a:pt x="487888" y="3362053"/>
                      <a:pt x="621278" y="3322199"/>
                      <a:pt x="777297" y="3305624"/>
                    </a:cubicBezTo>
                    <a:lnTo>
                      <a:pt x="846821" y="3302007"/>
                    </a:lnTo>
                    <a:lnTo>
                      <a:pt x="850945" y="3296076"/>
                    </a:lnTo>
                    <a:lnTo>
                      <a:pt x="886557" y="3247329"/>
                    </a:lnTo>
                    <a:lnTo>
                      <a:pt x="925918" y="3192020"/>
                    </a:lnTo>
                    <a:lnTo>
                      <a:pt x="964342" y="3137647"/>
                    </a:lnTo>
                    <a:lnTo>
                      <a:pt x="1002765" y="3082338"/>
                    </a:lnTo>
                    <a:lnTo>
                      <a:pt x="1038378" y="3027028"/>
                    </a:lnTo>
                    <a:lnTo>
                      <a:pt x="1073053" y="2970781"/>
                    </a:lnTo>
                    <a:lnTo>
                      <a:pt x="1104916" y="2915471"/>
                    </a:lnTo>
                    <a:lnTo>
                      <a:pt x="1133031" y="2859224"/>
                    </a:lnTo>
                    <a:lnTo>
                      <a:pt x="1157398" y="2802977"/>
                    </a:lnTo>
                    <a:lnTo>
                      <a:pt x="1176141" y="2745793"/>
                    </a:lnTo>
                    <a:lnTo>
                      <a:pt x="1191135" y="2689546"/>
                    </a:lnTo>
                    <a:lnTo>
                      <a:pt x="1199570" y="2631424"/>
                    </a:lnTo>
                    <a:lnTo>
                      <a:pt x="1201444" y="2574240"/>
                    </a:lnTo>
                    <a:lnTo>
                      <a:pt x="1196759" y="2517055"/>
                    </a:lnTo>
                    <a:lnTo>
                      <a:pt x="1184576" y="2459871"/>
                    </a:lnTo>
                    <a:lnTo>
                      <a:pt x="1166769" y="2408311"/>
                    </a:lnTo>
                    <a:lnTo>
                      <a:pt x="1143340" y="2359563"/>
                    </a:lnTo>
                    <a:lnTo>
                      <a:pt x="1111477" y="2310816"/>
                    </a:lnTo>
                    <a:lnTo>
                      <a:pt x="1076802" y="2263006"/>
                    </a:lnTo>
                    <a:lnTo>
                      <a:pt x="1037440" y="2216133"/>
                    </a:lnTo>
                    <a:lnTo>
                      <a:pt x="994331" y="2171135"/>
                    </a:lnTo>
                    <a:lnTo>
                      <a:pt x="948410" y="2125201"/>
                    </a:lnTo>
                    <a:lnTo>
                      <a:pt x="900615" y="2081140"/>
                    </a:lnTo>
                    <a:lnTo>
                      <a:pt x="851882" y="2037080"/>
                    </a:lnTo>
                    <a:lnTo>
                      <a:pt x="802213" y="1993020"/>
                    </a:lnTo>
                    <a:lnTo>
                      <a:pt x="744109" y="1940522"/>
                    </a:lnTo>
                    <a:lnTo>
                      <a:pt x="685067" y="1887088"/>
                    </a:lnTo>
                    <a:lnTo>
                      <a:pt x="628837" y="1833653"/>
                    </a:lnTo>
                    <a:lnTo>
                      <a:pt x="576356" y="1778344"/>
                    </a:lnTo>
                    <a:lnTo>
                      <a:pt x="528561" y="1723034"/>
                    </a:lnTo>
                    <a:lnTo>
                      <a:pt x="484514" y="1664912"/>
                    </a:lnTo>
                    <a:lnTo>
                      <a:pt x="454525" y="1615227"/>
                    </a:lnTo>
                    <a:lnTo>
                      <a:pt x="430158" y="1563667"/>
                    </a:lnTo>
                    <a:lnTo>
                      <a:pt x="408604" y="1511170"/>
                    </a:lnTo>
                    <a:lnTo>
                      <a:pt x="388923" y="1457736"/>
                    </a:lnTo>
                    <a:lnTo>
                      <a:pt x="372054" y="1405238"/>
                    </a:lnTo>
                    <a:lnTo>
                      <a:pt x="358934" y="1363990"/>
                    </a:lnTo>
                    <a:lnTo>
                      <a:pt x="345814" y="1323680"/>
                    </a:lnTo>
                    <a:lnTo>
                      <a:pt x="329881" y="1283370"/>
                    </a:lnTo>
                    <a:lnTo>
                      <a:pt x="314887" y="1244934"/>
                    </a:lnTo>
                    <a:lnTo>
                      <a:pt x="295206" y="1205561"/>
                    </a:lnTo>
                    <a:lnTo>
                      <a:pt x="275526" y="1168063"/>
                    </a:lnTo>
                    <a:lnTo>
                      <a:pt x="251160" y="1131503"/>
                    </a:lnTo>
                    <a:lnTo>
                      <a:pt x="222107" y="1096817"/>
                    </a:lnTo>
                    <a:lnTo>
                      <a:pt x="190244" y="1062132"/>
                    </a:lnTo>
                    <a:lnTo>
                      <a:pt x="152758" y="1028383"/>
                    </a:lnTo>
                    <a:lnTo>
                      <a:pt x="109648" y="997448"/>
                    </a:lnTo>
                    <a:lnTo>
                      <a:pt x="61853" y="967449"/>
                    </a:lnTo>
                    <a:lnTo>
                      <a:pt x="5622" y="938388"/>
                    </a:lnTo>
                    <a:lnTo>
                      <a:pt x="2811" y="936513"/>
                    </a:lnTo>
                    <a:lnTo>
                      <a:pt x="937" y="932763"/>
                    </a:lnTo>
                    <a:lnTo>
                      <a:pt x="0" y="928076"/>
                    </a:lnTo>
                    <a:lnTo>
                      <a:pt x="937" y="924326"/>
                    </a:lnTo>
                    <a:lnTo>
                      <a:pt x="1874" y="922452"/>
                    </a:lnTo>
                    <a:lnTo>
                      <a:pt x="4685" y="919639"/>
                    </a:lnTo>
                    <a:lnTo>
                      <a:pt x="7497" y="918702"/>
                    </a:lnTo>
                    <a:lnTo>
                      <a:pt x="11246" y="917764"/>
                    </a:lnTo>
                    <a:lnTo>
                      <a:pt x="14057" y="918702"/>
                    </a:lnTo>
                    <a:lnTo>
                      <a:pt x="74036" y="942138"/>
                    </a:lnTo>
                    <a:lnTo>
                      <a:pt x="127454" y="970261"/>
                    </a:lnTo>
                    <a:lnTo>
                      <a:pt x="174312" y="998385"/>
                    </a:lnTo>
                    <a:lnTo>
                      <a:pt x="216485" y="1028383"/>
                    </a:lnTo>
                    <a:lnTo>
                      <a:pt x="253971" y="1060257"/>
                    </a:lnTo>
                    <a:lnTo>
                      <a:pt x="285835" y="1094942"/>
                    </a:lnTo>
                    <a:lnTo>
                      <a:pt x="314887" y="1129628"/>
                    </a:lnTo>
                    <a:lnTo>
                      <a:pt x="341127" y="1166189"/>
                    </a:lnTo>
                    <a:lnTo>
                      <a:pt x="363619" y="1202749"/>
                    </a:lnTo>
                    <a:lnTo>
                      <a:pt x="384237" y="1240247"/>
                    </a:lnTo>
                    <a:lnTo>
                      <a:pt x="402044" y="1277745"/>
                    </a:lnTo>
                    <a:lnTo>
                      <a:pt x="419850" y="1316181"/>
                    </a:lnTo>
                    <a:lnTo>
                      <a:pt x="436719" y="1354616"/>
                    </a:lnTo>
                    <a:lnTo>
                      <a:pt x="465771" y="1418363"/>
                    </a:lnTo>
                    <a:lnTo>
                      <a:pt x="465771" y="1344304"/>
                    </a:lnTo>
                    <a:lnTo>
                      <a:pt x="473268" y="1270245"/>
                    </a:lnTo>
                    <a:lnTo>
                      <a:pt x="486388" y="1195249"/>
                    </a:lnTo>
                    <a:lnTo>
                      <a:pt x="504194" y="1123066"/>
                    </a:lnTo>
                    <a:lnTo>
                      <a:pt x="526686" y="1049945"/>
                    </a:lnTo>
                    <a:lnTo>
                      <a:pt x="554802" y="976823"/>
                    </a:lnTo>
                    <a:lnTo>
                      <a:pt x="584790" y="905577"/>
                    </a:lnTo>
                    <a:lnTo>
                      <a:pt x="616654" y="833393"/>
                    </a:lnTo>
                    <a:lnTo>
                      <a:pt x="650392" y="763085"/>
                    </a:lnTo>
                    <a:lnTo>
                      <a:pt x="685067" y="692776"/>
                    </a:lnTo>
                    <a:lnTo>
                      <a:pt x="719742" y="618717"/>
                    </a:lnTo>
                    <a:lnTo>
                      <a:pt x="755354" y="543721"/>
                    </a:lnTo>
                    <a:lnTo>
                      <a:pt x="789092" y="469663"/>
                    </a:lnTo>
                    <a:lnTo>
                      <a:pt x="819082" y="393729"/>
                    </a:lnTo>
                    <a:lnTo>
                      <a:pt x="847196" y="317796"/>
                    </a:lnTo>
                    <a:lnTo>
                      <a:pt x="870625" y="240925"/>
                    </a:lnTo>
                    <a:lnTo>
                      <a:pt x="887495" y="164991"/>
                    </a:lnTo>
                    <a:lnTo>
                      <a:pt x="899678" y="88120"/>
                    </a:lnTo>
                    <a:lnTo>
                      <a:pt x="903426" y="11249"/>
                    </a:lnTo>
                    <a:lnTo>
                      <a:pt x="904363" y="6562"/>
                    </a:lnTo>
                    <a:lnTo>
                      <a:pt x="905300" y="2812"/>
                    </a:lnTo>
                    <a:lnTo>
                      <a:pt x="909049" y="937"/>
                    </a:lnTo>
                    <a:close/>
                  </a:path>
                </a:pathLst>
              </a:custGeom>
              <a:solidFill>
                <a:srgbClr val="8155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cs typeface="+mn-ea"/>
                  <a:sym typeface="+mn-lt"/>
                </a:endParaRPr>
              </a:p>
            </p:txBody>
          </p:sp>
          <p:grpSp>
            <p:nvGrpSpPr>
              <p:cNvPr id="17" name="ïşľîḍé"/>
              <p:cNvGrpSpPr/>
              <p:nvPr/>
            </p:nvGrpSpPr>
            <p:grpSpPr>
              <a:xfrm>
                <a:off x="6248141" y="3955242"/>
                <a:ext cx="464039" cy="644030"/>
                <a:chOff x="6248141" y="3225587"/>
                <a:chExt cx="464039" cy="644030"/>
              </a:xfrm>
            </p:grpSpPr>
            <p:sp>
              <p:nvSpPr>
                <p:cNvPr id="71" name="ïṣḷîďè"/>
                <p:cNvSpPr/>
                <p:nvPr/>
              </p:nvSpPr>
              <p:spPr bwMode="auto">
                <a:xfrm>
                  <a:off x="6248141" y="3225587"/>
                  <a:ext cx="464039" cy="562471"/>
                </a:xfrm>
                <a:custGeom>
                  <a:avLst/>
                  <a:gdLst>
                    <a:gd name="T0" fmla="*/ 496 w 496"/>
                    <a:gd name="T1" fmla="*/ 0 h 600"/>
                    <a:gd name="T2" fmla="*/ 487 w 496"/>
                    <a:gd name="T3" fmla="*/ 38 h 600"/>
                    <a:gd name="T4" fmla="*/ 477 w 496"/>
                    <a:gd name="T5" fmla="*/ 76 h 600"/>
                    <a:gd name="T6" fmla="*/ 463 w 496"/>
                    <a:gd name="T7" fmla="*/ 115 h 600"/>
                    <a:gd name="T8" fmla="*/ 446 w 496"/>
                    <a:gd name="T9" fmla="*/ 152 h 600"/>
                    <a:gd name="T10" fmla="*/ 426 w 496"/>
                    <a:gd name="T11" fmla="*/ 186 h 600"/>
                    <a:gd name="T12" fmla="*/ 403 w 496"/>
                    <a:gd name="T13" fmla="*/ 217 h 600"/>
                    <a:gd name="T14" fmla="*/ 365 w 496"/>
                    <a:gd name="T15" fmla="*/ 257 h 600"/>
                    <a:gd name="T16" fmla="*/ 322 w 496"/>
                    <a:gd name="T17" fmla="*/ 293 h 600"/>
                    <a:gd name="T18" fmla="*/ 279 w 496"/>
                    <a:gd name="T19" fmla="*/ 326 h 600"/>
                    <a:gd name="T20" fmla="*/ 234 w 496"/>
                    <a:gd name="T21" fmla="*/ 358 h 600"/>
                    <a:gd name="T22" fmla="*/ 188 w 496"/>
                    <a:gd name="T23" fmla="*/ 390 h 600"/>
                    <a:gd name="T24" fmla="*/ 145 w 496"/>
                    <a:gd name="T25" fmla="*/ 424 h 600"/>
                    <a:gd name="T26" fmla="*/ 104 w 496"/>
                    <a:gd name="T27" fmla="*/ 461 h 600"/>
                    <a:gd name="T28" fmla="*/ 68 w 496"/>
                    <a:gd name="T29" fmla="*/ 505 h 600"/>
                    <a:gd name="T30" fmla="*/ 36 w 496"/>
                    <a:gd name="T31" fmla="*/ 551 h 600"/>
                    <a:gd name="T32" fmla="*/ 9 w 496"/>
                    <a:gd name="T33" fmla="*/ 600 h 600"/>
                    <a:gd name="T34" fmla="*/ 3 w 496"/>
                    <a:gd name="T35" fmla="*/ 560 h 600"/>
                    <a:gd name="T36" fmla="*/ 0 w 496"/>
                    <a:gd name="T37" fmla="*/ 517 h 600"/>
                    <a:gd name="T38" fmla="*/ 3 w 496"/>
                    <a:gd name="T39" fmla="*/ 477 h 600"/>
                    <a:gd name="T40" fmla="*/ 10 w 496"/>
                    <a:gd name="T41" fmla="*/ 436 h 600"/>
                    <a:gd name="T42" fmla="*/ 22 w 496"/>
                    <a:gd name="T43" fmla="*/ 395 h 600"/>
                    <a:gd name="T44" fmla="*/ 38 w 496"/>
                    <a:gd name="T45" fmla="*/ 358 h 600"/>
                    <a:gd name="T46" fmla="*/ 59 w 496"/>
                    <a:gd name="T47" fmla="*/ 322 h 600"/>
                    <a:gd name="T48" fmla="*/ 85 w 496"/>
                    <a:gd name="T49" fmla="*/ 289 h 600"/>
                    <a:gd name="T50" fmla="*/ 115 w 496"/>
                    <a:gd name="T51" fmla="*/ 261 h 600"/>
                    <a:gd name="T52" fmla="*/ 156 w 496"/>
                    <a:gd name="T53" fmla="*/ 231 h 600"/>
                    <a:gd name="T54" fmla="*/ 200 w 496"/>
                    <a:gd name="T55" fmla="*/ 203 h 600"/>
                    <a:gd name="T56" fmla="*/ 244 w 496"/>
                    <a:gd name="T57" fmla="*/ 178 h 600"/>
                    <a:gd name="T58" fmla="*/ 290 w 496"/>
                    <a:gd name="T59" fmla="*/ 156 h 600"/>
                    <a:gd name="T60" fmla="*/ 336 w 496"/>
                    <a:gd name="T61" fmla="*/ 133 h 600"/>
                    <a:gd name="T62" fmla="*/ 367 w 496"/>
                    <a:gd name="T63" fmla="*/ 116 h 600"/>
                    <a:gd name="T64" fmla="*/ 398 w 496"/>
                    <a:gd name="T65" fmla="*/ 98 h 600"/>
                    <a:gd name="T66" fmla="*/ 426 w 496"/>
                    <a:gd name="T67" fmla="*/ 78 h 600"/>
                    <a:gd name="T68" fmla="*/ 453 w 496"/>
                    <a:gd name="T69" fmla="*/ 55 h 600"/>
                    <a:gd name="T70" fmla="*/ 477 w 496"/>
                    <a:gd name="T71" fmla="*/ 29 h 600"/>
                    <a:gd name="T72" fmla="*/ 496 w 496"/>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6" h="600">
                      <a:moveTo>
                        <a:pt x="496" y="0"/>
                      </a:moveTo>
                      <a:lnTo>
                        <a:pt x="487" y="38"/>
                      </a:lnTo>
                      <a:lnTo>
                        <a:pt x="477" y="76"/>
                      </a:lnTo>
                      <a:lnTo>
                        <a:pt x="463" y="115"/>
                      </a:lnTo>
                      <a:lnTo>
                        <a:pt x="446" y="152"/>
                      </a:lnTo>
                      <a:lnTo>
                        <a:pt x="426" y="186"/>
                      </a:lnTo>
                      <a:lnTo>
                        <a:pt x="403" y="217"/>
                      </a:lnTo>
                      <a:lnTo>
                        <a:pt x="365" y="257"/>
                      </a:lnTo>
                      <a:lnTo>
                        <a:pt x="322" y="293"/>
                      </a:lnTo>
                      <a:lnTo>
                        <a:pt x="279" y="326"/>
                      </a:lnTo>
                      <a:lnTo>
                        <a:pt x="234" y="358"/>
                      </a:lnTo>
                      <a:lnTo>
                        <a:pt x="188" y="390"/>
                      </a:lnTo>
                      <a:lnTo>
                        <a:pt x="145" y="424"/>
                      </a:lnTo>
                      <a:lnTo>
                        <a:pt x="104" y="461"/>
                      </a:lnTo>
                      <a:lnTo>
                        <a:pt x="68" y="505"/>
                      </a:lnTo>
                      <a:lnTo>
                        <a:pt x="36" y="551"/>
                      </a:lnTo>
                      <a:lnTo>
                        <a:pt x="9" y="600"/>
                      </a:lnTo>
                      <a:lnTo>
                        <a:pt x="3" y="560"/>
                      </a:lnTo>
                      <a:lnTo>
                        <a:pt x="0" y="517"/>
                      </a:lnTo>
                      <a:lnTo>
                        <a:pt x="3" y="477"/>
                      </a:lnTo>
                      <a:lnTo>
                        <a:pt x="10" y="436"/>
                      </a:lnTo>
                      <a:lnTo>
                        <a:pt x="22" y="395"/>
                      </a:lnTo>
                      <a:lnTo>
                        <a:pt x="38" y="358"/>
                      </a:lnTo>
                      <a:lnTo>
                        <a:pt x="59" y="322"/>
                      </a:lnTo>
                      <a:lnTo>
                        <a:pt x="85" y="289"/>
                      </a:lnTo>
                      <a:lnTo>
                        <a:pt x="115" y="261"/>
                      </a:lnTo>
                      <a:lnTo>
                        <a:pt x="156" y="231"/>
                      </a:lnTo>
                      <a:lnTo>
                        <a:pt x="200" y="203"/>
                      </a:lnTo>
                      <a:lnTo>
                        <a:pt x="244" y="178"/>
                      </a:lnTo>
                      <a:lnTo>
                        <a:pt x="290" y="156"/>
                      </a:lnTo>
                      <a:lnTo>
                        <a:pt x="336" y="133"/>
                      </a:lnTo>
                      <a:lnTo>
                        <a:pt x="367" y="116"/>
                      </a:lnTo>
                      <a:lnTo>
                        <a:pt x="398" y="98"/>
                      </a:lnTo>
                      <a:lnTo>
                        <a:pt x="426" y="78"/>
                      </a:lnTo>
                      <a:lnTo>
                        <a:pt x="453" y="55"/>
                      </a:lnTo>
                      <a:lnTo>
                        <a:pt x="477" y="29"/>
                      </a:lnTo>
                      <a:lnTo>
                        <a:pt x="496" y="0"/>
                      </a:lnTo>
                      <a:close/>
                    </a:path>
                  </a:pathLst>
                </a:custGeom>
                <a:solidFill>
                  <a:schemeClr val="accent1">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lnSpcReduction="1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sp>
              <p:nvSpPr>
                <p:cNvPr id="72" name="íṧļîďe"/>
                <p:cNvSpPr/>
                <p:nvPr/>
              </p:nvSpPr>
              <p:spPr bwMode="auto">
                <a:xfrm>
                  <a:off x="6265015" y="3366205"/>
                  <a:ext cx="421853" cy="503412"/>
                </a:xfrm>
                <a:custGeom>
                  <a:avLst/>
                  <a:gdLst>
                    <a:gd name="T0" fmla="*/ 445 w 448"/>
                    <a:gd name="T1" fmla="*/ 0 h 537"/>
                    <a:gd name="T2" fmla="*/ 448 w 448"/>
                    <a:gd name="T3" fmla="*/ 60 h 537"/>
                    <a:gd name="T4" fmla="*/ 444 w 448"/>
                    <a:gd name="T5" fmla="*/ 121 h 537"/>
                    <a:gd name="T6" fmla="*/ 433 w 448"/>
                    <a:gd name="T7" fmla="*/ 180 h 537"/>
                    <a:gd name="T8" fmla="*/ 418 w 448"/>
                    <a:gd name="T9" fmla="*/ 222 h 537"/>
                    <a:gd name="T10" fmla="*/ 401 w 448"/>
                    <a:gd name="T11" fmla="*/ 260 h 537"/>
                    <a:gd name="T12" fmla="*/ 376 w 448"/>
                    <a:gd name="T13" fmla="*/ 295 h 537"/>
                    <a:gd name="T14" fmla="*/ 349 w 448"/>
                    <a:gd name="T15" fmla="*/ 326 h 537"/>
                    <a:gd name="T16" fmla="*/ 317 w 448"/>
                    <a:gd name="T17" fmla="*/ 354 h 537"/>
                    <a:gd name="T18" fmla="*/ 283 w 448"/>
                    <a:gd name="T19" fmla="*/ 379 h 537"/>
                    <a:gd name="T20" fmla="*/ 245 w 448"/>
                    <a:gd name="T21" fmla="*/ 402 h 537"/>
                    <a:gd name="T22" fmla="*/ 207 w 448"/>
                    <a:gd name="T23" fmla="*/ 418 h 537"/>
                    <a:gd name="T24" fmla="*/ 170 w 448"/>
                    <a:gd name="T25" fmla="*/ 433 h 537"/>
                    <a:gd name="T26" fmla="*/ 132 w 448"/>
                    <a:gd name="T27" fmla="*/ 446 h 537"/>
                    <a:gd name="T28" fmla="*/ 94 w 448"/>
                    <a:gd name="T29" fmla="*/ 462 h 537"/>
                    <a:gd name="T30" fmla="*/ 72 w 448"/>
                    <a:gd name="T31" fmla="*/ 472 h 537"/>
                    <a:gd name="T32" fmla="*/ 50 w 448"/>
                    <a:gd name="T33" fmla="*/ 484 h 537"/>
                    <a:gd name="T34" fmla="*/ 31 w 448"/>
                    <a:gd name="T35" fmla="*/ 501 h 537"/>
                    <a:gd name="T36" fmla="*/ 0 w 448"/>
                    <a:gd name="T37" fmla="*/ 537 h 537"/>
                    <a:gd name="T38" fmla="*/ 2 w 448"/>
                    <a:gd name="T39" fmla="*/ 532 h 537"/>
                    <a:gd name="T40" fmla="*/ 4 w 448"/>
                    <a:gd name="T41" fmla="*/ 520 h 537"/>
                    <a:gd name="T42" fmla="*/ 9 w 448"/>
                    <a:gd name="T43" fmla="*/ 502 h 537"/>
                    <a:gd name="T44" fmla="*/ 17 w 448"/>
                    <a:gd name="T45" fmla="*/ 478 h 537"/>
                    <a:gd name="T46" fmla="*/ 28 w 448"/>
                    <a:gd name="T47" fmla="*/ 450 h 537"/>
                    <a:gd name="T48" fmla="*/ 42 w 448"/>
                    <a:gd name="T49" fmla="*/ 419 h 537"/>
                    <a:gd name="T50" fmla="*/ 63 w 448"/>
                    <a:gd name="T51" fmla="*/ 386 h 537"/>
                    <a:gd name="T52" fmla="*/ 87 w 448"/>
                    <a:gd name="T53" fmla="*/ 351 h 537"/>
                    <a:gd name="T54" fmla="*/ 117 w 448"/>
                    <a:gd name="T55" fmla="*/ 316 h 537"/>
                    <a:gd name="T56" fmla="*/ 152 w 448"/>
                    <a:gd name="T57" fmla="*/ 283 h 537"/>
                    <a:gd name="T58" fmla="*/ 184 w 448"/>
                    <a:gd name="T59" fmla="*/ 258 h 537"/>
                    <a:gd name="T60" fmla="*/ 218 w 448"/>
                    <a:gd name="T61" fmla="*/ 233 h 537"/>
                    <a:gd name="T62" fmla="*/ 252 w 448"/>
                    <a:gd name="T63" fmla="*/ 209 h 537"/>
                    <a:gd name="T64" fmla="*/ 285 w 448"/>
                    <a:gd name="T65" fmla="*/ 185 h 537"/>
                    <a:gd name="T66" fmla="*/ 319 w 448"/>
                    <a:gd name="T67" fmla="*/ 159 h 537"/>
                    <a:gd name="T68" fmla="*/ 349 w 448"/>
                    <a:gd name="T69" fmla="*/ 133 h 537"/>
                    <a:gd name="T70" fmla="*/ 379 w 448"/>
                    <a:gd name="T71" fmla="*/ 103 h 537"/>
                    <a:gd name="T72" fmla="*/ 404 w 448"/>
                    <a:gd name="T73" fmla="*/ 73 h 537"/>
                    <a:gd name="T74" fmla="*/ 427 w 448"/>
                    <a:gd name="T75" fmla="*/ 38 h 537"/>
                    <a:gd name="T76" fmla="*/ 445 w 448"/>
                    <a:gd name="T77"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8" h="537">
                      <a:moveTo>
                        <a:pt x="445" y="0"/>
                      </a:moveTo>
                      <a:lnTo>
                        <a:pt x="448" y="60"/>
                      </a:lnTo>
                      <a:lnTo>
                        <a:pt x="444" y="121"/>
                      </a:lnTo>
                      <a:lnTo>
                        <a:pt x="433" y="180"/>
                      </a:lnTo>
                      <a:lnTo>
                        <a:pt x="418" y="222"/>
                      </a:lnTo>
                      <a:lnTo>
                        <a:pt x="401" y="260"/>
                      </a:lnTo>
                      <a:lnTo>
                        <a:pt x="376" y="295"/>
                      </a:lnTo>
                      <a:lnTo>
                        <a:pt x="349" y="326"/>
                      </a:lnTo>
                      <a:lnTo>
                        <a:pt x="317" y="354"/>
                      </a:lnTo>
                      <a:lnTo>
                        <a:pt x="283" y="379"/>
                      </a:lnTo>
                      <a:lnTo>
                        <a:pt x="245" y="402"/>
                      </a:lnTo>
                      <a:lnTo>
                        <a:pt x="207" y="418"/>
                      </a:lnTo>
                      <a:lnTo>
                        <a:pt x="170" y="433"/>
                      </a:lnTo>
                      <a:lnTo>
                        <a:pt x="132" y="446"/>
                      </a:lnTo>
                      <a:lnTo>
                        <a:pt x="94" y="462"/>
                      </a:lnTo>
                      <a:lnTo>
                        <a:pt x="72" y="472"/>
                      </a:lnTo>
                      <a:lnTo>
                        <a:pt x="50" y="484"/>
                      </a:lnTo>
                      <a:lnTo>
                        <a:pt x="31" y="501"/>
                      </a:lnTo>
                      <a:lnTo>
                        <a:pt x="0" y="537"/>
                      </a:lnTo>
                      <a:lnTo>
                        <a:pt x="2" y="532"/>
                      </a:lnTo>
                      <a:lnTo>
                        <a:pt x="4" y="520"/>
                      </a:lnTo>
                      <a:lnTo>
                        <a:pt x="9" y="502"/>
                      </a:lnTo>
                      <a:lnTo>
                        <a:pt x="17" y="478"/>
                      </a:lnTo>
                      <a:lnTo>
                        <a:pt x="28" y="450"/>
                      </a:lnTo>
                      <a:lnTo>
                        <a:pt x="42" y="419"/>
                      </a:lnTo>
                      <a:lnTo>
                        <a:pt x="63" y="386"/>
                      </a:lnTo>
                      <a:lnTo>
                        <a:pt x="87" y="351"/>
                      </a:lnTo>
                      <a:lnTo>
                        <a:pt x="117" y="316"/>
                      </a:lnTo>
                      <a:lnTo>
                        <a:pt x="152" y="283"/>
                      </a:lnTo>
                      <a:lnTo>
                        <a:pt x="184" y="258"/>
                      </a:lnTo>
                      <a:lnTo>
                        <a:pt x="218" y="233"/>
                      </a:lnTo>
                      <a:lnTo>
                        <a:pt x="252" y="209"/>
                      </a:lnTo>
                      <a:lnTo>
                        <a:pt x="285" y="185"/>
                      </a:lnTo>
                      <a:lnTo>
                        <a:pt x="319" y="159"/>
                      </a:lnTo>
                      <a:lnTo>
                        <a:pt x="349" y="133"/>
                      </a:lnTo>
                      <a:lnTo>
                        <a:pt x="379" y="103"/>
                      </a:lnTo>
                      <a:lnTo>
                        <a:pt x="404" y="73"/>
                      </a:lnTo>
                      <a:lnTo>
                        <a:pt x="427" y="38"/>
                      </a:lnTo>
                      <a:lnTo>
                        <a:pt x="445" y="0"/>
                      </a:lnTo>
                      <a:close/>
                    </a:path>
                  </a:pathLst>
                </a:custGeom>
                <a:solidFill>
                  <a:schemeClr val="accent1">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92500" lnSpcReduction="1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grpSp>
          <p:grpSp>
            <p:nvGrpSpPr>
              <p:cNvPr id="18" name="išlîdê"/>
              <p:cNvGrpSpPr/>
              <p:nvPr/>
            </p:nvGrpSpPr>
            <p:grpSpPr>
              <a:xfrm>
                <a:off x="4507296" y="4365856"/>
                <a:ext cx="753710" cy="303735"/>
                <a:chOff x="4507296" y="3636201"/>
                <a:chExt cx="753710" cy="303735"/>
              </a:xfrm>
            </p:grpSpPr>
            <p:sp>
              <p:nvSpPr>
                <p:cNvPr id="69" name="ïśḷidê"/>
                <p:cNvSpPr/>
                <p:nvPr/>
              </p:nvSpPr>
              <p:spPr bwMode="auto">
                <a:xfrm>
                  <a:off x="4549480" y="3759945"/>
                  <a:ext cx="711526" cy="179991"/>
                </a:xfrm>
                <a:custGeom>
                  <a:avLst/>
                  <a:gdLst>
                    <a:gd name="T0" fmla="*/ 0 w 759"/>
                    <a:gd name="T1" fmla="*/ 0 h 193"/>
                    <a:gd name="T2" fmla="*/ 51 w 759"/>
                    <a:gd name="T3" fmla="*/ 20 h 193"/>
                    <a:gd name="T4" fmla="*/ 106 w 759"/>
                    <a:gd name="T5" fmla="*/ 37 h 193"/>
                    <a:gd name="T6" fmla="*/ 161 w 759"/>
                    <a:gd name="T7" fmla="*/ 46 h 193"/>
                    <a:gd name="T8" fmla="*/ 216 w 759"/>
                    <a:gd name="T9" fmla="*/ 49 h 193"/>
                    <a:gd name="T10" fmla="*/ 273 w 759"/>
                    <a:gd name="T11" fmla="*/ 47 h 193"/>
                    <a:gd name="T12" fmla="*/ 328 w 759"/>
                    <a:gd name="T13" fmla="*/ 43 h 193"/>
                    <a:gd name="T14" fmla="*/ 383 w 759"/>
                    <a:gd name="T15" fmla="*/ 39 h 193"/>
                    <a:gd name="T16" fmla="*/ 438 w 759"/>
                    <a:gd name="T17" fmla="*/ 38 h 193"/>
                    <a:gd name="T18" fmla="*/ 493 w 759"/>
                    <a:gd name="T19" fmla="*/ 39 h 193"/>
                    <a:gd name="T20" fmla="*/ 549 w 759"/>
                    <a:gd name="T21" fmla="*/ 46 h 193"/>
                    <a:gd name="T22" fmla="*/ 594 w 759"/>
                    <a:gd name="T23" fmla="*/ 57 h 193"/>
                    <a:gd name="T24" fmla="*/ 638 w 759"/>
                    <a:gd name="T25" fmla="*/ 75 h 193"/>
                    <a:gd name="T26" fmla="*/ 681 w 759"/>
                    <a:gd name="T27" fmla="*/ 98 h 193"/>
                    <a:gd name="T28" fmla="*/ 722 w 759"/>
                    <a:gd name="T29" fmla="*/ 125 h 193"/>
                    <a:gd name="T30" fmla="*/ 759 w 759"/>
                    <a:gd name="T31" fmla="*/ 153 h 193"/>
                    <a:gd name="T32" fmla="*/ 725 w 759"/>
                    <a:gd name="T33" fmla="*/ 144 h 193"/>
                    <a:gd name="T34" fmla="*/ 691 w 759"/>
                    <a:gd name="T35" fmla="*/ 139 h 193"/>
                    <a:gd name="T36" fmla="*/ 655 w 759"/>
                    <a:gd name="T37" fmla="*/ 137 h 193"/>
                    <a:gd name="T38" fmla="*/ 620 w 759"/>
                    <a:gd name="T39" fmla="*/ 140 h 193"/>
                    <a:gd name="T40" fmla="*/ 585 w 759"/>
                    <a:gd name="T41" fmla="*/ 145 h 193"/>
                    <a:gd name="T42" fmla="*/ 551 w 759"/>
                    <a:gd name="T43" fmla="*/ 153 h 193"/>
                    <a:gd name="T44" fmla="*/ 500 w 759"/>
                    <a:gd name="T45" fmla="*/ 164 h 193"/>
                    <a:gd name="T46" fmla="*/ 450 w 759"/>
                    <a:gd name="T47" fmla="*/ 176 h 193"/>
                    <a:gd name="T48" fmla="*/ 401 w 759"/>
                    <a:gd name="T49" fmla="*/ 185 h 193"/>
                    <a:gd name="T50" fmla="*/ 349 w 759"/>
                    <a:gd name="T51" fmla="*/ 192 h 193"/>
                    <a:gd name="T52" fmla="*/ 297 w 759"/>
                    <a:gd name="T53" fmla="*/ 193 h 193"/>
                    <a:gd name="T54" fmla="*/ 251 w 759"/>
                    <a:gd name="T55" fmla="*/ 190 h 193"/>
                    <a:gd name="T56" fmla="*/ 206 w 759"/>
                    <a:gd name="T57" fmla="*/ 179 h 193"/>
                    <a:gd name="T58" fmla="*/ 163 w 759"/>
                    <a:gd name="T59" fmla="*/ 162 h 193"/>
                    <a:gd name="T60" fmla="*/ 123 w 759"/>
                    <a:gd name="T61" fmla="*/ 139 h 193"/>
                    <a:gd name="T62" fmla="*/ 86 w 759"/>
                    <a:gd name="T63" fmla="*/ 109 h 193"/>
                    <a:gd name="T64" fmla="*/ 53 w 759"/>
                    <a:gd name="T65" fmla="*/ 76 h 193"/>
                    <a:gd name="T66" fmla="*/ 23 w 759"/>
                    <a:gd name="T67" fmla="*/ 39 h 193"/>
                    <a:gd name="T68" fmla="*/ 0 w 759"/>
                    <a:gd name="T6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9" h="193">
                      <a:moveTo>
                        <a:pt x="0" y="0"/>
                      </a:moveTo>
                      <a:lnTo>
                        <a:pt x="51" y="20"/>
                      </a:lnTo>
                      <a:lnTo>
                        <a:pt x="106" y="37"/>
                      </a:lnTo>
                      <a:lnTo>
                        <a:pt x="161" y="46"/>
                      </a:lnTo>
                      <a:lnTo>
                        <a:pt x="216" y="49"/>
                      </a:lnTo>
                      <a:lnTo>
                        <a:pt x="273" y="47"/>
                      </a:lnTo>
                      <a:lnTo>
                        <a:pt x="328" y="43"/>
                      </a:lnTo>
                      <a:lnTo>
                        <a:pt x="383" y="39"/>
                      </a:lnTo>
                      <a:lnTo>
                        <a:pt x="438" y="38"/>
                      </a:lnTo>
                      <a:lnTo>
                        <a:pt x="493" y="39"/>
                      </a:lnTo>
                      <a:lnTo>
                        <a:pt x="549" y="46"/>
                      </a:lnTo>
                      <a:lnTo>
                        <a:pt x="594" y="57"/>
                      </a:lnTo>
                      <a:lnTo>
                        <a:pt x="638" y="75"/>
                      </a:lnTo>
                      <a:lnTo>
                        <a:pt x="681" y="98"/>
                      </a:lnTo>
                      <a:lnTo>
                        <a:pt x="722" y="125"/>
                      </a:lnTo>
                      <a:lnTo>
                        <a:pt x="759" y="153"/>
                      </a:lnTo>
                      <a:lnTo>
                        <a:pt x="725" y="144"/>
                      </a:lnTo>
                      <a:lnTo>
                        <a:pt x="691" y="139"/>
                      </a:lnTo>
                      <a:lnTo>
                        <a:pt x="655" y="137"/>
                      </a:lnTo>
                      <a:lnTo>
                        <a:pt x="620" y="140"/>
                      </a:lnTo>
                      <a:lnTo>
                        <a:pt x="585" y="145"/>
                      </a:lnTo>
                      <a:lnTo>
                        <a:pt x="551" y="153"/>
                      </a:lnTo>
                      <a:lnTo>
                        <a:pt x="500" y="164"/>
                      </a:lnTo>
                      <a:lnTo>
                        <a:pt x="450" y="176"/>
                      </a:lnTo>
                      <a:lnTo>
                        <a:pt x="401" y="185"/>
                      </a:lnTo>
                      <a:lnTo>
                        <a:pt x="349" y="192"/>
                      </a:lnTo>
                      <a:lnTo>
                        <a:pt x="297" y="193"/>
                      </a:lnTo>
                      <a:lnTo>
                        <a:pt x="251" y="190"/>
                      </a:lnTo>
                      <a:lnTo>
                        <a:pt x="206" y="179"/>
                      </a:lnTo>
                      <a:lnTo>
                        <a:pt x="163" y="162"/>
                      </a:lnTo>
                      <a:lnTo>
                        <a:pt x="123" y="139"/>
                      </a:lnTo>
                      <a:lnTo>
                        <a:pt x="86" y="109"/>
                      </a:lnTo>
                      <a:lnTo>
                        <a:pt x="53" y="76"/>
                      </a:lnTo>
                      <a:lnTo>
                        <a:pt x="23" y="39"/>
                      </a:lnTo>
                      <a:lnTo>
                        <a:pt x="0" y="0"/>
                      </a:lnTo>
                      <a:close/>
                    </a:path>
                  </a:pathLst>
                </a:custGeom>
                <a:solidFill>
                  <a:schemeClr val="accent3">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sp>
              <p:nvSpPr>
                <p:cNvPr id="70" name="î$1ïḍé"/>
                <p:cNvSpPr/>
                <p:nvPr/>
              </p:nvSpPr>
              <p:spPr bwMode="auto">
                <a:xfrm>
                  <a:off x="4507296" y="3636201"/>
                  <a:ext cx="641216" cy="177180"/>
                </a:xfrm>
                <a:custGeom>
                  <a:avLst/>
                  <a:gdLst>
                    <a:gd name="T0" fmla="*/ 361 w 684"/>
                    <a:gd name="T1" fmla="*/ 0 h 191"/>
                    <a:gd name="T2" fmla="*/ 403 w 684"/>
                    <a:gd name="T3" fmla="*/ 1 h 191"/>
                    <a:gd name="T4" fmla="*/ 444 w 684"/>
                    <a:gd name="T5" fmla="*/ 8 h 191"/>
                    <a:gd name="T6" fmla="*/ 484 w 684"/>
                    <a:gd name="T7" fmla="*/ 19 h 191"/>
                    <a:gd name="T8" fmla="*/ 523 w 684"/>
                    <a:gd name="T9" fmla="*/ 37 h 191"/>
                    <a:gd name="T10" fmla="*/ 560 w 684"/>
                    <a:gd name="T11" fmla="*/ 61 h 191"/>
                    <a:gd name="T12" fmla="*/ 606 w 684"/>
                    <a:gd name="T13" fmla="*/ 100 h 191"/>
                    <a:gd name="T14" fmla="*/ 649 w 684"/>
                    <a:gd name="T15" fmla="*/ 143 h 191"/>
                    <a:gd name="T16" fmla="*/ 684 w 684"/>
                    <a:gd name="T17" fmla="*/ 191 h 191"/>
                    <a:gd name="T18" fmla="*/ 642 w 684"/>
                    <a:gd name="T19" fmla="*/ 172 h 191"/>
                    <a:gd name="T20" fmla="*/ 599 w 684"/>
                    <a:gd name="T21" fmla="*/ 160 h 191"/>
                    <a:gd name="T22" fmla="*/ 554 w 684"/>
                    <a:gd name="T23" fmla="*/ 152 h 191"/>
                    <a:gd name="T24" fmla="*/ 508 w 684"/>
                    <a:gd name="T25" fmla="*/ 149 h 191"/>
                    <a:gd name="T26" fmla="*/ 462 w 684"/>
                    <a:gd name="T27" fmla="*/ 151 h 191"/>
                    <a:gd name="T28" fmla="*/ 416 w 684"/>
                    <a:gd name="T29" fmla="*/ 153 h 191"/>
                    <a:gd name="T30" fmla="*/ 370 w 684"/>
                    <a:gd name="T31" fmla="*/ 156 h 191"/>
                    <a:gd name="T32" fmla="*/ 324 w 684"/>
                    <a:gd name="T33" fmla="*/ 158 h 191"/>
                    <a:gd name="T34" fmla="*/ 279 w 684"/>
                    <a:gd name="T35" fmla="*/ 160 h 191"/>
                    <a:gd name="T36" fmla="*/ 237 w 684"/>
                    <a:gd name="T37" fmla="*/ 157 h 191"/>
                    <a:gd name="T38" fmla="*/ 198 w 684"/>
                    <a:gd name="T39" fmla="*/ 151 h 191"/>
                    <a:gd name="T40" fmla="*/ 164 w 684"/>
                    <a:gd name="T41" fmla="*/ 143 h 191"/>
                    <a:gd name="T42" fmla="*/ 131 w 684"/>
                    <a:gd name="T43" fmla="*/ 133 h 191"/>
                    <a:gd name="T44" fmla="*/ 101 w 684"/>
                    <a:gd name="T45" fmla="*/ 121 h 191"/>
                    <a:gd name="T46" fmla="*/ 76 w 684"/>
                    <a:gd name="T47" fmla="*/ 109 h 191"/>
                    <a:gd name="T48" fmla="*/ 53 w 684"/>
                    <a:gd name="T49" fmla="*/ 97 h 191"/>
                    <a:gd name="T50" fmla="*/ 35 w 684"/>
                    <a:gd name="T51" fmla="*/ 86 h 191"/>
                    <a:gd name="T52" fmla="*/ 19 w 684"/>
                    <a:gd name="T53" fmla="*/ 75 h 191"/>
                    <a:gd name="T54" fmla="*/ 9 w 684"/>
                    <a:gd name="T55" fmla="*/ 66 h 191"/>
                    <a:gd name="T56" fmla="*/ 1 w 684"/>
                    <a:gd name="T57" fmla="*/ 61 h 191"/>
                    <a:gd name="T58" fmla="*/ 0 w 684"/>
                    <a:gd name="T59" fmla="*/ 60 h 191"/>
                    <a:gd name="T60" fmla="*/ 46 w 684"/>
                    <a:gd name="T61" fmla="*/ 68 h 191"/>
                    <a:gd name="T62" fmla="*/ 71 w 684"/>
                    <a:gd name="T63" fmla="*/ 69 h 191"/>
                    <a:gd name="T64" fmla="*/ 95 w 684"/>
                    <a:gd name="T65" fmla="*/ 65 h 191"/>
                    <a:gd name="T66" fmla="*/ 119 w 684"/>
                    <a:gd name="T67" fmla="*/ 59 h 191"/>
                    <a:gd name="T68" fmla="*/ 159 w 684"/>
                    <a:gd name="T69" fmla="*/ 46 h 191"/>
                    <a:gd name="T70" fmla="*/ 197 w 684"/>
                    <a:gd name="T71" fmla="*/ 32 h 191"/>
                    <a:gd name="T72" fmla="*/ 234 w 684"/>
                    <a:gd name="T73" fmla="*/ 19 h 191"/>
                    <a:gd name="T74" fmla="*/ 274 w 684"/>
                    <a:gd name="T75" fmla="*/ 9 h 191"/>
                    <a:gd name="T76" fmla="*/ 317 w 684"/>
                    <a:gd name="T77" fmla="*/ 3 h 191"/>
                    <a:gd name="T78" fmla="*/ 361 w 684"/>
                    <a:gd name="T7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4" h="191">
                      <a:moveTo>
                        <a:pt x="361" y="0"/>
                      </a:moveTo>
                      <a:lnTo>
                        <a:pt x="403" y="1"/>
                      </a:lnTo>
                      <a:lnTo>
                        <a:pt x="444" y="8"/>
                      </a:lnTo>
                      <a:lnTo>
                        <a:pt x="484" y="19"/>
                      </a:lnTo>
                      <a:lnTo>
                        <a:pt x="523" y="37"/>
                      </a:lnTo>
                      <a:lnTo>
                        <a:pt x="560" y="61"/>
                      </a:lnTo>
                      <a:lnTo>
                        <a:pt x="606" y="100"/>
                      </a:lnTo>
                      <a:lnTo>
                        <a:pt x="649" y="143"/>
                      </a:lnTo>
                      <a:lnTo>
                        <a:pt x="684" y="191"/>
                      </a:lnTo>
                      <a:lnTo>
                        <a:pt x="642" y="172"/>
                      </a:lnTo>
                      <a:lnTo>
                        <a:pt x="599" y="160"/>
                      </a:lnTo>
                      <a:lnTo>
                        <a:pt x="554" y="152"/>
                      </a:lnTo>
                      <a:lnTo>
                        <a:pt x="508" y="149"/>
                      </a:lnTo>
                      <a:lnTo>
                        <a:pt x="462" y="151"/>
                      </a:lnTo>
                      <a:lnTo>
                        <a:pt x="416" y="153"/>
                      </a:lnTo>
                      <a:lnTo>
                        <a:pt x="370" y="156"/>
                      </a:lnTo>
                      <a:lnTo>
                        <a:pt x="324" y="158"/>
                      </a:lnTo>
                      <a:lnTo>
                        <a:pt x="279" y="160"/>
                      </a:lnTo>
                      <a:lnTo>
                        <a:pt x="237" y="157"/>
                      </a:lnTo>
                      <a:lnTo>
                        <a:pt x="198" y="151"/>
                      </a:lnTo>
                      <a:lnTo>
                        <a:pt x="164" y="143"/>
                      </a:lnTo>
                      <a:lnTo>
                        <a:pt x="131" y="133"/>
                      </a:lnTo>
                      <a:lnTo>
                        <a:pt x="101" y="121"/>
                      </a:lnTo>
                      <a:lnTo>
                        <a:pt x="76" y="109"/>
                      </a:lnTo>
                      <a:lnTo>
                        <a:pt x="53" y="97"/>
                      </a:lnTo>
                      <a:lnTo>
                        <a:pt x="35" y="86"/>
                      </a:lnTo>
                      <a:lnTo>
                        <a:pt x="19" y="75"/>
                      </a:lnTo>
                      <a:lnTo>
                        <a:pt x="9" y="66"/>
                      </a:lnTo>
                      <a:lnTo>
                        <a:pt x="1" y="61"/>
                      </a:lnTo>
                      <a:lnTo>
                        <a:pt x="0" y="60"/>
                      </a:lnTo>
                      <a:lnTo>
                        <a:pt x="46" y="68"/>
                      </a:lnTo>
                      <a:lnTo>
                        <a:pt x="71" y="69"/>
                      </a:lnTo>
                      <a:lnTo>
                        <a:pt x="95" y="65"/>
                      </a:lnTo>
                      <a:lnTo>
                        <a:pt x="119" y="59"/>
                      </a:lnTo>
                      <a:lnTo>
                        <a:pt x="159" y="46"/>
                      </a:lnTo>
                      <a:lnTo>
                        <a:pt x="197" y="32"/>
                      </a:lnTo>
                      <a:lnTo>
                        <a:pt x="234" y="19"/>
                      </a:lnTo>
                      <a:lnTo>
                        <a:pt x="274" y="9"/>
                      </a:lnTo>
                      <a:lnTo>
                        <a:pt x="317" y="3"/>
                      </a:lnTo>
                      <a:lnTo>
                        <a:pt x="361" y="0"/>
                      </a:lnTo>
                      <a:close/>
                    </a:path>
                  </a:pathLst>
                </a:custGeom>
                <a:solidFill>
                  <a:schemeClr val="accent3">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grpSp>
          <p:grpSp>
            <p:nvGrpSpPr>
              <p:cNvPr id="19" name="ïṣḻïḍé"/>
              <p:cNvGrpSpPr/>
              <p:nvPr/>
            </p:nvGrpSpPr>
            <p:grpSpPr>
              <a:xfrm>
                <a:off x="5289130" y="3409646"/>
                <a:ext cx="365606" cy="745274"/>
                <a:chOff x="5289130" y="2679991"/>
                <a:chExt cx="365606" cy="745274"/>
              </a:xfrm>
            </p:grpSpPr>
            <p:sp>
              <p:nvSpPr>
                <p:cNvPr id="67" name="iṧļîḍe"/>
                <p:cNvSpPr/>
                <p:nvPr/>
              </p:nvSpPr>
              <p:spPr bwMode="auto">
                <a:xfrm>
                  <a:off x="5289130" y="2753112"/>
                  <a:ext cx="317797" cy="672153"/>
                </a:xfrm>
                <a:custGeom>
                  <a:avLst/>
                  <a:gdLst>
                    <a:gd name="T0" fmla="*/ 50 w 339"/>
                    <a:gd name="T1" fmla="*/ 0 h 717"/>
                    <a:gd name="T2" fmla="*/ 60 w 339"/>
                    <a:gd name="T3" fmla="*/ 54 h 717"/>
                    <a:gd name="T4" fmla="*/ 76 w 339"/>
                    <a:gd name="T5" fmla="*/ 108 h 717"/>
                    <a:gd name="T6" fmla="*/ 98 w 339"/>
                    <a:gd name="T7" fmla="*/ 159 h 717"/>
                    <a:gd name="T8" fmla="*/ 126 w 339"/>
                    <a:gd name="T9" fmla="*/ 207 h 717"/>
                    <a:gd name="T10" fmla="*/ 158 w 339"/>
                    <a:gd name="T11" fmla="*/ 253 h 717"/>
                    <a:gd name="T12" fmla="*/ 192 w 339"/>
                    <a:gd name="T13" fmla="*/ 297 h 717"/>
                    <a:gd name="T14" fmla="*/ 225 w 339"/>
                    <a:gd name="T15" fmla="*/ 341 h 717"/>
                    <a:gd name="T16" fmla="*/ 257 w 339"/>
                    <a:gd name="T17" fmla="*/ 386 h 717"/>
                    <a:gd name="T18" fmla="*/ 285 w 339"/>
                    <a:gd name="T19" fmla="*/ 433 h 717"/>
                    <a:gd name="T20" fmla="*/ 310 w 339"/>
                    <a:gd name="T21" fmla="*/ 483 h 717"/>
                    <a:gd name="T22" fmla="*/ 323 w 339"/>
                    <a:gd name="T23" fmla="*/ 520 h 717"/>
                    <a:gd name="T24" fmla="*/ 331 w 339"/>
                    <a:gd name="T25" fmla="*/ 558 h 717"/>
                    <a:gd name="T26" fmla="*/ 336 w 339"/>
                    <a:gd name="T27" fmla="*/ 597 h 717"/>
                    <a:gd name="T28" fmla="*/ 339 w 339"/>
                    <a:gd name="T29" fmla="*/ 638 h 717"/>
                    <a:gd name="T30" fmla="*/ 337 w 339"/>
                    <a:gd name="T31" fmla="*/ 678 h 717"/>
                    <a:gd name="T32" fmla="*/ 335 w 339"/>
                    <a:gd name="T33" fmla="*/ 717 h 717"/>
                    <a:gd name="T34" fmla="*/ 325 w 339"/>
                    <a:gd name="T35" fmla="*/ 684 h 717"/>
                    <a:gd name="T36" fmla="*/ 309 w 339"/>
                    <a:gd name="T37" fmla="*/ 652 h 717"/>
                    <a:gd name="T38" fmla="*/ 290 w 339"/>
                    <a:gd name="T39" fmla="*/ 623 h 717"/>
                    <a:gd name="T40" fmla="*/ 270 w 339"/>
                    <a:gd name="T41" fmla="*/ 595 h 717"/>
                    <a:gd name="T42" fmla="*/ 245 w 339"/>
                    <a:gd name="T43" fmla="*/ 568 h 717"/>
                    <a:gd name="T44" fmla="*/ 221 w 339"/>
                    <a:gd name="T45" fmla="*/ 544 h 717"/>
                    <a:gd name="T46" fmla="*/ 184 w 339"/>
                    <a:gd name="T47" fmla="*/ 507 h 717"/>
                    <a:gd name="T48" fmla="*/ 148 w 339"/>
                    <a:gd name="T49" fmla="*/ 471 h 717"/>
                    <a:gd name="T50" fmla="*/ 112 w 339"/>
                    <a:gd name="T51" fmla="*/ 434 h 717"/>
                    <a:gd name="T52" fmla="*/ 79 w 339"/>
                    <a:gd name="T53" fmla="*/ 396 h 717"/>
                    <a:gd name="T54" fmla="*/ 48 w 339"/>
                    <a:gd name="T55" fmla="*/ 354 h 717"/>
                    <a:gd name="T56" fmla="*/ 28 w 339"/>
                    <a:gd name="T57" fmla="*/ 318 h 717"/>
                    <a:gd name="T58" fmla="*/ 14 w 339"/>
                    <a:gd name="T59" fmla="*/ 279 h 717"/>
                    <a:gd name="T60" fmla="*/ 5 w 339"/>
                    <a:gd name="T61" fmla="*/ 239 h 717"/>
                    <a:gd name="T62" fmla="*/ 0 w 339"/>
                    <a:gd name="T63" fmla="*/ 198 h 717"/>
                    <a:gd name="T64" fmla="*/ 1 w 339"/>
                    <a:gd name="T65" fmla="*/ 156 h 717"/>
                    <a:gd name="T66" fmla="*/ 6 w 339"/>
                    <a:gd name="T67" fmla="*/ 116 h 717"/>
                    <a:gd name="T68" fmla="*/ 16 w 339"/>
                    <a:gd name="T69" fmla="*/ 75 h 717"/>
                    <a:gd name="T70" fmla="*/ 30 w 339"/>
                    <a:gd name="T71" fmla="*/ 37 h 717"/>
                    <a:gd name="T72" fmla="*/ 50 w 339"/>
                    <a:gd name="T73"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9" h="717">
                      <a:moveTo>
                        <a:pt x="50" y="0"/>
                      </a:moveTo>
                      <a:lnTo>
                        <a:pt x="60" y="54"/>
                      </a:lnTo>
                      <a:lnTo>
                        <a:pt x="76" y="108"/>
                      </a:lnTo>
                      <a:lnTo>
                        <a:pt x="98" y="159"/>
                      </a:lnTo>
                      <a:lnTo>
                        <a:pt x="126" y="207"/>
                      </a:lnTo>
                      <a:lnTo>
                        <a:pt x="158" y="253"/>
                      </a:lnTo>
                      <a:lnTo>
                        <a:pt x="192" y="297"/>
                      </a:lnTo>
                      <a:lnTo>
                        <a:pt x="225" y="341"/>
                      </a:lnTo>
                      <a:lnTo>
                        <a:pt x="257" y="386"/>
                      </a:lnTo>
                      <a:lnTo>
                        <a:pt x="285" y="433"/>
                      </a:lnTo>
                      <a:lnTo>
                        <a:pt x="310" y="483"/>
                      </a:lnTo>
                      <a:lnTo>
                        <a:pt x="323" y="520"/>
                      </a:lnTo>
                      <a:lnTo>
                        <a:pt x="331" y="558"/>
                      </a:lnTo>
                      <a:lnTo>
                        <a:pt x="336" y="597"/>
                      </a:lnTo>
                      <a:lnTo>
                        <a:pt x="339" y="638"/>
                      </a:lnTo>
                      <a:lnTo>
                        <a:pt x="337" y="678"/>
                      </a:lnTo>
                      <a:lnTo>
                        <a:pt x="335" y="717"/>
                      </a:lnTo>
                      <a:lnTo>
                        <a:pt x="325" y="684"/>
                      </a:lnTo>
                      <a:lnTo>
                        <a:pt x="309" y="652"/>
                      </a:lnTo>
                      <a:lnTo>
                        <a:pt x="290" y="623"/>
                      </a:lnTo>
                      <a:lnTo>
                        <a:pt x="270" y="595"/>
                      </a:lnTo>
                      <a:lnTo>
                        <a:pt x="245" y="568"/>
                      </a:lnTo>
                      <a:lnTo>
                        <a:pt x="221" y="544"/>
                      </a:lnTo>
                      <a:lnTo>
                        <a:pt x="184" y="507"/>
                      </a:lnTo>
                      <a:lnTo>
                        <a:pt x="148" y="471"/>
                      </a:lnTo>
                      <a:lnTo>
                        <a:pt x="112" y="434"/>
                      </a:lnTo>
                      <a:lnTo>
                        <a:pt x="79" y="396"/>
                      </a:lnTo>
                      <a:lnTo>
                        <a:pt x="48" y="354"/>
                      </a:lnTo>
                      <a:lnTo>
                        <a:pt x="28" y="318"/>
                      </a:lnTo>
                      <a:lnTo>
                        <a:pt x="14" y="279"/>
                      </a:lnTo>
                      <a:lnTo>
                        <a:pt x="5" y="239"/>
                      </a:lnTo>
                      <a:lnTo>
                        <a:pt x="0" y="198"/>
                      </a:lnTo>
                      <a:lnTo>
                        <a:pt x="1" y="156"/>
                      </a:lnTo>
                      <a:lnTo>
                        <a:pt x="6" y="116"/>
                      </a:lnTo>
                      <a:lnTo>
                        <a:pt x="16" y="75"/>
                      </a:lnTo>
                      <a:lnTo>
                        <a:pt x="30" y="37"/>
                      </a:lnTo>
                      <a:lnTo>
                        <a:pt x="50" y="0"/>
                      </a:lnTo>
                      <a:close/>
                    </a:path>
                  </a:pathLst>
                </a:custGeom>
                <a:solidFill>
                  <a:schemeClr val="accent5">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sp>
              <p:nvSpPr>
                <p:cNvPr id="68" name="ïṧľíḋè"/>
                <p:cNvSpPr/>
                <p:nvPr/>
              </p:nvSpPr>
              <p:spPr bwMode="auto">
                <a:xfrm>
                  <a:off x="5365063" y="2679991"/>
                  <a:ext cx="289673" cy="604656"/>
                </a:xfrm>
                <a:custGeom>
                  <a:avLst/>
                  <a:gdLst>
                    <a:gd name="T0" fmla="*/ 2 w 307"/>
                    <a:gd name="T1" fmla="*/ 0 h 644"/>
                    <a:gd name="T2" fmla="*/ 20 w 307"/>
                    <a:gd name="T3" fmla="*/ 43 h 644"/>
                    <a:gd name="T4" fmla="*/ 34 w 307"/>
                    <a:gd name="T5" fmla="*/ 65 h 644"/>
                    <a:gd name="T6" fmla="*/ 51 w 307"/>
                    <a:gd name="T7" fmla="*/ 82 h 644"/>
                    <a:gd name="T8" fmla="*/ 69 w 307"/>
                    <a:gd name="T9" fmla="*/ 99 h 644"/>
                    <a:gd name="T10" fmla="*/ 101 w 307"/>
                    <a:gd name="T11" fmla="*/ 124 h 644"/>
                    <a:gd name="T12" fmla="*/ 133 w 307"/>
                    <a:gd name="T13" fmla="*/ 150 h 644"/>
                    <a:gd name="T14" fmla="*/ 165 w 307"/>
                    <a:gd name="T15" fmla="*/ 174 h 644"/>
                    <a:gd name="T16" fmla="*/ 194 w 307"/>
                    <a:gd name="T17" fmla="*/ 202 h 644"/>
                    <a:gd name="T18" fmla="*/ 224 w 307"/>
                    <a:gd name="T19" fmla="*/ 234 h 644"/>
                    <a:gd name="T20" fmla="*/ 249 w 307"/>
                    <a:gd name="T21" fmla="*/ 268 h 644"/>
                    <a:gd name="T22" fmla="*/ 271 w 307"/>
                    <a:gd name="T23" fmla="*/ 304 h 644"/>
                    <a:gd name="T24" fmla="*/ 289 w 307"/>
                    <a:gd name="T25" fmla="*/ 342 h 644"/>
                    <a:gd name="T26" fmla="*/ 300 w 307"/>
                    <a:gd name="T27" fmla="*/ 383 h 644"/>
                    <a:gd name="T28" fmla="*/ 307 w 307"/>
                    <a:gd name="T29" fmla="*/ 425 h 644"/>
                    <a:gd name="T30" fmla="*/ 307 w 307"/>
                    <a:gd name="T31" fmla="*/ 469 h 644"/>
                    <a:gd name="T32" fmla="*/ 300 w 307"/>
                    <a:gd name="T33" fmla="*/ 528 h 644"/>
                    <a:gd name="T34" fmla="*/ 286 w 307"/>
                    <a:gd name="T35" fmla="*/ 587 h 644"/>
                    <a:gd name="T36" fmla="*/ 266 w 307"/>
                    <a:gd name="T37" fmla="*/ 644 h 644"/>
                    <a:gd name="T38" fmla="*/ 259 w 307"/>
                    <a:gd name="T39" fmla="*/ 602 h 644"/>
                    <a:gd name="T40" fmla="*/ 248 w 307"/>
                    <a:gd name="T41" fmla="*/ 563 h 644"/>
                    <a:gd name="T42" fmla="*/ 233 w 307"/>
                    <a:gd name="T43" fmla="*/ 526 h 644"/>
                    <a:gd name="T44" fmla="*/ 213 w 307"/>
                    <a:gd name="T45" fmla="*/ 490 h 644"/>
                    <a:gd name="T46" fmla="*/ 192 w 307"/>
                    <a:gd name="T47" fmla="*/ 455 h 644"/>
                    <a:gd name="T48" fmla="*/ 167 w 307"/>
                    <a:gd name="T49" fmla="*/ 421 h 644"/>
                    <a:gd name="T50" fmla="*/ 143 w 307"/>
                    <a:gd name="T51" fmla="*/ 387 h 644"/>
                    <a:gd name="T52" fmla="*/ 118 w 307"/>
                    <a:gd name="T53" fmla="*/ 354 h 644"/>
                    <a:gd name="T54" fmla="*/ 93 w 307"/>
                    <a:gd name="T55" fmla="*/ 321 h 644"/>
                    <a:gd name="T56" fmla="*/ 71 w 307"/>
                    <a:gd name="T57" fmla="*/ 288 h 644"/>
                    <a:gd name="T58" fmla="*/ 47 w 307"/>
                    <a:gd name="T59" fmla="*/ 244 h 644"/>
                    <a:gd name="T60" fmla="*/ 29 w 307"/>
                    <a:gd name="T61" fmla="*/ 202 h 644"/>
                    <a:gd name="T62" fmla="*/ 16 w 307"/>
                    <a:gd name="T63" fmla="*/ 163 h 644"/>
                    <a:gd name="T64" fmla="*/ 8 w 307"/>
                    <a:gd name="T65" fmla="*/ 124 h 644"/>
                    <a:gd name="T66" fmla="*/ 2 w 307"/>
                    <a:gd name="T67" fmla="*/ 90 h 644"/>
                    <a:gd name="T68" fmla="*/ 0 w 307"/>
                    <a:gd name="T69" fmla="*/ 59 h 644"/>
                    <a:gd name="T70" fmla="*/ 0 w 307"/>
                    <a:gd name="T71" fmla="*/ 35 h 644"/>
                    <a:gd name="T72" fmla="*/ 1 w 307"/>
                    <a:gd name="T73" fmla="*/ 16 h 644"/>
                    <a:gd name="T74" fmla="*/ 2 w 307"/>
                    <a:gd name="T75" fmla="*/ 5 h 644"/>
                    <a:gd name="T76" fmla="*/ 2 w 307"/>
                    <a:gd name="T77"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7" h="644">
                      <a:moveTo>
                        <a:pt x="2" y="0"/>
                      </a:moveTo>
                      <a:lnTo>
                        <a:pt x="20" y="43"/>
                      </a:lnTo>
                      <a:lnTo>
                        <a:pt x="34" y="65"/>
                      </a:lnTo>
                      <a:lnTo>
                        <a:pt x="51" y="82"/>
                      </a:lnTo>
                      <a:lnTo>
                        <a:pt x="69" y="99"/>
                      </a:lnTo>
                      <a:lnTo>
                        <a:pt x="101" y="124"/>
                      </a:lnTo>
                      <a:lnTo>
                        <a:pt x="133" y="150"/>
                      </a:lnTo>
                      <a:lnTo>
                        <a:pt x="165" y="174"/>
                      </a:lnTo>
                      <a:lnTo>
                        <a:pt x="194" y="202"/>
                      </a:lnTo>
                      <a:lnTo>
                        <a:pt x="224" y="234"/>
                      </a:lnTo>
                      <a:lnTo>
                        <a:pt x="249" y="268"/>
                      </a:lnTo>
                      <a:lnTo>
                        <a:pt x="271" y="304"/>
                      </a:lnTo>
                      <a:lnTo>
                        <a:pt x="289" y="342"/>
                      </a:lnTo>
                      <a:lnTo>
                        <a:pt x="300" y="383"/>
                      </a:lnTo>
                      <a:lnTo>
                        <a:pt x="307" y="425"/>
                      </a:lnTo>
                      <a:lnTo>
                        <a:pt x="307" y="469"/>
                      </a:lnTo>
                      <a:lnTo>
                        <a:pt x="300" y="528"/>
                      </a:lnTo>
                      <a:lnTo>
                        <a:pt x="286" y="587"/>
                      </a:lnTo>
                      <a:lnTo>
                        <a:pt x="266" y="644"/>
                      </a:lnTo>
                      <a:lnTo>
                        <a:pt x="259" y="602"/>
                      </a:lnTo>
                      <a:lnTo>
                        <a:pt x="248" y="563"/>
                      </a:lnTo>
                      <a:lnTo>
                        <a:pt x="233" y="526"/>
                      </a:lnTo>
                      <a:lnTo>
                        <a:pt x="213" y="490"/>
                      </a:lnTo>
                      <a:lnTo>
                        <a:pt x="192" y="455"/>
                      </a:lnTo>
                      <a:lnTo>
                        <a:pt x="167" y="421"/>
                      </a:lnTo>
                      <a:lnTo>
                        <a:pt x="143" y="387"/>
                      </a:lnTo>
                      <a:lnTo>
                        <a:pt x="118" y="354"/>
                      </a:lnTo>
                      <a:lnTo>
                        <a:pt x="93" y="321"/>
                      </a:lnTo>
                      <a:lnTo>
                        <a:pt x="71" y="288"/>
                      </a:lnTo>
                      <a:lnTo>
                        <a:pt x="47" y="244"/>
                      </a:lnTo>
                      <a:lnTo>
                        <a:pt x="29" y="202"/>
                      </a:lnTo>
                      <a:lnTo>
                        <a:pt x="16" y="163"/>
                      </a:lnTo>
                      <a:lnTo>
                        <a:pt x="8" y="124"/>
                      </a:lnTo>
                      <a:lnTo>
                        <a:pt x="2" y="90"/>
                      </a:lnTo>
                      <a:lnTo>
                        <a:pt x="0" y="59"/>
                      </a:lnTo>
                      <a:lnTo>
                        <a:pt x="0" y="35"/>
                      </a:lnTo>
                      <a:lnTo>
                        <a:pt x="1" y="16"/>
                      </a:lnTo>
                      <a:lnTo>
                        <a:pt x="2" y="5"/>
                      </a:lnTo>
                      <a:lnTo>
                        <a:pt x="2" y="0"/>
                      </a:lnTo>
                      <a:close/>
                    </a:path>
                  </a:pathLst>
                </a:custGeom>
                <a:solidFill>
                  <a:schemeClr val="accent5">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grpSp>
          <p:grpSp>
            <p:nvGrpSpPr>
              <p:cNvPr id="20" name="íş1îdè"/>
              <p:cNvGrpSpPr/>
              <p:nvPr/>
            </p:nvGrpSpPr>
            <p:grpSpPr>
              <a:xfrm>
                <a:off x="4971333" y="5302357"/>
                <a:ext cx="888703" cy="365607"/>
                <a:chOff x="4971333" y="4572702"/>
                <a:chExt cx="888703" cy="365607"/>
              </a:xfrm>
            </p:grpSpPr>
            <p:sp>
              <p:nvSpPr>
                <p:cNvPr id="65" name="iŝ1iḑé"/>
                <p:cNvSpPr/>
                <p:nvPr/>
              </p:nvSpPr>
              <p:spPr bwMode="auto">
                <a:xfrm>
                  <a:off x="5038829" y="4704883"/>
                  <a:ext cx="821207" cy="233426"/>
                </a:xfrm>
                <a:custGeom>
                  <a:avLst/>
                  <a:gdLst>
                    <a:gd name="T0" fmla="*/ 666 w 876"/>
                    <a:gd name="T1" fmla="*/ 0 h 250"/>
                    <a:gd name="T2" fmla="*/ 721 w 876"/>
                    <a:gd name="T3" fmla="*/ 6 h 250"/>
                    <a:gd name="T4" fmla="*/ 775 w 876"/>
                    <a:gd name="T5" fmla="*/ 19 h 250"/>
                    <a:gd name="T6" fmla="*/ 826 w 876"/>
                    <a:gd name="T7" fmla="*/ 36 h 250"/>
                    <a:gd name="T8" fmla="*/ 876 w 876"/>
                    <a:gd name="T9" fmla="*/ 56 h 250"/>
                    <a:gd name="T10" fmla="*/ 829 w 876"/>
                    <a:gd name="T11" fmla="*/ 56 h 250"/>
                    <a:gd name="T12" fmla="*/ 781 w 876"/>
                    <a:gd name="T13" fmla="*/ 64 h 250"/>
                    <a:gd name="T14" fmla="*/ 735 w 876"/>
                    <a:gd name="T15" fmla="*/ 78 h 250"/>
                    <a:gd name="T16" fmla="*/ 692 w 876"/>
                    <a:gd name="T17" fmla="*/ 97 h 250"/>
                    <a:gd name="T18" fmla="*/ 648 w 876"/>
                    <a:gd name="T19" fmla="*/ 117 h 250"/>
                    <a:gd name="T20" fmla="*/ 597 w 876"/>
                    <a:gd name="T21" fmla="*/ 145 h 250"/>
                    <a:gd name="T22" fmla="*/ 546 w 876"/>
                    <a:gd name="T23" fmla="*/ 172 h 250"/>
                    <a:gd name="T24" fmla="*/ 494 w 876"/>
                    <a:gd name="T25" fmla="*/ 199 h 250"/>
                    <a:gd name="T26" fmla="*/ 440 w 876"/>
                    <a:gd name="T27" fmla="*/ 220 h 250"/>
                    <a:gd name="T28" fmla="*/ 384 w 876"/>
                    <a:gd name="T29" fmla="*/ 240 h 250"/>
                    <a:gd name="T30" fmla="*/ 331 w 876"/>
                    <a:gd name="T31" fmla="*/ 248 h 250"/>
                    <a:gd name="T32" fmla="*/ 279 w 876"/>
                    <a:gd name="T33" fmla="*/ 250 h 250"/>
                    <a:gd name="T34" fmla="*/ 226 w 876"/>
                    <a:gd name="T35" fmla="*/ 243 h 250"/>
                    <a:gd name="T36" fmla="*/ 175 w 876"/>
                    <a:gd name="T37" fmla="*/ 231 h 250"/>
                    <a:gd name="T38" fmla="*/ 127 w 876"/>
                    <a:gd name="T39" fmla="*/ 210 h 250"/>
                    <a:gd name="T40" fmla="*/ 79 w 876"/>
                    <a:gd name="T41" fmla="*/ 183 h 250"/>
                    <a:gd name="T42" fmla="*/ 37 w 876"/>
                    <a:gd name="T43" fmla="*/ 152 h 250"/>
                    <a:gd name="T44" fmla="*/ 0 w 876"/>
                    <a:gd name="T45" fmla="*/ 115 h 250"/>
                    <a:gd name="T46" fmla="*/ 50 w 876"/>
                    <a:gd name="T47" fmla="*/ 122 h 250"/>
                    <a:gd name="T48" fmla="*/ 101 w 876"/>
                    <a:gd name="T49" fmla="*/ 125 h 250"/>
                    <a:gd name="T50" fmla="*/ 152 w 876"/>
                    <a:gd name="T51" fmla="*/ 122 h 250"/>
                    <a:gd name="T52" fmla="*/ 202 w 876"/>
                    <a:gd name="T53" fmla="*/ 116 h 250"/>
                    <a:gd name="T54" fmla="*/ 252 w 876"/>
                    <a:gd name="T55" fmla="*/ 104 h 250"/>
                    <a:gd name="T56" fmla="*/ 312 w 876"/>
                    <a:gd name="T57" fmla="*/ 87 h 250"/>
                    <a:gd name="T58" fmla="*/ 371 w 876"/>
                    <a:gd name="T59" fmla="*/ 65 h 250"/>
                    <a:gd name="T60" fmla="*/ 430 w 876"/>
                    <a:gd name="T61" fmla="*/ 45 h 250"/>
                    <a:gd name="T62" fmla="*/ 490 w 876"/>
                    <a:gd name="T63" fmla="*/ 25 h 250"/>
                    <a:gd name="T64" fmla="*/ 551 w 876"/>
                    <a:gd name="T65" fmla="*/ 10 h 250"/>
                    <a:gd name="T66" fmla="*/ 614 w 876"/>
                    <a:gd name="T67" fmla="*/ 1 h 250"/>
                    <a:gd name="T68" fmla="*/ 666 w 876"/>
                    <a:gd name="T6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6" h="250">
                      <a:moveTo>
                        <a:pt x="666" y="0"/>
                      </a:moveTo>
                      <a:lnTo>
                        <a:pt x="721" y="6"/>
                      </a:lnTo>
                      <a:lnTo>
                        <a:pt x="775" y="19"/>
                      </a:lnTo>
                      <a:lnTo>
                        <a:pt x="826" y="36"/>
                      </a:lnTo>
                      <a:lnTo>
                        <a:pt x="876" y="56"/>
                      </a:lnTo>
                      <a:lnTo>
                        <a:pt x="829" y="56"/>
                      </a:lnTo>
                      <a:lnTo>
                        <a:pt x="781" y="64"/>
                      </a:lnTo>
                      <a:lnTo>
                        <a:pt x="735" y="78"/>
                      </a:lnTo>
                      <a:lnTo>
                        <a:pt x="692" y="97"/>
                      </a:lnTo>
                      <a:lnTo>
                        <a:pt x="648" y="117"/>
                      </a:lnTo>
                      <a:lnTo>
                        <a:pt x="597" y="145"/>
                      </a:lnTo>
                      <a:lnTo>
                        <a:pt x="546" y="172"/>
                      </a:lnTo>
                      <a:lnTo>
                        <a:pt x="494" y="199"/>
                      </a:lnTo>
                      <a:lnTo>
                        <a:pt x="440" y="220"/>
                      </a:lnTo>
                      <a:lnTo>
                        <a:pt x="384" y="240"/>
                      </a:lnTo>
                      <a:lnTo>
                        <a:pt x="331" y="248"/>
                      </a:lnTo>
                      <a:lnTo>
                        <a:pt x="279" y="250"/>
                      </a:lnTo>
                      <a:lnTo>
                        <a:pt x="226" y="243"/>
                      </a:lnTo>
                      <a:lnTo>
                        <a:pt x="175" y="231"/>
                      </a:lnTo>
                      <a:lnTo>
                        <a:pt x="127" y="210"/>
                      </a:lnTo>
                      <a:lnTo>
                        <a:pt x="79" y="183"/>
                      </a:lnTo>
                      <a:lnTo>
                        <a:pt x="37" y="152"/>
                      </a:lnTo>
                      <a:lnTo>
                        <a:pt x="0" y="115"/>
                      </a:lnTo>
                      <a:lnTo>
                        <a:pt x="50" y="122"/>
                      </a:lnTo>
                      <a:lnTo>
                        <a:pt x="101" y="125"/>
                      </a:lnTo>
                      <a:lnTo>
                        <a:pt x="152" y="122"/>
                      </a:lnTo>
                      <a:lnTo>
                        <a:pt x="202" y="116"/>
                      </a:lnTo>
                      <a:lnTo>
                        <a:pt x="252" y="104"/>
                      </a:lnTo>
                      <a:lnTo>
                        <a:pt x="312" y="87"/>
                      </a:lnTo>
                      <a:lnTo>
                        <a:pt x="371" y="65"/>
                      </a:lnTo>
                      <a:lnTo>
                        <a:pt x="430" y="45"/>
                      </a:lnTo>
                      <a:lnTo>
                        <a:pt x="490" y="25"/>
                      </a:lnTo>
                      <a:lnTo>
                        <a:pt x="551" y="10"/>
                      </a:lnTo>
                      <a:lnTo>
                        <a:pt x="614" y="1"/>
                      </a:lnTo>
                      <a:lnTo>
                        <a:pt x="666" y="0"/>
                      </a:lnTo>
                      <a:close/>
                    </a:path>
                  </a:pathLst>
                </a:custGeom>
                <a:solidFill>
                  <a:schemeClr val="accent4">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325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sp>
              <p:nvSpPr>
                <p:cNvPr id="66" name="íşḻîḍe"/>
                <p:cNvSpPr/>
                <p:nvPr/>
              </p:nvSpPr>
              <p:spPr bwMode="auto">
                <a:xfrm>
                  <a:off x="4971333" y="4572702"/>
                  <a:ext cx="739649" cy="219363"/>
                </a:xfrm>
                <a:custGeom>
                  <a:avLst/>
                  <a:gdLst>
                    <a:gd name="T0" fmla="*/ 471 w 789"/>
                    <a:gd name="T1" fmla="*/ 0 h 232"/>
                    <a:gd name="T2" fmla="*/ 518 w 789"/>
                    <a:gd name="T3" fmla="*/ 1 h 232"/>
                    <a:gd name="T4" fmla="*/ 565 w 789"/>
                    <a:gd name="T5" fmla="*/ 7 h 232"/>
                    <a:gd name="T6" fmla="*/ 614 w 789"/>
                    <a:gd name="T7" fmla="*/ 23 h 232"/>
                    <a:gd name="T8" fmla="*/ 661 w 789"/>
                    <a:gd name="T9" fmla="*/ 43 h 232"/>
                    <a:gd name="T10" fmla="*/ 706 w 789"/>
                    <a:gd name="T11" fmla="*/ 67 h 232"/>
                    <a:gd name="T12" fmla="*/ 750 w 789"/>
                    <a:gd name="T13" fmla="*/ 97 h 232"/>
                    <a:gd name="T14" fmla="*/ 789 w 789"/>
                    <a:gd name="T15" fmla="*/ 128 h 232"/>
                    <a:gd name="T16" fmla="*/ 737 w 789"/>
                    <a:gd name="T17" fmla="*/ 120 h 232"/>
                    <a:gd name="T18" fmla="*/ 686 w 789"/>
                    <a:gd name="T19" fmla="*/ 120 h 232"/>
                    <a:gd name="T20" fmla="*/ 634 w 789"/>
                    <a:gd name="T21" fmla="*/ 125 h 232"/>
                    <a:gd name="T22" fmla="*/ 583 w 789"/>
                    <a:gd name="T23" fmla="*/ 135 h 232"/>
                    <a:gd name="T24" fmla="*/ 533 w 789"/>
                    <a:gd name="T25" fmla="*/ 150 h 232"/>
                    <a:gd name="T26" fmla="*/ 484 w 789"/>
                    <a:gd name="T27" fmla="*/ 167 h 232"/>
                    <a:gd name="T28" fmla="*/ 434 w 789"/>
                    <a:gd name="T29" fmla="*/ 183 h 232"/>
                    <a:gd name="T30" fmla="*/ 385 w 789"/>
                    <a:gd name="T31" fmla="*/ 200 h 232"/>
                    <a:gd name="T32" fmla="*/ 335 w 789"/>
                    <a:gd name="T33" fmla="*/ 215 h 232"/>
                    <a:gd name="T34" fmla="*/ 289 w 789"/>
                    <a:gd name="T35" fmla="*/ 224 h 232"/>
                    <a:gd name="T36" fmla="*/ 246 w 789"/>
                    <a:gd name="T37" fmla="*/ 230 h 232"/>
                    <a:gd name="T38" fmla="*/ 203 w 789"/>
                    <a:gd name="T39" fmla="*/ 232 h 232"/>
                    <a:gd name="T40" fmla="*/ 165 w 789"/>
                    <a:gd name="T41" fmla="*/ 230 h 232"/>
                    <a:gd name="T42" fmla="*/ 129 w 789"/>
                    <a:gd name="T43" fmla="*/ 227 h 232"/>
                    <a:gd name="T44" fmla="*/ 97 w 789"/>
                    <a:gd name="T45" fmla="*/ 220 h 232"/>
                    <a:gd name="T46" fmla="*/ 69 w 789"/>
                    <a:gd name="T47" fmla="*/ 214 h 232"/>
                    <a:gd name="T48" fmla="*/ 45 w 789"/>
                    <a:gd name="T49" fmla="*/ 207 h 232"/>
                    <a:gd name="T50" fmla="*/ 26 w 789"/>
                    <a:gd name="T51" fmla="*/ 201 h 232"/>
                    <a:gd name="T52" fmla="*/ 12 w 789"/>
                    <a:gd name="T53" fmla="*/ 195 h 232"/>
                    <a:gd name="T54" fmla="*/ 3 w 789"/>
                    <a:gd name="T55" fmla="*/ 191 h 232"/>
                    <a:gd name="T56" fmla="*/ 0 w 789"/>
                    <a:gd name="T57" fmla="*/ 190 h 232"/>
                    <a:gd name="T58" fmla="*/ 53 w 789"/>
                    <a:gd name="T59" fmla="*/ 185 h 232"/>
                    <a:gd name="T60" fmla="*/ 81 w 789"/>
                    <a:gd name="T61" fmla="*/ 178 h 232"/>
                    <a:gd name="T62" fmla="*/ 106 w 789"/>
                    <a:gd name="T63" fmla="*/ 167 h 232"/>
                    <a:gd name="T64" fmla="*/ 131 w 789"/>
                    <a:gd name="T65" fmla="*/ 153 h 232"/>
                    <a:gd name="T66" fmla="*/ 169 w 789"/>
                    <a:gd name="T67" fmla="*/ 127 h 232"/>
                    <a:gd name="T68" fmla="*/ 207 w 789"/>
                    <a:gd name="T69" fmla="*/ 100 h 232"/>
                    <a:gd name="T70" fmla="*/ 244 w 789"/>
                    <a:gd name="T71" fmla="*/ 75 h 232"/>
                    <a:gd name="T72" fmla="*/ 285 w 789"/>
                    <a:gd name="T73" fmla="*/ 52 h 232"/>
                    <a:gd name="T74" fmla="*/ 330 w 789"/>
                    <a:gd name="T75" fmla="*/ 32 h 232"/>
                    <a:gd name="T76" fmla="*/ 376 w 789"/>
                    <a:gd name="T77" fmla="*/ 15 h 232"/>
                    <a:gd name="T78" fmla="*/ 423 w 789"/>
                    <a:gd name="T79" fmla="*/ 5 h 232"/>
                    <a:gd name="T80" fmla="*/ 471 w 789"/>
                    <a:gd name="T81"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9" h="232">
                      <a:moveTo>
                        <a:pt x="471" y="0"/>
                      </a:moveTo>
                      <a:lnTo>
                        <a:pt x="518" y="1"/>
                      </a:lnTo>
                      <a:lnTo>
                        <a:pt x="565" y="7"/>
                      </a:lnTo>
                      <a:lnTo>
                        <a:pt x="614" y="23"/>
                      </a:lnTo>
                      <a:lnTo>
                        <a:pt x="661" y="43"/>
                      </a:lnTo>
                      <a:lnTo>
                        <a:pt x="706" y="67"/>
                      </a:lnTo>
                      <a:lnTo>
                        <a:pt x="750" y="97"/>
                      </a:lnTo>
                      <a:lnTo>
                        <a:pt x="789" y="128"/>
                      </a:lnTo>
                      <a:lnTo>
                        <a:pt x="737" y="120"/>
                      </a:lnTo>
                      <a:lnTo>
                        <a:pt x="686" y="120"/>
                      </a:lnTo>
                      <a:lnTo>
                        <a:pt x="634" y="125"/>
                      </a:lnTo>
                      <a:lnTo>
                        <a:pt x="583" y="135"/>
                      </a:lnTo>
                      <a:lnTo>
                        <a:pt x="533" y="150"/>
                      </a:lnTo>
                      <a:lnTo>
                        <a:pt x="484" y="167"/>
                      </a:lnTo>
                      <a:lnTo>
                        <a:pt x="434" y="183"/>
                      </a:lnTo>
                      <a:lnTo>
                        <a:pt x="385" y="200"/>
                      </a:lnTo>
                      <a:lnTo>
                        <a:pt x="335" y="215"/>
                      </a:lnTo>
                      <a:lnTo>
                        <a:pt x="289" y="224"/>
                      </a:lnTo>
                      <a:lnTo>
                        <a:pt x="246" y="230"/>
                      </a:lnTo>
                      <a:lnTo>
                        <a:pt x="203" y="232"/>
                      </a:lnTo>
                      <a:lnTo>
                        <a:pt x="165" y="230"/>
                      </a:lnTo>
                      <a:lnTo>
                        <a:pt x="129" y="227"/>
                      </a:lnTo>
                      <a:lnTo>
                        <a:pt x="97" y="220"/>
                      </a:lnTo>
                      <a:lnTo>
                        <a:pt x="69" y="214"/>
                      </a:lnTo>
                      <a:lnTo>
                        <a:pt x="45" y="207"/>
                      </a:lnTo>
                      <a:lnTo>
                        <a:pt x="26" y="201"/>
                      </a:lnTo>
                      <a:lnTo>
                        <a:pt x="12" y="195"/>
                      </a:lnTo>
                      <a:lnTo>
                        <a:pt x="3" y="191"/>
                      </a:lnTo>
                      <a:lnTo>
                        <a:pt x="0" y="190"/>
                      </a:lnTo>
                      <a:lnTo>
                        <a:pt x="53" y="185"/>
                      </a:lnTo>
                      <a:lnTo>
                        <a:pt x="81" y="178"/>
                      </a:lnTo>
                      <a:lnTo>
                        <a:pt x="106" y="167"/>
                      </a:lnTo>
                      <a:lnTo>
                        <a:pt x="131" y="153"/>
                      </a:lnTo>
                      <a:lnTo>
                        <a:pt x="169" y="127"/>
                      </a:lnTo>
                      <a:lnTo>
                        <a:pt x="207" y="100"/>
                      </a:lnTo>
                      <a:lnTo>
                        <a:pt x="244" y="75"/>
                      </a:lnTo>
                      <a:lnTo>
                        <a:pt x="285" y="52"/>
                      </a:lnTo>
                      <a:lnTo>
                        <a:pt x="330" y="32"/>
                      </a:lnTo>
                      <a:lnTo>
                        <a:pt x="376" y="15"/>
                      </a:lnTo>
                      <a:lnTo>
                        <a:pt x="423" y="5"/>
                      </a:lnTo>
                      <a:lnTo>
                        <a:pt x="471" y="0"/>
                      </a:lnTo>
                      <a:close/>
                    </a:path>
                  </a:pathLst>
                </a:custGeom>
                <a:solidFill>
                  <a:schemeClr val="accent4">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grpSp>
          <p:grpSp>
            <p:nvGrpSpPr>
              <p:cNvPr id="21" name="íṥ1ïdê"/>
              <p:cNvGrpSpPr/>
              <p:nvPr/>
            </p:nvGrpSpPr>
            <p:grpSpPr>
              <a:xfrm>
                <a:off x="5876910" y="4984563"/>
                <a:ext cx="452789" cy="219363"/>
                <a:chOff x="5876910" y="4254908"/>
                <a:chExt cx="452789" cy="219363"/>
              </a:xfrm>
            </p:grpSpPr>
            <p:sp>
              <p:nvSpPr>
                <p:cNvPr id="63" name="ïsľíďé"/>
                <p:cNvSpPr/>
                <p:nvPr/>
              </p:nvSpPr>
              <p:spPr bwMode="auto">
                <a:xfrm>
                  <a:off x="5899409" y="4305530"/>
                  <a:ext cx="430290" cy="168741"/>
                </a:xfrm>
                <a:custGeom>
                  <a:avLst/>
                  <a:gdLst>
                    <a:gd name="T0" fmla="*/ 0 w 461"/>
                    <a:gd name="T1" fmla="*/ 0 h 180"/>
                    <a:gd name="T2" fmla="*/ 41 w 461"/>
                    <a:gd name="T3" fmla="*/ 24 h 180"/>
                    <a:gd name="T4" fmla="*/ 85 w 461"/>
                    <a:gd name="T5" fmla="*/ 43 h 180"/>
                    <a:gd name="T6" fmla="*/ 131 w 461"/>
                    <a:gd name="T7" fmla="*/ 55 h 180"/>
                    <a:gd name="T8" fmla="*/ 174 w 461"/>
                    <a:gd name="T9" fmla="*/ 60 h 180"/>
                    <a:gd name="T10" fmla="*/ 216 w 461"/>
                    <a:gd name="T11" fmla="*/ 65 h 180"/>
                    <a:gd name="T12" fmla="*/ 258 w 461"/>
                    <a:gd name="T13" fmla="*/ 70 h 180"/>
                    <a:gd name="T14" fmla="*/ 300 w 461"/>
                    <a:gd name="T15" fmla="*/ 76 h 180"/>
                    <a:gd name="T16" fmla="*/ 341 w 461"/>
                    <a:gd name="T17" fmla="*/ 89 h 180"/>
                    <a:gd name="T18" fmla="*/ 374 w 461"/>
                    <a:gd name="T19" fmla="*/ 104 h 180"/>
                    <a:gd name="T20" fmla="*/ 406 w 461"/>
                    <a:gd name="T21" fmla="*/ 127 h 180"/>
                    <a:gd name="T22" fmla="*/ 436 w 461"/>
                    <a:gd name="T23" fmla="*/ 153 h 180"/>
                    <a:gd name="T24" fmla="*/ 461 w 461"/>
                    <a:gd name="T25" fmla="*/ 180 h 180"/>
                    <a:gd name="T26" fmla="*/ 437 w 461"/>
                    <a:gd name="T27" fmla="*/ 168 h 180"/>
                    <a:gd name="T28" fmla="*/ 411 w 461"/>
                    <a:gd name="T29" fmla="*/ 162 h 180"/>
                    <a:gd name="T30" fmla="*/ 385 w 461"/>
                    <a:gd name="T31" fmla="*/ 158 h 180"/>
                    <a:gd name="T32" fmla="*/ 358 w 461"/>
                    <a:gd name="T33" fmla="*/ 157 h 180"/>
                    <a:gd name="T34" fmla="*/ 331 w 461"/>
                    <a:gd name="T35" fmla="*/ 157 h 180"/>
                    <a:gd name="T36" fmla="*/ 276 w 461"/>
                    <a:gd name="T37" fmla="*/ 159 h 180"/>
                    <a:gd name="T38" fmla="*/ 221 w 461"/>
                    <a:gd name="T39" fmla="*/ 161 h 180"/>
                    <a:gd name="T40" fmla="*/ 166 w 461"/>
                    <a:gd name="T41" fmla="*/ 155 h 180"/>
                    <a:gd name="T42" fmla="*/ 133 w 461"/>
                    <a:gd name="T43" fmla="*/ 147 h 180"/>
                    <a:gd name="T44" fmla="*/ 102 w 461"/>
                    <a:gd name="T45" fmla="*/ 131 h 180"/>
                    <a:gd name="T46" fmla="*/ 74 w 461"/>
                    <a:gd name="T47" fmla="*/ 112 h 180"/>
                    <a:gd name="T48" fmla="*/ 50 w 461"/>
                    <a:gd name="T49" fmla="*/ 88 h 180"/>
                    <a:gd name="T50" fmla="*/ 29 w 461"/>
                    <a:gd name="T51" fmla="*/ 61 h 180"/>
                    <a:gd name="T52" fmla="*/ 12 w 461"/>
                    <a:gd name="T53" fmla="*/ 32 h 180"/>
                    <a:gd name="T54" fmla="*/ 0 w 461"/>
                    <a:gd name="T5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1" h="180">
                      <a:moveTo>
                        <a:pt x="0" y="0"/>
                      </a:moveTo>
                      <a:lnTo>
                        <a:pt x="41" y="24"/>
                      </a:lnTo>
                      <a:lnTo>
                        <a:pt x="85" y="43"/>
                      </a:lnTo>
                      <a:lnTo>
                        <a:pt x="131" y="55"/>
                      </a:lnTo>
                      <a:lnTo>
                        <a:pt x="174" y="60"/>
                      </a:lnTo>
                      <a:lnTo>
                        <a:pt x="216" y="65"/>
                      </a:lnTo>
                      <a:lnTo>
                        <a:pt x="258" y="70"/>
                      </a:lnTo>
                      <a:lnTo>
                        <a:pt x="300" y="76"/>
                      </a:lnTo>
                      <a:lnTo>
                        <a:pt x="341" y="89"/>
                      </a:lnTo>
                      <a:lnTo>
                        <a:pt x="374" y="104"/>
                      </a:lnTo>
                      <a:lnTo>
                        <a:pt x="406" y="127"/>
                      </a:lnTo>
                      <a:lnTo>
                        <a:pt x="436" y="153"/>
                      </a:lnTo>
                      <a:lnTo>
                        <a:pt x="461" y="180"/>
                      </a:lnTo>
                      <a:lnTo>
                        <a:pt x="437" y="168"/>
                      </a:lnTo>
                      <a:lnTo>
                        <a:pt x="411" y="162"/>
                      </a:lnTo>
                      <a:lnTo>
                        <a:pt x="385" y="158"/>
                      </a:lnTo>
                      <a:lnTo>
                        <a:pt x="358" y="157"/>
                      </a:lnTo>
                      <a:lnTo>
                        <a:pt x="331" y="157"/>
                      </a:lnTo>
                      <a:lnTo>
                        <a:pt x="276" y="159"/>
                      </a:lnTo>
                      <a:lnTo>
                        <a:pt x="221" y="161"/>
                      </a:lnTo>
                      <a:lnTo>
                        <a:pt x="166" y="155"/>
                      </a:lnTo>
                      <a:lnTo>
                        <a:pt x="133" y="147"/>
                      </a:lnTo>
                      <a:lnTo>
                        <a:pt x="102" y="131"/>
                      </a:lnTo>
                      <a:lnTo>
                        <a:pt x="74" y="112"/>
                      </a:lnTo>
                      <a:lnTo>
                        <a:pt x="50" y="88"/>
                      </a:lnTo>
                      <a:lnTo>
                        <a:pt x="29" y="61"/>
                      </a:lnTo>
                      <a:lnTo>
                        <a:pt x="12" y="32"/>
                      </a:lnTo>
                      <a:lnTo>
                        <a:pt x="0" y="0"/>
                      </a:lnTo>
                      <a:close/>
                    </a:path>
                  </a:pathLst>
                </a:custGeom>
                <a:solidFill>
                  <a:schemeClr val="accent6">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sp>
              <p:nvSpPr>
                <p:cNvPr id="64" name="iSliḍe"/>
                <p:cNvSpPr/>
                <p:nvPr/>
              </p:nvSpPr>
              <p:spPr bwMode="auto">
                <a:xfrm>
                  <a:off x="5876910" y="4254908"/>
                  <a:ext cx="393729" cy="149056"/>
                </a:xfrm>
                <a:custGeom>
                  <a:avLst/>
                  <a:gdLst>
                    <a:gd name="T0" fmla="*/ 179 w 418"/>
                    <a:gd name="T1" fmla="*/ 0 h 161"/>
                    <a:gd name="T2" fmla="*/ 212 w 418"/>
                    <a:gd name="T3" fmla="*/ 2 h 161"/>
                    <a:gd name="T4" fmla="*/ 244 w 418"/>
                    <a:gd name="T5" fmla="*/ 5 h 161"/>
                    <a:gd name="T6" fmla="*/ 274 w 418"/>
                    <a:gd name="T7" fmla="*/ 14 h 161"/>
                    <a:gd name="T8" fmla="*/ 303 w 418"/>
                    <a:gd name="T9" fmla="*/ 26 h 161"/>
                    <a:gd name="T10" fmla="*/ 330 w 418"/>
                    <a:gd name="T11" fmla="*/ 42 h 161"/>
                    <a:gd name="T12" fmla="*/ 354 w 418"/>
                    <a:gd name="T13" fmla="*/ 64 h 161"/>
                    <a:gd name="T14" fmla="*/ 380 w 418"/>
                    <a:gd name="T15" fmla="*/ 95 h 161"/>
                    <a:gd name="T16" fmla="*/ 402 w 418"/>
                    <a:gd name="T17" fmla="*/ 127 h 161"/>
                    <a:gd name="T18" fmla="*/ 418 w 418"/>
                    <a:gd name="T19" fmla="*/ 161 h 161"/>
                    <a:gd name="T20" fmla="*/ 390 w 418"/>
                    <a:gd name="T21" fmla="*/ 142 h 161"/>
                    <a:gd name="T22" fmla="*/ 361 w 418"/>
                    <a:gd name="T23" fmla="*/ 129 h 161"/>
                    <a:gd name="T24" fmla="*/ 330 w 418"/>
                    <a:gd name="T25" fmla="*/ 119 h 161"/>
                    <a:gd name="T26" fmla="*/ 297 w 418"/>
                    <a:gd name="T27" fmla="*/ 113 h 161"/>
                    <a:gd name="T28" fmla="*/ 265 w 418"/>
                    <a:gd name="T29" fmla="*/ 109 h 161"/>
                    <a:gd name="T30" fmla="*/ 231 w 418"/>
                    <a:gd name="T31" fmla="*/ 105 h 161"/>
                    <a:gd name="T32" fmla="*/ 198 w 418"/>
                    <a:gd name="T33" fmla="*/ 101 h 161"/>
                    <a:gd name="T34" fmla="*/ 165 w 418"/>
                    <a:gd name="T35" fmla="*/ 96 h 161"/>
                    <a:gd name="T36" fmla="*/ 132 w 418"/>
                    <a:gd name="T37" fmla="*/ 87 h 161"/>
                    <a:gd name="T38" fmla="*/ 101 w 418"/>
                    <a:gd name="T39" fmla="*/ 76 h 161"/>
                    <a:gd name="T40" fmla="*/ 75 w 418"/>
                    <a:gd name="T41" fmla="*/ 63 h 161"/>
                    <a:gd name="T42" fmla="*/ 52 w 418"/>
                    <a:gd name="T43" fmla="*/ 49 h 161"/>
                    <a:gd name="T44" fmla="*/ 34 w 418"/>
                    <a:gd name="T45" fmla="*/ 35 h 161"/>
                    <a:gd name="T46" fmla="*/ 19 w 418"/>
                    <a:gd name="T47" fmla="*/ 22 h 161"/>
                    <a:gd name="T48" fmla="*/ 9 w 418"/>
                    <a:gd name="T49" fmla="*/ 12 h 161"/>
                    <a:gd name="T50" fmla="*/ 2 w 418"/>
                    <a:gd name="T51" fmla="*/ 5 h 161"/>
                    <a:gd name="T52" fmla="*/ 0 w 418"/>
                    <a:gd name="T53" fmla="*/ 3 h 161"/>
                    <a:gd name="T54" fmla="*/ 28 w 418"/>
                    <a:gd name="T55" fmla="*/ 13 h 161"/>
                    <a:gd name="T56" fmla="*/ 52 w 418"/>
                    <a:gd name="T57" fmla="*/ 16 h 161"/>
                    <a:gd name="T58" fmla="*/ 77 w 418"/>
                    <a:gd name="T59" fmla="*/ 14 h 161"/>
                    <a:gd name="T60" fmla="*/ 128 w 418"/>
                    <a:gd name="T61" fmla="*/ 7 h 161"/>
                    <a:gd name="T62" fmla="*/ 153 w 418"/>
                    <a:gd name="T63" fmla="*/ 3 h 161"/>
                    <a:gd name="T64" fmla="*/ 179 w 418"/>
                    <a:gd name="T6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8" h="161">
                      <a:moveTo>
                        <a:pt x="179" y="0"/>
                      </a:moveTo>
                      <a:lnTo>
                        <a:pt x="212" y="2"/>
                      </a:lnTo>
                      <a:lnTo>
                        <a:pt x="244" y="5"/>
                      </a:lnTo>
                      <a:lnTo>
                        <a:pt x="274" y="14"/>
                      </a:lnTo>
                      <a:lnTo>
                        <a:pt x="303" y="26"/>
                      </a:lnTo>
                      <a:lnTo>
                        <a:pt x="330" y="42"/>
                      </a:lnTo>
                      <a:lnTo>
                        <a:pt x="354" y="64"/>
                      </a:lnTo>
                      <a:lnTo>
                        <a:pt x="380" y="95"/>
                      </a:lnTo>
                      <a:lnTo>
                        <a:pt x="402" y="127"/>
                      </a:lnTo>
                      <a:lnTo>
                        <a:pt x="418" y="161"/>
                      </a:lnTo>
                      <a:lnTo>
                        <a:pt x="390" y="142"/>
                      </a:lnTo>
                      <a:lnTo>
                        <a:pt x="361" y="129"/>
                      </a:lnTo>
                      <a:lnTo>
                        <a:pt x="330" y="119"/>
                      </a:lnTo>
                      <a:lnTo>
                        <a:pt x="297" y="113"/>
                      </a:lnTo>
                      <a:lnTo>
                        <a:pt x="265" y="109"/>
                      </a:lnTo>
                      <a:lnTo>
                        <a:pt x="231" y="105"/>
                      </a:lnTo>
                      <a:lnTo>
                        <a:pt x="198" y="101"/>
                      </a:lnTo>
                      <a:lnTo>
                        <a:pt x="165" y="96"/>
                      </a:lnTo>
                      <a:lnTo>
                        <a:pt x="132" y="87"/>
                      </a:lnTo>
                      <a:lnTo>
                        <a:pt x="101" y="76"/>
                      </a:lnTo>
                      <a:lnTo>
                        <a:pt x="75" y="63"/>
                      </a:lnTo>
                      <a:lnTo>
                        <a:pt x="52" y="49"/>
                      </a:lnTo>
                      <a:lnTo>
                        <a:pt x="34" y="35"/>
                      </a:lnTo>
                      <a:lnTo>
                        <a:pt x="19" y="22"/>
                      </a:lnTo>
                      <a:lnTo>
                        <a:pt x="9" y="12"/>
                      </a:lnTo>
                      <a:lnTo>
                        <a:pt x="2" y="5"/>
                      </a:lnTo>
                      <a:lnTo>
                        <a:pt x="0" y="3"/>
                      </a:lnTo>
                      <a:lnTo>
                        <a:pt x="28" y="13"/>
                      </a:lnTo>
                      <a:lnTo>
                        <a:pt x="52" y="16"/>
                      </a:lnTo>
                      <a:lnTo>
                        <a:pt x="77" y="14"/>
                      </a:lnTo>
                      <a:lnTo>
                        <a:pt x="128" y="7"/>
                      </a:lnTo>
                      <a:lnTo>
                        <a:pt x="153" y="3"/>
                      </a:lnTo>
                      <a:lnTo>
                        <a:pt x="179" y="0"/>
                      </a:lnTo>
                      <a:close/>
                    </a:path>
                  </a:pathLst>
                </a:custGeom>
                <a:solidFill>
                  <a:schemeClr val="accent6">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grpSp>
          <p:grpSp>
            <p:nvGrpSpPr>
              <p:cNvPr id="22" name="ïşļïḑè"/>
              <p:cNvGrpSpPr/>
              <p:nvPr/>
            </p:nvGrpSpPr>
            <p:grpSpPr>
              <a:xfrm>
                <a:off x="6141272" y="3651508"/>
                <a:ext cx="449976" cy="219364"/>
                <a:chOff x="6141272" y="2921853"/>
                <a:chExt cx="449976" cy="219364"/>
              </a:xfrm>
            </p:grpSpPr>
            <p:sp>
              <p:nvSpPr>
                <p:cNvPr id="61" name="ïṧľíďe"/>
                <p:cNvSpPr/>
                <p:nvPr/>
              </p:nvSpPr>
              <p:spPr bwMode="auto">
                <a:xfrm>
                  <a:off x="6158146" y="2921853"/>
                  <a:ext cx="433102" cy="168741"/>
                </a:xfrm>
                <a:custGeom>
                  <a:avLst/>
                  <a:gdLst>
                    <a:gd name="T0" fmla="*/ 462 w 462"/>
                    <a:gd name="T1" fmla="*/ 0 h 181"/>
                    <a:gd name="T2" fmla="*/ 437 w 462"/>
                    <a:gd name="T3" fmla="*/ 27 h 181"/>
                    <a:gd name="T4" fmla="*/ 407 w 462"/>
                    <a:gd name="T5" fmla="*/ 53 h 181"/>
                    <a:gd name="T6" fmla="*/ 375 w 462"/>
                    <a:gd name="T7" fmla="*/ 75 h 181"/>
                    <a:gd name="T8" fmla="*/ 342 w 462"/>
                    <a:gd name="T9" fmla="*/ 91 h 181"/>
                    <a:gd name="T10" fmla="*/ 301 w 462"/>
                    <a:gd name="T11" fmla="*/ 104 h 181"/>
                    <a:gd name="T12" fmla="*/ 259 w 462"/>
                    <a:gd name="T13" fmla="*/ 110 h 181"/>
                    <a:gd name="T14" fmla="*/ 217 w 462"/>
                    <a:gd name="T15" fmla="*/ 115 h 181"/>
                    <a:gd name="T16" fmla="*/ 174 w 462"/>
                    <a:gd name="T17" fmla="*/ 120 h 181"/>
                    <a:gd name="T18" fmla="*/ 132 w 462"/>
                    <a:gd name="T19" fmla="*/ 125 h 181"/>
                    <a:gd name="T20" fmla="*/ 86 w 462"/>
                    <a:gd name="T21" fmla="*/ 137 h 181"/>
                    <a:gd name="T22" fmla="*/ 41 w 462"/>
                    <a:gd name="T23" fmla="*/ 156 h 181"/>
                    <a:gd name="T24" fmla="*/ 0 w 462"/>
                    <a:gd name="T25" fmla="*/ 181 h 181"/>
                    <a:gd name="T26" fmla="*/ 13 w 462"/>
                    <a:gd name="T27" fmla="*/ 149 h 181"/>
                    <a:gd name="T28" fmla="*/ 30 w 462"/>
                    <a:gd name="T29" fmla="*/ 119 h 181"/>
                    <a:gd name="T30" fmla="*/ 50 w 462"/>
                    <a:gd name="T31" fmla="*/ 92 h 181"/>
                    <a:gd name="T32" fmla="*/ 75 w 462"/>
                    <a:gd name="T33" fmla="*/ 68 h 181"/>
                    <a:gd name="T34" fmla="*/ 103 w 462"/>
                    <a:gd name="T35" fmla="*/ 49 h 181"/>
                    <a:gd name="T36" fmla="*/ 133 w 462"/>
                    <a:gd name="T37" fmla="*/ 33 h 181"/>
                    <a:gd name="T38" fmla="*/ 167 w 462"/>
                    <a:gd name="T39" fmla="*/ 24 h 181"/>
                    <a:gd name="T40" fmla="*/ 208 w 462"/>
                    <a:gd name="T41" fmla="*/ 21 h 181"/>
                    <a:gd name="T42" fmla="*/ 249 w 462"/>
                    <a:gd name="T43" fmla="*/ 19 h 181"/>
                    <a:gd name="T44" fmla="*/ 291 w 462"/>
                    <a:gd name="T45" fmla="*/ 21 h 181"/>
                    <a:gd name="T46" fmla="*/ 332 w 462"/>
                    <a:gd name="T47" fmla="*/ 23 h 181"/>
                    <a:gd name="T48" fmla="*/ 359 w 462"/>
                    <a:gd name="T49" fmla="*/ 24 h 181"/>
                    <a:gd name="T50" fmla="*/ 385 w 462"/>
                    <a:gd name="T51" fmla="*/ 23 h 181"/>
                    <a:gd name="T52" fmla="*/ 412 w 462"/>
                    <a:gd name="T53" fmla="*/ 19 h 181"/>
                    <a:gd name="T54" fmla="*/ 438 w 462"/>
                    <a:gd name="T55" fmla="*/ 12 h 181"/>
                    <a:gd name="T56" fmla="*/ 462 w 462"/>
                    <a:gd name="T5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2" h="181">
                      <a:moveTo>
                        <a:pt x="462" y="0"/>
                      </a:moveTo>
                      <a:lnTo>
                        <a:pt x="437" y="27"/>
                      </a:lnTo>
                      <a:lnTo>
                        <a:pt x="407" y="53"/>
                      </a:lnTo>
                      <a:lnTo>
                        <a:pt x="375" y="75"/>
                      </a:lnTo>
                      <a:lnTo>
                        <a:pt x="342" y="91"/>
                      </a:lnTo>
                      <a:lnTo>
                        <a:pt x="301" y="104"/>
                      </a:lnTo>
                      <a:lnTo>
                        <a:pt x="259" y="110"/>
                      </a:lnTo>
                      <a:lnTo>
                        <a:pt x="217" y="115"/>
                      </a:lnTo>
                      <a:lnTo>
                        <a:pt x="174" y="120"/>
                      </a:lnTo>
                      <a:lnTo>
                        <a:pt x="132" y="125"/>
                      </a:lnTo>
                      <a:lnTo>
                        <a:pt x="86" y="137"/>
                      </a:lnTo>
                      <a:lnTo>
                        <a:pt x="41" y="156"/>
                      </a:lnTo>
                      <a:lnTo>
                        <a:pt x="0" y="181"/>
                      </a:lnTo>
                      <a:lnTo>
                        <a:pt x="13" y="149"/>
                      </a:lnTo>
                      <a:lnTo>
                        <a:pt x="30" y="119"/>
                      </a:lnTo>
                      <a:lnTo>
                        <a:pt x="50" y="92"/>
                      </a:lnTo>
                      <a:lnTo>
                        <a:pt x="75" y="68"/>
                      </a:lnTo>
                      <a:lnTo>
                        <a:pt x="103" y="49"/>
                      </a:lnTo>
                      <a:lnTo>
                        <a:pt x="133" y="33"/>
                      </a:lnTo>
                      <a:lnTo>
                        <a:pt x="167" y="24"/>
                      </a:lnTo>
                      <a:lnTo>
                        <a:pt x="208" y="21"/>
                      </a:lnTo>
                      <a:lnTo>
                        <a:pt x="249" y="19"/>
                      </a:lnTo>
                      <a:lnTo>
                        <a:pt x="291" y="21"/>
                      </a:lnTo>
                      <a:lnTo>
                        <a:pt x="332" y="23"/>
                      </a:lnTo>
                      <a:lnTo>
                        <a:pt x="359" y="24"/>
                      </a:lnTo>
                      <a:lnTo>
                        <a:pt x="385" y="23"/>
                      </a:lnTo>
                      <a:lnTo>
                        <a:pt x="412" y="19"/>
                      </a:lnTo>
                      <a:lnTo>
                        <a:pt x="438" y="12"/>
                      </a:lnTo>
                      <a:lnTo>
                        <a:pt x="462" y="0"/>
                      </a:lnTo>
                      <a:close/>
                    </a:path>
                  </a:pathLst>
                </a:custGeom>
                <a:solidFill>
                  <a:schemeClr val="accent2">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sp>
              <p:nvSpPr>
                <p:cNvPr id="62" name="ïṩ1íďè"/>
                <p:cNvSpPr/>
                <p:nvPr/>
              </p:nvSpPr>
              <p:spPr bwMode="auto">
                <a:xfrm>
                  <a:off x="6141272" y="2989350"/>
                  <a:ext cx="390918" cy="151867"/>
                </a:xfrm>
                <a:custGeom>
                  <a:avLst/>
                  <a:gdLst>
                    <a:gd name="T0" fmla="*/ 417 w 417"/>
                    <a:gd name="T1" fmla="*/ 0 h 161"/>
                    <a:gd name="T2" fmla="*/ 400 w 417"/>
                    <a:gd name="T3" fmla="*/ 34 h 161"/>
                    <a:gd name="T4" fmla="*/ 379 w 417"/>
                    <a:gd name="T5" fmla="*/ 66 h 161"/>
                    <a:gd name="T6" fmla="*/ 353 w 417"/>
                    <a:gd name="T7" fmla="*/ 97 h 161"/>
                    <a:gd name="T8" fmla="*/ 329 w 417"/>
                    <a:gd name="T9" fmla="*/ 118 h 161"/>
                    <a:gd name="T10" fmla="*/ 302 w 417"/>
                    <a:gd name="T11" fmla="*/ 135 h 161"/>
                    <a:gd name="T12" fmla="*/ 272 w 417"/>
                    <a:gd name="T13" fmla="*/ 147 h 161"/>
                    <a:gd name="T14" fmla="*/ 243 w 417"/>
                    <a:gd name="T15" fmla="*/ 155 h 161"/>
                    <a:gd name="T16" fmla="*/ 211 w 417"/>
                    <a:gd name="T17" fmla="*/ 159 h 161"/>
                    <a:gd name="T18" fmla="*/ 178 w 417"/>
                    <a:gd name="T19" fmla="*/ 161 h 161"/>
                    <a:gd name="T20" fmla="*/ 152 w 417"/>
                    <a:gd name="T21" fmla="*/ 158 h 161"/>
                    <a:gd name="T22" fmla="*/ 127 w 417"/>
                    <a:gd name="T23" fmla="*/ 154 h 161"/>
                    <a:gd name="T24" fmla="*/ 101 w 417"/>
                    <a:gd name="T25" fmla="*/ 150 h 161"/>
                    <a:gd name="T26" fmla="*/ 75 w 417"/>
                    <a:gd name="T27" fmla="*/ 147 h 161"/>
                    <a:gd name="T28" fmla="*/ 51 w 417"/>
                    <a:gd name="T29" fmla="*/ 145 h 161"/>
                    <a:gd name="T30" fmla="*/ 27 w 417"/>
                    <a:gd name="T31" fmla="*/ 148 h 161"/>
                    <a:gd name="T32" fmla="*/ 0 w 417"/>
                    <a:gd name="T33" fmla="*/ 158 h 161"/>
                    <a:gd name="T34" fmla="*/ 1 w 417"/>
                    <a:gd name="T35" fmla="*/ 155 h 161"/>
                    <a:gd name="T36" fmla="*/ 8 w 417"/>
                    <a:gd name="T37" fmla="*/ 149 h 161"/>
                    <a:gd name="T38" fmla="*/ 18 w 417"/>
                    <a:gd name="T39" fmla="*/ 139 h 161"/>
                    <a:gd name="T40" fmla="*/ 33 w 417"/>
                    <a:gd name="T41" fmla="*/ 126 h 161"/>
                    <a:gd name="T42" fmla="*/ 51 w 417"/>
                    <a:gd name="T43" fmla="*/ 112 h 161"/>
                    <a:gd name="T44" fmla="*/ 74 w 417"/>
                    <a:gd name="T45" fmla="*/ 98 h 161"/>
                    <a:gd name="T46" fmla="*/ 100 w 417"/>
                    <a:gd name="T47" fmla="*/ 85 h 161"/>
                    <a:gd name="T48" fmla="*/ 130 w 417"/>
                    <a:gd name="T49" fmla="*/ 74 h 161"/>
                    <a:gd name="T50" fmla="*/ 165 w 417"/>
                    <a:gd name="T51" fmla="*/ 65 h 161"/>
                    <a:gd name="T52" fmla="*/ 197 w 417"/>
                    <a:gd name="T53" fmla="*/ 60 h 161"/>
                    <a:gd name="T54" fmla="*/ 230 w 417"/>
                    <a:gd name="T55" fmla="*/ 56 h 161"/>
                    <a:gd name="T56" fmla="*/ 263 w 417"/>
                    <a:gd name="T57" fmla="*/ 53 h 161"/>
                    <a:gd name="T58" fmla="*/ 297 w 417"/>
                    <a:gd name="T59" fmla="*/ 48 h 161"/>
                    <a:gd name="T60" fmla="*/ 329 w 417"/>
                    <a:gd name="T61" fmla="*/ 42 h 161"/>
                    <a:gd name="T62" fmla="*/ 359 w 417"/>
                    <a:gd name="T63" fmla="*/ 32 h 161"/>
                    <a:gd name="T64" fmla="*/ 390 w 417"/>
                    <a:gd name="T65" fmla="*/ 19 h 161"/>
                    <a:gd name="T66" fmla="*/ 417 w 417"/>
                    <a:gd name="T6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161">
                      <a:moveTo>
                        <a:pt x="417" y="0"/>
                      </a:moveTo>
                      <a:lnTo>
                        <a:pt x="400" y="34"/>
                      </a:lnTo>
                      <a:lnTo>
                        <a:pt x="379" y="66"/>
                      </a:lnTo>
                      <a:lnTo>
                        <a:pt x="353" y="97"/>
                      </a:lnTo>
                      <a:lnTo>
                        <a:pt x="329" y="118"/>
                      </a:lnTo>
                      <a:lnTo>
                        <a:pt x="302" y="135"/>
                      </a:lnTo>
                      <a:lnTo>
                        <a:pt x="272" y="147"/>
                      </a:lnTo>
                      <a:lnTo>
                        <a:pt x="243" y="155"/>
                      </a:lnTo>
                      <a:lnTo>
                        <a:pt x="211" y="159"/>
                      </a:lnTo>
                      <a:lnTo>
                        <a:pt x="178" y="161"/>
                      </a:lnTo>
                      <a:lnTo>
                        <a:pt x="152" y="158"/>
                      </a:lnTo>
                      <a:lnTo>
                        <a:pt x="127" y="154"/>
                      </a:lnTo>
                      <a:lnTo>
                        <a:pt x="101" y="150"/>
                      </a:lnTo>
                      <a:lnTo>
                        <a:pt x="75" y="147"/>
                      </a:lnTo>
                      <a:lnTo>
                        <a:pt x="51" y="145"/>
                      </a:lnTo>
                      <a:lnTo>
                        <a:pt x="27" y="148"/>
                      </a:lnTo>
                      <a:lnTo>
                        <a:pt x="0" y="158"/>
                      </a:lnTo>
                      <a:lnTo>
                        <a:pt x="1" y="155"/>
                      </a:lnTo>
                      <a:lnTo>
                        <a:pt x="8" y="149"/>
                      </a:lnTo>
                      <a:lnTo>
                        <a:pt x="18" y="139"/>
                      </a:lnTo>
                      <a:lnTo>
                        <a:pt x="33" y="126"/>
                      </a:lnTo>
                      <a:lnTo>
                        <a:pt x="51" y="112"/>
                      </a:lnTo>
                      <a:lnTo>
                        <a:pt x="74" y="98"/>
                      </a:lnTo>
                      <a:lnTo>
                        <a:pt x="100" y="85"/>
                      </a:lnTo>
                      <a:lnTo>
                        <a:pt x="130" y="74"/>
                      </a:lnTo>
                      <a:lnTo>
                        <a:pt x="165" y="65"/>
                      </a:lnTo>
                      <a:lnTo>
                        <a:pt x="197" y="60"/>
                      </a:lnTo>
                      <a:lnTo>
                        <a:pt x="230" y="56"/>
                      </a:lnTo>
                      <a:lnTo>
                        <a:pt x="263" y="53"/>
                      </a:lnTo>
                      <a:lnTo>
                        <a:pt x="297" y="48"/>
                      </a:lnTo>
                      <a:lnTo>
                        <a:pt x="329" y="42"/>
                      </a:lnTo>
                      <a:lnTo>
                        <a:pt x="359" y="32"/>
                      </a:lnTo>
                      <a:lnTo>
                        <a:pt x="390" y="19"/>
                      </a:lnTo>
                      <a:lnTo>
                        <a:pt x="417" y="0"/>
                      </a:lnTo>
                      <a:close/>
                    </a:path>
                  </a:pathLst>
                </a:custGeom>
                <a:solidFill>
                  <a:schemeClr val="accent2">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grpSp>
          <p:grpSp>
            <p:nvGrpSpPr>
              <p:cNvPr id="23" name="íSļîḋê"/>
              <p:cNvGrpSpPr/>
              <p:nvPr/>
            </p:nvGrpSpPr>
            <p:grpSpPr>
              <a:xfrm>
                <a:off x="5629424" y="4520524"/>
                <a:ext cx="452789" cy="219364"/>
                <a:chOff x="5629424" y="3790869"/>
                <a:chExt cx="452789" cy="219364"/>
              </a:xfrm>
            </p:grpSpPr>
            <p:sp>
              <p:nvSpPr>
                <p:cNvPr id="59" name="îṩļíḑè"/>
                <p:cNvSpPr/>
                <p:nvPr/>
              </p:nvSpPr>
              <p:spPr bwMode="auto">
                <a:xfrm>
                  <a:off x="5649111" y="3790869"/>
                  <a:ext cx="433102" cy="168741"/>
                </a:xfrm>
                <a:custGeom>
                  <a:avLst/>
                  <a:gdLst>
                    <a:gd name="T0" fmla="*/ 461 w 461"/>
                    <a:gd name="T1" fmla="*/ 0 h 181"/>
                    <a:gd name="T2" fmla="*/ 436 w 461"/>
                    <a:gd name="T3" fmla="*/ 28 h 181"/>
                    <a:gd name="T4" fmla="*/ 406 w 461"/>
                    <a:gd name="T5" fmla="*/ 53 h 181"/>
                    <a:gd name="T6" fmla="*/ 374 w 461"/>
                    <a:gd name="T7" fmla="*/ 75 h 181"/>
                    <a:gd name="T8" fmla="*/ 341 w 461"/>
                    <a:gd name="T9" fmla="*/ 92 h 181"/>
                    <a:gd name="T10" fmla="*/ 300 w 461"/>
                    <a:gd name="T11" fmla="*/ 103 h 181"/>
                    <a:gd name="T12" fmla="*/ 258 w 461"/>
                    <a:gd name="T13" fmla="*/ 111 h 181"/>
                    <a:gd name="T14" fmla="*/ 216 w 461"/>
                    <a:gd name="T15" fmla="*/ 116 h 181"/>
                    <a:gd name="T16" fmla="*/ 174 w 461"/>
                    <a:gd name="T17" fmla="*/ 120 h 181"/>
                    <a:gd name="T18" fmla="*/ 131 w 461"/>
                    <a:gd name="T19" fmla="*/ 126 h 181"/>
                    <a:gd name="T20" fmla="*/ 97 w 461"/>
                    <a:gd name="T21" fmla="*/ 134 h 181"/>
                    <a:gd name="T22" fmla="*/ 62 w 461"/>
                    <a:gd name="T23" fmla="*/ 146 h 181"/>
                    <a:gd name="T24" fmla="*/ 30 w 461"/>
                    <a:gd name="T25" fmla="*/ 162 h 181"/>
                    <a:gd name="T26" fmla="*/ 0 w 461"/>
                    <a:gd name="T27" fmla="*/ 181 h 181"/>
                    <a:gd name="T28" fmla="*/ 12 w 461"/>
                    <a:gd name="T29" fmla="*/ 149 h 181"/>
                    <a:gd name="T30" fmla="*/ 29 w 461"/>
                    <a:gd name="T31" fmla="*/ 120 h 181"/>
                    <a:gd name="T32" fmla="*/ 50 w 461"/>
                    <a:gd name="T33" fmla="*/ 92 h 181"/>
                    <a:gd name="T34" fmla="*/ 74 w 461"/>
                    <a:gd name="T35" fmla="*/ 69 h 181"/>
                    <a:gd name="T36" fmla="*/ 102 w 461"/>
                    <a:gd name="T37" fmla="*/ 48 h 181"/>
                    <a:gd name="T38" fmla="*/ 133 w 461"/>
                    <a:gd name="T39" fmla="*/ 34 h 181"/>
                    <a:gd name="T40" fmla="*/ 166 w 461"/>
                    <a:gd name="T41" fmla="*/ 25 h 181"/>
                    <a:gd name="T42" fmla="*/ 207 w 461"/>
                    <a:gd name="T43" fmla="*/ 20 h 181"/>
                    <a:gd name="T44" fmla="*/ 248 w 461"/>
                    <a:gd name="T45" fmla="*/ 20 h 181"/>
                    <a:gd name="T46" fmla="*/ 290 w 461"/>
                    <a:gd name="T47" fmla="*/ 22 h 181"/>
                    <a:gd name="T48" fmla="*/ 331 w 461"/>
                    <a:gd name="T49" fmla="*/ 23 h 181"/>
                    <a:gd name="T50" fmla="*/ 358 w 461"/>
                    <a:gd name="T51" fmla="*/ 24 h 181"/>
                    <a:gd name="T52" fmla="*/ 385 w 461"/>
                    <a:gd name="T53" fmla="*/ 23 h 181"/>
                    <a:gd name="T54" fmla="*/ 411 w 461"/>
                    <a:gd name="T55" fmla="*/ 19 h 181"/>
                    <a:gd name="T56" fmla="*/ 437 w 461"/>
                    <a:gd name="T57" fmla="*/ 11 h 181"/>
                    <a:gd name="T58" fmla="*/ 461 w 461"/>
                    <a:gd name="T5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1" h="181">
                      <a:moveTo>
                        <a:pt x="461" y="0"/>
                      </a:moveTo>
                      <a:lnTo>
                        <a:pt x="436" y="28"/>
                      </a:lnTo>
                      <a:lnTo>
                        <a:pt x="406" y="53"/>
                      </a:lnTo>
                      <a:lnTo>
                        <a:pt x="374" y="75"/>
                      </a:lnTo>
                      <a:lnTo>
                        <a:pt x="341" y="92"/>
                      </a:lnTo>
                      <a:lnTo>
                        <a:pt x="300" y="103"/>
                      </a:lnTo>
                      <a:lnTo>
                        <a:pt x="258" y="111"/>
                      </a:lnTo>
                      <a:lnTo>
                        <a:pt x="216" y="116"/>
                      </a:lnTo>
                      <a:lnTo>
                        <a:pt x="174" y="120"/>
                      </a:lnTo>
                      <a:lnTo>
                        <a:pt x="131" y="126"/>
                      </a:lnTo>
                      <a:lnTo>
                        <a:pt x="97" y="134"/>
                      </a:lnTo>
                      <a:lnTo>
                        <a:pt x="62" y="146"/>
                      </a:lnTo>
                      <a:lnTo>
                        <a:pt x="30" y="162"/>
                      </a:lnTo>
                      <a:lnTo>
                        <a:pt x="0" y="181"/>
                      </a:lnTo>
                      <a:lnTo>
                        <a:pt x="12" y="149"/>
                      </a:lnTo>
                      <a:lnTo>
                        <a:pt x="29" y="120"/>
                      </a:lnTo>
                      <a:lnTo>
                        <a:pt x="50" y="92"/>
                      </a:lnTo>
                      <a:lnTo>
                        <a:pt x="74" y="69"/>
                      </a:lnTo>
                      <a:lnTo>
                        <a:pt x="102" y="48"/>
                      </a:lnTo>
                      <a:lnTo>
                        <a:pt x="133" y="34"/>
                      </a:lnTo>
                      <a:lnTo>
                        <a:pt x="166" y="25"/>
                      </a:lnTo>
                      <a:lnTo>
                        <a:pt x="207" y="20"/>
                      </a:lnTo>
                      <a:lnTo>
                        <a:pt x="248" y="20"/>
                      </a:lnTo>
                      <a:lnTo>
                        <a:pt x="290" y="22"/>
                      </a:lnTo>
                      <a:lnTo>
                        <a:pt x="331" y="23"/>
                      </a:lnTo>
                      <a:lnTo>
                        <a:pt x="358" y="24"/>
                      </a:lnTo>
                      <a:lnTo>
                        <a:pt x="385" y="23"/>
                      </a:lnTo>
                      <a:lnTo>
                        <a:pt x="411" y="19"/>
                      </a:lnTo>
                      <a:lnTo>
                        <a:pt x="437" y="11"/>
                      </a:lnTo>
                      <a:lnTo>
                        <a:pt x="461" y="0"/>
                      </a:lnTo>
                      <a:close/>
                    </a:path>
                  </a:pathLst>
                </a:custGeom>
                <a:solidFill>
                  <a:schemeClr val="accent4">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sp>
              <p:nvSpPr>
                <p:cNvPr id="60" name="îṩľíḑe"/>
                <p:cNvSpPr/>
                <p:nvPr/>
              </p:nvSpPr>
              <p:spPr bwMode="auto">
                <a:xfrm>
                  <a:off x="5629424" y="3858366"/>
                  <a:ext cx="390918" cy="151867"/>
                </a:xfrm>
                <a:custGeom>
                  <a:avLst/>
                  <a:gdLst>
                    <a:gd name="T0" fmla="*/ 417 w 417"/>
                    <a:gd name="T1" fmla="*/ 0 h 160"/>
                    <a:gd name="T2" fmla="*/ 400 w 417"/>
                    <a:gd name="T3" fmla="*/ 34 h 160"/>
                    <a:gd name="T4" fmla="*/ 379 w 417"/>
                    <a:gd name="T5" fmla="*/ 67 h 160"/>
                    <a:gd name="T6" fmla="*/ 353 w 417"/>
                    <a:gd name="T7" fmla="*/ 96 h 160"/>
                    <a:gd name="T8" fmla="*/ 329 w 417"/>
                    <a:gd name="T9" fmla="*/ 118 h 160"/>
                    <a:gd name="T10" fmla="*/ 302 w 417"/>
                    <a:gd name="T11" fmla="*/ 135 h 160"/>
                    <a:gd name="T12" fmla="*/ 274 w 417"/>
                    <a:gd name="T13" fmla="*/ 147 h 160"/>
                    <a:gd name="T14" fmla="*/ 243 w 417"/>
                    <a:gd name="T15" fmla="*/ 155 h 160"/>
                    <a:gd name="T16" fmla="*/ 211 w 417"/>
                    <a:gd name="T17" fmla="*/ 160 h 160"/>
                    <a:gd name="T18" fmla="*/ 178 w 417"/>
                    <a:gd name="T19" fmla="*/ 160 h 160"/>
                    <a:gd name="T20" fmla="*/ 152 w 417"/>
                    <a:gd name="T21" fmla="*/ 159 h 160"/>
                    <a:gd name="T22" fmla="*/ 127 w 417"/>
                    <a:gd name="T23" fmla="*/ 155 h 160"/>
                    <a:gd name="T24" fmla="*/ 101 w 417"/>
                    <a:gd name="T25" fmla="*/ 150 h 160"/>
                    <a:gd name="T26" fmla="*/ 76 w 417"/>
                    <a:gd name="T27" fmla="*/ 146 h 160"/>
                    <a:gd name="T28" fmla="*/ 51 w 417"/>
                    <a:gd name="T29" fmla="*/ 145 h 160"/>
                    <a:gd name="T30" fmla="*/ 28 w 417"/>
                    <a:gd name="T31" fmla="*/ 149 h 160"/>
                    <a:gd name="T32" fmla="*/ 0 w 417"/>
                    <a:gd name="T33" fmla="*/ 159 h 160"/>
                    <a:gd name="T34" fmla="*/ 1 w 417"/>
                    <a:gd name="T35" fmla="*/ 156 h 160"/>
                    <a:gd name="T36" fmla="*/ 8 w 417"/>
                    <a:gd name="T37" fmla="*/ 149 h 160"/>
                    <a:gd name="T38" fmla="*/ 18 w 417"/>
                    <a:gd name="T39" fmla="*/ 138 h 160"/>
                    <a:gd name="T40" fmla="*/ 33 w 417"/>
                    <a:gd name="T41" fmla="*/ 126 h 160"/>
                    <a:gd name="T42" fmla="*/ 51 w 417"/>
                    <a:gd name="T43" fmla="*/ 113 h 160"/>
                    <a:gd name="T44" fmla="*/ 74 w 417"/>
                    <a:gd name="T45" fmla="*/ 99 h 160"/>
                    <a:gd name="T46" fmla="*/ 101 w 417"/>
                    <a:gd name="T47" fmla="*/ 85 h 160"/>
                    <a:gd name="T48" fmla="*/ 131 w 417"/>
                    <a:gd name="T49" fmla="*/ 73 h 160"/>
                    <a:gd name="T50" fmla="*/ 165 w 417"/>
                    <a:gd name="T51" fmla="*/ 66 h 160"/>
                    <a:gd name="T52" fmla="*/ 197 w 417"/>
                    <a:gd name="T53" fmla="*/ 61 h 160"/>
                    <a:gd name="T54" fmla="*/ 230 w 417"/>
                    <a:gd name="T55" fmla="*/ 57 h 160"/>
                    <a:gd name="T56" fmla="*/ 264 w 417"/>
                    <a:gd name="T57" fmla="*/ 53 h 160"/>
                    <a:gd name="T58" fmla="*/ 297 w 417"/>
                    <a:gd name="T59" fmla="*/ 48 h 160"/>
                    <a:gd name="T60" fmla="*/ 329 w 417"/>
                    <a:gd name="T61" fmla="*/ 42 h 160"/>
                    <a:gd name="T62" fmla="*/ 360 w 417"/>
                    <a:gd name="T63" fmla="*/ 33 h 160"/>
                    <a:gd name="T64" fmla="*/ 390 w 417"/>
                    <a:gd name="T65" fmla="*/ 19 h 160"/>
                    <a:gd name="T66" fmla="*/ 417 w 417"/>
                    <a:gd name="T6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160">
                      <a:moveTo>
                        <a:pt x="417" y="0"/>
                      </a:moveTo>
                      <a:lnTo>
                        <a:pt x="400" y="34"/>
                      </a:lnTo>
                      <a:lnTo>
                        <a:pt x="379" y="67"/>
                      </a:lnTo>
                      <a:lnTo>
                        <a:pt x="353" y="96"/>
                      </a:lnTo>
                      <a:lnTo>
                        <a:pt x="329" y="118"/>
                      </a:lnTo>
                      <a:lnTo>
                        <a:pt x="302" y="135"/>
                      </a:lnTo>
                      <a:lnTo>
                        <a:pt x="274" y="147"/>
                      </a:lnTo>
                      <a:lnTo>
                        <a:pt x="243" y="155"/>
                      </a:lnTo>
                      <a:lnTo>
                        <a:pt x="211" y="160"/>
                      </a:lnTo>
                      <a:lnTo>
                        <a:pt x="178" y="160"/>
                      </a:lnTo>
                      <a:lnTo>
                        <a:pt x="152" y="159"/>
                      </a:lnTo>
                      <a:lnTo>
                        <a:pt x="127" y="155"/>
                      </a:lnTo>
                      <a:lnTo>
                        <a:pt x="101" y="150"/>
                      </a:lnTo>
                      <a:lnTo>
                        <a:pt x="76" y="146"/>
                      </a:lnTo>
                      <a:lnTo>
                        <a:pt x="51" y="145"/>
                      </a:lnTo>
                      <a:lnTo>
                        <a:pt x="28" y="149"/>
                      </a:lnTo>
                      <a:lnTo>
                        <a:pt x="0" y="159"/>
                      </a:lnTo>
                      <a:lnTo>
                        <a:pt x="1" y="156"/>
                      </a:lnTo>
                      <a:lnTo>
                        <a:pt x="8" y="149"/>
                      </a:lnTo>
                      <a:lnTo>
                        <a:pt x="18" y="138"/>
                      </a:lnTo>
                      <a:lnTo>
                        <a:pt x="33" y="126"/>
                      </a:lnTo>
                      <a:lnTo>
                        <a:pt x="51" y="113"/>
                      </a:lnTo>
                      <a:lnTo>
                        <a:pt x="74" y="99"/>
                      </a:lnTo>
                      <a:lnTo>
                        <a:pt x="101" y="85"/>
                      </a:lnTo>
                      <a:lnTo>
                        <a:pt x="131" y="73"/>
                      </a:lnTo>
                      <a:lnTo>
                        <a:pt x="165" y="66"/>
                      </a:lnTo>
                      <a:lnTo>
                        <a:pt x="197" y="61"/>
                      </a:lnTo>
                      <a:lnTo>
                        <a:pt x="230" y="57"/>
                      </a:lnTo>
                      <a:lnTo>
                        <a:pt x="264" y="53"/>
                      </a:lnTo>
                      <a:lnTo>
                        <a:pt x="297" y="48"/>
                      </a:lnTo>
                      <a:lnTo>
                        <a:pt x="329" y="42"/>
                      </a:lnTo>
                      <a:lnTo>
                        <a:pt x="360" y="33"/>
                      </a:lnTo>
                      <a:lnTo>
                        <a:pt x="390" y="19"/>
                      </a:lnTo>
                      <a:lnTo>
                        <a:pt x="417" y="0"/>
                      </a:lnTo>
                      <a:close/>
                    </a:path>
                  </a:pathLst>
                </a:custGeom>
                <a:solidFill>
                  <a:schemeClr val="accent4">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grpSp>
          <p:grpSp>
            <p:nvGrpSpPr>
              <p:cNvPr id="24" name="ïṡḻîďé"/>
              <p:cNvGrpSpPr/>
              <p:nvPr/>
            </p:nvGrpSpPr>
            <p:grpSpPr>
              <a:xfrm>
                <a:off x="6591248" y="5299546"/>
                <a:ext cx="390919" cy="317797"/>
                <a:chOff x="6591248" y="4569891"/>
                <a:chExt cx="390919" cy="317797"/>
              </a:xfrm>
            </p:grpSpPr>
            <p:sp>
              <p:nvSpPr>
                <p:cNvPr id="57" name="ïṡḻïḍe"/>
                <p:cNvSpPr/>
                <p:nvPr/>
              </p:nvSpPr>
              <p:spPr bwMode="auto">
                <a:xfrm>
                  <a:off x="6599686" y="4569891"/>
                  <a:ext cx="382481" cy="267175"/>
                </a:xfrm>
                <a:custGeom>
                  <a:avLst/>
                  <a:gdLst>
                    <a:gd name="T0" fmla="*/ 406 w 406"/>
                    <a:gd name="T1" fmla="*/ 0 h 284"/>
                    <a:gd name="T2" fmla="*/ 391 w 406"/>
                    <a:gd name="T3" fmla="*/ 25 h 284"/>
                    <a:gd name="T4" fmla="*/ 375 w 406"/>
                    <a:gd name="T5" fmla="*/ 52 h 284"/>
                    <a:gd name="T6" fmla="*/ 356 w 406"/>
                    <a:gd name="T7" fmla="*/ 76 h 284"/>
                    <a:gd name="T8" fmla="*/ 334 w 406"/>
                    <a:gd name="T9" fmla="*/ 98 h 284"/>
                    <a:gd name="T10" fmla="*/ 310 w 406"/>
                    <a:gd name="T11" fmla="*/ 117 h 284"/>
                    <a:gd name="T12" fmla="*/ 273 w 406"/>
                    <a:gd name="T13" fmla="*/ 138 h 284"/>
                    <a:gd name="T14" fmla="*/ 234 w 406"/>
                    <a:gd name="T15" fmla="*/ 155 h 284"/>
                    <a:gd name="T16" fmla="*/ 194 w 406"/>
                    <a:gd name="T17" fmla="*/ 169 h 284"/>
                    <a:gd name="T18" fmla="*/ 154 w 406"/>
                    <a:gd name="T19" fmla="*/ 183 h 284"/>
                    <a:gd name="T20" fmla="*/ 114 w 406"/>
                    <a:gd name="T21" fmla="*/ 200 h 284"/>
                    <a:gd name="T22" fmla="*/ 73 w 406"/>
                    <a:gd name="T23" fmla="*/ 222 h 284"/>
                    <a:gd name="T24" fmla="*/ 33 w 406"/>
                    <a:gd name="T25" fmla="*/ 251 h 284"/>
                    <a:gd name="T26" fmla="*/ 0 w 406"/>
                    <a:gd name="T27" fmla="*/ 284 h 284"/>
                    <a:gd name="T28" fmla="*/ 4 w 406"/>
                    <a:gd name="T29" fmla="*/ 251 h 284"/>
                    <a:gd name="T30" fmla="*/ 14 w 406"/>
                    <a:gd name="T31" fmla="*/ 218 h 284"/>
                    <a:gd name="T32" fmla="*/ 27 w 406"/>
                    <a:gd name="T33" fmla="*/ 186 h 284"/>
                    <a:gd name="T34" fmla="*/ 46 w 406"/>
                    <a:gd name="T35" fmla="*/ 158 h 284"/>
                    <a:gd name="T36" fmla="*/ 68 w 406"/>
                    <a:gd name="T37" fmla="*/ 131 h 284"/>
                    <a:gd name="T38" fmla="*/ 95 w 406"/>
                    <a:gd name="T39" fmla="*/ 111 h 284"/>
                    <a:gd name="T40" fmla="*/ 124 w 406"/>
                    <a:gd name="T41" fmla="*/ 94 h 284"/>
                    <a:gd name="T42" fmla="*/ 164 w 406"/>
                    <a:gd name="T43" fmla="*/ 79 h 284"/>
                    <a:gd name="T44" fmla="*/ 203 w 406"/>
                    <a:gd name="T45" fmla="*/ 69 h 284"/>
                    <a:gd name="T46" fmla="*/ 243 w 406"/>
                    <a:gd name="T47" fmla="*/ 61 h 284"/>
                    <a:gd name="T48" fmla="*/ 284 w 406"/>
                    <a:gd name="T49" fmla="*/ 53 h 284"/>
                    <a:gd name="T50" fmla="*/ 310 w 406"/>
                    <a:gd name="T51" fmla="*/ 47 h 284"/>
                    <a:gd name="T52" fmla="*/ 336 w 406"/>
                    <a:gd name="T53" fmla="*/ 39 h 284"/>
                    <a:gd name="T54" fmla="*/ 362 w 406"/>
                    <a:gd name="T55" fmla="*/ 29 h 284"/>
                    <a:gd name="T56" fmla="*/ 385 w 406"/>
                    <a:gd name="T57" fmla="*/ 16 h 284"/>
                    <a:gd name="T58" fmla="*/ 406 w 406"/>
                    <a:gd name="T5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6" h="284">
                      <a:moveTo>
                        <a:pt x="406" y="0"/>
                      </a:moveTo>
                      <a:lnTo>
                        <a:pt x="391" y="25"/>
                      </a:lnTo>
                      <a:lnTo>
                        <a:pt x="375" y="52"/>
                      </a:lnTo>
                      <a:lnTo>
                        <a:pt x="356" y="76"/>
                      </a:lnTo>
                      <a:lnTo>
                        <a:pt x="334" y="98"/>
                      </a:lnTo>
                      <a:lnTo>
                        <a:pt x="310" y="117"/>
                      </a:lnTo>
                      <a:lnTo>
                        <a:pt x="273" y="138"/>
                      </a:lnTo>
                      <a:lnTo>
                        <a:pt x="234" y="155"/>
                      </a:lnTo>
                      <a:lnTo>
                        <a:pt x="194" y="169"/>
                      </a:lnTo>
                      <a:lnTo>
                        <a:pt x="154" y="183"/>
                      </a:lnTo>
                      <a:lnTo>
                        <a:pt x="114" y="200"/>
                      </a:lnTo>
                      <a:lnTo>
                        <a:pt x="73" y="222"/>
                      </a:lnTo>
                      <a:lnTo>
                        <a:pt x="33" y="251"/>
                      </a:lnTo>
                      <a:lnTo>
                        <a:pt x="0" y="284"/>
                      </a:lnTo>
                      <a:lnTo>
                        <a:pt x="4" y="251"/>
                      </a:lnTo>
                      <a:lnTo>
                        <a:pt x="14" y="218"/>
                      </a:lnTo>
                      <a:lnTo>
                        <a:pt x="27" y="186"/>
                      </a:lnTo>
                      <a:lnTo>
                        <a:pt x="46" y="158"/>
                      </a:lnTo>
                      <a:lnTo>
                        <a:pt x="68" y="131"/>
                      </a:lnTo>
                      <a:lnTo>
                        <a:pt x="95" y="111"/>
                      </a:lnTo>
                      <a:lnTo>
                        <a:pt x="124" y="94"/>
                      </a:lnTo>
                      <a:lnTo>
                        <a:pt x="164" y="79"/>
                      </a:lnTo>
                      <a:lnTo>
                        <a:pt x="203" y="69"/>
                      </a:lnTo>
                      <a:lnTo>
                        <a:pt x="243" y="61"/>
                      </a:lnTo>
                      <a:lnTo>
                        <a:pt x="284" y="53"/>
                      </a:lnTo>
                      <a:lnTo>
                        <a:pt x="310" y="47"/>
                      </a:lnTo>
                      <a:lnTo>
                        <a:pt x="336" y="39"/>
                      </a:lnTo>
                      <a:lnTo>
                        <a:pt x="362" y="29"/>
                      </a:lnTo>
                      <a:lnTo>
                        <a:pt x="385" y="16"/>
                      </a:lnTo>
                      <a:lnTo>
                        <a:pt x="406" y="0"/>
                      </a:lnTo>
                      <a:close/>
                    </a:path>
                  </a:pathLst>
                </a:custGeom>
                <a:solidFill>
                  <a:schemeClr val="accent5">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40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sp>
              <p:nvSpPr>
                <p:cNvPr id="58" name="išliḋê"/>
                <p:cNvSpPr/>
                <p:nvPr/>
              </p:nvSpPr>
              <p:spPr bwMode="auto">
                <a:xfrm>
                  <a:off x="6591248" y="4648637"/>
                  <a:ext cx="345921" cy="239051"/>
                </a:xfrm>
                <a:custGeom>
                  <a:avLst/>
                  <a:gdLst>
                    <a:gd name="T0" fmla="*/ 368 w 368"/>
                    <a:gd name="T1" fmla="*/ 0 h 254"/>
                    <a:gd name="T2" fmla="*/ 360 w 368"/>
                    <a:gd name="T3" fmla="*/ 39 h 254"/>
                    <a:gd name="T4" fmla="*/ 347 w 368"/>
                    <a:gd name="T5" fmla="*/ 74 h 254"/>
                    <a:gd name="T6" fmla="*/ 329 w 368"/>
                    <a:gd name="T7" fmla="*/ 110 h 254"/>
                    <a:gd name="T8" fmla="*/ 311 w 368"/>
                    <a:gd name="T9" fmla="*/ 137 h 254"/>
                    <a:gd name="T10" fmla="*/ 289 w 368"/>
                    <a:gd name="T11" fmla="*/ 160 h 254"/>
                    <a:gd name="T12" fmla="*/ 264 w 368"/>
                    <a:gd name="T13" fmla="*/ 177 h 254"/>
                    <a:gd name="T14" fmla="*/ 237 w 368"/>
                    <a:gd name="T15" fmla="*/ 193 h 254"/>
                    <a:gd name="T16" fmla="*/ 206 w 368"/>
                    <a:gd name="T17" fmla="*/ 204 h 254"/>
                    <a:gd name="T18" fmla="*/ 174 w 368"/>
                    <a:gd name="T19" fmla="*/ 213 h 254"/>
                    <a:gd name="T20" fmla="*/ 150 w 368"/>
                    <a:gd name="T21" fmla="*/ 217 h 254"/>
                    <a:gd name="T22" fmla="*/ 123 w 368"/>
                    <a:gd name="T23" fmla="*/ 219 h 254"/>
                    <a:gd name="T24" fmla="*/ 97 w 368"/>
                    <a:gd name="T25" fmla="*/ 221 h 254"/>
                    <a:gd name="T26" fmla="*/ 72 w 368"/>
                    <a:gd name="T27" fmla="*/ 223 h 254"/>
                    <a:gd name="T28" fmla="*/ 55 w 368"/>
                    <a:gd name="T29" fmla="*/ 226 h 254"/>
                    <a:gd name="T30" fmla="*/ 40 w 368"/>
                    <a:gd name="T31" fmla="*/ 230 h 254"/>
                    <a:gd name="T32" fmla="*/ 26 w 368"/>
                    <a:gd name="T33" fmla="*/ 237 h 254"/>
                    <a:gd name="T34" fmla="*/ 0 w 368"/>
                    <a:gd name="T35" fmla="*/ 254 h 254"/>
                    <a:gd name="T36" fmla="*/ 1 w 368"/>
                    <a:gd name="T37" fmla="*/ 250 h 254"/>
                    <a:gd name="T38" fmla="*/ 7 w 368"/>
                    <a:gd name="T39" fmla="*/ 242 h 254"/>
                    <a:gd name="T40" fmla="*/ 14 w 368"/>
                    <a:gd name="T41" fmla="*/ 230 h 254"/>
                    <a:gd name="T42" fmla="*/ 26 w 368"/>
                    <a:gd name="T43" fmla="*/ 214 h 254"/>
                    <a:gd name="T44" fmla="*/ 40 w 368"/>
                    <a:gd name="T45" fmla="*/ 197 h 254"/>
                    <a:gd name="T46" fmla="*/ 59 w 368"/>
                    <a:gd name="T47" fmla="*/ 177 h 254"/>
                    <a:gd name="T48" fmla="*/ 81 w 368"/>
                    <a:gd name="T49" fmla="*/ 158 h 254"/>
                    <a:gd name="T50" fmla="*/ 108 w 368"/>
                    <a:gd name="T51" fmla="*/ 140 h 254"/>
                    <a:gd name="T52" fmla="*/ 138 w 368"/>
                    <a:gd name="T53" fmla="*/ 124 h 254"/>
                    <a:gd name="T54" fmla="*/ 169 w 368"/>
                    <a:gd name="T55" fmla="*/ 111 h 254"/>
                    <a:gd name="T56" fmla="*/ 200 w 368"/>
                    <a:gd name="T57" fmla="*/ 100 h 254"/>
                    <a:gd name="T58" fmla="*/ 232 w 368"/>
                    <a:gd name="T59" fmla="*/ 88 h 254"/>
                    <a:gd name="T60" fmla="*/ 262 w 368"/>
                    <a:gd name="T61" fmla="*/ 77 h 254"/>
                    <a:gd name="T62" fmla="*/ 293 w 368"/>
                    <a:gd name="T63" fmla="*/ 63 h 254"/>
                    <a:gd name="T64" fmla="*/ 321 w 368"/>
                    <a:gd name="T65" fmla="*/ 46 h 254"/>
                    <a:gd name="T66" fmla="*/ 347 w 368"/>
                    <a:gd name="T67" fmla="*/ 26 h 254"/>
                    <a:gd name="T68" fmla="*/ 368 w 368"/>
                    <a:gd name="T6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8" h="254">
                      <a:moveTo>
                        <a:pt x="368" y="0"/>
                      </a:moveTo>
                      <a:lnTo>
                        <a:pt x="360" y="39"/>
                      </a:lnTo>
                      <a:lnTo>
                        <a:pt x="347" y="74"/>
                      </a:lnTo>
                      <a:lnTo>
                        <a:pt x="329" y="110"/>
                      </a:lnTo>
                      <a:lnTo>
                        <a:pt x="311" y="137"/>
                      </a:lnTo>
                      <a:lnTo>
                        <a:pt x="289" y="160"/>
                      </a:lnTo>
                      <a:lnTo>
                        <a:pt x="264" y="177"/>
                      </a:lnTo>
                      <a:lnTo>
                        <a:pt x="237" y="193"/>
                      </a:lnTo>
                      <a:lnTo>
                        <a:pt x="206" y="204"/>
                      </a:lnTo>
                      <a:lnTo>
                        <a:pt x="174" y="213"/>
                      </a:lnTo>
                      <a:lnTo>
                        <a:pt x="150" y="217"/>
                      </a:lnTo>
                      <a:lnTo>
                        <a:pt x="123" y="219"/>
                      </a:lnTo>
                      <a:lnTo>
                        <a:pt x="97" y="221"/>
                      </a:lnTo>
                      <a:lnTo>
                        <a:pt x="72" y="223"/>
                      </a:lnTo>
                      <a:lnTo>
                        <a:pt x="55" y="226"/>
                      </a:lnTo>
                      <a:lnTo>
                        <a:pt x="40" y="230"/>
                      </a:lnTo>
                      <a:lnTo>
                        <a:pt x="26" y="237"/>
                      </a:lnTo>
                      <a:lnTo>
                        <a:pt x="0" y="254"/>
                      </a:lnTo>
                      <a:lnTo>
                        <a:pt x="1" y="250"/>
                      </a:lnTo>
                      <a:lnTo>
                        <a:pt x="7" y="242"/>
                      </a:lnTo>
                      <a:lnTo>
                        <a:pt x="14" y="230"/>
                      </a:lnTo>
                      <a:lnTo>
                        <a:pt x="26" y="214"/>
                      </a:lnTo>
                      <a:lnTo>
                        <a:pt x="40" y="197"/>
                      </a:lnTo>
                      <a:lnTo>
                        <a:pt x="59" y="177"/>
                      </a:lnTo>
                      <a:lnTo>
                        <a:pt x="81" y="158"/>
                      </a:lnTo>
                      <a:lnTo>
                        <a:pt x="108" y="140"/>
                      </a:lnTo>
                      <a:lnTo>
                        <a:pt x="138" y="124"/>
                      </a:lnTo>
                      <a:lnTo>
                        <a:pt x="169" y="111"/>
                      </a:lnTo>
                      <a:lnTo>
                        <a:pt x="200" y="100"/>
                      </a:lnTo>
                      <a:lnTo>
                        <a:pt x="232" y="88"/>
                      </a:lnTo>
                      <a:lnTo>
                        <a:pt x="262" y="77"/>
                      </a:lnTo>
                      <a:lnTo>
                        <a:pt x="293" y="63"/>
                      </a:lnTo>
                      <a:lnTo>
                        <a:pt x="321" y="46"/>
                      </a:lnTo>
                      <a:lnTo>
                        <a:pt x="347" y="26"/>
                      </a:lnTo>
                      <a:lnTo>
                        <a:pt x="368" y="0"/>
                      </a:lnTo>
                      <a:close/>
                    </a:path>
                  </a:pathLst>
                </a:custGeom>
                <a:solidFill>
                  <a:schemeClr val="accent5">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325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grpSp>
          <p:sp>
            <p:nvSpPr>
              <p:cNvPr id="25" name="íş1ïďê"/>
              <p:cNvSpPr/>
              <p:nvPr/>
            </p:nvSpPr>
            <p:spPr>
              <a:xfrm>
                <a:off x="5699041" y="2810240"/>
                <a:ext cx="909774" cy="909552"/>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cs typeface="+mn-ea"/>
                  <a:sym typeface="+mn-lt"/>
                </a:endParaRPr>
              </a:p>
            </p:txBody>
          </p:sp>
          <p:sp>
            <p:nvSpPr>
              <p:cNvPr id="26" name="iṣliḑè"/>
              <p:cNvSpPr/>
              <p:nvPr/>
            </p:nvSpPr>
            <p:spPr>
              <a:xfrm>
                <a:off x="4651638" y="3655094"/>
                <a:ext cx="466858" cy="466744"/>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550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cs typeface="+mn-ea"/>
                  <a:sym typeface="+mn-lt"/>
                </a:endParaRPr>
              </a:p>
            </p:txBody>
          </p:sp>
          <p:sp>
            <p:nvSpPr>
              <p:cNvPr id="27" name="iṣľïḑe"/>
              <p:cNvSpPr/>
              <p:nvPr/>
            </p:nvSpPr>
            <p:spPr>
              <a:xfrm>
                <a:off x="4571713" y="2403170"/>
                <a:ext cx="1000751" cy="1000507"/>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1645854"/>
                <a:endParaRPr lang="en-GB" sz="3240" dirty="0">
                  <a:cs typeface="+mn-ea"/>
                  <a:sym typeface="+mn-lt"/>
                </a:endParaRPr>
              </a:p>
            </p:txBody>
          </p:sp>
          <p:sp>
            <p:nvSpPr>
              <p:cNvPr id="28" name="îṡliḑé"/>
              <p:cNvSpPr/>
              <p:nvPr/>
            </p:nvSpPr>
            <p:spPr>
              <a:xfrm>
                <a:off x="7034914" y="3043242"/>
                <a:ext cx="751879" cy="751696"/>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cs typeface="+mn-ea"/>
                  <a:sym typeface="+mn-lt"/>
                </a:endParaRPr>
              </a:p>
            </p:txBody>
          </p:sp>
          <p:sp>
            <p:nvSpPr>
              <p:cNvPr id="29" name="iş1ïḋe"/>
              <p:cNvSpPr/>
              <p:nvPr/>
            </p:nvSpPr>
            <p:spPr>
              <a:xfrm>
                <a:off x="6472951" y="3744609"/>
                <a:ext cx="621388" cy="621236"/>
              </a:xfrm>
              <a:prstGeom prst="ellipse">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defTabSz="1645854"/>
                <a:endParaRPr lang="en-GB" sz="3240" dirty="0">
                  <a:cs typeface="+mn-ea"/>
                  <a:sym typeface="+mn-lt"/>
                </a:endParaRPr>
              </a:p>
            </p:txBody>
          </p:sp>
          <p:sp>
            <p:nvSpPr>
              <p:cNvPr id="30" name="iṣ1ïdé"/>
              <p:cNvSpPr/>
              <p:nvPr/>
            </p:nvSpPr>
            <p:spPr>
              <a:xfrm>
                <a:off x="5588715" y="2063971"/>
                <a:ext cx="621388" cy="621236"/>
              </a:xfrm>
              <a:prstGeom prst="ellipse">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defTabSz="1645854"/>
                <a:endParaRPr lang="en-GB" sz="3240" dirty="0">
                  <a:cs typeface="+mn-ea"/>
                  <a:sym typeface="+mn-lt"/>
                </a:endParaRPr>
              </a:p>
            </p:txBody>
          </p:sp>
          <p:sp>
            <p:nvSpPr>
              <p:cNvPr id="31" name="íṧļíḋê"/>
              <p:cNvSpPr/>
              <p:nvPr/>
            </p:nvSpPr>
            <p:spPr>
              <a:xfrm>
                <a:off x="6622465" y="2405876"/>
                <a:ext cx="513544" cy="513418"/>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625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cs typeface="+mn-ea"/>
                  <a:sym typeface="+mn-lt"/>
                </a:endParaRPr>
              </a:p>
            </p:txBody>
          </p:sp>
          <p:sp>
            <p:nvSpPr>
              <p:cNvPr id="32" name="iṣḷíḓê"/>
              <p:cNvSpPr/>
              <p:nvPr/>
            </p:nvSpPr>
            <p:spPr>
              <a:xfrm>
                <a:off x="6988309" y="3652811"/>
                <a:ext cx="564898" cy="564760"/>
              </a:xfrm>
              <a:prstGeom prst="ellipse">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775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cs typeface="+mn-ea"/>
                  <a:sym typeface="+mn-lt"/>
                </a:endParaRPr>
              </a:p>
            </p:txBody>
          </p:sp>
          <p:sp>
            <p:nvSpPr>
              <p:cNvPr id="33" name="îśliḋê"/>
              <p:cNvSpPr/>
              <p:nvPr/>
            </p:nvSpPr>
            <p:spPr>
              <a:xfrm>
                <a:off x="4171378" y="3369990"/>
                <a:ext cx="318870" cy="318792"/>
              </a:xfrm>
              <a:prstGeom prst="ellipse">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cs typeface="+mn-ea"/>
                  <a:sym typeface="+mn-lt"/>
                </a:endParaRPr>
              </a:p>
            </p:txBody>
          </p:sp>
          <p:sp>
            <p:nvSpPr>
              <p:cNvPr id="34" name="îsľíḓê"/>
              <p:cNvSpPr/>
              <p:nvPr/>
            </p:nvSpPr>
            <p:spPr>
              <a:xfrm>
                <a:off x="5176353" y="1997132"/>
                <a:ext cx="318870" cy="318792"/>
              </a:xfrm>
              <a:prstGeom prst="ellipse">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cs typeface="+mn-ea"/>
                  <a:sym typeface="+mn-lt"/>
                </a:endParaRPr>
              </a:p>
            </p:txBody>
          </p:sp>
          <p:sp>
            <p:nvSpPr>
              <p:cNvPr id="35" name="ïśľidê"/>
              <p:cNvSpPr/>
              <p:nvPr/>
            </p:nvSpPr>
            <p:spPr>
              <a:xfrm>
                <a:off x="5698666" y="1624287"/>
                <a:ext cx="239571" cy="239513"/>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cs typeface="+mn-ea"/>
                  <a:sym typeface="+mn-lt"/>
                </a:endParaRPr>
              </a:p>
            </p:txBody>
          </p:sp>
          <p:sp>
            <p:nvSpPr>
              <p:cNvPr id="36" name="í$ļïḍê"/>
              <p:cNvSpPr/>
              <p:nvPr/>
            </p:nvSpPr>
            <p:spPr>
              <a:xfrm>
                <a:off x="6405521" y="2444357"/>
                <a:ext cx="318870" cy="318792"/>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cs typeface="+mn-ea"/>
                  <a:sym typeface="+mn-lt"/>
                </a:endParaRPr>
              </a:p>
            </p:txBody>
          </p:sp>
          <p:sp>
            <p:nvSpPr>
              <p:cNvPr id="37" name="îṡ1ídê"/>
              <p:cNvSpPr/>
              <p:nvPr/>
            </p:nvSpPr>
            <p:spPr>
              <a:xfrm>
                <a:off x="6226354" y="1918778"/>
                <a:ext cx="318870" cy="318792"/>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cs typeface="+mn-ea"/>
                  <a:sym typeface="+mn-lt"/>
                </a:endParaRPr>
              </a:p>
            </p:txBody>
          </p:sp>
          <p:sp>
            <p:nvSpPr>
              <p:cNvPr id="38" name="îŝlidê"/>
              <p:cNvSpPr/>
              <p:nvPr/>
            </p:nvSpPr>
            <p:spPr>
              <a:xfrm>
                <a:off x="6092602" y="1459310"/>
                <a:ext cx="239571" cy="239513"/>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cs typeface="+mn-ea"/>
                  <a:sym typeface="+mn-lt"/>
                </a:endParaRPr>
              </a:p>
            </p:txBody>
          </p:sp>
          <p:grpSp>
            <p:nvGrpSpPr>
              <p:cNvPr id="39" name="ïṥlîḍe"/>
              <p:cNvGrpSpPr/>
              <p:nvPr/>
            </p:nvGrpSpPr>
            <p:grpSpPr>
              <a:xfrm>
                <a:off x="7165668" y="4333953"/>
                <a:ext cx="888703" cy="365607"/>
                <a:chOff x="7165668" y="3604298"/>
                <a:chExt cx="888703" cy="365607"/>
              </a:xfrm>
            </p:grpSpPr>
            <p:sp>
              <p:nvSpPr>
                <p:cNvPr id="55" name="ïšľiḋê"/>
                <p:cNvSpPr/>
                <p:nvPr/>
              </p:nvSpPr>
              <p:spPr bwMode="auto">
                <a:xfrm>
                  <a:off x="7233164" y="3736479"/>
                  <a:ext cx="821207" cy="233426"/>
                </a:xfrm>
                <a:custGeom>
                  <a:avLst/>
                  <a:gdLst>
                    <a:gd name="T0" fmla="*/ 666 w 876"/>
                    <a:gd name="T1" fmla="*/ 0 h 250"/>
                    <a:gd name="T2" fmla="*/ 721 w 876"/>
                    <a:gd name="T3" fmla="*/ 6 h 250"/>
                    <a:gd name="T4" fmla="*/ 775 w 876"/>
                    <a:gd name="T5" fmla="*/ 19 h 250"/>
                    <a:gd name="T6" fmla="*/ 826 w 876"/>
                    <a:gd name="T7" fmla="*/ 36 h 250"/>
                    <a:gd name="T8" fmla="*/ 876 w 876"/>
                    <a:gd name="T9" fmla="*/ 56 h 250"/>
                    <a:gd name="T10" fmla="*/ 829 w 876"/>
                    <a:gd name="T11" fmla="*/ 56 h 250"/>
                    <a:gd name="T12" fmla="*/ 781 w 876"/>
                    <a:gd name="T13" fmla="*/ 64 h 250"/>
                    <a:gd name="T14" fmla="*/ 735 w 876"/>
                    <a:gd name="T15" fmla="*/ 78 h 250"/>
                    <a:gd name="T16" fmla="*/ 692 w 876"/>
                    <a:gd name="T17" fmla="*/ 97 h 250"/>
                    <a:gd name="T18" fmla="*/ 648 w 876"/>
                    <a:gd name="T19" fmla="*/ 117 h 250"/>
                    <a:gd name="T20" fmla="*/ 597 w 876"/>
                    <a:gd name="T21" fmla="*/ 145 h 250"/>
                    <a:gd name="T22" fmla="*/ 546 w 876"/>
                    <a:gd name="T23" fmla="*/ 172 h 250"/>
                    <a:gd name="T24" fmla="*/ 494 w 876"/>
                    <a:gd name="T25" fmla="*/ 199 h 250"/>
                    <a:gd name="T26" fmla="*/ 440 w 876"/>
                    <a:gd name="T27" fmla="*/ 220 h 250"/>
                    <a:gd name="T28" fmla="*/ 384 w 876"/>
                    <a:gd name="T29" fmla="*/ 240 h 250"/>
                    <a:gd name="T30" fmla="*/ 331 w 876"/>
                    <a:gd name="T31" fmla="*/ 248 h 250"/>
                    <a:gd name="T32" fmla="*/ 279 w 876"/>
                    <a:gd name="T33" fmla="*/ 250 h 250"/>
                    <a:gd name="T34" fmla="*/ 226 w 876"/>
                    <a:gd name="T35" fmla="*/ 243 h 250"/>
                    <a:gd name="T36" fmla="*/ 175 w 876"/>
                    <a:gd name="T37" fmla="*/ 231 h 250"/>
                    <a:gd name="T38" fmla="*/ 127 w 876"/>
                    <a:gd name="T39" fmla="*/ 210 h 250"/>
                    <a:gd name="T40" fmla="*/ 79 w 876"/>
                    <a:gd name="T41" fmla="*/ 183 h 250"/>
                    <a:gd name="T42" fmla="*/ 37 w 876"/>
                    <a:gd name="T43" fmla="*/ 152 h 250"/>
                    <a:gd name="T44" fmla="*/ 0 w 876"/>
                    <a:gd name="T45" fmla="*/ 115 h 250"/>
                    <a:gd name="T46" fmla="*/ 50 w 876"/>
                    <a:gd name="T47" fmla="*/ 122 h 250"/>
                    <a:gd name="T48" fmla="*/ 101 w 876"/>
                    <a:gd name="T49" fmla="*/ 125 h 250"/>
                    <a:gd name="T50" fmla="*/ 152 w 876"/>
                    <a:gd name="T51" fmla="*/ 122 h 250"/>
                    <a:gd name="T52" fmla="*/ 202 w 876"/>
                    <a:gd name="T53" fmla="*/ 116 h 250"/>
                    <a:gd name="T54" fmla="*/ 252 w 876"/>
                    <a:gd name="T55" fmla="*/ 104 h 250"/>
                    <a:gd name="T56" fmla="*/ 312 w 876"/>
                    <a:gd name="T57" fmla="*/ 87 h 250"/>
                    <a:gd name="T58" fmla="*/ 371 w 876"/>
                    <a:gd name="T59" fmla="*/ 65 h 250"/>
                    <a:gd name="T60" fmla="*/ 430 w 876"/>
                    <a:gd name="T61" fmla="*/ 45 h 250"/>
                    <a:gd name="T62" fmla="*/ 490 w 876"/>
                    <a:gd name="T63" fmla="*/ 25 h 250"/>
                    <a:gd name="T64" fmla="*/ 551 w 876"/>
                    <a:gd name="T65" fmla="*/ 10 h 250"/>
                    <a:gd name="T66" fmla="*/ 614 w 876"/>
                    <a:gd name="T67" fmla="*/ 1 h 250"/>
                    <a:gd name="T68" fmla="*/ 666 w 876"/>
                    <a:gd name="T6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6" h="250">
                      <a:moveTo>
                        <a:pt x="666" y="0"/>
                      </a:moveTo>
                      <a:lnTo>
                        <a:pt x="721" y="6"/>
                      </a:lnTo>
                      <a:lnTo>
                        <a:pt x="775" y="19"/>
                      </a:lnTo>
                      <a:lnTo>
                        <a:pt x="826" y="36"/>
                      </a:lnTo>
                      <a:lnTo>
                        <a:pt x="876" y="56"/>
                      </a:lnTo>
                      <a:lnTo>
                        <a:pt x="829" y="56"/>
                      </a:lnTo>
                      <a:lnTo>
                        <a:pt x="781" y="64"/>
                      </a:lnTo>
                      <a:lnTo>
                        <a:pt x="735" y="78"/>
                      </a:lnTo>
                      <a:lnTo>
                        <a:pt x="692" y="97"/>
                      </a:lnTo>
                      <a:lnTo>
                        <a:pt x="648" y="117"/>
                      </a:lnTo>
                      <a:lnTo>
                        <a:pt x="597" y="145"/>
                      </a:lnTo>
                      <a:lnTo>
                        <a:pt x="546" y="172"/>
                      </a:lnTo>
                      <a:lnTo>
                        <a:pt x="494" y="199"/>
                      </a:lnTo>
                      <a:lnTo>
                        <a:pt x="440" y="220"/>
                      </a:lnTo>
                      <a:lnTo>
                        <a:pt x="384" y="240"/>
                      </a:lnTo>
                      <a:lnTo>
                        <a:pt x="331" y="248"/>
                      </a:lnTo>
                      <a:lnTo>
                        <a:pt x="279" y="250"/>
                      </a:lnTo>
                      <a:lnTo>
                        <a:pt x="226" y="243"/>
                      </a:lnTo>
                      <a:lnTo>
                        <a:pt x="175" y="231"/>
                      </a:lnTo>
                      <a:lnTo>
                        <a:pt x="127" y="210"/>
                      </a:lnTo>
                      <a:lnTo>
                        <a:pt x="79" y="183"/>
                      </a:lnTo>
                      <a:lnTo>
                        <a:pt x="37" y="152"/>
                      </a:lnTo>
                      <a:lnTo>
                        <a:pt x="0" y="115"/>
                      </a:lnTo>
                      <a:lnTo>
                        <a:pt x="50" y="122"/>
                      </a:lnTo>
                      <a:lnTo>
                        <a:pt x="101" y="125"/>
                      </a:lnTo>
                      <a:lnTo>
                        <a:pt x="152" y="122"/>
                      </a:lnTo>
                      <a:lnTo>
                        <a:pt x="202" y="116"/>
                      </a:lnTo>
                      <a:lnTo>
                        <a:pt x="252" y="104"/>
                      </a:lnTo>
                      <a:lnTo>
                        <a:pt x="312" y="87"/>
                      </a:lnTo>
                      <a:lnTo>
                        <a:pt x="371" y="65"/>
                      </a:lnTo>
                      <a:lnTo>
                        <a:pt x="430" y="45"/>
                      </a:lnTo>
                      <a:lnTo>
                        <a:pt x="490" y="25"/>
                      </a:lnTo>
                      <a:lnTo>
                        <a:pt x="551" y="10"/>
                      </a:lnTo>
                      <a:lnTo>
                        <a:pt x="614" y="1"/>
                      </a:lnTo>
                      <a:lnTo>
                        <a:pt x="666" y="0"/>
                      </a:lnTo>
                      <a:close/>
                    </a:path>
                  </a:pathLst>
                </a:custGeom>
                <a:solidFill>
                  <a:schemeClr val="accent4">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325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sp>
              <p:nvSpPr>
                <p:cNvPr id="56" name="íş1îḍê"/>
                <p:cNvSpPr/>
                <p:nvPr/>
              </p:nvSpPr>
              <p:spPr bwMode="auto">
                <a:xfrm>
                  <a:off x="7165668" y="3604298"/>
                  <a:ext cx="739649" cy="219363"/>
                </a:xfrm>
                <a:custGeom>
                  <a:avLst/>
                  <a:gdLst>
                    <a:gd name="T0" fmla="*/ 471 w 789"/>
                    <a:gd name="T1" fmla="*/ 0 h 232"/>
                    <a:gd name="T2" fmla="*/ 518 w 789"/>
                    <a:gd name="T3" fmla="*/ 1 h 232"/>
                    <a:gd name="T4" fmla="*/ 565 w 789"/>
                    <a:gd name="T5" fmla="*/ 7 h 232"/>
                    <a:gd name="T6" fmla="*/ 614 w 789"/>
                    <a:gd name="T7" fmla="*/ 23 h 232"/>
                    <a:gd name="T8" fmla="*/ 661 w 789"/>
                    <a:gd name="T9" fmla="*/ 43 h 232"/>
                    <a:gd name="T10" fmla="*/ 706 w 789"/>
                    <a:gd name="T11" fmla="*/ 67 h 232"/>
                    <a:gd name="T12" fmla="*/ 750 w 789"/>
                    <a:gd name="T13" fmla="*/ 97 h 232"/>
                    <a:gd name="T14" fmla="*/ 789 w 789"/>
                    <a:gd name="T15" fmla="*/ 128 h 232"/>
                    <a:gd name="T16" fmla="*/ 737 w 789"/>
                    <a:gd name="T17" fmla="*/ 120 h 232"/>
                    <a:gd name="T18" fmla="*/ 686 w 789"/>
                    <a:gd name="T19" fmla="*/ 120 h 232"/>
                    <a:gd name="T20" fmla="*/ 634 w 789"/>
                    <a:gd name="T21" fmla="*/ 125 h 232"/>
                    <a:gd name="T22" fmla="*/ 583 w 789"/>
                    <a:gd name="T23" fmla="*/ 135 h 232"/>
                    <a:gd name="T24" fmla="*/ 533 w 789"/>
                    <a:gd name="T25" fmla="*/ 150 h 232"/>
                    <a:gd name="T26" fmla="*/ 484 w 789"/>
                    <a:gd name="T27" fmla="*/ 167 h 232"/>
                    <a:gd name="T28" fmla="*/ 434 w 789"/>
                    <a:gd name="T29" fmla="*/ 183 h 232"/>
                    <a:gd name="T30" fmla="*/ 385 w 789"/>
                    <a:gd name="T31" fmla="*/ 200 h 232"/>
                    <a:gd name="T32" fmla="*/ 335 w 789"/>
                    <a:gd name="T33" fmla="*/ 215 h 232"/>
                    <a:gd name="T34" fmla="*/ 289 w 789"/>
                    <a:gd name="T35" fmla="*/ 224 h 232"/>
                    <a:gd name="T36" fmla="*/ 246 w 789"/>
                    <a:gd name="T37" fmla="*/ 230 h 232"/>
                    <a:gd name="T38" fmla="*/ 203 w 789"/>
                    <a:gd name="T39" fmla="*/ 232 h 232"/>
                    <a:gd name="T40" fmla="*/ 165 w 789"/>
                    <a:gd name="T41" fmla="*/ 230 h 232"/>
                    <a:gd name="T42" fmla="*/ 129 w 789"/>
                    <a:gd name="T43" fmla="*/ 227 h 232"/>
                    <a:gd name="T44" fmla="*/ 97 w 789"/>
                    <a:gd name="T45" fmla="*/ 220 h 232"/>
                    <a:gd name="T46" fmla="*/ 69 w 789"/>
                    <a:gd name="T47" fmla="*/ 214 h 232"/>
                    <a:gd name="T48" fmla="*/ 45 w 789"/>
                    <a:gd name="T49" fmla="*/ 207 h 232"/>
                    <a:gd name="T50" fmla="*/ 26 w 789"/>
                    <a:gd name="T51" fmla="*/ 201 h 232"/>
                    <a:gd name="T52" fmla="*/ 12 w 789"/>
                    <a:gd name="T53" fmla="*/ 195 h 232"/>
                    <a:gd name="T54" fmla="*/ 3 w 789"/>
                    <a:gd name="T55" fmla="*/ 191 h 232"/>
                    <a:gd name="T56" fmla="*/ 0 w 789"/>
                    <a:gd name="T57" fmla="*/ 190 h 232"/>
                    <a:gd name="T58" fmla="*/ 53 w 789"/>
                    <a:gd name="T59" fmla="*/ 185 h 232"/>
                    <a:gd name="T60" fmla="*/ 81 w 789"/>
                    <a:gd name="T61" fmla="*/ 178 h 232"/>
                    <a:gd name="T62" fmla="*/ 106 w 789"/>
                    <a:gd name="T63" fmla="*/ 167 h 232"/>
                    <a:gd name="T64" fmla="*/ 131 w 789"/>
                    <a:gd name="T65" fmla="*/ 153 h 232"/>
                    <a:gd name="T66" fmla="*/ 169 w 789"/>
                    <a:gd name="T67" fmla="*/ 127 h 232"/>
                    <a:gd name="T68" fmla="*/ 207 w 789"/>
                    <a:gd name="T69" fmla="*/ 100 h 232"/>
                    <a:gd name="T70" fmla="*/ 244 w 789"/>
                    <a:gd name="T71" fmla="*/ 75 h 232"/>
                    <a:gd name="T72" fmla="*/ 285 w 789"/>
                    <a:gd name="T73" fmla="*/ 52 h 232"/>
                    <a:gd name="T74" fmla="*/ 330 w 789"/>
                    <a:gd name="T75" fmla="*/ 32 h 232"/>
                    <a:gd name="T76" fmla="*/ 376 w 789"/>
                    <a:gd name="T77" fmla="*/ 15 h 232"/>
                    <a:gd name="T78" fmla="*/ 423 w 789"/>
                    <a:gd name="T79" fmla="*/ 5 h 232"/>
                    <a:gd name="T80" fmla="*/ 471 w 789"/>
                    <a:gd name="T81"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9" h="232">
                      <a:moveTo>
                        <a:pt x="471" y="0"/>
                      </a:moveTo>
                      <a:lnTo>
                        <a:pt x="518" y="1"/>
                      </a:lnTo>
                      <a:lnTo>
                        <a:pt x="565" y="7"/>
                      </a:lnTo>
                      <a:lnTo>
                        <a:pt x="614" y="23"/>
                      </a:lnTo>
                      <a:lnTo>
                        <a:pt x="661" y="43"/>
                      </a:lnTo>
                      <a:lnTo>
                        <a:pt x="706" y="67"/>
                      </a:lnTo>
                      <a:lnTo>
                        <a:pt x="750" y="97"/>
                      </a:lnTo>
                      <a:lnTo>
                        <a:pt x="789" y="128"/>
                      </a:lnTo>
                      <a:lnTo>
                        <a:pt x="737" y="120"/>
                      </a:lnTo>
                      <a:lnTo>
                        <a:pt x="686" y="120"/>
                      </a:lnTo>
                      <a:lnTo>
                        <a:pt x="634" y="125"/>
                      </a:lnTo>
                      <a:lnTo>
                        <a:pt x="583" y="135"/>
                      </a:lnTo>
                      <a:lnTo>
                        <a:pt x="533" y="150"/>
                      </a:lnTo>
                      <a:lnTo>
                        <a:pt x="484" y="167"/>
                      </a:lnTo>
                      <a:lnTo>
                        <a:pt x="434" y="183"/>
                      </a:lnTo>
                      <a:lnTo>
                        <a:pt x="385" y="200"/>
                      </a:lnTo>
                      <a:lnTo>
                        <a:pt x="335" y="215"/>
                      </a:lnTo>
                      <a:lnTo>
                        <a:pt x="289" y="224"/>
                      </a:lnTo>
                      <a:lnTo>
                        <a:pt x="246" y="230"/>
                      </a:lnTo>
                      <a:lnTo>
                        <a:pt x="203" y="232"/>
                      </a:lnTo>
                      <a:lnTo>
                        <a:pt x="165" y="230"/>
                      </a:lnTo>
                      <a:lnTo>
                        <a:pt x="129" y="227"/>
                      </a:lnTo>
                      <a:lnTo>
                        <a:pt x="97" y="220"/>
                      </a:lnTo>
                      <a:lnTo>
                        <a:pt x="69" y="214"/>
                      </a:lnTo>
                      <a:lnTo>
                        <a:pt x="45" y="207"/>
                      </a:lnTo>
                      <a:lnTo>
                        <a:pt x="26" y="201"/>
                      </a:lnTo>
                      <a:lnTo>
                        <a:pt x="12" y="195"/>
                      </a:lnTo>
                      <a:lnTo>
                        <a:pt x="3" y="191"/>
                      </a:lnTo>
                      <a:lnTo>
                        <a:pt x="0" y="190"/>
                      </a:lnTo>
                      <a:lnTo>
                        <a:pt x="53" y="185"/>
                      </a:lnTo>
                      <a:lnTo>
                        <a:pt x="81" y="178"/>
                      </a:lnTo>
                      <a:lnTo>
                        <a:pt x="106" y="167"/>
                      </a:lnTo>
                      <a:lnTo>
                        <a:pt x="131" y="153"/>
                      </a:lnTo>
                      <a:lnTo>
                        <a:pt x="169" y="127"/>
                      </a:lnTo>
                      <a:lnTo>
                        <a:pt x="207" y="100"/>
                      </a:lnTo>
                      <a:lnTo>
                        <a:pt x="244" y="75"/>
                      </a:lnTo>
                      <a:lnTo>
                        <a:pt x="285" y="52"/>
                      </a:lnTo>
                      <a:lnTo>
                        <a:pt x="330" y="32"/>
                      </a:lnTo>
                      <a:lnTo>
                        <a:pt x="376" y="15"/>
                      </a:lnTo>
                      <a:lnTo>
                        <a:pt x="423" y="5"/>
                      </a:lnTo>
                      <a:lnTo>
                        <a:pt x="471" y="0"/>
                      </a:lnTo>
                      <a:close/>
                    </a:path>
                  </a:pathLst>
                </a:custGeom>
                <a:solidFill>
                  <a:schemeClr val="accent4">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grpSp>
          <p:grpSp>
            <p:nvGrpSpPr>
              <p:cNvPr id="40" name="ïṡḻidê"/>
              <p:cNvGrpSpPr/>
              <p:nvPr/>
            </p:nvGrpSpPr>
            <p:grpSpPr>
              <a:xfrm>
                <a:off x="7196329" y="2312570"/>
                <a:ext cx="365779" cy="745274"/>
                <a:chOff x="7196329" y="1582915"/>
                <a:chExt cx="365779" cy="745274"/>
              </a:xfrm>
            </p:grpSpPr>
            <p:sp>
              <p:nvSpPr>
                <p:cNvPr id="53" name="íşľïdè"/>
                <p:cNvSpPr/>
                <p:nvPr/>
              </p:nvSpPr>
              <p:spPr bwMode="auto">
                <a:xfrm flipH="1">
                  <a:off x="7244161" y="1656036"/>
                  <a:ext cx="317947" cy="672153"/>
                </a:xfrm>
                <a:custGeom>
                  <a:avLst/>
                  <a:gdLst>
                    <a:gd name="T0" fmla="*/ 50 w 339"/>
                    <a:gd name="T1" fmla="*/ 0 h 717"/>
                    <a:gd name="T2" fmla="*/ 60 w 339"/>
                    <a:gd name="T3" fmla="*/ 54 h 717"/>
                    <a:gd name="T4" fmla="*/ 76 w 339"/>
                    <a:gd name="T5" fmla="*/ 108 h 717"/>
                    <a:gd name="T6" fmla="*/ 98 w 339"/>
                    <a:gd name="T7" fmla="*/ 159 h 717"/>
                    <a:gd name="T8" fmla="*/ 126 w 339"/>
                    <a:gd name="T9" fmla="*/ 207 h 717"/>
                    <a:gd name="T10" fmla="*/ 158 w 339"/>
                    <a:gd name="T11" fmla="*/ 253 h 717"/>
                    <a:gd name="T12" fmla="*/ 192 w 339"/>
                    <a:gd name="T13" fmla="*/ 297 h 717"/>
                    <a:gd name="T14" fmla="*/ 225 w 339"/>
                    <a:gd name="T15" fmla="*/ 341 h 717"/>
                    <a:gd name="T16" fmla="*/ 257 w 339"/>
                    <a:gd name="T17" fmla="*/ 386 h 717"/>
                    <a:gd name="T18" fmla="*/ 285 w 339"/>
                    <a:gd name="T19" fmla="*/ 433 h 717"/>
                    <a:gd name="T20" fmla="*/ 310 w 339"/>
                    <a:gd name="T21" fmla="*/ 483 h 717"/>
                    <a:gd name="T22" fmla="*/ 323 w 339"/>
                    <a:gd name="T23" fmla="*/ 520 h 717"/>
                    <a:gd name="T24" fmla="*/ 331 w 339"/>
                    <a:gd name="T25" fmla="*/ 558 h 717"/>
                    <a:gd name="T26" fmla="*/ 336 w 339"/>
                    <a:gd name="T27" fmla="*/ 597 h 717"/>
                    <a:gd name="T28" fmla="*/ 339 w 339"/>
                    <a:gd name="T29" fmla="*/ 638 h 717"/>
                    <a:gd name="T30" fmla="*/ 337 w 339"/>
                    <a:gd name="T31" fmla="*/ 678 h 717"/>
                    <a:gd name="T32" fmla="*/ 335 w 339"/>
                    <a:gd name="T33" fmla="*/ 717 h 717"/>
                    <a:gd name="T34" fmla="*/ 325 w 339"/>
                    <a:gd name="T35" fmla="*/ 684 h 717"/>
                    <a:gd name="T36" fmla="*/ 309 w 339"/>
                    <a:gd name="T37" fmla="*/ 652 h 717"/>
                    <a:gd name="T38" fmla="*/ 290 w 339"/>
                    <a:gd name="T39" fmla="*/ 623 h 717"/>
                    <a:gd name="T40" fmla="*/ 270 w 339"/>
                    <a:gd name="T41" fmla="*/ 595 h 717"/>
                    <a:gd name="T42" fmla="*/ 245 w 339"/>
                    <a:gd name="T43" fmla="*/ 568 h 717"/>
                    <a:gd name="T44" fmla="*/ 221 w 339"/>
                    <a:gd name="T45" fmla="*/ 544 h 717"/>
                    <a:gd name="T46" fmla="*/ 184 w 339"/>
                    <a:gd name="T47" fmla="*/ 507 h 717"/>
                    <a:gd name="T48" fmla="*/ 148 w 339"/>
                    <a:gd name="T49" fmla="*/ 471 h 717"/>
                    <a:gd name="T50" fmla="*/ 112 w 339"/>
                    <a:gd name="T51" fmla="*/ 434 h 717"/>
                    <a:gd name="T52" fmla="*/ 79 w 339"/>
                    <a:gd name="T53" fmla="*/ 396 h 717"/>
                    <a:gd name="T54" fmla="*/ 48 w 339"/>
                    <a:gd name="T55" fmla="*/ 354 h 717"/>
                    <a:gd name="T56" fmla="*/ 28 w 339"/>
                    <a:gd name="T57" fmla="*/ 318 h 717"/>
                    <a:gd name="T58" fmla="*/ 14 w 339"/>
                    <a:gd name="T59" fmla="*/ 279 h 717"/>
                    <a:gd name="T60" fmla="*/ 5 w 339"/>
                    <a:gd name="T61" fmla="*/ 239 h 717"/>
                    <a:gd name="T62" fmla="*/ 0 w 339"/>
                    <a:gd name="T63" fmla="*/ 198 h 717"/>
                    <a:gd name="T64" fmla="*/ 1 w 339"/>
                    <a:gd name="T65" fmla="*/ 156 h 717"/>
                    <a:gd name="T66" fmla="*/ 6 w 339"/>
                    <a:gd name="T67" fmla="*/ 116 h 717"/>
                    <a:gd name="T68" fmla="*/ 16 w 339"/>
                    <a:gd name="T69" fmla="*/ 75 h 717"/>
                    <a:gd name="T70" fmla="*/ 30 w 339"/>
                    <a:gd name="T71" fmla="*/ 37 h 717"/>
                    <a:gd name="T72" fmla="*/ 50 w 339"/>
                    <a:gd name="T73"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9" h="717">
                      <a:moveTo>
                        <a:pt x="50" y="0"/>
                      </a:moveTo>
                      <a:lnTo>
                        <a:pt x="60" y="54"/>
                      </a:lnTo>
                      <a:lnTo>
                        <a:pt x="76" y="108"/>
                      </a:lnTo>
                      <a:lnTo>
                        <a:pt x="98" y="159"/>
                      </a:lnTo>
                      <a:lnTo>
                        <a:pt x="126" y="207"/>
                      </a:lnTo>
                      <a:lnTo>
                        <a:pt x="158" y="253"/>
                      </a:lnTo>
                      <a:lnTo>
                        <a:pt x="192" y="297"/>
                      </a:lnTo>
                      <a:lnTo>
                        <a:pt x="225" y="341"/>
                      </a:lnTo>
                      <a:lnTo>
                        <a:pt x="257" y="386"/>
                      </a:lnTo>
                      <a:lnTo>
                        <a:pt x="285" y="433"/>
                      </a:lnTo>
                      <a:lnTo>
                        <a:pt x="310" y="483"/>
                      </a:lnTo>
                      <a:lnTo>
                        <a:pt x="323" y="520"/>
                      </a:lnTo>
                      <a:lnTo>
                        <a:pt x="331" y="558"/>
                      </a:lnTo>
                      <a:lnTo>
                        <a:pt x="336" y="597"/>
                      </a:lnTo>
                      <a:lnTo>
                        <a:pt x="339" y="638"/>
                      </a:lnTo>
                      <a:lnTo>
                        <a:pt x="337" y="678"/>
                      </a:lnTo>
                      <a:lnTo>
                        <a:pt x="335" y="717"/>
                      </a:lnTo>
                      <a:lnTo>
                        <a:pt x="325" y="684"/>
                      </a:lnTo>
                      <a:lnTo>
                        <a:pt x="309" y="652"/>
                      </a:lnTo>
                      <a:lnTo>
                        <a:pt x="290" y="623"/>
                      </a:lnTo>
                      <a:lnTo>
                        <a:pt x="270" y="595"/>
                      </a:lnTo>
                      <a:lnTo>
                        <a:pt x="245" y="568"/>
                      </a:lnTo>
                      <a:lnTo>
                        <a:pt x="221" y="544"/>
                      </a:lnTo>
                      <a:lnTo>
                        <a:pt x="184" y="507"/>
                      </a:lnTo>
                      <a:lnTo>
                        <a:pt x="148" y="471"/>
                      </a:lnTo>
                      <a:lnTo>
                        <a:pt x="112" y="434"/>
                      </a:lnTo>
                      <a:lnTo>
                        <a:pt x="79" y="396"/>
                      </a:lnTo>
                      <a:lnTo>
                        <a:pt x="48" y="354"/>
                      </a:lnTo>
                      <a:lnTo>
                        <a:pt x="28" y="318"/>
                      </a:lnTo>
                      <a:lnTo>
                        <a:pt x="14" y="279"/>
                      </a:lnTo>
                      <a:lnTo>
                        <a:pt x="5" y="239"/>
                      </a:lnTo>
                      <a:lnTo>
                        <a:pt x="0" y="198"/>
                      </a:lnTo>
                      <a:lnTo>
                        <a:pt x="1" y="156"/>
                      </a:lnTo>
                      <a:lnTo>
                        <a:pt x="6" y="116"/>
                      </a:lnTo>
                      <a:lnTo>
                        <a:pt x="16" y="75"/>
                      </a:lnTo>
                      <a:lnTo>
                        <a:pt x="30" y="37"/>
                      </a:lnTo>
                      <a:lnTo>
                        <a:pt x="50" y="0"/>
                      </a:lnTo>
                      <a:close/>
                    </a:path>
                  </a:pathLst>
                </a:custGeom>
                <a:solidFill>
                  <a:schemeClr val="accent5">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sp>
              <p:nvSpPr>
                <p:cNvPr id="54" name="íšḻíḑê"/>
                <p:cNvSpPr/>
                <p:nvPr/>
              </p:nvSpPr>
              <p:spPr bwMode="auto">
                <a:xfrm flipH="1">
                  <a:off x="7196329" y="1582915"/>
                  <a:ext cx="289811" cy="604656"/>
                </a:xfrm>
                <a:custGeom>
                  <a:avLst/>
                  <a:gdLst>
                    <a:gd name="T0" fmla="*/ 2 w 307"/>
                    <a:gd name="T1" fmla="*/ 0 h 644"/>
                    <a:gd name="T2" fmla="*/ 20 w 307"/>
                    <a:gd name="T3" fmla="*/ 43 h 644"/>
                    <a:gd name="T4" fmla="*/ 34 w 307"/>
                    <a:gd name="T5" fmla="*/ 65 h 644"/>
                    <a:gd name="T6" fmla="*/ 51 w 307"/>
                    <a:gd name="T7" fmla="*/ 82 h 644"/>
                    <a:gd name="T8" fmla="*/ 69 w 307"/>
                    <a:gd name="T9" fmla="*/ 99 h 644"/>
                    <a:gd name="T10" fmla="*/ 101 w 307"/>
                    <a:gd name="T11" fmla="*/ 124 h 644"/>
                    <a:gd name="T12" fmla="*/ 133 w 307"/>
                    <a:gd name="T13" fmla="*/ 150 h 644"/>
                    <a:gd name="T14" fmla="*/ 165 w 307"/>
                    <a:gd name="T15" fmla="*/ 174 h 644"/>
                    <a:gd name="T16" fmla="*/ 194 w 307"/>
                    <a:gd name="T17" fmla="*/ 202 h 644"/>
                    <a:gd name="T18" fmla="*/ 224 w 307"/>
                    <a:gd name="T19" fmla="*/ 234 h 644"/>
                    <a:gd name="T20" fmla="*/ 249 w 307"/>
                    <a:gd name="T21" fmla="*/ 268 h 644"/>
                    <a:gd name="T22" fmla="*/ 271 w 307"/>
                    <a:gd name="T23" fmla="*/ 304 h 644"/>
                    <a:gd name="T24" fmla="*/ 289 w 307"/>
                    <a:gd name="T25" fmla="*/ 342 h 644"/>
                    <a:gd name="T26" fmla="*/ 300 w 307"/>
                    <a:gd name="T27" fmla="*/ 383 h 644"/>
                    <a:gd name="T28" fmla="*/ 307 w 307"/>
                    <a:gd name="T29" fmla="*/ 425 h 644"/>
                    <a:gd name="T30" fmla="*/ 307 w 307"/>
                    <a:gd name="T31" fmla="*/ 469 h 644"/>
                    <a:gd name="T32" fmla="*/ 300 w 307"/>
                    <a:gd name="T33" fmla="*/ 528 h 644"/>
                    <a:gd name="T34" fmla="*/ 286 w 307"/>
                    <a:gd name="T35" fmla="*/ 587 h 644"/>
                    <a:gd name="T36" fmla="*/ 266 w 307"/>
                    <a:gd name="T37" fmla="*/ 644 h 644"/>
                    <a:gd name="T38" fmla="*/ 259 w 307"/>
                    <a:gd name="T39" fmla="*/ 602 h 644"/>
                    <a:gd name="T40" fmla="*/ 248 w 307"/>
                    <a:gd name="T41" fmla="*/ 563 h 644"/>
                    <a:gd name="T42" fmla="*/ 233 w 307"/>
                    <a:gd name="T43" fmla="*/ 526 h 644"/>
                    <a:gd name="T44" fmla="*/ 213 w 307"/>
                    <a:gd name="T45" fmla="*/ 490 h 644"/>
                    <a:gd name="T46" fmla="*/ 192 w 307"/>
                    <a:gd name="T47" fmla="*/ 455 h 644"/>
                    <a:gd name="T48" fmla="*/ 167 w 307"/>
                    <a:gd name="T49" fmla="*/ 421 h 644"/>
                    <a:gd name="T50" fmla="*/ 143 w 307"/>
                    <a:gd name="T51" fmla="*/ 387 h 644"/>
                    <a:gd name="T52" fmla="*/ 118 w 307"/>
                    <a:gd name="T53" fmla="*/ 354 h 644"/>
                    <a:gd name="T54" fmla="*/ 93 w 307"/>
                    <a:gd name="T55" fmla="*/ 321 h 644"/>
                    <a:gd name="T56" fmla="*/ 71 w 307"/>
                    <a:gd name="T57" fmla="*/ 288 h 644"/>
                    <a:gd name="T58" fmla="*/ 47 w 307"/>
                    <a:gd name="T59" fmla="*/ 244 h 644"/>
                    <a:gd name="T60" fmla="*/ 29 w 307"/>
                    <a:gd name="T61" fmla="*/ 202 h 644"/>
                    <a:gd name="T62" fmla="*/ 16 w 307"/>
                    <a:gd name="T63" fmla="*/ 163 h 644"/>
                    <a:gd name="T64" fmla="*/ 8 w 307"/>
                    <a:gd name="T65" fmla="*/ 124 h 644"/>
                    <a:gd name="T66" fmla="*/ 2 w 307"/>
                    <a:gd name="T67" fmla="*/ 90 h 644"/>
                    <a:gd name="T68" fmla="*/ 0 w 307"/>
                    <a:gd name="T69" fmla="*/ 59 h 644"/>
                    <a:gd name="T70" fmla="*/ 0 w 307"/>
                    <a:gd name="T71" fmla="*/ 35 h 644"/>
                    <a:gd name="T72" fmla="*/ 1 w 307"/>
                    <a:gd name="T73" fmla="*/ 16 h 644"/>
                    <a:gd name="T74" fmla="*/ 2 w 307"/>
                    <a:gd name="T75" fmla="*/ 5 h 644"/>
                    <a:gd name="T76" fmla="*/ 2 w 307"/>
                    <a:gd name="T77"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7" h="644">
                      <a:moveTo>
                        <a:pt x="2" y="0"/>
                      </a:moveTo>
                      <a:lnTo>
                        <a:pt x="20" y="43"/>
                      </a:lnTo>
                      <a:lnTo>
                        <a:pt x="34" y="65"/>
                      </a:lnTo>
                      <a:lnTo>
                        <a:pt x="51" y="82"/>
                      </a:lnTo>
                      <a:lnTo>
                        <a:pt x="69" y="99"/>
                      </a:lnTo>
                      <a:lnTo>
                        <a:pt x="101" y="124"/>
                      </a:lnTo>
                      <a:lnTo>
                        <a:pt x="133" y="150"/>
                      </a:lnTo>
                      <a:lnTo>
                        <a:pt x="165" y="174"/>
                      </a:lnTo>
                      <a:lnTo>
                        <a:pt x="194" y="202"/>
                      </a:lnTo>
                      <a:lnTo>
                        <a:pt x="224" y="234"/>
                      </a:lnTo>
                      <a:lnTo>
                        <a:pt x="249" y="268"/>
                      </a:lnTo>
                      <a:lnTo>
                        <a:pt x="271" y="304"/>
                      </a:lnTo>
                      <a:lnTo>
                        <a:pt x="289" y="342"/>
                      </a:lnTo>
                      <a:lnTo>
                        <a:pt x="300" y="383"/>
                      </a:lnTo>
                      <a:lnTo>
                        <a:pt x="307" y="425"/>
                      </a:lnTo>
                      <a:lnTo>
                        <a:pt x="307" y="469"/>
                      </a:lnTo>
                      <a:lnTo>
                        <a:pt x="300" y="528"/>
                      </a:lnTo>
                      <a:lnTo>
                        <a:pt x="286" y="587"/>
                      </a:lnTo>
                      <a:lnTo>
                        <a:pt x="266" y="644"/>
                      </a:lnTo>
                      <a:lnTo>
                        <a:pt x="259" y="602"/>
                      </a:lnTo>
                      <a:lnTo>
                        <a:pt x="248" y="563"/>
                      </a:lnTo>
                      <a:lnTo>
                        <a:pt x="233" y="526"/>
                      </a:lnTo>
                      <a:lnTo>
                        <a:pt x="213" y="490"/>
                      </a:lnTo>
                      <a:lnTo>
                        <a:pt x="192" y="455"/>
                      </a:lnTo>
                      <a:lnTo>
                        <a:pt x="167" y="421"/>
                      </a:lnTo>
                      <a:lnTo>
                        <a:pt x="143" y="387"/>
                      </a:lnTo>
                      <a:lnTo>
                        <a:pt x="118" y="354"/>
                      </a:lnTo>
                      <a:lnTo>
                        <a:pt x="93" y="321"/>
                      </a:lnTo>
                      <a:lnTo>
                        <a:pt x="71" y="288"/>
                      </a:lnTo>
                      <a:lnTo>
                        <a:pt x="47" y="244"/>
                      </a:lnTo>
                      <a:lnTo>
                        <a:pt x="29" y="202"/>
                      </a:lnTo>
                      <a:lnTo>
                        <a:pt x="16" y="163"/>
                      </a:lnTo>
                      <a:lnTo>
                        <a:pt x="8" y="124"/>
                      </a:lnTo>
                      <a:lnTo>
                        <a:pt x="2" y="90"/>
                      </a:lnTo>
                      <a:lnTo>
                        <a:pt x="0" y="59"/>
                      </a:lnTo>
                      <a:lnTo>
                        <a:pt x="0" y="35"/>
                      </a:lnTo>
                      <a:lnTo>
                        <a:pt x="1" y="16"/>
                      </a:lnTo>
                      <a:lnTo>
                        <a:pt x="2" y="5"/>
                      </a:lnTo>
                      <a:lnTo>
                        <a:pt x="2" y="0"/>
                      </a:lnTo>
                      <a:close/>
                    </a:path>
                  </a:pathLst>
                </a:custGeom>
                <a:solidFill>
                  <a:schemeClr val="accent5">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grpSp>
          <p:grpSp>
            <p:nvGrpSpPr>
              <p:cNvPr id="41" name="íṡḷíḑe"/>
              <p:cNvGrpSpPr/>
              <p:nvPr/>
            </p:nvGrpSpPr>
            <p:grpSpPr>
              <a:xfrm>
                <a:off x="4137629" y="3719004"/>
                <a:ext cx="463320" cy="644030"/>
                <a:chOff x="4137629" y="2989349"/>
                <a:chExt cx="463320" cy="644030"/>
              </a:xfrm>
            </p:grpSpPr>
            <p:sp>
              <p:nvSpPr>
                <p:cNvPr id="51" name="ïś1íḓê"/>
                <p:cNvSpPr/>
                <p:nvPr/>
              </p:nvSpPr>
              <p:spPr bwMode="auto">
                <a:xfrm flipH="1">
                  <a:off x="4137629" y="2989349"/>
                  <a:ext cx="463320" cy="562471"/>
                </a:xfrm>
                <a:custGeom>
                  <a:avLst/>
                  <a:gdLst>
                    <a:gd name="T0" fmla="*/ 496 w 496"/>
                    <a:gd name="T1" fmla="*/ 0 h 600"/>
                    <a:gd name="T2" fmla="*/ 487 w 496"/>
                    <a:gd name="T3" fmla="*/ 38 h 600"/>
                    <a:gd name="T4" fmla="*/ 477 w 496"/>
                    <a:gd name="T5" fmla="*/ 76 h 600"/>
                    <a:gd name="T6" fmla="*/ 463 w 496"/>
                    <a:gd name="T7" fmla="*/ 115 h 600"/>
                    <a:gd name="T8" fmla="*/ 446 w 496"/>
                    <a:gd name="T9" fmla="*/ 152 h 600"/>
                    <a:gd name="T10" fmla="*/ 426 w 496"/>
                    <a:gd name="T11" fmla="*/ 186 h 600"/>
                    <a:gd name="T12" fmla="*/ 403 w 496"/>
                    <a:gd name="T13" fmla="*/ 217 h 600"/>
                    <a:gd name="T14" fmla="*/ 365 w 496"/>
                    <a:gd name="T15" fmla="*/ 257 h 600"/>
                    <a:gd name="T16" fmla="*/ 322 w 496"/>
                    <a:gd name="T17" fmla="*/ 293 h 600"/>
                    <a:gd name="T18" fmla="*/ 279 w 496"/>
                    <a:gd name="T19" fmla="*/ 326 h 600"/>
                    <a:gd name="T20" fmla="*/ 234 w 496"/>
                    <a:gd name="T21" fmla="*/ 358 h 600"/>
                    <a:gd name="T22" fmla="*/ 188 w 496"/>
                    <a:gd name="T23" fmla="*/ 390 h 600"/>
                    <a:gd name="T24" fmla="*/ 145 w 496"/>
                    <a:gd name="T25" fmla="*/ 424 h 600"/>
                    <a:gd name="T26" fmla="*/ 104 w 496"/>
                    <a:gd name="T27" fmla="*/ 461 h 600"/>
                    <a:gd name="T28" fmla="*/ 68 w 496"/>
                    <a:gd name="T29" fmla="*/ 505 h 600"/>
                    <a:gd name="T30" fmla="*/ 36 w 496"/>
                    <a:gd name="T31" fmla="*/ 551 h 600"/>
                    <a:gd name="T32" fmla="*/ 9 w 496"/>
                    <a:gd name="T33" fmla="*/ 600 h 600"/>
                    <a:gd name="T34" fmla="*/ 3 w 496"/>
                    <a:gd name="T35" fmla="*/ 560 h 600"/>
                    <a:gd name="T36" fmla="*/ 0 w 496"/>
                    <a:gd name="T37" fmla="*/ 517 h 600"/>
                    <a:gd name="T38" fmla="*/ 3 w 496"/>
                    <a:gd name="T39" fmla="*/ 477 h 600"/>
                    <a:gd name="T40" fmla="*/ 10 w 496"/>
                    <a:gd name="T41" fmla="*/ 436 h 600"/>
                    <a:gd name="T42" fmla="*/ 22 w 496"/>
                    <a:gd name="T43" fmla="*/ 395 h 600"/>
                    <a:gd name="T44" fmla="*/ 38 w 496"/>
                    <a:gd name="T45" fmla="*/ 358 h 600"/>
                    <a:gd name="T46" fmla="*/ 59 w 496"/>
                    <a:gd name="T47" fmla="*/ 322 h 600"/>
                    <a:gd name="T48" fmla="*/ 85 w 496"/>
                    <a:gd name="T49" fmla="*/ 289 h 600"/>
                    <a:gd name="T50" fmla="*/ 115 w 496"/>
                    <a:gd name="T51" fmla="*/ 261 h 600"/>
                    <a:gd name="T52" fmla="*/ 156 w 496"/>
                    <a:gd name="T53" fmla="*/ 231 h 600"/>
                    <a:gd name="T54" fmla="*/ 200 w 496"/>
                    <a:gd name="T55" fmla="*/ 203 h 600"/>
                    <a:gd name="T56" fmla="*/ 244 w 496"/>
                    <a:gd name="T57" fmla="*/ 178 h 600"/>
                    <a:gd name="T58" fmla="*/ 290 w 496"/>
                    <a:gd name="T59" fmla="*/ 156 h 600"/>
                    <a:gd name="T60" fmla="*/ 336 w 496"/>
                    <a:gd name="T61" fmla="*/ 133 h 600"/>
                    <a:gd name="T62" fmla="*/ 367 w 496"/>
                    <a:gd name="T63" fmla="*/ 116 h 600"/>
                    <a:gd name="T64" fmla="*/ 398 w 496"/>
                    <a:gd name="T65" fmla="*/ 98 h 600"/>
                    <a:gd name="T66" fmla="*/ 426 w 496"/>
                    <a:gd name="T67" fmla="*/ 78 h 600"/>
                    <a:gd name="T68" fmla="*/ 453 w 496"/>
                    <a:gd name="T69" fmla="*/ 55 h 600"/>
                    <a:gd name="T70" fmla="*/ 477 w 496"/>
                    <a:gd name="T71" fmla="*/ 29 h 600"/>
                    <a:gd name="T72" fmla="*/ 496 w 496"/>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6" h="600">
                      <a:moveTo>
                        <a:pt x="496" y="0"/>
                      </a:moveTo>
                      <a:lnTo>
                        <a:pt x="487" y="38"/>
                      </a:lnTo>
                      <a:lnTo>
                        <a:pt x="477" y="76"/>
                      </a:lnTo>
                      <a:lnTo>
                        <a:pt x="463" y="115"/>
                      </a:lnTo>
                      <a:lnTo>
                        <a:pt x="446" y="152"/>
                      </a:lnTo>
                      <a:lnTo>
                        <a:pt x="426" y="186"/>
                      </a:lnTo>
                      <a:lnTo>
                        <a:pt x="403" y="217"/>
                      </a:lnTo>
                      <a:lnTo>
                        <a:pt x="365" y="257"/>
                      </a:lnTo>
                      <a:lnTo>
                        <a:pt x="322" y="293"/>
                      </a:lnTo>
                      <a:lnTo>
                        <a:pt x="279" y="326"/>
                      </a:lnTo>
                      <a:lnTo>
                        <a:pt x="234" y="358"/>
                      </a:lnTo>
                      <a:lnTo>
                        <a:pt x="188" y="390"/>
                      </a:lnTo>
                      <a:lnTo>
                        <a:pt x="145" y="424"/>
                      </a:lnTo>
                      <a:lnTo>
                        <a:pt x="104" y="461"/>
                      </a:lnTo>
                      <a:lnTo>
                        <a:pt x="68" y="505"/>
                      </a:lnTo>
                      <a:lnTo>
                        <a:pt x="36" y="551"/>
                      </a:lnTo>
                      <a:lnTo>
                        <a:pt x="9" y="600"/>
                      </a:lnTo>
                      <a:lnTo>
                        <a:pt x="3" y="560"/>
                      </a:lnTo>
                      <a:lnTo>
                        <a:pt x="0" y="517"/>
                      </a:lnTo>
                      <a:lnTo>
                        <a:pt x="3" y="477"/>
                      </a:lnTo>
                      <a:lnTo>
                        <a:pt x="10" y="436"/>
                      </a:lnTo>
                      <a:lnTo>
                        <a:pt x="22" y="395"/>
                      </a:lnTo>
                      <a:lnTo>
                        <a:pt x="38" y="358"/>
                      </a:lnTo>
                      <a:lnTo>
                        <a:pt x="59" y="322"/>
                      </a:lnTo>
                      <a:lnTo>
                        <a:pt x="85" y="289"/>
                      </a:lnTo>
                      <a:lnTo>
                        <a:pt x="115" y="261"/>
                      </a:lnTo>
                      <a:lnTo>
                        <a:pt x="156" y="231"/>
                      </a:lnTo>
                      <a:lnTo>
                        <a:pt x="200" y="203"/>
                      </a:lnTo>
                      <a:lnTo>
                        <a:pt x="244" y="178"/>
                      </a:lnTo>
                      <a:lnTo>
                        <a:pt x="290" y="156"/>
                      </a:lnTo>
                      <a:lnTo>
                        <a:pt x="336" y="133"/>
                      </a:lnTo>
                      <a:lnTo>
                        <a:pt x="367" y="116"/>
                      </a:lnTo>
                      <a:lnTo>
                        <a:pt x="398" y="98"/>
                      </a:lnTo>
                      <a:lnTo>
                        <a:pt x="426" y="78"/>
                      </a:lnTo>
                      <a:lnTo>
                        <a:pt x="453" y="55"/>
                      </a:lnTo>
                      <a:lnTo>
                        <a:pt x="477" y="29"/>
                      </a:lnTo>
                      <a:lnTo>
                        <a:pt x="496" y="0"/>
                      </a:lnTo>
                      <a:close/>
                    </a:path>
                  </a:pathLst>
                </a:custGeom>
                <a:solidFill>
                  <a:schemeClr val="accent1">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lnSpcReduction="1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sp>
              <p:nvSpPr>
                <p:cNvPr id="52" name="îŝ1îḋè"/>
                <p:cNvSpPr/>
                <p:nvPr/>
              </p:nvSpPr>
              <p:spPr bwMode="auto">
                <a:xfrm flipH="1">
                  <a:off x="4162902" y="3129967"/>
                  <a:ext cx="421199" cy="503412"/>
                </a:xfrm>
                <a:custGeom>
                  <a:avLst/>
                  <a:gdLst>
                    <a:gd name="T0" fmla="*/ 445 w 448"/>
                    <a:gd name="T1" fmla="*/ 0 h 537"/>
                    <a:gd name="T2" fmla="*/ 448 w 448"/>
                    <a:gd name="T3" fmla="*/ 60 h 537"/>
                    <a:gd name="T4" fmla="*/ 444 w 448"/>
                    <a:gd name="T5" fmla="*/ 121 h 537"/>
                    <a:gd name="T6" fmla="*/ 433 w 448"/>
                    <a:gd name="T7" fmla="*/ 180 h 537"/>
                    <a:gd name="T8" fmla="*/ 418 w 448"/>
                    <a:gd name="T9" fmla="*/ 222 h 537"/>
                    <a:gd name="T10" fmla="*/ 401 w 448"/>
                    <a:gd name="T11" fmla="*/ 260 h 537"/>
                    <a:gd name="T12" fmla="*/ 376 w 448"/>
                    <a:gd name="T13" fmla="*/ 295 h 537"/>
                    <a:gd name="T14" fmla="*/ 349 w 448"/>
                    <a:gd name="T15" fmla="*/ 326 h 537"/>
                    <a:gd name="T16" fmla="*/ 317 w 448"/>
                    <a:gd name="T17" fmla="*/ 354 h 537"/>
                    <a:gd name="T18" fmla="*/ 283 w 448"/>
                    <a:gd name="T19" fmla="*/ 379 h 537"/>
                    <a:gd name="T20" fmla="*/ 245 w 448"/>
                    <a:gd name="T21" fmla="*/ 402 h 537"/>
                    <a:gd name="T22" fmla="*/ 207 w 448"/>
                    <a:gd name="T23" fmla="*/ 418 h 537"/>
                    <a:gd name="T24" fmla="*/ 170 w 448"/>
                    <a:gd name="T25" fmla="*/ 433 h 537"/>
                    <a:gd name="T26" fmla="*/ 132 w 448"/>
                    <a:gd name="T27" fmla="*/ 446 h 537"/>
                    <a:gd name="T28" fmla="*/ 94 w 448"/>
                    <a:gd name="T29" fmla="*/ 462 h 537"/>
                    <a:gd name="T30" fmla="*/ 72 w 448"/>
                    <a:gd name="T31" fmla="*/ 472 h 537"/>
                    <a:gd name="T32" fmla="*/ 50 w 448"/>
                    <a:gd name="T33" fmla="*/ 484 h 537"/>
                    <a:gd name="T34" fmla="*/ 31 w 448"/>
                    <a:gd name="T35" fmla="*/ 501 h 537"/>
                    <a:gd name="T36" fmla="*/ 0 w 448"/>
                    <a:gd name="T37" fmla="*/ 537 h 537"/>
                    <a:gd name="T38" fmla="*/ 2 w 448"/>
                    <a:gd name="T39" fmla="*/ 532 h 537"/>
                    <a:gd name="T40" fmla="*/ 4 w 448"/>
                    <a:gd name="T41" fmla="*/ 520 h 537"/>
                    <a:gd name="T42" fmla="*/ 9 w 448"/>
                    <a:gd name="T43" fmla="*/ 502 h 537"/>
                    <a:gd name="T44" fmla="*/ 17 w 448"/>
                    <a:gd name="T45" fmla="*/ 478 h 537"/>
                    <a:gd name="T46" fmla="*/ 28 w 448"/>
                    <a:gd name="T47" fmla="*/ 450 h 537"/>
                    <a:gd name="T48" fmla="*/ 42 w 448"/>
                    <a:gd name="T49" fmla="*/ 419 h 537"/>
                    <a:gd name="T50" fmla="*/ 63 w 448"/>
                    <a:gd name="T51" fmla="*/ 386 h 537"/>
                    <a:gd name="T52" fmla="*/ 87 w 448"/>
                    <a:gd name="T53" fmla="*/ 351 h 537"/>
                    <a:gd name="T54" fmla="*/ 117 w 448"/>
                    <a:gd name="T55" fmla="*/ 316 h 537"/>
                    <a:gd name="T56" fmla="*/ 152 w 448"/>
                    <a:gd name="T57" fmla="*/ 283 h 537"/>
                    <a:gd name="T58" fmla="*/ 184 w 448"/>
                    <a:gd name="T59" fmla="*/ 258 h 537"/>
                    <a:gd name="T60" fmla="*/ 218 w 448"/>
                    <a:gd name="T61" fmla="*/ 233 h 537"/>
                    <a:gd name="T62" fmla="*/ 252 w 448"/>
                    <a:gd name="T63" fmla="*/ 209 h 537"/>
                    <a:gd name="T64" fmla="*/ 285 w 448"/>
                    <a:gd name="T65" fmla="*/ 185 h 537"/>
                    <a:gd name="T66" fmla="*/ 319 w 448"/>
                    <a:gd name="T67" fmla="*/ 159 h 537"/>
                    <a:gd name="T68" fmla="*/ 349 w 448"/>
                    <a:gd name="T69" fmla="*/ 133 h 537"/>
                    <a:gd name="T70" fmla="*/ 379 w 448"/>
                    <a:gd name="T71" fmla="*/ 103 h 537"/>
                    <a:gd name="T72" fmla="*/ 404 w 448"/>
                    <a:gd name="T73" fmla="*/ 73 h 537"/>
                    <a:gd name="T74" fmla="*/ 427 w 448"/>
                    <a:gd name="T75" fmla="*/ 38 h 537"/>
                    <a:gd name="T76" fmla="*/ 445 w 448"/>
                    <a:gd name="T77"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8" h="537">
                      <a:moveTo>
                        <a:pt x="445" y="0"/>
                      </a:moveTo>
                      <a:lnTo>
                        <a:pt x="448" y="60"/>
                      </a:lnTo>
                      <a:lnTo>
                        <a:pt x="444" y="121"/>
                      </a:lnTo>
                      <a:lnTo>
                        <a:pt x="433" y="180"/>
                      </a:lnTo>
                      <a:lnTo>
                        <a:pt x="418" y="222"/>
                      </a:lnTo>
                      <a:lnTo>
                        <a:pt x="401" y="260"/>
                      </a:lnTo>
                      <a:lnTo>
                        <a:pt x="376" y="295"/>
                      </a:lnTo>
                      <a:lnTo>
                        <a:pt x="349" y="326"/>
                      </a:lnTo>
                      <a:lnTo>
                        <a:pt x="317" y="354"/>
                      </a:lnTo>
                      <a:lnTo>
                        <a:pt x="283" y="379"/>
                      </a:lnTo>
                      <a:lnTo>
                        <a:pt x="245" y="402"/>
                      </a:lnTo>
                      <a:lnTo>
                        <a:pt x="207" y="418"/>
                      </a:lnTo>
                      <a:lnTo>
                        <a:pt x="170" y="433"/>
                      </a:lnTo>
                      <a:lnTo>
                        <a:pt x="132" y="446"/>
                      </a:lnTo>
                      <a:lnTo>
                        <a:pt x="94" y="462"/>
                      </a:lnTo>
                      <a:lnTo>
                        <a:pt x="72" y="472"/>
                      </a:lnTo>
                      <a:lnTo>
                        <a:pt x="50" y="484"/>
                      </a:lnTo>
                      <a:lnTo>
                        <a:pt x="31" y="501"/>
                      </a:lnTo>
                      <a:lnTo>
                        <a:pt x="0" y="537"/>
                      </a:lnTo>
                      <a:lnTo>
                        <a:pt x="2" y="532"/>
                      </a:lnTo>
                      <a:lnTo>
                        <a:pt x="4" y="520"/>
                      </a:lnTo>
                      <a:lnTo>
                        <a:pt x="9" y="502"/>
                      </a:lnTo>
                      <a:lnTo>
                        <a:pt x="17" y="478"/>
                      </a:lnTo>
                      <a:lnTo>
                        <a:pt x="28" y="450"/>
                      </a:lnTo>
                      <a:lnTo>
                        <a:pt x="42" y="419"/>
                      </a:lnTo>
                      <a:lnTo>
                        <a:pt x="63" y="386"/>
                      </a:lnTo>
                      <a:lnTo>
                        <a:pt x="87" y="351"/>
                      </a:lnTo>
                      <a:lnTo>
                        <a:pt x="117" y="316"/>
                      </a:lnTo>
                      <a:lnTo>
                        <a:pt x="152" y="283"/>
                      </a:lnTo>
                      <a:lnTo>
                        <a:pt x="184" y="258"/>
                      </a:lnTo>
                      <a:lnTo>
                        <a:pt x="218" y="233"/>
                      </a:lnTo>
                      <a:lnTo>
                        <a:pt x="252" y="209"/>
                      </a:lnTo>
                      <a:lnTo>
                        <a:pt x="285" y="185"/>
                      </a:lnTo>
                      <a:lnTo>
                        <a:pt x="319" y="159"/>
                      </a:lnTo>
                      <a:lnTo>
                        <a:pt x="349" y="133"/>
                      </a:lnTo>
                      <a:lnTo>
                        <a:pt x="379" y="103"/>
                      </a:lnTo>
                      <a:lnTo>
                        <a:pt x="404" y="73"/>
                      </a:lnTo>
                      <a:lnTo>
                        <a:pt x="427" y="38"/>
                      </a:lnTo>
                      <a:lnTo>
                        <a:pt x="445" y="0"/>
                      </a:lnTo>
                      <a:close/>
                    </a:path>
                  </a:pathLst>
                </a:custGeom>
                <a:solidFill>
                  <a:schemeClr val="accent1">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92500" lnSpcReduction="1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grpSp>
          <p:sp>
            <p:nvSpPr>
              <p:cNvPr id="42" name="îSḻîḑè"/>
              <p:cNvSpPr/>
              <p:nvPr/>
            </p:nvSpPr>
            <p:spPr>
              <a:xfrm>
                <a:off x="6661233" y="3059912"/>
                <a:ext cx="318870" cy="318792"/>
              </a:xfrm>
              <a:prstGeom prst="ellipse">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cs typeface="+mn-ea"/>
                  <a:sym typeface="+mn-lt"/>
                </a:endParaRPr>
              </a:p>
            </p:txBody>
          </p:sp>
          <p:sp>
            <p:nvSpPr>
              <p:cNvPr id="43" name="ïšḻiḓe"/>
              <p:cNvSpPr/>
              <p:nvPr/>
            </p:nvSpPr>
            <p:spPr>
              <a:xfrm>
                <a:off x="4791126" y="2622886"/>
                <a:ext cx="561924" cy="561075"/>
              </a:xfrm>
              <a:custGeom>
                <a:avLst/>
                <a:gdLst>
                  <a:gd name="T0" fmla="*/ 3060 w 6120"/>
                  <a:gd name="T1" fmla="*/ 0 h 6120"/>
                  <a:gd name="T2" fmla="*/ 0 w 6120"/>
                  <a:gd name="T3" fmla="*/ 3060 h 6120"/>
                  <a:gd name="T4" fmla="*/ 3060 w 6120"/>
                  <a:gd name="T5" fmla="*/ 6120 h 6120"/>
                  <a:gd name="T6" fmla="*/ 6120 w 6120"/>
                  <a:gd name="T7" fmla="*/ 3060 h 6120"/>
                  <a:gd name="T8" fmla="*/ 3060 w 6120"/>
                  <a:gd name="T9" fmla="*/ 0 h 6120"/>
                  <a:gd name="T10" fmla="*/ 4635 w 6120"/>
                  <a:gd name="T11" fmla="*/ 4862 h 6120"/>
                  <a:gd name="T12" fmla="*/ 3060 w 6120"/>
                  <a:gd name="T13" fmla="*/ 5453 h 6120"/>
                  <a:gd name="T14" fmla="*/ 1486 w 6120"/>
                  <a:gd name="T15" fmla="*/ 4862 h 6120"/>
                  <a:gd name="T16" fmla="*/ 1416 w 6120"/>
                  <a:gd name="T17" fmla="*/ 4655 h 6120"/>
                  <a:gd name="T18" fmla="*/ 2632 w 6120"/>
                  <a:gd name="T19" fmla="*/ 3147 h 6120"/>
                  <a:gd name="T20" fmla="*/ 2107 w 6120"/>
                  <a:gd name="T21" fmla="*/ 2147 h 6120"/>
                  <a:gd name="T22" fmla="*/ 3060 w 6120"/>
                  <a:gd name="T23" fmla="*/ 1027 h 6120"/>
                  <a:gd name="T24" fmla="*/ 4013 w 6120"/>
                  <a:gd name="T25" fmla="*/ 2147 h 6120"/>
                  <a:gd name="T26" fmla="*/ 3488 w 6120"/>
                  <a:gd name="T27" fmla="*/ 3147 h 6120"/>
                  <a:gd name="T28" fmla="*/ 4705 w 6120"/>
                  <a:gd name="T29" fmla="*/ 4654 h 6120"/>
                  <a:gd name="T30" fmla="*/ 4635 w 6120"/>
                  <a:gd name="T31" fmla="*/ 4862 h 6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0" h="6120">
                    <a:moveTo>
                      <a:pt x="3060" y="0"/>
                    </a:moveTo>
                    <a:cubicBezTo>
                      <a:pt x="1367" y="0"/>
                      <a:pt x="0" y="1371"/>
                      <a:pt x="0" y="3060"/>
                    </a:cubicBezTo>
                    <a:cubicBezTo>
                      <a:pt x="0" y="4751"/>
                      <a:pt x="1370" y="6120"/>
                      <a:pt x="3060" y="6120"/>
                    </a:cubicBezTo>
                    <a:cubicBezTo>
                      <a:pt x="4758" y="6120"/>
                      <a:pt x="6120" y="4744"/>
                      <a:pt x="6120" y="3060"/>
                    </a:cubicBezTo>
                    <a:cubicBezTo>
                      <a:pt x="6120" y="1367"/>
                      <a:pt x="4748" y="0"/>
                      <a:pt x="3060" y="0"/>
                    </a:cubicBezTo>
                    <a:close/>
                    <a:moveTo>
                      <a:pt x="4635" y="4862"/>
                    </a:moveTo>
                    <a:cubicBezTo>
                      <a:pt x="4198" y="5245"/>
                      <a:pt x="3645" y="5453"/>
                      <a:pt x="3060" y="5453"/>
                    </a:cubicBezTo>
                    <a:cubicBezTo>
                      <a:pt x="2475" y="5453"/>
                      <a:pt x="1922" y="5245"/>
                      <a:pt x="1486" y="4862"/>
                    </a:cubicBezTo>
                    <a:cubicBezTo>
                      <a:pt x="1427" y="4811"/>
                      <a:pt x="1400" y="4731"/>
                      <a:pt x="1416" y="4655"/>
                    </a:cubicBezTo>
                    <a:cubicBezTo>
                      <a:pt x="1566" y="3919"/>
                      <a:pt x="2035" y="3338"/>
                      <a:pt x="2632" y="3147"/>
                    </a:cubicBezTo>
                    <a:cubicBezTo>
                      <a:pt x="2320" y="2963"/>
                      <a:pt x="2107" y="2584"/>
                      <a:pt x="2107" y="2147"/>
                    </a:cubicBezTo>
                    <a:cubicBezTo>
                      <a:pt x="2107" y="1528"/>
                      <a:pt x="2533" y="1027"/>
                      <a:pt x="3060" y="1027"/>
                    </a:cubicBezTo>
                    <a:cubicBezTo>
                      <a:pt x="3587" y="1027"/>
                      <a:pt x="4013" y="1528"/>
                      <a:pt x="4013" y="2147"/>
                    </a:cubicBezTo>
                    <a:cubicBezTo>
                      <a:pt x="4013" y="2584"/>
                      <a:pt x="3800" y="2963"/>
                      <a:pt x="3488" y="3147"/>
                    </a:cubicBezTo>
                    <a:cubicBezTo>
                      <a:pt x="4085" y="3338"/>
                      <a:pt x="4554" y="3918"/>
                      <a:pt x="4705" y="4654"/>
                    </a:cubicBezTo>
                    <a:cubicBezTo>
                      <a:pt x="4720" y="4731"/>
                      <a:pt x="4694" y="4811"/>
                      <a:pt x="4635" y="48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GB" dirty="0">
                  <a:cs typeface="+mn-ea"/>
                  <a:sym typeface="+mn-lt"/>
                </a:endParaRPr>
              </a:p>
            </p:txBody>
          </p:sp>
          <p:sp>
            <p:nvSpPr>
              <p:cNvPr id="44" name="íşļïďe"/>
              <p:cNvSpPr/>
              <p:nvPr/>
            </p:nvSpPr>
            <p:spPr>
              <a:xfrm>
                <a:off x="5916581" y="3028127"/>
                <a:ext cx="474694" cy="473779"/>
              </a:xfrm>
              <a:custGeom>
                <a:avLst/>
                <a:gdLst>
                  <a:gd name="T0" fmla="*/ 325 w 333"/>
                  <a:gd name="T1" fmla="*/ 136 h 333"/>
                  <a:gd name="T2" fmla="*/ 295 w 333"/>
                  <a:gd name="T3" fmla="*/ 132 h 333"/>
                  <a:gd name="T4" fmla="*/ 282 w 333"/>
                  <a:gd name="T5" fmla="*/ 100 h 333"/>
                  <a:gd name="T6" fmla="*/ 301 w 333"/>
                  <a:gd name="T7" fmla="*/ 77 h 333"/>
                  <a:gd name="T8" fmla="*/ 300 w 333"/>
                  <a:gd name="T9" fmla="*/ 64 h 333"/>
                  <a:gd name="T10" fmla="*/ 269 w 333"/>
                  <a:gd name="T11" fmla="*/ 33 h 333"/>
                  <a:gd name="T12" fmla="*/ 257 w 333"/>
                  <a:gd name="T13" fmla="*/ 33 h 333"/>
                  <a:gd name="T14" fmla="*/ 233 w 333"/>
                  <a:gd name="T15" fmla="*/ 51 h 333"/>
                  <a:gd name="T16" fmla="*/ 201 w 333"/>
                  <a:gd name="T17" fmla="*/ 38 h 333"/>
                  <a:gd name="T18" fmla="*/ 198 w 333"/>
                  <a:gd name="T19" fmla="*/ 8 h 333"/>
                  <a:gd name="T20" fmla="*/ 188 w 333"/>
                  <a:gd name="T21" fmla="*/ 0 h 333"/>
                  <a:gd name="T22" fmla="*/ 145 w 333"/>
                  <a:gd name="T23" fmla="*/ 0 h 333"/>
                  <a:gd name="T24" fmla="*/ 136 w 333"/>
                  <a:gd name="T25" fmla="*/ 8 h 333"/>
                  <a:gd name="T26" fmla="*/ 132 w 333"/>
                  <a:gd name="T27" fmla="*/ 38 h 333"/>
                  <a:gd name="T28" fmla="*/ 100 w 333"/>
                  <a:gd name="T29" fmla="*/ 51 h 333"/>
                  <a:gd name="T30" fmla="*/ 77 w 333"/>
                  <a:gd name="T31" fmla="*/ 33 h 333"/>
                  <a:gd name="T32" fmla="*/ 64 w 333"/>
                  <a:gd name="T33" fmla="*/ 33 h 333"/>
                  <a:gd name="T34" fmla="*/ 33 w 333"/>
                  <a:gd name="T35" fmla="*/ 64 h 333"/>
                  <a:gd name="T36" fmla="*/ 33 w 333"/>
                  <a:gd name="T37" fmla="*/ 77 h 333"/>
                  <a:gd name="T38" fmla="*/ 51 w 333"/>
                  <a:gd name="T39" fmla="*/ 100 h 333"/>
                  <a:gd name="T40" fmla="*/ 38 w 333"/>
                  <a:gd name="T41" fmla="*/ 132 h 333"/>
                  <a:gd name="T42" fmla="*/ 8 w 333"/>
                  <a:gd name="T43" fmla="*/ 136 h 333"/>
                  <a:gd name="T44" fmla="*/ 0 w 333"/>
                  <a:gd name="T45" fmla="*/ 145 h 333"/>
                  <a:gd name="T46" fmla="*/ 0 w 333"/>
                  <a:gd name="T47" fmla="*/ 188 h 333"/>
                  <a:gd name="T48" fmla="*/ 8 w 333"/>
                  <a:gd name="T49" fmla="*/ 198 h 333"/>
                  <a:gd name="T50" fmla="*/ 38 w 333"/>
                  <a:gd name="T51" fmla="*/ 201 h 333"/>
                  <a:gd name="T52" fmla="*/ 51 w 333"/>
                  <a:gd name="T53" fmla="*/ 233 h 333"/>
                  <a:gd name="T54" fmla="*/ 33 w 333"/>
                  <a:gd name="T55" fmla="*/ 257 h 333"/>
                  <a:gd name="T56" fmla="*/ 34 w 333"/>
                  <a:gd name="T57" fmla="*/ 269 h 333"/>
                  <a:gd name="T58" fmla="*/ 64 w 333"/>
                  <a:gd name="T59" fmla="*/ 300 h 333"/>
                  <a:gd name="T60" fmla="*/ 77 w 333"/>
                  <a:gd name="T61" fmla="*/ 301 h 333"/>
                  <a:gd name="T62" fmla="*/ 100 w 333"/>
                  <a:gd name="T63" fmla="*/ 282 h 333"/>
                  <a:gd name="T64" fmla="*/ 132 w 333"/>
                  <a:gd name="T65" fmla="*/ 295 h 333"/>
                  <a:gd name="T66" fmla="*/ 136 w 333"/>
                  <a:gd name="T67" fmla="*/ 325 h 333"/>
                  <a:gd name="T68" fmla="*/ 145 w 333"/>
                  <a:gd name="T69" fmla="*/ 333 h 333"/>
                  <a:gd name="T70" fmla="*/ 188 w 333"/>
                  <a:gd name="T71" fmla="*/ 333 h 333"/>
                  <a:gd name="T72" fmla="*/ 198 w 333"/>
                  <a:gd name="T73" fmla="*/ 325 h 333"/>
                  <a:gd name="T74" fmla="*/ 201 w 333"/>
                  <a:gd name="T75" fmla="*/ 295 h 333"/>
                  <a:gd name="T76" fmla="*/ 233 w 333"/>
                  <a:gd name="T77" fmla="*/ 282 h 333"/>
                  <a:gd name="T78" fmla="*/ 257 w 333"/>
                  <a:gd name="T79" fmla="*/ 301 h 333"/>
                  <a:gd name="T80" fmla="*/ 269 w 333"/>
                  <a:gd name="T81" fmla="*/ 300 h 333"/>
                  <a:gd name="T82" fmla="*/ 300 w 333"/>
                  <a:gd name="T83" fmla="*/ 269 h 333"/>
                  <a:gd name="T84" fmla="*/ 301 w 333"/>
                  <a:gd name="T85" fmla="*/ 257 h 333"/>
                  <a:gd name="T86" fmla="*/ 282 w 333"/>
                  <a:gd name="T87" fmla="*/ 233 h 333"/>
                  <a:gd name="T88" fmla="*/ 295 w 333"/>
                  <a:gd name="T89" fmla="*/ 201 h 333"/>
                  <a:gd name="T90" fmla="*/ 325 w 333"/>
                  <a:gd name="T91" fmla="*/ 198 h 333"/>
                  <a:gd name="T92" fmla="*/ 333 w 333"/>
                  <a:gd name="T93" fmla="*/ 188 h 333"/>
                  <a:gd name="T94" fmla="*/ 333 w 333"/>
                  <a:gd name="T95" fmla="*/ 145 h 333"/>
                  <a:gd name="T96" fmla="*/ 325 w 333"/>
                  <a:gd name="T97" fmla="*/ 136 h 333"/>
                  <a:gd name="T98" fmla="*/ 167 w 333"/>
                  <a:gd name="T99" fmla="*/ 250 h 333"/>
                  <a:gd name="T100" fmla="*/ 83 w 333"/>
                  <a:gd name="T101" fmla="*/ 167 h 333"/>
                  <a:gd name="T102" fmla="*/ 167 w 333"/>
                  <a:gd name="T103" fmla="*/ 83 h 333"/>
                  <a:gd name="T104" fmla="*/ 250 w 333"/>
                  <a:gd name="T105" fmla="*/ 167 h 333"/>
                  <a:gd name="T106" fmla="*/ 167 w 333"/>
                  <a:gd name="T107" fmla="*/ 25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3" h="333">
                    <a:moveTo>
                      <a:pt x="325" y="136"/>
                    </a:moveTo>
                    <a:lnTo>
                      <a:pt x="295" y="132"/>
                    </a:lnTo>
                    <a:cubicBezTo>
                      <a:pt x="292" y="121"/>
                      <a:pt x="288" y="110"/>
                      <a:pt x="282" y="100"/>
                    </a:cubicBezTo>
                    <a:lnTo>
                      <a:pt x="301" y="77"/>
                    </a:lnTo>
                    <a:cubicBezTo>
                      <a:pt x="303" y="73"/>
                      <a:pt x="303" y="67"/>
                      <a:pt x="300" y="64"/>
                    </a:cubicBezTo>
                    <a:lnTo>
                      <a:pt x="269" y="33"/>
                    </a:lnTo>
                    <a:cubicBezTo>
                      <a:pt x="266" y="30"/>
                      <a:pt x="260" y="30"/>
                      <a:pt x="257" y="33"/>
                    </a:cubicBezTo>
                    <a:lnTo>
                      <a:pt x="233" y="51"/>
                    </a:lnTo>
                    <a:cubicBezTo>
                      <a:pt x="223" y="45"/>
                      <a:pt x="213" y="41"/>
                      <a:pt x="201" y="38"/>
                    </a:cubicBezTo>
                    <a:lnTo>
                      <a:pt x="198" y="8"/>
                    </a:lnTo>
                    <a:cubicBezTo>
                      <a:pt x="197" y="4"/>
                      <a:pt x="193" y="0"/>
                      <a:pt x="188" y="0"/>
                    </a:cubicBezTo>
                    <a:lnTo>
                      <a:pt x="145" y="0"/>
                    </a:lnTo>
                    <a:cubicBezTo>
                      <a:pt x="140" y="0"/>
                      <a:pt x="136" y="4"/>
                      <a:pt x="136" y="8"/>
                    </a:cubicBezTo>
                    <a:lnTo>
                      <a:pt x="132" y="38"/>
                    </a:lnTo>
                    <a:cubicBezTo>
                      <a:pt x="121" y="41"/>
                      <a:pt x="110" y="46"/>
                      <a:pt x="100" y="51"/>
                    </a:cubicBezTo>
                    <a:lnTo>
                      <a:pt x="77" y="33"/>
                    </a:lnTo>
                    <a:cubicBezTo>
                      <a:pt x="73" y="30"/>
                      <a:pt x="67" y="30"/>
                      <a:pt x="64" y="33"/>
                    </a:cubicBezTo>
                    <a:lnTo>
                      <a:pt x="33" y="64"/>
                    </a:lnTo>
                    <a:cubicBezTo>
                      <a:pt x="30" y="67"/>
                      <a:pt x="30" y="73"/>
                      <a:pt x="33" y="77"/>
                    </a:cubicBezTo>
                    <a:lnTo>
                      <a:pt x="51" y="100"/>
                    </a:lnTo>
                    <a:cubicBezTo>
                      <a:pt x="45" y="110"/>
                      <a:pt x="41" y="121"/>
                      <a:pt x="38" y="132"/>
                    </a:cubicBezTo>
                    <a:lnTo>
                      <a:pt x="8" y="136"/>
                    </a:lnTo>
                    <a:cubicBezTo>
                      <a:pt x="4" y="136"/>
                      <a:pt x="0" y="140"/>
                      <a:pt x="0" y="145"/>
                    </a:cubicBezTo>
                    <a:lnTo>
                      <a:pt x="0" y="188"/>
                    </a:lnTo>
                    <a:cubicBezTo>
                      <a:pt x="0" y="193"/>
                      <a:pt x="4" y="197"/>
                      <a:pt x="8" y="198"/>
                    </a:cubicBezTo>
                    <a:lnTo>
                      <a:pt x="38" y="201"/>
                    </a:lnTo>
                    <a:cubicBezTo>
                      <a:pt x="41" y="213"/>
                      <a:pt x="46" y="223"/>
                      <a:pt x="51" y="233"/>
                    </a:cubicBezTo>
                    <a:lnTo>
                      <a:pt x="33" y="257"/>
                    </a:lnTo>
                    <a:cubicBezTo>
                      <a:pt x="30" y="260"/>
                      <a:pt x="30" y="266"/>
                      <a:pt x="34" y="269"/>
                    </a:cubicBezTo>
                    <a:lnTo>
                      <a:pt x="64" y="300"/>
                    </a:lnTo>
                    <a:cubicBezTo>
                      <a:pt x="67" y="303"/>
                      <a:pt x="73" y="303"/>
                      <a:pt x="77" y="301"/>
                    </a:cubicBezTo>
                    <a:lnTo>
                      <a:pt x="100" y="282"/>
                    </a:lnTo>
                    <a:cubicBezTo>
                      <a:pt x="110" y="288"/>
                      <a:pt x="121" y="292"/>
                      <a:pt x="132" y="295"/>
                    </a:cubicBezTo>
                    <a:lnTo>
                      <a:pt x="136" y="325"/>
                    </a:lnTo>
                    <a:cubicBezTo>
                      <a:pt x="136" y="330"/>
                      <a:pt x="140" y="333"/>
                      <a:pt x="145" y="333"/>
                    </a:cubicBezTo>
                    <a:lnTo>
                      <a:pt x="188" y="333"/>
                    </a:lnTo>
                    <a:cubicBezTo>
                      <a:pt x="193" y="333"/>
                      <a:pt x="197" y="330"/>
                      <a:pt x="198" y="325"/>
                    </a:cubicBezTo>
                    <a:lnTo>
                      <a:pt x="201" y="295"/>
                    </a:lnTo>
                    <a:cubicBezTo>
                      <a:pt x="213" y="292"/>
                      <a:pt x="223" y="288"/>
                      <a:pt x="233" y="282"/>
                    </a:cubicBezTo>
                    <a:lnTo>
                      <a:pt x="257" y="301"/>
                    </a:lnTo>
                    <a:cubicBezTo>
                      <a:pt x="260" y="303"/>
                      <a:pt x="266" y="303"/>
                      <a:pt x="269" y="300"/>
                    </a:cubicBezTo>
                    <a:lnTo>
                      <a:pt x="300" y="269"/>
                    </a:lnTo>
                    <a:cubicBezTo>
                      <a:pt x="303" y="266"/>
                      <a:pt x="303" y="260"/>
                      <a:pt x="301" y="257"/>
                    </a:cubicBezTo>
                    <a:lnTo>
                      <a:pt x="282" y="233"/>
                    </a:lnTo>
                    <a:cubicBezTo>
                      <a:pt x="288" y="223"/>
                      <a:pt x="292" y="213"/>
                      <a:pt x="295" y="201"/>
                    </a:cubicBezTo>
                    <a:lnTo>
                      <a:pt x="325" y="198"/>
                    </a:lnTo>
                    <a:cubicBezTo>
                      <a:pt x="330" y="197"/>
                      <a:pt x="333" y="193"/>
                      <a:pt x="333" y="188"/>
                    </a:cubicBezTo>
                    <a:lnTo>
                      <a:pt x="333" y="145"/>
                    </a:lnTo>
                    <a:cubicBezTo>
                      <a:pt x="333" y="140"/>
                      <a:pt x="330" y="136"/>
                      <a:pt x="325" y="136"/>
                    </a:cubicBezTo>
                    <a:close/>
                    <a:moveTo>
                      <a:pt x="167" y="250"/>
                    </a:moveTo>
                    <a:cubicBezTo>
                      <a:pt x="121" y="250"/>
                      <a:pt x="83" y="213"/>
                      <a:pt x="83" y="167"/>
                    </a:cubicBezTo>
                    <a:cubicBezTo>
                      <a:pt x="83" y="121"/>
                      <a:pt x="121" y="83"/>
                      <a:pt x="167" y="83"/>
                    </a:cubicBezTo>
                    <a:cubicBezTo>
                      <a:pt x="213" y="83"/>
                      <a:pt x="250" y="121"/>
                      <a:pt x="250" y="167"/>
                    </a:cubicBezTo>
                    <a:cubicBezTo>
                      <a:pt x="250" y="213"/>
                      <a:pt x="213" y="250"/>
                      <a:pt x="167" y="2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GB" dirty="0">
                  <a:cs typeface="+mn-ea"/>
                  <a:sym typeface="+mn-lt"/>
                </a:endParaRPr>
              </a:p>
            </p:txBody>
          </p:sp>
          <p:grpSp>
            <p:nvGrpSpPr>
              <p:cNvPr id="45" name="iş1îḑè"/>
              <p:cNvGrpSpPr/>
              <p:nvPr/>
            </p:nvGrpSpPr>
            <p:grpSpPr>
              <a:xfrm>
                <a:off x="6405521" y="4474586"/>
                <a:ext cx="751879" cy="751696"/>
                <a:chOff x="6405521" y="4474586"/>
                <a:chExt cx="751879" cy="751696"/>
              </a:xfrm>
            </p:grpSpPr>
            <p:sp>
              <p:nvSpPr>
                <p:cNvPr id="49" name="iṩlíḍe"/>
                <p:cNvSpPr/>
                <p:nvPr/>
              </p:nvSpPr>
              <p:spPr>
                <a:xfrm>
                  <a:off x="6405521" y="4474586"/>
                  <a:ext cx="751879" cy="751696"/>
                </a:xfrm>
                <a:prstGeom prst="ellipse">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cs typeface="+mn-ea"/>
                    <a:sym typeface="+mn-lt"/>
                  </a:endParaRPr>
                </a:p>
              </p:txBody>
            </p:sp>
            <p:sp>
              <p:nvSpPr>
                <p:cNvPr id="50" name="ïşlidê"/>
                <p:cNvSpPr/>
                <p:nvPr/>
              </p:nvSpPr>
              <p:spPr>
                <a:xfrm>
                  <a:off x="6581096" y="4646980"/>
                  <a:ext cx="400730" cy="406908"/>
                </a:xfrm>
                <a:custGeom>
                  <a:avLst/>
                  <a:gdLst>
                    <a:gd name="connsiteX0" fmla="*/ 93 w 595851"/>
                    <a:gd name="connsiteY0" fmla="*/ 348663 h 605039"/>
                    <a:gd name="connsiteX1" fmla="*/ 82820 w 595851"/>
                    <a:gd name="connsiteY1" fmla="*/ 348663 h 605039"/>
                    <a:gd name="connsiteX2" fmla="*/ 109188 w 595851"/>
                    <a:gd name="connsiteY2" fmla="*/ 370075 h 605039"/>
                    <a:gd name="connsiteX3" fmla="*/ 152548 w 595851"/>
                    <a:gd name="connsiteY3" fmla="*/ 575570 h 605039"/>
                    <a:gd name="connsiteX4" fmla="*/ 135093 w 595851"/>
                    <a:gd name="connsiteY4" fmla="*/ 596889 h 605039"/>
                    <a:gd name="connsiteX5" fmla="*/ 0 w 595851"/>
                    <a:gd name="connsiteY5" fmla="*/ 596889 h 605039"/>
                    <a:gd name="connsiteX6" fmla="*/ 329155 w 595851"/>
                    <a:gd name="connsiteY6" fmla="*/ 0 h 605039"/>
                    <a:gd name="connsiteX7" fmla="*/ 383657 w 595851"/>
                    <a:gd name="connsiteY7" fmla="*/ 139414 h 605039"/>
                    <a:gd name="connsiteX8" fmla="*/ 383657 w 595851"/>
                    <a:gd name="connsiteY8" fmla="*/ 241656 h 605039"/>
                    <a:gd name="connsiteX9" fmla="*/ 409376 w 595851"/>
                    <a:gd name="connsiteY9" fmla="*/ 236280 h 605039"/>
                    <a:gd name="connsiteX10" fmla="*/ 567124 w 595851"/>
                    <a:gd name="connsiteY10" fmla="*/ 249257 h 605039"/>
                    <a:gd name="connsiteX11" fmla="*/ 574831 w 595851"/>
                    <a:gd name="connsiteY11" fmla="*/ 321374 h 605039"/>
                    <a:gd name="connsiteX12" fmla="*/ 573902 w 595851"/>
                    <a:gd name="connsiteY12" fmla="*/ 414811 h 605039"/>
                    <a:gd name="connsiteX13" fmla="*/ 550319 w 595851"/>
                    <a:gd name="connsiteY13" fmla="*/ 507321 h 605039"/>
                    <a:gd name="connsiteX14" fmla="*/ 473998 w 595851"/>
                    <a:gd name="connsiteY14" fmla="*/ 599831 h 605039"/>
                    <a:gd name="connsiteX15" fmla="*/ 370937 w 595851"/>
                    <a:gd name="connsiteY15" fmla="*/ 603168 h 605039"/>
                    <a:gd name="connsiteX16" fmla="*/ 193597 w 595851"/>
                    <a:gd name="connsiteY16" fmla="*/ 593528 h 605039"/>
                    <a:gd name="connsiteX17" fmla="*/ 136403 w 595851"/>
                    <a:gd name="connsiteY17" fmla="*/ 345197 h 605039"/>
                    <a:gd name="connsiteX18" fmla="*/ 165929 w 595851"/>
                    <a:gd name="connsiteY18" fmla="*/ 314886 h 605039"/>
                    <a:gd name="connsiteX19" fmla="*/ 168900 w 595851"/>
                    <a:gd name="connsiteY19" fmla="*/ 306914 h 605039"/>
                    <a:gd name="connsiteX20" fmla="*/ 193597 w 595851"/>
                    <a:gd name="connsiteY20" fmla="*/ 268167 h 605039"/>
                    <a:gd name="connsiteX21" fmla="*/ 310586 w 595851"/>
                    <a:gd name="connsiteY21" fmla="*/ 59696 h 605039"/>
                    <a:gd name="connsiteX22" fmla="*/ 329155 w 595851"/>
                    <a:gd name="connsiteY22" fmla="*/ 0 h 6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5851" h="605039">
                      <a:moveTo>
                        <a:pt x="93" y="348663"/>
                      </a:moveTo>
                      <a:lnTo>
                        <a:pt x="82820" y="348663"/>
                      </a:lnTo>
                      <a:cubicBezTo>
                        <a:pt x="94797" y="348663"/>
                        <a:pt x="106682" y="358303"/>
                        <a:pt x="109188" y="370075"/>
                      </a:cubicBezTo>
                      <a:lnTo>
                        <a:pt x="152548" y="575570"/>
                      </a:lnTo>
                      <a:cubicBezTo>
                        <a:pt x="154962" y="587342"/>
                        <a:pt x="147163" y="596982"/>
                        <a:pt x="135093" y="596889"/>
                      </a:cubicBezTo>
                      <a:lnTo>
                        <a:pt x="0" y="596889"/>
                      </a:lnTo>
                      <a:close/>
                      <a:moveTo>
                        <a:pt x="329155" y="0"/>
                      </a:moveTo>
                      <a:cubicBezTo>
                        <a:pt x="357195" y="0"/>
                        <a:pt x="423674" y="18632"/>
                        <a:pt x="383657" y="139414"/>
                      </a:cubicBezTo>
                      <a:cubicBezTo>
                        <a:pt x="343825" y="260196"/>
                        <a:pt x="383657" y="241656"/>
                        <a:pt x="383657" y="241656"/>
                      </a:cubicBezTo>
                      <a:cubicBezTo>
                        <a:pt x="392849" y="239432"/>
                        <a:pt x="401391" y="237671"/>
                        <a:pt x="409376" y="236280"/>
                      </a:cubicBezTo>
                      <a:cubicBezTo>
                        <a:pt x="409376" y="236280"/>
                        <a:pt x="524693" y="210511"/>
                        <a:pt x="567124" y="249257"/>
                      </a:cubicBezTo>
                      <a:cubicBezTo>
                        <a:pt x="601199" y="280310"/>
                        <a:pt x="574831" y="321374"/>
                        <a:pt x="574831" y="321374"/>
                      </a:cubicBezTo>
                      <a:cubicBezTo>
                        <a:pt x="574831" y="321374"/>
                        <a:pt x="622740" y="364014"/>
                        <a:pt x="573902" y="414811"/>
                      </a:cubicBezTo>
                      <a:cubicBezTo>
                        <a:pt x="573902" y="414811"/>
                        <a:pt x="605099" y="466165"/>
                        <a:pt x="550319" y="507321"/>
                      </a:cubicBezTo>
                      <a:cubicBezTo>
                        <a:pt x="550319" y="507321"/>
                        <a:pt x="575759" y="578140"/>
                        <a:pt x="473998" y="599831"/>
                      </a:cubicBezTo>
                      <a:cubicBezTo>
                        <a:pt x="444101" y="606227"/>
                        <a:pt x="406405" y="605949"/>
                        <a:pt x="370937" y="603168"/>
                      </a:cubicBezTo>
                      <a:cubicBezTo>
                        <a:pt x="282174" y="605022"/>
                        <a:pt x="193597" y="593528"/>
                        <a:pt x="193597" y="593528"/>
                      </a:cubicBezTo>
                      <a:lnTo>
                        <a:pt x="136403" y="345197"/>
                      </a:lnTo>
                      <a:cubicBezTo>
                        <a:pt x="153858" y="334723"/>
                        <a:pt x="162029" y="322672"/>
                        <a:pt x="165929" y="314886"/>
                      </a:cubicBezTo>
                      <a:cubicBezTo>
                        <a:pt x="166764" y="312476"/>
                        <a:pt x="167786" y="309695"/>
                        <a:pt x="168900" y="306914"/>
                      </a:cubicBezTo>
                      <a:cubicBezTo>
                        <a:pt x="173728" y="295234"/>
                        <a:pt x="181341" y="281052"/>
                        <a:pt x="193597" y="268167"/>
                      </a:cubicBezTo>
                      <a:cubicBezTo>
                        <a:pt x="250792" y="224322"/>
                        <a:pt x="310586" y="59696"/>
                        <a:pt x="310586" y="59696"/>
                      </a:cubicBezTo>
                      <a:cubicBezTo>
                        <a:pt x="310586" y="59696"/>
                        <a:pt x="301208" y="0"/>
                        <a:pt x="3291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GB" dirty="0">
                    <a:cs typeface="+mn-ea"/>
                    <a:sym typeface="+mn-lt"/>
                  </a:endParaRPr>
                </a:p>
              </p:txBody>
            </p:sp>
          </p:grpSp>
          <p:grpSp>
            <p:nvGrpSpPr>
              <p:cNvPr id="46" name="ïşḷiḑé"/>
              <p:cNvGrpSpPr/>
              <p:nvPr/>
            </p:nvGrpSpPr>
            <p:grpSpPr>
              <a:xfrm>
                <a:off x="4339625" y="4466134"/>
                <a:ext cx="751879" cy="751696"/>
                <a:chOff x="4339625" y="4466134"/>
                <a:chExt cx="751879" cy="751696"/>
              </a:xfrm>
            </p:grpSpPr>
            <p:sp>
              <p:nvSpPr>
                <p:cNvPr id="47" name="ïşḷiḋe"/>
                <p:cNvSpPr/>
                <p:nvPr/>
              </p:nvSpPr>
              <p:spPr>
                <a:xfrm>
                  <a:off x="4339625" y="4466134"/>
                  <a:ext cx="751879" cy="751696"/>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cs typeface="+mn-ea"/>
                    <a:sym typeface="+mn-lt"/>
                  </a:endParaRPr>
                </a:p>
              </p:txBody>
            </p:sp>
            <p:sp>
              <p:nvSpPr>
                <p:cNvPr id="48" name="íṧľíḑê"/>
                <p:cNvSpPr/>
                <p:nvPr/>
              </p:nvSpPr>
              <p:spPr>
                <a:xfrm>
                  <a:off x="4554328" y="4615847"/>
                  <a:ext cx="322472" cy="452270"/>
                </a:xfrm>
                <a:custGeom>
                  <a:avLst/>
                  <a:gdLst>
                    <a:gd name="T0" fmla="*/ 5809 w 5812"/>
                    <a:gd name="T1" fmla="*/ 6108 h 8163"/>
                    <a:gd name="T2" fmla="*/ 4840 w 5812"/>
                    <a:gd name="T3" fmla="*/ 4042 h 8163"/>
                    <a:gd name="T4" fmla="*/ 4702 w 5812"/>
                    <a:gd name="T5" fmla="*/ 3922 h 8163"/>
                    <a:gd name="T6" fmla="*/ 3828 w 5812"/>
                    <a:gd name="T7" fmla="*/ 888 h 8163"/>
                    <a:gd name="T8" fmla="*/ 2944 w 5812"/>
                    <a:gd name="T9" fmla="*/ 13 h 8163"/>
                    <a:gd name="T10" fmla="*/ 2868 w 5812"/>
                    <a:gd name="T11" fmla="*/ 13 h 8163"/>
                    <a:gd name="T12" fmla="*/ 1984 w 5812"/>
                    <a:gd name="T13" fmla="*/ 888 h 8163"/>
                    <a:gd name="T14" fmla="*/ 1110 w 5812"/>
                    <a:gd name="T15" fmla="*/ 3922 h 8163"/>
                    <a:gd name="T16" fmla="*/ 972 w 5812"/>
                    <a:gd name="T17" fmla="*/ 4042 h 8163"/>
                    <a:gd name="T18" fmla="*/ 3 w 5812"/>
                    <a:gd name="T19" fmla="*/ 6108 h 8163"/>
                    <a:gd name="T20" fmla="*/ 35 w 5812"/>
                    <a:gd name="T21" fmla="*/ 6200 h 8163"/>
                    <a:gd name="T22" fmla="*/ 124 w 5812"/>
                    <a:gd name="T23" fmla="*/ 6239 h 8163"/>
                    <a:gd name="T24" fmla="*/ 1659 w 5812"/>
                    <a:gd name="T25" fmla="*/ 6239 h 8163"/>
                    <a:gd name="T26" fmla="*/ 1926 w 5812"/>
                    <a:gd name="T27" fmla="*/ 6630 h 8163"/>
                    <a:gd name="T28" fmla="*/ 1980 w 5812"/>
                    <a:gd name="T29" fmla="*/ 6652 h 8163"/>
                    <a:gd name="T30" fmla="*/ 2017 w 5812"/>
                    <a:gd name="T31" fmla="*/ 6652 h 8163"/>
                    <a:gd name="T32" fmla="*/ 2743 w 5812"/>
                    <a:gd name="T33" fmla="*/ 8098 h 8163"/>
                    <a:gd name="T34" fmla="*/ 2906 w 5812"/>
                    <a:gd name="T35" fmla="*/ 8163 h 8163"/>
                    <a:gd name="T36" fmla="*/ 3069 w 5812"/>
                    <a:gd name="T37" fmla="*/ 8098 h 8163"/>
                    <a:gd name="T38" fmla="*/ 3795 w 5812"/>
                    <a:gd name="T39" fmla="*/ 6652 h 8163"/>
                    <a:gd name="T40" fmla="*/ 3832 w 5812"/>
                    <a:gd name="T41" fmla="*/ 6652 h 8163"/>
                    <a:gd name="T42" fmla="*/ 3886 w 5812"/>
                    <a:gd name="T43" fmla="*/ 6630 h 8163"/>
                    <a:gd name="T44" fmla="*/ 4153 w 5812"/>
                    <a:gd name="T45" fmla="*/ 6239 h 8163"/>
                    <a:gd name="T46" fmla="*/ 5688 w 5812"/>
                    <a:gd name="T47" fmla="*/ 6239 h 8163"/>
                    <a:gd name="T48" fmla="*/ 5777 w 5812"/>
                    <a:gd name="T49" fmla="*/ 6200 h 8163"/>
                    <a:gd name="T50" fmla="*/ 5809 w 5812"/>
                    <a:gd name="T51" fmla="*/ 6108 h 8163"/>
                    <a:gd name="T52" fmla="*/ 2906 w 5812"/>
                    <a:gd name="T53" fmla="*/ 2094 h 8163"/>
                    <a:gd name="T54" fmla="*/ 3576 w 5812"/>
                    <a:gd name="T55" fmla="*/ 2764 h 8163"/>
                    <a:gd name="T56" fmla="*/ 2906 w 5812"/>
                    <a:gd name="T57" fmla="*/ 3434 h 8163"/>
                    <a:gd name="T58" fmla="*/ 2236 w 5812"/>
                    <a:gd name="T59" fmla="*/ 2764 h 8163"/>
                    <a:gd name="T60" fmla="*/ 2906 w 5812"/>
                    <a:gd name="T61" fmla="*/ 2094 h 8163"/>
                    <a:gd name="T62" fmla="*/ 2906 w 5812"/>
                    <a:gd name="T63" fmla="*/ 7567 h 8163"/>
                    <a:gd name="T64" fmla="*/ 2494 w 5812"/>
                    <a:gd name="T65" fmla="*/ 6652 h 8163"/>
                    <a:gd name="T66" fmla="*/ 3318 w 5812"/>
                    <a:gd name="T67" fmla="*/ 6652 h 8163"/>
                    <a:gd name="T68" fmla="*/ 2906 w 5812"/>
                    <a:gd name="T69" fmla="*/ 7567 h 8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12" h="8163">
                      <a:moveTo>
                        <a:pt x="5809" y="6108"/>
                      </a:moveTo>
                      <a:cubicBezTo>
                        <a:pt x="5733" y="5070"/>
                        <a:pt x="5240" y="4412"/>
                        <a:pt x="4840" y="4042"/>
                      </a:cubicBezTo>
                      <a:cubicBezTo>
                        <a:pt x="4793" y="3999"/>
                        <a:pt x="4748" y="3959"/>
                        <a:pt x="4702" y="3922"/>
                      </a:cubicBezTo>
                      <a:cubicBezTo>
                        <a:pt x="4702" y="2430"/>
                        <a:pt x="4227" y="1449"/>
                        <a:pt x="3828" y="888"/>
                      </a:cubicBezTo>
                      <a:cubicBezTo>
                        <a:pt x="3393" y="277"/>
                        <a:pt x="2962" y="24"/>
                        <a:pt x="2944" y="13"/>
                      </a:cubicBezTo>
                      <a:cubicBezTo>
                        <a:pt x="2920" y="0"/>
                        <a:pt x="2892" y="0"/>
                        <a:pt x="2868" y="13"/>
                      </a:cubicBezTo>
                      <a:cubicBezTo>
                        <a:pt x="2850" y="24"/>
                        <a:pt x="2419" y="277"/>
                        <a:pt x="1984" y="888"/>
                      </a:cubicBezTo>
                      <a:cubicBezTo>
                        <a:pt x="1585" y="1449"/>
                        <a:pt x="1110" y="2430"/>
                        <a:pt x="1110" y="3922"/>
                      </a:cubicBezTo>
                      <a:cubicBezTo>
                        <a:pt x="1064" y="3959"/>
                        <a:pt x="1019" y="3999"/>
                        <a:pt x="972" y="4042"/>
                      </a:cubicBezTo>
                      <a:cubicBezTo>
                        <a:pt x="572" y="4412"/>
                        <a:pt x="79" y="5070"/>
                        <a:pt x="3" y="6108"/>
                      </a:cubicBezTo>
                      <a:cubicBezTo>
                        <a:pt x="0" y="6142"/>
                        <a:pt x="12" y="6176"/>
                        <a:pt x="35" y="6200"/>
                      </a:cubicBezTo>
                      <a:cubicBezTo>
                        <a:pt x="58" y="6225"/>
                        <a:pt x="90" y="6239"/>
                        <a:pt x="124" y="6239"/>
                      </a:cubicBezTo>
                      <a:lnTo>
                        <a:pt x="1659" y="6239"/>
                      </a:lnTo>
                      <a:cubicBezTo>
                        <a:pt x="1747" y="6406"/>
                        <a:pt x="1837" y="6540"/>
                        <a:pt x="1926" y="6630"/>
                      </a:cubicBezTo>
                      <a:cubicBezTo>
                        <a:pt x="1940" y="6644"/>
                        <a:pt x="1959" y="6652"/>
                        <a:pt x="1980" y="6652"/>
                      </a:cubicBezTo>
                      <a:lnTo>
                        <a:pt x="2017" y="6652"/>
                      </a:lnTo>
                      <a:cubicBezTo>
                        <a:pt x="2073" y="7455"/>
                        <a:pt x="2714" y="8071"/>
                        <a:pt x="2743" y="8098"/>
                      </a:cubicBezTo>
                      <a:cubicBezTo>
                        <a:pt x="2788" y="8141"/>
                        <a:pt x="2847" y="8163"/>
                        <a:pt x="2906" y="8163"/>
                      </a:cubicBezTo>
                      <a:cubicBezTo>
                        <a:pt x="2965" y="8163"/>
                        <a:pt x="3024" y="8141"/>
                        <a:pt x="3069" y="8098"/>
                      </a:cubicBezTo>
                      <a:cubicBezTo>
                        <a:pt x="3098" y="8071"/>
                        <a:pt x="3738" y="7455"/>
                        <a:pt x="3795" y="6652"/>
                      </a:cubicBezTo>
                      <a:lnTo>
                        <a:pt x="3832" y="6652"/>
                      </a:lnTo>
                      <a:cubicBezTo>
                        <a:pt x="3853" y="6652"/>
                        <a:pt x="3872" y="6644"/>
                        <a:pt x="3886" y="6630"/>
                      </a:cubicBezTo>
                      <a:cubicBezTo>
                        <a:pt x="3975" y="6540"/>
                        <a:pt x="4065" y="6406"/>
                        <a:pt x="4153" y="6239"/>
                      </a:cubicBezTo>
                      <a:lnTo>
                        <a:pt x="5688" y="6239"/>
                      </a:lnTo>
                      <a:cubicBezTo>
                        <a:pt x="5721" y="6239"/>
                        <a:pt x="5754" y="6225"/>
                        <a:pt x="5777" y="6200"/>
                      </a:cubicBezTo>
                      <a:cubicBezTo>
                        <a:pt x="5800" y="6176"/>
                        <a:pt x="5812" y="6142"/>
                        <a:pt x="5809" y="6108"/>
                      </a:cubicBezTo>
                      <a:close/>
                      <a:moveTo>
                        <a:pt x="2906" y="2094"/>
                      </a:moveTo>
                      <a:cubicBezTo>
                        <a:pt x="3276" y="2094"/>
                        <a:pt x="3576" y="2394"/>
                        <a:pt x="3576" y="2764"/>
                      </a:cubicBezTo>
                      <a:cubicBezTo>
                        <a:pt x="3576" y="3134"/>
                        <a:pt x="3276" y="3434"/>
                        <a:pt x="2906" y="3434"/>
                      </a:cubicBezTo>
                      <a:cubicBezTo>
                        <a:pt x="2536" y="3434"/>
                        <a:pt x="2236" y="3134"/>
                        <a:pt x="2236" y="2764"/>
                      </a:cubicBezTo>
                      <a:cubicBezTo>
                        <a:pt x="2236" y="2394"/>
                        <a:pt x="2536" y="2094"/>
                        <a:pt x="2906" y="2094"/>
                      </a:cubicBezTo>
                      <a:close/>
                      <a:moveTo>
                        <a:pt x="2906" y="7567"/>
                      </a:moveTo>
                      <a:cubicBezTo>
                        <a:pt x="2749" y="7369"/>
                        <a:pt x="2531" y="7032"/>
                        <a:pt x="2494" y="6652"/>
                      </a:cubicBezTo>
                      <a:lnTo>
                        <a:pt x="3318" y="6652"/>
                      </a:lnTo>
                      <a:cubicBezTo>
                        <a:pt x="3281" y="7032"/>
                        <a:pt x="3063" y="7369"/>
                        <a:pt x="2906" y="75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GB" dirty="0">
                    <a:cs typeface="+mn-ea"/>
                    <a:sym typeface="+mn-lt"/>
                  </a:endParaRPr>
                </a:p>
              </p:txBody>
            </p:sp>
          </p:grpSp>
        </p:grpSp>
        <p:grpSp>
          <p:nvGrpSpPr>
            <p:cNvPr id="13" name="îṧļîḓé"/>
            <p:cNvGrpSpPr/>
            <p:nvPr/>
          </p:nvGrpSpPr>
          <p:grpSpPr>
            <a:xfrm>
              <a:off x="673100" y="2175620"/>
              <a:ext cx="2736850" cy="1092292"/>
              <a:chOff x="673100" y="2175620"/>
              <a:chExt cx="2736850" cy="1092292"/>
            </a:xfrm>
          </p:grpSpPr>
          <p:sp>
            <p:nvSpPr>
              <p:cNvPr id="14" name="iŝľïďê">
                <a:extLst>
                  <a:ext uri="{FF2B5EF4-FFF2-40B4-BE49-F238E27FC236}">
                    <a16:creationId xmlns="" xmlns:a16="http://schemas.microsoft.com/office/drawing/2014/main" id="{FEE17612-1FBF-4C44-97BE-F40296C4D8E0}"/>
                  </a:ext>
                </a:extLst>
              </p:cNvPr>
              <p:cNvSpPr txBox="1"/>
              <p:nvPr/>
            </p:nvSpPr>
            <p:spPr>
              <a:xfrm>
                <a:off x="673100" y="2631875"/>
                <a:ext cx="2736850" cy="636037"/>
              </a:xfrm>
              <a:prstGeom prst="rect">
                <a:avLst/>
              </a:prstGeom>
              <a:noFill/>
              <a:ln w="3175">
                <a:solidFill>
                  <a:schemeClr val="bg1">
                    <a:lumMod val="75000"/>
                  </a:schemeClr>
                </a:solidFill>
              </a:ln>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50000"/>
                  </a:lnSpc>
                  <a:buSzPct val="25000"/>
                </a:pPr>
                <a:r>
                  <a:rPr lang="zh-CN" altLang="en-US" sz="1100" dirty="0" smtClean="0">
                    <a:cs typeface="+mn-ea"/>
                    <a:sym typeface="+mn-lt"/>
                  </a:rPr>
                  <a:t>请输入您的标题请输入您的标题请输入您的标题请输入您的标题请输入您的标题</a:t>
                </a:r>
                <a:r>
                  <a:rPr lang="en-US" altLang="zh-CN" sz="1100" dirty="0" smtClean="0">
                    <a:cs typeface="+mn-ea"/>
                    <a:sym typeface="+mn-lt"/>
                  </a:rPr>
                  <a:t>…...</a:t>
                </a:r>
                <a:endParaRPr lang="en-US" altLang="zh-CN" sz="1100" dirty="0">
                  <a:cs typeface="+mn-ea"/>
                  <a:sym typeface="+mn-lt"/>
                </a:endParaRPr>
              </a:p>
            </p:txBody>
          </p:sp>
          <p:sp>
            <p:nvSpPr>
              <p:cNvPr id="15" name="íŝḷïḍê">
                <a:extLst>
                  <a:ext uri="{FF2B5EF4-FFF2-40B4-BE49-F238E27FC236}">
                    <a16:creationId xmlns="" xmlns:a16="http://schemas.microsoft.com/office/drawing/2014/main" id="{33F60DCC-6C87-4CBA-91FC-1B22B49BC6C3}"/>
                  </a:ext>
                </a:extLst>
              </p:cNvPr>
              <p:cNvSpPr/>
              <p:nvPr/>
            </p:nvSpPr>
            <p:spPr>
              <a:xfrm>
                <a:off x="673100" y="2175620"/>
                <a:ext cx="2736850" cy="456255"/>
              </a:xfrm>
              <a:prstGeom prst="rect">
                <a:avLst/>
              </a:prstGeom>
              <a:solidFill>
                <a:schemeClr val="accent1"/>
              </a:solidFill>
              <a:ln w="3175">
                <a:solidFill>
                  <a:schemeClr val="bg1">
                    <a:lumMod val="75000"/>
                  </a:schemeClr>
                </a:solid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r"/>
                <a:r>
                  <a:rPr lang="zh-CN" altLang="en-US" b="1" dirty="0" smtClean="0">
                    <a:solidFill>
                      <a:schemeClr val="bg1"/>
                    </a:solidFill>
                    <a:cs typeface="+mn-ea"/>
                    <a:sym typeface="+mn-lt"/>
                  </a:rPr>
                  <a:t>输入标题</a:t>
                </a:r>
                <a:endParaRPr lang="zh-CN" altLang="en-US" b="1" dirty="0">
                  <a:solidFill>
                    <a:schemeClr val="bg1"/>
                  </a:solidFill>
                  <a:cs typeface="+mn-ea"/>
                  <a:sym typeface="+mn-lt"/>
                </a:endParaRPr>
              </a:p>
            </p:txBody>
          </p:sp>
        </p:grpSp>
      </p:grpSp>
    </p:spTree>
    <p:extLst>
      <p:ext uri="{BB962C8B-B14F-4D97-AF65-F5344CB8AC3E}">
        <p14:creationId xmlns:p14="http://schemas.microsoft.com/office/powerpoint/2010/main" val="1535047331"/>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2140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12397" y="1711780"/>
            <a:ext cx="10708091" cy="4490331"/>
            <a:chOff x="812397" y="1123953"/>
            <a:chExt cx="10708091" cy="4490331"/>
          </a:xfrm>
        </p:grpSpPr>
        <p:sp>
          <p:nvSpPr>
            <p:cNvPr id="4" name="îśľïḋe">
              <a:extLst>
                <a:ext uri="{FF2B5EF4-FFF2-40B4-BE49-F238E27FC236}">
                  <a16:creationId xmlns="" xmlns:a16="http://schemas.microsoft.com/office/drawing/2014/main" id="{1DF4F758-B545-4E3B-8DA4-4BDD94289AE8}"/>
                </a:ext>
              </a:extLst>
            </p:cNvPr>
            <p:cNvSpPr/>
            <p:nvPr/>
          </p:nvSpPr>
          <p:spPr bwMode="auto">
            <a:xfrm>
              <a:off x="3633661" y="2768112"/>
              <a:ext cx="90645" cy="1150627"/>
            </a:xfrm>
            <a:prstGeom prst="rect">
              <a:avLst/>
            </a:prstGeom>
            <a:solidFill>
              <a:schemeClr val="tx1"/>
            </a:solidFill>
            <a:ln w="9525">
              <a:noFill/>
              <a:miter lim="800000"/>
              <a:headEnd/>
              <a:tailEnd/>
            </a:ln>
          </p:spPr>
          <p:txBody>
            <a:bodyPr wrap="square" lIns="91440" tIns="45720" rIns="91440" bIns="45720" anchor="ctr">
              <a:normAutofit/>
            </a:bodyPr>
            <a:lstStyle/>
            <a:p>
              <a:pPr algn="ctr"/>
              <a:endParaRPr>
                <a:cs typeface="+mn-ea"/>
                <a:sym typeface="+mn-lt"/>
              </a:endParaRPr>
            </a:p>
          </p:txBody>
        </p:sp>
        <p:sp>
          <p:nvSpPr>
            <p:cNvPr id="5" name="îṣḻîḋè">
              <a:extLst>
                <a:ext uri="{FF2B5EF4-FFF2-40B4-BE49-F238E27FC236}">
                  <a16:creationId xmlns="" xmlns:a16="http://schemas.microsoft.com/office/drawing/2014/main" id="{29BE145F-8C28-4A5C-9C20-B52F193769C8}"/>
                </a:ext>
              </a:extLst>
            </p:cNvPr>
            <p:cNvSpPr/>
            <p:nvPr/>
          </p:nvSpPr>
          <p:spPr bwMode="auto">
            <a:xfrm>
              <a:off x="2062774" y="2768112"/>
              <a:ext cx="91078" cy="1150627"/>
            </a:xfrm>
            <a:prstGeom prst="rect">
              <a:avLst/>
            </a:prstGeom>
            <a:solidFill>
              <a:schemeClr val="tx1"/>
            </a:solidFill>
            <a:ln w="9525">
              <a:noFill/>
              <a:miter lim="800000"/>
              <a:headEnd/>
              <a:tailEnd/>
            </a:ln>
          </p:spPr>
          <p:txBody>
            <a:bodyPr wrap="square" lIns="91440" tIns="45720" rIns="91440" bIns="45720" anchor="ctr">
              <a:normAutofit/>
            </a:bodyPr>
            <a:lstStyle/>
            <a:p>
              <a:pPr algn="ctr"/>
              <a:endParaRPr>
                <a:cs typeface="+mn-ea"/>
                <a:sym typeface="+mn-lt"/>
              </a:endParaRPr>
            </a:p>
          </p:txBody>
        </p:sp>
        <p:sp>
          <p:nvSpPr>
            <p:cNvPr id="6" name="iŝḻíḓé">
              <a:extLst>
                <a:ext uri="{FF2B5EF4-FFF2-40B4-BE49-F238E27FC236}">
                  <a16:creationId xmlns="" xmlns:a16="http://schemas.microsoft.com/office/drawing/2014/main" id="{179D5B0C-A5AB-429A-901C-53EACC3D0B7E}"/>
                </a:ext>
              </a:extLst>
            </p:cNvPr>
            <p:cNvSpPr/>
            <p:nvPr/>
          </p:nvSpPr>
          <p:spPr bwMode="auto">
            <a:xfrm>
              <a:off x="2846049" y="3302874"/>
              <a:ext cx="90645" cy="453658"/>
            </a:xfrm>
            <a:prstGeom prst="rect">
              <a:avLst/>
            </a:prstGeom>
            <a:solidFill>
              <a:schemeClr val="accent1"/>
            </a:solidFill>
            <a:ln w="9525">
              <a:noFill/>
              <a:miter lim="800000"/>
              <a:headEnd/>
              <a:tailEnd/>
            </a:ln>
          </p:spPr>
          <p:txBody>
            <a:bodyPr wrap="square" lIns="91440" tIns="45720" rIns="91440" bIns="45720" anchor="ctr">
              <a:normAutofit/>
            </a:bodyPr>
            <a:lstStyle/>
            <a:p>
              <a:pPr algn="ctr"/>
              <a:endParaRPr>
                <a:cs typeface="+mn-ea"/>
                <a:sym typeface="+mn-lt"/>
              </a:endParaRPr>
            </a:p>
          </p:txBody>
        </p:sp>
        <p:sp>
          <p:nvSpPr>
            <p:cNvPr id="7" name="íšlide">
              <a:extLst>
                <a:ext uri="{FF2B5EF4-FFF2-40B4-BE49-F238E27FC236}">
                  <a16:creationId xmlns="" xmlns:a16="http://schemas.microsoft.com/office/drawing/2014/main" id="{50C82FE3-4043-416D-BF09-FA7A86C44FEA}"/>
                </a:ext>
              </a:extLst>
            </p:cNvPr>
            <p:cNvSpPr/>
            <p:nvPr/>
          </p:nvSpPr>
          <p:spPr bwMode="auto">
            <a:xfrm>
              <a:off x="2578452" y="3737449"/>
              <a:ext cx="620635" cy="124040"/>
            </a:xfrm>
            <a:custGeom>
              <a:avLst/>
              <a:gdLst/>
              <a:ahLst/>
              <a:cxnLst>
                <a:cxn ang="0">
                  <a:pos x="124" y="26"/>
                </a:cxn>
                <a:cxn ang="0">
                  <a:pos x="130" y="20"/>
                </a:cxn>
                <a:cxn ang="0">
                  <a:pos x="119" y="10"/>
                </a:cxn>
                <a:cxn ang="0">
                  <a:pos x="96" y="0"/>
                </a:cxn>
                <a:cxn ang="0">
                  <a:pos x="33" y="0"/>
                </a:cxn>
                <a:cxn ang="0">
                  <a:pos x="10" y="9"/>
                </a:cxn>
                <a:cxn ang="0">
                  <a:pos x="0" y="19"/>
                </a:cxn>
                <a:cxn ang="0">
                  <a:pos x="5" y="25"/>
                </a:cxn>
                <a:cxn ang="0">
                  <a:pos x="15" y="15"/>
                </a:cxn>
                <a:cxn ang="0">
                  <a:pos x="33" y="8"/>
                </a:cxn>
                <a:cxn ang="0">
                  <a:pos x="96" y="8"/>
                </a:cxn>
                <a:cxn ang="0">
                  <a:pos x="114" y="15"/>
                </a:cxn>
                <a:cxn ang="0">
                  <a:pos x="124" y="26"/>
                </a:cxn>
              </a:cxnLst>
              <a:rect l="0" t="0" r="r" b="b"/>
              <a:pathLst>
                <a:path w="130" h="26">
                  <a:moveTo>
                    <a:pt x="124" y="26"/>
                  </a:moveTo>
                  <a:cubicBezTo>
                    <a:pt x="130" y="20"/>
                    <a:pt x="130" y="20"/>
                    <a:pt x="130" y="20"/>
                  </a:cubicBezTo>
                  <a:cubicBezTo>
                    <a:pt x="119" y="10"/>
                    <a:pt x="119" y="10"/>
                    <a:pt x="119" y="10"/>
                  </a:cubicBezTo>
                  <a:cubicBezTo>
                    <a:pt x="113" y="3"/>
                    <a:pt x="105" y="0"/>
                    <a:pt x="96" y="0"/>
                  </a:cubicBezTo>
                  <a:cubicBezTo>
                    <a:pt x="33" y="0"/>
                    <a:pt x="33" y="0"/>
                    <a:pt x="33" y="0"/>
                  </a:cubicBezTo>
                  <a:cubicBezTo>
                    <a:pt x="24" y="0"/>
                    <a:pt x="16" y="3"/>
                    <a:pt x="10" y="9"/>
                  </a:cubicBezTo>
                  <a:cubicBezTo>
                    <a:pt x="0" y="19"/>
                    <a:pt x="0" y="19"/>
                    <a:pt x="0" y="19"/>
                  </a:cubicBezTo>
                  <a:cubicBezTo>
                    <a:pt x="5" y="25"/>
                    <a:pt x="5" y="25"/>
                    <a:pt x="5" y="25"/>
                  </a:cubicBezTo>
                  <a:cubicBezTo>
                    <a:pt x="15" y="15"/>
                    <a:pt x="15" y="15"/>
                    <a:pt x="15" y="15"/>
                  </a:cubicBezTo>
                  <a:cubicBezTo>
                    <a:pt x="20" y="10"/>
                    <a:pt x="26" y="8"/>
                    <a:pt x="33" y="8"/>
                  </a:cubicBezTo>
                  <a:cubicBezTo>
                    <a:pt x="96" y="8"/>
                    <a:pt x="96" y="8"/>
                    <a:pt x="96" y="8"/>
                  </a:cubicBezTo>
                  <a:cubicBezTo>
                    <a:pt x="103" y="8"/>
                    <a:pt x="109" y="10"/>
                    <a:pt x="114" y="15"/>
                  </a:cubicBezTo>
                  <a:lnTo>
                    <a:pt x="124" y="26"/>
                  </a:lnTo>
                  <a:close/>
                </a:path>
              </a:pathLst>
            </a:custGeom>
            <a:solidFill>
              <a:schemeClr val="tx1">
                <a:lumMod val="50000"/>
                <a:lumOff val="50000"/>
              </a:schemeClr>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8" name="îṣḻïḍé">
              <a:extLst>
                <a:ext uri="{FF2B5EF4-FFF2-40B4-BE49-F238E27FC236}">
                  <a16:creationId xmlns="" xmlns:a16="http://schemas.microsoft.com/office/drawing/2014/main" id="{F5A05DB7-9749-4864-8589-5FBEB1828D23}"/>
                </a:ext>
              </a:extLst>
            </p:cNvPr>
            <p:cNvSpPr/>
            <p:nvPr/>
          </p:nvSpPr>
          <p:spPr bwMode="auto">
            <a:xfrm>
              <a:off x="3122754" y="3804240"/>
              <a:ext cx="114499" cy="119270"/>
            </a:xfrm>
            <a:prstGeom prst="ellipse">
              <a:avLst/>
            </a:prstGeom>
            <a:solidFill>
              <a:srgbClr val="CE4A4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9" name="islíḋé">
              <a:extLst>
                <a:ext uri="{FF2B5EF4-FFF2-40B4-BE49-F238E27FC236}">
                  <a16:creationId xmlns="" xmlns:a16="http://schemas.microsoft.com/office/drawing/2014/main" id="{24CADD88-9B22-4EF6-9676-2ED8A3EAB0C6}"/>
                </a:ext>
              </a:extLst>
            </p:cNvPr>
            <p:cNvSpPr/>
            <p:nvPr/>
          </p:nvSpPr>
          <p:spPr bwMode="auto">
            <a:xfrm>
              <a:off x="3146608" y="3828094"/>
              <a:ext cx="66791" cy="66791"/>
            </a:xfrm>
            <a:prstGeom prst="ellipse">
              <a:avLst/>
            </a:prstGeom>
            <a:solidFill>
              <a:schemeClr val="accent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0" name="ísliḍé">
              <a:extLst>
                <a:ext uri="{FF2B5EF4-FFF2-40B4-BE49-F238E27FC236}">
                  <a16:creationId xmlns="" xmlns:a16="http://schemas.microsoft.com/office/drawing/2014/main" id="{F8490E4B-E764-4ED6-A8D1-98EE9A88899F}"/>
                </a:ext>
              </a:extLst>
            </p:cNvPr>
            <p:cNvSpPr/>
            <p:nvPr/>
          </p:nvSpPr>
          <p:spPr bwMode="auto">
            <a:xfrm>
              <a:off x="2535515" y="3804240"/>
              <a:ext cx="114499" cy="114499"/>
            </a:xfrm>
            <a:prstGeom prst="ellipse">
              <a:avLst/>
            </a:prstGeom>
            <a:solidFill>
              <a:srgbClr val="CE4A4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1" name="ïŝḷiḍè">
              <a:extLst>
                <a:ext uri="{FF2B5EF4-FFF2-40B4-BE49-F238E27FC236}">
                  <a16:creationId xmlns="" xmlns:a16="http://schemas.microsoft.com/office/drawing/2014/main" id="{E263A063-625F-411B-B0F9-B7928AD8BC35}"/>
                </a:ext>
              </a:extLst>
            </p:cNvPr>
            <p:cNvSpPr/>
            <p:nvPr/>
          </p:nvSpPr>
          <p:spPr bwMode="auto">
            <a:xfrm>
              <a:off x="2559369" y="3828094"/>
              <a:ext cx="66791" cy="66791"/>
            </a:xfrm>
            <a:prstGeom prst="ellipse">
              <a:avLst/>
            </a:prstGeom>
            <a:solidFill>
              <a:schemeClr val="accent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2" name="ïṥḻiḍé">
              <a:extLst>
                <a:ext uri="{FF2B5EF4-FFF2-40B4-BE49-F238E27FC236}">
                  <a16:creationId xmlns="" xmlns:a16="http://schemas.microsoft.com/office/drawing/2014/main" id="{CDC82A3C-AF8E-4123-9577-D89C38B35866}"/>
                </a:ext>
              </a:extLst>
            </p:cNvPr>
            <p:cNvSpPr/>
            <p:nvPr/>
          </p:nvSpPr>
          <p:spPr bwMode="auto">
            <a:xfrm>
              <a:off x="2869903" y="3766074"/>
              <a:ext cx="42937" cy="109728"/>
            </a:xfrm>
            <a:prstGeom prst="rect">
              <a:avLst/>
            </a:prstGeom>
            <a:solidFill>
              <a:schemeClr val="tx1">
                <a:lumMod val="50000"/>
                <a:lumOff val="50000"/>
              </a:schemeClr>
            </a:solidFill>
            <a:ln w="9525">
              <a:noFill/>
              <a:miter lim="800000"/>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3" name="iṥlíḍé">
              <a:extLst>
                <a:ext uri="{FF2B5EF4-FFF2-40B4-BE49-F238E27FC236}">
                  <a16:creationId xmlns="" xmlns:a16="http://schemas.microsoft.com/office/drawing/2014/main" id="{1FBFC5F5-42EB-42B8-BF8D-12CF6EAA89FB}"/>
                </a:ext>
              </a:extLst>
            </p:cNvPr>
            <p:cNvSpPr/>
            <p:nvPr/>
          </p:nvSpPr>
          <p:spPr bwMode="auto">
            <a:xfrm>
              <a:off x="2855591" y="3809011"/>
              <a:ext cx="66791" cy="114499"/>
            </a:xfrm>
            <a:custGeom>
              <a:avLst/>
              <a:gdLst/>
              <a:ahLst/>
              <a:cxnLst>
                <a:cxn ang="0">
                  <a:pos x="0" y="17"/>
                </a:cxn>
                <a:cxn ang="0">
                  <a:pos x="7" y="24"/>
                </a:cxn>
                <a:cxn ang="0">
                  <a:pos x="14" y="17"/>
                </a:cxn>
                <a:cxn ang="0">
                  <a:pos x="14" y="6"/>
                </a:cxn>
                <a:cxn ang="0">
                  <a:pos x="7" y="0"/>
                </a:cxn>
                <a:cxn ang="0">
                  <a:pos x="0" y="6"/>
                </a:cxn>
                <a:cxn ang="0">
                  <a:pos x="0" y="17"/>
                </a:cxn>
              </a:cxnLst>
              <a:rect l="0" t="0" r="r" b="b"/>
              <a:pathLst>
                <a:path w="14" h="24">
                  <a:moveTo>
                    <a:pt x="0" y="17"/>
                  </a:moveTo>
                  <a:cubicBezTo>
                    <a:pt x="0" y="21"/>
                    <a:pt x="3" y="24"/>
                    <a:pt x="7" y="24"/>
                  </a:cubicBezTo>
                  <a:cubicBezTo>
                    <a:pt x="11" y="24"/>
                    <a:pt x="14" y="21"/>
                    <a:pt x="14" y="17"/>
                  </a:cubicBezTo>
                  <a:cubicBezTo>
                    <a:pt x="14" y="6"/>
                    <a:pt x="14" y="6"/>
                    <a:pt x="14" y="6"/>
                  </a:cubicBezTo>
                  <a:cubicBezTo>
                    <a:pt x="14" y="3"/>
                    <a:pt x="11" y="0"/>
                    <a:pt x="7" y="0"/>
                  </a:cubicBezTo>
                  <a:cubicBezTo>
                    <a:pt x="3" y="0"/>
                    <a:pt x="0" y="3"/>
                    <a:pt x="0" y="6"/>
                  </a:cubicBezTo>
                  <a:lnTo>
                    <a:pt x="0" y="17"/>
                  </a:lnTo>
                  <a:close/>
                </a:path>
              </a:pathLst>
            </a:custGeom>
            <a:solidFill>
              <a:srgbClr val="CE4A4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4" name="íṣliḍe">
              <a:extLst>
                <a:ext uri="{FF2B5EF4-FFF2-40B4-BE49-F238E27FC236}">
                  <a16:creationId xmlns="" xmlns:a16="http://schemas.microsoft.com/office/drawing/2014/main" id="{09A3974E-57D1-4759-9330-2251F6760DBF}"/>
                </a:ext>
              </a:extLst>
            </p:cNvPr>
            <p:cNvSpPr/>
            <p:nvPr/>
          </p:nvSpPr>
          <p:spPr bwMode="auto">
            <a:xfrm>
              <a:off x="4550083" y="3302874"/>
              <a:ext cx="85874" cy="453658"/>
            </a:xfrm>
            <a:prstGeom prst="rect">
              <a:avLst/>
            </a:prstGeom>
            <a:solidFill>
              <a:schemeClr val="tx1">
                <a:lumMod val="50000"/>
                <a:lumOff val="50000"/>
              </a:schemeClr>
            </a:solidFill>
            <a:ln w="9525">
              <a:noFill/>
              <a:miter lim="800000"/>
              <a:headEnd/>
              <a:tailEnd/>
            </a:ln>
          </p:spPr>
          <p:txBody>
            <a:bodyPr wrap="square" lIns="91440" tIns="45720" rIns="91440" bIns="45720" anchor="ctr">
              <a:normAutofit/>
            </a:bodyPr>
            <a:lstStyle/>
            <a:p>
              <a:pPr algn="ctr"/>
              <a:endParaRPr>
                <a:cs typeface="+mn-ea"/>
                <a:sym typeface="+mn-lt"/>
              </a:endParaRPr>
            </a:p>
          </p:txBody>
        </p:sp>
        <p:sp>
          <p:nvSpPr>
            <p:cNvPr id="15" name="iṣľídé">
              <a:extLst>
                <a:ext uri="{FF2B5EF4-FFF2-40B4-BE49-F238E27FC236}">
                  <a16:creationId xmlns="" xmlns:a16="http://schemas.microsoft.com/office/drawing/2014/main" id="{B4931C5C-1462-4218-9426-0C16FA3B40ED}"/>
                </a:ext>
              </a:extLst>
            </p:cNvPr>
            <p:cNvSpPr/>
            <p:nvPr/>
          </p:nvSpPr>
          <p:spPr bwMode="auto">
            <a:xfrm>
              <a:off x="4278149" y="3737449"/>
              <a:ext cx="620635" cy="124040"/>
            </a:xfrm>
            <a:custGeom>
              <a:avLst/>
              <a:gdLst/>
              <a:ahLst/>
              <a:cxnLst>
                <a:cxn ang="0">
                  <a:pos x="125" y="26"/>
                </a:cxn>
                <a:cxn ang="0">
                  <a:pos x="130" y="20"/>
                </a:cxn>
                <a:cxn ang="0">
                  <a:pos x="120" y="10"/>
                </a:cxn>
                <a:cxn ang="0">
                  <a:pos x="97" y="0"/>
                </a:cxn>
                <a:cxn ang="0">
                  <a:pos x="34" y="0"/>
                </a:cxn>
                <a:cxn ang="0">
                  <a:pos x="10" y="9"/>
                </a:cxn>
                <a:cxn ang="0">
                  <a:pos x="0" y="19"/>
                </a:cxn>
                <a:cxn ang="0">
                  <a:pos x="6" y="25"/>
                </a:cxn>
                <a:cxn ang="0">
                  <a:pos x="16" y="15"/>
                </a:cxn>
                <a:cxn ang="0">
                  <a:pos x="34" y="8"/>
                </a:cxn>
                <a:cxn ang="0">
                  <a:pos x="97" y="8"/>
                </a:cxn>
                <a:cxn ang="0">
                  <a:pos x="114" y="15"/>
                </a:cxn>
                <a:cxn ang="0">
                  <a:pos x="125" y="26"/>
                </a:cxn>
              </a:cxnLst>
              <a:rect l="0" t="0" r="r" b="b"/>
              <a:pathLst>
                <a:path w="130" h="26">
                  <a:moveTo>
                    <a:pt x="125" y="26"/>
                  </a:moveTo>
                  <a:cubicBezTo>
                    <a:pt x="130" y="20"/>
                    <a:pt x="130" y="20"/>
                    <a:pt x="130" y="20"/>
                  </a:cubicBezTo>
                  <a:cubicBezTo>
                    <a:pt x="120" y="10"/>
                    <a:pt x="120" y="10"/>
                    <a:pt x="120" y="10"/>
                  </a:cubicBezTo>
                  <a:cubicBezTo>
                    <a:pt x="114" y="3"/>
                    <a:pt x="105" y="0"/>
                    <a:pt x="97" y="0"/>
                  </a:cubicBezTo>
                  <a:cubicBezTo>
                    <a:pt x="34" y="0"/>
                    <a:pt x="34" y="0"/>
                    <a:pt x="34" y="0"/>
                  </a:cubicBezTo>
                  <a:cubicBezTo>
                    <a:pt x="25" y="0"/>
                    <a:pt x="17" y="3"/>
                    <a:pt x="10" y="9"/>
                  </a:cubicBezTo>
                  <a:cubicBezTo>
                    <a:pt x="0" y="19"/>
                    <a:pt x="0" y="19"/>
                    <a:pt x="0" y="19"/>
                  </a:cubicBezTo>
                  <a:cubicBezTo>
                    <a:pt x="6" y="25"/>
                    <a:pt x="6" y="25"/>
                    <a:pt x="6" y="25"/>
                  </a:cubicBezTo>
                  <a:cubicBezTo>
                    <a:pt x="16" y="15"/>
                    <a:pt x="16" y="15"/>
                    <a:pt x="16" y="15"/>
                  </a:cubicBezTo>
                  <a:cubicBezTo>
                    <a:pt x="21" y="10"/>
                    <a:pt x="27" y="8"/>
                    <a:pt x="34" y="8"/>
                  </a:cubicBezTo>
                  <a:cubicBezTo>
                    <a:pt x="97" y="8"/>
                    <a:pt x="97" y="8"/>
                    <a:pt x="97" y="8"/>
                  </a:cubicBezTo>
                  <a:cubicBezTo>
                    <a:pt x="103" y="8"/>
                    <a:pt x="110" y="10"/>
                    <a:pt x="114" y="15"/>
                  </a:cubicBezTo>
                  <a:lnTo>
                    <a:pt x="125" y="26"/>
                  </a:lnTo>
                  <a:close/>
                </a:path>
              </a:pathLst>
            </a:custGeom>
            <a:solidFill>
              <a:schemeClr val="tx1">
                <a:lumMod val="50000"/>
                <a:lumOff val="50000"/>
              </a:schemeClr>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6" name="í$ľîḋè">
              <a:extLst>
                <a:ext uri="{FF2B5EF4-FFF2-40B4-BE49-F238E27FC236}">
                  <a16:creationId xmlns="" xmlns:a16="http://schemas.microsoft.com/office/drawing/2014/main" id="{5319FDB5-F90A-420A-B0EB-05D3DFB2D2C7}"/>
                </a:ext>
              </a:extLst>
            </p:cNvPr>
            <p:cNvSpPr/>
            <p:nvPr/>
          </p:nvSpPr>
          <p:spPr bwMode="auto">
            <a:xfrm>
              <a:off x="4822018" y="3804240"/>
              <a:ext cx="119703" cy="119270"/>
            </a:xfrm>
            <a:prstGeom prst="ellipse">
              <a:avLst/>
            </a:prstGeom>
            <a:solidFill>
              <a:schemeClr val="tx1">
                <a:lumMod val="50000"/>
                <a:lumOff val="50000"/>
              </a:schemeClr>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7" name="íṡlídê">
              <a:extLst>
                <a:ext uri="{FF2B5EF4-FFF2-40B4-BE49-F238E27FC236}">
                  <a16:creationId xmlns="" xmlns:a16="http://schemas.microsoft.com/office/drawing/2014/main" id="{016772A0-4FA8-4DEF-8916-93F0EB925CCD}"/>
                </a:ext>
              </a:extLst>
            </p:cNvPr>
            <p:cNvSpPr/>
            <p:nvPr/>
          </p:nvSpPr>
          <p:spPr bwMode="auto">
            <a:xfrm>
              <a:off x="4845872" y="3828094"/>
              <a:ext cx="71995" cy="66791"/>
            </a:xfrm>
            <a:prstGeom prst="ellipse">
              <a:avLst/>
            </a:prstGeom>
            <a:solidFill>
              <a:schemeClr val="accent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8" name="îSḷîḋê">
              <a:extLst>
                <a:ext uri="{FF2B5EF4-FFF2-40B4-BE49-F238E27FC236}">
                  <a16:creationId xmlns="" xmlns:a16="http://schemas.microsoft.com/office/drawing/2014/main" id="{DC2826CC-C3CB-4AD5-80BD-588EB4008576}"/>
                </a:ext>
              </a:extLst>
            </p:cNvPr>
            <p:cNvSpPr/>
            <p:nvPr/>
          </p:nvSpPr>
          <p:spPr bwMode="auto">
            <a:xfrm>
              <a:off x="4235212" y="3804240"/>
              <a:ext cx="119270" cy="114499"/>
            </a:xfrm>
            <a:prstGeom prst="ellipse">
              <a:avLst/>
            </a:prstGeom>
            <a:solidFill>
              <a:schemeClr val="tx1">
                <a:lumMod val="50000"/>
                <a:lumOff val="50000"/>
              </a:schemeClr>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9" name="íşļîḓê">
              <a:extLst>
                <a:ext uri="{FF2B5EF4-FFF2-40B4-BE49-F238E27FC236}">
                  <a16:creationId xmlns="" xmlns:a16="http://schemas.microsoft.com/office/drawing/2014/main" id="{5C4D03FB-D05F-4961-BA69-0A967FEEAC70}"/>
                </a:ext>
              </a:extLst>
            </p:cNvPr>
            <p:cNvSpPr/>
            <p:nvPr/>
          </p:nvSpPr>
          <p:spPr bwMode="auto">
            <a:xfrm>
              <a:off x="4263837" y="3828094"/>
              <a:ext cx="66791" cy="66791"/>
            </a:xfrm>
            <a:prstGeom prst="ellipse">
              <a:avLst/>
            </a:prstGeom>
            <a:solidFill>
              <a:schemeClr val="accent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20" name="íŝľîďé">
              <a:extLst>
                <a:ext uri="{FF2B5EF4-FFF2-40B4-BE49-F238E27FC236}">
                  <a16:creationId xmlns="" xmlns:a16="http://schemas.microsoft.com/office/drawing/2014/main" id="{ECC692A2-B64D-41F0-B186-8ED7628D30AF}"/>
                </a:ext>
              </a:extLst>
            </p:cNvPr>
            <p:cNvSpPr/>
            <p:nvPr/>
          </p:nvSpPr>
          <p:spPr bwMode="auto">
            <a:xfrm>
              <a:off x="4569166" y="3766074"/>
              <a:ext cx="42937" cy="109728"/>
            </a:xfrm>
            <a:prstGeom prst="rect">
              <a:avLst/>
            </a:prstGeom>
            <a:solidFill>
              <a:schemeClr val="tx1">
                <a:lumMod val="50000"/>
                <a:lumOff val="50000"/>
              </a:schemeClr>
            </a:solidFill>
            <a:ln w="9525">
              <a:noFill/>
              <a:miter lim="800000"/>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21" name="ïṣľiḑe">
              <a:extLst>
                <a:ext uri="{FF2B5EF4-FFF2-40B4-BE49-F238E27FC236}">
                  <a16:creationId xmlns="" xmlns:a16="http://schemas.microsoft.com/office/drawing/2014/main" id="{DD3CF224-6966-4DD8-9227-ABD4C78C2877}"/>
                </a:ext>
              </a:extLst>
            </p:cNvPr>
            <p:cNvSpPr/>
            <p:nvPr/>
          </p:nvSpPr>
          <p:spPr bwMode="auto">
            <a:xfrm>
              <a:off x="4559625" y="3809011"/>
              <a:ext cx="62020" cy="114499"/>
            </a:xfrm>
            <a:custGeom>
              <a:avLst/>
              <a:gdLst/>
              <a:ahLst/>
              <a:cxnLst>
                <a:cxn ang="0">
                  <a:pos x="0" y="17"/>
                </a:cxn>
                <a:cxn ang="0">
                  <a:pos x="7" y="24"/>
                </a:cxn>
                <a:cxn ang="0">
                  <a:pos x="13" y="17"/>
                </a:cxn>
                <a:cxn ang="0">
                  <a:pos x="13" y="6"/>
                </a:cxn>
                <a:cxn ang="0">
                  <a:pos x="7" y="0"/>
                </a:cxn>
                <a:cxn ang="0">
                  <a:pos x="0" y="6"/>
                </a:cxn>
                <a:cxn ang="0">
                  <a:pos x="0" y="17"/>
                </a:cxn>
              </a:cxnLst>
              <a:rect l="0" t="0" r="r" b="b"/>
              <a:pathLst>
                <a:path w="13" h="24">
                  <a:moveTo>
                    <a:pt x="0" y="17"/>
                  </a:moveTo>
                  <a:cubicBezTo>
                    <a:pt x="0" y="21"/>
                    <a:pt x="3" y="24"/>
                    <a:pt x="7" y="24"/>
                  </a:cubicBezTo>
                  <a:cubicBezTo>
                    <a:pt x="10" y="24"/>
                    <a:pt x="13" y="21"/>
                    <a:pt x="13" y="17"/>
                  </a:cubicBezTo>
                  <a:cubicBezTo>
                    <a:pt x="13" y="6"/>
                    <a:pt x="13" y="6"/>
                    <a:pt x="13" y="6"/>
                  </a:cubicBezTo>
                  <a:cubicBezTo>
                    <a:pt x="13" y="3"/>
                    <a:pt x="10" y="0"/>
                    <a:pt x="7" y="0"/>
                  </a:cubicBezTo>
                  <a:cubicBezTo>
                    <a:pt x="3" y="0"/>
                    <a:pt x="0" y="3"/>
                    <a:pt x="0" y="6"/>
                  </a:cubicBezTo>
                  <a:lnTo>
                    <a:pt x="0" y="17"/>
                  </a:lnTo>
                  <a:close/>
                </a:path>
              </a:pathLst>
            </a:custGeom>
            <a:solidFill>
              <a:schemeClr val="accent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22" name="íṥlîde">
              <a:extLst>
                <a:ext uri="{FF2B5EF4-FFF2-40B4-BE49-F238E27FC236}">
                  <a16:creationId xmlns="" xmlns:a16="http://schemas.microsoft.com/office/drawing/2014/main" id="{8A1DC99D-06EF-4E2C-BB5C-A6385891170A}"/>
                </a:ext>
              </a:extLst>
            </p:cNvPr>
            <p:cNvSpPr/>
            <p:nvPr/>
          </p:nvSpPr>
          <p:spPr bwMode="auto">
            <a:xfrm>
              <a:off x="1733591" y="2510490"/>
              <a:ext cx="200373" cy="128811"/>
            </a:xfrm>
            <a:custGeom>
              <a:avLst/>
              <a:gdLst/>
              <a:ahLst/>
              <a:cxnLst>
                <a:cxn ang="0">
                  <a:pos x="10" y="27"/>
                </a:cxn>
                <a:cxn ang="0">
                  <a:pos x="22" y="14"/>
                </a:cxn>
                <a:cxn ang="0">
                  <a:pos x="38" y="9"/>
                </a:cxn>
                <a:cxn ang="0">
                  <a:pos x="39" y="0"/>
                </a:cxn>
                <a:cxn ang="0">
                  <a:pos x="16" y="1"/>
                </a:cxn>
                <a:cxn ang="0">
                  <a:pos x="1" y="18"/>
                </a:cxn>
                <a:cxn ang="0">
                  <a:pos x="10" y="27"/>
                </a:cxn>
              </a:cxnLst>
              <a:rect l="0" t="0" r="r" b="b"/>
              <a:pathLst>
                <a:path w="42" h="27">
                  <a:moveTo>
                    <a:pt x="10" y="27"/>
                  </a:moveTo>
                  <a:cubicBezTo>
                    <a:pt x="17" y="27"/>
                    <a:pt x="21" y="19"/>
                    <a:pt x="22" y="14"/>
                  </a:cubicBezTo>
                  <a:cubicBezTo>
                    <a:pt x="22" y="12"/>
                    <a:pt x="33" y="11"/>
                    <a:pt x="38" y="9"/>
                  </a:cubicBezTo>
                  <a:cubicBezTo>
                    <a:pt x="42" y="6"/>
                    <a:pt x="40" y="1"/>
                    <a:pt x="39" y="0"/>
                  </a:cubicBezTo>
                  <a:cubicBezTo>
                    <a:pt x="38" y="0"/>
                    <a:pt x="20" y="0"/>
                    <a:pt x="16" y="1"/>
                  </a:cubicBezTo>
                  <a:cubicBezTo>
                    <a:pt x="1" y="3"/>
                    <a:pt x="1" y="13"/>
                    <a:pt x="1" y="18"/>
                  </a:cubicBezTo>
                  <a:cubicBezTo>
                    <a:pt x="0" y="24"/>
                    <a:pt x="4" y="26"/>
                    <a:pt x="10" y="27"/>
                  </a:cubicBezTo>
                  <a:close/>
                </a:path>
              </a:pathLst>
            </a:custGeom>
            <a:solidFill>
              <a:srgbClr val="FFE1CC"/>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23" name="íšļíḍè">
              <a:extLst>
                <a:ext uri="{FF2B5EF4-FFF2-40B4-BE49-F238E27FC236}">
                  <a16:creationId xmlns="" xmlns:a16="http://schemas.microsoft.com/office/drawing/2014/main" id="{D5418586-4A25-4AF3-BB78-F336DF51059E}"/>
                </a:ext>
              </a:extLst>
            </p:cNvPr>
            <p:cNvSpPr/>
            <p:nvPr/>
          </p:nvSpPr>
          <p:spPr bwMode="auto">
            <a:xfrm>
              <a:off x="1074790" y="2109744"/>
              <a:ext cx="711279" cy="620202"/>
            </a:xfrm>
            <a:custGeom>
              <a:avLst/>
              <a:gdLst/>
              <a:ahLst/>
              <a:cxnLst>
                <a:cxn ang="0">
                  <a:pos x="5" y="34"/>
                </a:cxn>
                <a:cxn ang="0">
                  <a:pos x="17" y="5"/>
                </a:cxn>
                <a:cxn ang="0">
                  <a:pos x="42" y="26"/>
                </a:cxn>
                <a:cxn ang="0">
                  <a:pos x="58" y="82"/>
                </a:cxn>
                <a:cxn ang="0">
                  <a:pos x="73" y="94"/>
                </a:cxn>
                <a:cxn ang="0">
                  <a:pos x="147" y="98"/>
                </a:cxn>
                <a:cxn ang="0">
                  <a:pos x="149" y="125"/>
                </a:cxn>
                <a:cxn ang="0">
                  <a:pos x="53" y="129"/>
                </a:cxn>
                <a:cxn ang="0">
                  <a:pos x="32" y="119"/>
                </a:cxn>
                <a:cxn ang="0">
                  <a:pos x="5" y="34"/>
                </a:cxn>
              </a:cxnLst>
              <a:rect l="0" t="0" r="r" b="b"/>
              <a:pathLst>
                <a:path w="149" h="130">
                  <a:moveTo>
                    <a:pt x="5" y="34"/>
                  </a:moveTo>
                  <a:cubicBezTo>
                    <a:pt x="2" y="23"/>
                    <a:pt x="0" y="10"/>
                    <a:pt x="17" y="5"/>
                  </a:cubicBezTo>
                  <a:cubicBezTo>
                    <a:pt x="33" y="0"/>
                    <a:pt x="40" y="18"/>
                    <a:pt x="42" y="26"/>
                  </a:cubicBezTo>
                  <a:cubicBezTo>
                    <a:pt x="49" y="50"/>
                    <a:pt x="52" y="61"/>
                    <a:pt x="58" y="82"/>
                  </a:cubicBezTo>
                  <a:cubicBezTo>
                    <a:pt x="60" y="89"/>
                    <a:pt x="66" y="94"/>
                    <a:pt x="73" y="94"/>
                  </a:cubicBezTo>
                  <a:cubicBezTo>
                    <a:pt x="147" y="98"/>
                    <a:pt x="147" y="98"/>
                    <a:pt x="147" y="98"/>
                  </a:cubicBezTo>
                  <a:cubicBezTo>
                    <a:pt x="149" y="125"/>
                    <a:pt x="149" y="125"/>
                    <a:pt x="149" y="125"/>
                  </a:cubicBezTo>
                  <a:cubicBezTo>
                    <a:pt x="53" y="129"/>
                    <a:pt x="53" y="129"/>
                    <a:pt x="53" y="129"/>
                  </a:cubicBezTo>
                  <a:cubicBezTo>
                    <a:pt x="42" y="130"/>
                    <a:pt x="34" y="125"/>
                    <a:pt x="32" y="119"/>
                  </a:cubicBezTo>
                  <a:lnTo>
                    <a:pt x="5" y="34"/>
                  </a:lnTo>
                  <a:close/>
                </a:path>
              </a:pathLst>
            </a:custGeom>
            <a:solidFill>
              <a:srgbClr val="FFE8D9"/>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24" name="íṥlîďe">
              <a:extLst>
                <a:ext uri="{FF2B5EF4-FFF2-40B4-BE49-F238E27FC236}">
                  <a16:creationId xmlns="" xmlns:a16="http://schemas.microsoft.com/office/drawing/2014/main" id="{E42F3BDC-D435-4385-9A08-DCE46E3AD699}"/>
                </a:ext>
              </a:extLst>
            </p:cNvPr>
            <p:cNvSpPr/>
            <p:nvPr/>
          </p:nvSpPr>
          <p:spPr bwMode="auto">
            <a:xfrm>
              <a:off x="1728820" y="2529573"/>
              <a:ext cx="291017" cy="190831"/>
            </a:xfrm>
            <a:custGeom>
              <a:avLst/>
              <a:gdLst/>
              <a:ahLst/>
              <a:cxnLst>
                <a:cxn ang="0">
                  <a:pos x="1" y="29"/>
                </a:cxn>
                <a:cxn ang="0">
                  <a:pos x="3" y="11"/>
                </a:cxn>
                <a:cxn ang="0">
                  <a:pos x="11" y="7"/>
                </a:cxn>
                <a:cxn ang="0">
                  <a:pos x="31" y="8"/>
                </a:cxn>
                <a:cxn ang="0">
                  <a:pos x="48" y="5"/>
                </a:cxn>
                <a:cxn ang="0">
                  <a:pos x="59" y="13"/>
                </a:cxn>
                <a:cxn ang="0">
                  <a:pos x="55" y="22"/>
                </a:cxn>
                <a:cxn ang="0">
                  <a:pos x="32" y="37"/>
                </a:cxn>
                <a:cxn ang="0">
                  <a:pos x="6" y="37"/>
                </a:cxn>
                <a:cxn ang="0">
                  <a:pos x="1" y="29"/>
                </a:cxn>
              </a:cxnLst>
              <a:rect l="0" t="0" r="r" b="b"/>
              <a:pathLst>
                <a:path w="61" h="40">
                  <a:moveTo>
                    <a:pt x="1" y="29"/>
                  </a:moveTo>
                  <a:cubicBezTo>
                    <a:pt x="3" y="11"/>
                    <a:pt x="3" y="11"/>
                    <a:pt x="3" y="11"/>
                  </a:cubicBezTo>
                  <a:cubicBezTo>
                    <a:pt x="3" y="11"/>
                    <a:pt x="3" y="8"/>
                    <a:pt x="11" y="7"/>
                  </a:cubicBezTo>
                  <a:cubicBezTo>
                    <a:pt x="17" y="7"/>
                    <a:pt x="27" y="8"/>
                    <a:pt x="31" y="8"/>
                  </a:cubicBezTo>
                  <a:cubicBezTo>
                    <a:pt x="45" y="7"/>
                    <a:pt x="48" y="5"/>
                    <a:pt x="48" y="5"/>
                  </a:cubicBezTo>
                  <a:cubicBezTo>
                    <a:pt x="48" y="5"/>
                    <a:pt x="61" y="0"/>
                    <a:pt x="59" y="13"/>
                  </a:cubicBezTo>
                  <a:cubicBezTo>
                    <a:pt x="57" y="18"/>
                    <a:pt x="55" y="22"/>
                    <a:pt x="55" y="22"/>
                  </a:cubicBezTo>
                  <a:cubicBezTo>
                    <a:pt x="45" y="40"/>
                    <a:pt x="32" y="37"/>
                    <a:pt x="32" y="37"/>
                  </a:cubicBezTo>
                  <a:cubicBezTo>
                    <a:pt x="6" y="37"/>
                    <a:pt x="6" y="37"/>
                    <a:pt x="6" y="37"/>
                  </a:cubicBezTo>
                  <a:cubicBezTo>
                    <a:pt x="0" y="37"/>
                    <a:pt x="0" y="36"/>
                    <a:pt x="1" y="29"/>
                  </a:cubicBezTo>
                  <a:close/>
                </a:path>
              </a:pathLst>
            </a:custGeom>
            <a:solidFill>
              <a:srgbClr val="FFE1CC"/>
            </a:solidFill>
            <a:ln w="9525">
              <a:noFill/>
              <a:round/>
              <a:headEnd/>
              <a:tailEnd/>
            </a:ln>
          </p:spPr>
          <p:txBody>
            <a:bodyPr wrap="square" lIns="91440" tIns="45720" rIns="91440" bIns="45720" anchor="ctr">
              <a:normAutofit fontScale="40000" lnSpcReduction="20000"/>
            </a:bodyPr>
            <a:lstStyle/>
            <a:p>
              <a:pPr algn="ctr"/>
              <a:endParaRPr>
                <a:cs typeface="+mn-ea"/>
                <a:sym typeface="+mn-lt"/>
              </a:endParaRPr>
            </a:p>
          </p:txBody>
        </p:sp>
        <p:sp>
          <p:nvSpPr>
            <p:cNvPr id="25" name="išļîḋè">
              <a:extLst>
                <a:ext uri="{FF2B5EF4-FFF2-40B4-BE49-F238E27FC236}">
                  <a16:creationId xmlns="" xmlns:a16="http://schemas.microsoft.com/office/drawing/2014/main" id="{FB5A1D34-2060-4414-A280-E65C7B833866}"/>
                </a:ext>
              </a:extLst>
            </p:cNvPr>
            <p:cNvSpPr/>
            <p:nvPr/>
          </p:nvSpPr>
          <p:spPr bwMode="auto">
            <a:xfrm>
              <a:off x="1428261" y="2548656"/>
              <a:ext cx="310101" cy="181290"/>
            </a:xfrm>
            <a:custGeom>
              <a:avLst/>
              <a:gdLst/>
              <a:ahLst/>
              <a:cxnLst>
                <a:cxn ang="0">
                  <a:pos x="693" y="11"/>
                </a:cxn>
                <a:cxn ang="0">
                  <a:pos x="715" y="374"/>
                </a:cxn>
                <a:cxn ang="0">
                  <a:pos x="0" y="418"/>
                </a:cxn>
                <a:cxn ang="0">
                  <a:pos x="0" y="0"/>
                </a:cxn>
                <a:cxn ang="0">
                  <a:pos x="693" y="11"/>
                </a:cxn>
              </a:cxnLst>
              <a:rect l="0" t="0" r="r" b="b"/>
              <a:pathLst>
                <a:path w="715" h="418">
                  <a:moveTo>
                    <a:pt x="693" y="11"/>
                  </a:moveTo>
                  <a:lnTo>
                    <a:pt x="715" y="374"/>
                  </a:lnTo>
                  <a:lnTo>
                    <a:pt x="0" y="418"/>
                  </a:lnTo>
                  <a:lnTo>
                    <a:pt x="0" y="0"/>
                  </a:lnTo>
                  <a:lnTo>
                    <a:pt x="693" y="11"/>
                  </a:lnTo>
                  <a:close/>
                </a:path>
              </a:pathLst>
            </a:custGeom>
            <a:solidFill>
              <a:schemeClr val="tx1">
                <a:lumMod val="65000"/>
                <a:lumOff val="35000"/>
              </a:schemeClr>
            </a:solidFill>
            <a:ln w="9525">
              <a:noFill/>
              <a:round/>
              <a:headEnd/>
              <a:tailEnd/>
            </a:ln>
          </p:spPr>
          <p:txBody>
            <a:bodyPr wrap="square" lIns="91440" tIns="45720" rIns="91440" bIns="45720" anchor="ctr">
              <a:normAutofit fontScale="40000" lnSpcReduction="20000"/>
            </a:bodyPr>
            <a:lstStyle/>
            <a:p>
              <a:pPr algn="ctr"/>
              <a:endParaRPr>
                <a:cs typeface="+mn-ea"/>
                <a:sym typeface="+mn-lt"/>
              </a:endParaRPr>
            </a:p>
          </p:txBody>
        </p:sp>
        <p:sp>
          <p:nvSpPr>
            <p:cNvPr id="26" name="iṣľîḍè">
              <a:extLst>
                <a:ext uri="{FF2B5EF4-FFF2-40B4-BE49-F238E27FC236}">
                  <a16:creationId xmlns="" xmlns:a16="http://schemas.microsoft.com/office/drawing/2014/main" id="{5E741E1F-955A-424B-AEE9-4A0BE5D72E14}"/>
                </a:ext>
              </a:extLst>
            </p:cNvPr>
            <p:cNvSpPr/>
            <p:nvPr/>
          </p:nvSpPr>
          <p:spPr bwMode="auto">
            <a:xfrm>
              <a:off x="3576411" y="1894625"/>
              <a:ext cx="305330" cy="200807"/>
            </a:xfrm>
            <a:custGeom>
              <a:avLst/>
              <a:gdLst/>
              <a:ahLst/>
              <a:cxnLst>
                <a:cxn ang="0">
                  <a:pos x="48" y="4"/>
                </a:cxn>
                <a:cxn ang="0">
                  <a:pos x="63" y="18"/>
                </a:cxn>
                <a:cxn ang="0">
                  <a:pos x="57" y="42"/>
                </a:cxn>
                <a:cxn ang="0">
                  <a:pos x="21" y="34"/>
                </a:cxn>
                <a:cxn ang="0">
                  <a:pos x="3" y="15"/>
                </a:cxn>
                <a:cxn ang="0">
                  <a:pos x="4" y="14"/>
                </a:cxn>
                <a:cxn ang="0">
                  <a:pos x="14" y="10"/>
                </a:cxn>
                <a:cxn ang="0">
                  <a:pos x="43" y="17"/>
                </a:cxn>
                <a:cxn ang="0">
                  <a:pos x="46" y="15"/>
                </a:cxn>
                <a:cxn ang="0">
                  <a:pos x="44" y="12"/>
                </a:cxn>
                <a:cxn ang="0">
                  <a:pos x="33" y="10"/>
                </a:cxn>
                <a:cxn ang="0">
                  <a:pos x="30" y="4"/>
                </a:cxn>
                <a:cxn ang="0">
                  <a:pos x="35" y="1"/>
                </a:cxn>
                <a:cxn ang="0">
                  <a:pos x="48" y="4"/>
                </a:cxn>
              </a:cxnLst>
              <a:rect l="0" t="0" r="r" b="b"/>
              <a:pathLst>
                <a:path w="64" h="42">
                  <a:moveTo>
                    <a:pt x="48" y="4"/>
                  </a:moveTo>
                  <a:cubicBezTo>
                    <a:pt x="59" y="7"/>
                    <a:pt x="64" y="13"/>
                    <a:pt x="63" y="18"/>
                  </a:cubicBezTo>
                  <a:cubicBezTo>
                    <a:pt x="57" y="42"/>
                    <a:pt x="57" y="42"/>
                    <a:pt x="57" y="42"/>
                  </a:cubicBezTo>
                  <a:cubicBezTo>
                    <a:pt x="21" y="34"/>
                    <a:pt x="21" y="34"/>
                    <a:pt x="21" y="34"/>
                  </a:cubicBezTo>
                  <a:cubicBezTo>
                    <a:pt x="21" y="34"/>
                    <a:pt x="0" y="28"/>
                    <a:pt x="3" y="15"/>
                  </a:cubicBezTo>
                  <a:cubicBezTo>
                    <a:pt x="4" y="15"/>
                    <a:pt x="4" y="14"/>
                    <a:pt x="4" y="14"/>
                  </a:cubicBezTo>
                  <a:cubicBezTo>
                    <a:pt x="5" y="9"/>
                    <a:pt x="10" y="9"/>
                    <a:pt x="14" y="10"/>
                  </a:cubicBezTo>
                  <a:cubicBezTo>
                    <a:pt x="43" y="17"/>
                    <a:pt x="43" y="17"/>
                    <a:pt x="43" y="17"/>
                  </a:cubicBezTo>
                  <a:cubicBezTo>
                    <a:pt x="44" y="18"/>
                    <a:pt x="46" y="17"/>
                    <a:pt x="46" y="15"/>
                  </a:cubicBezTo>
                  <a:cubicBezTo>
                    <a:pt x="46" y="14"/>
                    <a:pt x="45" y="13"/>
                    <a:pt x="44" y="12"/>
                  </a:cubicBezTo>
                  <a:cubicBezTo>
                    <a:pt x="33" y="10"/>
                    <a:pt x="33" y="10"/>
                    <a:pt x="33" y="10"/>
                  </a:cubicBezTo>
                  <a:cubicBezTo>
                    <a:pt x="31" y="9"/>
                    <a:pt x="29" y="7"/>
                    <a:pt x="30" y="4"/>
                  </a:cubicBezTo>
                  <a:cubicBezTo>
                    <a:pt x="30" y="2"/>
                    <a:pt x="33" y="0"/>
                    <a:pt x="35" y="1"/>
                  </a:cubicBezTo>
                  <a:lnTo>
                    <a:pt x="48" y="4"/>
                  </a:lnTo>
                  <a:close/>
                </a:path>
              </a:pathLst>
            </a:custGeom>
            <a:solidFill>
              <a:srgbClr val="FFE1CC"/>
            </a:solidFill>
            <a:ln w="9525">
              <a:noFill/>
              <a:round/>
              <a:headEnd/>
              <a:tailEnd/>
            </a:ln>
          </p:spPr>
          <p:txBody>
            <a:bodyPr wrap="square" lIns="91440" tIns="45720" rIns="91440" bIns="45720" anchor="ctr">
              <a:normAutofit fontScale="40000" lnSpcReduction="20000"/>
            </a:bodyPr>
            <a:lstStyle/>
            <a:p>
              <a:pPr algn="ctr"/>
              <a:endParaRPr>
                <a:cs typeface="+mn-ea"/>
                <a:sym typeface="+mn-lt"/>
              </a:endParaRPr>
            </a:p>
          </p:txBody>
        </p:sp>
        <p:sp>
          <p:nvSpPr>
            <p:cNvPr id="27" name="îṣľíḋê">
              <a:extLst>
                <a:ext uri="{FF2B5EF4-FFF2-40B4-BE49-F238E27FC236}">
                  <a16:creationId xmlns="" xmlns:a16="http://schemas.microsoft.com/office/drawing/2014/main" id="{96A1D997-3D3D-4980-86C2-C17995B8B3EF}"/>
                </a:ext>
              </a:extLst>
            </p:cNvPr>
            <p:cNvSpPr/>
            <p:nvPr/>
          </p:nvSpPr>
          <p:spPr bwMode="auto">
            <a:xfrm>
              <a:off x="3824492" y="1961416"/>
              <a:ext cx="916423" cy="477512"/>
            </a:xfrm>
            <a:custGeom>
              <a:avLst/>
              <a:gdLst/>
              <a:ahLst/>
              <a:cxnLst>
                <a:cxn ang="0">
                  <a:pos x="14" y="0"/>
                </a:cxn>
                <a:cxn ang="0">
                  <a:pos x="0" y="29"/>
                </a:cxn>
                <a:cxn ang="0">
                  <a:pos x="73" y="78"/>
                </a:cxn>
                <a:cxn ang="0">
                  <a:pos x="148" y="87"/>
                </a:cxn>
                <a:cxn ang="0">
                  <a:pos x="184" y="79"/>
                </a:cxn>
                <a:cxn ang="0">
                  <a:pos x="169" y="45"/>
                </a:cxn>
                <a:cxn ang="0">
                  <a:pos x="91" y="36"/>
                </a:cxn>
                <a:cxn ang="0">
                  <a:pos x="26" y="2"/>
                </a:cxn>
                <a:cxn ang="0">
                  <a:pos x="14" y="0"/>
                </a:cxn>
              </a:cxnLst>
              <a:rect l="0" t="0" r="r" b="b"/>
              <a:pathLst>
                <a:path w="192" h="100">
                  <a:moveTo>
                    <a:pt x="14" y="0"/>
                  </a:moveTo>
                  <a:cubicBezTo>
                    <a:pt x="0" y="29"/>
                    <a:pt x="0" y="29"/>
                    <a:pt x="0" y="29"/>
                  </a:cubicBezTo>
                  <a:cubicBezTo>
                    <a:pt x="73" y="78"/>
                    <a:pt x="73" y="78"/>
                    <a:pt x="73" y="78"/>
                  </a:cubicBezTo>
                  <a:cubicBezTo>
                    <a:pt x="148" y="87"/>
                    <a:pt x="148" y="87"/>
                    <a:pt x="148" y="87"/>
                  </a:cubicBezTo>
                  <a:cubicBezTo>
                    <a:pt x="148" y="87"/>
                    <a:pt x="175" y="100"/>
                    <a:pt x="184" y="79"/>
                  </a:cubicBezTo>
                  <a:cubicBezTo>
                    <a:pt x="192" y="62"/>
                    <a:pt x="181" y="51"/>
                    <a:pt x="169" y="45"/>
                  </a:cubicBezTo>
                  <a:cubicBezTo>
                    <a:pt x="157" y="40"/>
                    <a:pt x="91" y="36"/>
                    <a:pt x="91" y="36"/>
                  </a:cubicBezTo>
                  <a:cubicBezTo>
                    <a:pt x="26" y="2"/>
                    <a:pt x="26" y="2"/>
                    <a:pt x="26" y="2"/>
                  </a:cubicBezTo>
                  <a:lnTo>
                    <a:pt x="14" y="0"/>
                  </a:lnTo>
                  <a:close/>
                </a:path>
              </a:pathLst>
            </a:custGeom>
            <a:solidFill>
              <a:schemeClr val="tx1">
                <a:lumMod val="65000"/>
                <a:lumOff val="35000"/>
              </a:schemeClr>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28" name="íŝḻîḋê">
              <a:extLst>
                <a:ext uri="{FF2B5EF4-FFF2-40B4-BE49-F238E27FC236}">
                  <a16:creationId xmlns="" xmlns:a16="http://schemas.microsoft.com/office/drawing/2014/main" id="{A5F74D0C-008C-4982-A441-B0B333D8A844}"/>
                </a:ext>
              </a:extLst>
            </p:cNvPr>
            <p:cNvSpPr/>
            <p:nvPr/>
          </p:nvSpPr>
          <p:spPr bwMode="auto">
            <a:xfrm>
              <a:off x="3814950" y="1937562"/>
              <a:ext cx="166977" cy="219890"/>
            </a:xfrm>
            <a:custGeom>
              <a:avLst/>
              <a:gdLst/>
              <a:ahLst/>
              <a:cxnLst>
                <a:cxn ang="0">
                  <a:pos x="19" y="1"/>
                </a:cxn>
                <a:cxn ang="0">
                  <a:pos x="14" y="3"/>
                </a:cxn>
                <a:cxn ang="0">
                  <a:pos x="1" y="32"/>
                </a:cxn>
                <a:cxn ang="0">
                  <a:pos x="2" y="36"/>
                </a:cxn>
                <a:cxn ang="0">
                  <a:pos x="15" y="44"/>
                </a:cxn>
                <a:cxn ang="0">
                  <a:pos x="20" y="41"/>
                </a:cxn>
                <a:cxn ang="0">
                  <a:pos x="34" y="12"/>
                </a:cxn>
                <a:cxn ang="0">
                  <a:pos x="32" y="7"/>
                </a:cxn>
                <a:cxn ang="0">
                  <a:pos x="19" y="1"/>
                </a:cxn>
              </a:cxnLst>
              <a:rect l="0" t="0" r="r" b="b"/>
              <a:pathLst>
                <a:path w="35" h="46">
                  <a:moveTo>
                    <a:pt x="19" y="1"/>
                  </a:moveTo>
                  <a:cubicBezTo>
                    <a:pt x="16" y="0"/>
                    <a:pt x="15" y="1"/>
                    <a:pt x="14" y="3"/>
                  </a:cubicBezTo>
                  <a:cubicBezTo>
                    <a:pt x="1" y="32"/>
                    <a:pt x="1" y="32"/>
                    <a:pt x="1" y="32"/>
                  </a:cubicBezTo>
                  <a:cubicBezTo>
                    <a:pt x="0" y="34"/>
                    <a:pt x="0" y="34"/>
                    <a:pt x="2" y="36"/>
                  </a:cubicBezTo>
                  <a:cubicBezTo>
                    <a:pt x="15" y="44"/>
                    <a:pt x="15" y="44"/>
                    <a:pt x="15" y="44"/>
                  </a:cubicBezTo>
                  <a:cubicBezTo>
                    <a:pt x="17" y="46"/>
                    <a:pt x="19" y="44"/>
                    <a:pt x="20" y="41"/>
                  </a:cubicBezTo>
                  <a:cubicBezTo>
                    <a:pt x="34" y="12"/>
                    <a:pt x="34" y="12"/>
                    <a:pt x="34" y="12"/>
                  </a:cubicBezTo>
                  <a:cubicBezTo>
                    <a:pt x="35" y="9"/>
                    <a:pt x="34" y="8"/>
                    <a:pt x="32" y="7"/>
                  </a:cubicBezTo>
                  <a:lnTo>
                    <a:pt x="19" y="1"/>
                  </a:lnTo>
                  <a:close/>
                </a:path>
              </a:pathLst>
            </a:custGeom>
            <a:solidFill>
              <a:srgbClr val="FFFFFF"/>
            </a:solidFill>
            <a:ln w="9525">
              <a:noFill/>
              <a:round/>
              <a:headEnd/>
              <a:tailEnd/>
            </a:ln>
          </p:spPr>
          <p:txBody>
            <a:bodyPr wrap="square" lIns="91440" tIns="45720" rIns="91440" bIns="45720" anchor="ctr">
              <a:normAutofit fontScale="55000" lnSpcReduction="20000"/>
            </a:bodyPr>
            <a:lstStyle/>
            <a:p>
              <a:pPr algn="ctr"/>
              <a:endParaRPr>
                <a:cs typeface="+mn-ea"/>
                <a:sym typeface="+mn-lt"/>
              </a:endParaRPr>
            </a:p>
          </p:txBody>
        </p:sp>
        <p:sp>
          <p:nvSpPr>
            <p:cNvPr id="29" name="íslidè">
              <a:extLst>
                <a:ext uri="{FF2B5EF4-FFF2-40B4-BE49-F238E27FC236}">
                  <a16:creationId xmlns="" xmlns:a16="http://schemas.microsoft.com/office/drawing/2014/main" id="{B9CFA3F8-B02D-45E5-8DEB-AB5895D4A935}"/>
                </a:ext>
              </a:extLst>
            </p:cNvPr>
            <p:cNvSpPr/>
            <p:nvPr/>
          </p:nvSpPr>
          <p:spPr bwMode="auto">
            <a:xfrm>
              <a:off x="2597535" y="1364634"/>
              <a:ext cx="572927" cy="711281"/>
            </a:xfrm>
            <a:custGeom>
              <a:avLst/>
              <a:gdLst/>
              <a:ahLst/>
              <a:cxnLst>
                <a:cxn ang="0">
                  <a:pos x="114" y="140"/>
                </a:cxn>
                <a:cxn ang="0">
                  <a:pos x="100" y="116"/>
                </a:cxn>
                <a:cxn ang="0">
                  <a:pos x="111" y="54"/>
                </a:cxn>
                <a:cxn ang="0">
                  <a:pos x="60" y="2"/>
                </a:cxn>
                <a:cxn ang="0">
                  <a:pos x="8" y="54"/>
                </a:cxn>
                <a:cxn ang="0">
                  <a:pos x="20" y="116"/>
                </a:cxn>
                <a:cxn ang="0">
                  <a:pos x="6" y="140"/>
                </a:cxn>
                <a:cxn ang="0">
                  <a:pos x="4" y="149"/>
                </a:cxn>
                <a:cxn ang="0">
                  <a:pos x="60" y="149"/>
                </a:cxn>
                <a:cxn ang="0">
                  <a:pos x="113" y="149"/>
                </a:cxn>
                <a:cxn ang="0">
                  <a:pos x="114" y="140"/>
                </a:cxn>
              </a:cxnLst>
              <a:rect l="0" t="0" r="r" b="b"/>
              <a:pathLst>
                <a:path w="120" h="149">
                  <a:moveTo>
                    <a:pt x="114" y="140"/>
                  </a:moveTo>
                  <a:cubicBezTo>
                    <a:pt x="108" y="134"/>
                    <a:pt x="100" y="131"/>
                    <a:pt x="100" y="116"/>
                  </a:cubicBezTo>
                  <a:cubicBezTo>
                    <a:pt x="100" y="102"/>
                    <a:pt x="111" y="88"/>
                    <a:pt x="111" y="54"/>
                  </a:cubicBezTo>
                  <a:cubicBezTo>
                    <a:pt x="112" y="0"/>
                    <a:pt x="60" y="2"/>
                    <a:pt x="60" y="2"/>
                  </a:cubicBezTo>
                  <a:cubicBezTo>
                    <a:pt x="60" y="2"/>
                    <a:pt x="8" y="0"/>
                    <a:pt x="8" y="54"/>
                  </a:cubicBezTo>
                  <a:cubicBezTo>
                    <a:pt x="8" y="88"/>
                    <a:pt x="20" y="102"/>
                    <a:pt x="20" y="116"/>
                  </a:cubicBezTo>
                  <a:cubicBezTo>
                    <a:pt x="20" y="131"/>
                    <a:pt x="12" y="134"/>
                    <a:pt x="6" y="140"/>
                  </a:cubicBezTo>
                  <a:cubicBezTo>
                    <a:pt x="0" y="145"/>
                    <a:pt x="4" y="149"/>
                    <a:pt x="4" y="149"/>
                  </a:cubicBezTo>
                  <a:cubicBezTo>
                    <a:pt x="60" y="149"/>
                    <a:pt x="60" y="149"/>
                    <a:pt x="60" y="149"/>
                  </a:cubicBezTo>
                  <a:cubicBezTo>
                    <a:pt x="113" y="149"/>
                    <a:pt x="113" y="149"/>
                    <a:pt x="113" y="149"/>
                  </a:cubicBezTo>
                  <a:cubicBezTo>
                    <a:pt x="113" y="149"/>
                    <a:pt x="120" y="145"/>
                    <a:pt x="114" y="140"/>
                  </a:cubicBezTo>
                  <a:close/>
                </a:path>
              </a:pathLst>
            </a:custGeom>
            <a:solidFill>
              <a:schemeClr val="tx1"/>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30" name="íṡḷídê">
              <a:extLst>
                <a:ext uri="{FF2B5EF4-FFF2-40B4-BE49-F238E27FC236}">
                  <a16:creationId xmlns="" xmlns:a16="http://schemas.microsoft.com/office/drawing/2014/main" id="{F07D88B5-37E3-4B73-A494-B4F612D3672F}"/>
                </a:ext>
              </a:extLst>
            </p:cNvPr>
            <p:cNvSpPr/>
            <p:nvPr/>
          </p:nvSpPr>
          <p:spPr bwMode="auto">
            <a:xfrm>
              <a:off x="2726346" y="1498650"/>
              <a:ext cx="300993" cy="443683"/>
            </a:xfrm>
            <a:custGeom>
              <a:avLst/>
              <a:gdLst/>
              <a:ahLst/>
              <a:cxnLst>
                <a:cxn ang="0">
                  <a:pos x="31" y="0"/>
                </a:cxn>
                <a:cxn ang="0">
                  <a:pos x="0" y="0"/>
                </a:cxn>
                <a:cxn ang="0">
                  <a:pos x="0" y="58"/>
                </a:cxn>
                <a:cxn ang="0">
                  <a:pos x="4" y="74"/>
                </a:cxn>
                <a:cxn ang="0">
                  <a:pos x="31" y="93"/>
                </a:cxn>
                <a:cxn ang="0">
                  <a:pos x="60" y="71"/>
                </a:cxn>
                <a:cxn ang="0">
                  <a:pos x="63" y="58"/>
                </a:cxn>
                <a:cxn ang="0">
                  <a:pos x="63" y="36"/>
                </a:cxn>
                <a:cxn ang="0">
                  <a:pos x="48" y="15"/>
                </a:cxn>
                <a:cxn ang="0">
                  <a:pos x="31" y="0"/>
                </a:cxn>
              </a:cxnLst>
              <a:rect l="0" t="0" r="r" b="b"/>
              <a:pathLst>
                <a:path w="63" h="93">
                  <a:moveTo>
                    <a:pt x="31" y="0"/>
                  </a:moveTo>
                  <a:cubicBezTo>
                    <a:pt x="0" y="0"/>
                    <a:pt x="0" y="0"/>
                    <a:pt x="0" y="0"/>
                  </a:cubicBezTo>
                  <a:cubicBezTo>
                    <a:pt x="0" y="58"/>
                    <a:pt x="0" y="58"/>
                    <a:pt x="0" y="58"/>
                  </a:cubicBezTo>
                  <a:cubicBezTo>
                    <a:pt x="0" y="61"/>
                    <a:pt x="2" y="70"/>
                    <a:pt x="4" y="74"/>
                  </a:cubicBezTo>
                  <a:cubicBezTo>
                    <a:pt x="4" y="74"/>
                    <a:pt x="12" y="93"/>
                    <a:pt x="31" y="93"/>
                  </a:cubicBezTo>
                  <a:cubicBezTo>
                    <a:pt x="52" y="93"/>
                    <a:pt x="60" y="71"/>
                    <a:pt x="60" y="71"/>
                  </a:cubicBezTo>
                  <a:cubicBezTo>
                    <a:pt x="61" y="68"/>
                    <a:pt x="63" y="60"/>
                    <a:pt x="63" y="58"/>
                  </a:cubicBezTo>
                  <a:cubicBezTo>
                    <a:pt x="63" y="36"/>
                    <a:pt x="63" y="36"/>
                    <a:pt x="63" y="36"/>
                  </a:cubicBezTo>
                  <a:cubicBezTo>
                    <a:pt x="63" y="31"/>
                    <a:pt x="55" y="20"/>
                    <a:pt x="48" y="15"/>
                  </a:cubicBezTo>
                  <a:lnTo>
                    <a:pt x="31" y="0"/>
                  </a:lnTo>
                  <a:close/>
                </a:path>
              </a:pathLst>
            </a:custGeom>
            <a:solidFill>
              <a:srgbClr val="FFE1CC"/>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31" name="îŝlïḑè">
              <a:extLst>
                <a:ext uri="{FF2B5EF4-FFF2-40B4-BE49-F238E27FC236}">
                  <a16:creationId xmlns="" xmlns:a16="http://schemas.microsoft.com/office/drawing/2014/main" id="{965620A4-D662-47B6-B9DA-217567FD03AF}"/>
                </a:ext>
              </a:extLst>
            </p:cNvPr>
            <p:cNvSpPr/>
            <p:nvPr/>
          </p:nvSpPr>
          <p:spPr bwMode="auto">
            <a:xfrm>
              <a:off x="2826966" y="1450942"/>
              <a:ext cx="233768" cy="305330"/>
            </a:xfrm>
            <a:custGeom>
              <a:avLst/>
              <a:gdLst/>
              <a:ahLst/>
              <a:cxnLst>
                <a:cxn ang="0">
                  <a:pos x="0" y="2"/>
                </a:cxn>
                <a:cxn ang="0">
                  <a:pos x="29" y="50"/>
                </a:cxn>
                <a:cxn ang="0">
                  <a:pos x="49" y="63"/>
                </a:cxn>
                <a:cxn ang="0">
                  <a:pos x="27" y="36"/>
                </a:cxn>
                <a:cxn ang="0">
                  <a:pos x="19" y="0"/>
                </a:cxn>
                <a:cxn ang="0">
                  <a:pos x="0" y="2"/>
                </a:cxn>
              </a:cxnLst>
              <a:rect l="0" t="0" r="r" b="b"/>
              <a:pathLst>
                <a:path w="49" h="64">
                  <a:moveTo>
                    <a:pt x="0" y="2"/>
                  </a:moveTo>
                  <a:cubicBezTo>
                    <a:pt x="0" y="2"/>
                    <a:pt x="4" y="31"/>
                    <a:pt x="29" y="50"/>
                  </a:cubicBezTo>
                  <a:cubicBezTo>
                    <a:pt x="48" y="64"/>
                    <a:pt x="49" y="63"/>
                    <a:pt x="49" y="63"/>
                  </a:cubicBezTo>
                  <a:cubicBezTo>
                    <a:pt x="49" y="63"/>
                    <a:pt x="34" y="50"/>
                    <a:pt x="27" y="36"/>
                  </a:cubicBezTo>
                  <a:cubicBezTo>
                    <a:pt x="19" y="21"/>
                    <a:pt x="19" y="0"/>
                    <a:pt x="19" y="0"/>
                  </a:cubicBezTo>
                  <a:lnTo>
                    <a:pt x="0" y="2"/>
                  </a:lnTo>
                  <a:close/>
                </a:path>
              </a:pathLst>
            </a:custGeom>
            <a:solidFill>
              <a:schemeClr val="tx1"/>
            </a:solidFill>
            <a:ln w="9525">
              <a:noFill/>
              <a:round/>
              <a:headEnd/>
              <a:tailEnd/>
            </a:ln>
          </p:spPr>
          <p:txBody>
            <a:bodyPr wrap="square" lIns="91440" tIns="45720" rIns="91440" bIns="45720" anchor="ctr">
              <a:normAutofit fontScale="92500" lnSpcReduction="20000"/>
            </a:bodyPr>
            <a:lstStyle/>
            <a:p>
              <a:pPr algn="ctr"/>
              <a:endParaRPr>
                <a:cs typeface="+mn-ea"/>
                <a:sym typeface="+mn-lt"/>
              </a:endParaRPr>
            </a:p>
          </p:txBody>
        </p:sp>
        <p:sp>
          <p:nvSpPr>
            <p:cNvPr id="32" name="îšľiḓê">
              <a:extLst>
                <a:ext uri="{FF2B5EF4-FFF2-40B4-BE49-F238E27FC236}">
                  <a16:creationId xmlns="" xmlns:a16="http://schemas.microsoft.com/office/drawing/2014/main" id="{314F0F7F-203A-457D-BE78-BA08292EF69C}"/>
                </a:ext>
              </a:extLst>
            </p:cNvPr>
            <p:cNvSpPr/>
            <p:nvPr/>
          </p:nvSpPr>
          <p:spPr bwMode="auto">
            <a:xfrm>
              <a:off x="2697721" y="1479567"/>
              <a:ext cx="176952" cy="200373"/>
            </a:xfrm>
            <a:custGeom>
              <a:avLst/>
              <a:gdLst/>
              <a:ahLst/>
              <a:cxnLst>
                <a:cxn ang="0">
                  <a:pos x="37" y="0"/>
                </a:cxn>
                <a:cxn ang="0">
                  <a:pos x="0" y="42"/>
                </a:cxn>
                <a:cxn ang="0">
                  <a:pos x="0" y="0"/>
                </a:cxn>
                <a:cxn ang="0">
                  <a:pos x="37" y="0"/>
                </a:cxn>
              </a:cxnLst>
              <a:rect l="0" t="0" r="r" b="b"/>
              <a:pathLst>
                <a:path w="37" h="42">
                  <a:moveTo>
                    <a:pt x="37" y="0"/>
                  </a:moveTo>
                  <a:cubicBezTo>
                    <a:pt x="37" y="0"/>
                    <a:pt x="26" y="24"/>
                    <a:pt x="0" y="42"/>
                  </a:cubicBezTo>
                  <a:cubicBezTo>
                    <a:pt x="0" y="0"/>
                    <a:pt x="0" y="0"/>
                    <a:pt x="0" y="0"/>
                  </a:cubicBezTo>
                  <a:lnTo>
                    <a:pt x="37" y="0"/>
                  </a:lnTo>
                  <a:close/>
                </a:path>
              </a:pathLst>
            </a:custGeom>
            <a:solidFill>
              <a:schemeClr val="tx1"/>
            </a:solidFill>
            <a:ln w="9525">
              <a:noFill/>
              <a:round/>
              <a:headEnd/>
              <a:tailEnd/>
            </a:ln>
          </p:spPr>
          <p:txBody>
            <a:bodyPr wrap="square" lIns="91440" tIns="45720" rIns="91440" bIns="45720" anchor="ctr">
              <a:normAutofit fontScale="40000" lnSpcReduction="20000"/>
            </a:bodyPr>
            <a:lstStyle/>
            <a:p>
              <a:pPr algn="ctr"/>
              <a:endParaRPr>
                <a:cs typeface="+mn-ea"/>
                <a:sym typeface="+mn-lt"/>
              </a:endParaRPr>
            </a:p>
          </p:txBody>
        </p:sp>
        <p:sp>
          <p:nvSpPr>
            <p:cNvPr id="33" name="ïSlíde">
              <a:extLst>
                <a:ext uri="{FF2B5EF4-FFF2-40B4-BE49-F238E27FC236}">
                  <a16:creationId xmlns="" xmlns:a16="http://schemas.microsoft.com/office/drawing/2014/main" id="{69E4B205-A2E4-4DFE-91F6-5FBBE2FF1367}"/>
                </a:ext>
              </a:extLst>
            </p:cNvPr>
            <p:cNvSpPr/>
            <p:nvPr/>
          </p:nvSpPr>
          <p:spPr bwMode="auto">
            <a:xfrm>
              <a:off x="2473495" y="1885083"/>
              <a:ext cx="816236" cy="1031357"/>
            </a:xfrm>
            <a:custGeom>
              <a:avLst/>
              <a:gdLst/>
              <a:ahLst/>
              <a:cxnLst>
                <a:cxn ang="0">
                  <a:pos x="140" y="184"/>
                </a:cxn>
                <a:cxn ang="0">
                  <a:pos x="138" y="128"/>
                </a:cxn>
                <a:cxn ang="0">
                  <a:pos x="143" y="103"/>
                </a:cxn>
                <a:cxn ang="0">
                  <a:pos x="143" y="103"/>
                </a:cxn>
                <a:cxn ang="0">
                  <a:pos x="143" y="103"/>
                </a:cxn>
                <a:cxn ang="0">
                  <a:pos x="145" y="112"/>
                </a:cxn>
                <a:cxn ang="0">
                  <a:pos x="171" y="112"/>
                </a:cxn>
                <a:cxn ang="0">
                  <a:pos x="168" y="59"/>
                </a:cxn>
                <a:cxn ang="0">
                  <a:pos x="144" y="36"/>
                </a:cxn>
                <a:cxn ang="0">
                  <a:pos x="122" y="31"/>
                </a:cxn>
                <a:cxn ang="0">
                  <a:pos x="118" y="30"/>
                </a:cxn>
                <a:cxn ang="0">
                  <a:pos x="107" y="18"/>
                </a:cxn>
                <a:cxn ang="0">
                  <a:pos x="106" y="7"/>
                </a:cxn>
                <a:cxn ang="0">
                  <a:pos x="106" y="0"/>
                </a:cxn>
                <a:cxn ang="0">
                  <a:pos x="87" y="0"/>
                </a:cxn>
                <a:cxn ang="0">
                  <a:pos x="86" y="0"/>
                </a:cxn>
                <a:cxn ang="0">
                  <a:pos x="84" y="0"/>
                </a:cxn>
                <a:cxn ang="0">
                  <a:pos x="65" y="0"/>
                </a:cxn>
                <a:cxn ang="0">
                  <a:pos x="65" y="7"/>
                </a:cxn>
                <a:cxn ang="0">
                  <a:pos x="64" y="18"/>
                </a:cxn>
                <a:cxn ang="0">
                  <a:pos x="54" y="30"/>
                </a:cxn>
                <a:cxn ang="0">
                  <a:pos x="50" y="31"/>
                </a:cxn>
                <a:cxn ang="0">
                  <a:pos x="28" y="36"/>
                </a:cxn>
                <a:cxn ang="0">
                  <a:pos x="3" y="59"/>
                </a:cxn>
                <a:cxn ang="0">
                  <a:pos x="0" y="104"/>
                </a:cxn>
                <a:cxn ang="0">
                  <a:pos x="28" y="105"/>
                </a:cxn>
                <a:cxn ang="0">
                  <a:pos x="28" y="104"/>
                </a:cxn>
                <a:cxn ang="0">
                  <a:pos x="29" y="104"/>
                </a:cxn>
                <a:cxn ang="0">
                  <a:pos x="29" y="104"/>
                </a:cxn>
                <a:cxn ang="0">
                  <a:pos x="29" y="105"/>
                </a:cxn>
                <a:cxn ang="0">
                  <a:pos x="29" y="105"/>
                </a:cxn>
                <a:cxn ang="0">
                  <a:pos x="29" y="106"/>
                </a:cxn>
                <a:cxn ang="0">
                  <a:pos x="33" y="128"/>
                </a:cxn>
                <a:cxn ang="0">
                  <a:pos x="32" y="184"/>
                </a:cxn>
                <a:cxn ang="0">
                  <a:pos x="23" y="210"/>
                </a:cxn>
                <a:cxn ang="0">
                  <a:pos x="22" y="216"/>
                </a:cxn>
                <a:cxn ang="0">
                  <a:pos x="149" y="216"/>
                </a:cxn>
                <a:cxn ang="0">
                  <a:pos x="148" y="210"/>
                </a:cxn>
                <a:cxn ang="0">
                  <a:pos x="140" y="184"/>
                </a:cxn>
              </a:cxnLst>
              <a:rect l="0" t="0" r="r" b="b"/>
              <a:pathLst>
                <a:path w="171" h="216">
                  <a:moveTo>
                    <a:pt x="140" y="184"/>
                  </a:moveTo>
                  <a:cubicBezTo>
                    <a:pt x="135" y="167"/>
                    <a:pt x="133" y="160"/>
                    <a:pt x="138" y="128"/>
                  </a:cubicBezTo>
                  <a:cubicBezTo>
                    <a:pt x="143" y="103"/>
                    <a:pt x="143" y="103"/>
                    <a:pt x="143" y="103"/>
                  </a:cubicBezTo>
                  <a:cubicBezTo>
                    <a:pt x="143" y="103"/>
                    <a:pt x="143" y="103"/>
                    <a:pt x="143" y="103"/>
                  </a:cubicBezTo>
                  <a:cubicBezTo>
                    <a:pt x="143" y="103"/>
                    <a:pt x="143" y="103"/>
                    <a:pt x="143" y="103"/>
                  </a:cubicBezTo>
                  <a:cubicBezTo>
                    <a:pt x="145" y="112"/>
                    <a:pt x="145" y="112"/>
                    <a:pt x="145" y="112"/>
                  </a:cubicBezTo>
                  <a:cubicBezTo>
                    <a:pt x="171" y="112"/>
                    <a:pt x="171" y="112"/>
                    <a:pt x="171" y="112"/>
                  </a:cubicBezTo>
                  <a:cubicBezTo>
                    <a:pt x="168" y="59"/>
                    <a:pt x="168" y="59"/>
                    <a:pt x="168" y="59"/>
                  </a:cubicBezTo>
                  <a:cubicBezTo>
                    <a:pt x="165" y="48"/>
                    <a:pt x="158" y="38"/>
                    <a:pt x="144" y="36"/>
                  </a:cubicBezTo>
                  <a:cubicBezTo>
                    <a:pt x="122" y="31"/>
                    <a:pt x="122" y="31"/>
                    <a:pt x="122" y="31"/>
                  </a:cubicBezTo>
                  <a:cubicBezTo>
                    <a:pt x="118" y="30"/>
                    <a:pt x="118" y="30"/>
                    <a:pt x="118" y="30"/>
                  </a:cubicBezTo>
                  <a:cubicBezTo>
                    <a:pt x="112" y="29"/>
                    <a:pt x="107" y="24"/>
                    <a:pt x="107" y="18"/>
                  </a:cubicBezTo>
                  <a:cubicBezTo>
                    <a:pt x="106" y="7"/>
                    <a:pt x="106" y="7"/>
                    <a:pt x="106" y="7"/>
                  </a:cubicBezTo>
                  <a:cubicBezTo>
                    <a:pt x="106" y="0"/>
                    <a:pt x="106" y="0"/>
                    <a:pt x="106" y="0"/>
                  </a:cubicBezTo>
                  <a:cubicBezTo>
                    <a:pt x="87" y="0"/>
                    <a:pt x="87" y="0"/>
                    <a:pt x="87" y="0"/>
                  </a:cubicBezTo>
                  <a:cubicBezTo>
                    <a:pt x="86" y="0"/>
                    <a:pt x="86" y="0"/>
                    <a:pt x="86" y="0"/>
                  </a:cubicBezTo>
                  <a:cubicBezTo>
                    <a:pt x="84" y="0"/>
                    <a:pt x="84" y="0"/>
                    <a:pt x="84" y="0"/>
                  </a:cubicBezTo>
                  <a:cubicBezTo>
                    <a:pt x="65" y="0"/>
                    <a:pt x="65" y="0"/>
                    <a:pt x="65" y="0"/>
                  </a:cubicBezTo>
                  <a:cubicBezTo>
                    <a:pt x="65" y="7"/>
                    <a:pt x="65" y="7"/>
                    <a:pt x="65" y="7"/>
                  </a:cubicBezTo>
                  <a:cubicBezTo>
                    <a:pt x="64" y="18"/>
                    <a:pt x="64" y="18"/>
                    <a:pt x="64" y="18"/>
                  </a:cubicBezTo>
                  <a:cubicBezTo>
                    <a:pt x="64" y="24"/>
                    <a:pt x="60" y="29"/>
                    <a:pt x="54" y="30"/>
                  </a:cubicBezTo>
                  <a:cubicBezTo>
                    <a:pt x="50" y="31"/>
                    <a:pt x="50" y="31"/>
                    <a:pt x="50" y="31"/>
                  </a:cubicBezTo>
                  <a:cubicBezTo>
                    <a:pt x="28" y="36"/>
                    <a:pt x="28" y="36"/>
                    <a:pt x="28" y="36"/>
                  </a:cubicBezTo>
                  <a:cubicBezTo>
                    <a:pt x="13" y="38"/>
                    <a:pt x="6" y="48"/>
                    <a:pt x="3" y="59"/>
                  </a:cubicBezTo>
                  <a:cubicBezTo>
                    <a:pt x="0" y="104"/>
                    <a:pt x="0" y="104"/>
                    <a:pt x="0" y="104"/>
                  </a:cubicBezTo>
                  <a:cubicBezTo>
                    <a:pt x="28" y="105"/>
                    <a:pt x="28" y="105"/>
                    <a:pt x="28" y="105"/>
                  </a:cubicBezTo>
                  <a:cubicBezTo>
                    <a:pt x="28" y="104"/>
                    <a:pt x="28" y="104"/>
                    <a:pt x="28" y="104"/>
                  </a:cubicBezTo>
                  <a:cubicBezTo>
                    <a:pt x="29" y="104"/>
                    <a:pt x="29" y="104"/>
                    <a:pt x="29" y="104"/>
                  </a:cubicBezTo>
                  <a:cubicBezTo>
                    <a:pt x="29" y="104"/>
                    <a:pt x="29" y="104"/>
                    <a:pt x="29" y="104"/>
                  </a:cubicBezTo>
                  <a:cubicBezTo>
                    <a:pt x="29" y="105"/>
                    <a:pt x="29" y="105"/>
                    <a:pt x="29" y="105"/>
                  </a:cubicBezTo>
                  <a:cubicBezTo>
                    <a:pt x="29" y="105"/>
                    <a:pt x="29" y="105"/>
                    <a:pt x="29" y="105"/>
                  </a:cubicBezTo>
                  <a:cubicBezTo>
                    <a:pt x="29" y="106"/>
                    <a:pt x="29" y="106"/>
                    <a:pt x="29" y="106"/>
                  </a:cubicBezTo>
                  <a:cubicBezTo>
                    <a:pt x="33" y="128"/>
                    <a:pt x="33" y="128"/>
                    <a:pt x="33" y="128"/>
                  </a:cubicBezTo>
                  <a:cubicBezTo>
                    <a:pt x="38" y="160"/>
                    <a:pt x="38" y="164"/>
                    <a:pt x="32" y="184"/>
                  </a:cubicBezTo>
                  <a:cubicBezTo>
                    <a:pt x="23" y="210"/>
                    <a:pt x="23" y="210"/>
                    <a:pt x="23" y="210"/>
                  </a:cubicBezTo>
                  <a:cubicBezTo>
                    <a:pt x="23" y="212"/>
                    <a:pt x="22" y="214"/>
                    <a:pt x="22" y="216"/>
                  </a:cubicBezTo>
                  <a:cubicBezTo>
                    <a:pt x="149" y="216"/>
                    <a:pt x="149" y="216"/>
                    <a:pt x="149" y="216"/>
                  </a:cubicBezTo>
                  <a:cubicBezTo>
                    <a:pt x="149" y="214"/>
                    <a:pt x="148" y="212"/>
                    <a:pt x="148" y="210"/>
                  </a:cubicBezTo>
                  <a:lnTo>
                    <a:pt x="140" y="184"/>
                  </a:lnTo>
                  <a:close/>
                </a:path>
              </a:pathLst>
            </a:custGeom>
            <a:solidFill>
              <a:srgbClr val="FFE1CC"/>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34" name="íṥļïḋe">
              <a:extLst>
                <a:ext uri="{FF2B5EF4-FFF2-40B4-BE49-F238E27FC236}">
                  <a16:creationId xmlns="" xmlns:a16="http://schemas.microsoft.com/office/drawing/2014/main" id="{50C30677-6F01-45EB-8132-4ADE420EF089}"/>
                </a:ext>
              </a:extLst>
            </p:cNvPr>
            <p:cNvSpPr/>
            <p:nvPr/>
          </p:nvSpPr>
          <p:spPr bwMode="auto">
            <a:xfrm>
              <a:off x="2468724" y="2042519"/>
              <a:ext cx="830549" cy="873921"/>
            </a:xfrm>
            <a:custGeom>
              <a:avLst/>
              <a:gdLst/>
              <a:ahLst/>
              <a:cxnLst>
                <a:cxn ang="0">
                  <a:pos x="141" y="151"/>
                </a:cxn>
                <a:cxn ang="0">
                  <a:pos x="139" y="95"/>
                </a:cxn>
                <a:cxn ang="0">
                  <a:pos x="144" y="70"/>
                </a:cxn>
                <a:cxn ang="0">
                  <a:pos x="144" y="70"/>
                </a:cxn>
                <a:cxn ang="0">
                  <a:pos x="144" y="70"/>
                </a:cxn>
                <a:cxn ang="0">
                  <a:pos x="144" y="85"/>
                </a:cxn>
                <a:cxn ang="0">
                  <a:pos x="174" y="83"/>
                </a:cxn>
                <a:cxn ang="0">
                  <a:pos x="169" y="26"/>
                </a:cxn>
                <a:cxn ang="0">
                  <a:pos x="145" y="3"/>
                </a:cxn>
                <a:cxn ang="0">
                  <a:pos x="130" y="0"/>
                </a:cxn>
                <a:cxn ang="0">
                  <a:pos x="131" y="6"/>
                </a:cxn>
                <a:cxn ang="0">
                  <a:pos x="87" y="50"/>
                </a:cxn>
                <a:cxn ang="0">
                  <a:pos x="43" y="6"/>
                </a:cxn>
                <a:cxn ang="0">
                  <a:pos x="43" y="0"/>
                </a:cxn>
                <a:cxn ang="0">
                  <a:pos x="29" y="3"/>
                </a:cxn>
                <a:cxn ang="0">
                  <a:pos x="4" y="26"/>
                </a:cxn>
                <a:cxn ang="0">
                  <a:pos x="0" y="82"/>
                </a:cxn>
                <a:cxn ang="0">
                  <a:pos x="29" y="84"/>
                </a:cxn>
                <a:cxn ang="0">
                  <a:pos x="29" y="71"/>
                </a:cxn>
                <a:cxn ang="0">
                  <a:pos x="30" y="71"/>
                </a:cxn>
                <a:cxn ang="0">
                  <a:pos x="30" y="71"/>
                </a:cxn>
                <a:cxn ang="0">
                  <a:pos x="34" y="95"/>
                </a:cxn>
                <a:cxn ang="0">
                  <a:pos x="33" y="151"/>
                </a:cxn>
                <a:cxn ang="0">
                  <a:pos x="25" y="176"/>
                </a:cxn>
                <a:cxn ang="0">
                  <a:pos x="149" y="177"/>
                </a:cxn>
                <a:cxn ang="0">
                  <a:pos x="141" y="151"/>
                </a:cxn>
              </a:cxnLst>
              <a:rect l="0" t="0" r="r" b="b"/>
              <a:pathLst>
                <a:path w="174" h="183">
                  <a:moveTo>
                    <a:pt x="141" y="151"/>
                  </a:moveTo>
                  <a:cubicBezTo>
                    <a:pt x="136" y="134"/>
                    <a:pt x="134" y="127"/>
                    <a:pt x="139" y="95"/>
                  </a:cubicBezTo>
                  <a:cubicBezTo>
                    <a:pt x="144" y="70"/>
                    <a:pt x="144" y="70"/>
                    <a:pt x="144" y="70"/>
                  </a:cubicBezTo>
                  <a:cubicBezTo>
                    <a:pt x="144" y="70"/>
                    <a:pt x="144" y="70"/>
                    <a:pt x="144" y="70"/>
                  </a:cubicBezTo>
                  <a:cubicBezTo>
                    <a:pt x="144" y="70"/>
                    <a:pt x="144" y="70"/>
                    <a:pt x="144" y="70"/>
                  </a:cubicBezTo>
                  <a:cubicBezTo>
                    <a:pt x="144" y="85"/>
                    <a:pt x="144" y="85"/>
                    <a:pt x="144" y="85"/>
                  </a:cubicBezTo>
                  <a:cubicBezTo>
                    <a:pt x="174" y="83"/>
                    <a:pt x="174" y="83"/>
                    <a:pt x="174" y="83"/>
                  </a:cubicBezTo>
                  <a:cubicBezTo>
                    <a:pt x="169" y="26"/>
                    <a:pt x="169" y="26"/>
                    <a:pt x="169" y="26"/>
                  </a:cubicBezTo>
                  <a:cubicBezTo>
                    <a:pt x="166" y="15"/>
                    <a:pt x="159" y="5"/>
                    <a:pt x="145" y="3"/>
                  </a:cubicBezTo>
                  <a:cubicBezTo>
                    <a:pt x="130" y="0"/>
                    <a:pt x="130" y="0"/>
                    <a:pt x="130" y="0"/>
                  </a:cubicBezTo>
                  <a:cubicBezTo>
                    <a:pt x="130" y="2"/>
                    <a:pt x="131" y="4"/>
                    <a:pt x="131" y="6"/>
                  </a:cubicBezTo>
                  <a:cubicBezTo>
                    <a:pt x="131" y="30"/>
                    <a:pt x="111" y="50"/>
                    <a:pt x="87" y="50"/>
                  </a:cubicBezTo>
                  <a:cubicBezTo>
                    <a:pt x="62" y="50"/>
                    <a:pt x="43" y="30"/>
                    <a:pt x="43" y="6"/>
                  </a:cubicBezTo>
                  <a:cubicBezTo>
                    <a:pt x="43" y="4"/>
                    <a:pt x="43" y="2"/>
                    <a:pt x="43" y="0"/>
                  </a:cubicBezTo>
                  <a:cubicBezTo>
                    <a:pt x="29" y="3"/>
                    <a:pt x="29" y="3"/>
                    <a:pt x="29" y="3"/>
                  </a:cubicBezTo>
                  <a:cubicBezTo>
                    <a:pt x="14" y="5"/>
                    <a:pt x="7" y="15"/>
                    <a:pt x="4" y="26"/>
                  </a:cubicBezTo>
                  <a:cubicBezTo>
                    <a:pt x="0" y="82"/>
                    <a:pt x="0" y="82"/>
                    <a:pt x="0" y="82"/>
                  </a:cubicBezTo>
                  <a:cubicBezTo>
                    <a:pt x="29" y="84"/>
                    <a:pt x="29" y="84"/>
                    <a:pt x="29" y="84"/>
                  </a:cubicBezTo>
                  <a:cubicBezTo>
                    <a:pt x="29" y="71"/>
                    <a:pt x="29" y="71"/>
                    <a:pt x="29" y="71"/>
                  </a:cubicBezTo>
                  <a:cubicBezTo>
                    <a:pt x="30" y="71"/>
                    <a:pt x="30" y="71"/>
                    <a:pt x="30" y="71"/>
                  </a:cubicBezTo>
                  <a:cubicBezTo>
                    <a:pt x="30" y="71"/>
                    <a:pt x="30" y="71"/>
                    <a:pt x="30" y="71"/>
                  </a:cubicBezTo>
                  <a:cubicBezTo>
                    <a:pt x="34" y="95"/>
                    <a:pt x="34" y="95"/>
                    <a:pt x="34" y="95"/>
                  </a:cubicBezTo>
                  <a:cubicBezTo>
                    <a:pt x="39" y="127"/>
                    <a:pt x="39" y="131"/>
                    <a:pt x="33" y="151"/>
                  </a:cubicBezTo>
                  <a:cubicBezTo>
                    <a:pt x="25" y="176"/>
                    <a:pt x="25" y="176"/>
                    <a:pt x="25" y="176"/>
                  </a:cubicBezTo>
                  <a:cubicBezTo>
                    <a:pt x="23" y="183"/>
                    <a:pt x="150" y="181"/>
                    <a:pt x="149" y="177"/>
                  </a:cubicBezTo>
                  <a:lnTo>
                    <a:pt x="141" y="151"/>
                  </a:lnTo>
                  <a:close/>
                </a:path>
              </a:pathLst>
            </a:custGeom>
            <a:solidFill>
              <a:schemeClr val="tx1">
                <a:lumMod val="65000"/>
                <a:lumOff val="35000"/>
              </a:schemeClr>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35" name="íSľide">
              <a:extLst>
                <a:ext uri="{FF2B5EF4-FFF2-40B4-BE49-F238E27FC236}">
                  <a16:creationId xmlns="" xmlns:a16="http://schemas.microsoft.com/office/drawing/2014/main" id="{D9CD5F16-373D-4417-9C44-F464E73FB3FF}"/>
                </a:ext>
              </a:extLst>
            </p:cNvPr>
            <p:cNvSpPr/>
            <p:nvPr/>
          </p:nvSpPr>
          <p:spPr bwMode="auto">
            <a:xfrm>
              <a:off x="2516432" y="2849649"/>
              <a:ext cx="730362" cy="486620"/>
            </a:xfrm>
            <a:custGeom>
              <a:avLst/>
              <a:gdLst/>
              <a:ahLst/>
              <a:cxnLst>
                <a:cxn ang="0">
                  <a:pos x="152" y="86"/>
                </a:cxn>
                <a:cxn ang="0">
                  <a:pos x="142" y="28"/>
                </a:cxn>
                <a:cxn ang="0">
                  <a:pos x="136" y="0"/>
                </a:cxn>
                <a:cxn ang="0">
                  <a:pos x="77" y="0"/>
                </a:cxn>
                <a:cxn ang="0">
                  <a:pos x="17" y="0"/>
                </a:cxn>
                <a:cxn ang="0">
                  <a:pos x="11" y="28"/>
                </a:cxn>
                <a:cxn ang="0">
                  <a:pos x="2" y="86"/>
                </a:cxn>
                <a:cxn ang="0">
                  <a:pos x="22" y="102"/>
                </a:cxn>
                <a:cxn ang="0">
                  <a:pos x="76" y="102"/>
                </a:cxn>
                <a:cxn ang="0">
                  <a:pos x="77" y="102"/>
                </a:cxn>
                <a:cxn ang="0">
                  <a:pos x="131" y="102"/>
                </a:cxn>
                <a:cxn ang="0">
                  <a:pos x="152" y="86"/>
                </a:cxn>
              </a:cxnLst>
              <a:rect l="0" t="0" r="r" b="b"/>
              <a:pathLst>
                <a:path w="153" h="102">
                  <a:moveTo>
                    <a:pt x="152" y="86"/>
                  </a:moveTo>
                  <a:cubicBezTo>
                    <a:pt x="152" y="86"/>
                    <a:pt x="144" y="38"/>
                    <a:pt x="142" y="28"/>
                  </a:cubicBezTo>
                  <a:cubicBezTo>
                    <a:pt x="140" y="8"/>
                    <a:pt x="137" y="0"/>
                    <a:pt x="136" y="0"/>
                  </a:cubicBezTo>
                  <a:cubicBezTo>
                    <a:pt x="77" y="0"/>
                    <a:pt x="77" y="0"/>
                    <a:pt x="77" y="0"/>
                  </a:cubicBezTo>
                  <a:cubicBezTo>
                    <a:pt x="17" y="0"/>
                    <a:pt x="17" y="0"/>
                    <a:pt x="17" y="0"/>
                  </a:cubicBezTo>
                  <a:cubicBezTo>
                    <a:pt x="17" y="0"/>
                    <a:pt x="13" y="8"/>
                    <a:pt x="11" y="28"/>
                  </a:cubicBezTo>
                  <a:cubicBezTo>
                    <a:pt x="10" y="38"/>
                    <a:pt x="2" y="86"/>
                    <a:pt x="2" y="86"/>
                  </a:cubicBezTo>
                  <a:cubicBezTo>
                    <a:pt x="2" y="92"/>
                    <a:pt x="0" y="102"/>
                    <a:pt x="22" y="102"/>
                  </a:cubicBezTo>
                  <a:cubicBezTo>
                    <a:pt x="76" y="102"/>
                    <a:pt x="76" y="102"/>
                    <a:pt x="76" y="102"/>
                  </a:cubicBezTo>
                  <a:cubicBezTo>
                    <a:pt x="77" y="102"/>
                    <a:pt x="77" y="102"/>
                    <a:pt x="77" y="102"/>
                  </a:cubicBezTo>
                  <a:cubicBezTo>
                    <a:pt x="131" y="102"/>
                    <a:pt x="131" y="102"/>
                    <a:pt x="131" y="102"/>
                  </a:cubicBezTo>
                  <a:cubicBezTo>
                    <a:pt x="153" y="102"/>
                    <a:pt x="152" y="92"/>
                    <a:pt x="152" y="86"/>
                  </a:cubicBezTo>
                  <a:close/>
                </a:path>
              </a:pathLst>
            </a:custGeom>
            <a:solidFill>
              <a:schemeClr val="tx1">
                <a:lumMod val="85000"/>
                <a:lumOff val="15000"/>
              </a:schemeClr>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36" name="î$ļîḓé">
              <a:extLst>
                <a:ext uri="{FF2B5EF4-FFF2-40B4-BE49-F238E27FC236}">
                  <a16:creationId xmlns="" xmlns:a16="http://schemas.microsoft.com/office/drawing/2014/main" id="{78DDFA07-6D1A-4748-9157-163D58EDF717}"/>
                </a:ext>
              </a:extLst>
            </p:cNvPr>
            <p:cNvSpPr/>
            <p:nvPr/>
          </p:nvSpPr>
          <p:spPr bwMode="auto">
            <a:xfrm>
              <a:off x="2602306" y="2902128"/>
              <a:ext cx="267597" cy="816238"/>
            </a:xfrm>
            <a:custGeom>
              <a:avLst/>
              <a:gdLst/>
              <a:ahLst/>
              <a:cxnLst>
                <a:cxn ang="0">
                  <a:pos x="28" y="0"/>
                </a:cxn>
                <a:cxn ang="0">
                  <a:pos x="1" y="29"/>
                </a:cxn>
                <a:cxn ang="0">
                  <a:pos x="8" y="171"/>
                </a:cxn>
                <a:cxn ang="0">
                  <a:pos x="47" y="170"/>
                </a:cxn>
                <a:cxn ang="0">
                  <a:pos x="55" y="29"/>
                </a:cxn>
                <a:cxn ang="0">
                  <a:pos x="29" y="0"/>
                </a:cxn>
                <a:cxn ang="0">
                  <a:pos x="28" y="0"/>
                </a:cxn>
              </a:cxnLst>
              <a:rect l="0" t="0" r="r" b="b"/>
              <a:pathLst>
                <a:path w="56" h="171">
                  <a:moveTo>
                    <a:pt x="28" y="0"/>
                  </a:moveTo>
                  <a:cubicBezTo>
                    <a:pt x="14" y="0"/>
                    <a:pt x="0" y="15"/>
                    <a:pt x="1" y="29"/>
                  </a:cubicBezTo>
                  <a:cubicBezTo>
                    <a:pt x="8" y="171"/>
                    <a:pt x="8" y="171"/>
                    <a:pt x="8" y="171"/>
                  </a:cubicBezTo>
                  <a:cubicBezTo>
                    <a:pt x="47" y="170"/>
                    <a:pt x="47" y="170"/>
                    <a:pt x="47" y="170"/>
                  </a:cubicBezTo>
                  <a:cubicBezTo>
                    <a:pt x="55" y="29"/>
                    <a:pt x="55" y="29"/>
                    <a:pt x="55" y="29"/>
                  </a:cubicBezTo>
                  <a:cubicBezTo>
                    <a:pt x="56" y="15"/>
                    <a:pt x="42" y="0"/>
                    <a:pt x="29" y="0"/>
                  </a:cubicBezTo>
                  <a:lnTo>
                    <a:pt x="28" y="0"/>
                  </a:lnTo>
                  <a:close/>
                </a:path>
              </a:pathLst>
            </a:custGeom>
            <a:solidFill>
              <a:srgbClr val="FFE1CC"/>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37" name="îṣ1íďè">
              <a:extLst>
                <a:ext uri="{FF2B5EF4-FFF2-40B4-BE49-F238E27FC236}">
                  <a16:creationId xmlns="" xmlns:a16="http://schemas.microsoft.com/office/drawing/2014/main" id="{E86D2F34-A8C4-424D-B6A7-59A554CB4D10}"/>
                </a:ext>
              </a:extLst>
            </p:cNvPr>
            <p:cNvSpPr/>
            <p:nvPr/>
          </p:nvSpPr>
          <p:spPr bwMode="auto">
            <a:xfrm>
              <a:off x="2898527" y="2902128"/>
              <a:ext cx="271934" cy="816238"/>
            </a:xfrm>
            <a:custGeom>
              <a:avLst/>
              <a:gdLst/>
              <a:ahLst/>
              <a:cxnLst>
                <a:cxn ang="0">
                  <a:pos x="28" y="0"/>
                </a:cxn>
                <a:cxn ang="0">
                  <a:pos x="1" y="29"/>
                </a:cxn>
                <a:cxn ang="0">
                  <a:pos x="10" y="170"/>
                </a:cxn>
                <a:cxn ang="0">
                  <a:pos x="48" y="171"/>
                </a:cxn>
                <a:cxn ang="0">
                  <a:pos x="56" y="29"/>
                </a:cxn>
                <a:cxn ang="0">
                  <a:pos x="29" y="0"/>
                </a:cxn>
                <a:cxn ang="0">
                  <a:pos x="28" y="0"/>
                </a:cxn>
              </a:cxnLst>
              <a:rect l="0" t="0" r="r" b="b"/>
              <a:pathLst>
                <a:path w="57" h="171">
                  <a:moveTo>
                    <a:pt x="28" y="0"/>
                  </a:moveTo>
                  <a:cubicBezTo>
                    <a:pt x="15" y="0"/>
                    <a:pt x="0" y="15"/>
                    <a:pt x="1" y="29"/>
                  </a:cubicBezTo>
                  <a:cubicBezTo>
                    <a:pt x="10" y="170"/>
                    <a:pt x="10" y="170"/>
                    <a:pt x="10" y="170"/>
                  </a:cubicBezTo>
                  <a:cubicBezTo>
                    <a:pt x="48" y="171"/>
                    <a:pt x="48" y="171"/>
                    <a:pt x="48" y="171"/>
                  </a:cubicBezTo>
                  <a:cubicBezTo>
                    <a:pt x="56" y="29"/>
                    <a:pt x="56" y="29"/>
                    <a:pt x="56" y="29"/>
                  </a:cubicBezTo>
                  <a:cubicBezTo>
                    <a:pt x="57" y="15"/>
                    <a:pt x="42" y="0"/>
                    <a:pt x="29" y="0"/>
                  </a:cubicBezTo>
                  <a:lnTo>
                    <a:pt x="28" y="0"/>
                  </a:lnTo>
                  <a:close/>
                </a:path>
              </a:pathLst>
            </a:custGeom>
            <a:solidFill>
              <a:srgbClr val="FFE1CC"/>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38" name="í$ľíḋe">
              <a:extLst>
                <a:ext uri="{FF2B5EF4-FFF2-40B4-BE49-F238E27FC236}">
                  <a16:creationId xmlns="" xmlns:a16="http://schemas.microsoft.com/office/drawing/2014/main" id="{49502E70-BBE4-4E34-B15A-7E78BDC5A5EA}"/>
                </a:ext>
              </a:extLst>
            </p:cNvPr>
            <p:cNvSpPr/>
            <p:nvPr/>
          </p:nvSpPr>
          <p:spPr bwMode="auto">
            <a:xfrm>
              <a:off x="2578452" y="3603867"/>
              <a:ext cx="258056" cy="324413"/>
            </a:xfrm>
            <a:custGeom>
              <a:avLst/>
              <a:gdLst/>
              <a:ahLst/>
              <a:cxnLst>
                <a:cxn ang="0">
                  <a:pos x="54" y="36"/>
                </a:cxn>
                <a:cxn ang="0">
                  <a:pos x="54" y="16"/>
                </a:cxn>
                <a:cxn ang="0">
                  <a:pos x="49" y="0"/>
                </a:cxn>
                <a:cxn ang="0">
                  <a:pos x="24" y="14"/>
                </a:cxn>
                <a:cxn ang="0">
                  <a:pos x="7" y="35"/>
                </a:cxn>
                <a:cxn ang="0">
                  <a:pos x="2" y="54"/>
                </a:cxn>
                <a:cxn ang="0">
                  <a:pos x="12" y="67"/>
                </a:cxn>
                <a:cxn ang="0">
                  <a:pos x="31" y="66"/>
                </a:cxn>
                <a:cxn ang="0">
                  <a:pos x="48" y="54"/>
                </a:cxn>
                <a:cxn ang="0">
                  <a:pos x="54" y="36"/>
                </a:cxn>
              </a:cxnLst>
              <a:rect l="0" t="0" r="r" b="b"/>
              <a:pathLst>
                <a:path w="54" h="68">
                  <a:moveTo>
                    <a:pt x="54" y="36"/>
                  </a:moveTo>
                  <a:cubicBezTo>
                    <a:pt x="54" y="16"/>
                    <a:pt x="54" y="16"/>
                    <a:pt x="54" y="16"/>
                  </a:cubicBezTo>
                  <a:cubicBezTo>
                    <a:pt x="54" y="16"/>
                    <a:pt x="54" y="0"/>
                    <a:pt x="49" y="0"/>
                  </a:cubicBezTo>
                  <a:cubicBezTo>
                    <a:pt x="24" y="14"/>
                    <a:pt x="24" y="14"/>
                    <a:pt x="24" y="14"/>
                  </a:cubicBezTo>
                  <a:cubicBezTo>
                    <a:pt x="21" y="14"/>
                    <a:pt x="8" y="32"/>
                    <a:pt x="7" y="35"/>
                  </a:cubicBezTo>
                  <a:cubicBezTo>
                    <a:pt x="6" y="42"/>
                    <a:pt x="3" y="53"/>
                    <a:pt x="2" y="54"/>
                  </a:cubicBezTo>
                  <a:cubicBezTo>
                    <a:pt x="0" y="65"/>
                    <a:pt x="7" y="67"/>
                    <a:pt x="12" y="67"/>
                  </a:cubicBezTo>
                  <a:cubicBezTo>
                    <a:pt x="31" y="66"/>
                    <a:pt x="31" y="66"/>
                    <a:pt x="31" y="66"/>
                  </a:cubicBezTo>
                  <a:cubicBezTo>
                    <a:pt x="31" y="66"/>
                    <a:pt x="43" y="68"/>
                    <a:pt x="48" y="54"/>
                  </a:cubicBezTo>
                  <a:cubicBezTo>
                    <a:pt x="49" y="50"/>
                    <a:pt x="54" y="36"/>
                    <a:pt x="54" y="36"/>
                  </a:cubicBezTo>
                  <a:close/>
                </a:path>
              </a:pathLst>
            </a:custGeom>
            <a:solidFill>
              <a:schemeClr val="tx1"/>
            </a:solidFill>
            <a:ln w="9525">
              <a:noFill/>
              <a:round/>
              <a:headEnd/>
              <a:tailEnd/>
            </a:ln>
          </p:spPr>
          <p:txBody>
            <a:bodyPr wrap="square" lIns="91440" tIns="45720" rIns="91440" bIns="45720" anchor="ctr">
              <a:normAutofit fontScale="92500" lnSpcReduction="20000"/>
            </a:bodyPr>
            <a:lstStyle/>
            <a:p>
              <a:pPr algn="ctr"/>
              <a:endParaRPr>
                <a:cs typeface="+mn-ea"/>
                <a:sym typeface="+mn-lt"/>
              </a:endParaRPr>
            </a:p>
          </p:txBody>
        </p:sp>
        <p:sp>
          <p:nvSpPr>
            <p:cNvPr id="39" name="işlîďé">
              <a:extLst>
                <a:ext uri="{FF2B5EF4-FFF2-40B4-BE49-F238E27FC236}">
                  <a16:creationId xmlns="" xmlns:a16="http://schemas.microsoft.com/office/drawing/2014/main" id="{AF376BA2-0034-469F-9F26-7839ABB6C882}"/>
                </a:ext>
              </a:extLst>
            </p:cNvPr>
            <p:cNvSpPr/>
            <p:nvPr/>
          </p:nvSpPr>
          <p:spPr bwMode="auto">
            <a:xfrm>
              <a:off x="2607076" y="3589554"/>
              <a:ext cx="224660" cy="248081"/>
            </a:xfrm>
            <a:custGeom>
              <a:avLst/>
              <a:gdLst/>
              <a:ahLst/>
              <a:cxnLst>
                <a:cxn ang="0">
                  <a:pos x="47" y="9"/>
                </a:cxn>
                <a:cxn ang="0">
                  <a:pos x="15" y="51"/>
                </a:cxn>
                <a:cxn ang="0">
                  <a:pos x="12" y="51"/>
                </a:cxn>
                <a:cxn ang="0">
                  <a:pos x="2" y="35"/>
                </a:cxn>
                <a:cxn ang="0">
                  <a:pos x="7" y="11"/>
                </a:cxn>
                <a:cxn ang="0">
                  <a:pos x="47" y="0"/>
                </a:cxn>
                <a:cxn ang="0">
                  <a:pos x="47" y="9"/>
                </a:cxn>
              </a:cxnLst>
              <a:rect l="0" t="0" r="r" b="b"/>
              <a:pathLst>
                <a:path w="47" h="52">
                  <a:moveTo>
                    <a:pt x="47" y="9"/>
                  </a:moveTo>
                  <a:cubicBezTo>
                    <a:pt x="47" y="28"/>
                    <a:pt x="35" y="51"/>
                    <a:pt x="15" y="51"/>
                  </a:cubicBezTo>
                  <a:cubicBezTo>
                    <a:pt x="12" y="51"/>
                    <a:pt x="12" y="51"/>
                    <a:pt x="12" y="51"/>
                  </a:cubicBezTo>
                  <a:cubicBezTo>
                    <a:pt x="1" y="52"/>
                    <a:pt x="0" y="42"/>
                    <a:pt x="2" y="35"/>
                  </a:cubicBezTo>
                  <a:cubicBezTo>
                    <a:pt x="7" y="19"/>
                    <a:pt x="7" y="11"/>
                    <a:pt x="7" y="11"/>
                  </a:cubicBezTo>
                  <a:cubicBezTo>
                    <a:pt x="47" y="0"/>
                    <a:pt x="47" y="0"/>
                    <a:pt x="47" y="0"/>
                  </a:cubicBezTo>
                  <a:lnTo>
                    <a:pt x="47" y="9"/>
                  </a:lnTo>
                  <a:close/>
                </a:path>
              </a:pathLst>
            </a:custGeom>
            <a:solidFill>
              <a:srgbClr val="FFE1CC"/>
            </a:solidFill>
            <a:ln w="9525">
              <a:noFill/>
              <a:round/>
              <a:headEnd/>
              <a:tailEnd/>
            </a:ln>
          </p:spPr>
          <p:txBody>
            <a:bodyPr wrap="square" lIns="91440" tIns="45720" rIns="91440" bIns="45720" anchor="ctr">
              <a:normAutofit fontScale="62500" lnSpcReduction="20000"/>
            </a:bodyPr>
            <a:lstStyle/>
            <a:p>
              <a:pPr algn="ctr"/>
              <a:endParaRPr>
                <a:cs typeface="+mn-ea"/>
                <a:sym typeface="+mn-lt"/>
              </a:endParaRPr>
            </a:p>
          </p:txBody>
        </p:sp>
        <p:sp>
          <p:nvSpPr>
            <p:cNvPr id="40" name="işľiḑé">
              <a:extLst>
                <a:ext uri="{FF2B5EF4-FFF2-40B4-BE49-F238E27FC236}">
                  <a16:creationId xmlns="" xmlns:a16="http://schemas.microsoft.com/office/drawing/2014/main" id="{0DD20E03-E01B-4BAB-9565-850ED3FF4CEF}"/>
                </a:ext>
              </a:extLst>
            </p:cNvPr>
            <p:cNvSpPr/>
            <p:nvPr/>
          </p:nvSpPr>
          <p:spPr bwMode="auto">
            <a:xfrm>
              <a:off x="2931923" y="3603867"/>
              <a:ext cx="262393" cy="324413"/>
            </a:xfrm>
            <a:custGeom>
              <a:avLst/>
              <a:gdLst/>
              <a:ahLst/>
              <a:cxnLst>
                <a:cxn ang="0">
                  <a:pos x="1" y="36"/>
                </a:cxn>
                <a:cxn ang="0">
                  <a:pos x="1" y="16"/>
                </a:cxn>
                <a:cxn ang="0">
                  <a:pos x="6" y="0"/>
                </a:cxn>
                <a:cxn ang="0">
                  <a:pos x="31" y="14"/>
                </a:cxn>
                <a:cxn ang="0">
                  <a:pos x="47" y="35"/>
                </a:cxn>
                <a:cxn ang="0">
                  <a:pos x="52" y="54"/>
                </a:cxn>
                <a:cxn ang="0">
                  <a:pos x="43" y="66"/>
                </a:cxn>
                <a:cxn ang="0">
                  <a:pos x="23" y="66"/>
                </a:cxn>
                <a:cxn ang="0">
                  <a:pos x="7" y="54"/>
                </a:cxn>
                <a:cxn ang="0">
                  <a:pos x="1" y="36"/>
                </a:cxn>
              </a:cxnLst>
              <a:rect l="0" t="0" r="r" b="b"/>
              <a:pathLst>
                <a:path w="55" h="68">
                  <a:moveTo>
                    <a:pt x="1" y="36"/>
                  </a:moveTo>
                  <a:cubicBezTo>
                    <a:pt x="1" y="16"/>
                    <a:pt x="1" y="16"/>
                    <a:pt x="1" y="16"/>
                  </a:cubicBezTo>
                  <a:cubicBezTo>
                    <a:pt x="1" y="16"/>
                    <a:pt x="0" y="0"/>
                    <a:pt x="6" y="0"/>
                  </a:cubicBezTo>
                  <a:cubicBezTo>
                    <a:pt x="31" y="14"/>
                    <a:pt x="31" y="14"/>
                    <a:pt x="31" y="14"/>
                  </a:cubicBezTo>
                  <a:cubicBezTo>
                    <a:pt x="33" y="14"/>
                    <a:pt x="47" y="32"/>
                    <a:pt x="47" y="35"/>
                  </a:cubicBezTo>
                  <a:cubicBezTo>
                    <a:pt x="49" y="42"/>
                    <a:pt x="52" y="53"/>
                    <a:pt x="52" y="54"/>
                  </a:cubicBezTo>
                  <a:cubicBezTo>
                    <a:pt x="55" y="65"/>
                    <a:pt x="48" y="66"/>
                    <a:pt x="43" y="66"/>
                  </a:cubicBezTo>
                  <a:cubicBezTo>
                    <a:pt x="23" y="66"/>
                    <a:pt x="23" y="66"/>
                    <a:pt x="23" y="66"/>
                  </a:cubicBezTo>
                  <a:cubicBezTo>
                    <a:pt x="23" y="66"/>
                    <a:pt x="12" y="68"/>
                    <a:pt x="7" y="54"/>
                  </a:cubicBezTo>
                  <a:cubicBezTo>
                    <a:pt x="5" y="50"/>
                    <a:pt x="1" y="36"/>
                    <a:pt x="1" y="36"/>
                  </a:cubicBezTo>
                  <a:close/>
                </a:path>
              </a:pathLst>
            </a:custGeom>
            <a:solidFill>
              <a:schemeClr val="tx1"/>
            </a:solidFill>
            <a:ln w="9525">
              <a:noFill/>
              <a:round/>
              <a:headEnd/>
              <a:tailEnd/>
            </a:ln>
          </p:spPr>
          <p:txBody>
            <a:bodyPr wrap="square" lIns="91440" tIns="45720" rIns="91440" bIns="45720" anchor="ctr">
              <a:normAutofit fontScale="92500" lnSpcReduction="20000"/>
            </a:bodyPr>
            <a:lstStyle/>
            <a:p>
              <a:pPr algn="ctr"/>
              <a:endParaRPr>
                <a:cs typeface="+mn-ea"/>
                <a:sym typeface="+mn-lt"/>
              </a:endParaRPr>
            </a:p>
          </p:txBody>
        </p:sp>
        <p:sp>
          <p:nvSpPr>
            <p:cNvPr id="41" name="ïṣḷíḑé">
              <a:extLst>
                <a:ext uri="{FF2B5EF4-FFF2-40B4-BE49-F238E27FC236}">
                  <a16:creationId xmlns="" xmlns:a16="http://schemas.microsoft.com/office/drawing/2014/main" id="{9B693ADA-7C54-4380-875A-EEBCE1659271}"/>
                </a:ext>
              </a:extLst>
            </p:cNvPr>
            <p:cNvSpPr/>
            <p:nvPr/>
          </p:nvSpPr>
          <p:spPr bwMode="auto">
            <a:xfrm>
              <a:off x="2936694" y="3589554"/>
              <a:ext cx="228997" cy="243310"/>
            </a:xfrm>
            <a:custGeom>
              <a:avLst/>
              <a:gdLst/>
              <a:ahLst/>
              <a:cxnLst>
                <a:cxn ang="0">
                  <a:pos x="0" y="9"/>
                </a:cxn>
                <a:cxn ang="0">
                  <a:pos x="32" y="51"/>
                </a:cxn>
                <a:cxn ang="0">
                  <a:pos x="35" y="51"/>
                </a:cxn>
                <a:cxn ang="0">
                  <a:pos x="46" y="35"/>
                </a:cxn>
                <a:cxn ang="0">
                  <a:pos x="41" y="12"/>
                </a:cxn>
                <a:cxn ang="0">
                  <a:pos x="1" y="0"/>
                </a:cxn>
                <a:cxn ang="0">
                  <a:pos x="0" y="9"/>
                </a:cxn>
              </a:cxnLst>
              <a:rect l="0" t="0" r="r" b="b"/>
              <a:pathLst>
                <a:path w="48" h="51">
                  <a:moveTo>
                    <a:pt x="0" y="9"/>
                  </a:moveTo>
                  <a:cubicBezTo>
                    <a:pt x="0" y="28"/>
                    <a:pt x="14" y="51"/>
                    <a:pt x="32" y="51"/>
                  </a:cubicBezTo>
                  <a:cubicBezTo>
                    <a:pt x="35" y="51"/>
                    <a:pt x="35" y="51"/>
                    <a:pt x="35" y="51"/>
                  </a:cubicBezTo>
                  <a:cubicBezTo>
                    <a:pt x="47" y="51"/>
                    <a:pt x="48" y="42"/>
                    <a:pt x="46" y="35"/>
                  </a:cubicBezTo>
                  <a:cubicBezTo>
                    <a:pt x="41" y="18"/>
                    <a:pt x="41" y="12"/>
                    <a:pt x="41" y="12"/>
                  </a:cubicBezTo>
                  <a:cubicBezTo>
                    <a:pt x="1" y="0"/>
                    <a:pt x="1" y="0"/>
                    <a:pt x="1" y="0"/>
                  </a:cubicBezTo>
                  <a:lnTo>
                    <a:pt x="0" y="9"/>
                  </a:lnTo>
                  <a:close/>
                </a:path>
              </a:pathLst>
            </a:custGeom>
            <a:solidFill>
              <a:srgbClr val="FFE1CC"/>
            </a:solidFill>
            <a:ln w="9525">
              <a:noFill/>
              <a:round/>
              <a:headEnd/>
              <a:tailEnd/>
            </a:ln>
          </p:spPr>
          <p:txBody>
            <a:bodyPr wrap="square" lIns="91440" tIns="45720" rIns="91440" bIns="45720" anchor="ctr">
              <a:normAutofit fontScale="62500" lnSpcReduction="20000"/>
            </a:bodyPr>
            <a:lstStyle/>
            <a:p>
              <a:pPr algn="ctr"/>
              <a:endParaRPr>
                <a:cs typeface="+mn-ea"/>
                <a:sym typeface="+mn-lt"/>
              </a:endParaRPr>
            </a:p>
          </p:txBody>
        </p:sp>
        <p:sp>
          <p:nvSpPr>
            <p:cNvPr id="42" name="í$lîďè">
              <a:extLst>
                <a:ext uri="{FF2B5EF4-FFF2-40B4-BE49-F238E27FC236}">
                  <a16:creationId xmlns="" xmlns:a16="http://schemas.microsoft.com/office/drawing/2014/main" id="{48DCEFC2-0223-4D98-B9F3-1DA72FA48E5F}"/>
                </a:ext>
              </a:extLst>
            </p:cNvPr>
            <p:cNvSpPr/>
            <p:nvPr/>
          </p:nvSpPr>
          <p:spPr bwMode="auto">
            <a:xfrm>
              <a:off x="2936694" y="3756532"/>
              <a:ext cx="257622" cy="176519"/>
            </a:xfrm>
            <a:custGeom>
              <a:avLst/>
              <a:gdLst/>
              <a:ahLst/>
              <a:cxnLst>
                <a:cxn ang="0">
                  <a:pos x="0" y="5"/>
                </a:cxn>
                <a:cxn ang="0">
                  <a:pos x="19" y="34"/>
                </a:cxn>
                <a:cxn ang="0">
                  <a:pos x="42" y="34"/>
                </a:cxn>
                <a:cxn ang="0">
                  <a:pos x="52" y="24"/>
                </a:cxn>
                <a:cxn ang="0">
                  <a:pos x="48" y="29"/>
                </a:cxn>
                <a:cxn ang="0">
                  <a:pos x="20" y="29"/>
                </a:cxn>
                <a:cxn ang="0">
                  <a:pos x="6" y="18"/>
                </a:cxn>
                <a:cxn ang="0">
                  <a:pos x="0" y="0"/>
                </a:cxn>
                <a:cxn ang="0">
                  <a:pos x="0" y="5"/>
                </a:cxn>
              </a:cxnLst>
              <a:rect l="0" t="0" r="r" b="b"/>
              <a:pathLst>
                <a:path w="54" h="37">
                  <a:moveTo>
                    <a:pt x="0" y="5"/>
                  </a:moveTo>
                  <a:cubicBezTo>
                    <a:pt x="7" y="37"/>
                    <a:pt x="19" y="34"/>
                    <a:pt x="19" y="34"/>
                  </a:cubicBezTo>
                  <a:cubicBezTo>
                    <a:pt x="42" y="34"/>
                    <a:pt x="42" y="34"/>
                    <a:pt x="42" y="34"/>
                  </a:cubicBezTo>
                  <a:cubicBezTo>
                    <a:pt x="46" y="34"/>
                    <a:pt x="54" y="33"/>
                    <a:pt x="52" y="24"/>
                  </a:cubicBezTo>
                  <a:cubicBezTo>
                    <a:pt x="52" y="24"/>
                    <a:pt x="51" y="29"/>
                    <a:pt x="48" y="29"/>
                  </a:cubicBezTo>
                  <a:cubicBezTo>
                    <a:pt x="20" y="29"/>
                    <a:pt x="20" y="29"/>
                    <a:pt x="20" y="29"/>
                  </a:cubicBezTo>
                  <a:cubicBezTo>
                    <a:pt x="20" y="29"/>
                    <a:pt x="12" y="29"/>
                    <a:pt x="6" y="18"/>
                  </a:cubicBezTo>
                  <a:cubicBezTo>
                    <a:pt x="3" y="11"/>
                    <a:pt x="0" y="0"/>
                    <a:pt x="0" y="0"/>
                  </a:cubicBezTo>
                  <a:lnTo>
                    <a:pt x="0" y="5"/>
                  </a:lnTo>
                  <a:close/>
                </a:path>
              </a:pathLst>
            </a:custGeom>
            <a:solidFill>
              <a:schemeClr val="tx1"/>
            </a:solidFill>
            <a:ln w="9525">
              <a:noFill/>
              <a:round/>
              <a:headEnd/>
              <a:tailEnd/>
            </a:ln>
          </p:spPr>
          <p:txBody>
            <a:bodyPr wrap="square" lIns="91440" tIns="45720" rIns="91440" bIns="45720" anchor="ctr">
              <a:normAutofit fontScale="32500" lnSpcReduction="20000"/>
            </a:bodyPr>
            <a:lstStyle/>
            <a:p>
              <a:pPr algn="ctr"/>
              <a:endParaRPr>
                <a:cs typeface="+mn-ea"/>
                <a:sym typeface="+mn-lt"/>
              </a:endParaRPr>
            </a:p>
          </p:txBody>
        </p:sp>
        <p:sp>
          <p:nvSpPr>
            <p:cNvPr id="43" name="işļíḍe">
              <a:extLst>
                <a:ext uri="{FF2B5EF4-FFF2-40B4-BE49-F238E27FC236}">
                  <a16:creationId xmlns="" xmlns:a16="http://schemas.microsoft.com/office/drawing/2014/main" id="{443FA4F3-B6D7-4F92-A25C-658587FFB405}"/>
                </a:ext>
              </a:extLst>
            </p:cNvPr>
            <p:cNvSpPr/>
            <p:nvPr/>
          </p:nvSpPr>
          <p:spPr bwMode="auto">
            <a:xfrm>
              <a:off x="2578452" y="3756532"/>
              <a:ext cx="258056" cy="176519"/>
            </a:xfrm>
            <a:custGeom>
              <a:avLst/>
              <a:gdLst/>
              <a:ahLst/>
              <a:cxnLst>
                <a:cxn ang="0">
                  <a:pos x="54" y="5"/>
                </a:cxn>
                <a:cxn ang="0">
                  <a:pos x="35" y="34"/>
                </a:cxn>
                <a:cxn ang="0">
                  <a:pos x="12" y="34"/>
                </a:cxn>
                <a:cxn ang="0">
                  <a:pos x="2" y="24"/>
                </a:cxn>
                <a:cxn ang="0">
                  <a:pos x="6" y="29"/>
                </a:cxn>
                <a:cxn ang="0">
                  <a:pos x="34" y="29"/>
                </a:cxn>
                <a:cxn ang="0">
                  <a:pos x="47" y="18"/>
                </a:cxn>
                <a:cxn ang="0">
                  <a:pos x="54" y="0"/>
                </a:cxn>
                <a:cxn ang="0">
                  <a:pos x="54" y="5"/>
                </a:cxn>
              </a:cxnLst>
              <a:rect l="0" t="0" r="r" b="b"/>
              <a:pathLst>
                <a:path w="54" h="37">
                  <a:moveTo>
                    <a:pt x="54" y="5"/>
                  </a:moveTo>
                  <a:cubicBezTo>
                    <a:pt x="47" y="37"/>
                    <a:pt x="35" y="34"/>
                    <a:pt x="35" y="34"/>
                  </a:cubicBezTo>
                  <a:cubicBezTo>
                    <a:pt x="12" y="34"/>
                    <a:pt x="12" y="34"/>
                    <a:pt x="12" y="34"/>
                  </a:cubicBezTo>
                  <a:cubicBezTo>
                    <a:pt x="8" y="34"/>
                    <a:pt x="0" y="33"/>
                    <a:pt x="2" y="24"/>
                  </a:cubicBezTo>
                  <a:cubicBezTo>
                    <a:pt x="2" y="24"/>
                    <a:pt x="2" y="29"/>
                    <a:pt x="6" y="29"/>
                  </a:cubicBezTo>
                  <a:cubicBezTo>
                    <a:pt x="34" y="29"/>
                    <a:pt x="34" y="29"/>
                    <a:pt x="34" y="29"/>
                  </a:cubicBezTo>
                  <a:cubicBezTo>
                    <a:pt x="34" y="29"/>
                    <a:pt x="42" y="29"/>
                    <a:pt x="47" y="18"/>
                  </a:cubicBezTo>
                  <a:cubicBezTo>
                    <a:pt x="51" y="11"/>
                    <a:pt x="54" y="0"/>
                    <a:pt x="54" y="0"/>
                  </a:cubicBezTo>
                  <a:lnTo>
                    <a:pt x="54" y="5"/>
                  </a:lnTo>
                  <a:close/>
                </a:path>
              </a:pathLst>
            </a:custGeom>
            <a:solidFill>
              <a:schemeClr val="tx1"/>
            </a:solidFill>
            <a:ln w="9525">
              <a:noFill/>
              <a:round/>
              <a:headEnd/>
              <a:tailEnd/>
            </a:ln>
          </p:spPr>
          <p:txBody>
            <a:bodyPr wrap="square" lIns="91440" tIns="45720" rIns="91440" bIns="45720" anchor="ctr">
              <a:normAutofit fontScale="32500" lnSpcReduction="20000"/>
            </a:bodyPr>
            <a:lstStyle/>
            <a:p>
              <a:pPr algn="ctr"/>
              <a:endParaRPr>
                <a:cs typeface="+mn-ea"/>
                <a:sym typeface="+mn-lt"/>
              </a:endParaRPr>
            </a:p>
          </p:txBody>
        </p:sp>
        <p:sp>
          <p:nvSpPr>
            <p:cNvPr id="44" name="îšḻíďe">
              <a:extLst>
                <a:ext uri="{FF2B5EF4-FFF2-40B4-BE49-F238E27FC236}">
                  <a16:creationId xmlns="" xmlns:a16="http://schemas.microsoft.com/office/drawing/2014/main" id="{F7DD0CE4-24C6-4F02-9ECB-2E5A34B08560}"/>
                </a:ext>
              </a:extLst>
            </p:cNvPr>
            <p:cNvSpPr/>
            <p:nvPr/>
          </p:nvSpPr>
          <p:spPr bwMode="auto">
            <a:xfrm>
              <a:off x="1566613" y="2706092"/>
              <a:ext cx="2659057" cy="119703"/>
            </a:xfrm>
            <a:custGeom>
              <a:avLst/>
              <a:gdLst/>
              <a:ahLst/>
              <a:cxnLst>
                <a:cxn ang="0">
                  <a:pos x="557" y="12"/>
                </a:cxn>
                <a:cxn ang="0">
                  <a:pos x="545" y="25"/>
                </a:cxn>
                <a:cxn ang="0">
                  <a:pos x="12" y="25"/>
                </a:cxn>
                <a:cxn ang="0">
                  <a:pos x="0" y="12"/>
                </a:cxn>
                <a:cxn ang="0">
                  <a:pos x="12" y="0"/>
                </a:cxn>
                <a:cxn ang="0">
                  <a:pos x="545" y="0"/>
                </a:cxn>
                <a:cxn ang="0">
                  <a:pos x="557" y="12"/>
                </a:cxn>
              </a:cxnLst>
              <a:rect l="0" t="0" r="r" b="b"/>
              <a:pathLst>
                <a:path w="557" h="25">
                  <a:moveTo>
                    <a:pt x="557" y="12"/>
                  </a:moveTo>
                  <a:cubicBezTo>
                    <a:pt x="557" y="19"/>
                    <a:pt x="552" y="25"/>
                    <a:pt x="545" y="25"/>
                  </a:cubicBezTo>
                  <a:cubicBezTo>
                    <a:pt x="12" y="25"/>
                    <a:pt x="12" y="25"/>
                    <a:pt x="12" y="25"/>
                  </a:cubicBezTo>
                  <a:cubicBezTo>
                    <a:pt x="5" y="25"/>
                    <a:pt x="0" y="19"/>
                    <a:pt x="0" y="12"/>
                  </a:cubicBezTo>
                  <a:cubicBezTo>
                    <a:pt x="0" y="6"/>
                    <a:pt x="5" y="0"/>
                    <a:pt x="12" y="0"/>
                  </a:cubicBezTo>
                  <a:cubicBezTo>
                    <a:pt x="545" y="0"/>
                    <a:pt x="545" y="0"/>
                    <a:pt x="545" y="0"/>
                  </a:cubicBezTo>
                  <a:cubicBezTo>
                    <a:pt x="552" y="0"/>
                    <a:pt x="557" y="6"/>
                    <a:pt x="557" y="12"/>
                  </a:cubicBez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45" name="ïSliḑê">
              <a:extLst>
                <a:ext uri="{FF2B5EF4-FFF2-40B4-BE49-F238E27FC236}">
                  <a16:creationId xmlns="" xmlns:a16="http://schemas.microsoft.com/office/drawing/2014/main" id="{CA42F903-AE4E-4071-BBC4-F882FCC45EC3}"/>
                </a:ext>
              </a:extLst>
            </p:cNvPr>
            <p:cNvSpPr/>
            <p:nvPr/>
          </p:nvSpPr>
          <p:spPr bwMode="auto">
            <a:xfrm>
              <a:off x="2869903" y="2577281"/>
              <a:ext cx="295788" cy="157436"/>
            </a:xfrm>
            <a:custGeom>
              <a:avLst/>
              <a:gdLst/>
              <a:ahLst/>
              <a:cxnLst>
                <a:cxn ang="0">
                  <a:pos x="15" y="33"/>
                </a:cxn>
                <a:cxn ang="0">
                  <a:pos x="3" y="22"/>
                </a:cxn>
                <a:cxn ang="0">
                  <a:pos x="0" y="5"/>
                </a:cxn>
                <a:cxn ang="0">
                  <a:pos x="33" y="1"/>
                </a:cxn>
                <a:cxn ang="0">
                  <a:pos x="61" y="20"/>
                </a:cxn>
                <a:cxn ang="0">
                  <a:pos x="61" y="24"/>
                </a:cxn>
                <a:cxn ang="0">
                  <a:pos x="52" y="29"/>
                </a:cxn>
                <a:cxn ang="0">
                  <a:pos x="36" y="28"/>
                </a:cxn>
                <a:cxn ang="0">
                  <a:pos x="32" y="32"/>
                </a:cxn>
                <a:cxn ang="0">
                  <a:pos x="15" y="33"/>
                </a:cxn>
              </a:cxnLst>
              <a:rect l="0" t="0" r="r" b="b"/>
              <a:pathLst>
                <a:path w="62" h="33">
                  <a:moveTo>
                    <a:pt x="15" y="33"/>
                  </a:moveTo>
                  <a:cubicBezTo>
                    <a:pt x="10" y="33"/>
                    <a:pt x="3" y="27"/>
                    <a:pt x="3" y="22"/>
                  </a:cubicBezTo>
                  <a:cubicBezTo>
                    <a:pt x="0" y="5"/>
                    <a:pt x="0" y="5"/>
                    <a:pt x="0" y="5"/>
                  </a:cubicBezTo>
                  <a:cubicBezTo>
                    <a:pt x="0" y="5"/>
                    <a:pt x="26" y="2"/>
                    <a:pt x="33" y="1"/>
                  </a:cubicBezTo>
                  <a:cubicBezTo>
                    <a:pt x="41" y="0"/>
                    <a:pt x="62" y="11"/>
                    <a:pt x="61" y="20"/>
                  </a:cubicBezTo>
                  <a:cubicBezTo>
                    <a:pt x="61" y="21"/>
                    <a:pt x="61" y="23"/>
                    <a:pt x="61" y="24"/>
                  </a:cubicBezTo>
                  <a:cubicBezTo>
                    <a:pt x="60" y="29"/>
                    <a:pt x="56" y="29"/>
                    <a:pt x="52" y="29"/>
                  </a:cubicBezTo>
                  <a:cubicBezTo>
                    <a:pt x="52" y="29"/>
                    <a:pt x="36" y="25"/>
                    <a:pt x="36" y="28"/>
                  </a:cubicBezTo>
                  <a:cubicBezTo>
                    <a:pt x="36" y="30"/>
                    <a:pt x="34" y="32"/>
                    <a:pt x="32" y="32"/>
                  </a:cubicBezTo>
                  <a:lnTo>
                    <a:pt x="15" y="33"/>
                  </a:lnTo>
                  <a:close/>
                </a:path>
              </a:pathLst>
            </a:custGeom>
            <a:solidFill>
              <a:srgbClr val="F2D8C7"/>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46" name="iś1íḍè">
              <a:extLst>
                <a:ext uri="{FF2B5EF4-FFF2-40B4-BE49-F238E27FC236}">
                  <a16:creationId xmlns="" xmlns:a16="http://schemas.microsoft.com/office/drawing/2014/main" id="{6B862CE1-6435-4BFD-BBB4-C9D7925B03AA}"/>
                </a:ext>
              </a:extLst>
            </p:cNvPr>
            <p:cNvSpPr/>
            <p:nvPr/>
          </p:nvSpPr>
          <p:spPr bwMode="auto">
            <a:xfrm>
              <a:off x="2473495" y="2438928"/>
              <a:ext cx="477511" cy="267164"/>
            </a:xfrm>
            <a:custGeom>
              <a:avLst/>
              <a:gdLst/>
              <a:ahLst/>
              <a:cxnLst>
                <a:cxn ang="0">
                  <a:pos x="27" y="1"/>
                </a:cxn>
                <a:cxn ang="0">
                  <a:pos x="26" y="24"/>
                </a:cxn>
                <a:cxn ang="0">
                  <a:pos x="37" y="34"/>
                </a:cxn>
                <a:cxn ang="0">
                  <a:pos x="98" y="35"/>
                </a:cxn>
                <a:cxn ang="0">
                  <a:pos x="100" y="56"/>
                </a:cxn>
                <a:cxn ang="0">
                  <a:pos x="10" y="56"/>
                </a:cxn>
                <a:cxn ang="0">
                  <a:pos x="0" y="48"/>
                </a:cxn>
                <a:cxn ang="0">
                  <a:pos x="0" y="0"/>
                </a:cxn>
                <a:cxn ang="0">
                  <a:pos x="27" y="1"/>
                </a:cxn>
              </a:cxnLst>
              <a:rect l="0" t="0" r="r" b="b"/>
              <a:pathLst>
                <a:path w="100" h="56">
                  <a:moveTo>
                    <a:pt x="27" y="1"/>
                  </a:moveTo>
                  <a:cubicBezTo>
                    <a:pt x="26" y="24"/>
                    <a:pt x="26" y="24"/>
                    <a:pt x="26" y="24"/>
                  </a:cubicBezTo>
                  <a:cubicBezTo>
                    <a:pt x="26" y="36"/>
                    <a:pt x="30" y="34"/>
                    <a:pt x="37" y="34"/>
                  </a:cubicBezTo>
                  <a:cubicBezTo>
                    <a:pt x="98" y="35"/>
                    <a:pt x="98" y="35"/>
                    <a:pt x="98" y="35"/>
                  </a:cubicBezTo>
                  <a:cubicBezTo>
                    <a:pt x="100" y="56"/>
                    <a:pt x="100" y="56"/>
                    <a:pt x="100" y="56"/>
                  </a:cubicBezTo>
                  <a:cubicBezTo>
                    <a:pt x="10" y="56"/>
                    <a:pt x="10" y="56"/>
                    <a:pt x="10" y="56"/>
                  </a:cubicBezTo>
                  <a:cubicBezTo>
                    <a:pt x="3" y="56"/>
                    <a:pt x="0" y="53"/>
                    <a:pt x="0" y="48"/>
                  </a:cubicBezTo>
                  <a:cubicBezTo>
                    <a:pt x="0" y="0"/>
                    <a:pt x="0" y="0"/>
                    <a:pt x="0" y="0"/>
                  </a:cubicBezTo>
                  <a:lnTo>
                    <a:pt x="27" y="1"/>
                  </a:lnTo>
                  <a:close/>
                </a:path>
              </a:pathLst>
            </a:custGeom>
            <a:solidFill>
              <a:srgbClr val="F2D8C7"/>
            </a:solidFill>
            <a:ln w="9525">
              <a:noFill/>
              <a:round/>
              <a:headEnd/>
              <a:tailEnd/>
            </a:ln>
          </p:spPr>
          <p:txBody>
            <a:bodyPr wrap="square" lIns="91440" tIns="45720" rIns="91440" bIns="45720" anchor="ctr">
              <a:normAutofit fontScale="77500" lnSpcReduction="20000"/>
            </a:bodyPr>
            <a:lstStyle/>
            <a:p>
              <a:pPr algn="ctr"/>
              <a:endParaRPr>
                <a:cs typeface="+mn-ea"/>
                <a:sym typeface="+mn-lt"/>
              </a:endParaRPr>
            </a:p>
          </p:txBody>
        </p:sp>
        <p:sp>
          <p:nvSpPr>
            <p:cNvPr id="47" name="îSļïdê">
              <a:extLst>
                <a:ext uri="{FF2B5EF4-FFF2-40B4-BE49-F238E27FC236}">
                  <a16:creationId xmlns="" xmlns:a16="http://schemas.microsoft.com/office/drawing/2014/main" id="{04A7E14F-11E1-4294-A52D-1C12450EF245}"/>
                </a:ext>
              </a:extLst>
            </p:cNvPr>
            <p:cNvSpPr/>
            <p:nvPr/>
          </p:nvSpPr>
          <p:spPr bwMode="auto">
            <a:xfrm>
              <a:off x="2602306" y="2577281"/>
              <a:ext cx="291451" cy="157436"/>
            </a:xfrm>
            <a:custGeom>
              <a:avLst/>
              <a:gdLst/>
              <a:ahLst/>
              <a:cxnLst>
                <a:cxn ang="0">
                  <a:pos x="47" y="33"/>
                </a:cxn>
                <a:cxn ang="0">
                  <a:pos x="59" y="22"/>
                </a:cxn>
                <a:cxn ang="0">
                  <a:pos x="61" y="5"/>
                </a:cxn>
                <a:cxn ang="0">
                  <a:pos x="28" y="1"/>
                </a:cxn>
                <a:cxn ang="0">
                  <a:pos x="0" y="20"/>
                </a:cxn>
                <a:cxn ang="0">
                  <a:pos x="0" y="24"/>
                </a:cxn>
                <a:cxn ang="0">
                  <a:pos x="10" y="29"/>
                </a:cxn>
                <a:cxn ang="0">
                  <a:pos x="25" y="28"/>
                </a:cxn>
                <a:cxn ang="0">
                  <a:pos x="30" y="32"/>
                </a:cxn>
                <a:cxn ang="0">
                  <a:pos x="47" y="33"/>
                </a:cxn>
              </a:cxnLst>
              <a:rect l="0" t="0" r="r" b="b"/>
              <a:pathLst>
                <a:path w="61" h="33">
                  <a:moveTo>
                    <a:pt x="47" y="33"/>
                  </a:moveTo>
                  <a:cubicBezTo>
                    <a:pt x="52" y="33"/>
                    <a:pt x="59" y="27"/>
                    <a:pt x="59" y="22"/>
                  </a:cubicBezTo>
                  <a:cubicBezTo>
                    <a:pt x="61" y="5"/>
                    <a:pt x="61" y="5"/>
                    <a:pt x="61" y="5"/>
                  </a:cubicBezTo>
                  <a:cubicBezTo>
                    <a:pt x="61" y="5"/>
                    <a:pt x="36" y="2"/>
                    <a:pt x="28" y="1"/>
                  </a:cubicBezTo>
                  <a:cubicBezTo>
                    <a:pt x="20" y="0"/>
                    <a:pt x="0" y="11"/>
                    <a:pt x="0" y="20"/>
                  </a:cubicBezTo>
                  <a:cubicBezTo>
                    <a:pt x="0" y="21"/>
                    <a:pt x="0" y="23"/>
                    <a:pt x="0" y="24"/>
                  </a:cubicBezTo>
                  <a:cubicBezTo>
                    <a:pt x="2" y="29"/>
                    <a:pt x="6" y="29"/>
                    <a:pt x="10" y="29"/>
                  </a:cubicBezTo>
                  <a:cubicBezTo>
                    <a:pt x="10" y="29"/>
                    <a:pt x="25" y="25"/>
                    <a:pt x="25" y="28"/>
                  </a:cubicBezTo>
                  <a:cubicBezTo>
                    <a:pt x="25" y="30"/>
                    <a:pt x="27" y="32"/>
                    <a:pt x="30" y="32"/>
                  </a:cubicBezTo>
                  <a:lnTo>
                    <a:pt x="47" y="33"/>
                  </a:lnTo>
                  <a:close/>
                </a:path>
              </a:pathLst>
            </a:custGeom>
            <a:solidFill>
              <a:srgbClr val="FFE1CC"/>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48" name="ïṡ1ïḍê">
              <a:extLst>
                <a:ext uri="{FF2B5EF4-FFF2-40B4-BE49-F238E27FC236}">
                  <a16:creationId xmlns="" xmlns:a16="http://schemas.microsoft.com/office/drawing/2014/main" id="{723DAC20-D3EB-4BC6-A7B3-CCDAD6A6E8C0}"/>
                </a:ext>
              </a:extLst>
            </p:cNvPr>
            <p:cNvSpPr/>
            <p:nvPr/>
          </p:nvSpPr>
          <p:spPr bwMode="auto">
            <a:xfrm>
              <a:off x="2812653" y="2443699"/>
              <a:ext cx="481849" cy="262393"/>
            </a:xfrm>
            <a:custGeom>
              <a:avLst/>
              <a:gdLst/>
              <a:ahLst/>
              <a:cxnLst>
                <a:cxn ang="0">
                  <a:pos x="73" y="1"/>
                </a:cxn>
                <a:cxn ang="0">
                  <a:pos x="74" y="23"/>
                </a:cxn>
                <a:cxn ang="0">
                  <a:pos x="64" y="33"/>
                </a:cxn>
                <a:cxn ang="0">
                  <a:pos x="3" y="34"/>
                </a:cxn>
                <a:cxn ang="0">
                  <a:pos x="0" y="55"/>
                </a:cxn>
                <a:cxn ang="0">
                  <a:pos x="91" y="55"/>
                </a:cxn>
                <a:cxn ang="0">
                  <a:pos x="100" y="47"/>
                </a:cxn>
                <a:cxn ang="0">
                  <a:pos x="101" y="0"/>
                </a:cxn>
                <a:cxn ang="0">
                  <a:pos x="73" y="1"/>
                </a:cxn>
              </a:cxnLst>
              <a:rect l="0" t="0" r="r" b="b"/>
              <a:pathLst>
                <a:path w="101" h="55">
                  <a:moveTo>
                    <a:pt x="73" y="1"/>
                  </a:moveTo>
                  <a:cubicBezTo>
                    <a:pt x="74" y="23"/>
                    <a:pt x="74" y="23"/>
                    <a:pt x="74" y="23"/>
                  </a:cubicBezTo>
                  <a:cubicBezTo>
                    <a:pt x="74" y="35"/>
                    <a:pt x="71" y="33"/>
                    <a:pt x="64" y="33"/>
                  </a:cubicBezTo>
                  <a:cubicBezTo>
                    <a:pt x="3" y="34"/>
                    <a:pt x="3" y="34"/>
                    <a:pt x="3" y="34"/>
                  </a:cubicBezTo>
                  <a:cubicBezTo>
                    <a:pt x="0" y="55"/>
                    <a:pt x="0" y="55"/>
                    <a:pt x="0" y="55"/>
                  </a:cubicBezTo>
                  <a:cubicBezTo>
                    <a:pt x="91" y="55"/>
                    <a:pt x="91" y="55"/>
                    <a:pt x="91" y="55"/>
                  </a:cubicBezTo>
                  <a:cubicBezTo>
                    <a:pt x="98" y="55"/>
                    <a:pt x="100" y="51"/>
                    <a:pt x="100" y="47"/>
                  </a:cubicBezTo>
                  <a:cubicBezTo>
                    <a:pt x="101" y="0"/>
                    <a:pt x="101" y="0"/>
                    <a:pt x="101" y="0"/>
                  </a:cubicBezTo>
                  <a:lnTo>
                    <a:pt x="73" y="1"/>
                  </a:lnTo>
                  <a:close/>
                </a:path>
              </a:pathLst>
            </a:custGeom>
            <a:solidFill>
              <a:srgbClr val="FFE1CC"/>
            </a:solidFill>
            <a:ln w="9525">
              <a:noFill/>
              <a:round/>
              <a:headEnd/>
              <a:tailEnd/>
            </a:ln>
          </p:spPr>
          <p:txBody>
            <a:bodyPr wrap="square" lIns="91440" tIns="45720" rIns="91440" bIns="45720" anchor="ctr">
              <a:normAutofit fontScale="77500" lnSpcReduction="20000"/>
            </a:bodyPr>
            <a:lstStyle/>
            <a:p>
              <a:pPr algn="ctr"/>
              <a:endParaRPr>
                <a:cs typeface="+mn-ea"/>
                <a:sym typeface="+mn-lt"/>
              </a:endParaRPr>
            </a:p>
          </p:txBody>
        </p:sp>
        <p:sp>
          <p:nvSpPr>
            <p:cNvPr id="49" name="ïṧļíḑé">
              <a:extLst>
                <a:ext uri="{FF2B5EF4-FFF2-40B4-BE49-F238E27FC236}">
                  <a16:creationId xmlns="" xmlns:a16="http://schemas.microsoft.com/office/drawing/2014/main" id="{B961D950-4483-4636-95D4-C9BE6069A0FC}"/>
                </a:ext>
              </a:extLst>
            </p:cNvPr>
            <p:cNvSpPr/>
            <p:nvPr/>
          </p:nvSpPr>
          <p:spPr bwMode="auto">
            <a:xfrm>
              <a:off x="3681369" y="2605905"/>
              <a:ext cx="281476" cy="171748"/>
            </a:xfrm>
            <a:custGeom>
              <a:avLst/>
              <a:gdLst/>
              <a:ahLst/>
              <a:cxnLst>
                <a:cxn ang="0">
                  <a:pos x="41" y="36"/>
                </a:cxn>
                <a:cxn ang="0">
                  <a:pos x="59" y="25"/>
                </a:cxn>
                <a:cxn ang="0">
                  <a:pos x="59" y="1"/>
                </a:cxn>
                <a:cxn ang="0">
                  <a:pos x="22" y="0"/>
                </a:cxn>
                <a:cxn ang="0">
                  <a:pos x="0" y="14"/>
                </a:cxn>
                <a:cxn ang="0">
                  <a:pos x="0" y="16"/>
                </a:cxn>
                <a:cxn ang="0">
                  <a:pos x="10" y="21"/>
                </a:cxn>
                <a:cxn ang="0">
                  <a:pos x="39" y="21"/>
                </a:cxn>
                <a:cxn ang="0">
                  <a:pos x="42" y="24"/>
                </a:cxn>
                <a:cxn ang="0">
                  <a:pos x="39" y="27"/>
                </a:cxn>
                <a:cxn ang="0">
                  <a:pos x="28" y="27"/>
                </a:cxn>
                <a:cxn ang="0">
                  <a:pos x="23" y="31"/>
                </a:cxn>
                <a:cxn ang="0">
                  <a:pos x="28" y="36"/>
                </a:cxn>
                <a:cxn ang="0">
                  <a:pos x="41" y="36"/>
                </a:cxn>
              </a:cxnLst>
              <a:rect l="0" t="0" r="r" b="b"/>
              <a:pathLst>
                <a:path w="59" h="36">
                  <a:moveTo>
                    <a:pt x="41" y="36"/>
                  </a:moveTo>
                  <a:cubicBezTo>
                    <a:pt x="53" y="36"/>
                    <a:pt x="59" y="30"/>
                    <a:pt x="59" y="25"/>
                  </a:cubicBezTo>
                  <a:cubicBezTo>
                    <a:pt x="59" y="1"/>
                    <a:pt x="59" y="1"/>
                    <a:pt x="59" y="1"/>
                  </a:cubicBezTo>
                  <a:cubicBezTo>
                    <a:pt x="22" y="0"/>
                    <a:pt x="22" y="0"/>
                    <a:pt x="22" y="0"/>
                  </a:cubicBezTo>
                  <a:cubicBezTo>
                    <a:pt x="22" y="0"/>
                    <a:pt x="0" y="1"/>
                    <a:pt x="0" y="14"/>
                  </a:cubicBezTo>
                  <a:cubicBezTo>
                    <a:pt x="0" y="15"/>
                    <a:pt x="0" y="15"/>
                    <a:pt x="0" y="16"/>
                  </a:cubicBezTo>
                  <a:cubicBezTo>
                    <a:pt x="0" y="20"/>
                    <a:pt x="6" y="21"/>
                    <a:pt x="10" y="21"/>
                  </a:cubicBezTo>
                  <a:cubicBezTo>
                    <a:pt x="39" y="21"/>
                    <a:pt x="39" y="21"/>
                    <a:pt x="39" y="21"/>
                  </a:cubicBezTo>
                  <a:cubicBezTo>
                    <a:pt x="41" y="21"/>
                    <a:pt x="42" y="23"/>
                    <a:pt x="42" y="24"/>
                  </a:cubicBezTo>
                  <a:cubicBezTo>
                    <a:pt x="42" y="25"/>
                    <a:pt x="41" y="27"/>
                    <a:pt x="39" y="27"/>
                  </a:cubicBezTo>
                  <a:cubicBezTo>
                    <a:pt x="28" y="27"/>
                    <a:pt x="28" y="27"/>
                    <a:pt x="28" y="27"/>
                  </a:cubicBezTo>
                  <a:cubicBezTo>
                    <a:pt x="25" y="27"/>
                    <a:pt x="23" y="29"/>
                    <a:pt x="23" y="31"/>
                  </a:cubicBezTo>
                  <a:cubicBezTo>
                    <a:pt x="23" y="33"/>
                    <a:pt x="25" y="35"/>
                    <a:pt x="28" y="36"/>
                  </a:cubicBezTo>
                  <a:lnTo>
                    <a:pt x="41" y="36"/>
                  </a:lnTo>
                  <a:close/>
                </a:path>
              </a:pathLst>
            </a:custGeom>
            <a:solidFill>
              <a:srgbClr val="FFE1CC"/>
            </a:solidFill>
            <a:ln w="9525">
              <a:noFill/>
              <a:round/>
              <a:headEnd/>
              <a:tailEnd/>
            </a:ln>
          </p:spPr>
          <p:txBody>
            <a:bodyPr wrap="square" lIns="91440" tIns="45720" rIns="91440" bIns="45720" anchor="ctr">
              <a:normAutofit fontScale="32500" lnSpcReduction="20000"/>
            </a:bodyPr>
            <a:lstStyle/>
            <a:p>
              <a:pPr algn="ctr"/>
              <a:endParaRPr>
                <a:cs typeface="+mn-ea"/>
                <a:sym typeface="+mn-lt"/>
              </a:endParaRPr>
            </a:p>
          </p:txBody>
        </p:sp>
        <p:sp>
          <p:nvSpPr>
            <p:cNvPr id="50" name="ïṣḷîḑè">
              <a:extLst>
                <a:ext uri="{FF2B5EF4-FFF2-40B4-BE49-F238E27FC236}">
                  <a16:creationId xmlns="" xmlns:a16="http://schemas.microsoft.com/office/drawing/2014/main" id="{6792CE76-73E7-4C0A-9945-AA3F7371427D}"/>
                </a:ext>
              </a:extLst>
            </p:cNvPr>
            <p:cNvSpPr/>
            <p:nvPr/>
          </p:nvSpPr>
          <p:spPr bwMode="auto">
            <a:xfrm>
              <a:off x="3709993" y="3766073"/>
              <a:ext cx="467970" cy="152665"/>
            </a:xfrm>
            <a:custGeom>
              <a:avLst/>
              <a:gdLst/>
              <a:ahLst/>
              <a:cxnLst>
                <a:cxn ang="0">
                  <a:pos x="42" y="0"/>
                </a:cxn>
                <a:cxn ang="0">
                  <a:pos x="9" y="12"/>
                </a:cxn>
                <a:cxn ang="0">
                  <a:pos x="0" y="22"/>
                </a:cxn>
                <a:cxn ang="0">
                  <a:pos x="0" y="26"/>
                </a:cxn>
                <a:cxn ang="0">
                  <a:pos x="5" y="32"/>
                </a:cxn>
                <a:cxn ang="0">
                  <a:pos x="36" y="32"/>
                </a:cxn>
                <a:cxn ang="0">
                  <a:pos x="56" y="26"/>
                </a:cxn>
                <a:cxn ang="0">
                  <a:pos x="66" y="25"/>
                </a:cxn>
                <a:cxn ang="0">
                  <a:pos x="77" y="32"/>
                </a:cxn>
                <a:cxn ang="0">
                  <a:pos x="93" y="32"/>
                </a:cxn>
                <a:cxn ang="0">
                  <a:pos x="98" y="29"/>
                </a:cxn>
                <a:cxn ang="0">
                  <a:pos x="98" y="0"/>
                </a:cxn>
                <a:cxn ang="0">
                  <a:pos x="42" y="0"/>
                </a:cxn>
              </a:cxnLst>
              <a:rect l="0" t="0" r="r" b="b"/>
              <a:pathLst>
                <a:path w="98" h="32">
                  <a:moveTo>
                    <a:pt x="42" y="0"/>
                  </a:moveTo>
                  <a:cubicBezTo>
                    <a:pt x="9" y="12"/>
                    <a:pt x="9" y="12"/>
                    <a:pt x="9" y="12"/>
                  </a:cubicBezTo>
                  <a:cubicBezTo>
                    <a:pt x="5" y="14"/>
                    <a:pt x="0" y="16"/>
                    <a:pt x="0" y="22"/>
                  </a:cubicBezTo>
                  <a:cubicBezTo>
                    <a:pt x="0" y="26"/>
                    <a:pt x="0" y="26"/>
                    <a:pt x="0" y="26"/>
                  </a:cubicBezTo>
                  <a:cubicBezTo>
                    <a:pt x="0" y="30"/>
                    <a:pt x="1" y="32"/>
                    <a:pt x="5" y="32"/>
                  </a:cubicBezTo>
                  <a:cubicBezTo>
                    <a:pt x="36" y="32"/>
                    <a:pt x="36" y="32"/>
                    <a:pt x="36" y="32"/>
                  </a:cubicBezTo>
                  <a:cubicBezTo>
                    <a:pt x="41" y="32"/>
                    <a:pt x="51" y="27"/>
                    <a:pt x="56" y="26"/>
                  </a:cubicBezTo>
                  <a:cubicBezTo>
                    <a:pt x="56" y="26"/>
                    <a:pt x="64" y="25"/>
                    <a:pt x="66" y="25"/>
                  </a:cubicBezTo>
                  <a:cubicBezTo>
                    <a:pt x="71" y="25"/>
                    <a:pt x="77" y="29"/>
                    <a:pt x="77" y="32"/>
                  </a:cubicBezTo>
                  <a:cubicBezTo>
                    <a:pt x="93" y="32"/>
                    <a:pt x="93" y="32"/>
                    <a:pt x="93" y="32"/>
                  </a:cubicBezTo>
                  <a:cubicBezTo>
                    <a:pt x="97" y="32"/>
                    <a:pt x="98" y="31"/>
                    <a:pt x="98" y="29"/>
                  </a:cubicBezTo>
                  <a:cubicBezTo>
                    <a:pt x="98" y="0"/>
                    <a:pt x="98" y="0"/>
                    <a:pt x="98" y="0"/>
                  </a:cubicBezTo>
                  <a:lnTo>
                    <a:pt x="42" y="0"/>
                  </a:lnTo>
                  <a:close/>
                </a:path>
              </a:pathLst>
            </a:custGeom>
            <a:solidFill>
              <a:srgbClr val="2D2C2C"/>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51" name="i$ḷíḑé">
              <a:extLst>
                <a:ext uri="{FF2B5EF4-FFF2-40B4-BE49-F238E27FC236}">
                  <a16:creationId xmlns="" xmlns:a16="http://schemas.microsoft.com/office/drawing/2014/main" id="{3523F78A-E36B-4475-BF4C-DB9F870082E3}"/>
                </a:ext>
              </a:extLst>
            </p:cNvPr>
            <p:cNvSpPr/>
            <p:nvPr/>
          </p:nvSpPr>
          <p:spPr bwMode="auto">
            <a:xfrm>
              <a:off x="4125051" y="3245624"/>
              <a:ext cx="52912" cy="582470"/>
            </a:xfrm>
            <a:custGeom>
              <a:avLst/>
              <a:gdLst/>
              <a:ahLst/>
              <a:cxnLst>
                <a:cxn ang="0">
                  <a:pos x="122" y="1343"/>
                </a:cxn>
                <a:cxn ang="0">
                  <a:pos x="122" y="0"/>
                </a:cxn>
                <a:cxn ang="0">
                  <a:pos x="0" y="1310"/>
                </a:cxn>
                <a:cxn ang="0">
                  <a:pos x="122" y="1343"/>
                </a:cxn>
              </a:cxnLst>
              <a:rect l="0" t="0" r="r" b="b"/>
              <a:pathLst>
                <a:path w="122" h="1343">
                  <a:moveTo>
                    <a:pt x="122" y="1343"/>
                  </a:moveTo>
                  <a:lnTo>
                    <a:pt x="122" y="0"/>
                  </a:lnTo>
                  <a:lnTo>
                    <a:pt x="0" y="1310"/>
                  </a:lnTo>
                  <a:lnTo>
                    <a:pt x="122" y="1343"/>
                  </a:lnTo>
                  <a:close/>
                </a:path>
              </a:pathLst>
            </a:custGeom>
            <a:solidFill>
              <a:srgbClr val="163B4F"/>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52" name="íṧļiḓè">
              <a:extLst>
                <a:ext uri="{FF2B5EF4-FFF2-40B4-BE49-F238E27FC236}">
                  <a16:creationId xmlns="" xmlns:a16="http://schemas.microsoft.com/office/drawing/2014/main" id="{A02F98B7-DC00-40C2-ABC8-98D8B97E70A6}"/>
                </a:ext>
              </a:extLst>
            </p:cNvPr>
            <p:cNvSpPr/>
            <p:nvPr/>
          </p:nvSpPr>
          <p:spPr bwMode="auto">
            <a:xfrm>
              <a:off x="4626416" y="3317186"/>
              <a:ext cx="152665" cy="90645"/>
            </a:xfrm>
            <a:custGeom>
              <a:avLst/>
              <a:gdLst/>
              <a:ahLst/>
              <a:cxnLst>
                <a:cxn ang="0">
                  <a:pos x="24" y="19"/>
                </a:cxn>
                <a:cxn ang="0">
                  <a:pos x="32" y="19"/>
                </a:cxn>
                <a:cxn ang="0">
                  <a:pos x="32" y="15"/>
                </a:cxn>
                <a:cxn ang="0">
                  <a:pos x="24" y="15"/>
                </a:cxn>
                <a:cxn ang="0">
                  <a:pos x="15" y="11"/>
                </a:cxn>
                <a:cxn ang="0">
                  <a:pos x="3" y="0"/>
                </a:cxn>
                <a:cxn ang="0">
                  <a:pos x="0" y="3"/>
                </a:cxn>
                <a:cxn ang="0">
                  <a:pos x="12" y="14"/>
                </a:cxn>
                <a:cxn ang="0">
                  <a:pos x="24" y="19"/>
                </a:cxn>
              </a:cxnLst>
              <a:rect l="0" t="0" r="r" b="b"/>
              <a:pathLst>
                <a:path w="32" h="19">
                  <a:moveTo>
                    <a:pt x="24" y="19"/>
                  </a:moveTo>
                  <a:cubicBezTo>
                    <a:pt x="32" y="19"/>
                    <a:pt x="32" y="19"/>
                    <a:pt x="32" y="19"/>
                  </a:cubicBezTo>
                  <a:cubicBezTo>
                    <a:pt x="32" y="15"/>
                    <a:pt x="32" y="15"/>
                    <a:pt x="32" y="15"/>
                  </a:cubicBezTo>
                  <a:cubicBezTo>
                    <a:pt x="24" y="15"/>
                    <a:pt x="24" y="15"/>
                    <a:pt x="24" y="15"/>
                  </a:cubicBezTo>
                  <a:cubicBezTo>
                    <a:pt x="21" y="15"/>
                    <a:pt x="17" y="14"/>
                    <a:pt x="15" y="11"/>
                  </a:cubicBezTo>
                  <a:cubicBezTo>
                    <a:pt x="3" y="0"/>
                    <a:pt x="3" y="0"/>
                    <a:pt x="3" y="0"/>
                  </a:cubicBezTo>
                  <a:cubicBezTo>
                    <a:pt x="0" y="3"/>
                    <a:pt x="0" y="3"/>
                    <a:pt x="0" y="3"/>
                  </a:cubicBezTo>
                  <a:cubicBezTo>
                    <a:pt x="12" y="14"/>
                    <a:pt x="12" y="14"/>
                    <a:pt x="12" y="14"/>
                  </a:cubicBezTo>
                  <a:cubicBezTo>
                    <a:pt x="15" y="18"/>
                    <a:pt x="19" y="19"/>
                    <a:pt x="24" y="19"/>
                  </a:cubicBezTo>
                  <a:close/>
                </a:path>
              </a:pathLst>
            </a:custGeom>
            <a:solidFill>
              <a:srgbClr val="245983"/>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53" name="íṧḷïḑé">
              <a:extLst>
                <a:ext uri="{FF2B5EF4-FFF2-40B4-BE49-F238E27FC236}">
                  <a16:creationId xmlns="" xmlns:a16="http://schemas.microsoft.com/office/drawing/2014/main" id="{85186FB7-5AFA-463D-9929-A3FF25F1BC52}"/>
                </a:ext>
              </a:extLst>
            </p:cNvPr>
            <p:cNvSpPr/>
            <p:nvPr/>
          </p:nvSpPr>
          <p:spPr bwMode="auto">
            <a:xfrm>
              <a:off x="4755227" y="3379206"/>
              <a:ext cx="76332" cy="38166"/>
            </a:xfrm>
            <a:custGeom>
              <a:avLst/>
              <a:gdLst/>
              <a:ahLst/>
              <a:cxnLst>
                <a:cxn ang="0">
                  <a:pos x="0" y="8"/>
                </a:cxn>
                <a:cxn ang="0">
                  <a:pos x="11" y="8"/>
                </a:cxn>
                <a:cxn ang="0">
                  <a:pos x="16" y="4"/>
                </a:cxn>
                <a:cxn ang="0">
                  <a:pos x="11" y="0"/>
                </a:cxn>
                <a:cxn ang="0">
                  <a:pos x="0" y="0"/>
                </a:cxn>
                <a:cxn ang="0">
                  <a:pos x="0" y="8"/>
                </a:cxn>
              </a:cxnLst>
              <a:rect l="0" t="0" r="r" b="b"/>
              <a:pathLst>
                <a:path w="16" h="8">
                  <a:moveTo>
                    <a:pt x="0" y="8"/>
                  </a:moveTo>
                  <a:cubicBezTo>
                    <a:pt x="11" y="8"/>
                    <a:pt x="11" y="8"/>
                    <a:pt x="11" y="8"/>
                  </a:cubicBezTo>
                  <a:cubicBezTo>
                    <a:pt x="14" y="8"/>
                    <a:pt x="16" y="6"/>
                    <a:pt x="16" y="4"/>
                  </a:cubicBezTo>
                  <a:cubicBezTo>
                    <a:pt x="16" y="2"/>
                    <a:pt x="14" y="0"/>
                    <a:pt x="11" y="0"/>
                  </a:cubicBezTo>
                  <a:cubicBezTo>
                    <a:pt x="0" y="0"/>
                    <a:pt x="0" y="0"/>
                    <a:pt x="0" y="0"/>
                  </a:cubicBezTo>
                  <a:lnTo>
                    <a:pt x="0" y="8"/>
                  </a:lnTo>
                  <a:close/>
                </a:path>
              </a:pathLst>
            </a:custGeom>
            <a:solidFill>
              <a:schemeClr val="accent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54" name="işļídé">
              <a:extLst>
                <a:ext uri="{FF2B5EF4-FFF2-40B4-BE49-F238E27FC236}">
                  <a16:creationId xmlns="" xmlns:a16="http://schemas.microsoft.com/office/drawing/2014/main" id="{03E452F0-7889-42D4-9CB7-0E57A4A11D56}"/>
                </a:ext>
              </a:extLst>
            </p:cNvPr>
            <p:cNvSpPr/>
            <p:nvPr/>
          </p:nvSpPr>
          <p:spPr bwMode="auto">
            <a:xfrm>
              <a:off x="4197046" y="3245624"/>
              <a:ext cx="773300" cy="100187"/>
            </a:xfrm>
            <a:custGeom>
              <a:avLst/>
              <a:gdLst/>
              <a:ahLst/>
              <a:cxnLst>
                <a:cxn ang="0">
                  <a:pos x="0" y="11"/>
                </a:cxn>
                <a:cxn ang="0">
                  <a:pos x="10" y="21"/>
                </a:cxn>
                <a:cxn ang="0">
                  <a:pos x="142" y="21"/>
                </a:cxn>
                <a:cxn ang="0">
                  <a:pos x="162" y="0"/>
                </a:cxn>
                <a:cxn ang="0">
                  <a:pos x="10" y="0"/>
                </a:cxn>
                <a:cxn ang="0">
                  <a:pos x="0" y="11"/>
                </a:cxn>
              </a:cxnLst>
              <a:rect l="0" t="0" r="r" b="b"/>
              <a:pathLst>
                <a:path w="162" h="21">
                  <a:moveTo>
                    <a:pt x="0" y="11"/>
                  </a:moveTo>
                  <a:cubicBezTo>
                    <a:pt x="0" y="16"/>
                    <a:pt x="5" y="21"/>
                    <a:pt x="10" y="21"/>
                  </a:cubicBezTo>
                  <a:cubicBezTo>
                    <a:pt x="142" y="21"/>
                    <a:pt x="142" y="21"/>
                    <a:pt x="142" y="21"/>
                  </a:cubicBezTo>
                  <a:cubicBezTo>
                    <a:pt x="153" y="21"/>
                    <a:pt x="162" y="12"/>
                    <a:pt x="162" y="0"/>
                  </a:cubicBezTo>
                  <a:cubicBezTo>
                    <a:pt x="10" y="0"/>
                    <a:pt x="10" y="0"/>
                    <a:pt x="10" y="0"/>
                  </a:cubicBezTo>
                  <a:cubicBezTo>
                    <a:pt x="5" y="0"/>
                    <a:pt x="0" y="5"/>
                    <a:pt x="0" y="11"/>
                  </a:cubicBez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55" name="íŝḷíḑê">
              <a:extLst>
                <a:ext uri="{FF2B5EF4-FFF2-40B4-BE49-F238E27FC236}">
                  <a16:creationId xmlns="" xmlns:a16="http://schemas.microsoft.com/office/drawing/2014/main" id="{A9787480-8FF4-4411-8797-392CB72D973A}"/>
                </a:ext>
              </a:extLst>
            </p:cNvPr>
            <p:cNvSpPr/>
            <p:nvPr/>
          </p:nvSpPr>
          <p:spPr bwMode="auto">
            <a:xfrm>
              <a:off x="4874930" y="2443699"/>
              <a:ext cx="95416" cy="787613"/>
            </a:xfrm>
            <a:custGeom>
              <a:avLst/>
              <a:gdLst/>
              <a:ahLst/>
              <a:cxnLst>
                <a:cxn ang="0">
                  <a:pos x="10" y="0"/>
                </a:cxn>
                <a:cxn ang="0">
                  <a:pos x="0" y="10"/>
                </a:cxn>
                <a:cxn ang="0">
                  <a:pos x="0" y="165"/>
                </a:cxn>
                <a:cxn ang="0">
                  <a:pos x="20" y="165"/>
                </a:cxn>
                <a:cxn ang="0">
                  <a:pos x="20" y="10"/>
                </a:cxn>
                <a:cxn ang="0">
                  <a:pos x="10" y="0"/>
                </a:cxn>
              </a:cxnLst>
              <a:rect l="0" t="0" r="r" b="b"/>
              <a:pathLst>
                <a:path w="20" h="165">
                  <a:moveTo>
                    <a:pt x="10" y="0"/>
                  </a:moveTo>
                  <a:cubicBezTo>
                    <a:pt x="4" y="0"/>
                    <a:pt x="0" y="5"/>
                    <a:pt x="0" y="10"/>
                  </a:cubicBezTo>
                  <a:cubicBezTo>
                    <a:pt x="0" y="165"/>
                    <a:pt x="0" y="165"/>
                    <a:pt x="0" y="165"/>
                  </a:cubicBezTo>
                  <a:cubicBezTo>
                    <a:pt x="20" y="165"/>
                    <a:pt x="20" y="165"/>
                    <a:pt x="20" y="165"/>
                  </a:cubicBezTo>
                  <a:cubicBezTo>
                    <a:pt x="20" y="10"/>
                    <a:pt x="20" y="10"/>
                    <a:pt x="20" y="10"/>
                  </a:cubicBezTo>
                  <a:cubicBezTo>
                    <a:pt x="20" y="5"/>
                    <a:pt x="15" y="0"/>
                    <a:pt x="10" y="0"/>
                  </a:cubicBezTo>
                  <a:close/>
                </a:path>
              </a:pathLst>
            </a:custGeom>
            <a:solidFill>
              <a:schemeClr val="tx1"/>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56" name="îṧľiḑê">
              <a:extLst>
                <a:ext uri="{FF2B5EF4-FFF2-40B4-BE49-F238E27FC236}">
                  <a16:creationId xmlns="" xmlns:a16="http://schemas.microsoft.com/office/drawing/2014/main" id="{92F60823-1865-4D1F-8503-9ECFC73D94A8}"/>
                </a:ext>
              </a:extLst>
            </p:cNvPr>
            <p:cNvSpPr/>
            <p:nvPr/>
          </p:nvSpPr>
          <p:spPr bwMode="auto">
            <a:xfrm>
              <a:off x="4850642" y="3183604"/>
              <a:ext cx="134016" cy="133582"/>
            </a:xfrm>
            <a:prstGeom prst="ellipse">
              <a:avLst/>
            </a:pr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57" name="íṡḷíḍé">
              <a:extLst>
                <a:ext uri="{FF2B5EF4-FFF2-40B4-BE49-F238E27FC236}">
                  <a16:creationId xmlns="" xmlns:a16="http://schemas.microsoft.com/office/drawing/2014/main" id="{A1CAC335-D186-4318-83F9-C532ED0F763D}"/>
                </a:ext>
              </a:extLst>
            </p:cNvPr>
            <p:cNvSpPr/>
            <p:nvPr/>
          </p:nvSpPr>
          <p:spPr bwMode="auto">
            <a:xfrm>
              <a:off x="4879701" y="3212229"/>
              <a:ext cx="81103" cy="81103"/>
            </a:xfrm>
            <a:prstGeom prst="ellipse">
              <a:avLst/>
            </a:prstGeom>
            <a:solidFill>
              <a:schemeClr val="accent1"/>
            </a:solidFill>
            <a:ln w="9525">
              <a:solidFill>
                <a:schemeClr val="accent1"/>
              </a:solid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58" name="íŝḻiďê">
              <a:extLst>
                <a:ext uri="{FF2B5EF4-FFF2-40B4-BE49-F238E27FC236}">
                  <a16:creationId xmlns="" xmlns:a16="http://schemas.microsoft.com/office/drawing/2014/main" id="{DDD56241-F7CB-4CD4-818F-C08091F31BB3}"/>
                </a:ext>
              </a:extLst>
            </p:cNvPr>
            <p:cNvSpPr/>
            <p:nvPr/>
          </p:nvSpPr>
          <p:spPr bwMode="auto">
            <a:xfrm>
              <a:off x="4364023" y="1493879"/>
              <a:ext cx="376891" cy="486620"/>
            </a:xfrm>
            <a:custGeom>
              <a:avLst/>
              <a:gdLst/>
              <a:ahLst/>
              <a:cxnLst>
                <a:cxn ang="0">
                  <a:pos x="29" y="0"/>
                </a:cxn>
                <a:cxn ang="0">
                  <a:pos x="0" y="1"/>
                </a:cxn>
                <a:cxn ang="0">
                  <a:pos x="6" y="77"/>
                </a:cxn>
                <a:cxn ang="0">
                  <a:pos x="23" y="102"/>
                </a:cxn>
                <a:cxn ang="0">
                  <a:pos x="60" y="90"/>
                </a:cxn>
                <a:cxn ang="0">
                  <a:pos x="74" y="54"/>
                </a:cxn>
                <a:cxn ang="0">
                  <a:pos x="79" y="3"/>
                </a:cxn>
                <a:cxn ang="0">
                  <a:pos x="29" y="0"/>
                </a:cxn>
              </a:cxnLst>
              <a:rect l="0" t="0" r="r" b="b"/>
              <a:pathLst>
                <a:path w="79" h="102">
                  <a:moveTo>
                    <a:pt x="29" y="0"/>
                  </a:moveTo>
                  <a:cubicBezTo>
                    <a:pt x="0" y="1"/>
                    <a:pt x="0" y="1"/>
                    <a:pt x="0" y="1"/>
                  </a:cubicBezTo>
                  <a:cubicBezTo>
                    <a:pt x="6" y="77"/>
                    <a:pt x="6" y="77"/>
                    <a:pt x="6" y="77"/>
                  </a:cubicBezTo>
                  <a:cubicBezTo>
                    <a:pt x="8" y="99"/>
                    <a:pt x="17" y="102"/>
                    <a:pt x="23" y="102"/>
                  </a:cubicBezTo>
                  <a:cubicBezTo>
                    <a:pt x="37" y="102"/>
                    <a:pt x="52" y="95"/>
                    <a:pt x="60" y="90"/>
                  </a:cubicBezTo>
                  <a:cubicBezTo>
                    <a:pt x="75" y="81"/>
                    <a:pt x="74" y="56"/>
                    <a:pt x="74" y="54"/>
                  </a:cubicBezTo>
                  <a:cubicBezTo>
                    <a:pt x="79" y="3"/>
                    <a:pt x="79" y="3"/>
                    <a:pt x="79" y="3"/>
                  </a:cubicBezTo>
                  <a:lnTo>
                    <a:pt x="29" y="0"/>
                  </a:lnTo>
                  <a:close/>
                </a:path>
              </a:pathLst>
            </a:custGeom>
            <a:solidFill>
              <a:srgbClr val="FFE1CC"/>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59" name="ïš1iḑé">
              <a:extLst>
                <a:ext uri="{FF2B5EF4-FFF2-40B4-BE49-F238E27FC236}">
                  <a16:creationId xmlns="" xmlns:a16="http://schemas.microsoft.com/office/drawing/2014/main" id="{16F375DB-809E-4066-AB10-F9AE2A065C08}"/>
                </a:ext>
              </a:extLst>
            </p:cNvPr>
            <p:cNvSpPr/>
            <p:nvPr/>
          </p:nvSpPr>
          <p:spPr bwMode="auto">
            <a:xfrm>
              <a:off x="4406960" y="1794438"/>
              <a:ext cx="415058" cy="1074294"/>
            </a:xfrm>
            <a:custGeom>
              <a:avLst/>
              <a:gdLst/>
              <a:ahLst/>
              <a:cxnLst>
                <a:cxn ang="0">
                  <a:pos x="82" y="78"/>
                </a:cxn>
                <a:cxn ang="0">
                  <a:pos x="71" y="54"/>
                </a:cxn>
                <a:cxn ang="0">
                  <a:pos x="71" y="0"/>
                </a:cxn>
                <a:cxn ang="0">
                  <a:pos x="34" y="0"/>
                </a:cxn>
                <a:cxn ang="0">
                  <a:pos x="34" y="47"/>
                </a:cxn>
                <a:cxn ang="0">
                  <a:pos x="31" y="59"/>
                </a:cxn>
                <a:cxn ang="0">
                  <a:pos x="13" y="88"/>
                </a:cxn>
                <a:cxn ang="0">
                  <a:pos x="0" y="125"/>
                </a:cxn>
                <a:cxn ang="0">
                  <a:pos x="0" y="213"/>
                </a:cxn>
                <a:cxn ang="0">
                  <a:pos x="87" y="225"/>
                </a:cxn>
                <a:cxn ang="0">
                  <a:pos x="87" y="103"/>
                </a:cxn>
                <a:cxn ang="0">
                  <a:pos x="82" y="78"/>
                </a:cxn>
              </a:cxnLst>
              <a:rect l="0" t="0" r="r" b="b"/>
              <a:pathLst>
                <a:path w="87" h="225">
                  <a:moveTo>
                    <a:pt x="82" y="78"/>
                  </a:moveTo>
                  <a:cubicBezTo>
                    <a:pt x="71" y="54"/>
                    <a:pt x="71" y="54"/>
                    <a:pt x="71" y="54"/>
                  </a:cubicBezTo>
                  <a:cubicBezTo>
                    <a:pt x="71" y="0"/>
                    <a:pt x="71" y="0"/>
                    <a:pt x="71" y="0"/>
                  </a:cubicBezTo>
                  <a:cubicBezTo>
                    <a:pt x="34" y="0"/>
                    <a:pt x="34" y="0"/>
                    <a:pt x="34" y="0"/>
                  </a:cubicBezTo>
                  <a:cubicBezTo>
                    <a:pt x="34" y="47"/>
                    <a:pt x="34" y="47"/>
                    <a:pt x="34" y="47"/>
                  </a:cubicBezTo>
                  <a:cubicBezTo>
                    <a:pt x="34" y="53"/>
                    <a:pt x="34" y="54"/>
                    <a:pt x="31" y="59"/>
                  </a:cubicBezTo>
                  <a:cubicBezTo>
                    <a:pt x="13" y="88"/>
                    <a:pt x="13" y="88"/>
                    <a:pt x="13" y="88"/>
                  </a:cubicBezTo>
                  <a:cubicBezTo>
                    <a:pt x="9" y="95"/>
                    <a:pt x="0" y="106"/>
                    <a:pt x="0" y="125"/>
                  </a:cubicBezTo>
                  <a:cubicBezTo>
                    <a:pt x="0" y="213"/>
                    <a:pt x="0" y="213"/>
                    <a:pt x="0" y="213"/>
                  </a:cubicBezTo>
                  <a:cubicBezTo>
                    <a:pt x="87" y="225"/>
                    <a:pt x="87" y="225"/>
                    <a:pt x="87" y="225"/>
                  </a:cubicBezTo>
                  <a:cubicBezTo>
                    <a:pt x="87" y="103"/>
                    <a:pt x="87" y="103"/>
                    <a:pt x="87" y="103"/>
                  </a:cubicBezTo>
                  <a:cubicBezTo>
                    <a:pt x="87" y="94"/>
                    <a:pt x="85" y="86"/>
                    <a:pt x="82" y="78"/>
                  </a:cubicBezTo>
                  <a:close/>
                </a:path>
              </a:pathLst>
            </a:custGeom>
            <a:solidFill>
              <a:srgbClr val="FFE1CC"/>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60" name="ïş1ïḋê">
              <a:extLst>
                <a:ext uri="{FF2B5EF4-FFF2-40B4-BE49-F238E27FC236}">
                  <a16:creationId xmlns="" xmlns:a16="http://schemas.microsoft.com/office/drawing/2014/main" id="{3FB5296C-7858-4E30-B460-D59A6B86A3AC}"/>
                </a:ext>
              </a:extLst>
            </p:cNvPr>
            <p:cNvSpPr/>
            <p:nvPr/>
          </p:nvSpPr>
          <p:spPr bwMode="auto">
            <a:xfrm>
              <a:off x="4406960" y="2787195"/>
              <a:ext cx="415058" cy="296223"/>
            </a:xfrm>
            <a:custGeom>
              <a:avLst/>
              <a:gdLst/>
              <a:ahLst/>
              <a:cxnLst>
                <a:cxn ang="0">
                  <a:pos x="0" y="0"/>
                </a:cxn>
                <a:cxn ang="0">
                  <a:pos x="0" y="20"/>
                </a:cxn>
                <a:cxn ang="0">
                  <a:pos x="3" y="60"/>
                </a:cxn>
                <a:cxn ang="0">
                  <a:pos x="71" y="62"/>
                </a:cxn>
                <a:cxn ang="0">
                  <a:pos x="87" y="37"/>
                </a:cxn>
                <a:cxn ang="0">
                  <a:pos x="87" y="0"/>
                </a:cxn>
                <a:cxn ang="0">
                  <a:pos x="0" y="0"/>
                </a:cxn>
              </a:cxnLst>
              <a:rect l="0" t="0" r="r" b="b"/>
              <a:pathLst>
                <a:path w="87" h="62">
                  <a:moveTo>
                    <a:pt x="0" y="0"/>
                  </a:moveTo>
                  <a:cubicBezTo>
                    <a:pt x="0" y="20"/>
                    <a:pt x="0" y="20"/>
                    <a:pt x="0" y="20"/>
                  </a:cubicBezTo>
                  <a:cubicBezTo>
                    <a:pt x="0" y="34"/>
                    <a:pt x="3" y="60"/>
                    <a:pt x="3" y="60"/>
                  </a:cubicBezTo>
                  <a:cubicBezTo>
                    <a:pt x="71" y="62"/>
                    <a:pt x="71" y="62"/>
                    <a:pt x="71" y="62"/>
                  </a:cubicBezTo>
                  <a:cubicBezTo>
                    <a:pt x="80" y="60"/>
                    <a:pt x="87" y="49"/>
                    <a:pt x="87" y="37"/>
                  </a:cubicBezTo>
                  <a:cubicBezTo>
                    <a:pt x="87" y="0"/>
                    <a:pt x="87" y="0"/>
                    <a:pt x="87" y="0"/>
                  </a:cubicBezTo>
                  <a:lnTo>
                    <a:pt x="0" y="0"/>
                  </a:lnTo>
                  <a:close/>
                </a:path>
              </a:pathLst>
            </a:custGeom>
            <a:solidFill>
              <a:srgbClr val="14546D"/>
            </a:solidFill>
            <a:ln w="9525">
              <a:noFill/>
              <a:round/>
              <a:headEnd/>
              <a:tailEnd/>
            </a:ln>
          </p:spPr>
          <p:txBody>
            <a:bodyPr wrap="square" lIns="91440" tIns="45720" rIns="91440" bIns="45720" anchor="ctr">
              <a:normAutofit fontScale="85000" lnSpcReduction="20000"/>
            </a:bodyPr>
            <a:lstStyle/>
            <a:p>
              <a:pPr algn="ctr"/>
              <a:endParaRPr>
                <a:cs typeface="+mn-ea"/>
                <a:sym typeface="+mn-lt"/>
              </a:endParaRPr>
            </a:p>
          </p:txBody>
        </p:sp>
        <p:sp>
          <p:nvSpPr>
            <p:cNvPr id="61" name="ïS1îḑe">
              <a:extLst>
                <a:ext uri="{FF2B5EF4-FFF2-40B4-BE49-F238E27FC236}">
                  <a16:creationId xmlns="" xmlns:a16="http://schemas.microsoft.com/office/drawing/2014/main" id="{BF645730-4E24-4EED-96AA-A6FFB44CCF72}"/>
                </a:ext>
              </a:extLst>
            </p:cNvPr>
            <p:cNvSpPr/>
            <p:nvPr/>
          </p:nvSpPr>
          <p:spPr bwMode="auto">
            <a:xfrm>
              <a:off x="4321086" y="1359863"/>
              <a:ext cx="544302" cy="510908"/>
            </a:xfrm>
            <a:custGeom>
              <a:avLst/>
              <a:gdLst/>
              <a:ahLst/>
              <a:cxnLst>
                <a:cxn ang="0">
                  <a:pos x="11" y="13"/>
                </a:cxn>
                <a:cxn ang="0">
                  <a:pos x="12" y="34"/>
                </a:cxn>
                <a:cxn ang="0">
                  <a:pos x="33" y="42"/>
                </a:cxn>
                <a:cxn ang="0">
                  <a:pos x="40" y="54"/>
                </a:cxn>
                <a:cxn ang="0">
                  <a:pos x="40" y="76"/>
                </a:cxn>
                <a:cxn ang="0">
                  <a:pos x="46" y="80"/>
                </a:cxn>
                <a:cxn ang="0">
                  <a:pos x="52" y="71"/>
                </a:cxn>
                <a:cxn ang="0">
                  <a:pos x="58" y="69"/>
                </a:cxn>
                <a:cxn ang="0">
                  <a:pos x="63" y="69"/>
                </a:cxn>
                <a:cxn ang="0">
                  <a:pos x="69" y="72"/>
                </a:cxn>
                <a:cxn ang="0">
                  <a:pos x="74" y="94"/>
                </a:cxn>
                <a:cxn ang="0">
                  <a:pos x="87" y="107"/>
                </a:cxn>
                <a:cxn ang="0">
                  <a:pos x="89" y="107"/>
                </a:cxn>
                <a:cxn ang="0">
                  <a:pos x="105" y="67"/>
                </a:cxn>
                <a:cxn ang="0">
                  <a:pos x="52" y="8"/>
                </a:cxn>
                <a:cxn ang="0">
                  <a:pos x="11" y="13"/>
                </a:cxn>
              </a:cxnLst>
              <a:rect l="0" t="0" r="r" b="b"/>
              <a:pathLst>
                <a:path w="114" h="107">
                  <a:moveTo>
                    <a:pt x="11" y="13"/>
                  </a:moveTo>
                  <a:cubicBezTo>
                    <a:pt x="1" y="14"/>
                    <a:pt x="0" y="29"/>
                    <a:pt x="12" y="34"/>
                  </a:cubicBezTo>
                  <a:cubicBezTo>
                    <a:pt x="18" y="36"/>
                    <a:pt x="33" y="42"/>
                    <a:pt x="33" y="42"/>
                  </a:cubicBezTo>
                  <a:cubicBezTo>
                    <a:pt x="40" y="45"/>
                    <a:pt x="40" y="50"/>
                    <a:pt x="40" y="54"/>
                  </a:cubicBezTo>
                  <a:cubicBezTo>
                    <a:pt x="40" y="76"/>
                    <a:pt x="40" y="76"/>
                    <a:pt x="40" y="76"/>
                  </a:cubicBezTo>
                  <a:cubicBezTo>
                    <a:pt x="40" y="79"/>
                    <a:pt x="42" y="81"/>
                    <a:pt x="46" y="80"/>
                  </a:cubicBezTo>
                  <a:cubicBezTo>
                    <a:pt x="49" y="79"/>
                    <a:pt x="51" y="74"/>
                    <a:pt x="52" y="71"/>
                  </a:cubicBezTo>
                  <a:cubicBezTo>
                    <a:pt x="52" y="71"/>
                    <a:pt x="54" y="69"/>
                    <a:pt x="58" y="69"/>
                  </a:cubicBezTo>
                  <a:cubicBezTo>
                    <a:pt x="63" y="69"/>
                    <a:pt x="63" y="69"/>
                    <a:pt x="63" y="69"/>
                  </a:cubicBezTo>
                  <a:cubicBezTo>
                    <a:pt x="67" y="69"/>
                    <a:pt x="68" y="69"/>
                    <a:pt x="69" y="72"/>
                  </a:cubicBezTo>
                  <a:cubicBezTo>
                    <a:pt x="74" y="94"/>
                    <a:pt x="74" y="94"/>
                    <a:pt x="74" y="94"/>
                  </a:cubicBezTo>
                  <a:cubicBezTo>
                    <a:pt x="77" y="103"/>
                    <a:pt x="83" y="107"/>
                    <a:pt x="87" y="107"/>
                  </a:cubicBezTo>
                  <a:cubicBezTo>
                    <a:pt x="89" y="107"/>
                    <a:pt x="89" y="107"/>
                    <a:pt x="89" y="107"/>
                  </a:cubicBezTo>
                  <a:cubicBezTo>
                    <a:pt x="94" y="94"/>
                    <a:pt x="102" y="75"/>
                    <a:pt x="105" y="67"/>
                  </a:cubicBezTo>
                  <a:cubicBezTo>
                    <a:pt x="114" y="45"/>
                    <a:pt x="104" y="0"/>
                    <a:pt x="52" y="8"/>
                  </a:cubicBezTo>
                  <a:lnTo>
                    <a:pt x="11" y="13"/>
                  </a:lnTo>
                  <a:close/>
                </a:path>
              </a:pathLst>
            </a:custGeom>
            <a:solidFill>
              <a:schemeClr val="tx1">
                <a:lumMod val="50000"/>
                <a:lumOff val="50000"/>
              </a:schemeClr>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62" name="ï$1ïḑe">
              <a:extLst>
                <a:ext uri="{FF2B5EF4-FFF2-40B4-BE49-F238E27FC236}">
                  <a16:creationId xmlns="" xmlns:a16="http://schemas.microsoft.com/office/drawing/2014/main" id="{BDA3122F-C8DC-44DA-B5C4-0AA0B448F10A}"/>
                </a:ext>
              </a:extLst>
            </p:cNvPr>
            <p:cNvSpPr/>
            <p:nvPr/>
          </p:nvSpPr>
          <p:spPr bwMode="auto">
            <a:xfrm>
              <a:off x="4564396" y="1675169"/>
              <a:ext cx="90645" cy="157436"/>
            </a:xfrm>
            <a:custGeom>
              <a:avLst/>
              <a:gdLst/>
              <a:ahLst/>
              <a:cxnLst>
                <a:cxn ang="0">
                  <a:pos x="10" y="0"/>
                </a:cxn>
                <a:cxn ang="0">
                  <a:pos x="0" y="8"/>
                </a:cxn>
                <a:cxn ang="0">
                  <a:pos x="0" y="27"/>
                </a:cxn>
                <a:cxn ang="0">
                  <a:pos x="3" y="32"/>
                </a:cxn>
                <a:cxn ang="0">
                  <a:pos x="13" y="23"/>
                </a:cxn>
                <a:cxn ang="0">
                  <a:pos x="17" y="15"/>
                </a:cxn>
                <a:cxn ang="0">
                  <a:pos x="10" y="0"/>
                </a:cxn>
              </a:cxnLst>
              <a:rect l="0" t="0" r="r" b="b"/>
              <a:pathLst>
                <a:path w="19" h="33">
                  <a:moveTo>
                    <a:pt x="10" y="0"/>
                  </a:moveTo>
                  <a:cubicBezTo>
                    <a:pt x="1" y="0"/>
                    <a:pt x="0" y="8"/>
                    <a:pt x="0" y="8"/>
                  </a:cubicBezTo>
                  <a:cubicBezTo>
                    <a:pt x="0" y="27"/>
                    <a:pt x="0" y="27"/>
                    <a:pt x="0" y="27"/>
                  </a:cubicBezTo>
                  <a:cubicBezTo>
                    <a:pt x="0" y="27"/>
                    <a:pt x="0" y="31"/>
                    <a:pt x="3" y="32"/>
                  </a:cubicBezTo>
                  <a:cubicBezTo>
                    <a:pt x="9" y="33"/>
                    <a:pt x="11" y="28"/>
                    <a:pt x="13" y="23"/>
                  </a:cubicBezTo>
                  <a:cubicBezTo>
                    <a:pt x="13" y="23"/>
                    <a:pt x="16" y="15"/>
                    <a:pt x="17" y="15"/>
                  </a:cubicBezTo>
                  <a:cubicBezTo>
                    <a:pt x="19" y="9"/>
                    <a:pt x="18" y="0"/>
                    <a:pt x="10" y="0"/>
                  </a:cubicBezTo>
                  <a:close/>
                </a:path>
              </a:pathLst>
            </a:custGeom>
            <a:solidFill>
              <a:srgbClr val="FFE1CC"/>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63" name="ïṣľiďè">
              <a:extLst>
                <a:ext uri="{FF2B5EF4-FFF2-40B4-BE49-F238E27FC236}">
                  <a16:creationId xmlns="" xmlns:a16="http://schemas.microsoft.com/office/drawing/2014/main" id="{D3562EA8-37E8-4CE7-9E04-E8480E563CBC}"/>
                </a:ext>
              </a:extLst>
            </p:cNvPr>
            <p:cNvSpPr/>
            <p:nvPr/>
          </p:nvSpPr>
          <p:spPr bwMode="auto">
            <a:xfrm>
              <a:off x="4368794" y="2061602"/>
              <a:ext cx="481849" cy="921629"/>
            </a:xfrm>
            <a:custGeom>
              <a:avLst/>
              <a:gdLst/>
              <a:ahLst/>
              <a:cxnLst>
                <a:cxn ang="0">
                  <a:pos x="21" y="32"/>
                </a:cxn>
                <a:cxn ang="0">
                  <a:pos x="0" y="81"/>
                </a:cxn>
                <a:cxn ang="0">
                  <a:pos x="0" y="186"/>
                </a:cxn>
                <a:cxn ang="0">
                  <a:pos x="6" y="193"/>
                </a:cxn>
                <a:cxn ang="0">
                  <a:pos x="95" y="193"/>
                </a:cxn>
                <a:cxn ang="0">
                  <a:pos x="101" y="186"/>
                </a:cxn>
                <a:cxn ang="0">
                  <a:pos x="101" y="48"/>
                </a:cxn>
                <a:cxn ang="0">
                  <a:pos x="81" y="0"/>
                </a:cxn>
                <a:cxn ang="0">
                  <a:pos x="32" y="15"/>
                </a:cxn>
                <a:cxn ang="0">
                  <a:pos x="21" y="32"/>
                </a:cxn>
              </a:cxnLst>
              <a:rect l="0" t="0" r="r" b="b"/>
              <a:pathLst>
                <a:path w="101" h="193">
                  <a:moveTo>
                    <a:pt x="21" y="32"/>
                  </a:moveTo>
                  <a:cubicBezTo>
                    <a:pt x="17" y="39"/>
                    <a:pt x="0" y="63"/>
                    <a:pt x="0" y="81"/>
                  </a:cubicBezTo>
                  <a:cubicBezTo>
                    <a:pt x="0" y="186"/>
                    <a:pt x="0" y="186"/>
                    <a:pt x="0" y="186"/>
                  </a:cubicBezTo>
                  <a:cubicBezTo>
                    <a:pt x="0" y="191"/>
                    <a:pt x="0" y="193"/>
                    <a:pt x="6" y="193"/>
                  </a:cubicBezTo>
                  <a:cubicBezTo>
                    <a:pt x="95" y="193"/>
                    <a:pt x="95" y="193"/>
                    <a:pt x="95" y="193"/>
                  </a:cubicBezTo>
                  <a:cubicBezTo>
                    <a:pt x="101" y="193"/>
                    <a:pt x="101" y="191"/>
                    <a:pt x="101" y="186"/>
                  </a:cubicBezTo>
                  <a:cubicBezTo>
                    <a:pt x="101" y="48"/>
                    <a:pt x="101" y="48"/>
                    <a:pt x="101" y="48"/>
                  </a:cubicBezTo>
                  <a:cubicBezTo>
                    <a:pt x="101" y="33"/>
                    <a:pt x="81" y="0"/>
                    <a:pt x="81" y="0"/>
                  </a:cubicBezTo>
                  <a:cubicBezTo>
                    <a:pt x="32" y="15"/>
                    <a:pt x="32" y="15"/>
                    <a:pt x="32" y="15"/>
                  </a:cubicBezTo>
                  <a:lnTo>
                    <a:pt x="21" y="32"/>
                  </a:lnTo>
                  <a:close/>
                </a:path>
              </a:pathLst>
            </a:custGeom>
            <a:solidFill>
              <a:schemeClr val="bg1">
                <a:lumMod val="65000"/>
              </a:schemeClr>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64" name="îSḷïḍê">
              <a:extLst>
                <a:ext uri="{FF2B5EF4-FFF2-40B4-BE49-F238E27FC236}">
                  <a16:creationId xmlns="" xmlns:a16="http://schemas.microsoft.com/office/drawing/2014/main" id="{AB512D68-2933-444B-AACC-9FD75C8EA7FD}"/>
                </a:ext>
              </a:extLst>
            </p:cNvPr>
            <p:cNvSpPr/>
            <p:nvPr/>
          </p:nvSpPr>
          <p:spPr bwMode="auto">
            <a:xfrm>
              <a:off x="4459439" y="2071144"/>
              <a:ext cx="267163" cy="157870"/>
            </a:xfrm>
            <a:custGeom>
              <a:avLst/>
              <a:gdLst/>
              <a:ahLst/>
              <a:cxnLst>
                <a:cxn ang="0">
                  <a:pos x="13" y="13"/>
                </a:cxn>
                <a:cxn ang="0">
                  <a:pos x="2" y="30"/>
                </a:cxn>
                <a:cxn ang="0">
                  <a:pos x="0" y="32"/>
                </a:cxn>
                <a:cxn ang="0">
                  <a:pos x="15" y="29"/>
                </a:cxn>
                <a:cxn ang="0">
                  <a:pos x="56" y="0"/>
                </a:cxn>
                <a:cxn ang="0">
                  <a:pos x="13" y="13"/>
                </a:cxn>
              </a:cxnLst>
              <a:rect l="0" t="0" r="r" b="b"/>
              <a:pathLst>
                <a:path w="56" h="33">
                  <a:moveTo>
                    <a:pt x="13" y="13"/>
                  </a:moveTo>
                  <a:cubicBezTo>
                    <a:pt x="2" y="30"/>
                    <a:pt x="2" y="30"/>
                    <a:pt x="2" y="30"/>
                  </a:cubicBezTo>
                  <a:cubicBezTo>
                    <a:pt x="2" y="31"/>
                    <a:pt x="1" y="31"/>
                    <a:pt x="0" y="32"/>
                  </a:cubicBezTo>
                  <a:cubicBezTo>
                    <a:pt x="4" y="33"/>
                    <a:pt x="10" y="32"/>
                    <a:pt x="15" y="29"/>
                  </a:cubicBezTo>
                  <a:cubicBezTo>
                    <a:pt x="23" y="24"/>
                    <a:pt x="46" y="7"/>
                    <a:pt x="56" y="0"/>
                  </a:cubicBezTo>
                  <a:lnTo>
                    <a:pt x="13" y="13"/>
                  </a:lnTo>
                  <a:close/>
                </a:path>
              </a:pathLst>
            </a:custGeom>
            <a:solidFill>
              <a:srgbClr val="E5E5E5"/>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65" name="îṡ1ïḍé">
              <a:extLst>
                <a:ext uri="{FF2B5EF4-FFF2-40B4-BE49-F238E27FC236}">
                  <a16:creationId xmlns="" xmlns:a16="http://schemas.microsoft.com/office/drawing/2014/main" id="{8D467047-3066-44F0-9FD4-8F0D23015A24}"/>
                </a:ext>
              </a:extLst>
            </p:cNvPr>
            <p:cNvSpPr/>
            <p:nvPr/>
          </p:nvSpPr>
          <p:spPr bwMode="auto">
            <a:xfrm>
              <a:off x="4521459" y="1994811"/>
              <a:ext cx="233768" cy="219890"/>
            </a:xfrm>
            <a:custGeom>
              <a:avLst/>
              <a:gdLst/>
              <a:ahLst/>
              <a:cxnLst>
                <a:cxn ang="0">
                  <a:pos x="45" y="2"/>
                </a:cxn>
                <a:cxn ang="0">
                  <a:pos x="49" y="4"/>
                </a:cxn>
                <a:cxn ang="0">
                  <a:pos x="49" y="14"/>
                </a:cxn>
                <a:cxn ang="0">
                  <a:pos x="4" y="44"/>
                </a:cxn>
                <a:cxn ang="0">
                  <a:pos x="0" y="43"/>
                </a:cxn>
                <a:cxn ang="0">
                  <a:pos x="0" y="29"/>
                </a:cxn>
                <a:cxn ang="0">
                  <a:pos x="6" y="20"/>
                </a:cxn>
                <a:cxn ang="0">
                  <a:pos x="45" y="2"/>
                </a:cxn>
              </a:cxnLst>
              <a:rect l="0" t="0" r="r" b="b"/>
              <a:pathLst>
                <a:path w="49" h="46">
                  <a:moveTo>
                    <a:pt x="45" y="2"/>
                  </a:moveTo>
                  <a:cubicBezTo>
                    <a:pt x="48" y="0"/>
                    <a:pt x="49" y="1"/>
                    <a:pt x="49" y="4"/>
                  </a:cubicBezTo>
                  <a:cubicBezTo>
                    <a:pt x="49" y="14"/>
                    <a:pt x="49" y="14"/>
                    <a:pt x="49" y="14"/>
                  </a:cubicBezTo>
                  <a:cubicBezTo>
                    <a:pt x="4" y="44"/>
                    <a:pt x="4" y="44"/>
                    <a:pt x="4" y="44"/>
                  </a:cubicBezTo>
                  <a:cubicBezTo>
                    <a:pt x="2" y="45"/>
                    <a:pt x="0" y="46"/>
                    <a:pt x="0" y="43"/>
                  </a:cubicBezTo>
                  <a:cubicBezTo>
                    <a:pt x="0" y="29"/>
                    <a:pt x="0" y="29"/>
                    <a:pt x="0" y="29"/>
                  </a:cubicBezTo>
                  <a:cubicBezTo>
                    <a:pt x="0" y="23"/>
                    <a:pt x="1" y="22"/>
                    <a:pt x="6" y="20"/>
                  </a:cubicBezTo>
                  <a:lnTo>
                    <a:pt x="45" y="2"/>
                  </a:lnTo>
                  <a:close/>
                </a:path>
              </a:pathLst>
            </a:custGeom>
            <a:solidFill>
              <a:srgbClr val="FFFFFF"/>
            </a:solidFill>
            <a:ln w="9525">
              <a:noFill/>
              <a:round/>
              <a:headEnd/>
              <a:tailEnd/>
            </a:ln>
          </p:spPr>
          <p:txBody>
            <a:bodyPr wrap="square" lIns="91440" tIns="45720" rIns="91440" bIns="45720" anchor="ctr">
              <a:normAutofit fontScale="55000" lnSpcReduction="20000"/>
            </a:bodyPr>
            <a:lstStyle/>
            <a:p>
              <a:pPr algn="ctr"/>
              <a:endParaRPr>
                <a:cs typeface="+mn-ea"/>
                <a:sym typeface="+mn-lt"/>
              </a:endParaRPr>
            </a:p>
          </p:txBody>
        </p:sp>
        <p:sp>
          <p:nvSpPr>
            <p:cNvPr id="66" name="îślïḑè">
              <a:extLst>
                <a:ext uri="{FF2B5EF4-FFF2-40B4-BE49-F238E27FC236}">
                  <a16:creationId xmlns="" xmlns:a16="http://schemas.microsoft.com/office/drawing/2014/main" id="{95DA030A-C753-46FE-92E1-E6972B54613E}"/>
                </a:ext>
              </a:extLst>
            </p:cNvPr>
            <p:cNvSpPr/>
            <p:nvPr/>
          </p:nvSpPr>
          <p:spPr bwMode="auto">
            <a:xfrm>
              <a:off x="3881741" y="3054793"/>
              <a:ext cx="262393" cy="754218"/>
            </a:xfrm>
            <a:custGeom>
              <a:avLst/>
              <a:gdLst/>
              <a:ahLst/>
              <a:cxnLst>
                <a:cxn ang="0">
                  <a:pos x="55" y="21"/>
                </a:cxn>
                <a:cxn ang="0">
                  <a:pos x="53" y="156"/>
                </a:cxn>
                <a:cxn ang="0">
                  <a:pos x="19" y="158"/>
                </a:cxn>
                <a:cxn ang="0">
                  <a:pos x="14" y="116"/>
                </a:cxn>
                <a:cxn ang="0">
                  <a:pos x="2" y="30"/>
                </a:cxn>
                <a:cxn ang="0">
                  <a:pos x="23" y="6"/>
                </a:cxn>
                <a:cxn ang="0">
                  <a:pos x="52" y="0"/>
                </a:cxn>
                <a:cxn ang="0">
                  <a:pos x="55" y="21"/>
                </a:cxn>
              </a:cxnLst>
              <a:rect l="0" t="0" r="r" b="b"/>
              <a:pathLst>
                <a:path w="55" h="158">
                  <a:moveTo>
                    <a:pt x="55" y="21"/>
                  </a:moveTo>
                  <a:cubicBezTo>
                    <a:pt x="53" y="156"/>
                    <a:pt x="53" y="156"/>
                    <a:pt x="53" y="156"/>
                  </a:cubicBezTo>
                  <a:cubicBezTo>
                    <a:pt x="19" y="158"/>
                    <a:pt x="19" y="158"/>
                    <a:pt x="19" y="158"/>
                  </a:cubicBezTo>
                  <a:cubicBezTo>
                    <a:pt x="14" y="116"/>
                    <a:pt x="14" y="116"/>
                    <a:pt x="14" y="116"/>
                  </a:cubicBezTo>
                  <a:cubicBezTo>
                    <a:pt x="2" y="30"/>
                    <a:pt x="2" y="30"/>
                    <a:pt x="2" y="30"/>
                  </a:cubicBezTo>
                  <a:cubicBezTo>
                    <a:pt x="0" y="21"/>
                    <a:pt x="10" y="9"/>
                    <a:pt x="23" y="6"/>
                  </a:cubicBezTo>
                  <a:cubicBezTo>
                    <a:pt x="52" y="0"/>
                    <a:pt x="52" y="0"/>
                    <a:pt x="52" y="0"/>
                  </a:cubicBezTo>
                  <a:lnTo>
                    <a:pt x="55" y="21"/>
                  </a:lnTo>
                  <a:close/>
                </a:path>
              </a:pathLst>
            </a:custGeom>
            <a:solidFill>
              <a:srgbClr val="FFE1CC"/>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67" name="íŝ1ïḍé">
              <a:extLst>
                <a:ext uri="{FF2B5EF4-FFF2-40B4-BE49-F238E27FC236}">
                  <a16:creationId xmlns="" xmlns:a16="http://schemas.microsoft.com/office/drawing/2014/main" id="{0CADE309-E087-4E08-86B0-362078E1F74A}"/>
                </a:ext>
              </a:extLst>
            </p:cNvPr>
            <p:cNvSpPr/>
            <p:nvPr/>
          </p:nvSpPr>
          <p:spPr bwMode="auto">
            <a:xfrm>
              <a:off x="3719535" y="3665887"/>
              <a:ext cx="424599" cy="228998"/>
            </a:xfrm>
            <a:custGeom>
              <a:avLst/>
              <a:gdLst/>
              <a:ahLst/>
              <a:cxnLst>
                <a:cxn ang="0">
                  <a:pos x="49" y="0"/>
                </a:cxn>
                <a:cxn ang="0">
                  <a:pos x="38" y="22"/>
                </a:cxn>
                <a:cxn ang="0">
                  <a:pos x="8" y="34"/>
                </a:cxn>
                <a:cxn ang="0">
                  <a:pos x="0" y="41"/>
                </a:cxn>
                <a:cxn ang="0">
                  <a:pos x="7" y="47"/>
                </a:cxn>
                <a:cxn ang="0">
                  <a:pos x="74" y="47"/>
                </a:cxn>
                <a:cxn ang="0">
                  <a:pos x="89" y="31"/>
                </a:cxn>
                <a:cxn ang="0">
                  <a:pos x="89" y="22"/>
                </a:cxn>
                <a:cxn ang="0">
                  <a:pos x="49" y="0"/>
                </a:cxn>
              </a:cxnLst>
              <a:rect l="0" t="0" r="r" b="b"/>
              <a:pathLst>
                <a:path w="89" h="48">
                  <a:moveTo>
                    <a:pt x="49" y="0"/>
                  </a:moveTo>
                  <a:cubicBezTo>
                    <a:pt x="49" y="0"/>
                    <a:pt x="52" y="16"/>
                    <a:pt x="38" y="22"/>
                  </a:cubicBezTo>
                  <a:cubicBezTo>
                    <a:pt x="37" y="22"/>
                    <a:pt x="8" y="34"/>
                    <a:pt x="8" y="34"/>
                  </a:cubicBezTo>
                  <a:cubicBezTo>
                    <a:pt x="0" y="36"/>
                    <a:pt x="0" y="40"/>
                    <a:pt x="0" y="41"/>
                  </a:cubicBezTo>
                  <a:cubicBezTo>
                    <a:pt x="0" y="46"/>
                    <a:pt x="4" y="47"/>
                    <a:pt x="7" y="47"/>
                  </a:cubicBezTo>
                  <a:cubicBezTo>
                    <a:pt x="74" y="47"/>
                    <a:pt x="74" y="47"/>
                    <a:pt x="74" y="47"/>
                  </a:cubicBezTo>
                  <a:cubicBezTo>
                    <a:pt x="74" y="47"/>
                    <a:pt x="89" y="48"/>
                    <a:pt x="89" y="31"/>
                  </a:cubicBezTo>
                  <a:cubicBezTo>
                    <a:pt x="89" y="22"/>
                    <a:pt x="89" y="22"/>
                    <a:pt x="89" y="22"/>
                  </a:cubicBezTo>
                  <a:lnTo>
                    <a:pt x="49" y="0"/>
                  </a:lnTo>
                  <a:close/>
                </a:path>
              </a:pathLst>
            </a:custGeom>
            <a:solidFill>
              <a:srgbClr val="FFE1CC"/>
            </a:solidFill>
            <a:ln w="9525">
              <a:noFill/>
              <a:round/>
              <a:headEnd/>
              <a:tailEnd/>
            </a:ln>
          </p:spPr>
          <p:txBody>
            <a:bodyPr wrap="square" lIns="91440" tIns="45720" rIns="91440" bIns="45720" anchor="ctr">
              <a:normAutofit fontScale="62500" lnSpcReduction="20000"/>
            </a:bodyPr>
            <a:lstStyle/>
            <a:p>
              <a:pPr algn="ctr"/>
              <a:endParaRPr>
                <a:cs typeface="+mn-ea"/>
                <a:sym typeface="+mn-lt"/>
              </a:endParaRPr>
            </a:p>
          </p:txBody>
        </p:sp>
        <p:sp>
          <p:nvSpPr>
            <p:cNvPr id="68" name="îşlïḍê">
              <a:extLst>
                <a:ext uri="{FF2B5EF4-FFF2-40B4-BE49-F238E27FC236}">
                  <a16:creationId xmlns="" xmlns:a16="http://schemas.microsoft.com/office/drawing/2014/main" id="{95E5365B-A881-44F9-8771-570E424B83EC}"/>
                </a:ext>
              </a:extLst>
            </p:cNvPr>
            <p:cNvSpPr/>
            <p:nvPr/>
          </p:nvSpPr>
          <p:spPr bwMode="auto">
            <a:xfrm>
              <a:off x="3681369" y="3766073"/>
              <a:ext cx="467536" cy="152665"/>
            </a:xfrm>
            <a:custGeom>
              <a:avLst/>
              <a:gdLst/>
              <a:ahLst/>
              <a:cxnLst>
                <a:cxn ang="0">
                  <a:pos x="43" y="0"/>
                </a:cxn>
                <a:cxn ang="0">
                  <a:pos x="10" y="12"/>
                </a:cxn>
                <a:cxn ang="0">
                  <a:pos x="0" y="22"/>
                </a:cxn>
                <a:cxn ang="0">
                  <a:pos x="0" y="26"/>
                </a:cxn>
                <a:cxn ang="0">
                  <a:pos x="5" y="32"/>
                </a:cxn>
                <a:cxn ang="0">
                  <a:pos x="42" y="32"/>
                </a:cxn>
                <a:cxn ang="0">
                  <a:pos x="55" y="30"/>
                </a:cxn>
                <a:cxn ang="0">
                  <a:pos x="66" y="26"/>
                </a:cxn>
                <a:cxn ang="0">
                  <a:pos x="77" y="32"/>
                </a:cxn>
                <a:cxn ang="0">
                  <a:pos x="94" y="32"/>
                </a:cxn>
                <a:cxn ang="0">
                  <a:pos x="98" y="29"/>
                </a:cxn>
                <a:cxn ang="0">
                  <a:pos x="98" y="0"/>
                </a:cxn>
                <a:cxn ang="0">
                  <a:pos x="43" y="0"/>
                </a:cxn>
              </a:cxnLst>
              <a:rect l="0" t="0" r="r" b="b"/>
              <a:pathLst>
                <a:path w="98" h="32">
                  <a:moveTo>
                    <a:pt x="43" y="0"/>
                  </a:moveTo>
                  <a:cubicBezTo>
                    <a:pt x="10" y="12"/>
                    <a:pt x="10" y="12"/>
                    <a:pt x="10" y="12"/>
                  </a:cubicBezTo>
                  <a:cubicBezTo>
                    <a:pt x="5" y="14"/>
                    <a:pt x="0" y="16"/>
                    <a:pt x="0" y="22"/>
                  </a:cubicBezTo>
                  <a:cubicBezTo>
                    <a:pt x="0" y="26"/>
                    <a:pt x="0" y="26"/>
                    <a:pt x="0" y="26"/>
                  </a:cubicBezTo>
                  <a:cubicBezTo>
                    <a:pt x="0" y="30"/>
                    <a:pt x="1" y="32"/>
                    <a:pt x="5" y="32"/>
                  </a:cubicBezTo>
                  <a:cubicBezTo>
                    <a:pt x="42" y="32"/>
                    <a:pt x="42" y="32"/>
                    <a:pt x="42" y="32"/>
                  </a:cubicBezTo>
                  <a:cubicBezTo>
                    <a:pt x="47" y="32"/>
                    <a:pt x="51" y="31"/>
                    <a:pt x="55" y="30"/>
                  </a:cubicBezTo>
                  <a:cubicBezTo>
                    <a:pt x="55" y="30"/>
                    <a:pt x="64" y="27"/>
                    <a:pt x="66" y="26"/>
                  </a:cubicBezTo>
                  <a:cubicBezTo>
                    <a:pt x="70" y="26"/>
                    <a:pt x="77" y="29"/>
                    <a:pt x="77" y="32"/>
                  </a:cubicBezTo>
                  <a:cubicBezTo>
                    <a:pt x="94" y="32"/>
                    <a:pt x="94" y="32"/>
                    <a:pt x="94" y="32"/>
                  </a:cubicBezTo>
                  <a:cubicBezTo>
                    <a:pt x="97" y="32"/>
                    <a:pt x="98" y="31"/>
                    <a:pt x="98" y="29"/>
                  </a:cubicBezTo>
                  <a:cubicBezTo>
                    <a:pt x="98" y="0"/>
                    <a:pt x="98" y="0"/>
                    <a:pt x="98" y="0"/>
                  </a:cubicBezTo>
                  <a:lnTo>
                    <a:pt x="43" y="0"/>
                  </a:lnTo>
                  <a:close/>
                </a:path>
              </a:pathLst>
            </a:custGeom>
            <a:solidFill>
              <a:srgbClr val="CE4A4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69" name="iṧ1ïḋe">
              <a:extLst>
                <a:ext uri="{FF2B5EF4-FFF2-40B4-BE49-F238E27FC236}">
                  <a16:creationId xmlns="" xmlns:a16="http://schemas.microsoft.com/office/drawing/2014/main" id="{9C550C18-161F-4EC6-BE98-F3294AEF3FFB}"/>
                </a:ext>
              </a:extLst>
            </p:cNvPr>
            <p:cNvSpPr/>
            <p:nvPr/>
          </p:nvSpPr>
          <p:spPr bwMode="auto">
            <a:xfrm>
              <a:off x="3681369" y="3885343"/>
              <a:ext cx="467536" cy="33396"/>
            </a:xfrm>
            <a:custGeom>
              <a:avLst/>
              <a:gdLst/>
              <a:ahLst/>
              <a:cxnLst>
                <a:cxn ang="0">
                  <a:pos x="0" y="1"/>
                </a:cxn>
                <a:cxn ang="0">
                  <a:pos x="0" y="1"/>
                </a:cxn>
                <a:cxn ang="0">
                  <a:pos x="5" y="7"/>
                </a:cxn>
                <a:cxn ang="0">
                  <a:pos x="42" y="7"/>
                </a:cxn>
                <a:cxn ang="0">
                  <a:pos x="55" y="5"/>
                </a:cxn>
                <a:cxn ang="0">
                  <a:pos x="66" y="1"/>
                </a:cxn>
                <a:cxn ang="0">
                  <a:pos x="71" y="7"/>
                </a:cxn>
                <a:cxn ang="0">
                  <a:pos x="94" y="7"/>
                </a:cxn>
                <a:cxn ang="0">
                  <a:pos x="98" y="4"/>
                </a:cxn>
                <a:cxn ang="0">
                  <a:pos x="98" y="1"/>
                </a:cxn>
                <a:cxn ang="0">
                  <a:pos x="0" y="1"/>
                </a:cxn>
              </a:cxnLst>
              <a:rect l="0" t="0" r="r" b="b"/>
              <a:pathLst>
                <a:path w="98" h="7">
                  <a:moveTo>
                    <a:pt x="0" y="1"/>
                  </a:moveTo>
                  <a:cubicBezTo>
                    <a:pt x="0" y="1"/>
                    <a:pt x="0" y="1"/>
                    <a:pt x="0" y="1"/>
                  </a:cubicBezTo>
                  <a:cubicBezTo>
                    <a:pt x="0" y="5"/>
                    <a:pt x="1" y="7"/>
                    <a:pt x="5" y="7"/>
                  </a:cubicBezTo>
                  <a:cubicBezTo>
                    <a:pt x="42" y="7"/>
                    <a:pt x="42" y="7"/>
                    <a:pt x="42" y="7"/>
                  </a:cubicBezTo>
                  <a:cubicBezTo>
                    <a:pt x="47" y="7"/>
                    <a:pt x="51" y="6"/>
                    <a:pt x="55" y="5"/>
                  </a:cubicBezTo>
                  <a:cubicBezTo>
                    <a:pt x="55" y="5"/>
                    <a:pt x="64" y="2"/>
                    <a:pt x="66" y="1"/>
                  </a:cubicBezTo>
                  <a:cubicBezTo>
                    <a:pt x="71" y="0"/>
                    <a:pt x="67" y="7"/>
                    <a:pt x="71" y="7"/>
                  </a:cubicBezTo>
                  <a:cubicBezTo>
                    <a:pt x="94" y="7"/>
                    <a:pt x="94" y="7"/>
                    <a:pt x="94" y="7"/>
                  </a:cubicBezTo>
                  <a:cubicBezTo>
                    <a:pt x="97" y="7"/>
                    <a:pt x="98" y="6"/>
                    <a:pt x="98" y="4"/>
                  </a:cubicBezTo>
                  <a:cubicBezTo>
                    <a:pt x="98" y="1"/>
                    <a:pt x="98" y="1"/>
                    <a:pt x="98" y="1"/>
                  </a:cubicBezTo>
                  <a:lnTo>
                    <a:pt x="0" y="1"/>
                  </a:lnTo>
                  <a:close/>
                </a:path>
              </a:pathLst>
            </a:custGeom>
            <a:solidFill>
              <a:srgbClr val="245983"/>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70" name="işļídè">
              <a:extLst>
                <a:ext uri="{FF2B5EF4-FFF2-40B4-BE49-F238E27FC236}">
                  <a16:creationId xmlns="" xmlns:a16="http://schemas.microsoft.com/office/drawing/2014/main" id="{0F7A7C10-891A-4D81-993E-054A8F8A3F43}"/>
                </a:ext>
              </a:extLst>
            </p:cNvPr>
            <p:cNvSpPr/>
            <p:nvPr/>
          </p:nvSpPr>
          <p:spPr bwMode="auto">
            <a:xfrm>
              <a:off x="3872200" y="2978460"/>
              <a:ext cx="964131" cy="849634"/>
            </a:xfrm>
            <a:custGeom>
              <a:avLst/>
              <a:gdLst/>
              <a:ahLst/>
              <a:cxnLst>
                <a:cxn ang="0">
                  <a:pos x="23" y="7"/>
                </a:cxn>
                <a:cxn ang="0">
                  <a:pos x="112" y="0"/>
                </a:cxn>
                <a:cxn ang="0">
                  <a:pos x="202" y="1"/>
                </a:cxn>
                <a:cxn ang="0">
                  <a:pos x="202" y="32"/>
                </a:cxn>
                <a:cxn ang="0">
                  <a:pos x="178" y="56"/>
                </a:cxn>
                <a:cxn ang="0">
                  <a:pos x="64" y="56"/>
                </a:cxn>
                <a:cxn ang="0">
                  <a:pos x="58" y="178"/>
                </a:cxn>
                <a:cxn ang="0">
                  <a:pos x="3" y="165"/>
                </a:cxn>
                <a:cxn ang="0">
                  <a:pos x="2" y="34"/>
                </a:cxn>
                <a:cxn ang="0">
                  <a:pos x="23" y="7"/>
                </a:cxn>
              </a:cxnLst>
              <a:rect l="0" t="0" r="r" b="b"/>
              <a:pathLst>
                <a:path w="202" h="178">
                  <a:moveTo>
                    <a:pt x="23" y="7"/>
                  </a:moveTo>
                  <a:cubicBezTo>
                    <a:pt x="112" y="0"/>
                    <a:pt x="112" y="0"/>
                    <a:pt x="112" y="0"/>
                  </a:cubicBezTo>
                  <a:cubicBezTo>
                    <a:pt x="202" y="1"/>
                    <a:pt x="202" y="1"/>
                    <a:pt x="202" y="1"/>
                  </a:cubicBezTo>
                  <a:cubicBezTo>
                    <a:pt x="202" y="32"/>
                    <a:pt x="202" y="32"/>
                    <a:pt x="202" y="32"/>
                  </a:cubicBezTo>
                  <a:cubicBezTo>
                    <a:pt x="202" y="46"/>
                    <a:pt x="191" y="56"/>
                    <a:pt x="178" y="56"/>
                  </a:cubicBezTo>
                  <a:cubicBezTo>
                    <a:pt x="64" y="56"/>
                    <a:pt x="64" y="56"/>
                    <a:pt x="64" y="56"/>
                  </a:cubicBezTo>
                  <a:cubicBezTo>
                    <a:pt x="58" y="178"/>
                    <a:pt x="58" y="178"/>
                    <a:pt x="58" y="178"/>
                  </a:cubicBezTo>
                  <a:cubicBezTo>
                    <a:pt x="3" y="165"/>
                    <a:pt x="3" y="165"/>
                    <a:pt x="3" y="165"/>
                  </a:cubicBezTo>
                  <a:cubicBezTo>
                    <a:pt x="2" y="34"/>
                    <a:pt x="2" y="34"/>
                    <a:pt x="2" y="34"/>
                  </a:cubicBezTo>
                  <a:cubicBezTo>
                    <a:pt x="0" y="24"/>
                    <a:pt x="9" y="10"/>
                    <a:pt x="23" y="7"/>
                  </a:cubicBezTo>
                  <a:close/>
                </a:path>
              </a:pathLst>
            </a:custGeom>
            <a:solidFill>
              <a:schemeClr val="tx1">
                <a:lumMod val="75000"/>
                <a:lumOff val="25000"/>
              </a:schemeClr>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71" name="ïşḻíḋè">
              <a:extLst>
                <a:ext uri="{FF2B5EF4-FFF2-40B4-BE49-F238E27FC236}">
                  <a16:creationId xmlns="" xmlns:a16="http://schemas.microsoft.com/office/drawing/2014/main" id="{E1020D38-F054-4260-92EB-52FB805CA5A6}"/>
                </a:ext>
              </a:extLst>
            </p:cNvPr>
            <p:cNvSpPr/>
            <p:nvPr/>
          </p:nvSpPr>
          <p:spPr bwMode="auto">
            <a:xfrm>
              <a:off x="3919907" y="2214701"/>
              <a:ext cx="897340" cy="500933"/>
            </a:xfrm>
            <a:custGeom>
              <a:avLst/>
              <a:gdLst/>
              <a:ahLst/>
              <a:cxnLst>
                <a:cxn ang="0">
                  <a:pos x="0" y="77"/>
                </a:cxn>
                <a:cxn ang="0">
                  <a:pos x="14" y="105"/>
                </a:cxn>
                <a:cxn ang="0">
                  <a:pos x="98" y="79"/>
                </a:cxn>
                <a:cxn ang="0">
                  <a:pos x="161" y="49"/>
                </a:cxn>
                <a:cxn ang="0">
                  <a:pos x="178" y="17"/>
                </a:cxn>
                <a:cxn ang="0">
                  <a:pos x="142" y="8"/>
                </a:cxn>
                <a:cxn ang="0">
                  <a:pos x="77" y="40"/>
                </a:cxn>
                <a:cxn ang="0">
                  <a:pos x="10" y="68"/>
                </a:cxn>
                <a:cxn ang="0">
                  <a:pos x="0" y="77"/>
                </a:cxn>
              </a:cxnLst>
              <a:rect l="0" t="0" r="r" b="b"/>
              <a:pathLst>
                <a:path w="188" h="105">
                  <a:moveTo>
                    <a:pt x="0" y="77"/>
                  </a:moveTo>
                  <a:cubicBezTo>
                    <a:pt x="14" y="105"/>
                    <a:pt x="14" y="105"/>
                    <a:pt x="14" y="105"/>
                  </a:cubicBezTo>
                  <a:cubicBezTo>
                    <a:pt x="98" y="79"/>
                    <a:pt x="98" y="79"/>
                    <a:pt x="98" y="79"/>
                  </a:cubicBezTo>
                  <a:cubicBezTo>
                    <a:pt x="161" y="49"/>
                    <a:pt x="161" y="49"/>
                    <a:pt x="161" y="49"/>
                  </a:cubicBezTo>
                  <a:cubicBezTo>
                    <a:pt x="161" y="49"/>
                    <a:pt x="188" y="38"/>
                    <a:pt x="178" y="17"/>
                  </a:cubicBezTo>
                  <a:cubicBezTo>
                    <a:pt x="170" y="0"/>
                    <a:pt x="154" y="2"/>
                    <a:pt x="142" y="8"/>
                  </a:cubicBezTo>
                  <a:cubicBezTo>
                    <a:pt x="130" y="14"/>
                    <a:pt x="77" y="40"/>
                    <a:pt x="77" y="40"/>
                  </a:cubicBezTo>
                  <a:cubicBezTo>
                    <a:pt x="10" y="68"/>
                    <a:pt x="10" y="68"/>
                    <a:pt x="10" y="68"/>
                  </a:cubicBezTo>
                  <a:lnTo>
                    <a:pt x="0" y="77"/>
                  </a:lnTo>
                  <a:close/>
                </a:path>
              </a:pathLst>
            </a:custGeom>
            <a:solidFill>
              <a:schemeClr val="bg1">
                <a:lumMod val="75000"/>
              </a:schemeClr>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72" name="ïş1iḑe">
              <a:extLst>
                <a:ext uri="{FF2B5EF4-FFF2-40B4-BE49-F238E27FC236}">
                  <a16:creationId xmlns="" xmlns:a16="http://schemas.microsoft.com/office/drawing/2014/main" id="{02689D5A-2902-439C-BED8-A8A2CCB71D4D}"/>
                </a:ext>
              </a:extLst>
            </p:cNvPr>
            <p:cNvSpPr/>
            <p:nvPr/>
          </p:nvSpPr>
          <p:spPr bwMode="auto">
            <a:xfrm>
              <a:off x="3905595" y="2520031"/>
              <a:ext cx="171748" cy="209915"/>
            </a:xfrm>
            <a:custGeom>
              <a:avLst/>
              <a:gdLst/>
              <a:ahLst/>
              <a:cxnLst>
                <a:cxn ang="0">
                  <a:pos x="2" y="8"/>
                </a:cxn>
                <a:cxn ang="0">
                  <a:pos x="1" y="13"/>
                </a:cxn>
                <a:cxn ang="0">
                  <a:pos x="15" y="42"/>
                </a:cxn>
                <a:cxn ang="0">
                  <a:pos x="19" y="43"/>
                </a:cxn>
                <a:cxn ang="0">
                  <a:pos x="33" y="38"/>
                </a:cxn>
                <a:cxn ang="0">
                  <a:pos x="34" y="32"/>
                </a:cxn>
                <a:cxn ang="0">
                  <a:pos x="20" y="3"/>
                </a:cxn>
                <a:cxn ang="0">
                  <a:pos x="15" y="2"/>
                </a:cxn>
                <a:cxn ang="0">
                  <a:pos x="2" y="8"/>
                </a:cxn>
              </a:cxnLst>
              <a:rect l="0" t="0" r="r" b="b"/>
              <a:pathLst>
                <a:path w="36" h="44">
                  <a:moveTo>
                    <a:pt x="2" y="8"/>
                  </a:moveTo>
                  <a:cubicBezTo>
                    <a:pt x="0" y="9"/>
                    <a:pt x="0" y="11"/>
                    <a:pt x="1" y="13"/>
                  </a:cubicBezTo>
                  <a:cubicBezTo>
                    <a:pt x="15" y="42"/>
                    <a:pt x="15" y="42"/>
                    <a:pt x="15" y="42"/>
                  </a:cubicBezTo>
                  <a:cubicBezTo>
                    <a:pt x="16" y="44"/>
                    <a:pt x="16" y="44"/>
                    <a:pt x="19" y="43"/>
                  </a:cubicBezTo>
                  <a:cubicBezTo>
                    <a:pt x="33" y="38"/>
                    <a:pt x="33" y="38"/>
                    <a:pt x="33" y="38"/>
                  </a:cubicBezTo>
                  <a:cubicBezTo>
                    <a:pt x="36" y="37"/>
                    <a:pt x="36" y="35"/>
                    <a:pt x="34" y="32"/>
                  </a:cubicBezTo>
                  <a:cubicBezTo>
                    <a:pt x="20" y="3"/>
                    <a:pt x="20" y="3"/>
                    <a:pt x="20" y="3"/>
                  </a:cubicBezTo>
                  <a:cubicBezTo>
                    <a:pt x="19" y="0"/>
                    <a:pt x="18" y="0"/>
                    <a:pt x="15" y="2"/>
                  </a:cubicBezTo>
                  <a:lnTo>
                    <a:pt x="2" y="8"/>
                  </a:lnTo>
                  <a:close/>
                </a:path>
              </a:pathLst>
            </a:custGeom>
            <a:solidFill>
              <a:srgbClr val="FFFFFF"/>
            </a:solidFill>
            <a:ln w="9525">
              <a:noFill/>
              <a:round/>
              <a:headEnd/>
              <a:tailEnd/>
            </a:ln>
          </p:spPr>
          <p:txBody>
            <a:bodyPr wrap="square" lIns="91440" tIns="45720" rIns="91440" bIns="45720" anchor="ctr">
              <a:normAutofit fontScale="47500" lnSpcReduction="20000"/>
            </a:bodyPr>
            <a:lstStyle/>
            <a:p>
              <a:pPr algn="ctr"/>
              <a:endParaRPr>
                <a:cs typeface="+mn-ea"/>
                <a:sym typeface="+mn-lt"/>
              </a:endParaRPr>
            </a:p>
          </p:txBody>
        </p:sp>
        <p:sp>
          <p:nvSpPr>
            <p:cNvPr id="73" name="iṧḷiḋé">
              <a:extLst>
                <a:ext uri="{FF2B5EF4-FFF2-40B4-BE49-F238E27FC236}">
                  <a16:creationId xmlns="" xmlns:a16="http://schemas.microsoft.com/office/drawing/2014/main" id="{B1768919-C231-451E-A511-81D00C115ACA}"/>
                </a:ext>
              </a:extLst>
            </p:cNvPr>
            <p:cNvSpPr/>
            <p:nvPr/>
          </p:nvSpPr>
          <p:spPr bwMode="auto">
            <a:xfrm>
              <a:off x="1762215" y="1980499"/>
              <a:ext cx="147894" cy="210348"/>
            </a:xfrm>
            <a:custGeom>
              <a:avLst/>
              <a:gdLst/>
              <a:ahLst/>
              <a:cxnLst>
                <a:cxn ang="0">
                  <a:pos x="23" y="39"/>
                </a:cxn>
                <a:cxn ang="0">
                  <a:pos x="21" y="22"/>
                </a:cxn>
                <a:cxn ang="0">
                  <a:pos x="29" y="7"/>
                </a:cxn>
                <a:cxn ang="0">
                  <a:pos x="24" y="1"/>
                </a:cxn>
                <a:cxn ang="0">
                  <a:pos x="8" y="17"/>
                </a:cxn>
                <a:cxn ang="0">
                  <a:pos x="10" y="40"/>
                </a:cxn>
                <a:cxn ang="0">
                  <a:pos x="23" y="39"/>
                </a:cxn>
              </a:cxnLst>
              <a:rect l="0" t="0" r="r" b="b"/>
              <a:pathLst>
                <a:path w="31" h="44">
                  <a:moveTo>
                    <a:pt x="23" y="39"/>
                  </a:moveTo>
                  <a:cubicBezTo>
                    <a:pt x="27" y="35"/>
                    <a:pt x="25" y="26"/>
                    <a:pt x="21" y="22"/>
                  </a:cubicBezTo>
                  <a:cubicBezTo>
                    <a:pt x="20" y="21"/>
                    <a:pt x="28" y="12"/>
                    <a:pt x="29" y="7"/>
                  </a:cubicBezTo>
                  <a:cubicBezTo>
                    <a:pt x="31" y="2"/>
                    <a:pt x="26" y="0"/>
                    <a:pt x="24" y="1"/>
                  </a:cubicBezTo>
                  <a:cubicBezTo>
                    <a:pt x="23" y="1"/>
                    <a:pt x="10" y="13"/>
                    <a:pt x="8" y="17"/>
                  </a:cubicBezTo>
                  <a:cubicBezTo>
                    <a:pt x="0" y="29"/>
                    <a:pt x="6" y="36"/>
                    <a:pt x="10" y="40"/>
                  </a:cubicBezTo>
                  <a:cubicBezTo>
                    <a:pt x="13" y="44"/>
                    <a:pt x="18" y="43"/>
                    <a:pt x="23" y="39"/>
                  </a:cubicBezTo>
                  <a:close/>
                </a:path>
              </a:pathLst>
            </a:custGeom>
            <a:solidFill>
              <a:srgbClr val="FFE1CC"/>
            </a:solidFill>
            <a:ln w="9525">
              <a:noFill/>
              <a:round/>
              <a:headEnd/>
              <a:tailEnd/>
            </a:ln>
          </p:spPr>
          <p:txBody>
            <a:bodyPr wrap="square" lIns="91440" tIns="45720" rIns="91440" bIns="45720" anchor="ctr">
              <a:normAutofit fontScale="47500" lnSpcReduction="20000"/>
            </a:bodyPr>
            <a:lstStyle/>
            <a:p>
              <a:pPr algn="ctr"/>
              <a:endParaRPr>
                <a:cs typeface="+mn-ea"/>
                <a:sym typeface="+mn-lt"/>
              </a:endParaRPr>
            </a:p>
          </p:txBody>
        </p:sp>
        <p:sp>
          <p:nvSpPr>
            <p:cNvPr id="74" name="îṧḻiḓé">
              <a:extLst>
                <a:ext uri="{FF2B5EF4-FFF2-40B4-BE49-F238E27FC236}">
                  <a16:creationId xmlns="" xmlns:a16="http://schemas.microsoft.com/office/drawing/2014/main" id="{68F83A78-2588-455C-933E-C1AD5D610A8C}"/>
                </a:ext>
              </a:extLst>
            </p:cNvPr>
            <p:cNvSpPr/>
            <p:nvPr/>
          </p:nvSpPr>
          <p:spPr bwMode="auto">
            <a:xfrm>
              <a:off x="1623863" y="3766073"/>
              <a:ext cx="467970" cy="152665"/>
            </a:xfrm>
            <a:custGeom>
              <a:avLst/>
              <a:gdLst/>
              <a:ahLst/>
              <a:cxnLst>
                <a:cxn ang="0">
                  <a:pos x="56" y="0"/>
                </a:cxn>
                <a:cxn ang="0">
                  <a:pos x="88" y="12"/>
                </a:cxn>
                <a:cxn ang="0">
                  <a:pos x="98" y="22"/>
                </a:cxn>
                <a:cxn ang="0">
                  <a:pos x="98" y="26"/>
                </a:cxn>
                <a:cxn ang="0">
                  <a:pos x="93" y="32"/>
                </a:cxn>
                <a:cxn ang="0">
                  <a:pos x="62" y="32"/>
                </a:cxn>
                <a:cxn ang="0">
                  <a:pos x="42" y="26"/>
                </a:cxn>
                <a:cxn ang="0">
                  <a:pos x="32" y="25"/>
                </a:cxn>
                <a:cxn ang="0">
                  <a:pos x="21" y="32"/>
                </a:cxn>
                <a:cxn ang="0">
                  <a:pos x="5" y="32"/>
                </a:cxn>
                <a:cxn ang="0">
                  <a:pos x="0" y="29"/>
                </a:cxn>
                <a:cxn ang="0">
                  <a:pos x="0" y="0"/>
                </a:cxn>
                <a:cxn ang="0">
                  <a:pos x="56" y="0"/>
                </a:cxn>
              </a:cxnLst>
              <a:rect l="0" t="0" r="r" b="b"/>
              <a:pathLst>
                <a:path w="98" h="32">
                  <a:moveTo>
                    <a:pt x="56" y="0"/>
                  </a:moveTo>
                  <a:cubicBezTo>
                    <a:pt x="88" y="12"/>
                    <a:pt x="88" y="12"/>
                    <a:pt x="88" y="12"/>
                  </a:cubicBezTo>
                  <a:cubicBezTo>
                    <a:pt x="93" y="14"/>
                    <a:pt x="98" y="16"/>
                    <a:pt x="98" y="22"/>
                  </a:cubicBezTo>
                  <a:cubicBezTo>
                    <a:pt x="98" y="26"/>
                    <a:pt x="98" y="26"/>
                    <a:pt x="98" y="26"/>
                  </a:cubicBezTo>
                  <a:cubicBezTo>
                    <a:pt x="98" y="30"/>
                    <a:pt x="97" y="32"/>
                    <a:pt x="93" y="32"/>
                  </a:cubicBezTo>
                  <a:cubicBezTo>
                    <a:pt x="62" y="32"/>
                    <a:pt x="62" y="32"/>
                    <a:pt x="62" y="32"/>
                  </a:cubicBezTo>
                  <a:cubicBezTo>
                    <a:pt x="57" y="32"/>
                    <a:pt x="46" y="27"/>
                    <a:pt x="42" y="26"/>
                  </a:cubicBezTo>
                  <a:cubicBezTo>
                    <a:pt x="42" y="26"/>
                    <a:pt x="34" y="25"/>
                    <a:pt x="32" y="25"/>
                  </a:cubicBezTo>
                  <a:cubicBezTo>
                    <a:pt x="27" y="25"/>
                    <a:pt x="21" y="29"/>
                    <a:pt x="21" y="32"/>
                  </a:cubicBezTo>
                  <a:cubicBezTo>
                    <a:pt x="5" y="32"/>
                    <a:pt x="5" y="32"/>
                    <a:pt x="5" y="32"/>
                  </a:cubicBezTo>
                  <a:cubicBezTo>
                    <a:pt x="1" y="32"/>
                    <a:pt x="0" y="31"/>
                    <a:pt x="0" y="29"/>
                  </a:cubicBezTo>
                  <a:cubicBezTo>
                    <a:pt x="0" y="0"/>
                    <a:pt x="0" y="0"/>
                    <a:pt x="0" y="0"/>
                  </a:cubicBezTo>
                  <a:lnTo>
                    <a:pt x="56" y="0"/>
                  </a:lnTo>
                  <a:close/>
                </a:path>
              </a:pathLst>
            </a:custGeom>
            <a:solidFill>
              <a:srgbClr val="2D2C2C"/>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75" name="îş1iḓé">
              <a:extLst>
                <a:ext uri="{FF2B5EF4-FFF2-40B4-BE49-F238E27FC236}">
                  <a16:creationId xmlns="" xmlns:a16="http://schemas.microsoft.com/office/drawing/2014/main" id="{8BDC1FD7-CE90-4C34-BFCE-5F2EF7BB381E}"/>
                </a:ext>
              </a:extLst>
            </p:cNvPr>
            <p:cNvSpPr/>
            <p:nvPr/>
          </p:nvSpPr>
          <p:spPr bwMode="auto">
            <a:xfrm>
              <a:off x="1623863" y="3245624"/>
              <a:ext cx="52479" cy="582470"/>
            </a:xfrm>
            <a:custGeom>
              <a:avLst/>
              <a:gdLst/>
              <a:ahLst/>
              <a:cxnLst>
                <a:cxn ang="0">
                  <a:pos x="0" y="1343"/>
                </a:cxn>
                <a:cxn ang="0">
                  <a:pos x="0" y="0"/>
                </a:cxn>
                <a:cxn ang="0">
                  <a:pos x="121" y="1310"/>
                </a:cxn>
                <a:cxn ang="0">
                  <a:pos x="0" y="1343"/>
                </a:cxn>
              </a:cxnLst>
              <a:rect l="0" t="0" r="r" b="b"/>
              <a:pathLst>
                <a:path w="121" h="1343">
                  <a:moveTo>
                    <a:pt x="0" y="1343"/>
                  </a:moveTo>
                  <a:lnTo>
                    <a:pt x="0" y="0"/>
                  </a:lnTo>
                  <a:lnTo>
                    <a:pt x="121" y="1310"/>
                  </a:lnTo>
                  <a:lnTo>
                    <a:pt x="0" y="1343"/>
                  </a:lnTo>
                  <a:close/>
                </a:path>
              </a:pathLst>
            </a:custGeom>
            <a:solidFill>
              <a:srgbClr val="1E4A68"/>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76" name="îSḷïdè">
              <a:extLst>
                <a:ext uri="{FF2B5EF4-FFF2-40B4-BE49-F238E27FC236}">
                  <a16:creationId xmlns="" xmlns:a16="http://schemas.microsoft.com/office/drawing/2014/main" id="{8BD579C5-67D7-45ED-A81B-F9B2A5ECB8CB}"/>
                </a:ext>
              </a:extLst>
            </p:cNvPr>
            <p:cNvSpPr/>
            <p:nvPr/>
          </p:nvSpPr>
          <p:spPr bwMode="auto">
            <a:xfrm>
              <a:off x="1022311" y="3317186"/>
              <a:ext cx="147894" cy="90645"/>
            </a:xfrm>
            <a:custGeom>
              <a:avLst/>
              <a:gdLst/>
              <a:ahLst/>
              <a:cxnLst>
                <a:cxn ang="0">
                  <a:pos x="8" y="19"/>
                </a:cxn>
                <a:cxn ang="0">
                  <a:pos x="0" y="19"/>
                </a:cxn>
                <a:cxn ang="0">
                  <a:pos x="0" y="15"/>
                </a:cxn>
                <a:cxn ang="0">
                  <a:pos x="8" y="15"/>
                </a:cxn>
                <a:cxn ang="0">
                  <a:pos x="17" y="11"/>
                </a:cxn>
                <a:cxn ang="0">
                  <a:pos x="28" y="0"/>
                </a:cxn>
                <a:cxn ang="0">
                  <a:pos x="31" y="3"/>
                </a:cxn>
                <a:cxn ang="0">
                  <a:pos x="20" y="14"/>
                </a:cxn>
                <a:cxn ang="0">
                  <a:pos x="8" y="19"/>
                </a:cxn>
              </a:cxnLst>
              <a:rect l="0" t="0" r="r" b="b"/>
              <a:pathLst>
                <a:path w="31" h="19">
                  <a:moveTo>
                    <a:pt x="8" y="19"/>
                  </a:moveTo>
                  <a:cubicBezTo>
                    <a:pt x="0" y="19"/>
                    <a:pt x="0" y="19"/>
                    <a:pt x="0" y="19"/>
                  </a:cubicBezTo>
                  <a:cubicBezTo>
                    <a:pt x="0" y="15"/>
                    <a:pt x="0" y="15"/>
                    <a:pt x="0" y="15"/>
                  </a:cubicBezTo>
                  <a:cubicBezTo>
                    <a:pt x="8" y="15"/>
                    <a:pt x="8" y="15"/>
                    <a:pt x="8" y="15"/>
                  </a:cubicBezTo>
                  <a:cubicBezTo>
                    <a:pt x="11" y="15"/>
                    <a:pt x="15" y="14"/>
                    <a:pt x="17" y="11"/>
                  </a:cubicBezTo>
                  <a:cubicBezTo>
                    <a:pt x="28" y="0"/>
                    <a:pt x="28" y="0"/>
                    <a:pt x="28" y="0"/>
                  </a:cubicBezTo>
                  <a:cubicBezTo>
                    <a:pt x="31" y="3"/>
                    <a:pt x="31" y="3"/>
                    <a:pt x="31" y="3"/>
                  </a:cubicBezTo>
                  <a:cubicBezTo>
                    <a:pt x="20" y="14"/>
                    <a:pt x="20" y="14"/>
                    <a:pt x="20" y="14"/>
                  </a:cubicBezTo>
                  <a:cubicBezTo>
                    <a:pt x="17" y="18"/>
                    <a:pt x="12" y="19"/>
                    <a:pt x="8" y="19"/>
                  </a:cubicBezTo>
                  <a:close/>
                </a:path>
              </a:pathLst>
            </a:custGeom>
            <a:solidFill>
              <a:srgbClr val="245983"/>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77" name="ïśḷïďè">
              <a:extLst>
                <a:ext uri="{FF2B5EF4-FFF2-40B4-BE49-F238E27FC236}">
                  <a16:creationId xmlns="" xmlns:a16="http://schemas.microsoft.com/office/drawing/2014/main" id="{4C521B96-0FCC-4594-888C-81C943AAADAC}"/>
                </a:ext>
              </a:extLst>
            </p:cNvPr>
            <p:cNvSpPr/>
            <p:nvPr/>
          </p:nvSpPr>
          <p:spPr bwMode="auto">
            <a:xfrm>
              <a:off x="969833" y="3379206"/>
              <a:ext cx="76332" cy="38166"/>
            </a:xfrm>
            <a:custGeom>
              <a:avLst/>
              <a:gdLst/>
              <a:ahLst/>
              <a:cxnLst>
                <a:cxn ang="0">
                  <a:pos x="16" y="8"/>
                </a:cxn>
                <a:cxn ang="0">
                  <a:pos x="4" y="8"/>
                </a:cxn>
                <a:cxn ang="0">
                  <a:pos x="0" y="4"/>
                </a:cxn>
                <a:cxn ang="0">
                  <a:pos x="4" y="0"/>
                </a:cxn>
                <a:cxn ang="0">
                  <a:pos x="16" y="0"/>
                </a:cxn>
                <a:cxn ang="0">
                  <a:pos x="16" y="8"/>
                </a:cxn>
              </a:cxnLst>
              <a:rect l="0" t="0" r="r" b="b"/>
              <a:pathLst>
                <a:path w="16" h="8">
                  <a:moveTo>
                    <a:pt x="16" y="8"/>
                  </a:moveTo>
                  <a:cubicBezTo>
                    <a:pt x="4" y="8"/>
                    <a:pt x="4" y="8"/>
                    <a:pt x="4" y="8"/>
                  </a:cubicBezTo>
                  <a:cubicBezTo>
                    <a:pt x="2" y="8"/>
                    <a:pt x="0" y="6"/>
                    <a:pt x="0" y="4"/>
                  </a:cubicBezTo>
                  <a:cubicBezTo>
                    <a:pt x="0" y="2"/>
                    <a:pt x="2" y="0"/>
                    <a:pt x="4" y="0"/>
                  </a:cubicBezTo>
                  <a:cubicBezTo>
                    <a:pt x="16" y="0"/>
                    <a:pt x="16" y="0"/>
                    <a:pt x="16" y="0"/>
                  </a:cubicBezTo>
                  <a:lnTo>
                    <a:pt x="16" y="8"/>
                  </a:lnTo>
                  <a:close/>
                </a:path>
              </a:pathLst>
            </a:custGeom>
            <a:solidFill>
              <a:schemeClr val="accent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78" name="ïşlïḑè">
              <a:extLst>
                <a:ext uri="{FF2B5EF4-FFF2-40B4-BE49-F238E27FC236}">
                  <a16:creationId xmlns="" xmlns:a16="http://schemas.microsoft.com/office/drawing/2014/main" id="{849CE7D7-C44B-49B8-9815-072B08BF45A0}"/>
                </a:ext>
              </a:extLst>
            </p:cNvPr>
            <p:cNvSpPr/>
            <p:nvPr/>
          </p:nvSpPr>
          <p:spPr bwMode="auto">
            <a:xfrm>
              <a:off x="1165434" y="3302874"/>
              <a:ext cx="85874" cy="453658"/>
            </a:xfrm>
            <a:prstGeom prst="rect">
              <a:avLst/>
            </a:prstGeom>
            <a:solidFill>
              <a:schemeClr val="tx1">
                <a:lumMod val="50000"/>
                <a:lumOff val="50000"/>
              </a:schemeClr>
            </a:solidFill>
            <a:ln w="9525">
              <a:noFill/>
              <a:miter lim="800000"/>
              <a:headEnd/>
              <a:tailEnd/>
            </a:ln>
          </p:spPr>
          <p:txBody>
            <a:bodyPr wrap="square" lIns="91440" tIns="45720" rIns="91440" bIns="45720" anchor="ctr">
              <a:normAutofit/>
            </a:bodyPr>
            <a:lstStyle/>
            <a:p>
              <a:pPr algn="ctr"/>
              <a:endParaRPr>
                <a:cs typeface="+mn-ea"/>
                <a:sym typeface="+mn-lt"/>
              </a:endParaRPr>
            </a:p>
          </p:txBody>
        </p:sp>
        <p:sp>
          <p:nvSpPr>
            <p:cNvPr id="79" name="íşļiďe">
              <a:extLst>
                <a:ext uri="{FF2B5EF4-FFF2-40B4-BE49-F238E27FC236}">
                  <a16:creationId xmlns="" xmlns:a16="http://schemas.microsoft.com/office/drawing/2014/main" id="{000E4C04-73ED-4822-8B74-26AFACB509D7}"/>
                </a:ext>
              </a:extLst>
            </p:cNvPr>
            <p:cNvSpPr/>
            <p:nvPr/>
          </p:nvSpPr>
          <p:spPr bwMode="auto">
            <a:xfrm>
              <a:off x="831480" y="3245624"/>
              <a:ext cx="773300" cy="100187"/>
            </a:xfrm>
            <a:custGeom>
              <a:avLst/>
              <a:gdLst/>
              <a:ahLst/>
              <a:cxnLst>
                <a:cxn ang="0">
                  <a:pos x="162" y="11"/>
                </a:cxn>
                <a:cxn ang="0">
                  <a:pos x="152" y="21"/>
                </a:cxn>
                <a:cxn ang="0">
                  <a:pos x="20" y="21"/>
                </a:cxn>
                <a:cxn ang="0">
                  <a:pos x="0" y="0"/>
                </a:cxn>
                <a:cxn ang="0">
                  <a:pos x="152" y="0"/>
                </a:cxn>
                <a:cxn ang="0">
                  <a:pos x="162" y="11"/>
                </a:cxn>
              </a:cxnLst>
              <a:rect l="0" t="0" r="r" b="b"/>
              <a:pathLst>
                <a:path w="162" h="21">
                  <a:moveTo>
                    <a:pt x="162" y="11"/>
                  </a:moveTo>
                  <a:cubicBezTo>
                    <a:pt x="162" y="16"/>
                    <a:pt x="157" y="21"/>
                    <a:pt x="152" y="21"/>
                  </a:cubicBezTo>
                  <a:cubicBezTo>
                    <a:pt x="20" y="21"/>
                    <a:pt x="20" y="21"/>
                    <a:pt x="20" y="21"/>
                  </a:cubicBezTo>
                  <a:cubicBezTo>
                    <a:pt x="9" y="21"/>
                    <a:pt x="0" y="12"/>
                    <a:pt x="0" y="0"/>
                  </a:cubicBezTo>
                  <a:cubicBezTo>
                    <a:pt x="152" y="0"/>
                    <a:pt x="152" y="0"/>
                    <a:pt x="152" y="0"/>
                  </a:cubicBezTo>
                  <a:cubicBezTo>
                    <a:pt x="157" y="0"/>
                    <a:pt x="162" y="5"/>
                    <a:pt x="162" y="11"/>
                  </a:cubicBez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80" name="íṧlíḓè">
              <a:extLst>
                <a:ext uri="{FF2B5EF4-FFF2-40B4-BE49-F238E27FC236}">
                  <a16:creationId xmlns="" xmlns:a16="http://schemas.microsoft.com/office/drawing/2014/main" id="{DD0E3015-0F9F-4195-8190-1328823A0A5F}"/>
                </a:ext>
              </a:extLst>
            </p:cNvPr>
            <p:cNvSpPr/>
            <p:nvPr/>
          </p:nvSpPr>
          <p:spPr bwMode="auto">
            <a:xfrm>
              <a:off x="831480" y="2443699"/>
              <a:ext cx="95416" cy="787613"/>
            </a:xfrm>
            <a:custGeom>
              <a:avLst/>
              <a:gdLst/>
              <a:ahLst/>
              <a:cxnLst>
                <a:cxn ang="0">
                  <a:pos x="10" y="0"/>
                </a:cxn>
                <a:cxn ang="0">
                  <a:pos x="20" y="10"/>
                </a:cxn>
                <a:cxn ang="0">
                  <a:pos x="20" y="165"/>
                </a:cxn>
                <a:cxn ang="0">
                  <a:pos x="0" y="165"/>
                </a:cxn>
                <a:cxn ang="0">
                  <a:pos x="0" y="10"/>
                </a:cxn>
                <a:cxn ang="0">
                  <a:pos x="10" y="0"/>
                </a:cxn>
              </a:cxnLst>
              <a:rect l="0" t="0" r="r" b="b"/>
              <a:pathLst>
                <a:path w="20" h="165">
                  <a:moveTo>
                    <a:pt x="10" y="0"/>
                  </a:moveTo>
                  <a:cubicBezTo>
                    <a:pt x="16" y="0"/>
                    <a:pt x="20" y="5"/>
                    <a:pt x="20" y="10"/>
                  </a:cubicBezTo>
                  <a:cubicBezTo>
                    <a:pt x="20" y="165"/>
                    <a:pt x="20" y="165"/>
                    <a:pt x="20" y="165"/>
                  </a:cubicBezTo>
                  <a:cubicBezTo>
                    <a:pt x="0" y="165"/>
                    <a:pt x="0" y="165"/>
                    <a:pt x="0" y="165"/>
                  </a:cubicBezTo>
                  <a:cubicBezTo>
                    <a:pt x="0" y="10"/>
                    <a:pt x="0" y="10"/>
                    <a:pt x="0" y="10"/>
                  </a:cubicBezTo>
                  <a:cubicBezTo>
                    <a:pt x="0" y="5"/>
                    <a:pt x="4" y="0"/>
                    <a:pt x="10" y="0"/>
                  </a:cubicBezTo>
                  <a:close/>
                </a:path>
              </a:pathLst>
            </a:custGeom>
            <a:solidFill>
              <a:schemeClr val="tx1"/>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81" name="išlîḍé">
              <a:extLst>
                <a:ext uri="{FF2B5EF4-FFF2-40B4-BE49-F238E27FC236}">
                  <a16:creationId xmlns="" xmlns:a16="http://schemas.microsoft.com/office/drawing/2014/main" id="{6938B0F9-DE06-497C-A701-4B6D956DB20F}"/>
                </a:ext>
              </a:extLst>
            </p:cNvPr>
            <p:cNvSpPr/>
            <p:nvPr/>
          </p:nvSpPr>
          <p:spPr bwMode="auto">
            <a:xfrm>
              <a:off x="812397" y="3183604"/>
              <a:ext cx="138353" cy="133582"/>
            </a:xfrm>
            <a:prstGeom prst="ellipse">
              <a:avLst/>
            </a:pr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82" name="íṩḷíḍe">
              <a:extLst>
                <a:ext uri="{FF2B5EF4-FFF2-40B4-BE49-F238E27FC236}">
                  <a16:creationId xmlns="" xmlns:a16="http://schemas.microsoft.com/office/drawing/2014/main" id="{0E459FBF-1375-4CEF-9586-FD50505049D3}"/>
                </a:ext>
              </a:extLst>
            </p:cNvPr>
            <p:cNvSpPr/>
            <p:nvPr/>
          </p:nvSpPr>
          <p:spPr bwMode="auto">
            <a:xfrm>
              <a:off x="841022" y="3212229"/>
              <a:ext cx="81103" cy="81103"/>
            </a:xfrm>
            <a:prstGeom prst="ellipse">
              <a:avLst/>
            </a:prstGeom>
            <a:solidFill>
              <a:schemeClr val="accent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83" name="ïṣḻíḋê">
              <a:extLst>
                <a:ext uri="{FF2B5EF4-FFF2-40B4-BE49-F238E27FC236}">
                  <a16:creationId xmlns="" xmlns:a16="http://schemas.microsoft.com/office/drawing/2014/main" id="{186EF9B4-4C62-4790-91D3-DC4A9F4EE95F}"/>
                </a:ext>
              </a:extLst>
            </p:cNvPr>
            <p:cNvSpPr/>
            <p:nvPr/>
          </p:nvSpPr>
          <p:spPr bwMode="auto">
            <a:xfrm>
              <a:off x="898271" y="3737449"/>
              <a:ext cx="620635" cy="124040"/>
            </a:xfrm>
            <a:custGeom>
              <a:avLst/>
              <a:gdLst/>
              <a:ahLst/>
              <a:cxnLst>
                <a:cxn ang="0">
                  <a:pos x="6" y="26"/>
                </a:cxn>
                <a:cxn ang="0">
                  <a:pos x="0" y="20"/>
                </a:cxn>
                <a:cxn ang="0">
                  <a:pos x="11" y="10"/>
                </a:cxn>
                <a:cxn ang="0">
                  <a:pos x="34" y="0"/>
                </a:cxn>
                <a:cxn ang="0">
                  <a:pos x="97" y="0"/>
                </a:cxn>
                <a:cxn ang="0">
                  <a:pos x="121" y="9"/>
                </a:cxn>
                <a:cxn ang="0">
                  <a:pos x="130" y="19"/>
                </a:cxn>
                <a:cxn ang="0">
                  <a:pos x="125" y="25"/>
                </a:cxn>
                <a:cxn ang="0">
                  <a:pos x="115" y="15"/>
                </a:cxn>
                <a:cxn ang="0">
                  <a:pos x="97" y="8"/>
                </a:cxn>
                <a:cxn ang="0">
                  <a:pos x="34" y="8"/>
                </a:cxn>
                <a:cxn ang="0">
                  <a:pos x="17" y="15"/>
                </a:cxn>
                <a:cxn ang="0">
                  <a:pos x="6" y="26"/>
                </a:cxn>
              </a:cxnLst>
              <a:rect l="0" t="0" r="r" b="b"/>
              <a:pathLst>
                <a:path w="130" h="26">
                  <a:moveTo>
                    <a:pt x="6" y="26"/>
                  </a:moveTo>
                  <a:cubicBezTo>
                    <a:pt x="0" y="20"/>
                    <a:pt x="0" y="20"/>
                    <a:pt x="0" y="20"/>
                  </a:cubicBezTo>
                  <a:cubicBezTo>
                    <a:pt x="11" y="10"/>
                    <a:pt x="11" y="10"/>
                    <a:pt x="11" y="10"/>
                  </a:cubicBezTo>
                  <a:cubicBezTo>
                    <a:pt x="17" y="3"/>
                    <a:pt x="26" y="0"/>
                    <a:pt x="34" y="0"/>
                  </a:cubicBezTo>
                  <a:cubicBezTo>
                    <a:pt x="97" y="0"/>
                    <a:pt x="97" y="0"/>
                    <a:pt x="97" y="0"/>
                  </a:cubicBezTo>
                  <a:cubicBezTo>
                    <a:pt x="106" y="0"/>
                    <a:pt x="114" y="3"/>
                    <a:pt x="121" y="9"/>
                  </a:cubicBezTo>
                  <a:cubicBezTo>
                    <a:pt x="130" y="19"/>
                    <a:pt x="130" y="19"/>
                    <a:pt x="130" y="19"/>
                  </a:cubicBezTo>
                  <a:cubicBezTo>
                    <a:pt x="125" y="25"/>
                    <a:pt x="125" y="25"/>
                    <a:pt x="125" y="25"/>
                  </a:cubicBezTo>
                  <a:cubicBezTo>
                    <a:pt x="115" y="15"/>
                    <a:pt x="115" y="15"/>
                    <a:pt x="115" y="15"/>
                  </a:cubicBezTo>
                  <a:cubicBezTo>
                    <a:pt x="110" y="10"/>
                    <a:pt x="104" y="8"/>
                    <a:pt x="97" y="8"/>
                  </a:cubicBezTo>
                  <a:cubicBezTo>
                    <a:pt x="34" y="8"/>
                    <a:pt x="34" y="8"/>
                    <a:pt x="34" y="8"/>
                  </a:cubicBezTo>
                  <a:cubicBezTo>
                    <a:pt x="28" y="8"/>
                    <a:pt x="21" y="10"/>
                    <a:pt x="17" y="15"/>
                  </a:cubicBezTo>
                  <a:lnTo>
                    <a:pt x="6" y="26"/>
                  </a:lnTo>
                  <a:close/>
                </a:path>
              </a:pathLst>
            </a:custGeom>
            <a:solidFill>
              <a:schemeClr val="tx1">
                <a:lumMod val="50000"/>
                <a:lumOff val="50000"/>
              </a:schemeClr>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84" name="íŝľîḑê">
              <a:extLst>
                <a:ext uri="{FF2B5EF4-FFF2-40B4-BE49-F238E27FC236}">
                  <a16:creationId xmlns="" xmlns:a16="http://schemas.microsoft.com/office/drawing/2014/main" id="{C8BB04AF-D99B-4EBA-B5BE-BA18B28CC237}"/>
                </a:ext>
              </a:extLst>
            </p:cNvPr>
            <p:cNvSpPr/>
            <p:nvPr/>
          </p:nvSpPr>
          <p:spPr bwMode="auto">
            <a:xfrm>
              <a:off x="1184518" y="3766073"/>
              <a:ext cx="47708" cy="109728"/>
            </a:xfrm>
            <a:prstGeom prst="rect">
              <a:avLst/>
            </a:prstGeom>
            <a:solidFill>
              <a:schemeClr val="tx1">
                <a:lumMod val="50000"/>
                <a:lumOff val="50000"/>
              </a:schemeClr>
            </a:solidFill>
            <a:ln w="9525">
              <a:noFill/>
              <a:miter lim="800000"/>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85" name="ïŝlîḍè">
              <a:extLst>
                <a:ext uri="{FF2B5EF4-FFF2-40B4-BE49-F238E27FC236}">
                  <a16:creationId xmlns="" xmlns:a16="http://schemas.microsoft.com/office/drawing/2014/main" id="{1AA3E090-4C0A-4443-B67C-34C6A1323718}"/>
                </a:ext>
              </a:extLst>
            </p:cNvPr>
            <p:cNvSpPr/>
            <p:nvPr/>
          </p:nvSpPr>
          <p:spPr bwMode="auto">
            <a:xfrm>
              <a:off x="860105" y="3804240"/>
              <a:ext cx="119270" cy="119270"/>
            </a:xfrm>
            <a:prstGeom prst="ellipse">
              <a:avLst/>
            </a:prstGeom>
            <a:solidFill>
              <a:schemeClr val="tx1">
                <a:lumMod val="50000"/>
                <a:lumOff val="50000"/>
              </a:schemeClr>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86" name="iṩļíḓe">
              <a:extLst>
                <a:ext uri="{FF2B5EF4-FFF2-40B4-BE49-F238E27FC236}">
                  <a16:creationId xmlns="" xmlns:a16="http://schemas.microsoft.com/office/drawing/2014/main" id="{DBB9DCC1-F061-4772-8693-7B8A2C7C357E}"/>
                </a:ext>
              </a:extLst>
            </p:cNvPr>
            <p:cNvSpPr/>
            <p:nvPr/>
          </p:nvSpPr>
          <p:spPr bwMode="auto">
            <a:xfrm>
              <a:off x="883959" y="3828094"/>
              <a:ext cx="66791" cy="66791"/>
            </a:xfrm>
            <a:prstGeom prst="ellipse">
              <a:avLst/>
            </a:prstGeom>
            <a:solidFill>
              <a:schemeClr val="accent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87" name="iśļîḍe">
              <a:extLst>
                <a:ext uri="{FF2B5EF4-FFF2-40B4-BE49-F238E27FC236}">
                  <a16:creationId xmlns="" xmlns:a16="http://schemas.microsoft.com/office/drawing/2014/main" id="{2B60389C-D361-4092-B71B-14A0231807DB}"/>
                </a:ext>
              </a:extLst>
            </p:cNvPr>
            <p:cNvSpPr/>
            <p:nvPr/>
          </p:nvSpPr>
          <p:spPr bwMode="auto">
            <a:xfrm>
              <a:off x="1447344" y="3804240"/>
              <a:ext cx="114499" cy="114499"/>
            </a:xfrm>
            <a:prstGeom prst="ellipse">
              <a:avLst/>
            </a:prstGeom>
            <a:solidFill>
              <a:schemeClr val="tx1">
                <a:lumMod val="50000"/>
                <a:lumOff val="50000"/>
              </a:schemeClr>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88" name="îsļîḋè">
              <a:extLst>
                <a:ext uri="{FF2B5EF4-FFF2-40B4-BE49-F238E27FC236}">
                  <a16:creationId xmlns="" xmlns:a16="http://schemas.microsoft.com/office/drawing/2014/main" id="{92089A6E-0710-4141-B87E-D36354CA0CDF}"/>
                </a:ext>
              </a:extLst>
            </p:cNvPr>
            <p:cNvSpPr/>
            <p:nvPr/>
          </p:nvSpPr>
          <p:spPr bwMode="auto">
            <a:xfrm>
              <a:off x="1471198" y="3828094"/>
              <a:ext cx="66791" cy="66791"/>
            </a:xfrm>
            <a:prstGeom prst="ellipse">
              <a:avLst/>
            </a:prstGeom>
            <a:solidFill>
              <a:schemeClr val="accent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89" name="íSľíďê">
              <a:extLst>
                <a:ext uri="{FF2B5EF4-FFF2-40B4-BE49-F238E27FC236}">
                  <a16:creationId xmlns="" xmlns:a16="http://schemas.microsoft.com/office/drawing/2014/main" id="{00E491BD-8032-49E1-B65D-E3BD273497EE}"/>
                </a:ext>
              </a:extLst>
            </p:cNvPr>
            <p:cNvSpPr/>
            <p:nvPr/>
          </p:nvSpPr>
          <p:spPr bwMode="auto">
            <a:xfrm>
              <a:off x="1179747" y="3809011"/>
              <a:ext cx="62020" cy="114499"/>
            </a:xfrm>
            <a:custGeom>
              <a:avLst/>
              <a:gdLst/>
              <a:ahLst/>
              <a:cxnLst>
                <a:cxn ang="0">
                  <a:pos x="13" y="17"/>
                </a:cxn>
                <a:cxn ang="0">
                  <a:pos x="6" y="24"/>
                </a:cxn>
                <a:cxn ang="0">
                  <a:pos x="0" y="17"/>
                </a:cxn>
                <a:cxn ang="0">
                  <a:pos x="0" y="6"/>
                </a:cxn>
                <a:cxn ang="0">
                  <a:pos x="6" y="0"/>
                </a:cxn>
                <a:cxn ang="0">
                  <a:pos x="13" y="6"/>
                </a:cxn>
                <a:cxn ang="0">
                  <a:pos x="13" y="17"/>
                </a:cxn>
              </a:cxnLst>
              <a:rect l="0" t="0" r="r" b="b"/>
              <a:pathLst>
                <a:path w="13" h="24">
                  <a:moveTo>
                    <a:pt x="13" y="17"/>
                  </a:moveTo>
                  <a:cubicBezTo>
                    <a:pt x="13" y="21"/>
                    <a:pt x="10" y="24"/>
                    <a:pt x="6" y="24"/>
                  </a:cubicBezTo>
                  <a:cubicBezTo>
                    <a:pt x="3" y="24"/>
                    <a:pt x="0" y="21"/>
                    <a:pt x="0" y="17"/>
                  </a:cubicBezTo>
                  <a:cubicBezTo>
                    <a:pt x="0" y="6"/>
                    <a:pt x="0" y="6"/>
                    <a:pt x="0" y="6"/>
                  </a:cubicBezTo>
                  <a:cubicBezTo>
                    <a:pt x="0" y="3"/>
                    <a:pt x="3" y="0"/>
                    <a:pt x="6" y="0"/>
                  </a:cubicBezTo>
                  <a:cubicBezTo>
                    <a:pt x="10" y="0"/>
                    <a:pt x="13" y="3"/>
                    <a:pt x="13" y="6"/>
                  </a:cubicBezTo>
                  <a:lnTo>
                    <a:pt x="13" y="17"/>
                  </a:lnTo>
                  <a:close/>
                </a:path>
              </a:pathLst>
            </a:custGeom>
            <a:solidFill>
              <a:schemeClr val="accent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90" name="ïṥlîḑé">
              <a:extLst>
                <a:ext uri="{FF2B5EF4-FFF2-40B4-BE49-F238E27FC236}">
                  <a16:creationId xmlns="" xmlns:a16="http://schemas.microsoft.com/office/drawing/2014/main" id="{21B973A6-9329-43EE-AB98-75AC6129CFDA}"/>
                </a:ext>
              </a:extLst>
            </p:cNvPr>
            <p:cNvSpPr/>
            <p:nvPr/>
          </p:nvSpPr>
          <p:spPr bwMode="auto">
            <a:xfrm>
              <a:off x="1060477" y="1493879"/>
              <a:ext cx="377325" cy="486620"/>
            </a:xfrm>
            <a:custGeom>
              <a:avLst/>
              <a:gdLst/>
              <a:ahLst/>
              <a:cxnLst>
                <a:cxn ang="0">
                  <a:pos x="50" y="0"/>
                </a:cxn>
                <a:cxn ang="0">
                  <a:pos x="79" y="1"/>
                </a:cxn>
                <a:cxn ang="0">
                  <a:pos x="73" y="77"/>
                </a:cxn>
                <a:cxn ang="0">
                  <a:pos x="55" y="102"/>
                </a:cxn>
                <a:cxn ang="0">
                  <a:pos x="19" y="90"/>
                </a:cxn>
                <a:cxn ang="0">
                  <a:pos x="5" y="54"/>
                </a:cxn>
                <a:cxn ang="0">
                  <a:pos x="0" y="3"/>
                </a:cxn>
                <a:cxn ang="0">
                  <a:pos x="50" y="0"/>
                </a:cxn>
              </a:cxnLst>
              <a:rect l="0" t="0" r="r" b="b"/>
              <a:pathLst>
                <a:path w="79" h="102">
                  <a:moveTo>
                    <a:pt x="50" y="0"/>
                  </a:moveTo>
                  <a:cubicBezTo>
                    <a:pt x="79" y="1"/>
                    <a:pt x="79" y="1"/>
                    <a:pt x="79" y="1"/>
                  </a:cubicBezTo>
                  <a:cubicBezTo>
                    <a:pt x="73" y="77"/>
                    <a:pt x="73" y="77"/>
                    <a:pt x="73" y="77"/>
                  </a:cubicBezTo>
                  <a:cubicBezTo>
                    <a:pt x="71" y="99"/>
                    <a:pt x="62" y="102"/>
                    <a:pt x="55" y="102"/>
                  </a:cubicBezTo>
                  <a:cubicBezTo>
                    <a:pt x="42" y="102"/>
                    <a:pt x="27" y="95"/>
                    <a:pt x="19" y="90"/>
                  </a:cubicBezTo>
                  <a:cubicBezTo>
                    <a:pt x="4" y="81"/>
                    <a:pt x="5" y="56"/>
                    <a:pt x="5" y="54"/>
                  </a:cubicBezTo>
                  <a:cubicBezTo>
                    <a:pt x="0" y="3"/>
                    <a:pt x="0" y="3"/>
                    <a:pt x="0" y="3"/>
                  </a:cubicBezTo>
                  <a:lnTo>
                    <a:pt x="50" y="0"/>
                  </a:lnTo>
                  <a:close/>
                </a:path>
              </a:pathLst>
            </a:custGeom>
            <a:solidFill>
              <a:srgbClr val="FFE1CC"/>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91" name="íş1íḋê">
              <a:extLst>
                <a:ext uri="{FF2B5EF4-FFF2-40B4-BE49-F238E27FC236}">
                  <a16:creationId xmlns="" xmlns:a16="http://schemas.microsoft.com/office/drawing/2014/main" id="{518490D7-0FCD-4FD6-8D75-E75703334BC7}"/>
                </a:ext>
              </a:extLst>
            </p:cNvPr>
            <p:cNvSpPr/>
            <p:nvPr/>
          </p:nvSpPr>
          <p:spPr bwMode="auto">
            <a:xfrm>
              <a:off x="979374" y="1794438"/>
              <a:ext cx="415491" cy="1074294"/>
            </a:xfrm>
            <a:custGeom>
              <a:avLst/>
              <a:gdLst/>
              <a:ahLst/>
              <a:cxnLst>
                <a:cxn ang="0">
                  <a:pos x="5" y="78"/>
                </a:cxn>
                <a:cxn ang="0">
                  <a:pos x="16" y="54"/>
                </a:cxn>
                <a:cxn ang="0">
                  <a:pos x="16" y="0"/>
                </a:cxn>
                <a:cxn ang="0">
                  <a:pos x="52" y="0"/>
                </a:cxn>
                <a:cxn ang="0">
                  <a:pos x="52" y="47"/>
                </a:cxn>
                <a:cxn ang="0">
                  <a:pos x="56" y="59"/>
                </a:cxn>
                <a:cxn ang="0">
                  <a:pos x="74" y="88"/>
                </a:cxn>
                <a:cxn ang="0">
                  <a:pos x="87" y="125"/>
                </a:cxn>
                <a:cxn ang="0">
                  <a:pos x="87" y="213"/>
                </a:cxn>
                <a:cxn ang="0">
                  <a:pos x="0" y="225"/>
                </a:cxn>
                <a:cxn ang="0">
                  <a:pos x="0" y="103"/>
                </a:cxn>
                <a:cxn ang="0">
                  <a:pos x="5" y="78"/>
                </a:cxn>
              </a:cxnLst>
              <a:rect l="0" t="0" r="r" b="b"/>
              <a:pathLst>
                <a:path w="87" h="225">
                  <a:moveTo>
                    <a:pt x="5" y="78"/>
                  </a:moveTo>
                  <a:cubicBezTo>
                    <a:pt x="16" y="54"/>
                    <a:pt x="16" y="54"/>
                    <a:pt x="16" y="54"/>
                  </a:cubicBezTo>
                  <a:cubicBezTo>
                    <a:pt x="16" y="0"/>
                    <a:pt x="16" y="0"/>
                    <a:pt x="16" y="0"/>
                  </a:cubicBezTo>
                  <a:cubicBezTo>
                    <a:pt x="52" y="0"/>
                    <a:pt x="52" y="0"/>
                    <a:pt x="52" y="0"/>
                  </a:cubicBezTo>
                  <a:cubicBezTo>
                    <a:pt x="52" y="47"/>
                    <a:pt x="52" y="47"/>
                    <a:pt x="52" y="47"/>
                  </a:cubicBezTo>
                  <a:cubicBezTo>
                    <a:pt x="52" y="53"/>
                    <a:pt x="53" y="54"/>
                    <a:pt x="56" y="59"/>
                  </a:cubicBezTo>
                  <a:cubicBezTo>
                    <a:pt x="74" y="88"/>
                    <a:pt x="74" y="88"/>
                    <a:pt x="74" y="88"/>
                  </a:cubicBezTo>
                  <a:cubicBezTo>
                    <a:pt x="78" y="95"/>
                    <a:pt x="87" y="106"/>
                    <a:pt x="87" y="125"/>
                  </a:cubicBezTo>
                  <a:cubicBezTo>
                    <a:pt x="87" y="213"/>
                    <a:pt x="87" y="213"/>
                    <a:pt x="87" y="213"/>
                  </a:cubicBezTo>
                  <a:cubicBezTo>
                    <a:pt x="0" y="225"/>
                    <a:pt x="0" y="225"/>
                    <a:pt x="0" y="225"/>
                  </a:cubicBezTo>
                  <a:cubicBezTo>
                    <a:pt x="0" y="103"/>
                    <a:pt x="0" y="103"/>
                    <a:pt x="0" y="103"/>
                  </a:cubicBezTo>
                  <a:cubicBezTo>
                    <a:pt x="0" y="94"/>
                    <a:pt x="2" y="86"/>
                    <a:pt x="5" y="78"/>
                  </a:cubicBezTo>
                  <a:close/>
                </a:path>
              </a:pathLst>
            </a:custGeom>
            <a:solidFill>
              <a:srgbClr val="FFE1CC"/>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92" name="íṥḻïḋe">
              <a:extLst>
                <a:ext uri="{FF2B5EF4-FFF2-40B4-BE49-F238E27FC236}">
                  <a16:creationId xmlns="" xmlns:a16="http://schemas.microsoft.com/office/drawing/2014/main" id="{054E0416-7708-498C-9A7B-D4C7E53AA225}"/>
                </a:ext>
              </a:extLst>
            </p:cNvPr>
            <p:cNvSpPr/>
            <p:nvPr/>
          </p:nvSpPr>
          <p:spPr bwMode="auto">
            <a:xfrm>
              <a:off x="979374" y="2787195"/>
              <a:ext cx="415491" cy="296223"/>
            </a:xfrm>
            <a:custGeom>
              <a:avLst/>
              <a:gdLst/>
              <a:ahLst/>
              <a:cxnLst>
                <a:cxn ang="0">
                  <a:pos x="87" y="0"/>
                </a:cxn>
                <a:cxn ang="0">
                  <a:pos x="87" y="20"/>
                </a:cxn>
                <a:cxn ang="0">
                  <a:pos x="84" y="60"/>
                </a:cxn>
                <a:cxn ang="0">
                  <a:pos x="16" y="62"/>
                </a:cxn>
                <a:cxn ang="0">
                  <a:pos x="0" y="37"/>
                </a:cxn>
                <a:cxn ang="0">
                  <a:pos x="0" y="0"/>
                </a:cxn>
                <a:cxn ang="0">
                  <a:pos x="87" y="0"/>
                </a:cxn>
              </a:cxnLst>
              <a:rect l="0" t="0" r="r" b="b"/>
              <a:pathLst>
                <a:path w="87" h="62">
                  <a:moveTo>
                    <a:pt x="87" y="0"/>
                  </a:moveTo>
                  <a:cubicBezTo>
                    <a:pt x="87" y="20"/>
                    <a:pt x="87" y="20"/>
                    <a:pt x="87" y="20"/>
                  </a:cubicBezTo>
                  <a:cubicBezTo>
                    <a:pt x="87" y="34"/>
                    <a:pt x="84" y="60"/>
                    <a:pt x="84" y="60"/>
                  </a:cubicBezTo>
                  <a:cubicBezTo>
                    <a:pt x="16" y="62"/>
                    <a:pt x="16" y="62"/>
                    <a:pt x="16" y="62"/>
                  </a:cubicBezTo>
                  <a:cubicBezTo>
                    <a:pt x="7" y="60"/>
                    <a:pt x="0" y="49"/>
                    <a:pt x="0" y="37"/>
                  </a:cubicBezTo>
                  <a:cubicBezTo>
                    <a:pt x="0" y="0"/>
                    <a:pt x="0" y="0"/>
                    <a:pt x="0" y="0"/>
                  </a:cubicBezTo>
                  <a:lnTo>
                    <a:pt x="87" y="0"/>
                  </a:lnTo>
                  <a:close/>
                </a:path>
              </a:pathLst>
            </a:custGeom>
            <a:solidFill>
              <a:srgbClr val="14546D"/>
            </a:solidFill>
            <a:ln w="9525">
              <a:noFill/>
              <a:round/>
              <a:headEnd/>
              <a:tailEnd/>
            </a:ln>
          </p:spPr>
          <p:txBody>
            <a:bodyPr wrap="square" lIns="91440" tIns="45720" rIns="91440" bIns="45720" anchor="ctr">
              <a:normAutofit fontScale="85000" lnSpcReduction="20000"/>
            </a:bodyPr>
            <a:lstStyle/>
            <a:p>
              <a:pPr algn="ctr"/>
              <a:endParaRPr>
                <a:cs typeface="+mn-ea"/>
                <a:sym typeface="+mn-lt"/>
              </a:endParaRPr>
            </a:p>
          </p:txBody>
        </p:sp>
        <p:sp>
          <p:nvSpPr>
            <p:cNvPr id="93" name="iŝlidé">
              <a:extLst>
                <a:ext uri="{FF2B5EF4-FFF2-40B4-BE49-F238E27FC236}">
                  <a16:creationId xmlns="" xmlns:a16="http://schemas.microsoft.com/office/drawing/2014/main" id="{0F5D0D62-6756-4E4E-BA9C-39D83C21C95A}"/>
                </a:ext>
              </a:extLst>
            </p:cNvPr>
            <p:cNvSpPr/>
            <p:nvPr/>
          </p:nvSpPr>
          <p:spPr bwMode="auto">
            <a:xfrm>
              <a:off x="936437" y="1359863"/>
              <a:ext cx="539531" cy="510908"/>
            </a:xfrm>
            <a:custGeom>
              <a:avLst/>
              <a:gdLst/>
              <a:ahLst/>
              <a:cxnLst>
                <a:cxn ang="0">
                  <a:pos x="103" y="13"/>
                </a:cxn>
                <a:cxn ang="0">
                  <a:pos x="102" y="34"/>
                </a:cxn>
                <a:cxn ang="0">
                  <a:pos x="81" y="42"/>
                </a:cxn>
                <a:cxn ang="0">
                  <a:pos x="74" y="54"/>
                </a:cxn>
                <a:cxn ang="0">
                  <a:pos x="74" y="76"/>
                </a:cxn>
                <a:cxn ang="0">
                  <a:pos x="68" y="80"/>
                </a:cxn>
                <a:cxn ang="0">
                  <a:pos x="62" y="71"/>
                </a:cxn>
                <a:cxn ang="0">
                  <a:pos x="56" y="69"/>
                </a:cxn>
                <a:cxn ang="0">
                  <a:pos x="51" y="69"/>
                </a:cxn>
                <a:cxn ang="0">
                  <a:pos x="45" y="72"/>
                </a:cxn>
                <a:cxn ang="0">
                  <a:pos x="40" y="94"/>
                </a:cxn>
                <a:cxn ang="0">
                  <a:pos x="27" y="107"/>
                </a:cxn>
                <a:cxn ang="0">
                  <a:pos x="25" y="107"/>
                </a:cxn>
                <a:cxn ang="0">
                  <a:pos x="9" y="67"/>
                </a:cxn>
                <a:cxn ang="0">
                  <a:pos x="62" y="8"/>
                </a:cxn>
                <a:cxn ang="0">
                  <a:pos x="103" y="13"/>
                </a:cxn>
              </a:cxnLst>
              <a:rect l="0" t="0" r="r" b="b"/>
              <a:pathLst>
                <a:path w="113" h="107">
                  <a:moveTo>
                    <a:pt x="103" y="13"/>
                  </a:moveTo>
                  <a:cubicBezTo>
                    <a:pt x="113" y="14"/>
                    <a:pt x="113" y="29"/>
                    <a:pt x="102" y="34"/>
                  </a:cubicBezTo>
                  <a:cubicBezTo>
                    <a:pt x="96" y="36"/>
                    <a:pt x="81" y="42"/>
                    <a:pt x="81" y="42"/>
                  </a:cubicBezTo>
                  <a:cubicBezTo>
                    <a:pt x="74" y="45"/>
                    <a:pt x="74" y="50"/>
                    <a:pt x="74" y="54"/>
                  </a:cubicBezTo>
                  <a:cubicBezTo>
                    <a:pt x="74" y="76"/>
                    <a:pt x="74" y="76"/>
                    <a:pt x="74" y="76"/>
                  </a:cubicBezTo>
                  <a:cubicBezTo>
                    <a:pt x="74" y="79"/>
                    <a:pt x="72" y="81"/>
                    <a:pt x="68" y="80"/>
                  </a:cubicBezTo>
                  <a:cubicBezTo>
                    <a:pt x="65" y="79"/>
                    <a:pt x="63" y="74"/>
                    <a:pt x="62" y="71"/>
                  </a:cubicBezTo>
                  <a:cubicBezTo>
                    <a:pt x="62" y="71"/>
                    <a:pt x="60" y="69"/>
                    <a:pt x="56" y="69"/>
                  </a:cubicBezTo>
                  <a:cubicBezTo>
                    <a:pt x="51" y="69"/>
                    <a:pt x="51" y="69"/>
                    <a:pt x="51" y="69"/>
                  </a:cubicBezTo>
                  <a:cubicBezTo>
                    <a:pt x="47" y="69"/>
                    <a:pt x="46" y="69"/>
                    <a:pt x="45" y="72"/>
                  </a:cubicBezTo>
                  <a:cubicBezTo>
                    <a:pt x="40" y="94"/>
                    <a:pt x="40" y="94"/>
                    <a:pt x="40" y="94"/>
                  </a:cubicBezTo>
                  <a:cubicBezTo>
                    <a:pt x="37" y="103"/>
                    <a:pt x="31" y="107"/>
                    <a:pt x="27" y="107"/>
                  </a:cubicBezTo>
                  <a:cubicBezTo>
                    <a:pt x="25" y="107"/>
                    <a:pt x="25" y="107"/>
                    <a:pt x="25" y="107"/>
                  </a:cubicBezTo>
                  <a:cubicBezTo>
                    <a:pt x="19" y="94"/>
                    <a:pt x="12" y="75"/>
                    <a:pt x="9" y="67"/>
                  </a:cubicBezTo>
                  <a:cubicBezTo>
                    <a:pt x="0" y="45"/>
                    <a:pt x="10" y="0"/>
                    <a:pt x="62" y="8"/>
                  </a:cubicBezTo>
                  <a:lnTo>
                    <a:pt x="103" y="13"/>
                  </a:lnTo>
                  <a:close/>
                </a:path>
              </a:pathLst>
            </a:custGeom>
            <a:solidFill>
              <a:schemeClr val="tx1">
                <a:lumMod val="50000"/>
                <a:lumOff val="50000"/>
              </a:schemeClr>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94" name="iṡľïḋè">
              <a:extLst>
                <a:ext uri="{FF2B5EF4-FFF2-40B4-BE49-F238E27FC236}">
                  <a16:creationId xmlns="" xmlns:a16="http://schemas.microsoft.com/office/drawing/2014/main" id="{969AD91D-738A-4801-B773-F070113260E9}"/>
                </a:ext>
              </a:extLst>
            </p:cNvPr>
            <p:cNvSpPr/>
            <p:nvPr/>
          </p:nvSpPr>
          <p:spPr bwMode="auto">
            <a:xfrm>
              <a:off x="1146351" y="1675169"/>
              <a:ext cx="90645" cy="157436"/>
            </a:xfrm>
            <a:custGeom>
              <a:avLst/>
              <a:gdLst/>
              <a:ahLst/>
              <a:cxnLst>
                <a:cxn ang="0">
                  <a:pos x="9" y="0"/>
                </a:cxn>
                <a:cxn ang="0">
                  <a:pos x="19" y="8"/>
                </a:cxn>
                <a:cxn ang="0">
                  <a:pos x="19" y="27"/>
                </a:cxn>
                <a:cxn ang="0">
                  <a:pos x="15" y="32"/>
                </a:cxn>
                <a:cxn ang="0">
                  <a:pos x="6" y="23"/>
                </a:cxn>
                <a:cxn ang="0">
                  <a:pos x="2" y="15"/>
                </a:cxn>
                <a:cxn ang="0">
                  <a:pos x="9" y="0"/>
                </a:cxn>
              </a:cxnLst>
              <a:rect l="0" t="0" r="r" b="b"/>
              <a:pathLst>
                <a:path w="19" h="33">
                  <a:moveTo>
                    <a:pt x="9" y="0"/>
                  </a:moveTo>
                  <a:cubicBezTo>
                    <a:pt x="18" y="0"/>
                    <a:pt x="19" y="8"/>
                    <a:pt x="19" y="8"/>
                  </a:cubicBezTo>
                  <a:cubicBezTo>
                    <a:pt x="19" y="27"/>
                    <a:pt x="19" y="27"/>
                    <a:pt x="19" y="27"/>
                  </a:cubicBezTo>
                  <a:cubicBezTo>
                    <a:pt x="19" y="27"/>
                    <a:pt x="19" y="31"/>
                    <a:pt x="15" y="32"/>
                  </a:cubicBezTo>
                  <a:cubicBezTo>
                    <a:pt x="10" y="33"/>
                    <a:pt x="8" y="28"/>
                    <a:pt x="6" y="23"/>
                  </a:cubicBezTo>
                  <a:cubicBezTo>
                    <a:pt x="5" y="23"/>
                    <a:pt x="2" y="15"/>
                    <a:pt x="2" y="15"/>
                  </a:cubicBezTo>
                  <a:cubicBezTo>
                    <a:pt x="0" y="9"/>
                    <a:pt x="0" y="0"/>
                    <a:pt x="9" y="0"/>
                  </a:cubicBezTo>
                  <a:close/>
                </a:path>
              </a:pathLst>
            </a:custGeom>
            <a:solidFill>
              <a:srgbClr val="FFE1CC"/>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95" name="ïŝļîḍe">
              <a:extLst>
                <a:ext uri="{FF2B5EF4-FFF2-40B4-BE49-F238E27FC236}">
                  <a16:creationId xmlns="" xmlns:a16="http://schemas.microsoft.com/office/drawing/2014/main" id="{8D7D0665-D294-48E3-A156-13C13CFA6606}"/>
                </a:ext>
              </a:extLst>
            </p:cNvPr>
            <p:cNvSpPr/>
            <p:nvPr/>
          </p:nvSpPr>
          <p:spPr bwMode="auto">
            <a:xfrm>
              <a:off x="945979" y="2061602"/>
              <a:ext cx="487053" cy="921629"/>
            </a:xfrm>
            <a:custGeom>
              <a:avLst/>
              <a:gdLst/>
              <a:ahLst/>
              <a:cxnLst>
                <a:cxn ang="0">
                  <a:pos x="81" y="32"/>
                </a:cxn>
                <a:cxn ang="0">
                  <a:pos x="102" y="81"/>
                </a:cxn>
                <a:cxn ang="0">
                  <a:pos x="102" y="186"/>
                </a:cxn>
                <a:cxn ang="0">
                  <a:pos x="96" y="193"/>
                </a:cxn>
                <a:cxn ang="0">
                  <a:pos x="6" y="193"/>
                </a:cxn>
                <a:cxn ang="0">
                  <a:pos x="0" y="186"/>
                </a:cxn>
                <a:cxn ang="0">
                  <a:pos x="0" y="48"/>
                </a:cxn>
                <a:cxn ang="0">
                  <a:pos x="20" y="0"/>
                </a:cxn>
                <a:cxn ang="0">
                  <a:pos x="70" y="15"/>
                </a:cxn>
                <a:cxn ang="0">
                  <a:pos x="81" y="32"/>
                </a:cxn>
              </a:cxnLst>
              <a:rect l="0" t="0" r="r" b="b"/>
              <a:pathLst>
                <a:path w="102" h="193">
                  <a:moveTo>
                    <a:pt x="81" y="32"/>
                  </a:moveTo>
                  <a:cubicBezTo>
                    <a:pt x="85" y="39"/>
                    <a:pt x="102" y="63"/>
                    <a:pt x="102" y="81"/>
                  </a:cubicBezTo>
                  <a:cubicBezTo>
                    <a:pt x="102" y="186"/>
                    <a:pt x="102" y="186"/>
                    <a:pt x="102" y="186"/>
                  </a:cubicBezTo>
                  <a:cubicBezTo>
                    <a:pt x="102" y="191"/>
                    <a:pt x="102" y="193"/>
                    <a:pt x="96" y="193"/>
                  </a:cubicBezTo>
                  <a:cubicBezTo>
                    <a:pt x="6" y="193"/>
                    <a:pt x="6" y="193"/>
                    <a:pt x="6" y="193"/>
                  </a:cubicBezTo>
                  <a:cubicBezTo>
                    <a:pt x="1" y="193"/>
                    <a:pt x="0" y="191"/>
                    <a:pt x="0" y="186"/>
                  </a:cubicBezTo>
                  <a:cubicBezTo>
                    <a:pt x="0" y="48"/>
                    <a:pt x="0" y="48"/>
                    <a:pt x="0" y="48"/>
                  </a:cubicBezTo>
                  <a:cubicBezTo>
                    <a:pt x="0" y="33"/>
                    <a:pt x="20" y="0"/>
                    <a:pt x="20" y="0"/>
                  </a:cubicBezTo>
                  <a:cubicBezTo>
                    <a:pt x="70" y="15"/>
                    <a:pt x="70" y="15"/>
                    <a:pt x="70" y="15"/>
                  </a:cubicBezTo>
                  <a:lnTo>
                    <a:pt x="81" y="32"/>
                  </a:lnTo>
                  <a:close/>
                </a:path>
              </a:pathLst>
            </a:custGeom>
            <a:solidFill>
              <a:schemeClr val="bg1">
                <a:lumMod val="65000"/>
              </a:schemeClr>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96" name="ïŝļïḍé">
              <a:extLst>
                <a:ext uri="{FF2B5EF4-FFF2-40B4-BE49-F238E27FC236}">
                  <a16:creationId xmlns="" xmlns:a16="http://schemas.microsoft.com/office/drawing/2014/main" id="{50ED66BE-E265-46D2-A570-677C9E62AE5A}"/>
                </a:ext>
              </a:extLst>
            </p:cNvPr>
            <p:cNvSpPr/>
            <p:nvPr/>
          </p:nvSpPr>
          <p:spPr bwMode="auto">
            <a:xfrm>
              <a:off x="1041394" y="1994811"/>
              <a:ext cx="238539" cy="219890"/>
            </a:xfrm>
            <a:custGeom>
              <a:avLst/>
              <a:gdLst/>
              <a:ahLst/>
              <a:cxnLst>
                <a:cxn ang="0">
                  <a:pos x="4" y="2"/>
                </a:cxn>
                <a:cxn ang="0">
                  <a:pos x="0" y="4"/>
                </a:cxn>
                <a:cxn ang="0">
                  <a:pos x="0" y="14"/>
                </a:cxn>
                <a:cxn ang="0">
                  <a:pos x="46" y="44"/>
                </a:cxn>
                <a:cxn ang="0">
                  <a:pos x="50" y="43"/>
                </a:cxn>
                <a:cxn ang="0">
                  <a:pos x="50" y="29"/>
                </a:cxn>
                <a:cxn ang="0">
                  <a:pos x="44" y="20"/>
                </a:cxn>
                <a:cxn ang="0">
                  <a:pos x="4" y="2"/>
                </a:cxn>
              </a:cxnLst>
              <a:rect l="0" t="0" r="r" b="b"/>
              <a:pathLst>
                <a:path w="50" h="46">
                  <a:moveTo>
                    <a:pt x="4" y="2"/>
                  </a:moveTo>
                  <a:cubicBezTo>
                    <a:pt x="2" y="0"/>
                    <a:pt x="0" y="1"/>
                    <a:pt x="0" y="4"/>
                  </a:cubicBezTo>
                  <a:cubicBezTo>
                    <a:pt x="0" y="14"/>
                    <a:pt x="0" y="14"/>
                    <a:pt x="0" y="14"/>
                  </a:cubicBezTo>
                  <a:cubicBezTo>
                    <a:pt x="46" y="44"/>
                    <a:pt x="46" y="44"/>
                    <a:pt x="46" y="44"/>
                  </a:cubicBezTo>
                  <a:cubicBezTo>
                    <a:pt x="48" y="45"/>
                    <a:pt x="50" y="46"/>
                    <a:pt x="50" y="43"/>
                  </a:cubicBezTo>
                  <a:cubicBezTo>
                    <a:pt x="50" y="29"/>
                    <a:pt x="50" y="29"/>
                    <a:pt x="50" y="29"/>
                  </a:cubicBezTo>
                  <a:cubicBezTo>
                    <a:pt x="50" y="23"/>
                    <a:pt x="49" y="22"/>
                    <a:pt x="44" y="20"/>
                  </a:cubicBezTo>
                  <a:lnTo>
                    <a:pt x="4" y="2"/>
                  </a:lnTo>
                  <a:close/>
                </a:path>
              </a:pathLst>
            </a:custGeom>
            <a:solidFill>
              <a:srgbClr val="D7E9F7"/>
            </a:solidFill>
            <a:ln w="9525">
              <a:noFill/>
              <a:round/>
              <a:headEnd/>
              <a:tailEnd/>
            </a:ln>
          </p:spPr>
          <p:txBody>
            <a:bodyPr wrap="square" lIns="91440" tIns="45720" rIns="91440" bIns="45720" anchor="ctr">
              <a:normAutofit fontScale="55000" lnSpcReduction="20000"/>
            </a:bodyPr>
            <a:lstStyle/>
            <a:p>
              <a:pPr algn="ctr"/>
              <a:endParaRPr>
                <a:cs typeface="+mn-ea"/>
                <a:sym typeface="+mn-lt"/>
              </a:endParaRPr>
            </a:p>
          </p:txBody>
        </p:sp>
        <p:sp>
          <p:nvSpPr>
            <p:cNvPr id="97" name="i$ḻîdé">
              <a:extLst>
                <a:ext uri="{FF2B5EF4-FFF2-40B4-BE49-F238E27FC236}">
                  <a16:creationId xmlns="" xmlns:a16="http://schemas.microsoft.com/office/drawing/2014/main" id="{0910A462-9199-4A8C-BC91-29A75F514B4C}"/>
                </a:ext>
              </a:extLst>
            </p:cNvPr>
            <p:cNvSpPr/>
            <p:nvPr/>
          </p:nvSpPr>
          <p:spPr bwMode="auto">
            <a:xfrm>
              <a:off x="1657258" y="3054793"/>
              <a:ext cx="257622" cy="754218"/>
            </a:xfrm>
            <a:custGeom>
              <a:avLst/>
              <a:gdLst/>
              <a:ahLst/>
              <a:cxnLst>
                <a:cxn ang="0">
                  <a:pos x="0" y="21"/>
                </a:cxn>
                <a:cxn ang="0">
                  <a:pos x="2" y="156"/>
                </a:cxn>
                <a:cxn ang="0">
                  <a:pos x="36" y="158"/>
                </a:cxn>
                <a:cxn ang="0">
                  <a:pos x="41" y="116"/>
                </a:cxn>
                <a:cxn ang="0">
                  <a:pos x="53" y="30"/>
                </a:cxn>
                <a:cxn ang="0">
                  <a:pos x="31" y="6"/>
                </a:cxn>
                <a:cxn ang="0">
                  <a:pos x="3" y="0"/>
                </a:cxn>
                <a:cxn ang="0">
                  <a:pos x="0" y="21"/>
                </a:cxn>
              </a:cxnLst>
              <a:rect l="0" t="0" r="r" b="b"/>
              <a:pathLst>
                <a:path w="54" h="158">
                  <a:moveTo>
                    <a:pt x="0" y="21"/>
                  </a:moveTo>
                  <a:cubicBezTo>
                    <a:pt x="2" y="156"/>
                    <a:pt x="2" y="156"/>
                    <a:pt x="2" y="156"/>
                  </a:cubicBezTo>
                  <a:cubicBezTo>
                    <a:pt x="36" y="158"/>
                    <a:pt x="36" y="158"/>
                    <a:pt x="36" y="158"/>
                  </a:cubicBezTo>
                  <a:cubicBezTo>
                    <a:pt x="41" y="116"/>
                    <a:pt x="41" y="116"/>
                    <a:pt x="41" y="116"/>
                  </a:cubicBezTo>
                  <a:cubicBezTo>
                    <a:pt x="53" y="30"/>
                    <a:pt x="53" y="30"/>
                    <a:pt x="53" y="30"/>
                  </a:cubicBezTo>
                  <a:cubicBezTo>
                    <a:pt x="54" y="21"/>
                    <a:pt x="45" y="9"/>
                    <a:pt x="31" y="6"/>
                  </a:cubicBezTo>
                  <a:cubicBezTo>
                    <a:pt x="3" y="0"/>
                    <a:pt x="3" y="0"/>
                    <a:pt x="3" y="0"/>
                  </a:cubicBezTo>
                  <a:lnTo>
                    <a:pt x="0" y="21"/>
                  </a:lnTo>
                  <a:close/>
                </a:path>
              </a:pathLst>
            </a:custGeom>
            <a:solidFill>
              <a:srgbClr val="FFE1CC"/>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98" name="íṥḻíḋe">
              <a:extLst>
                <a:ext uri="{FF2B5EF4-FFF2-40B4-BE49-F238E27FC236}">
                  <a16:creationId xmlns="" xmlns:a16="http://schemas.microsoft.com/office/drawing/2014/main" id="{002F4B62-0358-494D-A9F7-4E8D257B6428}"/>
                </a:ext>
              </a:extLst>
            </p:cNvPr>
            <p:cNvSpPr/>
            <p:nvPr/>
          </p:nvSpPr>
          <p:spPr bwMode="auto">
            <a:xfrm>
              <a:off x="1657258" y="3665887"/>
              <a:ext cx="419828" cy="228998"/>
            </a:xfrm>
            <a:custGeom>
              <a:avLst/>
              <a:gdLst/>
              <a:ahLst/>
              <a:cxnLst>
                <a:cxn ang="0">
                  <a:pos x="39" y="0"/>
                </a:cxn>
                <a:cxn ang="0">
                  <a:pos x="51" y="22"/>
                </a:cxn>
                <a:cxn ang="0">
                  <a:pos x="81" y="34"/>
                </a:cxn>
                <a:cxn ang="0">
                  <a:pos x="88" y="41"/>
                </a:cxn>
                <a:cxn ang="0">
                  <a:pos x="82" y="47"/>
                </a:cxn>
                <a:cxn ang="0">
                  <a:pos x="15" y="47"/>
                </a:cxn>
                <a:cxn ang="0">
                  <a:pos x="0" y="31"/>
                </a:cxn>
                <a:cxn ang="0">
                  <a:pos x="0" y="22"/>
                </a:cxn>
                <a:cxn ang="0">
                  <a:pos x="39" y="0"/>
                </a:cxn>
              </a:cxnLst>
              <a:rect l="0" t="0" r="r" b="b"/>
              <a:pathLst>
                <a:path w="88" h="48">
                  <a:moveTo>
                    <a:pt x="39" y="0"/>
                  </a:moveTo>
                  <a:cubicBezTo>
                    <a:pt x="39" y="0"/>
                    <a:pt x="37" y="16"/>
                    <a:pt x="51" y="22"/>
                  </a:cubicBezTo>
                  <a:cubicBezTo>
                    <a:pt x="51" y="22"/>
                    <a:pt x="81" y="34"/>
                    <a:pt x="81" y="34"/>
                  </a:cubicBezTo>
                  <a:cubicBezTo>
                    <a:pt x="88" y="36"/>
                    <a:pt x="88" y="40"/>
                    <a:pt x="88" y="41"/>
                  </a:cubicBezTo>
                  <a:cubicBezTo>
                    <a:pt x="88" y="46"/>
                    <a:pt x="85" y="47"/>
                    <a:pt x="82" y="47"/>
                  </a:cubicBezTo>
                  <a:cubicBezTo>
                    <a:pt x="15" y="47"/>
                    <a:pt x="15" y="47"/>
                    <a:pt x="15" y="47"/>
                  </a:cubicBezTo>
                  <a:cubicBezTo>
                    <a:pt x="15" y="47"/>
                    <a:pt x="0" y="48"/>
                    <a:pt x="0" y="31"/>
                  </a:cubicBezTo>
                  <a:cubicBezTo>
                    <a:pt x="0" y="22"/>
                    <a:pt x="0" y="22"/>
                    <a:pt x="0" y="22"/>
                  </a:cubicBezTo>
                  <a:lnTo>
                    <a:pt x="39" y="0"/>
                  </a:lnTo>
                  <a:close/>
                </a:path>
              </a:pathLst>
            </a:custGeom>
            <a:solidFill>
              <a:srgbClr val="FFE1CC"/>
            </a:solidFill>
            <a:ln w="9525">
              <a:noFill/>
              <a:round/>
              <a:headEnd/>
              <a:tailEnd/>
            </a:ln>
          </p:spPr>
          <p:txBody>
            <a:bodyPr wrap="square" lIns="91440" tIns="45720" rIns="91440" bIns="45720" anchor="ctr">
              <a:normAutofit fontScale="62500" lnSpcReduction="20000"/>
            </a:bodyPr>
            <a:lstStyle/>
            <a:p>
              <a:pPr algn="ctr"/>
              <a:endParaRPr>
                <a:cs typeface="+mn-ea"/>
                <a:sym typeface="+mn-lt"/>
              </a:endParaRPr>
            </a:p>
          </p:txBody>
        </p:sp>
        <p:sp>
          <p:nvSpPr>
            <p:cNvPr id="99" name="ïŝļîḍè">
              <a:extLst>
                <a:ext uri="{FF2B5EF4-FFF2-40B4-BE49-F238E27FC236}">
                  <a16:creationId xmlns="" xmlns:a16="http://schemas.microsoft.com/office/drawing/2014/main" id="{97289953-636C-442F-ACAB-6FEC251AE5E0}"/>
                </a:ext>
              </a:extLst>
            </p:cNvPr>
            <p:cNvSpPr/>
            <p:nvPr/>
          </p:nvSpPr>
          <p:spPr bwMode="auto">
            <a:xfrm>
              <a:off x="1652487" y="3766073"/>
              <a:ext cx="467970" cy="152665"/>
            </a:xfrm>
            <a:custGeom>
              <a:avLst/>
              <a:gdLst/>
              <a:ahLst/>
              <a:cxnLst>
                <a:cxn ang="0">
                  <a:pos x="55" y="0"/>
                </a:cxn>
                <a:cxn ang="0">
                  <a:pos x="88" y="12"/>
                </a:cxn>
                <a:cxn ang="0">
                  <a:pos x="98" y="22"/>
                </a:cxn>
                <a:cxn ang="0">
                  <a:pos x="98" y="26"/>
                </a:cxn>
                <a:cxn ang="0">
                  <a:pos x="93" y="32"/>
                </a:cxn>
                <a:cxn ang="0">
                  <a:pos x="55" y="32"/>
                </a:cxn>
                <a:cxn ang="0">
                  <a:pos x="42" y="30"/>
                </a:cxn>
                <a:cxn ang="0">
                  <a:pos x="32" y="26"/>
                </a:cxn>
                <a:cxn ang="0">
                  <a:pos x="21" y="32"/>
                </a:cxn>
                <a:cxn ang="0">
                  <a:pos x="4" y="32"/>
                </a:cxn>
                <a:cxn ang="0">
                  <a:pos x="0" y="29"/>
                </a:cxn>
                <a:cxn ang="0">
                  <a:pos x="0" y="0"/>
                </a:cxn>
                <a:cxn ang="0">
                  <a:pos x="55" y="0"/>
                </a:cxn>
              </a:cxnLst>
              <a:rect l="0" t="0" r="r" b="b"/>
              <a:pathLst>
                <a:path w="98" h="32">
                  <a:moveTo>
                    <a:pt x="55" y="0"/>
                  </a:moveTo>
                  <a:cubicBezTo>
                    <a:pt x="88" y="12"/>
                    <a:pt x="88" y="12"/>
                    <a:pt x="88" y="12"/>
                  </a:cubicBezTo>
                  <a:cubicBezTo>
                    <a:pt x="93" y="14"/>
                    <a:pt x="98" y="16"/>
                    <a:pt x="98" y="22"/>
                  </a:cubicBezTo>
                  <a:cubicBezTo>
                    <a:pt x="98" y="26"/>
                    <a:pt x="98" y="26"/>
                    <a:pt x="98" y="26"/>
                  </a:cubicBezTo>
                  <a:cubicBezTo>
                    <a:pt x="98" y="30"/>
                    <a:pt x="97" y="32"/>
                    <a:pt x="93" y="32"/>
                  </a:cubicBezTo>
                  <a:cubicBezTo>
                    <a:pt x="55" y="32"/>
                    <a:pt x="55" y="32"/>
                    <a:pt x="55" y="32"/>
                  </a:cubicBezTo>
                  <a:cubicBezTo>
                    <a:pt x="51" y="32"/>
                    <a:pt x="47" y="31"/>
                    <a:pt x="42" y="30"/>
                  </a:cubicBezTo>
                  <a:cubicBezTo>
                    <a:pt x="42" y="30"/>
                    <a:pt x="33" y="27"/>
                    <a:pt x="32" y="26"/>
                  </a:cubicBezTo>
                  <a:cubicBezTo>
                    <a:pt x="28" y="26"/>
                    <a:pt x="21" y="29"/>
                    <a:pt x="21" y="32"/>
                  </a:cubicBezTo>
                  <a:cubicBezTo>
                    <a:pt x="4" y="32"/>
                    <a:pt x="4" y="32"/>
                    <a:pt x="4" y="32"/>
                  </a:cubicBezTo>
                  <a:cubicBezTo>
                    <a:pt x="1" y="32"/>
                    <a:pt x="0" y="31"/>
                    <a:pt x="0" y="29"/>
                  </a:cubicBezTo>
                  <a:cubicBezTo>
                    <a:pt x="0" y="0"/>
                    <a:pt x="0" y="0"/>
                    <a:pt x="0" y="0"/>
                  </a:cubicBezTo>
                  <a:lnTo>
                    <a:pt x="55" y="0"/>
                  </a:lnTo>
                  <a:close/>
                </a:path>
              </a:pathLst>
            </a:custGeom>
            <a:solidFill>
              <a:srgbClr val="CE4A4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00" name="íṩḷîḑè">
              <a:extLst>
                <a:ext uri="{FF2B5EF4-FFF2-40B4-BE49-F238E27FC236}">
                  <a16:creationId xmlns="" xmlns:a16="http://schemas.microsoft.com/office/drawing/2014/main" id="{98A5EE2A-097E-4F82-9F11-0454C4E23ECA}"/>
                </a:ext>
              </a:extLst>
            </p:cNvPr>
            <p:cNvSpPr/>
            <p:nvPr/>
          </p:nvSpPr>
          <p:spPr bwMode="auto">
            <a:xfrm>
              <a:off x="1652487" y="3885343"/>
              <a:ext cx="467970" cy="33396"/>
            </a:xfrm>
            <a:custGeom>
              <a:avLst/>
              <a:gdLst/>
              <a:ahLst/>
              <a:cxnLst>
                <a:cxn ang="0">
                  <a:pos x="98" y="1"/>
                </a:cxn>
                <a:cxn ang="0">
                  <a:pos x="98" y="1"/>
                </a:cxn>
                <a:cxn ang="0">
                  <a:pos x="93" y="7"/>
                </a:cxn>
                <a:cxn ang="0">
                  <a:pos x="55" y="7"/>
                </a:cxn>
                <a:cxn ang="0">
                  <a:pos x="42" y="5"/>
                </a:cxn>
                <a:cxn ang="0">
                  <a:pos x="32" y="1"/>
                </a:cxn>
                <a:cxn ang="0">
                  <a:pos x="26" y="7"/>
                </a:cxn>
                <a:cxn ang="0">
                  <a:pos x="4" y="7"/>
                </a:cxn>
                <a:cxn ang="0">
                  <a:pos x="0" y="4"/>
                </a:cxn>
                <a:cxn ang="0">
                  <a:pos x="0" y="1"/>
                </a:cxn>
                <a:cxn ang="0">
                  <a:pos x="98" y="1"/>
                </a:cxn>
              </a:cxnLst>
              <a:rect l="0" t="0" r="r" b="b"/>
              <a:pathLst>
                <a:path w="98" h="7">
                  <a:moveTo>
                    <a:pt x="98" y="1"/>
                  </a:moveTo>
                  <a:cubicBezTo>
                    <a:pt x="98" y="1"/>
                    <a:pt x="98" y="1"/>
                    <a:pt x="98" y="1"/>
                  </a:cubicBezTo>
                  <a:cubicBezTo>
                    <a:pt x="98" y="5"/>
                    <a:pt x="97" y="7"/>
                    <a:pt x="93" y="7"/>
                  </a:cubicBezTo>
                  <a:cubicBezTo>
                    <a:pt x="55" y="7"/>
                    <a:pt x="55" y="7"/>
                    <a:pt x="55" y="7"/>
                  </a:cubicBezTo>
                  <a:cubicBezTo>
                    <a:pt x="51" y="7"/>
                    <a:pt x="47" y="6"/>
                    <a:pt x="42" y="5"/>
                  </a:cubicBezTo>
                  <a:cubicBezTo>
                    <a:pt x="42" y="5"/>
                    <a:pt x="33" y="2"/>
                    <a:pt x="32" y="1"/>
                  </a:cubicBezTo>
                  <a:cubicBezTo>
                    <a:pt x="27" y="0"/>
                    <a:pt x="31" y="7"/>
                    <a:pt x="26" y="7"/>
                  </a:cubicBezTo>
                  <a:cubicBezTo>
                    <a:pt x="4" y="7"/>
                    <a:pt x="4" y="7"/>
                    <a:pt x="4" y="7"/>
                  </a:cubicBezTo>
                  <a:cubicBezTo>
                    <a:pt x="1" y="7"/>
                    <a:pt x="0" y="6"/>
                    <a:pt x="0" y="4"/>
                  </a:cubicBezTo>
                  <a:cubicBezTo>
                    <a:pt x="0" y="1"/>
                    <a:pt x="0" y="1"/>
                    <a:pt x="0" y="1"/>
                  </a:cubicBezTo>
                  <a:lnTo>
                    <a:pt x="98" y="1"/>
                  </a:lnTo>
                  <a:close/>
                </a:path>
              </a:pathLst>
            </a:custGeom>
            <a:solidFill>
              <a:srgbClr val="245983"/>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01" name="íš1îďè">
              <a:extLst>
                <a:ext uri="{FF2B5EF4-FFF2-40B4-BE49-F238E27FC236}">
                  <a16:creationId xmlns="" xmlns:a16="http://schemas.microsoft.com/office/drawing/2014/main" id="{19F399E8-769E-4BBE-9C63-FA3CA0B7E27B}"/>
                </a:ext>
              </a:extLst>
            </p:cNvPr>
            <p:cNvSpPr/>
            <p:nvPr/>
          </p:nvSpPr>
          <p:spPr bwMode="auto">
            <a:xfrm>
              <a:off x="965062" y="2978460"/>
              <a:ext cx="964131" cy="849634"/>
            </a:xfrm>
            <a:custGeom>
              <a:avLst/>
              <a:gdLst/>
              <a:ahLst/>
              <a:cxnLst>
                <a:cxn ang="0">
                  <a:pos x="179" y="7"/>
                </a:cxn>
                <a:cxn ang="0">
                  <a:pos x="90" y="0"/>
                </a:cxn>
                <a:cxn ang="0">
                  <a:pos x="0" y="1"/>
                </a:cxn>
                <a:cxn ang="0">
                  <a:pos x="0" y="32"/>
                </a:cxn>
                <a:cxn ang="0">
                  <a:pos x="24" y="56"/>
                </a:cxn>
                <a:cxn ang="0">
                  <a:pos x="138" y="56"/>
                </a:cxn>
                <a:cxn ang="0">
                  <a:pos x="144" y="178"/>
                </a:cxn>
                <a:cxn ang="0">
                  <a:pos x="199" y="165"/>
                </a:cxn>
                <a:cxn ang="0">
                  <a:pos x="200" y="34"/>
                </a:cxn>
                <a:cxn ang="0">
                  <a:pos x="179" y="7"/>
                </a:cxn>
              </a:cxnLst>
              <a:rect l="0" t="0" r="r" b="b"/>
              <a:pathLst>
                <a:path w="202" h="178">
                  <a:moveTo>
                    <a:pt x="179" y="7"/>
                  </a:moveTo>
                  <a:cubicBezTo>
                    <a:pt x="90" y="0"/>
                    <a:pt x="90" y="0"/>
                    <a:pt x="90" y="0"/>
                  </a:cubicBezTo>
                  <a:cubicBezTo>
                    <a:pt x="0" y="1"/>
                    <a:pt x="0" y="1"/>
                    <a:pt x="0" y="1"/>
                  </a:cubicBezTo>
                  <a:cubicBezTo>
                    <a:pt x="0" y="32"/>
                    <a:pt x="0" y="32"/>
                    <a:pt x="0" y="32"/>
                  </a:cubicBezTo>
                  <a:cubicBezTo>
                    <a:pt x="0" y="46"/>
                    <a:pt x="11" y="56"/>
                    <a:pt x="24" y="56"/>
                  </a:cubicBezTo>
                  <a:cubicBezTo>
                    <a:pt x="138" y="56"/>
                    <a:pt x="138" y="56"/>
                    <a:pt x="138" y="56"/>
                  </a:cubicBezTo>
                  <a:cubicBezTo>
                    <a:pt x="144" y="178"/>
                    <a:pt x="144" y="178"/>
                    <a:pt x="144" y="178"/>
                  </a:cubicBezTo>
                  <a:cubicBezTo>
                    <a:pt x="199" y="165"/>
                    <a:pt x="199" y="165"/>
                    <a:pt x="199" y="165"/>
                  </a:cubicBezTo>
                  <a:cubicBezTo>
                    <a:pt x="200" y="34"/>
                    <a:pt x="200" y="34"/>
                    <a:pt x="200" y="34"/>
                  </a:cubicBezTo>
                  <a:cubicBezTo>
                    <a:pt x="202" y="24"/>
                    <a:pt x="193" y="10"/>
                    <a:pt x="179" y="7"/>
                  </a:cubicBezTo>
                  <a:close/>
                </a:path>
              </a:pathLst>
            </a:custGeom>
            <a:solidFill>
              <a:schemeClr val="tx1">
                <a:lumMod val="75000"/>
                <a:lumOff val="25000"/>
              </a:schemeClr>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102" name="íśľîḋê">
              <a:extLst>
                <a:ext uri="{FF2B5EF4-FFF2-40B4-BE49-F238E27FC236}">
                  <a16:creationId xmlns="" xmlns:a16="http://schemas.microsoft.com/office/drawing/2014/main" id="{2FEA335E-5F1A-4E57-A63A-E3B4A7CA9C3F}"/>
                </a:ext>
              </a:extLst>
            </p:cNvPr>
            <p:cNvSpPr/>
            <p:nvPr/>
          </p:nvSpPr>
          <p:spPr bwMode="auto">
            <a:xfrm>
              <a:off x="1031853" y="2128827"/>
              <a:ext cx="887798" cy="462766"/>
            </a:xfrm>
            <a:custGeom>
              <a:avLst/>
              <a:gdLst/>
              <a:ahLst/>
              <a:cxnLst>
                <a:cxn ang="0">
                  <a:pos x="20" y="55"/>
                </a:cxn>
                <a:cxn ang="0">
                  <a:pos x="8" y="26"/>
                </a:cxn>
                <a:cxn ang="0">
                  <a:pos x="41" y="24"/>
                </a:cxn>
                <a:cxn ang="0">
                  <a:pos x="92" y="52"/>
                </a:cxn>
                <a:cxn ang="0">
                  <a:pos x="111" y="50"/>
                </a:cxn>
                <a:cxn ang="0">
                  <a:pos x="166" y="0"/>
                </a:cxn>
                <a:cxn ang="0">
                  <a:pos x="186" y="18"/>
                </a:cxn>
                <a:cxn ang="0">
                  <a:pos x="122" y="88"/>
                </a:cxn>
                <a:cxn ang="0">
                  <a:pos x="101" y="89"/>
                </a:cxn>
                <a:cxn ang="0">
                  <a:pos x="20" y="55"/>
                </a:cxn>
              </a:cxnLst>
              <a:rect l="0" t="0" r="r" b="b"/>
              <a:pathLst>
                <a:path w="186" h="97">
                  <a:moveTo>
                    <a:pt x="20" y="55"/>
                  </a:moveTo>
                  <a:cubicBezTo>
                    <a:pt x="11" y="50"/>
                    <a:pt x="0" y="42"/>
                    <a:pt x="8" y="26"/>
                  </a:cubicBezTo>
                  <a:cubicBezTo>
                    <a:pt x="16" y="12"/>
                    <a:pt x="34" y="20"/>
                    <a:pt x="41" y="24"/>
                  </a:cubicBezTo>
                  <a:cubicBezTo>
                    <a:pt x="63" y="36"/>
                    <a:pt x="73" y="41"/>
                    <a:pt x="92" y="52"/>
                  </a:cubicBezTo>
                  <a:cubicBezTo>
                    <a:pt x="98" y="55"/>
                    <a:pt x="106" y="54"/>
                    <a:pt x="111" y="50"/>
                  </a:cubicBezTo>
                  <a:cubicBezTo>
                    <a:pt x="166" y="0"/>
                    <a:pt x="166" y="0"/>
                    <a:pt x="166" y="0"/>
                  </a:cubicBezTo>
                  <a:cubicBezTo>
                    <a:pt x="186" y="18"/>
                    <a:pt x="186" y="18"/>
                    <a:pt x="186" y="18"/>
                  </a:cubicBezTo>
                  <a:cubicBezTo>
                    <a:pt x="122" y="88"/>
                    <a:pt x="122" y="88"/>
                    <a:pt x="122" y="88"/>
                  </a:cubicBezTo>
                  <a:cubicBezTo>
                    <a:pt x="114" y="97"/>
                    <a:pt x="106" y="92"/>
                    <a:pt x="101" y="89"/>
                  </a:cubicBezTo>
                  <a:lnTo>
                    <a:pt x="20" y="55"/>
                  </a:lnTo>
                  <a:close/>
                </a:path>
              </a:pathLst>
            </a:custGeom>
            <a:solidFill>
              <a:srgbClr val="FFE8D9"/>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103" name="îṡlïḍé">
              <a:extLst>
                <a:ext uri="{FF2B5EF4-FFF2-40B4-BE49-F238E27FC236}">
                  <a16:creationId xmlns="" xmlns:a16="http://schemas.microsoft.com/office/drawing/2014/main" id="{7B301235-F1A4-4975-8433-14C2446C7415}"/>
                </a:ext>
              </a:extLst>
            </p:cNvPr>
            <p:cNvSpPr/>
            <p:nvPr/>
          </p:nvSpPr>
          <p:spPr bwMode="auto">
            <a:xfrm>
              <a:off x="1843319" y="1498649"/>
              <a:ext cx="382096" cy="553411"/>
            </a:xfrm>
            <a:prstGeom prst="rect">
              <a:avLst/>
            </a:prstGeom>
            <a:solidFill>
              <a:srgbClr val="FFFFFF"/>
            </a:solidFill>
            <a:ln w="9525">
              <a:noFill/>
              <a:miter lim="800000"/>
              <a:headEnd/>
              <a:tailEnd/>
            </a:ln>
          </p:spPr>
          <p:txBody>
            <a:bodyPr wrap="square" lIns="91440" tIns="45720" rIns="91440" bIns="45720" anchor="ctr">
              <a:normAutofit/>
            </a:bodyPr>
            <a:lstStyle/>
            <a:p>
              <a:pPr algn="ctr"/>
              <a:endParaRPr dirty="0">
                <a:cs typeface="+mn-ea"/>
                <a:sym typeface="+mn-lt"/>
              </a:endParaRPr>
            </a:p>
          </p:txBody>
        </p:sp>
        <p:sp>
          <p:nvSpPr>
            <p:cNvPr id="104" name="îṩľíḓé">
              <a:extLst>
                <a:ext uri="{FF2B5EF4-FFF2-40B4-BE49-F238E27FC236}">
                  <a16:creationId xmlns="" xmlns:a16="http://schemas.microsoft.com/office/drawing/2014/main" id="{08011FA7-35E3-4AE4-8C20-32EAC9845E92}"/>
                </a:ext>
              </a:extLst>
            </p:cNvPr>
            <p:cNvSpPr/>
            <p:nvPr/>
          </p:nvSpPr>
          <p:spPr bwMode="auto">
            <a:xfrm>
              <a:off x="1900568" y="1570211"/>
              <a:ext cx="23854" cy="38166"/>
            </a:xfrm>
            <a:custGeom>
              <a:avLst/>
              <a:gdLst/>
              <a:ahLst/>
              <a:cxnLst>
                <a:cxn ang="0">
                  <a:pos x="5" y="7"/>
                </a:cxn>
                <a:cxn ang="0">
                  <a:pos x="5" y="7"/>
                </a:cxn>
                <a:cxn ang="0">
                  <a:pos x="5" y="7"/>
                </a:cxn>
                <a:cxn ang="0">
                  <a:pos x="5" y="7"/>
                </a:cxn>
                <a:cxn ang="0">
                  <a:pos x="5" y="7"/>
                </a:cxn>
                <a:cxn ang="0">
                  <a:pos x="5" y="7"/>
                </a:cxn>
                <a:cxn ang="0">
                  <a:pos x="5" y="8"/>
                </a:cxn>
                <a:cxn ang="0">
                  <a:pos x="4" y="8"/>
                </a:cxn>
                <a:cxn ang="0">
                  <a:pos x="3" y="8"/>
                </a:cxn>
                <a:cxn ang="0">
                  <a:pos x="2" y="8"/>
                </a:cxn>
                <a:cxn ang="0">
                  <a:pos x="1" y="7"/>
                </a:cxn>
                <a:cxn ang="0">
                  <a:pos x="0" y="6"/>
                </a:cxn>
                <a:cxn ang="0">
                  <a:pos x="0" y="4"/>
                </a:cxn>
                <a:cxn ang="0">
                  <a:pos x="0" y="2"/>
                </a:cxn>
                <a:cxn ang="0">
                  <a:pos x="1" y="1"/>
                </a:cxn>
                <a:cxn ang="0">
                  <a:pos x="2" y="0"/>
                </a:cxn>
                <a:cxn ang="0">
                  <a:pos x="3" y="0"/>
                </a:cxn>
                <a:cxn ang="0">
                  <a:pos x="4" y="0"/>
                </a:cxn>
                <a:cxn ang="0">
                  <a:pos x="4" y="0"/>
                </a:cxn>
                <a:cxn ang="0">
                  <a:pos x="5" y="1"/>
                </a:cxn>
                <a:cxn ang="0">
                  <a:pos x="5" y="1"/>
                </a:cxn>
                <a:cxn ang="0">
                  <a:pos x="5" y="1"/>
                </a:cxn>
                <a:cxn ang="0">
                  <a:pos x="5" y="1"/>
                </a:cxn>
                <a:cxn ang="0">
                  <a:pos x="5" y="1"/>
                </a:cxn>
                <a:cxn ang="0">
                  <a:pos x="5" y="1"/>
                </a:cxn>
                <a:cxn ang="0">
                  <a:pos x="5" y="2"/>
                </a:cxn>
                <a:cxn ang="0">
                  <a:pos x="5" y="2"/>
                </a:cxn>
                <a:cxn ang="0">
                  <a:pos x="5" y="2"/>
                </a:cxn>
                <a:cxn ang="0">
                  <a:pos x="5" y="2"/>
                </a:cxn>
                <a:cxn ang="0">
                  <a:pos x="5" y="2"/>
                </a:cxn>
                <a:cxn ang="0">
                  <a:pos x="5" y="1"/>
                </a:cxn>
                <a:cxn ang="0">
                  <a:pos x="4" y="1"/>
                </a:cxn>
                <a:cxn ang="0">
                  <a:pos x="3" y="1"/>
                </a:cxn>
                <a:cxn ang="0">
                  <a:pos x="2" y="1"/>
                </a:cxn>
                <a:cxn ang="0">
                  <a:pos x="2" y="2"/>
                </a:cxn>
                <a:cxn ang="0">
                  <a:pos x="1" y="3"/>
                </a:cxn>
                <a:cxn ang="0">
                  <a:pos x="1" y="4"/>
                </a:cxn>
                <a:cxn ang="0">
                  <a:pos x="1" y="5"/>
                </a:cxn>
                <a:cxn ang="0">
                  <a:pos x="2" y="6"/>
                </a:cxn>
                <a:cxn ang="0">
                  <a:pos x="2" y="7"/>
                </a:cxn>
                <a:cxn ang="0">
                  <a:pos x="3" y="7"/>
                </a:cxn>
                <a:cxn ang="0">
                  <a:pos x="4" y="7"/>
                </a:cxn>
                <a:cxn ang="0">
                  <a:pos x="5" y="7"/>
                </a:cxn>
                <a:cxn ang="0">
                  <a:pos x="5" y="6"/>
                </a:cxn>
                <a:cxn ang="0">
                  <a:pos x="5" y="6"/>
                </a:cxn>
                <a:cxn ang="0">
                  <a:pos x="5" y="6"/>
                </a:cxn>
                <a:cxn ang="0">
                  <a:pos x="5" y="6"/>
                </a:cxn>
                <a:cxn ang="0">
                  <a:pos x="5" y="7"/>
                </a:cxn>
              </a:cxnLst>
              <a:rect l="0" t="0" r="r" b="b"/>
              <a:pathLst>
                <a:path w="5" h="8">
                  <a:moveTo>
                    <a:pt x="5" y="7"/>
                  </a:move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8"/>
                    <a:pt x="5" y="8"/>
                    <a:pt x="5" y="8"/>
                  </a:cubicBezTo>
                  <a:cubicBezTo>
                    <a:pt x="4" y="8"/>
                    <a:pt x="4" y="8"/>
                    <a:pt x="4" y="8"/>
                  </a:cubicBezTo>
                  <a:cubicBezTo>
                    <a:pt x="3" y="8"/>
                    <a:pt x="3" y="8"/>
                    <a:pt x="3" y="8"/>
                  </a:cubicBezTo>
                  <a:cubicBezTo>
                    <a:pt x="3" y="8"/>
                    <a:pt x="2" y="8"/>
                    <a:pt x="2" y="8"/>
                  </a:cubicBezTo>
                  <a:cubicBezTo>
                    <a:pt x="1" y="8"/>
                    <a:pt x="1" y="7"/>
                    <a:pt x="1" y="7"/>
                  </a:cubicBezTo>
                  <a:cubicBezTo>
                    <a:pt x="1" y="7"/>
                    <a:pt x="0" y="6"/>
                    <a:pt x="0" y="6"/>
                  </a:cubicBezTo>
                  <a:cubicBezTo>
                    <a:pt x="0" y="5"/>
                    <a:pt x="0" y="5"/>
                    <a:pt x="0" y="4"/>
                  </a:cubicBezTo>
                  <a:cubicBezTo>
                    <a:pt x="0" y="4"/>
                    <a:pt x="0" y="3"/>
                    <a:pt x="0" y="2"/>
                  </a:cubicBezTo>
                  <a:cubicBezTo>
                    <a:pt x="0" y="2"/>
                    <a:pt x="1" y="2"/>
                    <a:pt x="1" y="1"/>
                  </a:cubicBezTo>
                  <a:cubicBezTo>
                    <a:pt x="1" y="1"/>
                    <a:pt x="2" y="1"/>
                    <a:pt x="2" y="0"/>
                  </a:cubicBezTo>
                  <a:cubicBezTo>
                    <a:pt x="2" y="0"/>
                    <a:pt x="3" y="0"/>
                    <a:pt x="3" y="0"/>
                  </a:cubicBezTo>
                  <a:cubicBezTo>
                    <a:pt x="4" y="0"/>
                    <a:pt x="4" y="0"/>
                    <a:pt x="4" y="0"/>
                  </a:cubicBezTo>
                  <a:cubicBezTo>
                    <a:pt x="4" y="0"/>
                    <a:pt x="4" y="0"/>
                    <a:pt x="4" y="0"/>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1"/>
                    <a:pt x="5" y="1"/>
                    <a:pt x="5" y="1"/>
                  </a:cubicBezTo>
                  <a:cubicBezTo>
                    <a:pt x="4" y="1"/>
                    <a:pt x="4" y="1"/>
                    <a:pt x="4" y="1"/>
                  </a:cubicBezTo>
                  <a:cubicBezTo>
                    <a:pt x="3" y="1"/>
                    <a:pt x="3" y="1"/>
                    <a:pt x="3" y="1"/>
                  </a:cubicBezTo>
                  <a:cubicBezTo>
                    <a:pt x="2" y="1"/>
                    <a:pt x="2" y="1"/>
                    <a:pt x="2" y="1"/>
                  </a:cubicBezTo>
                  <a:cubicBezTo>
                    <a:pt x="2" y="2"/>
                    <a:pt x="2" y="2"/>
                    <a:pt x="2" y="2"/>
                  </a:cubicBezTo>
                  <a:cubicBezTo>
                    <a:pt x="1" y="2"/>
                    <a:pt x="1" y="2"/>
                    <a:pt x="1" y="3"/>
                  </a:cubicBezTo>
                  <a:cubicBezTo>
                    <a:pt x="1" y="3"/>
                    <a:pt x="1" y="4"/>
                    <a:pt x="1" y="4"/>
                  </a:cubicBezTo>
                  <a:cubicBezTo>
                    <a:pt x="1" y="5"/>
                    <a:pt x="1" y="5"/>
                    <a:pt x="1" y="5"/>
                  </a:cubicBezTo>
                  <a:cubicBezTo>
                    <a:pt x="1" y="6"/>
                    <a:pt x="1" y="6"/>
                    <a:pt x="2" y="6"/>
                  </a:cubicBezTo>
                  <a:cubicBezTo>
                    <a:pt x="2" y="7"/>
                    <a:pt x="2" y="7"/>
                    <a:pt x="2" y="7"/>
                  </a:cubicBezTo>
                  <a:cubicBezTo>
                    <a:pt x="3" y="7"/>
                    <a:pt x="3" y="7"/>
                    <a:pt x="3" y="7"/>
                  </a:cubicBezTo>
                  <a:cubicBezTo>
                    <a:pt x="4" y="7"/>
                    <a:pt x="4" y="7"/>
                    <a:pt x="4" y="7"/>
                  </a:cubicBezTo>
                  <a:cubicBezTo>
                    <a:pt x="5" y="7"/>
                    <a:pt x="5" y="7"/>
                    <a:pt x="5" y="7"/>
                  </a:cubicBezTo>
                  <a:cubicBezTo>
                    <a:pt x="5" y="6"/>
                    <a:pt x="5" y="6"/>
                    <a:pt x="5" y="6"/>
                  </a:cubicBezTo>
                  <a:cubicBezTo>
                    <a:pt x="5" y="6"/>
                    <a:pt x="5" y="6"/>
                    <a:pt x="5" y="6"/>
                  </a:cubicBezTo>
                  <a:cubicBezTo>
                    <a:pt x="5" y="6"/>
                    <a:pt x="5" y="6"/>
                    <a:pt x="5" y="6"/>
                  </a:cubicBezTo>
                  <a:cubicBezTo>
                    <a:pt x="5" y="6"/>
                    <a:pt x="5" y="6"/>
                    <a:pt x="5" y="6"/>
                  </a:cubicBezTo>
                  <a:cubicBezTo>
                    <a:pt x="5" y="7"/>
                    <a:pt x="5" y="7"/>
                    <a:pt x="5" y="7"/>
                  </a:cubicBez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05" name="îSľíḑê">
              <a:extLst>
                <a:ext uri="{FF2B5EF4-FFF2-40B4-BE49-F238E27FC236}">
                  <a16:creationId xmlns="" xmlns:a16="http://schemas.microsoft.com/office/drawing/2014/main" id="{5B1AE248-3DA4-42A1-83CE-2EC8A991F4F5}"/>
                </a:ext>
              </a:extLst>
            </p:cNvPr>
            <p:cNvSpPr/>
            <p:nvPr/>
          </p:nvSpPr>
          <p:spPr bwMode="auto">
            <a:xfrm>
              <a:off x="1933963" y="1570211"/>
              <a:ext cx="19083" cy="38166"/>
            </a:xfrm>
            <a:custGeom>
              <a:avLst/>
              <a:gdLst/>
              <a:ahLst/>
              <a:cxnLst>
                <a:cxn ang="0">
                  <a:pos x="44" y="77"/>
                </a:cxn>
                <a:cxn ang="0">
                  <a:pos x="44" y="88"/>
                </a:cxn>
                <a:cxn ang="0">
                  <a:pos x="44" y="88"/>
                </a:cxn>
                <a:cxn ang="0">
                  <a:pos x="44" y="88"/>
                </a:cxn>
                <a:cxn ang="0">
                  <a:pos x="44" y="88"/>
                </a:cxn>
                <a:cxn ang="0">
                  <a:pos x="0" y="88"/>
                </a:cxn>
                <a:cxn ang="0">
                  <a:pos x="0" y="88"/>
                </a:cxn>
                <a:cxn ang="0">
                  <a:pos x="0" y="77"/>
                </a:cxn>
                <a:cxn ang="0">
                  <a:pos x="0" y="11"/>
                </a:cxn>
                <a:cxn ang="0">
                  <a:pos x="0" y="0"/>
                </a:cxn>
                <a:cxn ang="0">
                  <a:pos x="0" y="0"/>
                </a:cxn>
                <a:cxn ang="0">
                  <a:pos x="44" y="0"/>
                </a:cxn>
                <a:cxn ang="0">
                  <a:pos x="44" y="0"/>
                </a:cxn>
                <a:cxn ang="0">
                  <a:pos x="44" y="0"/>
                </a:cxn>
                <a:cxn ang="0">
                  <a:pos x="44" y="11"/>
                </a:cxn>
                <a:cxn ang="0">
                  <a:pos x="44" y="11"/>
                </a:cxn>
                <a:cxn ang="0">
                  <a:pos x="44" y="11"/>
                </a:cxn>
                <a:cxn ang="0">
                  <a:pos x="44" y="11"/>
                </a:cxn>
                <a:cxn ang="0">
                  <a:pos x="44" y="11"/>
                </a:cxn>
                <a:cxn ang="0">
                  <a:pos x="44" y="11"/>
                </a:cxn>
                <a:cxn ang="0">
                  <a:pos x="11" y="11"/>
                </a:cxn>
                <a:cxn ang="0">
                  <a:pos x="11" y="33"/>
                </a:cxn>
                <a:cxn ang="0">
                  <a:pos x="33" y="33"/>
                </a:cxn>
                <a:cxn ang="0">
                  <a:pos x="33" y="44"/>
                </a:cxn>
                <a:cxn ang="0">
                  <a:pos x="33" y="44"/>
                </a:cxn>
                <a:cxn ang="0">
                  <a:pos x="33" y="44"/>
                </a:cxn>
                <a:cxn ang="0">
                  <a:pos x="33" y="44"/>
                </a:cxn>
                <a:cxn ang="0">
                  <a:pos x="33" y="44"/>
                </a:cxn>
                <a:cxn ang="0">
                  <a:pos x="33" y="44"/>
                </a:cxn>
                <a:cxn ang="0">
                  <a:pos x="33" y="44"/>
                </a:cxn>
                <a:cxn ang="0">
                  <a:pos x="33" y="44"/>
                </a:cxn>
                <a:cxn ang="0">
                  <a:pos x="11" y="44"/>
                </a:cxn>
                <a:cxn ang="0">
                  <a:pos x="11" y="77"/>
                </a:cxn>
                <a:cxn ang="0">
                  <a:pos x="44" y="77"/>
                </a:cxn>
                <a:cxn ang="0">
                  <a:pos x="44" y="77"/>
                </a:cxn>
                <a:cxn ang="0">
                  <a:pos x="44" y="77"/>
                </a:cxn>
                <a:cxn ang="0">
                  <a:pos x="44" y="77"/>
                </a:cxn>
                <a:cxn ang="0">
                  <a:pos x="44" y="77"/>
                </a:cxn>
              </a:cxnLst>
              <a:rect l="0" t="0" r="r" b="b"/>
              <a:pathLst>
                <a:path w="44" h="88">
                  <a:moveTo>
                    <a:pt x="44" y="77"/>
                  </a:moveTo>
                  <a:lnTo>
                    <a:pt x="44" y="88"/>
                  </a:lnTo>
                  <a:lnTo>
                    <a:pt x="44" y="88"/>
                  </a:lnTo>
                  <a:lnTo>
                    <a:pt x="44" y="88"/>
                  </a:lnTo>
                  <a:lnTo>
                    <a:pt x="44" y="88"/>
                  </a:lnTo>
                  <a:lnTo>
                    <a:pt x="0" y="88"/>
                  </a:lnTo>
                  <a:lnTo>
                    <a:pt x="0" y="88"/>
                  </a:lnTo>
                  <a:lnTo>
                    <a:pt x="0" y="77"/>
                  </a:lnTo>
                  <a:lnTo>
                    <a:pt x="0" y="11"/>
                  </a:lnTo>
                  <a:lnTo>
                    <a:pt x="0" y="0"/>
                  </a:lnTo>
                  <a:lnTo>
                    <a:pt x="0" y="0"/>
                  </a:lnTo>
                  <a:lnTo>
                    <a:pt x="44" y="0"/>
                  </a:lnTo>
                  <a:lnTo>
                    <a:pt x="44" y="0"/>
                  </a:lnTo>
                  <a:lnTo>
                    <a:pt x="44" y="0"/>
                  </a:lnTo>
                  <a:lnTo>
                    <a:pt x="44" y="11"/>
                  </a:lnTo>
                  <a:lnTo>
                    <a:pt x="44" y="11"/>
                  </a:lnTo>
                  <a:lnTo>
                    <a:pt x="44" y="11"/>
                  </a:lnTo>
                  <a:lnTo>
                    <a:pt x="44" y="11"/>
                  </a:lnTo>
                  <a:lnTo>
                    <a:pt x="44" y="11"/>
                  </a:lnTo>
                  <a:lnTo>
                    <a:pt x="44" y="11"/>
                  </a:lnTo>
                  <a:lnTo>
                    <a:pt x="11" y="11"/>
                  </a:lnTo>
                  <a:lnTo>
                    <a:pt x="11" y="33"/>
                  </a:lnTo>
                  <a:lnTo>
                    <a:pt x="33" y="33"/>
                  </a:lnTo>
                  <a:lnTo>
                    <a:pt x="33" y="44"/>
                  </a:lnTo>
                  <a:lnTo>
                    <a:pt x="33" y="44"/>
                  </a:lnTo>
                  <a:lnTo>
                    <a:pt x="33" y="44"/>
                  </a:lnTo>
                  <a:lnTo>
                    <a:pt x="33" y="44"/>
                  </a:lnTo>
                  <a:lnTo>
                    <a:pt x="33" y="44"/>
                  </a:lnTo>
                  <a:lnTo>
                    <a:pt x="33" y="44"/>
                  </a:lnTo>
                  <a:lnTo>
                    <a:pt x="33" y="44"/>
                  </a:lnTo>
                  <a:lnTo>
                    <a:pt x="33" y="44"/>
                  </a:lnTo>
                  <a:lnTo>
                    <a:pt x="11" y="44"/>
                  </a:lnTo>
                  <a:lnTo>
                    <a:pt x="11" y="77"/>
                  </a:lnTo>
                  <a:lnTo>
                    <a:pt x="44" y="77"/>
                  </a:lnTo>
                  <a:lnTo>
                    <a:pt x="44" y="77"/>
                  </a:lnTo>
                  <a:lnTo>
                    <a:pt x="44" y="77"/>
                  </a:lnTo>
                  <a:lnTo>
                    <a:pt x="44" y="77"/>
                  </a:lnTo>
                  <a:lnTo>
                    <a:pt x="44" y="77"/>
                  </a:ln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06" name="ïśļíḍè">
              <a:extLst>
                <a:ext uri="{FF2B5EF4-FFF2-40B4-BE49-F238E27FC236}">
                  <a16:creationId xmlns="" xmlns:a16="http://schemas.microsoft.com/office/drawing/2014/main" id="{1573C2A7-A587-4284-B501-CB1707DE99A3}"/>
                </a:ext>
              </a:extLst>
            </p:cNvPr>
            <p:cNvSpPr/>
            <p:nvPr/>
          </p:nvSpPr>
          <p:spPr bwMode="auto">
            <a:xfrm>
              <a:off x="1962588" y="1570211"/>
              <a:ext cx="23854" cy="38166"/>
            </a:xfrm>
            <a:custGeom>
              <a:avLst/>
              <a:gdLst/>
              <a:ahLst/>
              <a:cxnLst>
                <a:cxn ang="0">
                  <a:pos x="55" y="88"/>
                </a:cxn>
                <a:cxn ang="0">
                  <a:pos x="55" y="88"/>
                </a:cxn>
                <a:cxn ang="0">
                  <a:pos x="55" y="88"/>
                </a:cxn>
                <a:cxn ang="0">
                  <a:pos x="44" y="88"/>
                </a:cxn>
                <a:cxn ang="0">
                  <a:pos x="44" y="88"/>
                </a:cxn>
                <a:cxn ang="0">
                  <a:pos x="44" y="88"/>
                </a:cxn>
                <a:cxn ang="0">
                  <a:pos x="44" y="88"/>
                </a:cxn>
                <a:cxn ang="0">
                  <a:pos x="44" y="88"/>
                </a:cxn>
                <a:cxn ang="0">
                  <a:pos x="44" y="88"/>
                </a:cxn>
                <a:cxn ang="0">
                  <a:pos x="33" y="66"/>
                </a:cxn>
                <a:cxn ang="0">
                  <a:pos x="33" y="55"/>
                </a:cxn>
                <a:cxn ang="0">
                  <a:pos x="22" y="55"/>
                </a:cxn>
                <a:cxn ang="0">
                  <a:pos x="22" y="55"/>
                </a:cxn>
                <a:cxn ang="0">
                  <a:pos x="11" y="44"/>
                </a:cxn>
                <a:cxn ang="0">
                  <a:pos x="11" y="44"/>
                </a:cxn>
                <a:cxn ang="0">
                  <a:pos x="11" y="88"/>
                </a:cxn>
                <a:cxn ang="0">
                  <a:pos x="11" y="88"/>
                </a:cxn>
                <a:cxn ang="0">
                  <a:pos x="0" y="88"/>
                </a:cxn>
                <a:cxn ang="0">
                  <a:pos x="0" y="88"/>
                </a:cxn>
                <a:cxn ang="0">
                  <a:pos x="0" y="88"/>
                </a:cxn>
                <a:cxn ang="0">
                  <a:pos x="0" y="88"/>
                </a:cxn>
                <a:cxn ang="0">
                  <a:pos x="0" y="88"/>
                </a:cxn>
                <a:cxn ang="0">
                  <a:pos x="0" y="88"/>
                </a:cxn>
                <a:cxn ang="0">
                  <a:pos x="0" y="88"/>
                </a:cxn>
                <a:cxn ang="0">
                  <a:pos x="0" y="11"/>
                </a:cxn>
                <a:cxn ang="0">
                  <a:pos x="0" y="0"/>
                </a:cxn>
                <a:cxn ang="0">
                  <a:pos x="0" y="0"/>
                </a:cxn>
                <a:cxn ang="0">
                  <a:pos x="22" y="0"/>
                </a:cxn>
                <a:cxn ang="0">
                  <a:pos x="22" y="0"/>
                </a:cxn>
                <a:cxn ang="0">
                  <a:pos x="22" y="0"/>
                </a:cxn>
                <a:cxn ang="0">
                  <a:pos x="33" y="11"/>
                </a:cxn>
                <a:cxn ang="0">
                  <a:pos x="44" y="11"/>
                </a:cxn>
                <a:cxn ang="0">
                  <a:pos x="44" y="22"/>
                </a:cxn>
                <a:cxn ang="0">
                  <a:pos x="44" y="22"/>
                </a:cxn>
                <a:cxn ang="0">
                  <a:pos x="44" y="33"/>
                </a:cxn>
                <a:cxn ang="0">
                  <a:pos x="44" y="33"/>
                </a:cxn>
                <a:cxn ang="0">
                  <a:pos x="33" y="44"/>
                </a:cxn>
                <a:cxn ang="0">
                  <a:pos x="33" y="44"/>
                </a:cxn>
                <a:cxn ang="0">
                  <a:pos x="33" y="44"/>
                </a:cxn>
                <a:cxn ang="0">
                  <a:pos x="33" y="55"/>
                </a:cxn>
                <a:cxn ang="0">
                  <a:pos x="44" y="55"/>
                </a:cxn>
                <a:cxn ang="0">
                  <a:pos x="44" y="66"/>
                </a:cxn>
                <a:cxn ang="0">
                  <a:pos x="44" y="77"/>
                </a:cxn>
                <a:cxn ang="0">
                  <a:pos x="55" y="88"/>
                </a:cxn>
                <a:cxn ang="0">
                  <a:pos x="55" y="88"/>
                </a:cxn>
                <a:cxn ang="0">
                  <a:pos x="33" y="22"/>
                </a:cxn>
                <a:cxn ang="0">
                  <a:pos x="33" y="22"/>
                </a:cxn>
                <a:cxn ang="0">
                  <a:pos x="22" y="11"/>
                </a:cxn>
                <a:cxn ang="0">
                  <a:pos x="22" y="11"/>
                </a:cxn>
                <a:cxn ang="0">
                  <a:pos x="11" y="11"/>
                </a:cxn>
                <a:cxn ang="0">
                  <a:pos x="11" y="11"/>
                </a:cxn>
                <a:cxn ang="0">
                  <a:pos x="11" y="44"/>
                </a:cxn>
                <a:cxn ang="0">
                  <a:pos x="22" y="44"/>
                </a:cxn>
                <a:cxn ang="0">
                  <a:pos x="22" y="44"/>
                </a:cxn>
                <a:cxn ang="0">
                  <a:pos x="33" y="33"/>
                </a:cxn>
                <a:cxn ang="0">
                  <a:pos x="33" y="33"/>
                </a:cxn>
                <a:cxn ang="0">
                  <a:pos x="33" y="22"/>
                </a:cxn>
              </a:cxnLst>
              <a:rect l="0" t="0" r="r" b="b"/>
              <a:pathLst>
                <a:path w="55" h="88">
                  <a:moveTo>
                    <a:pt x="55" y="88"/>
                  </a:moveTo>
                  <a:lnTo>
                    <a:pt x="55" y="88"/>
                  </a:lnTo>
                  <a:lnTo>
                    <a:pt x="55" y="88"/>
                  </a:lnTo>
                  <a:lnTo>
                    <a:pt x="44" y="88"/>
                  </a:lnTo>
                  <a:lnTo>
                    <a:pt x="44" y="88"/>
                  </a:lnTo>
                  <a:lnTo>
                    <a:pt x="44" y="88"/>
                  </a:lnTo>
                  <a:lnTo>
                    <a:pt x="44" y="88"/>
                  </a:lnTo>
                  <a:lnTo>
                    <a:pt x="44" y="88"/>
                  </a:lnTo>
                  <a:lnTo>
                    <a:pt x="44" y="88"/>
                  </a:lnTo>
                  <a:lnTo>
                    <a:pt x="33" y="66"/>
                  </a:lnTo>
                  <a:lnTo>
                    <a:pt x="33" y="55"/>
                  </a:lnTo>
                  <a:lnTo>
                    <a:pt x="22" y="55"/>
                  </a:lnTo>
                  <a:lnTo>
                    <a:pt x="22" y="55"/>
                  </a:lnTo>
                  <a:lnTo>
                    <a:pt x="11" y="44"/>
                  </a:lnTo>
                  <a:lnTo>
                    <a:pt x="11" y="44"/>
                  </a:lnTo>
                  <a:lnTo>
                    <a:pt x="11" y="88"/>
                  </a:lnTo>
                  <a:lnTo>
                    <a:pt x="11" y="88"/>
                  </a:lnTo>
                  <a:lnTo>
                    <a:pt x="0" y="88"/>
                  </a:lnTo>
                  <a:lnTo>
                    <a:pt x="0" y="88"/>
                  </a:lnTo>
                  <a:lnTo>
                    <a:pt x="0" y="88"/>
                  </a:lnTo>
                  <a:lnTo>
                    <a:pt x="0" y="88"/>
                  </a:lnTo>
                  <a:lnTo>
                    <a:pt x="0" y="88"/>
                  </a:lnTo>
                  <a:lnTo>
                    <a:pt x="0" y="88"/>
                  </a:lnTo>
                  <a:lnTo>
                    <a:pt x="0" y="88"/>
                  </a:lnTo>
                  <a:lnTo>
                    <a:pt x="0" y="11"/>
                  </a:lnTo>
                  <a:lnTo>
                    <a:pt x="0" y="0"/>
                  </a:lnTo>
                  <a:lnTo>
                    <a:pt x="0" y="0"/>
                  </a:lnTo>
                  <a:lnTo>
                    <a:pt x="22" y="0"/>
                  </a:lnTo>
                  <a:lnTo>
                    <a:pt x="22" y="0"/>
                  </a:lnTo>
                  <a:lnTo>
                    <a:pt x="22" y="0"/>
                  </a:lnTo>
                  <a:lnTo>
                    <a:pt x="33" y="11"/>
                  </a:lnTo>
                  <a:lnTo>
                    <a:pt x="44" y="11"/>
                  </a:lnTo>
                  <a:lnTo>
                    <a:pt x="44" y="22"/>
                  </a:lnTo>
                  <a:lnTo>
                    <a:pt x="44" y="22"/>
                  </a:lnTo>
                  <a:lnTo>
                    <a:pt x="44" y="33"/>
                  </a:lnTo>
                  <a:lnTo>
                    <a:pt x="44" y="33"/>
                  </a:lnTo>
                  <a:lnTo>
                    <a:pt x="33" y="44"/>
                  </a:lnTo>
                  <a:lnTo>
                    <a:pt x="33" y="44"/>
                  </a:lnTo>
                  <a:lnTo>
                    <a:pt x="33" y="44"/>
                  </a:lnTo>
                  <a:lnTo>
                    <a:pt x="33" y="55"/>
                  </a:lnTo>
                  <a:lnTo>
                    <a:pt x="44" y="55"/>
                  </a:lnTo>
                  <a:lnTo>
                    <a:pt x="44" y="66"/>
                  </a:lnTo>
                  <a:lnTo>
                    <a:pt x="44" y="77"/>
                  </a:lnTo>
                  <a:lnTo>
                    <a:pt x="55" y="88"/>
                  </a:lnTo>
                  <a:lnTo>
                    <a:pt x="55" y="88"/>
                  </a:lnTo>
                  <a:close/>
                  <a:moveTo>
                    <a:pt x="33" y="22"/>
                  </a:moveTo>
                  <a:lnTo>
                    <a:pt x="33" y="22"/>
                  </a:lnTo>
                  <a:lnTo>
                    <a:pt x="22" y="11"/>
                  </a:lnTo>
                  <a:lnTo>
                    <a:pt x="22" y="11"/>
                  </a:lnTo>
                  <a:lnTo>
                    <a:pt x="11" y="11"/>
                  </a:lnTo>
                  <a:lnTo>
                    <a:pt x="11" y="11"/>
                  </a:lnTo>
                  <a:lnTo>
                    <a:pt x="11" y="44"/>
                  </a:lnTo>
                  <a:lnTo>
                    <a:pt x="22" y="44"/>
                  </a:lnTo>
                  <a:lnTo>
                    <a:pt x="22" y="44"/>
                  </a:lnTo>
                  <a:lnTo>
                    <a:pt x="33" y="33"/>
                  </a:lnTo>
                  <a:lnTo>
                    <a:pt x="33" y="33"/>
                  </a:lnTo>
                  <a:lnTo>
                    <a:pt x="33" y="22"/>
                  </a:ln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07" name="îŝļíďe">
              <a:extLst>
                <a:ext uri="{FF2B5EF4-FFF2-40B4-BE49-F238E27FC236}">
                  <a16:creationId xmlns="" xmlns:a16="http://schemas.microsoft.com/office/drawing/2014/main" id="{EB7DDECB-4E9E-429B-A90B-86F31F58B90A}"/>
                </a:ext>
              </a:extLst>
            </p:cNvPr>
            <p:cNvSpPr/>
            <p:nvPr/>
          </p:nvSpPr>
          <p:spPr bwMode="auto">
            <a:xfrm>
              <a:off x="1986442" y="1570211"/>
              <a:ext cx="28625" cy="38166"/>
            </a:xfrm>
            <a:custGeom>
              <a:avLst/>
              <a:gdLst/>
              <a:ahLst/>
              <a:cxnLst>
                <a:cxn ang="0">
                  <a:pos x="66" y="11"/>
                </a:cxn>
                <a:cxn ang="0">
                  <a:pos x="66" y="11"/>
                </a:cxn>
                <a:cxn ang="0">
                  <a:pos x="66" y="11"/>
                </a:cxn>
                <a:cxn ang="0">
                  <a:pos x="66" y="11"/>
                </a:cxn>
                <a:cxn ang="0">
                  <a:pos x="55" y="11"/>
                </a:cxn>
                <a:cxn ang="0">
                  <a:pos x="33" y="11"/>
                </a:cxn>
                <a:cxn ang="0">
                  <a:pos x="33" y="88"/>
                </a:cxn>
                <a:cxn ang="0">
                  <a:pos x="33" y="88"/>
                </a:cxn>
                <a:cxn ang="0">
                  <a:pos x="33" y="88"/>
                </a:cxn>
                <a:cxn ang="0">
                  <a:pos x="33" y="88"/>
                </a:cxn>
                <a:cxn ang="0">
                  <a:pos x="33" y="88"/>
                </a:cxn>
                <a:cxn ang="0">
                  <a:pos x="33" y="88"/>
                </a:cxn>
                <a:cxn ang="0">
                  <a:pos x="22" y="88"/>
                </a:cxn>
                <a:cxn ang="0">
                  <a:pos x="22" y="88"/>
                </a:cxn>
                <a:cxn ang="0">
                  <a:pos x="22" y="88"/>
                </a:cxn>
                <a:cxn ang="0">
                  <a:pos x="22" y="11"/>
                </a:cxn>
                <a:cxn ang="0">
                  <a:pos x="0" y="11"/>
                </a:cxn>
                <a:cxn ang="0">
                  <a:pos x="0" y="11"/>
                </a:cxn>
                <a:cxn ang="0">
                  <a:pos x="0" y="11"/>
                </a:cxn>
                <a:cxn ang="0">
                  <a:pos x="0" y="11"/>
                </a:cxn>
                <a:cxn ang="0">
                  <a:pos x="0" y="11"/>
                </a:cxn>
                <a:cxn ang="0">
                  <a:pos x="0" y="11"/>
                </a:cxn>
                <a:cxn ang="0">
                  <a:pos x="0" y="0"/>
                </a:cxn>
                <a:cxn ang="0">
                  <a:pos x="0" y="0"/>
                </a:cxn>
                <a:cxn ang="0">
                  <a:pos x="0" y="0"/>
                </a:cxn>
                <a:cxn ang="0">
                  <a:pos x="55" y="0"/>
                </a:cxn>
                <a:cxn ang="0">
                  <a:pos x="66" y="0"/>
                </a:cxn>
                <a:cxn ang="0">
                  <a:pos x="66" y="0"/>
                </a:cxn>
                <a:cxn ang="0">
                  <a:pos x="66" y="11"/>
                </a:cxn>
                <a:cxn ang="0">
                  <a:pos x="66" y="11"/>
                </a:cxn>
              </a:cxnLst>
              <a:rect l="0" t="0" r="r" b="b"/>
              <a:pathLst>
                <a:path w="66" h="88">
                  <a:moveTo>
                    <a:pt x="66" y="11"/>
                  </a:moveTo>
                  <a:lnTo>
                    <a:pt x="66" y="11"/>
                  </a:lnTo>
                  <a:lnTo>
                    <a:pt x="66" y="11"/>
                  </a:lnTo>
                  <a:lnTo>
                    <a:pt x="66" y="11"/>
                  </a:lnTo>
                  <a:lnTo>
                    <a:pt x="55" y="11"/>
                  </a:lnTo>
                  <a:lnTo>
                    <a:pt x="33" y="11"/>
                  </a:lnTo>
                  <a:lnTo>
                    <a:pt x="33" y="88"/>
                  </a:lnTo>
                  <a:lnTo>
                    <a:pt x="33" y="88"/>
                  </a:lnTo>
                  <a:lnTo>
                    <a:pt x="33" y="88"/>
                  </a:lnTo>
                  <a:lnTo>
                    <a:pt x="33" y="88"/>
                  </a:lnTo>
                  <a:lnTo>
                    <a:pt x="33" y="88"/>
                  </a:lnTo>
                  <a:lnTo>
                    <a:pt x="33" y="88"/>
                  </a:lnTo>
                  <a:lnTo>
                    <a:pt x="22" y="88"/>
                  </a:lnTo>
                  <a:lnTo>
                    <a:pt x="22" y="88"/>
                  </a:lnTo>
                  <a:lnTo>
                    <a:pt x="22" y="88"/>
                  </a:lnTo>
                  <a:lnTo>
                    <a:pt x="22" y="11"/>
                  </a:lnTo>
                  <a:lnTo>
                    <a:pt x="0" y="11"/>
                  </a:lnTo>
                  <a:lnTo>
                    <a:pt x="0" y="11"/>
                  </a:lnTo>
                  <a:lnTo>
                    <a:pt x="0" y="11"/>
                  </a:lnTo>
                  <a:lnTo>
                    <a:pt x="0" y="11"/>
                  </a:lnTo>
                  <a:lnTo>
                    <a:pt x="0" y="11"/>
                  </a:lnTo>
                  <a:lnTo>
                    <a:pt x="0" y="11"/>
                  </a:lnTo>
                  <a:lnTo>
                    <a:pt x="0" y="0"/>
                  </a:lnTo>
                  <a:lnTo>
                    <a:pt x="0" y="0"/>
                  </a:lnTo>
                  <a:lnTo>
                    <a:pt x="0" y="0"/>
                  </a:lnTo>
                  <a:lnTo>
                    <a:pt x="55" y="0"/>
                  </a:lnTo>
                  <a:lnTo>
                    <a:pt x="66" y="0"/>
                  </a:lnTo>
                  <a:lnTo>
                    <a:pt x="66" y="0"/>
                  </a:lnTo>
                  <a:lnTo>
                    <a:pt x="66" y="11"/>
                  </a:lnTo>
                  <a:lnTo>
                    <a:pt x="66" y="11"/>
                  </a:ln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08" name="ïSļïdê">
              <a:extLst>
                <a:ext uri="{FF2B5EF4-FFF2-40B4-BE49-F238E27FC236}">
                  <a16:creationId xmlns="" xmlns:a16="http://schemas.microsoft.com/office/drawing/2014/main" id="{75903CC3-8EAC-45A8-AFB2-69E36868C03D}"/>
                </a:ext>
              </a:extLst>
            </p:cNvPr>
            <p:cNvSpPr/>
            <p:nvPr/>
          </p:nvSpPr>
          <p:spPr bwMode="auto">
            <a:xfrm>
              <a:off x="2019837" y="1570211"/>
              <a:ext cx="4771" cy="38166"/>
            </a:xfrm>
            <a:custGeom>
              <a:avLst/>
              <a:gdLst/>
              <a:ahLst/>
              <a:cxnLst>
                <a:cxn ang="0">
                  <a:pos x="11" y="88"/>
                </a:cxn>
                <a:cxn ang="0">
                  <a:pos x="11" y="88"/>
                </a:cxn>
                <a:cxn ang="0">
                  <a:pos x="11" y="88"/>
                </a:cxn>
                <a:cxn ang="0">
                  <a:pos x="11" y="88"/>
                </a:cxn>
                <a:cxn ang="0">
                  <a:pos x="0" y="88"/>
                </a:cxn>
                <a:cxn ang="0">
                  <a:pos x="0" y="88"/>
                </a:cxn>
                <a:cxn ang="0">
                  <a:pos x="0" y="88"/>
                </a:cxn>
                <a:cxn ang="0">
                  <a:pos x="0" y="88"/>
                </a:cxn>
                <a:cxn ang="0">
                  <a:pos x="0" y="88"/>
                </a:cxn>
                <a:cxn ang="0">
                  <a:pos x="0" y="0"/>
                </a:cxn>
                <a:cxn ang="0">
                  <a:pos x="0" y="0"/>
                </a:cxn>
                <a:cxn ang="0">
                  <a:pos x="0" y="0"/>
                </a:cxn>
                <a:cxn ang="0">
                  <a:pos x="0" y="0"/>
                </a:cxn>
                <a:cxn ang="0">
                  <a:pos x="0" y="0"/>
                </a:cxn>
                <a:cxn ang="0">
                  <a:pos x="11" y="0"/>
                </a:cxn>
                <a:cxn ang="0">
                  <a:pos x="11" y="0"/>
                </a:cxn>
                <a:cxn ang="0">
                  <a:pos x="11" y="0"/>
                </a:cxn>
                <a:cxn ang="0">
                  <a:pos x="11" y="0"/>
                </a:cxn>
                <a:cxn ang="0">
                  <a:pos x="11" y="88"/>
                </a:cxn>
              </a:cxnLst>
              <a:rect l="0" t="0" r="r" b="b"/>
              <a:pathLst>
                <a:path w="11" h="88">
                  <a:moveTo>
                    <a:pt x="11" y="88"/>
                  </a:moveTo>
                  <a:lnTo>
                    <a:pt x="11" y="88"/>
                  </a:lnTo>
                  <a:lnTo>
                    <a:pt x="11" y="88"/>
                  </a:lnTo>
                  <a:lnTo>
                    <a:pt x="11" y="88"/>
                  </a:lnTo>
                  <a:lnTo>
                    <a:pt x="0" y="88"/>
                  </a:lnTo>
                  <a:lnTo>
                    <a:pt x="0" y="88"/>
                  </a:lnTo>
                  <a:lnTo>
                    <a:pt x="0" y="88"/>
                  </a:lnTo>
                  <a:lnTo>
                    <a:pt x="0" y="88"/>
                  </a:lnTo>
                  <a:lnTo>
                    <a:pt x="0" y="88"/>
                  </a:lnTo>
                  <a:lnTo>
                    <a:pt x="0" y="0"/>
                  </a:lnTo>
                  <a:lnTo>
                    <a:pt x="0" y="0"/>
                  </a:lnTo>
                  <a:lnTo>
                    <a:pt x="0" y="0"/>
                  </a:lnTo>
                  <a:lnTo>
                    <a:pt x="0" y="0"/>
                  </a:lnTo>
                  <a:lnTo>
                    <a:pt x="0" y="0"/>
                  </a:lnTo>
                  <a:lnTo>
                    <a:pt x="11" y="0"/>
                  </a:lnTo>
                  <a:lnTo>
                    <a:pt x="11" y="0"/>
                  </a:lnTo>
                  <a:lnTo>
                    <a:pt x="11" y="0"/>
                  </a:lnTo>
                  <a:lnTo>
                    <a:pt x="11" y="0"/>
                  </a:lnTo>
                  <a:lnTo>
                    <a:pt x="11" y="88"/>
                  </a:ln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09" name="iṩ1iḋe">
              <a:extLst>
                <a:ext uri="{FF2B5EF4-FFF2-40B4-BE49-F238E27FC236}">
                  <a16:creationId xmlns="" xmlns:a16="http://schemas.microsoft.com/office/drawing/2014/main" id="{53877BB2-F909-42B7-9812-AC56737B2B97}"/>
                </a:ext>
              </a:extLst>
            </p:cNvPr>
            <p:cNvSpPr/>
            <p:nvPr/>
          </p:nvSpPr>
          <p:spPr bwMode="auto">
            <a:xfrm>
              <a:off x="2034150" y="1570211"/>
              <a:ext cx="19083" cy="38166"/>
            </a:xfrm>
            <a:custGeom>
              <a:avLst/>
              <a:gdLst/>
              <a:ahLst/>
              <a:cxnLst>
                <a:cxn ang="0">
                  <a:pos x="44" y="11"/>
                </a:cxn>
                <a:cxn ang="0">
                  <a:pos x="44" y="11"/>
                </a:cxn>
                <a:cxn ang="0">
                  <a:pos x="44" y="11"/>
                </a:cxn>
                <a:cxn ang="0">
                  <a:pos x="44" y="11"/>
                </a:cxn>
                <a:cxn ang="0">
                  <a:pos x="44" y="11"/>
                </a:cxn>
                <a:cxn ang="0">
                  <a:pos x="11" y="11"/>
                </a:cxn>
                <a:cxn ang="0">
                  <a:pos x="11" y="44"/>
                </a:cxn>
                <a:cxn ang="0">
                  <a:pos x="33" y="44"/>
                </a:cxn>
                <a:cxn ang="0">
                  <a:pos x="33" y="44"/>
                </a:cxn>
                <a:cxn ang="0">
                  <a:pos x="44" y="44"/>
                </a:cxn>
                <a:cxn ang="0">
                  <a:pos x="44" y="44"/>
                </a:cxn>
                <a:cxn ang="0">
                  <a:pos x="44" y="44"/>
                </a:cxn>
                <a:cxn ang="0">
                  <a:pos x="44" y="44"/>
                </a:cxn>
                <a:cxn ang="0">
                  <a:pos x="44" y="44"/>
                </a:cxn>
                <a:cxn ang="0">
                  <a:pos x="33" y="55"/>
                </a:cxn>
                <a:cxn ang="0">
                  <a:pos x="33" y="55"/>
                </a:cxn>
                <a:cxn ang="0">
                  <a:pos x="11" y="55"/>
                </a:cxn>
                <a:cxn ang="0">
                  <a:pos x="11" y="88"/>
                </a:cxn>
                <a:cxn ang="0">
                  <a:pos x="11" y="88"/>
                </a:cxn>
                <a:cxn ang="0">
                  <a:pos x="11" y="88"/>
                </a:cxn>
                <a:cxn ang="0">
                  <a:pos x="11" y="88"/>
                </a:cxn>
                <a:cxn ang="0">
                  <a:pos x="0" y="88"/>
                </a:cxn>
                <a:cxn ang="0">
                  <a:pos x="0" y="88"/>
                </a:cxn>
                <a:cxn ang="0">
                  <a:pos x="0" y="88"/>
                </a:cxn>
                <a:cxn ang="0">
                  <a:pos x="0" y="88"/>
                </a:cxn>
                <a:cxn ang="0">
                  <a:pos x="0" y="88"/>
                </a:cxn>
                <a:cxn ang="0">
                  <a:pos x="0" y="11"/>
                </a:cxn>
                <a:cxn ang="0">
                  <a:pos x="0" y="0"/>
                </a:cxn>
                <a:cxn ang="0">
                  <a:pos x="0" y="0"/>
                </a:cxn>
                <a:cxn ang="0">
                  <a:pos x="44" y="0"/>
                </a:cxn>
                <a:cxn ang="0">
                  <a:pos x="44" y="0"/>
                </a:cxn>
                <a:cxn ang="0">
                  <a:pos x="44" y="0"/>
                </a:cxn>
                <a:cxn ang="0">
                  <a:pos x="44" y="11"/>
                </a:cxn>
                <a:cxn ang="0">
                  <a:pos x="44" y="11"/>
                </a:cxn>
              </a:cxnLst>
              <a:rect l="0" t="0" r="r" b="b"/>
              <a:pathLst>
                <a:path w="44" h="88">
                  <a:moveTo>
                    <a:pt x="44" y="11"/>
                  </a:moveTo>
                  <a:lnTo>
                    <a:pt x="44" y="11"/>
                  </a:lnTo>
                  <a:lnTo>
                    <a:pt x="44" y="11"/>
                  </a:lnTo>
                  <a:lnTo>
                    <a:pt x="44" y="11"/>
                  </a:lnTo>
                  <a:lnTo>
                    <a:pt x="44" y="11"/>
                  </a:lnTo>
                  <a:lnTo>
                    <a:pt x="11" y="11"/>
                  </a:lnTo>
                  <a:lnTo>
                    <a:pt x="11" y="44"/>
                  </a:lnTo>
                  <a:lnTo>
                    <a:pt x="33" y="44"/>
                  </a:lnTo>
                  <a:lnTo>
                    <a:pt x="33" y="44"/>
                  </a:lnTo>
                  <a:lnTo>
                    <a:pt x="44" y="44"/>
                  </a:lnTo>
                  <a:lnTo>
                    <a:pt x="44" y="44"/>
                  </a:lnTo>
                  <a:lnTo>
                    <a:pt x="44" y="44"/>
                  </a:lnTo>
                  <a:lnTo>
                    <a:pt x="44" y="44"/>
                  </a:lnTo>
                  <a:lnTo>
                    <a:pt x="44" y="44"/>
                  </a:lnTo>
                  <a:lnTo>
                    <a:pt x="33" y="55"/>
                  </a:lnTo>
                  <a:lnTo>
                    <a:pt x="33" y="55"/>
                  </a:lnTo>
                  <a:lnTo>
                    <a:pt x="11" y="55"/>
                  </a:lnTo>
                  <a:lnTo>
                    <a:pt x="11" y="88"/>
                  </a:lnTo>
                  <a:lnTo>
                    <a:pt x="11" y="88"/>
                  </a:lnTo>
                  <a:lnTo>
                    <a:pt x="11" y="88"/>
                  </a:lnTo>
                  <a:lnTo>
                    <a:pt x="11" y="88"/>
                  </a:lnTo>
                  <a:lnTo>
                    <a:pt x="0" y="88"/>
                  </a:lnTo>
                  <a:lnTo>
                    <a:pt x="0" y="88"/>
                  </a:lnTo>
                  <a:lnTo>
                    <a:pt x="0" y="88"/>
                  </a:lnTo>
                  <a:lnTo>
                    <a:pt x="0" y="88"/>
                  </a:lnTo>
                  <a:lnTo>
                    <a:pt x="0" y="88"/>
                  </a:lnTo>
                  <a:lnTo>
                    <a:pt x="0" y="11"/>
                  </a:lnTo>
                  <a:lnTo>
                    <a:pt x="0" y="0"/>
                  </a:lnTo>
                  <a:lnTo>
                    <a:pt x="0" y="0"/>
                  </a:lnTo>
                  <a:lnTo>
                    <a:pt x="44" y="0"/>
                  </a:lnTo>
                  <a:lnTo>
                    <a:pt x="44" y="0"/>
                  </a:lnTo>
                  <a:lnTo>
                    <a:pt x="44" y="0"/>
                  </a:lnTo>
                  <a:lnTo>
                    <a:pt x="44" y="11"/>
                  </a:lnTo>
                  <a:lnTo>
                    <a:pt x="44" y="11"/>
                  </a:ln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10" name="iş1ídê">
              <a:extLst>
                <a:ext uri="{FF2B5EF4-FFF2-40B4-BE49-F238E27FC236}">
                  <a16:creationId xmlns="" xmlns:a16="http://schemas.microsoft.com/office/drawing/2014/main" id="{2FB4C3C9-4726-4862-B43A-22AA1B80D926}"/>
                </a:ext>
              </a:extLst>
            </p:cNvPr>
            <p:cNvSpPr/>
            <p:nvPr/>
          </p:nvSpPr>
          <p:spPr bwMode="auto">
            <a:xfrm>
              <a:off x="2058003" y="1570211"/>
              <a:ext cx="4771" cy="38166"/>
            </a:xfrm>
            <a:custGeom>
              <a:avLst/>
              <a:gdLst/>
              <a:ahLst/>
              <a:cxnLst>
                <a:cxn ang="0">
                  <a:pos x="11" y="88"/>
                </a:cxn>
                <a:cxn ang="0">
                  <a:pos x="11" y="88"/>
                </a:cxn>
                <a:cxn ang="0">
                  <a:pos x="11" y="88"/>
                </a:cxn>
                <a:cxn ang="0">
                  <a:pos x="11" y="88"/>
                </a:cxn>
                <a:cxn ang="0">
                  <a:pos x="11" y="88"/>
                </a:cxn>
                <a:cxn ang="0">
                  <a:pos x="11" y="88"/>
                </a:cxn>
                <a:cxn ang="0">
                  <a:pos x="0" y="88"/>
                </a:cxn>
                <a:cxn ang="0">
                  <a:pos x="0" y="88"/>
                </a:cxn>
                <a:cxn ang="0">
                  <a:pos x="0" y="88"/>
                </a:cxn>
                <a:cxn ang="0">
                  <a:pos x="0" y="0"/>
                </a:cxn>
                <a:cxn ang="0">
                  <a:pos x="0" y="0"/>
                </a:cxn>
                <a:cxn ang="0">
                  <a:pos x="0" y="0"/>
                </a:cxn>
                <a:cxn ang="0">
                  <a:pos x="11" y="0"/>
                </a:cxn>
                <a:cxn ang="0">
                  <a:pos x="11" y="0"/>
                </a:cxn>
                <a:cxn ang="0">
                  <a:pos x="11" y="0"/>
                </a:cxn>
                <a:cxn ang="0">
                  <a:pos x="11" y="0"/>
                </a:cxn>
                <a:cxn ang="0">
                  <a:pos x="11" y="0"/>
                </a:cxn>
                <a:cxn ang="0">
                  <a:pos x="11" y="0"/>
                </a:cxn>
                <a:cxn ang="0">
                  <a:pos x="11" y="88"/>
                </a:cxn>
              </a:cxnLst>
              <a:rect l="0" t="0" r="r" b="b"/>
              <a:pathLst>
                <a:path w="11" h="88">
                  <a:moveTo>
                    <a:pt x="11" y="88"/>
                  </a:moveTo>
                  <a:lnTo>
                    <a:pt x="11" y="88"/>
                  </a:lnTo>
                  <a:lnTo>
                    <a:pt x="11" y="88"/>
                  </a:lnTo>
                  <a:lnTo>
                    <a:pt x="11" y="88"/>
                  </a:lnTo>
                  <a:lnTo>
                    <a:pt x="11" y="88"/>
                  </a:lnTo>
                  <a:lnTo>
                    <a:pt x="11" y="88"/>
                  </a:lnTo>
                  <a:lnTo>
                    <a:pt x="0" y="88"/>
                  </a:lnTo>
                  <a:lnTo>
                    <a:pt x="0" y="88"/>
                  </a:lnTo>
                  <a:lnTo>
                    <a:pt x="0" y="88"/>
                  </a:lnTo>
                  <a:lnTo>
                    <a:pt x="0" y="0"/>
                  </a:lnTo>
                  <a:lnTo>
                    <a:pt x="0" y="0"/>
                  </a:lnTo>
                  <a:lnTo>
                    <a:pt x="0" y="0"/>
                  </a:lnTo>
                  <a:lnTo>
                    <a:pt x="11" y="0"/>
                  </a:lnTo>
                  <a:lnTo>
                    <a:pt x="11" y="0"/>
                  </a:lnTo>
                  <a:lnTo>
                    <a:pt x="11" y="0"/>
                  </a:lnTo>
                  <a:lnTo>
                    <a:pt x="11" y="0"/>
                  </a:lnTo>
                  <a:lnTo>
                    <a:pt x="11" y="0"/>
                  </a:lnTo>
                  <a:lnTo>
                    <a:pt x="11" y="0"/>
                  </a:lnTo>
                  <a:lnTo>
                    <a:pt x="11" y="88"/>
                  </a:ln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11" name="isļíďê">
              <a:extLst>
                <a:ext uri="{FF2B5EF4-FFF2-40B4-BE49-F238E27FC236}">
                  <a16:creationId xmlns="" xmlns:a16="http://schemas.microsoft.com/office/drawing/2014/main" id="{091E38C3-8F33-460E-A24D-5B6D39378840}"/>
                </a:ext>
              </a:extLst>
            </p:cNvPr>
            <p:cNvSpPr/>
            <p:nvPr/>
          </p:nvSpPr>
          <p:spPr bwMode="auto">
            <a:xfrm>
              <a:off x="2072316" y="1570211"/>
              <a:ext cx="24288" cy="38166"/>
            </a:xfrm>
            <a:custGeom>
              <a:avLst/>
              <a:gdLst/>
              <a:ahLst/>
              <a:cxnLst>
                <a:cxn ang="0">
                  <a:pos x="5" y="7"/>
                </a:cxn>
                <a:cxn ang="0">
                  <a:pos x="5" y="7"/>
                </a:cxn>
                <a:cxn ang="0">
                  <a:pos x="5" y="7"/>
                </a:cxn>
                <a:cxn ang="0">
                  <a:pos x="5" y="7"/>
                </a:cxn>
                <a:cxn ang="0">
                  <a:pos x="5" y="7"/>
                </a:cxn>
                <a:cxn ang="0">
                  <a:pos x="5" y="7"/>
                </a:cxn>
                <a:cxn ang="0">
                  <a:pos x="4" y="8"/>
                </a:cxn>
                <a:cxn ang="0">
                  <a:pos x="4" y="8"/>
                </a:cxn>
                <a:cxn ang="0">
                  <a:pos x="3" y="8"/>
                </a:cxn>
                <a:cxn ang="0">
                  <a:pos x="2" y="8"/>
                </a:cxn>
                <a:cxn ang="0">
                  <a:pos x="1" y="7"/>
                </a:cxn>
                <a:cxn ang="0">
                  <a:pos x="0" y="6"/>
                </a:cxn>
                <a:cxn ang="0">
                  <a:pos x="0" y="4"/>
                </a:cxn>
                <a:cxn ang="0">
                  <a:pos x="0" y="2"/>
                </a:cxn>
                <a:cxn ang="0">
                  <a:pos x="1" y="1"/>
                </a:cxn>
                <a:cxn ang="0">
                  <a:pos x="2" y="0"/>
                </a:cxn>
                <a:cxn ang="0">
                  <a:pos x="3" y="0"/>
                </a:cxn>
                <a:cxn ang="0">
                  <a:pos x="4" y="0"/>
                </a:cxn>
                <a:cxn ang="0">
                  <a:pos x="4" y="0"/>
                </a:cxn>
                <a:cxn ang="0">
                  <a:pos x="5" y="1"/>
                </a:cxn>
                <a:cxn ang="0">
                  <a:pos x="5" y="1"/>
                </a:cxn>
                <a:cxn ang="0">
                  <a:pos x="5" y="1"/>
                </a:cxn>
                <a:cxn ang="0">
                  <a:pos x="5" y="1"/>
                </a:cxn>
                <a:cxn ang="0">
                  <a:pos x="5" y="1"/>
                </a:cxn>
                <a:cxn ang="0">
                  <a:pos x="5" y="1"/>
                </a:cxn>
                <a:cxn ang="0">
                  <a:pos x="5" y="2"/>
                </a:cxn>
                <a:cxn ang="0">
                  <a:pos x="5" y="2"/>
                </a:cxn>
                <a:cxn ang="0">
                  <a:pos x="5" y="2"/>
                </a:cxn>
                <a:cxn ang="0">
                  <a:pos x="5" y="2"/>
                </a:cxn>
                <a:cxn ang="0">
                  <a:pos x="5" y="2"/>
                </a:cxn>
                <a:cxn ang="0">
                  <a:pos x="4" y="1"/>
                </a:cxn>
                <a:cxn ang="0">
                  <a:pos x="4" y="1"/>
                </a:cxn>
                <a:cxn ang="0">
                  <a:pos x="3" y="1"/>
                </a:cxn>
                <a:cxn ang="0">
                  <a:pos x="2" y="1"/>
                </a:cxn>
                <a:cxn ang="0">
                  <a:pos x="1" y="2"/>
                </a:cxn>
                <a:cxn ang="0">
                  <a:pos x="1" y="3"/>
                </a:cxn>
                <a:cxn ang="0">
                  <a:pos x="1" y="4"/>
                </a:cxn>
                <a:cxn ang="0">
                  <a:pos x="1" y="5"/>
                </a:cxn>
                <a:cxn ang="0">
                  <a:pos x="1" y="6"/>
                </a:cxn>
                <a:cxn ang="0">
                  <a:pos x="2" y="7"/>
                </a:cxn>
                <a:cxn ang="0">
                  <a:pos x="3" y="7"/>
                </a:cxn>
                <a:cxn ang="0">
                  <a:pos x="4" y="7"/>
                </a:cxn>
                <a:cxn ang="0">
                  <a:pos x="5" y="7"/>
                </a:cxn>
                <a:cxn ang="0">
                  <a:pos x="5" y="6"/>
                </a:cxn>
                <a:cxn ang="0">
                  <a:pos x="5" y="6"/>
                </a:cxn>
                <a:cxn ang="0">
                  <a:pos x="5" y="6"/>
                </a:cxn>
                <a:cxn ang="0">
                  <a:pos x="5" y="6"/>
                </a:cxn>
                <a:cxn ang="0">
                  <a:pos x="5" y="7"/>
                </a:cxn>
              </a:cxnLst>
              <a:rect l="0" t="0" r="r" b="b"/>
              <a:pathLst>
                <a:path w="5" h="8">
                  <a:moveTo>
                    <a:pt x="5" y="7"/>
                  </a:move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4" y="8"/>
                    <a:pt x="4" y="8"/>
                    <a:pt x="4" y="8"/>
                  </a:cubicBezTo>
                  <a:cubicBezTo>
                    <a:pt x="4" y="8"/>
                    <a:pt x="4" y="8"/>
                    <a:pt x="4" y="8"/>
                  </a:cubicBezTo>
                  <a:cubicBezTo>
                    <a:pt x="3" y="8"/>
                    <a:pt x="3" y="8"/>
                    <a:pt x="3" y="8"/>
                  </a:cubicBezTo>
                  <a:cubicBezTo>
                    <a:pt x="3" y="8"/>
                    <a:pt x="2" y="8"/>
                    <a:pt x="2" y="8"/>
                  </a:cubicBezTo>
                  <a:cubicBezTo>
                    <a:pt x="1" y="8"/>
                    <a:pt x="1" y="7"/>
                    <a:pt x="1" y="7"/>
                  </a:cubicBezTo>
                  <a:cubicBezTo>
                    <a:pt x="0" y="7"/>
                    <a:pt x="0" y="6"/>
                    <a:pt x="0" y="6"/>
                  </a:cubicBezTo>
                  <a:cubicBezTo>
                    <a:pt x="0" y="5"/>
                    <a:pt x="0" y="5"/>
                    <a:pt x="0" y="4"/>
                  </a:cubicBezTo>
                  <a:cubicBezTo>
                    <a:pt x="0" y="4"/>
                    <a:pt x="0" y="3"/>
                    <a:pt x="0" y="2"/>
                  </a:cubicBezTo>
                  <a:cubicBezTo>
                    <a:pt x="0" y="2"/>
                    <a:pt x="0" y="2"/>
                    <a:pt x="1" y="1"/>
                  </a:cubicBezTo>
                  <a:cubicBezTo>
                    <a:pt x="1" y="1"/>
                    <a:pt x="1" y="1"/>
                    <a:pt x="2" y="0"/>
                  </a:cubicBezTo>
                  <a:cubicBezTo>
                    <a:pt x="2" y="0"/>
                    <a:pt x="3" y="0"/>
                    <a:pt x="3" y="0"/>
                  </a:cubicBezTo>
                  <a:cubicBezTo>
                    <a:pt x="4" y="0"/>
                    <a:pt x="4" y="0"/>
                    <a:pt x="4" y="0"/>
                  </a:cubicBezTo>
                  <a:cubicBezTo>
                    <a:pt x="4" y="0"/>
                    <a:pt x="4" y="0"/>
                    <a:pt x="4" y="0"/>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4" y="1"/>
                    <a:pt x="4" y="1"/>
                    <a:pt x="4" y="1"/>
                  </a:cubicBezTo>
                  <a:cubicBezTo>
                    <a:pt x="4" y="1"/>
                    <a:pt x="4" y="1"/>
                    <a:pt x="4" y="1"/>
                  </a:cubicBezTo>
                  <a:cubicBezTo>
                    <a:pt x="3" y="1"/>
                    <a:pt x="3" y="1"/>
                    <a:pt x="3" y="1"/>
                  </a:cubicBezTo>
                  <a:cubicBezTo>
                    <a:pt x="2" y="1"/>
                    <a:pt x="2" y="1"/>
                    <a:pt x="2" y="1"/>
                  </a:cubicBezTo>
                  <a:cubicBezTo>
                    <a:pt x="1" y="2"/>
                    <a:pt x="1" y="2"/>
                    <a:pt x="1" y="2"/>
                  </a:cubicBezTo>
                  <a:cubicBezTo>
                    <a:pt x="1" y="2"/>
                    <a:pt x="1" y="2"/>
                    <a:pt x="1" y="3"/>
                  </a:cubicBezTo>
                  <a:cubicBezTo>
                    <a:pt x="1" y="3"/>
                    <a:pt x="1" y="4"/>
                    <a:pt x="1" y="4"/>
                  </a:cubicBezTo>
                  <a:cubicBezTo>
                    <a:pt x="1" y="5"/>
                    <a:pt x="1" y="5"/>
                    <a:pt x="1" y="5"/>
                  </a:cubicBezTo>
                  <a:cubicBezTo>
                    <a:pt x="1" y="6"/>
                    <a:pt x="1" y="6"/>
                    <a:pt x="1" y="6"/>
                  </a:cubicBezTo>
                  <a:cubicBezTo>
                    <a:pt x="2" y="7"/>
                    <a:pt x="2" y="7"/>
                    <a:pt x="2" y="7"/>
                  </a:cubicBezTo>
                  <a:cubicBezTo>
                    <a:pt x="3" y="7"/>
                    <a:pt x="3" y="7"/>
                    <a:pt x="3" y="7"/>
                  </a:cubicBezTo>
                  <a:cubicBezTo>
                    <a:pt x="4" y="7"/>
                    <a:pt x="4" y="7"/>
                    <a:pt x="4" y="7"/>
                  </a:cubicBezTo>
                  <a:cubicBezTo>
                    <a:pt x="5" y="7"/>
                    <a:pt x="5" y="7"/>
                    <a:pt x="5" y="7"/>
                  </a:cubicBezTo>
                  <a:cubicBezTo>
                    <a:pt x="5" y="6"/>
                    <a:pt x="5" y="6"/>
                    <a:pt x="5" y="6"/>
                  </a:cubicBezTo>
                  <a:cubicBezTo>
                    <a:pt x="5" y="6"/>
                    <a:pt x="5" y="6"/>
                    <a:pt x="5" y="6"/>
                  </a:cubicBezTo>
                  <a:cubicBezTo>
                    <a:pt x="5" y="6"/>
                    <a:pt x="5" y="6"/>
                    <a:pt x="5" y="6"/>
                  </a:cubicBezTo>
                  <a:cubicBezTo>
                    <a:pt x="5" y="6"/>
                    <a:pt x="5" y="6"/>
                    <a:pt x="5" y="6"/>
                  </a:cubicBezTo>
                  <a:cubicBezTo>
                    <a:pt x="5" y="7"/>
                    <a:pt x="5" y="7"/>
                    <a:pt x="5" y="7"/>
                  </a:cubicBez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12" name="isḻïḋé">
              <a:extLst>
                <a:ext uri="{FF2B5EF4-FFF2-40B4-BE49-F238E27FC236}">
                  <a16:creationId xmlns="" xmlns:a16="http://schemas.microsoft.com/office/drawing/2014/main" id="{C2B3B344-2A24-407F-8DFB-612DBBB907CC}"/>
                </a:ext>
              </a:extLst>
            </p:cNvPr>
            <p:cNvSpPr/>
            <p:nvPr/>
          </p:nvSpPr>
          <p:spPr bwMode="auto">
            <a:xfrm>
              <a:off x="2101374" y="1570211"/>
              <a:ext cx="28625" cy="38166"/>
            </a:xfrm>
            <a:custGeom>
              <a:avLst/>
              <a:gdLst/>
              <a:ahLst/>
              <a:cxnLst>
                <a:cxn ang="0">
                  <a:pos x="66" y="77"/>
                </a:cxn>
                <a:cxn ang="0">
                  <a:pos x="66" y="88"/>
                </a:cxn>
                <a:cxn ang="0">
                  <a:pos x="66" y="88"/>
                </a:cxn>
                <a:cxn ang="0">
                  <a:pos x="66" y="88"/>
                </a:cxn>
                <a:cxn ang="0">
                  <a:pos x="66" y="88"/>
                </a:cxn>
                <a:cxn ang="0">
                  <a:pos x="66" y="88"/>
                </a:cxn>
                <a:cxn ang="0">
                  <a:pos x="55" y="88"/>
                </a:cxn>
                <a:cxn ang="0">
                  <a:pos x="55" y="88"/>
                </a:cxn>
                <a:cxn ang="0">
                  <a:pos x="55" y="88"/>
                </a:cxn>
                <a:cxn ang="0">
                  <a:pos x="55" y="66"/>
                </a:cxn>
                <a:cxn ang="0">
                  <a:pos x="11" y="66"/>
                </a:cxn>
                <a:cxn ang="0">
                  <a:pos x="11" y="88"/>
                </a:cxn>
                <a:cxn ang="0">
                  <a:pos x="11" y="88"/>
                </a:cxn>
                <a:cxn ang="0">
                  <a:pos x="11" y="88"/>
                </a:cxn>
                <a:cxn ang="0">
                  <a:pos x="11" y="88"/>
                </a:cxn>
                <a:cxn ang="0">
                  <a:pos x="0" y="88"/>
                </a:cxn>
                <a:cxn ang="0">
                  <a:pos x="0" y="88"/>
                </a:cxn>
                <a:cxn ang="0">
                  <a:pos x="0" y="88"/>
                </a:cxn>
                <a:cxn ang="0">
                  <a:pos x="0" y="88"/>
                </a:cxn>
                <a:cxn ang="0">
                  <a:pos x="0" y="77"/>
                </a:cxn>
                <a:cxn ang="0">
                  <a:pos x="22" y="0"/>
                </a:cxn>
                <a:cxn ang="0">
                  <a:pos x="22" y="0"/>
                </a:cxn>
                <a:cxn ang="0">
                  <a:pos x="33" y="0"/>
                </a:cxn>
                <a:cxn ang="0">
                  <a:pos x="33" y="0"/>
                </a:cxn>
                <a:cxn ang="0">
                  <a:pos x="33" y="0"/>
                </a:cxn>
                <a:cxn ang="0">
                  <a:pos x="33" y="0"/>
                </a:cxn>
                <a:cxn ang="0">
                  <a:pos x="44" y="0"/>
                </a:cxn>
                <a:cxn ang="0">
                  <a:pos x="44" y="0"/>
                </a:cxn>
                <a:cxn ang="0">
                  <a:pos x="44" y="0"/>
                </a:cxn>
                <a:cxn ang="0">
                  <a:pos x="66" y="77"/>
                </a:cxn>
                <a:cxn ang="0">
                  <a:pos x="33" y="11"/>
                </a:cxn>
                <a:cxn ang="0">
                  <a:pos x="33" y="11"/>
                </a:cxn>
                <a:cxn ang="0">
                  <a:pos x="22" y="55"/>
                </a:cxn>
                <a:cxn ang="0">
                  <a:pos x="44" y="55"/>
                </a:cxn>
                <a:cxn ang="0">
                  <a:pos x="33" y="11"/>
                </a:cxn>
              </a:cxnLst>
              <a:rect l="0" t="0" r="r" b="b"/>
              <a:pathLst>
                <a:path w="66" h="88">
                  <a:moveTo>
                    <a:pt x="66" y="77"/>
                  </a:moveTo>
                  <a:lnTo>
                    <a:pt x="66" y="88"/>
                  </a:lnTo>
                  <a:lnTo>
                    <a:pt x="66" y="88"/>
                  </a:lnTo>
                  <a:lnTo>
                    <a:pt x="66" y="88"/>
                  </a:lnTo>
                  <a:lnTo>
                    <a:pt x="66" y="88"/>
                  </a:lnTo>
                  <a:lnTo>
                    <a:pt x="66" y="88"/>
                  </a:lnTo>
                  <a:lnTo>
                    <a:pt x="55" y="88"/>
                  </a:lnTo>
                  <a:lnTo>
                    <a:pt x="55" y="88"/>
                  </a:lnTo>
                  <a:lnTo>
                    <a:pt x="55" y="88"/>
                  </a:lnTo>
                  <a:lnTo>
                    <a:pt x="55" y="66"/>
                  </a:lnTo>
                  <a:lnTo>
                    <a:pt x="11" y="66"/>
                  </a:lnTo>
                  <a:lnTo>
                    <a:pt x="11" y="88"/>
                  </a:lnTo>
                  <a:lnTo>
                    <a:pt x="11" y="88"/>
                  </a:lnTo>
                  <a:lnTo>
                    <a:pt x="11" y="88"/>
                  </a:lnTo>
                  <a:lnTo>
                    <a:pt x="11" y="88"/>
                  </a:lnTo>
                  <a:lnTo>
                    <a:pt x="0" y="88"/>
                  </a:lnTo>
                  <a:lnTo>
                    <a:pt x="0" y="88"/>
                  </a:lnTo>
                  <a:lnTo>
                    <a:pt x="0" y="88"/>
                  </a:lnTo>
                  <a:lnTo>
                    <a:pt x="0" y="88"/>
                  </a:lnTo>
                  <a:lnTo>
                    <a:pt x="0" y="77"/>
                  </a:lnTo>
                  <a:lnTo>
                    <a:pt x="22" y="0"/>
                  </a:lnTo>
                  <a:lnTo>
                    <a:pt x="22" y="0"/>
                  </a:lnTo>
                  <a:lnTo>
                    <a:pt x="33" y="0"/>
                  </a:lnTo>
                  <a:lnTo>
                    <a:pt x="33" y="0"/>
                  </a:lnTo>
                  <a:lnTo>
                    <a:pt x="33" y="0"/>
                  </a:lnTo>
                  <a:lnTo>
                    <a:pt x="33" y="0"/>
                  </a:lnTo>
                  <a:lnTo>
                    <a:pt x="44" y="0"/>
                  </a:lnTo>
                  <a:lnTo>
                    <a:pt x="44" y="0"/>
                  </a:lnTo>
                  <a:lnTo>
                    <a:pt x="44" y="0"/>
                  </a:lnTo>
                  <a:lnTo>
                    <a:pt x="66" y="77"/>
                  </a:lnTo>
                  <a:close/>
                  <a:moveTo>
                    <a:pt x="33" y="11"/>
                  </a:moveTo>
                  <a:lnTo>
                    <a:pt x="33" y="11"/>
                  </a:lnTo>
                  <a:lnTo>
                    <a:pt x="22" y="55"/>
                  </a:lnTo>
                  <a:lnTo>
                    <a:pt x="44" y="55"/>
                  </a:lnTo>
                  <a:lnTo>
                    <a:pt x="33" y="11"/>
                  </a:ln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13" name="isľíḍé">
              <a:extLst>
                <a:ext uri="{FF2B5EF4-FFF2-40B4-BE49-F238E27FC236}">
                  <a16:creationId xmlns="" xmlns:a16="http://schemas.microsoft.com/office/drawing/2014/main" id="{95601939-AA87-43E4-B97C-68964CA0AFC9}"/>
                </a:ext>
              </a:extLst>
            </p:cNvPr>
            <p:cNvSpPr/>
            <p:nvPr/>
          </p:nvSpPr>
          <p:spPr bwMode="auto">
            <a:xfrm>
              <a:off x="2129999" y="1570211"/>
              <a:ext cx="23854" cy="38166"/>
            </a:xfrm>
            <a:custGeom>
              <a:avLst/>
              <a:gdLst/>
              <a:ahLst/>
              <a:cxnLst>
                <a:cxn ang="0">
                  <a:pos x="55" y="11"/>
                </a:cxn>
                <a:cxn ang="0">
                  <a:pos x="55" y="11"/>
                </a:cxn>
                <a:cxn ang="0">
                  <a:pos x="55" y="11"/>
                </a:cxn>
                <a:cxn ang="0">
                  <a:pos x="55" y="11"/>
                </a:cxn>
                <a:cxn ang="0">
                  <a:pos x="55" y="11"/>
                </a:cxn>
                <a:cxn ang="0">
                  <a:pos x="33" y="11"/>
                </a:cxn>
                <a:cxn ang="0">
                  <a:pos x="33" y="88"/>
                </a:cxn>
                <a:cxn ang="0">
                  <a:pos x="33" y="88"/>
                </a:cxn>
                <a:cxn ang="0">
                  <a:pos x="33" y="88"/>
                </a:cxn>
                <a:cxn ang="0">
                  <a:pos x="33" y="88"/>
                </a:cxn>
                <a:cxn ang="0">
                  <a:pos x="22" y="88"/>
                </a:cxn>
                <a:cxn ang="0">
                  <a:pos x="22" y="88"/>
                </a:cxn>
                <a:cxn ang="0">
                  <a:pos x="22" y="88"/>
                </a:cxn>
                <a:cxn ang="0">
                  <a:pos x="22" y="88"/>
                </a:cxn>
                <a:cxn ang="0">
                  <a:pos x="22" y="88"/>
                </a:cxn>
                <a:cxn ang="0">
                  <a:pos x="22" y="11"/>
                </a:cxn>
                <a:cxn ang="0">
                  <a:pos x="0" y="11"/>
                </a:cxn>
                <a:cxn ang="0">
                  <a:pos x="0" y="11"/>
                </a:cxn>
                <a:cxn ang="0">
                  <a:pos x="0" y="11"/>
                </a:cxn>
                <a:cxn ang="0">
                  <a:pos x="0" y="11"/>
                </a:cxn>
                <a:cxn ang="0">
                  <a:pos x="0" y="11"/>
                </a:cxn>
                <a:cxn ang="0">
                  <a:pos x="0" y="11"/>
                </a:cxn>
                <a:cxn ang="0">
                  <a:pos x="0" y="0"/>
                </a:cxn>
                <a:cxn ang="0">
                  <a:pos x="0" y="0"/>
                </a:cxn>
                <a:cxn ang="0">
                  <a:pos x="0" y="0"/>
                </a:cxn>
                <a:cxn ang="0">
                  <a:pos x="55" y="0"/>
                </a:cxn>
                <a:cxn ang="0">
                  <a:pos x="55" y="0"/>
                </a:cxn>
                <a:cxn ang="0">
                  <a:pos x="55" y="0"/>
                </a:cxn>
                <a:cxn ang="0">
                  <a:pos x="55" y="11"/>
                </a:cxn>
                <a:cxn ang="0">
                  <a:pos x="55" y="11"/>
                </a:cxn>
              </a:cxnLst>
              <a:rect l="0" t="0" r="r" b="b"/>
              <a:pathLst>
                <a:path w="55" h="88">
                  <a:moveTo>
                    <a:pt x="55" y="11"/>
                  </a:moveTo>
                  <a:lnTo>
                    <a:pt x="55" y="11"/>
                  </a:lnTo>
                  <a:lnTo>
                    <a:pt x="55" y="11"/>
                  </a:lnTo>
                  <a:lnTo>
                    <a:pt x="55" y="11"/>
                  </a:lnTo>
                  <a:lnTo>
                    <a:pt x="55" y="11"/>
                  </a:lnTo>
                  <a:lnTo>
                    <a:pt x="33" y="11"/>
                  </a:lnTo>
                  <a:lnTo>
                    <a:pt x="33" y="88"/>
                  </a:lnTo>
                  <a:lnTo>
                    <a:pt x="33" y="88"/>
                  </a:lnTo>
                  <a:lnTo>
                    <a:pt x="33" y="88"/>
                  </a:lnTo>
                  <a:lnTo>
                    <a:pt x="33" y="88"/>
                  </a:lnTo>
                  <a:lnTo>
                    <a:pt x="22" y="88"/>
                  </a:lnTo>
                  <a:lnTo>
                    <a:pt x="22" y="88"/>
                  </a:lnTo>
                  <a:lnTo>
                    <a:pt x="22" y="88"/>
                  </a:lnTo>
                  <a:lnTo>
                    <a:pt x="22" y="88"/>
                  </a:lnTo>
                  <a:lnTo>
                    <a:pt x="22" y="88"/>
                  </a:lnTo>
                  <a:lnTo>
                    <a:pt x="22" y="11"/>
                  </a:lnTo>
                  <a:lnTo>
                    <a:pt x="0" y="11"/>
                  </a:lnTo>
                  <a:lnTo>
                    <a:pt x="0" y="11"/>
                  </a:lnTo>
                  <a:lnTo>
                    <a:pt x="0" y="11"/>
                  </a:lnTo>
                  <a:lnTo>
                    <a:pt x="0" y="11"/>
                  </a:lnTo>
                  <a:lnTo>
                    <a:pt x="0" y="11"/>
                  </a:lnTo>
                  <a:lnTo>
                    <a:pt x="0" y="11"/>
                  </a:lnTo>
                  <a:lnTo>
                    <a:pt x="0" y="0"/>
                  </a:lnTo>
                  <a:lnTo>
                    <a:pt x="0" y="0"/>
                  </a:lnTo>
                  <a:lnTo>
                    <a:pt x="0" y="0"/>
                  </a:lnTo>
                  <a:lnTo>
                    <a:pt x="55" y="0"/>
                  </a:lnTo>
                  <a:lnTo>
                    <a:pt x="55" y="0"/>
                  </a:lnTo>
                  <a:lnTo>
                    <a:pt x="55" y="0"/>
                  </a:lnTo>
                  <a:lnTo>
                    <a:pt x="55" y="11"/>
                  </a:lnTo>
                  <a:lnTo>
                    <a:pt x="55" y="11"/>
                  </a:ln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14" name="işḻíḋe">
              <a:extLst>
                <a:ext uri="{FF2B5EF4-FFF2-40B4-BE49-F238E27FC236}">
                  <a16:creationId xmlns="" xmlns:a16="http://schemas.microsoft.com/office/drawing/2014/main" id="{86CF35E9-B967-4E71-8AB5-56F99E55F6F9}"/>
                </a:ext>
              </a:extLst>
            </p:cNvPr>
            <p:cNvSpPr/>
            <p:nvPr/>
          </p:nvSpPr>
          <p:spPr bwMode="auto">
            <a:xfrm>
              <a:off x="2158623" y="1570211"/>
              <a:ext cx="23854" cy="38166"/>
            </a:xfrm>
            <a:custGeom>
              <a:avLst/>
              <a:gdLst/>
              <a:ahLst/>
              <a:cxnLst>
                <a:cxn ang="0">
                  <a:pos x="55" y="77"/>
                </a:cxn>
                <a:cxn ang="0">
                  <a:pos x="55" y="88"/>
                </a:cxn>
                <a:cxn ang="0">
                  <a:pos x="55" y="88"/>
                </a:cxn>
                <a:cxn ang="0">
                  <a:pos x="44" y="88"/>
                </a:cxn>
                <a:cxn ang="0">
                  <a:pos x="44" y="88"/>
                </a:cxn>
                <a:cxn ang="0">
                  <a:pos x="11" y="88"/>
                </a:cxn>
                <a:cxn ang="0">
                  <a:pos x="11" y="88"/>
                </a:cxn>
                <a:cxn ang="0">
                  <a:pos x="0" y="77"/>
                </a:cxn>
                <a:cxn ang="0">
                  <a:pos x="0" y="11"/>
                </a:cxn>
                <a:cxn ang="0">
                  <a:pos x="11" y="0"/>
                </a:cxn>
                <a:cxn ang="0">
                  <a:pos x="11" y="0"/>
                </a:cxn>
                <a:cxn ang="0">
                  <a:pos x="44" y="0"/>
                </a:cxn>
                <a:cxn ang="0">
                  <a:pos x="44" y="0"/>
                </a:cxn>
                <a:cxn ang="0">
                  <a:pos x="44" y="0"/>
                </a:cxn>
                <a:cxn ang="0">
                  <a:pos x="55" y="11"/>
                </a:cxn>
                <a:cxn ang="0">
                  <a:pos x="55" y="11"/>
                </a:cxn>
                <a:cxn ang="0">
                  <a:pos x="55" y="11"/>
                </a:cxn>
                <a:cxn ang="0">
                  <a:pos x="44" y="11"/>
                </a:cxn>
                <a:cxn ang="0">
                  <a:pos x="44" y="11"/>
                </a:cxn>
                <a:cxn ang="0">
                  <a:pos x="44" y="11"/>
                </a:cxn>
                <a:cxn ang="0">
                  <a:pos x="11" y="11"/>
                </a:cxn>
                <a:cxn ang="0">
                  <a:pos x="11" y="33"/>
                </a:cxn>
                <a:cxn ang="0">
                  <a:pos x="44" y="33"/>
                </a:cxn>
                <a:cxn ang="0">
                  <a:pos x="44" y="44"/>
                </a:cxn>
                <a:cxn ang="0">
                  <a:pos x="44" y="44"/>
                </a:cxn>
                <a:cxn ang="0">
                  <a:pos x="44" y="44"/>
                </a:cxn>
                <a:cxn ang="0">
                  <a:pos x="44" y="44"/>
                </a:cxn>
                <a:cxn ang="0">
                  <a:pos x="44" y="44"/>
                </a:cxn>
                <a:cxn ang="0">
                  <a:pos x="44" y="44"/>
                </a:cxn>
                <a:cxn ang="0">
                  <a:pos x="44" y="44"/>
                </a:cxn>
                <a:cxn ang="0">
                  <a:pos x="44" y="44"/>
                </a:cxn>
                <a:cxn ang="0">
                  <a:pos x="11" y="44"/>
                </a:cxn>
                <a:cxn ang="0">
                  <a:pos x="11" y="77"/>
                </a:cxn>
                <a:cxn ang="0">
                  <a:pos x="44" y="77"/>
                </a:cxn>
                <a:cxn ang="0">
                  <a:pos x="44" y="77"/>
                </a:cxn>
                <a:cxn ang="0">
                  <a:pos x="55" y="77"/>
                </a:cxn>
                <a:cxn ang="0">
                  <a:pos x="55" y="77"/>
                </a:cxn>
                <a:cxn ang="0">
                  <a:pos x="55" y="77"/>
                </a:cxn>
              </a:cxnLst>
              <a:rect l="0" t="0" r="r" b="b"/>
              <a:pathLst>
                <a:path w="55" h="88">
                  <a:moveTo>
                    <a:pt x="55" y="77"/>
                  </a:moveTo>
                  <a:lnTo>
                    <a:pt x="55" y="88"/>
                  </a:lnTo>
                  <a:lnTo>
                    <a:pt x="55" y="88"/>
                  </a:lnTo>
                  <a:lnTo>
                    <a:pt x="44" y="88"/>
                  </a:lnTo>
                  <a:lnTo>
                    <a:pt x="44" y="88"/>
                  </a:lnTo>
                  <a:lnTo>
                    <a:pt x="11" y="88"/>
                  </a:lnTo>
                  <a:lnTo>
                    <a:pt x="11" y="88"/>
                  </a:lnTo>
                  <a:lnTo>
                    <a:pt x="0" y="77"/>
                  </a:lnTo>
                  <a:lnTo>
                    <a:pt x="0" y="11"/>
                  </a:lnTo>
                  <a:lnTo>
                    <a:pt x="11" y="0"/>
                  </a:lnTo>
                  <a:lnTo>
                    <a:pt x="11" y="0"/>
                  </a:lnTo>
                  <a:lnTo>
                    <a:pt x="44" y="0"/>
                  </a:lnTo>
                  <a:lnTo>
                    <a:pt x="44" y="0"/>
                  </a:lnTo>
                  <a:lnTo>
                    <a:pt x="44" y="0"/>
                  </a:lnTo>
                  <a:lnTo>
                    <a:pt x="55" y="11"/>
                  </a:lnTo>
                  <a:lnTo>
                    <a:pt x="55" y="11"/>
                  </a:lnTo>
                  <a:lnTo>
                    <a:pt x="55" y="11"/>
                  </a:lnTo>
                  <a:lnTo>
                    <a:pt x="44" y="11"/>
                  </a:lnTo>
                  <a:lnTo>
                    <a:pt x="44" y="11"/>
                  </a:lnTo>
                  <a:lnTo>
                    <a:pt x="44" y="11"/>
                  </a:lnTo>
                  <a:lnTo>
                    <a:pt x="11" y="11"/>
                  </a:lnTo>
                  <a:lnTo>
                    <a:pt x="11" y="33"/>
                  </a:lnTo>
                  <a:lnTo>
                    <a:pt x="44" y="33"/>
                  </a:lnTo>
                  <a:lnTo>
                    <a:pt x="44" y="44"/>
                  </a:lnTo>
                  <a:lnTo>
                    <a:pt x="44" y="44"/>
                  </a:lnTo>
                  <a:lnTo>
                    <a:pt x="44" y="44"/>
                  </a:lnTo>
                  <a:lnTo>
                    <a:pt x="44" y="44"/>
                  </a:lnTo>
                  <a:lnTo>
                    <a:pt x="44" y="44"/>
                  </a:lnTo>
                  <a:lnTo>
                    <a:pt x="44" y="44"/>
                  </a:lnTo>
                  <a:lnTo>
                    <a:pt x="44" y="44"/>
                  </a:lnTo>
                  <a:lnTo>
                    <a:pt x="44" y="44"/>
                  </a:lnTo>
                  <a:lnTo>
                    <a:pt x="11" y="44"/>
                  </a:lnTo>
                  <a:lnTo>
                    <a:pt x="11" y="77"/>
                  </a:lnTo>
                  <a:lnTo>
                    <a:pt x="44" y="77"/>
                  </a:lnTo>
                  <a:lnTo>
                    <a:pt x="44" y="77"/>
                  </a:lnTo>
                  <a:lnTo>
                    <a:pt x="55" y="77"/>
                  </a:lnTo>
                  <a:lnTo>
                    <a:pt x="55" y="77"/>
                  </a:lnTo>
                  <a:lnTo>
                    <a:pt x="55" y="77"/>
                  </a:ln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15" name="ïŝ1îḋé">
              <a:extLst>
                <a:ext uri="{FF2B5EF4-FFF2-40B4-BE49-F238E27FC236}">
                  <a16:creationId xmlns="" xmlns:a16="http://schemas.microsoft.com/office/drawing/2014/main" id="{4B76BBDC-BCFC-4857-AB55-7584A89A7372}"/>
                </a:ext>
              </a:extLst>
            </p:cNvPr>
            <p:cNvSpPr/>
            <p:nvPr/>
          </p:nvSpPr>
          <p:spPr bwMode="auto">
            <a:xfrm>
              <a:off x="1867172" y="1541587"/>
              <a:ext cx="343930" cy="9542"/>
            </a:xfrm>
            <a:prstGeom prst="rect">
              <a:avLst/>
            </a:prstGeom>
            <a:solidFill>
              <a:schemeClr val="accent1"/>
            </a:solidFill>
            <a:ln w="9525">
              <a:noFill/>
              <a:miter lim="800000"/>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16" name="iSḷîḋê">
              <a:extLst>
                <a:ext uri="{FF2B5EF4-FFF2-40B4-BE49-F238E27FC236}">
                  <a16:creationId xmlns="" xmlns:a16="http://schemas.microsoft.com/office/drawing/2014/main" id="{33741884-3CC3-49A7-B0DD-15520105EB21}"/>
                </a:ext>
              </a:extLst>
            </p:cNvPr>
            <p:cNvSpPr/>
            <p:nvPr/>
          </p:nvSpPr>
          <p:spPr bwMode="auto">
            <a:xfrm>
              <a:off x="1867172" y="1632231"/>
              <a:ext cx="343930" cy="4771"/>
            </a:xfrm>
            <a:prstGeom prst="rect">
              <a:avLst/>
            </a:prstGeom>
            <a:solidFill>
              <a:srgbClr val="CE4A41"/>
            </a:solidFill>
            <a:ln w="9525">
              <a:noFill/>
              <a:miter lim="800000"/>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17" name="íṡlîḑê">
              <a:extLst>
                <a:ext uri="{FF2B5EF4-FFF2-40B4-BE49-F238E27FC236}">
                  <a16:creationId xmlns="" xmlns:a16="http://schemas.microsoft.com/office/drawing/2014/main" id="{0D95303D-979A-4556-BB3C-192DAFBEA9C9}"/>
                </a:ext>
              </a:extLst>
            </p:cNvPr>
            <p:cNvSpPr/>
            <p:nvPr/>
          </p:nvSpPr>
          <p:spPr bwMode="auto">
            <a:xfrm>
              <a:off x="1891026" y="1794438"/>
              <a:ext cx="267597" cy="4771"/>
            </a:xfrm>
            <a:prstGeom prst="rect">
              <a:avLst/>
            </a:prstGeom>
            <a:solidFill>
              <a:srgbClr val="CE4A41"/>
            </a:solidFill>
            <a:ln w="9525">
              <a:noFill/>
              <a:miter lim="800000"/>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18" name="i$líďe">
              <a:extLst>
                <a:ext uri="{FF2B5EF4-FFF2-40B4-BE49-F238E27FC236}">
                  <a16:creationId xmlns="" xmlns:a16="http://schemas.microsoft.com/office/drawing/2014/main" id="{0B1EDF79-AD98-48CB-9727-394CC1E1AFF5}"/>
                </a:ext>
              </a:extLst>
            </p:cNvPr>
            <p:cNvSpPr/>
            <p:nvPr/>
          </p:nvSpPr>
          <p:spPr bwMode="auto">
            <a:xfrm>
              <a:off x="1891026" y="1761043"/>
              <a:ext cx="166977" cy="9542"/>
            </a:xfrm>
            <a:prstGeom prst="rect">
              <a:avLst/>
            </a:prstGeom>
            <a:solidFill>
              <a:srgbClr val="CE4A41"/>
            </a:solidFill>
            <a:ln w="9525">
              <a:noFill/>
              <a:miter lim="800000"/>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19" name="îšľíḍe">
              <a:extLst>
                <a:ext uri="{FF2B5EF4-FFF2-40B4-BE49-F238E27FC236}">
                  <a16:creationId xmlns="" xmlns:a16="http://schemas.microsoft.com/office/drawing/2014/main" id="{4620965E-D570-43F2-8539-FB9A3E1CA4B2}"/>
                </a:ext>
              </a:extLst>
            </p:cNvPr>
            <p:cNvSpPr/>
            <p:nvPr/>
          </p:nvSpPr>
          <p:spPr bwMode="auto">
            <a:xfrm>
              <a:off x="2081857" y="1928020"/>
              <a:ext cx="67225" cy="90645"/>
            </a:xfrm>
            <a:custGeom>
              <a:avLst/>
              <a:gdLst/>
              <a:ahLst/>
              <a:cxnLst>
                <a:cxn ang="0">
                  <a:pos x="111" y="0"/>
                </a:cxn>
                <a:cxn ang="0">
                  <a:pos x="0" y="187"/>
                </a:cxn>
                <a:cxn ang="0">
                  <a:pos x="34" y="165"/>
                </a:cxn>
                <a:cxn ang="0">
                  <a:pos x="56" y="209"/>
                </a:cxn>
                <a:cxn ang="0">
                  <a:pos x="155" y="33"/>
                </a:cxn>
                <a:cxn ang="0">
                  <a:pos x="111" y="0"/>
                </a:cxn>
              </a:cxnLst>
              <a:rect l="0" t="0" r="r" b="b"/>
              <a:pathLst>
                <a:path w="155" h="209">
                  <a:moveTo>
                    <a:pt x="111" y="0"/>
                  </a:moveTo>
                  <a:lnTo>
                    <a:pt x="0" y="187"/>
                  </a:lnTo>
                  <a:lnTo>
                    <a:pt x="34" y="165"/>
                  </a:lnTo>
                  <a:lnTo>
                    <a:pt x="56" y="209"/>
                  </a:lnTo>
                  <a:lnTo>
                    <a:pt x="155" y="33"/>
                  </a:lnTo>
                  <a:lnTo>
                    <a:pt x="111" y="0"/>
                  </a:ln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20" name="iŝḻíḑe">
              <a:extLst>
                <a:ext uri="{FF2B5EF4-FFF2-40B4-BE49-F238E27FC236}">
                  <a16:creationId xmlns="" xmlns:a16="http://schemas.microsoft.com/office/drawing/2014/main" id="{307F6E45-06DC-43FC-91F0-AC1513B6BF87}"/>
                </a:ext>
              </a:extLst>
            </p:cNvPr>
            <p:cNvSpPr/>
            <p:nvPr/>
          </p:nvSpPr>
          <p:spPr bwMode="auto">
            <a:xfrm>
              <a:off x="2125228" y="1942333"/>
              <a:ext cx="71562" cy="76333"/>
            </a:xfrm>
            <a:custGeom>
              <a:avLst/>
              <a:gdLst/>
              <a:ahLst/>
              <a:cxnLst>
                <a:cxn ang="0">
                  <a:pos x="0" y="22"/>
                </a:cxn>
                <a:cxn ang="0">
                  <a:pos x="132" y="176"/>
                </a:cxn>
                <a:cxn ang="0">
                  <a:pos x="121" y="132"/>
                </a:cxn>
                <a:cxn ang="0">
                  <a:pos x="165" y="132"/>
                </a:cxn>
                <a:cxn ang="0">
                  <a:pos x="44" y="0"/>
                </a:cxn>
                <a:cxn ang="0">
                  <a:pos x="0" y="22"/>
                </a:cxn>
              </a:cxnLst>
              <a:rect l="0" t="0" r="r" b="b"/>
              <a:pathLst>
                <a:path w="165" h="176">
                  <a:moveTo>
                    <a:pt x="0" y="22"/>
                  </a:moveTo>
                  <a:lnTo>
                    <a:pt x="132" y="176"/>
                  </a:lnTo>
                  <a:lnTo>
                    <a:pt x="121" y="132"/>
                  </a:lnTo>
                  <a:lnTo>
                    <a:pt x="165" y="132"/>
                  </a:lnTo>
                  <a:lnTo>
                    <a:pt x="44" y="0"/>
                  </a:lnTo>
                  <a:lnTo>
                    <a:pt x="0" y="22"/>
                  </a:ln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21" name="ïṥḻíḓe">
              <a:extLst>
                <a:ext uri="{FF2B5EF4-FFF2-40B4-BE49-F238E27FC236}">
                  <a16:creationId xmlns="" xmlns:a16="http://schemas.microsoft.com/office/drawing/2014/main" id="{0A219738-A2FC-4B6E-93C2-17F84310DFFA}"/>
                </a:ext>
              </a:extLst>
            </p:cNvPr>
            <p:cNvSpPr/>
            <p:nvPr/>
          </p:nvSpPr>
          <p:spPr bwMode="auto">
            <a:xfrm>
              <a:off x="2101374" y="1908937"/>
              <a:ext cx="66791" cy="62020"/>
            </a:xfrm>
            <a:prstGeom prst="ellipse">
              <a:avLst/>
            </a:pr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22" name="iṥḻîďe">
              <a:extLst>
                <a:ext uri="{FF2B5EF4-FFF2-40B4-BE49-F238E27FC236}">
                  <a16:creationId xmlns="" xmlns:a16="http://schemas.microsoft.com/office/drawing/2014/main" id="{B82C7569-77AA-4F26-80CA-3C69FC7E8F4D}"/>
                </a:ext>
              </a:extLst>
            </p:cNvPr>
            <p:cNvSpPr/>
            <p:nvPr/>
          </p:nvSpPr>
          <p:spPr bwMode="auto">
            <a:xfrm>
              <a:off x="1891026" y="1970957"/>
              <a:ext cx="57249" cy="4771"/>
            </a:xfrm>
            <a:prstGeom prst="rect">
              <a:avLst/>
            </a:prstGeom>
            <a:solidFill>
              <a:schemeClr val="tx1"/>
            </a:solidFill>
            <a:ln w="9525">
              <a:noFill/>
              <a:miter lim="800000"/>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23" name="îṥlïḍe">
              <a:extLst>
                <a:ext uri="{FF2B5EF4-FFF2-40B4-BE49-F238E27FC236}">
                  <a16:creationId xmlns="" xmlns:a16="http://schemas.microsoft.com/office/drawing/2014/main" id="{EA454796-E84B-428A-8458-5D9D26BF4CBF}"/>
                </a:ext>
              </a:extLst>
            </p:cNvPr>
            <p:cNvSpPr/>
            <p:nvPr/>
          </p:nvSpPr>
          <p:spPr bwMode="auto">
            <a:xfrm>
              <a:off x="1891026" y="1990040"/>
              <a:ext cx="57249" cy="434"/>
            </a:xfrm>
            <a:prstGeom prst="rect">
              <a:avLst/>
            </a:prstGeom>
            <a:solidFill>
              <a:schemeClr val="tx1"/>
            </a:solidFill>
            <a:ln w="9525">
              <a:noFill/>
              <a:miter lim="800000"/>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24" name="ïṣḷïḓè">
              <a:extLst>
                <a:ext uri="{FF2B5EF4-FFF2-40B4-BE49-F238E27FC236}">
                  <a16:creationId xmlns="" xmlns:a16="http://schemas.microsoft.com/office/drawing/2014/main" id="{2779D2B6-AFC3-4ECE-8A6D-69031C450C1F}"/>
                </a:ext>
              </a:extLst>
            </p:cNvPr>
            <p:cNvSpPr/>
            <p:nvPr/>
          </p:nvSpPr>
          <p:spPr bwMode="auto">
            <a:xfrm>
              <a:off x="1790840" y="1923249"/>
              <a:ext cx="248080" cy="329618"/>
            </a:xfrm>
            <a:custGeom>
              <a:avLst/>
              <a:gdLst/>
              <a:ahLst/>
              <a:cxnLst>
                <a:cxn ang="0">
                  <a:pos x="13" y="63"/>
                </a:cxn>
                <a:cxn ang="0">
                  <a:pos x="2" y="49"/>
                </a:cxn>
                <a:cxn ang="0">
                  <a:pos x="6" y="40"/>
                </a:cxn>
                <a:cxn ang="0">
                  <a:pos x="20" y="27"/>
                </a:cxn>
                <a:cxn ang="0">
                  <a:pos x="30" y="13"/>
                </a:cxn>
                <a:cxn ang="0">
                  <a:pos x="43" y="11"/>
                </a:cxn>
                <a:cxn ang="0">
                  <a:pos x="47" y="20"/>
                </a:cxn>
                <a:cxn ang="0">
                  <a:pos x="41" y="47"/>
                </a:cxn>
                <a:cxn ang="0">
                  <a:pos x="23" y="65"/>
                </a:cxn>
                <a:cxn ang="0">
                  <a:pos x="13" y="63"/>
                </a:cxn>
              </a:cxnLst>
              <a:rect l="0" t="0" r="r" b="b"/>
              <a:pathLst>
                <a:path w="52" h="69">
                  <a:moveTo>
                    <a:pt x="13" y="63"/>
                  </a:moveTo>
                  <a:cubicBezTo>
                    <a:pt x="2" y="49"/>
                    <a:pt x="2" y="49"/>
                    <a:pt x="2" y="49"/>
                  </a:cubicBezTo>
                  <a:cubicBezTo>
                    <a:pt x="2" y="49"/>
                    <a:pt x="0" y="47"/>
                    <a:pt x="6" y="40"/>
                  </a:cubicBezTo>
                  <a:cubicBezTo>
                    <a:pt x="9" y="37"/>
                    <a:pt x="17" y="30"/>
                    <a:pt x="20" y="27"/>
                  </a:cubicBezTo>
                  <a:cubicBezTo>
                    <a:pt x="30" y="16"/>
                    <a:pt x="30" y="13"/>
                    <a:pt x="30" y="13"/>
                  </a:cubicBezTo>
                  <a:cubicBezTo>
                    <a:pt x="30" y="13"/>
                    <a:pt x="36" y="0"/>
                    <a:pt x="43" y="11"/>
                  </a:cubicBezTo>
                  <a:cubicBezTo>
                    <a:pt x="46" y="16"/>
                    <a:pt x="47" y="20"/>
                    <a:pt x="47" y="20"/>
                  </a:cubicBezTo>
                  <a:cubicBezTo>
                    <a:pt x="52" y="40"/>
                    <a:pt x="41" y="47"/>
                    <a:pt x="41" y="47"/>
                  </a:cubicBezTo>
                  <a:cubicBezTo>
                    <a:pt x="23" y="65"/>
                    <a:pt x="23" y="65"/>
                    <a:pt x="23" y="65"/>
                  </a:cubicBezTo>
                  <a:cubicBezTo>
                    <a:pt x="18" y="69"/>
                    <a:pt x="18" y="69"/>
                    <a:pt x="13" y="63"/>
                  </a:cubicBezTo>
                  <a:close/>
                </a:path>
              </a:pathLst>
            </a:custGeom>
            <a:solidFill>
              <a:srgbClr val="FFE1CC"/>
            </a:solidFill>
            <a:ln w="9525">
              <a:noFill/>
              <a:round/>
              <a:headEnd/>
              <a:tailEnd/>
            </a:ln>
          </p:spPr>
          <p:txBody>
            <a:bodyPr wrap="square" lIns="91440" tIns="45720" rIns="91440" bIns="45720" anchor="ctr">
              <a:normAutofit fontScale="92500" lnSpcReduction="10000"/>
            </a:bodyPr>
            <a:lstStyle/>
            <a:p>
              <a:pPr algn="ctr"/>
              <a:endParaRPr>
                <a:cs typeface="+mn-ea"/>
                <a:sym typeface="+mn-lt"/>
              </a:endParaRPr>
            </a:p>
          </p:txBody>
        </p:sp>
        <p:sp>
          <p:nvSpPr>
            <p:cNvPr id="125" name="išḷîḑé">
              <a:extLst>
                <a:ext uri="{FF2B5EF4-FFF2-40B4-BE49-F238E27FC236}">
                  <a16:creationId xmlns="" xmlns:a16="http://schemas.microsoft.com/office/drawing/2014/main" id="{4B8C5A67-2439-4338-A1F7-9E5932C9A76D}"/>
                </a:ext>
              </a:extLst>
            </p:cNvPr>
            <p:cNvSpPr/>
            <p:nvPr/>
          </p:nvSpPr>
          <p:spPr bwMode="auto">
            <a:xfrm>
              <a:off x="1003228" y="2133598"/>
              <a:ext cx="592010" cy="481849"/>
            </a:xfrm>
            <a:custGeom>
              <a:avLst/>
              <a:gdLst/>
              <a:ahLst/>
              <a:cxnLst>
                <a:cxn ang="0">
                  <a:pos x="9" y="20"/>
                </a:cxn>
                <a:cxn ang="0">
                  <a:pos x="22" y="55"/>
                </a:cxn>
                <a:cxn ang="0">
                  <a:pos x="117" y="101"/>
                </a:cxn>
                <a:cxn ang="0">
                  <a:pos x="107" y="52"/>
                </a:cxn>
                <a:cxn ang="0">
                  <a:pos x="45" y="16"/>
                </a:cxn>
                <a:cxn ang="0">
                  <a:pos x="9" y="20"/>
                </a:cxn>
              </a:cxnLst>
              <a:rect l="0" t="0" r="r" b="b"/>
              <a:pathLst>
                <a:path w="124" h="101">
                  <a:moveTo>
                    <a:pt x="9" y="20"/>
                  </a:moveTo>
                  <a:cubicBezTo>
                    <a:pt x="0" y="36"/>
                    <a:pt x="11" y="48"/>
                    <a:pt x="22" y="55"/>
                  </a:cubicBezTo>
                  <a:cubicBezTo>
                    <a:pt x="26" y="57"/>
                    <a:pt x="108" y="96"/>
                    <a:pt x="117" y="101"/>
                  </a:cubicBezTo>
                  <a:cubicBezTo>
                    <a:pt x="124" y="91"/>
                    <a:pt x="98" y="64"/>
                    <a:pt x="107" y="52"/>
                  </a:cubicBezTo>
                  <a:cubicBezTo>
                    <a:pt x="45" y="16"/>
                    <a:pt x="45" y="16"/>
                    <a:pt x="45" y="16"/>
                  </a:cubicBezTo>
                  <a:cubicBezTo>
                    <a:pt x="45" y="16"/>
                    <a:pt x="20" y="0"/>
                    <a:pt x="9" y="20"/>
                  </a:cubicBezTo>
                  <a:close/>
                </a:path>
              </a:pathLst>
            </a:custGeom>
            <a:solidFill>
              <a:schemeClr val="bg1">
                <a:lumMod val="75000"/>
              </a:schemeClr>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126" name="işḷiḓe">
              <a:extLst>
                <a:ext uri="{FF2B5EF4-FFF2-40B4-BE49-F238E27FC236}">
                  <a16:creationId xmlns="" xmlns:a16="http://schemas.microsoft.com/office/drawing/2014/main" id="{D995F818-14D1-472A-93CD-2D0FE0B299E1}"/>
                </a:ext>
              </a:extLst>
            </p:cNvPr>
            <p:cNvSpPr/>
            <p:nvPr/>
          </p:nvSpPr>
          <p:spPr bwMode="auto">
            <a:xfrm>
              <a:off x="1452115" y="2143139"/>
              <a:ext cx="448453" cy="472308"/>
            </a:xfrm>
            <a:custGeom>
              <a:avLst/>
              <a:gdLst/>
              <a:ahLst/>
              <a:cxnLst>
                <a:cxn ang="0">
                  <a:pos x="132" y="550"/>
                </a:cxn>
                <a:cxn ang="0">
                  <a:pos x="748" y="0"/>
                </a:cxn>
                <a:cxn ang="0">
                  <a:pos x="1034" y="231"/>
                </a:cxn>
                <a:cxn ang="0">
                  <a:pos x="253" y="1089"/>
                </a:cxn>
                <a:cxn ang="0">
                  <a:pos x="0" y="814"/>
                </a:cxn>
                <a:cxn ang="0">
                  <a:pos x="132" y="550"/>
                </a:cxn>
              </a:cxnLst>
              <a:rect l="0" t="0" r="r" b="b"/>
              <a:pathLst>
                <a:path w="1034" h="1089">
                  <a:moveTo>
                    <a:pt x="132" y="550"/>
                  </a:moveTo>
                  <a:lnTo>
                    <a:pt x="748" y="0"/>
                  </a:lnTo>
                  <a:lnTo>
                    <a:pt x="1034" y="231"/>
                  </a:lnTo>
                  <a:lnTo>
                    <a:pt x="253" y="1089"/>
                  </a:lnTo>
                  <a:lnTo>
                    <a:pt x="0" y="814"/>
                  </a:lnTo>
                  <a:lnTo>
                    <a:pt x="132" y="550"/>
                  </a:lnTo>
                  <a:close/>
                </a:path>
              </a:pathLst>
            </a:custGeom>
            <a:solidFill>
              <a:schemeClr val="bg1">
                <a:lumMod val="75000"/>
              </a:schemeClr>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127" name="iṥľiḋè">
              <a:extLst>
                <a:ext uri="{FF2B5EF4-FFF2-40B4-BE49-F238E27FC236}">
                  <a16:creationId xmlns="" xmlns:a16="http://schemas.microsoft.com/office/drawing/2014/main" id="{13262B71-A5CD-4241-89F5-C5B8B9E81F38}"/>
                </a:ext>
              </a:extLst>
            </p:cNvPr>
            <p:cNvSpPr/>
            <p:nvPr/>
          </p:nvSpPr>
          <p:spPr bwMode="auto">
            <a:xfrm>
              <a:off x="3409001" y="2443699"/>
              <a:ext cx="262826" cy="262393"/>
            </a:xfrm>
            <a:custGeom>
              <a:avLst/>
              <a:gdLst/>
              <a:ahLst/>
              <a:cxnLst>
                <a:cxn ang="0">
                  <a:pos x="38" y="9"/>
                </a:cxn>
                <a:cxn ang="0">
                  <a:pos x="37" y="9"/>
                </a:cxn>
                <a:cxn ang="0">
                  <a:pos x="37" y="0"/>
                </a:cxn>
                <a:cxn ang="0">
                  <a:pos x="0" y="0"/>
                </a:cxn>
                <a:cxn ang="0">
                  <a:pos x="0" y="52"/>
                </a:cxn>
                <a:cxn ang="0">
                  <a:pos x="0" y="53"/>
                </a:cxn>
                <a:cxn ang="0">
                  <a:pos x="3" y="55"/>
                </a:cxn>
                <a:cxn ang="0">
                  <a:pos x="35" y="55"/>
                </a:cxn>
                <a:cxn ang="0">
                  <a:pos x="37" y="53"/>
                </a:cxn>
                <a:cxn ang="0">
                  <a:pos x="37" y="52"/>
                </a:cxn>
                <a:cxn ang="0">
                  <a:pos x="37" y="42"/>
                </a:cxn>
                <a:cxn ang="0">
                  <a:pos x="38" y="42"/>
                </a:cxn>
                <a:cxn ang="0">
                  <a:pos x="55" y="26"/>
                </a:cxn>
                <a:cxn ang="0">
                  <a:pos x="38" y="9"/>
                </a:cxn>
                <a:cxn ang="0">
                  <a:pos x="38" y="36"/>
                </a:cxn>
                <a:cxn ang="0">
                  <a:pos x="37" y="36"/>
                </a:cxn>
                <a:cxn ang="0">
                  <a:pos x="37" y="15"/>
                </a:cxn>
                <a:cxn ang="0">
                  <a:pos x="38" y="15"/>
                </a:cxn>
                <a:cxn ang="0">
                  <a:pos x="48" y="26"/>
                </a:cxn>
                <a:cxn ang="0">
                  <a:pos x="38" y="36"/>
                </a:cxn>
              </a:cxnLst>
              <a:rect l="0" t="0" r="r" b="b"/>
              <a:pathLst>
                <a:path w="55" h="55">
                  <a:moveTo>
                    <a:pt x="38" y="9"/>
                  </a:moveTo>
                  <a:cubicBezTo>
                    <a:pt x="37" y="9"/>
                    <a:pt x="37" y="9"/>
                    <a:pt x="37" y="9"/>
                  </a:cubicBezTo>
                  <a:cubicBezTo>
                    <a:pt x="37" y="0"/>
                    <a:pt x="37" y="0"/>
                    <a:pt x="37" y="0"/>
                  </a:cubicBezTo>
                  <a:cubicBezTo>
                    <a:pt x="0" y="0"/>
                    <a:pt x="0" y="0"/>
                    <a:pt x="0" y="0"/>
                  </a:cubicBezTo>
                  <a:cubicBezTo>
                    <a:pt x="0" y="52"/>
                    <a:pt x="0" y="52"/>
                    <a:pt x="0" y="52"/>
                  </a:cubicBezTo>
                  <a:cubicBezTo>
                    <a:pt x="0" y="53"/>
                    <a:pt x="0" y="53"/>
                    <a:pt x="0" y="53"/>
                  </a:cubicBezTo>
                  <a:cubicBezTo>
                    <a:pt x="0" y="54"/>
                    <a:pt x="1" y="55"/>
                    <a:pt x="3" y="55"/>
                  </a:cubicBezTo>
                  <a:cubicBezTo>
                    <a:pt x="35" y="55"/>
                    <a:pt x="35" y="55"/>
                    <a:pt x="35" y="55"/>
                  </a:cubicBezTo>
                  <a:cubicBezTo>
                    <a:pt x="36" y="55"/>
                    <a:pt x="37" y="54"/>
                    <a:pt x="37" y="53"/>
                  </a:cubicBezTo>
                  <a:cubicBezTo>
                    <a:pt x="37" y="52"/>
                    <a:pt x="37" y="52"/>
                    <a:pt x="37" y="52"/>
                  </a:cubicBezTo>
                  <a:cubicBezTo>
                    <a:pt x="37" y="42"/>
                    <a:pt x="37" y="42"/>
                    <a:pt x="37" y="42"/>
                  </a:cubicBezTo>
                  <a:cubicBezTo>
                    <a:pt x="38" y="42"/>
                    <a:pt x="38" y="42"/>
                    <a:pt x="38" y="42"/>
                  </a:cubicBezTo>
                  <a:cubicBezTo>
                    <a:pt x="47" y="42"/>
                    <a:pt x="55" y="35"/>
                    <a:pt x="55" y="26"/>
                  </a:cubicBezTo>
                  <a:cubicBezTo>
                    <a:pt x="55" y="16"/>
                    <a:pt x="47" y="9"/>
                    <a:pt x="38" y="9"/>
                  </a:cubicBezTo>
                  <a:close/>
                  <a:moveTo>
                    <a:pt x="38" y="36"/>
                  </a:moveTo>
                  <a:cubicBezTo>
                    <a:pt x="37" y="36"/>
                    <a:pt x="37" y="36"/>
                    <a:pt x="37" y="36"/>
                  </a:cubicBezTo>
                  <a:cubicBezTo>
                    <a:pt x="37" y="15"/>
                    <a:pt x="37" y="15"/>
                    <a:pt x="37" y="15"/>
                  </a:cubicBezTo>
                  <a:cubicBezTo>
                    <a:pt x="38" y="15"/>
                    <a:pt x="38" y="15"/>
                    <a:pt x="38" y="15"/>
                  </a:cubicBezTo>
                  <a:cubicBezTo>
                    <a:pt x="44" y="15"/>
                    <a:pt x="48" y="20"/>
                    <a:pt x="48" y="26"/>
                  </a:cubicBezTo>
                  <a:cubicBezTo>
                    <a:pt x="48" y="31"/>
                    <a:pt x="44" y="36"/>
                    <a:pt x="38" y="36"/>
                  </a:cubicBezTo>
                  <a:close/>
                </a:path>
              </a:pathLst>
            </a:custGeom>
            <a:solidFill>
              <a:srgbClr val="CE4A41"/>
            </a:solidFill>
            <a:ln w="9525">
              <a:noFill/>
              <a:round/>
              <a:headEnd/>
              <a:tailEnd/>
            </a:ln>
          </p:spPr>
          <p:txBody>
            <a:bodyPr wrap="square" lIns="91440" tIns="45720" rIns="91440" bIns="45720" anchor="ctr">
              <a:normAutofit fontScale="77500" lnSpcReduction="20000"/>
            </a:bodyPr>
            <a:lstStyle/>
            <a:p>
              <a:pPr algn="ctr"/>
              <a:endParaRPr>
                <a:cs typeface="+mn-ea"/>
                <a:sym typeface="+mn-lt"/>
              </a:endParaRPr>
            </a:p>
          </p:txBody>
        </p:sp>
        <p:sp>
          <p:nvSpPr>
            <p:cNvPr id="128" name="is1íḓê">
              <a:extLst>
                <a:ext uri="{FF2B5EF4-FFF2-40B4-BE49-F238E27FC236}">
                  <a16:creationId xmlns="" xmlns:a16="http://schemas.microsoft.com/office/drawing/2014/main" id="{BF5A7E1C-E9C6-4696-9B74-ED024B688843}"/>
                </a:ext>
              </a:extLst>
            </p:cNvPr>
            <p:cNvSpPr/>
            <p:nvPr/>
          </p:nvSpPr>
          <p:spPr bwMode="auto">
            <a:xfrm>
              <a:off x="3476225" y="2281492"/>
              <a:ext cx="81103" cy="143124"/>
            </a:xfrm>
            <a:custGeom>
              <a:avLst/>
              <a:gdLst/>
              <a:ahLst/>
              <a:cxnLst>
                <a:cxn ang="0">
                  <a:pos x="10" y="30"/>
                </a:cxn>
                <a:cxn ang="0">
                  <a:pos x="10" y="0"/>
                </a:cxn>
                <a:cxn ang="0">
                  <a:pos x="10" y="30"/>
                </a:cxn>
              </a:cxnLst>
              <a:rect l="0" t="0" r="r" b="b"/>
              <a:pathLst>
                <a:path w="17" h="30">
                  <a:moveTo>
                    <a:pt x="10" y="30"/>
                  </a:moveTo>
                  <a:cubicBezTo>
                    <a:pt x="5" y="19"/>
                    <a:pt x="17" y="14"/>
                    <a:pt x="10" y="0"/>
                  </a:cubicBezTo>
                  <a:cubicBezTo>
                    <a:pt x="13" y="11"/>
                    <a:pt x="0" y="20"/>
                    <a:pt x="10" y="30"/>
                  </a:cubicBezTo>
                  <a:close/>
                </a:path>
              </a:pathLst>
            </a:custGeom>
            <a:solidFill>
              <a:srgbClr val="FFFFFF"/>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29" name="ïSľïḑe">
              <a:extLst>
                <a:ext uri="{FF2B5EF4-FFF2-40B4-BE49-F238E27FC236}">
                  <a16:creationId xmlns="" xmlns:a16="http://schemas.microsoft.com/office/drawing/2014/main" id="{BD56A432-EB7E-484A-A2C3-FAE992A5B964}"/>
                </a:ext>
              </a:extLst>
            </p:cNvPr>
            <p:cNvSpPr/>
            <p:nvPr/>
          </p:nvSpPr>
          <p:spPr bwMode="auto">
            <a:xfrm>
              <a:off x="3418542" y="2214701"/>
              <a:ext cx="129245" cy="200373"/>
            </a:xfrm>
            <a:custGeom>
              <a:avLst/>
              <a:gdLst/>
              <a:ahLst/>
              <a:cxnLst>
                <a:cxn ang="0">
                  <a:pos x="17" y="42"/>
                </a:cxn>
                <a:cxn ang="0">
                  <a:pos x="15" y="0"/>
                </a:cxn>
                <a:cxn ang="0">
                  <a:pos x="17" y="42"/>
                </a:cxn>
              </a:cxnLst>
              <a:rect l="0" t="0" r="r" b="b"/>
              <a:pathLst>
                <a:path w="27" h="42">
                  <a:moveTo>
                    <a:pt x="17" y="42"/>
                  </a:moveTo>
                  <a:cubicBezTo>
                    <a:pt x="7" y="26"/>
                    <a:pt x="27" y="19"/>
                    <a:pt x="15" y="0"/>
                  </a:cubicBezTo>
                  <a:cubicBezTo>
                    <a:pt x="21" y="16"/>
                    <a:pt x="0" y="28"/>
                    <a:pt x="17" y="42"/>
                  </a:cubicBezTo>
                  <a:close/>
                </a:path>
              </a:pathLst>
            </a:custGeom>
            <a:solidFill>
              <a:srgbClr val="FFFFFF"/>
            </a:solidFill>
            <a:ln w="9525">
              <a:noFill/>
              <a:round/>
              <a:headEnd/>
              <a:tailEnd/>
            </a:ln>
          </p:spPr>
          <p:txBody>
            <a:bodyPr wrap="square" lIns="91440" tIns="45720" rIns="91440" bIns="45720" anchor="ctr">
              <a:normAutofit fontScale="40000" lnSpcReduction="20000"/>
            </a:bodyPr>
            <a:lstStyle/>
            <a:p>
              <a:pPr algn="ctr"/>
              <a:endParaRPr>
                <a:cs typeface="+mn-ea"/>
                <a:sym typeface="+mn-lt"/>
              </a:endParaRPr>
            </a:p>
          </p:txBody>
        </p:sp>
        <p:sp>
          <p:nvSpPr>
            <p:cNvPr id="130" name="íšḷíḍê">
              <a:extLst>
                <a:ext uri="{FF2B5EF4-FFF2-40B4-BE49-F238E27FC236}">
                  <a16:creationId xmlns="" xmlns:a16="http://schemas.microsoft.com/office/drawing/2014/main" id="{18AFECB6-482E-4C7A-8C00-F5940DC2D776}"/>
                </a:ext>
              </a:extLst>
            </p:cNvPr>
            <p:cNvSpPr/>
            <p:nvPr/>
          </p:nvSpPr>
          <p:spPr>
            <a:xfrm>
              <a:off x="7446883" y="1123953"/>
              <a:ext cx="4073605" cy="2954315"/>
            </a:xfrm>
            <a:prstGeom prst="wedgeRectCallout">
              <a:avLst>
                <a:gd name="adj1" fmla="val -43174"/>
                <a:gd name="adj2" fmla="val 5584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grpSp>
          <p:nvGrpSpPr>
            <p:cNvPr id="131" name="îş1îḓê">
              <a:extLst>
                <a:ext uri="{FF2B5EF4-FFF2-40B4-BE49-F238E27FC236}">
                  <a16:creationId xmlns="" xmlns:a16="http://schemas.microsoft.com/office/drawing/2014/main" id="{8B6052B7-521B-4AFD-B1C1-E158B1D35F21}"/>
                </a:ext>
              </a:extLst>
            </p:cNvPr>
            <p:cNvGrpSpPr/>
            <p:nvPr/>
          </p:nvGrpSpPr>
          <p:grpSpPr>
            <a:xfrm>
              <a:off x="812408" y="4512843"/>
              <a:ext cx="7970718" cy="1101441"/>
              <a:chOff x="1073667" y="4377686"/>
              <a:chExt cx="7970726" cy="1101442"/>
            </a:xfrm>
          </p:grpSpPr>
          <p:grpSp>
            <p:nvGrpSpPr>
              <p:cNvPr id="137" name="iśḷïďe">
                <a:extLst>
                  <a:ext uri="{FF2B5EF4-FFF2-40B4-BE49-F238E27FC236}">
                    <a16:creationId xmlns="" xmlns:a16="http://schemas.microsoft.com/office/drawing/2014/main" id="{26173ABD-1F95-4504-9E7E-F4ABB1325863}"/>
                  </a:ext>
                </a:extLst>
              </p:cNvPr>
              <p:cNvGrpSpPr/>
              <p:nvPr/>
            </p:nvGrpSpPr>
            <p:grpSpPr>
              <a:xfrm>
                <a:off x="1073667" y="4377686"/>
                <a:ext cx="2232249" cy="1101442"/>
                <a:chOff x="2216052" y="4354443"/>
                <a:chExt cx="2232249" cy="1101442"/>
              </a:xfrm>
            </p:grpSpPr>
            <p:sp>
              <p:nvSpPr>
                <p:cNvPr id="146" name="íṩḻíḑê">
                  <a:extLst>
                    <a:ext uri="{FF2B5EF4-FFF2-40B4-BE49-F238E27FC236}">
                      <a16:creationId xmlns="" xmlns:a16="http://schemas.microsoft.com/office/drawing/2014/main" id="{C7E5FD3F-AC9F-4227-93A5-594533C65249}"/>
                    </a:ext>
                  </a:extLst>
                </p:cNvPr>
                <p:cNvSpPr/>
                <p:nvPr/>
              </p:nvSpPr>
              <p:spPr>
                <a:xfrm>
                  <a:off x="2216052" y="4977341"/>
                  <a:ext cx="2232248" cy="478544"/>
                </a:xfrm>
                <a:prstGeom prst="rect">
                  <a:avLst/>
                </a:prstGeom>
              </p:spPr>
              <p:txBody>
                <a:bodyPr wrap="square" lIns="91440" tIns="45720" rIns="91440" bIns="45720">
                  <a:normAutofit fontScale="70000" lnSpcReduction="20000"/>
                </a:bodyPr>
                <a:lstStyle/>
                <a:p>
                  <a:pPr>
                    <a:lnSpc>
                      <a:spcPct val="120000"/>
                    </a:lnSpc>
                  </a:pPr>
                  <a:r>
                    <a:rPr lang="zh-CN" altLang="en-US" sz="1100" dirty="0" smtClean="0">
                      <a:cs typeface="+mn-ea"/>
                      <a:sym typeface="+mn-lt"/>
                    </a:rPr>
                    <a:t>请输入您的标题请输入您的标题请输入您的标题请输入您的标题请输入您的标题</a:t>
                  </a:r>
                  <a:endParaRPr lang="zh-CN" altLang="en-US" sz="1100" dirty="0">
                    <a:cs typeface="+mn-ea"/>
                    <a:sym typeface="+mn-lt"/>
                  </a:endParaRPr>
                </a:p>
              </p:txBody>
            </p:sp>
            <p:sp>
              <p:nvSpPr>
                <p:cNvPr id="147" name="íṥḷiḓê">
                  <a:extLst>
                    <a:ext uri="{FF2B5EF4-FFF2-40B4-BE49-F238E27FC236}">
                      <a16:creationId xmlns="" xmlns:a16="http://schemas.microsoft.com/office/drawing/2014/main" id="{D0BD5261-470F-4C86-B6BA-DB95C734D721}"/>
                    </a:ext>
                  </a:extLst>
                </p:cNvPr>
                <p:cNvSpPr/>
                <p:nvPr/>
              </p:nvSpPr>
              <p:spPr>
                <a:xfrm>
                  <a:off x="2216052" y="4354443"/>
                  <a:ext cx="1680474" cy="672131"/>
                </a:xfrm>
                <a:prstGeom prst="rect">
                  <a:avLst/>
                </a:prstGeom>
              </p:spPr>
              <p:txBody>
                <a:bodyPr wrap="square" lIns="91440" tIns="45720" rIns="91440" bIns="45720">
                  <a:normAutofit/>
                </a:bodyPr>
                <a:lstStyle/>
                <a:p>
                  <a:r>
                    <a:rPr lang="en-US" altLang="zh-CN" sz="3600">
                      <a:solidFill>
                        <a:schemeClr val="tx1">
                          <a:lumMod val="50000"/>
                          <a:lumOff val="50000"/>
                        </a:schemeClr>
                      </a:solidFill>
                      <a:effectLst/>
                      <a:cs typeface="+mn-ea"/>
                      <a:sym typeface="+mn-lt"/>
                    </a:rPr>
                    <a:t>71%</a:t>
                  </a:r>
                  <a:endParaRPr lang="en-US" altLang="zh-CN" sz="3600" dirty="0">
                    <a:solidFill>
                      <a:schemeClr val="tx1">
                        <a:lumMod val="50000"/>
                        <a:lumOff val="50000"/>
                      </a:schemeClr>
                    </a:solidFill>
                    <a:effectLst/>
                    <a:cs typeface="+mn-ea"/>
                    <a:sym typeface="+mn-lt"/>
                  </a:endParaRPr>
                </a:p>
              </p:txBody>
            </p:sp>
            <p:sp>
              <p:nvSpPr>
                <p:cNvPr id="148" name="îŝľíḓé">
                  <a:extLst>
                    <a:ext uri="{FF2B5EF4-FFF2-40B4-BE49-F238E27FC236}">
                      <a16:creationId xmlns="" xmlns:a16="http://schemas.microsoft.com/office/drawing/2014/main" id="{E55610C6-4536-4C1D-941B-68CD4ECB25DE}"/>
                    </a:ext>
                  </a:extLst>
                </p:cNvPr>
                <p:cNvSpPr/>
                <p:nvPr/>
              </p:nvSpPr>
              <p:spPr>
                <a:xfrm>
                  <a:off x="3238005" y="4593185"/>
                  <a:ext cx="1210296" cy="263902"/>
                </a:xfrm>
                <a:prstGeom prst="rect">
                  <a:avLst/>
                </a:prstGeom>
              </p:spPr>
              <p:txBody>
                <a:bodyPr wrap="square" lIns="91440" tIns="45720" rIns="91440" bIns="45720" anchor="ctr" anchorCtr="0">
                  <a:normAutofit fontScale="92500" lnSpcReduction="20000"/>
                </a:bodyPr>
                <a:lstStyle/>
                <a:p>
                  <a:r>
                    <a:rPr lang="zh-CN" altLang="en-US" sz="1400" b="1" dirty="0" smtClean="0">
                      <a:effectLst/>
                      <a:cs typeface="+mn-ea"/>
                      <a:sym typeface="+mn-lt"/>
                    </a:rPr>
                    <a:t>输入标题</a:t>
                  </a:r>
                  <a:endParaRPr lang="zh-CN" altLang="en-US" sz="1400" b="1" dirty="0">
                    <a:effectLst/>
                    <a:cs typeface="+mn-ea"/>
                    <a:sym typeface="+mn-lt"/>
                  </a:endParaRPr>
                </a:p>
              </p:txBody>
            </p:sp>
          </p:grpSp>
          <p:grpSp>
            <p:nvGrpSpPr>
              <p:cNvPr id="138" name="íṣḻîdé">
                <a:extLst>
                  <a:ext uri="{FF2B5EF4-FFF2-40B4-BE49-F238E27FC236}">
                    <a16:creationId xmlns="" xmlns:a16="http://schemas.microsoft.com/office/drawing/2014/main" id="{A6B7C5D9-4C38-4CEF-9293-679A2D27786D}"/>
                  </a:ext>
                </a:extLst>
              </p:cNvPr>
              <p:cNvGrpSpPr/>
              <p:nvPr/>
            </p:nvGrpSpPr>
            <p:grpSpPr>
              <a:xfrm>
                <a:off x="3942906" y="4377686"/>
                <a:ext cx="2232249" cy="1101442"/>
                <a:chOff x="2216052" y="4354443"/>
                <a:chExt cx="2232249" cy="1101442"/>
              </a:xfrm>
            </p:grpSpPr>
            <p:sp>
              <p:nvSpPr>
                <p:cNvPr id="143" name="íŝ1ïḓé">
                  <a:extLst>
                    <a:ext uri="{FF2B5EF4-FFF2-40B4-BE49-F238E27FC236}">
                      <a16:creationId xmlns="" xmlns:a16="http://schemas.microsoft.com/office/drawing/2014/main" id="{01D51544-3983-4C61-8092-974DA7DCCB63}"/>
                    </a:ext>
                  </a:extLst>
                </p:cNvPr>
                <p:cNvSpPr/>
                <p:nvPr/>
              </p:nvSpPr>
              <p:spPr>
                <a:xfrm>
                  <a:off x="2216052" y="4977341"/>
                  <a:ext cx="2232248" cy="478544"/>
                </a:xfrm>
                <a:prstGeom prst="rect">
                  <a:avLst/>
                </a:prstGeom>
              </p:spPr>
              <p:txBody>
                <a:bodyPr wrap="square" lIns="91440" tIns="45720" rIns="91440" bIns="45720">
                  <a:normAutofit fontScale="70000" lnSpcReduction="20000"/>
                </a:bodyPr>
                <a:lstStyle/>
                <a:p>
                  <a:pPr>
                    <a:lnSpc>
                      <a:spcPct val="120000"/>
                    </a:lnSpc>
                  </a:pPr>
                  <a:r>
                    <a:rPr lang="zh-CN" altLang="en-US" sz="1100" dirty="0" smtClean="0">
                      <a:cs typeface="+mn-ea"/>
                      <a:sym typeface="+mn-lt"/>
                    </a:rPr>
                    <a:t>请输入您的标题请输入您的标题请输入您的标题请输入您的标题请输入您的标题</a:t>
                  </a:r>
                  <a:endParaRPr lang="zh-CN" altLang="en-US" sz="1100" dirty="0">
                    <a:cs typeface="+mn-ea"/>
                    <a:sym typeface="+mn-lt"/>
                  </a:endParaRPr>
                </a:p>
              </p:txBody>
            </p:sp>
            <p:sp>
              <p:nvSpPr>
                <p:cNvPr id="144" name="i$ľîḑê">
                  <a:extLst>
                    <a:ext uri="{FF2B5EF4-FFF2-40B4-BE49-F238E27FC236}">
                      <a16:creationId xmlns="" xmlns:a16="http://schemas.microsoft.com/office/drawing/2014/main" id="{C1083A15-AC84-4780-8973-EBBA3D5730B1}"/>
                    </a:ext>
                  </a:extLst>
                </p:cNvPr>
                <p:cNvSpPr/>
                <p:nvPr/>
              </p:nvSpPr>
              <p:spPr>
                <a:xfrm>
                  <a:off x="2216052" y="4354443"/>
                  <a:ext cx="1680474" cy="672131"/>
                </a:xfrm>
                <a:prstGeom prst="rect">
                  <a:avLst/>
                </a:prstGeom>
              </p:spPr>
              <p:txBody>
                <a:bodyPr wrap="square" lIns="91440" tIns="45720" rIns="91440" bIns="45720">
                  <a:normAutofit/>
                </a:bodyPr>
                <a:lstStyle/>
                <a:p>
                  <a:r>
                    <a:rPr lang="en-US" altLang="zh-CN" sz="3600">
                      <a:solidFill>
                        <a:schemeClr val="tx1">
                          <a:lumMod val="50000"/>
                          <a:lumOff val="50000"/>
                        </a:schemeClr>
                      </a:solidFill>
                      <a:effectLst/>
                      <a:cs typeface="+mn-ea"/>
                      <a:sym typeface="+mn-lt"/>
                    </a:rPr>
                    <a:t>36%</a:t>
                  </a:r>
                  <a:endParaRPr lang="en-US" altLang="zh-CN" sz="3600" dirty="0">
                    <a:solidFill>
                      <a:schemeClr val="tx1">
                        <a:lumMod val="50000"/>
                        <a:lumOff val="50000"/>
                      </a:schemeClr>
                    </a:solidFill>
                    <a:effectLst/>
                    <a:cs typeface="+mn-ea"/>
                    <a:sym typeface="+mn-lt"/>
                  </a:endParaRPr>
                </a:p>
              </p:txBody>
            </p:sp>
            <p:sp>
              <p:nvSpPr>
                <p:cNvPr id="145" name="íŝlîḓê">
                  <a:extLst>
                    <a:ext uri="{FF2B5EF4-FFF2-40B4-BE49-F238E27FC236}">
                      <a16:creationId xmlns="" xmlns:a16="http://schemas.microsoft.com/office/drawing/2014/main" id="{88DE4974-B3EA-4B60-A87A-2628A2643EFD}"/>
                    </a:ext>
                  </a:extLst>
                </p:cNvPr>
                <p:cNvSpPr/>
                <p:nvPr/>
              </p:nvSpPr>
              <p:spPr>
                <a:xfrm>
                  <a:off x="3238005" y="4593185"/>
                  <a:ext cx="1210296" cy="263902"/>
                </a:xfrm>
                <a:prstGeom prst="rect">
                  <a:avLst/>
                </a:prstGeom>
              </p:spPr>
              <p:txBody>
                <a:bodyPr wrap="square" lIns="91440" tIns="45720" rIns="91440" bIns="45720" anchor="ctr" anchorCtr="0">
                  <a:normAutofit fontScale="92500" lnSpcReduction="20000"/>
                </a:bodyPr>
                <a:lstStyle/>
                <a:p>
                  <a:r>
                    <a:rPr lang="zh-CN" altLang="en-US" sz="1400" b="1" dirty="0" smtClean="0">
                      <a:effectLst/>
                      <a:cs typeface="+mn-ea"/>
                      <a:sym typeface="+mn-lt"/>
                    </a:rPr>
                    <a:t>输入标题</a:t>
                  </a:r>
                  <a:endParaRPr lang="zh-CN" altLang="en-US" sz="1400" b="1" dirty="0">
                    <a:effectLst/>
                    <a:cs typeface="+mn-ea"/>
                    <a:sym typeface="+mn-lt"/>
                  </a:endParaRPr>
                </a:p>
              </p:txBody>
            </p:sp>
          </p:grpSp>
          <p:grpSp>
            <p:nvGrpSpPr>
              <p:cNvPr id="139" name="ïśḷîḓe">
                <a:extLst>
                  <a:ext uri="{FF2B5EF4-FFF2-40B4-BE49-F238E27FC236}">
                    <a16:creationId xmlns="" xmlns:a16="http://schemas.microsoft.com/office/drawing/2014/main" id="{54D5CD0F-4F01-4D92-AFD2-3B634C1831A5}"/>
                  </a:ext>
                </a:extLst>
              </p:cNvPr>
              <p:cNvGrpSpPr/>
              <p:nvPr/>
            </p:nvGrpSpPr>
            <p:grpSpPr>
              <a:xfrm>
                <a:off x="6812144" y="4377686"/>
                <a:ext cx="2232249" cy="1101442"/>
                <a:chOff x="2216052" y="4354443"/>
                <a:chExt cx="2232249" cy="1101442"/>
              </a:xfrm>
            </p:grpSpPr>
            <p:sp>
              <p:nvSpPr>
                <p:cNvPr id="140" name="îşļiďè">
                  <a:extLst>
                    <a:ext uri="{FF2B5EF4-FFF2-40B4-BE49-F238E27FC236}">
                      <a16:creationId xmlns="" xmlns:a16="http://schemas.microsoft.com/office/drawing/2014/main" id="{195EF507-C2D6-447A-9538-2E0E35F1B2EF}"/>
                    </a:ext>
                  </a:extLst>
                </p:cNvPr>
                <p:cNvSpPr/>
                <p:nvPr/>
              </p:nvSpPr>
              <p:spPr>
                <a:xfrm>
                  <a:off x="2216052" y="4977341"/>
                  <a:ext cx="2232248" cy="478544"/>
                </a:xfrm>
                <a:prstGeom prst="rect">
                  <a:avLst/>
                </a:prstGeom>
              </p:spPr>
              <p:txBody>
                <a:bodyPr wrap="square" lIns="91440" tIns="45720" rIns="91440" bIns="45720">
                  <a:normAutofit fontScale="70000" lnSpcReduction="20000"/>
                </a:bodyPr>
                <a:lstStyle/>
                <a:p>
                  <a:pPr>
                    <a:lnSpc>
                      <a:spcPct val="120000"/>
                    </a:lnSpc>
                  </a:pPr>
                  <a:r>
                    <a:rPr lang="zh-CN" altLang="en-US" sz="1100" dirty="0" smtClean="0">
                      <a:cs typeface="+mn-ea"/>
                      <a:sym typeface="+mn-lt"/>
                    </a:rPr>
                    <a:t>请输入您的标题请输入您的标题请输入您的标题请输入您的标题请输入您的标题</a:t>
                  </a:r>
                  <a:endParaRPr lang="zh-CN" altLang="en-US" sz="1100" dirty="0">
                    <a:cs typeface="+mn-ea"/>
                    <a:sym typeface="+mn-lt"/>
                  </a:endParaRPr>
                </a:p>
              </p:txBody>
            </p:sp>
            <p:sp>
              <p:nvSpPr>
                <p:cNvPr id="141" name="iṣlîḋê">
                  <a:extLst>
                    <a:ext uri="{FF2B5EF4-FFF2-40B4-BE49-F238E27FC236}">
                      <a16:creationId xmlns="" xmlns:a16="http://schemas.microsoft.com/office/drawing/2014/main" id="{C3A47B53-8ADB-426D-96B1-2FBBE6C70808}"/>
                    </a:ext>
                  </a:extLst>
                </p:cNvPr>
                <p:cNvSpPr/>
                <p:nvPr/>
              </p:nvSpPr>
              <p:spPr>
                <a:xfrm>
                  <a:off x="2216052" y="4354443"/>
                  <a:ext cx="1680474" cy="672131"/>
                </a:xfrm>
                <a:prstGeom prst="rect">
                  <a:avLst/>
                </a:prstGeom>
              </p:spPr>
              <p:txBody>
                <a:bodyPr wrap="square" lIns="91440" tIns="45720" rIns="91440" bIns="45720">
                  <a:normAutofit/>
                </a:bodyPr>
                <a:lstStyle/>
                <a:p>
                  <a:r>
                    <a:rPr lang="en-US" altLang="zh-CN" sz="3600" dirty="0">
                      <a:solidFill>
                        <a:schemeClr val="tx1">
                          <a:lumMod val="50000"/>
                          <a:lumOff val="50000"/>
                        </a:schemeClr>
                      </a:solidFill>
                      <a:effectLst/>
                      <a:cs typeface="+mn-ea"/>
                      <a:sym typeface="+mn-lt"/>
                    </a:rPr>
                    <a:t>40%</a:t>
                  </a:r>
                </a:p>
              </p:txBody>
            </p:sp>
            <p:sp>
              <p:nvSpPr>
                <p:cNvPr id="142" name="îs1iďé">
                  <a:extLst>
                    <a:ext uri="{FF2B5EF4-FFF2-40B4-BE49-F238E27FC236}">
                      <a16:creationId xmlns="" xmlns:a16="http://schemas.microsoft.com/office/drawing/2014/main" id="{BB426F88-7AB4-463B-B3A6-1FC9E1CE9AB3}"/>
                    </a:ext>
                  </a:extLst>
                </p:cNvPr>
                <p:cNvSpPr/>
                <p:nvPr/>
              </p:nvSpPr>
              <p:spPr>
                <a:xfrm>
                  <a:off x="3238005" y="4593185"/>
                  <a:ext cx="1210296" cy="263902"/>
                </a:xfrm>
                <a:prstGeom prst="rect">
                  <a:avLst/>
                </a:prstGeom>
              </p:spPr>
              <p:txBody>
                <a:bodyPr wrap="square" lIns="91440" tIns="45720" rIns="91440" bIns="45720" anchor="ctr" anchorCtr="0">
                  <a:normAutofit fontScale="92500" lnSpcReduction="20000"/>
                </a:bodyPr>
                <a:lstStyle/>
                <a:p>
                  <a:r>
                    <a:rPr lang="zh-CN" altLang="en-US" sz="1400" b="1" dirty="0" smtClean="0">
                      <a:effectLst/>
                      <a:cs typeface="+mn-ea"/>
                      <a:sym typeface="+mn-lt"/>
                    </a:rPr>
                    <a:t>输入标题</a:t>
                  </a:r>
                  <a:endParaRPr lang="zh-CN" altLang="en-US" sz="1400" b="1" dirty="0">
                    <a:effectLst/>
                    <a:cs typeface="+mn-ea"/>
                    <a:sym typeface="+mn-lt"/>
                  </a:endParaRPr>
                </a:p>
              </p:txBody>
            </p:sp>
          </p:grpSp>
        </p:grpSp>
        <p:cxnSp>
          <p:nvCxnSpPr>
            <p:cNvPr id="132" name="直接连接符 131">
              <a:extLst>
                <a:ext uri="{FF2B5EF4-FFF2-40B4-BE49-F238E27FC236}">
                  <a16:creationId xmlns="" xmlns:a16="http://schemas.microsoft.com/office/drawing/2014/main" id="{6DA53A7B-F240-4DDA-B309-E1EB8FA6B29F}"/>
                </a:ext>
              </a:extLst>
            </p:cNvPr>
            <p:cNvCxnSpPr/>
            <p:nvPr/>
          </p:nvCxnSpPr>
          <p:spPr>
            <a:xfrm>
              <a:off x="3299287" y="4581127"/>
              <a:ext cx="0" cy="1033157"/>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 xmlns:a16="http://schemas.microsoft.com/office/drawing/2014/main" id="{8D1B36E2-1762-472E-81BA-680478FF0F07}"/>
                </a:ext>
              </a:extLst>
            </p:cNvPr>
            <p:cNvCxnSpPr/>
            <p:nvPr/>
          </p:nvCxnSpPr>
          <p:spPr>
            <a:xfrm>
              <a:off x="6168013" y="4581127"/>
              <a:ext cx="0" cy="1033157"/>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34" name="i$ḷíḑe">
              <a:extLst>
                <a:ext uri="{FF2B5EF4-FFF2-40B4-BE49-F238E27FC236}">
                  <a16:creationId xmlns="" xmlns:a16="http://schemas.microsoft.com/office/drawing/2014/main" id="{FDE66E29-9C95-451E-B480-07D82802FAFE}"/>
                </a:ext>
              </a:extLst>
            </p:cNvPr>
            <p:cNvGrpSpPr/>
            <p:nvPr/>
          </p:nvGrpSpPr>
          <p:grpSpPr>
            <a:xfrm>
              <a:off x="7632541" y="1653944"/>
              <a:ext cx="3702289" cy="1894333"/>
              <a:chOff x="673100" y="1130300"/>
              <a:chExt cx="4275384" cy="1894333"/>
            </a:xfrm>
          </p:grpSpPr>
          <p:sp>
            <p:nvSpPr>
              <p:cNvPr id="135" name="ïṥļídè">
                <a:extLst>
                  <a:ext uri="{FF2B5EF4-FFF2-40B4-BE49-F238E27FC236}">
                    <a16:creationId xmlns="" xmlns:a16="http://schemas.microsoft.com/office/drawing/2014/main" id="{C030F49A-A407-47AF-8306-F2B34D6A241F}"/>
                  </a:ext>
                </a:extLst>
              </p:cNvPr>
              <p:cNvSpPr txBox="1"/>
              <p:nvPr/>
            </p:nvSpPr>
            <p:spPr>
              <a:xfrm>
                <a:off x="673102" y="1130300"/>
                <a:ext cx="4275382" cy="852162"/>
              </a:xfrm>
              <a:prstGeom prst="rect">
                <a:avLst/>
              </a:prstGeom>
              <a:noFill/>
              <a:ln>
                <a:noFill/>
              </a:ln>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buSzPct val="25000"/>
                </a:pPr>
                <a:r>
                  <a:rPr lang="zh-CN" altLang="en-US" sz="2000" b="1" dirty="0" smtClean="0">
                    <a:solidFill>
                      <a:schemeClr val="bg1"/>
                    </a:solidFill>
                    <a:cs typeface="+mn-ea"/>
                    <a:sym typeface="+mn-lt"/>
                  </a:rPr>
                  <a:t>请在此输入您的大标题</a:t>
                </a:r>
                <a:endParaRPr lang="en-US" sz="2000" b="1" dirty="0">
                  <a:solidFill>
                    <a:schemeClr val="bg1"/>
                  </a:solidFill>
                  <a:cs typeface="+mn-ea"/>
                  <a:sym typeface="+mn-lt"/>
                </a:endParaRPr>
              </a:p>
            </p:txBody>
          </p:sp>
          <p:sp>
            <p:nvSpPr>
              <p:cNvPr id="136" name="íŝḻïďe">
                <a:extLst>
                  <a:ext uri="{FF2B5EF4-FFF2-40B4-BE49-F238E27FC236}">
                    <a16:creationId xmlns="" xmlns:a16="http://schemas.microsoft.com/office/drawing/2014/main" id="{16F56B2A-396C-423A-840B-2B8DCE91DC47}"/>
                  </a:ext>
                </a:extLst>
              </p:cNvPr>
              <p:cNvSpPr txBox="1"/>
              <p:nvPr/>
            </p:nvSpPr>
            <p:spPr>
              <a:xfrm>
                <a:off x="673100" y="1982461"/>
                <a:ext cx="4275383" cy="1042172"/>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buSzPct val="25000"/>
                </a:pPr>
                <a:r>
                  <a:rPr lang="zh-CN" altLang="en-US" sz="1100" dirty="0">
                    <a:solidFill>
                      <a:schemeClr val="bg1"/>
                    </a:solidFill>
                    <a:cs typeface="+mn-ea"/>
                    <a:sym typeface="+mn-lt"/>
                  </a:rPr>
                  <a:t>输入</a:t>
                </a:r>
                <a:r>
                  <a:rPr lang="zh-CN" altLang="en-US" sz="1100" dirty="0" smtClean="0">
                    <a:solidFill>
                      <a:schemeClr val="bg1"/>
                    </a:solidFill>
                    <a:cs typeface="+mn-ea"/>
                    <a:sym typeface="+mn-lt"/>
                  </a:rPr>
                  <a:t>标题</a:t>
                </a:r>
                <a:r>
                  <a:rPr lang="zh-CN" altLang="en-US" sz="1100" dirty="0">
                    <a:solidFill>
                      <a:schemeClr val="bg1"/>
                    </a:solidFill>
                    <a:cs typeface="+mn-ea"/>
                    <a:sym typeface="+mn-lt"/>
                  </a:rPr>
                  <a:t>输入标题</a:t>
                </a:r>
                <a:endParaRPr lang="en-US" altLang="zh-CN" sz="1100" dirty="0">
                  <a:solidFill>
                    <a:schemeClr val="bg1"/>
                  </a:solidFill>
                  <a:cs typeface="+mn-ea"/>
                  <a:sym typeface="+mn-lt"/>
                </a:endParaRPr>
              </a:p>
              <a:p>
                <a:pPr>
                  <a:lnSpc>
                    <a:spcPct val="150000"/>
                  </a:lnSpc>
                  <a:buSzPct val="25000"/>
                </a:pPr>
                <a:r>
                  <a:rPr lang="zh-CN" altLang="en-US" sz="1100" dirty="0">
                    <a:solidFill>
                      <a:schemeClr val="bg1"/>
                    </a:solidFill>
                    <a:cs typeface="+mn-ea"/>
                    <a:sym typeface="+mn-lt"/>
                  </a:rPr>
                  <a:t>输入</a:t>
                </a:r>
                <a:r>
                  <a:rPr lang="zh-CN" altLang="en-US" sz="1100" dirty="0" smtClean="0">
                    <a:solidFill>
                      <a:schemeClr val="bg1"/>
                    </a:solidFill>
                    <a:cs typeface="+mn-ea"/>
                    <a:sym typeface="+mn-lt"/>
                  </a:rPr>
                  <a:t>标题输入标题输入标输入</a:t>
                </a:r>
                <a:r>
                  <a:rPr lang="zh-CN" altLang="en-US" sz="1100" dirty="0">
                    <a:solidFill>
                      <a:schemeClr val="bg1"/>
                    </a:solidFill>
                    <a:cs typeface="+mn-ea"/>
                    <a:sym typeface="+mn-lt"/>
                  </a:rPr>
                  <a:t>标题</a:t>
                </a:r>
                <a:endParaRPr lang="en-US" altLang="zh-CN" sz="1100" dirty="0">
                  <a:solidFill>
                    <a:schemeClr val="bg1"/>
                  </a:solidFill>
                  <a:cs typeface="+mn-ea"/>
                  <a:sym typeface="+mn-lt"/>
                </a:endParaRPr>
              </a:p>
              <a:p>
                <a:pPr>
                  <a:lnSpc>
                    <a:spcPct val="150000"/>
                  </a:lnSpc>
                  <a:buSzPct val="25000"/>
                </a:pPr>
                <a:endParaRPr lang="en-US" altLang="zh-CN" sz="1100" dirty="0">
                  <a:solidFill>
                    <a:schemeClr val="bg1"/>
                  </a:solidFill>
                  <a:cs typeface="+mn-ea"/>
                  <a:sym typeface="+mn-lt"/>
                </a:endParaRPr>
              </a:p>
            </p:txBody>
          </p:sp>
        </p:grpSp>
      </p:grpSp>
    </p:spTree>
    <p:extLst>
      <p:ext uri="{BB962C8B-B14F-4D97-AF65-F5344CB8AC3E}">
        <p14:creationId xmlns:p14="http://schemas.microsoft.com/office/powerpoint/2010/main" val="175500137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8671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70718" y="1140626"/>
            <a:ext cx="10857175" cy="4993474"/>
            <a:chOff x="670718" y="1140625"/>
            <a:chExt cx="10857175" cy="4993474"/>
          </a:xfrm>
        </p:grpSpPr>
        <p:sp>
          <p:nvSpPr>
            <p:cNvPr id="4" name="îšľîďe">
              <a:extLst>
                <a:ext uri="{FF2B5EF4-FFF2-40B4-BE49-F238E27FC236}">
                  <a16:creationId xmlns="" xmlns:a16="http://schemas.microsoft.com/office/drawing/2014/main" id="{18FC666E-59B3-48B7-80FC-7378E9CCEE44}"/>
                </a:ext>
              </a:extLst>
            </p:cNvPr>
            <p:cNvSpPr/>
            <p:nvPr/>
          </p:nvSpPr>
          <p:spPr>
            <a:xfrm>
              <a:off x="673533" y="3147520"/>
              <a:ext cx="2678704" cy="2678702"/>
            </a:xfrm>
            <a:prstGeom prst="ellipse">
              <a:avLst/>
            </a:prstGeom>
            <a:solidFill>
              <a:schemeClr val="accent1"/>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5" name="íSľíḓè">
              <a:extLst>
                <a:ext uri="{FF2B5EF4-FFF2-40B4-BE49-F238E27FC236}">
                  <a16:creationId xmlns="" xmlns:a16="http://schemas.microsoft.com/office/drawing/2014/main" id="{4B247FC7-3D72-4A05-AC07-B23651016E6A}"/>
                </a:ext>
              </a:extLst>
            </p:cNvPr>
            <p:cNvSpPr txBox="1"/>
            <p:nvPr/>
          </p:nvSpPr>
          <p:spPr>
            <a:xfrm>
              <a:off x="760954" y="4204340"/>
              <a:ext cx="2503862" cy="906931"/>
            </a:xfrm>
            <a:prstGeom prst="rect">
              <a:avLst/>
            </a:prstGeom>
            <a:noFill/>
          </p:spPr>
          <p:txBody>
            <a:bodyPr wrap="square" lIns="90000" tIns="46800" rIns="90000" bIns="46800" rtlCol="0">
              <a:normAutofit fontScale="92500" lnSpcReduction="10000"/>
            </a:bodyPr>
            <a:lstStyle/>
            <a:p>
              <a:pPr algn="ctr">
                <a:lnSpc>
                  <a:spcPct val="150000"/>
                </a:lnSpc>
              </a:pPr>
              <a:r>
                <a:rPr lang="zh-CN" altLang="en-US" sz="1000" dirty="0" smtClean="0">
                  <a:solidFill>
                    <a:schemeClr val="bg1"/>
                  </a:solidFill>
                  <a:cs typeface="+mn-ea"/>
                  <a:sym typeface="+mn-lt"/>
                </a:rPr>
                <a:t>输入您的标题输入您的标题输入您的标题输入您的标题</a:t>
              </a:r>
              <a:endParaRPr lang="en-US" altLang="zh-CN" sz="1000" dirty="0">
                <a:solidFill>
                  <a:schemeClr val="bg1"/>
                </a:solidFill>
                <a:cs typeface="+mn-ea"/>
                <a:sym typeface="+mn-lt"/>
              </a:endParaRPr>
            </a:p>
            <a:p>
              <a:pPr algn="ctr">
                <a:lnSpc>
                  <a:spcPct val="150000"/>
                </a:lnSpc>
              </a:pPr>
              <a:r>
                <a:rPr lang="zh-CN" altLang="en-US" sz="1000" dirty="0" smtClean="0">
                  <a:solidFill>
                    <a:schemeClr val="bg1"/>
                  </a:solidFill>
                  <a:cs typeface="+mn-ea"/>
                  <a:sym typeface="+mn-lt"/>
                </a:rPr>
                <a:t>输入您的标题输入您的标题输入您的标题输入您的标题</a:t>
              </a:r>
              <a:endParaRPr lang="en-US" altLang="zh-CN" sz="1000" dirty="0">
                <a:solidFill>
                  <a:schemeClr val="bg1"/>
                </a:solidFill>
                <a:cs typeface="+mn-ea"/>
                <a:sym typeface="+mn-lt"/>
              </a:endParaRPr>
            </a:p>
          </p:txBody>
        </p:sp>
        <p:sp>
          <p:nvSpPr>
            <p:cNvPr id="6" name="îŝ1ïḍé">
              <a:extLst>
                <a:ext uri="{FF2B5EF4-FFF2-40B4-BE49-F238E27FC236}">
                  <a16:creationId xmlns="" xmlns:a16="http://schemas.microsoft.com/office/drawing/2014/main" id="{AC44E4F0-9F4A-45DE-99AA-BB8321630A2A}"/>
                </a:ext>
              </a:extLst>
            </p:cNvPr>
            <p:cNvSpPr txBox="1"/>
            <p:nvPr/>
          </p:nvSpPr>
          <p:spPr>
            <a:xfrm>
              <a:off x="760954" y="3732520"/>
              <a:ext cx="2503862" cy="471820"/>
            </a:xfrm>
            <a:prstGeom prst="rect">
              <a:avLst/>
            </a:prstGeom>
            <a:noFill/>
          </p:spPr>
          <p:txBody>
            <a:bodyPr wrap="none" rtlCol="0" anchor="ctr">
              <a:normAutofit/>
            </a:bodyPr>
            <a:lstStyle/>
            <a:p>
              <a:pPr algn="ctr"/>
              <a:r>
                <a:rPr lang="zh-CN" altLang="en-US" sz="1400" b="1" dirty="0" smtClean="0">
                  <a:solidFill>
                    <a:schemeClr val="bg1"/>
                  </a:solidFill>
                  <a:cs typeface="+mn-ea"/>
                  <a:sym typeface="+mn-lt"/>
                </a:rPr>
                <a:t>输入标题</a:t>
              </a:r>
              <a:endParaRPr lang="zh-CN" altLang="en-US" sz="1400" b="1" dirty="0">
                <a:solidFill>
                  <a:schemeClr val="bg1"/>
                </a:solidFill>
                <a:cs typeface="+mn-ea"/>
                <a:sym typeface="+mn-lt"/>
              </a:endParaRPr>
            </a:p>
          </p:txBody>
        </p:sp>
        <p:cxnSp>
          <p:nvCxnSpPr>
            <p:cNvPr id="7" name="直接连接符 6">
              <a:extLst>
                <a:ext uri="{FF2B5EF4-FFF2-40B4-BE49-F238E27FC236}">
                  <a16:creationId xmlns="" xmlns:a16="http://schemas.microsoft.com/office/drawing/2014/main" id="{C8940690-5DC4-4B7F-A2B0-E5361AAF2D5B}"/>
                </a:ext>
              </a:extLst>
            </p:cNvPr>
            <p:cNvCxnSpPr>
              <a:cxnSpLocks/>
            </p:cNvCxnSpPr>
            <p:nvPr/>
          </p:nvCxnSpPr>
          <p:spPr>
            <a:xfrm>
              <a:off x="670718" y="2352923"/>
              <a:ext cx="10850565" cy="0"/>
            </a:xfrm>
            <a:prstGeom prst="line">
              <a:avLst/>
            </a:prstGeom>
            <a:ln w="9525" cap="rnd">
              <a:solidFill>
                <a:schemeClr val="tx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8" name="iṥľîḍe">
              <a:extLst>
                <a:ext uri="{FF2B5EF4-FFF2-40B4-BE49-F238E27FC236}">
                  <a16:creationId xmlns="" xmlns:a16="http://schemas.microsoft.com/office/drawing/2014/main" id="{2DE69EE9-DD41-430E-9096-657F1EF1B05E}"/>
                </a:ext>
              </a:extLst>
            </p:cNvPr>
            <p:cNvSpPr/>
            <p:nvPr/>
          </p:nvSpPr>
          <p:spPr>
            <a:xfrm>
              <a:off x="8849189" y="3147521"/>
              <a:ext cx="2678704" cy="2678702"/>
            </a:xfrm>
            <a:prstGeom prst="ellipse">
              <a:avLst/>
            </a:prstGeom>
            <a:solidFill>
              <a:schemeClr val="accent3"/>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cs typeface="+mn-ea"/>
                <a:sym typeface="+mn-lt"/>
              </a:endParaRPr>
            </a:p>
          </p:txBody>
        </p:sp>
        <p:sp>
          <p:nvSpPr>
            <p:cNvPr id="9" name="ïṣ1îḓê">
              <a:extLst>
                <a:ext uri="{FF2B5EF4-FFF2-40B4-BE49-F238E27FC236}">
                  <a16:creationId xmlns="" xmlns:a16="http://schemas.microsoft.com/office/drawing/2014/main" id="{99CF075E-5ED1-42D6-9DE6-FF53670D08A2}"/>
                </a:ext>
              </a:extLst>
            </p:cNvPr>
            <p:cNvSpPr txBox="1"/>
            <p:nvPr/>
          </p:nvSpPr>
          <p:spPr>
            <a:xfrm>
              <a:off x="8936610" y="4204341"/>
              <a:ext cx="2503862" cy="906931"/>
            </a:xfrm>
            <a:prstGeom prst="rect">
              <a:avLst/>
            </a:prstGeom>
            <a:noFill/>
          </p:spPr>
          <p:txBody>
            <a:bodyPr wrap="square" lIns="90000" tIns="46800" rIns="90000" bIns="46800" rtlCol="0">
              <a:normAutofit fontScale="92500" lnSpcReduction="10000"/>
            </a:bodyPr>
            <a:lstStyle/>
            <a:p>
              <a:pPr algn="ctr">
                <a:lnSpc>
                  <a:spcPct val="150000"/>
                </a:lnSpc>
              </a:pPr>
              <a:r>
                <a:rPr lang="zh-CN" altLang="en-US" sz="1000" dirty="0" smtClean="0">
                  <a:solidFill>
                    <a:schemeClr val="bg1"/>
                  </a:solidFill>
                  <a:cs typeface="+mn-ea"/>
                  <a:sym typeface="+mn-lt"/>
                </a:rPr>
                <a:t>输入您的标题输入您的标题输入您的标题输入您的标题</a:t>
              </a:r>
              <a:endParaRPr lang="en-US" altLang="zh-CN" sz="1000" dirty="0">
                <a:solidFill>
                  <a:schemeClr val="bg1"/>
                </a:solidFill>
                <a:cs typeface="+mn-ea"/>
                <a:sym typeface="+mn-lt"/>
              </a:endParaRPr>
            </a:p>
            <a:p>
              <a:pPr algn="ctr">
                <a:lnSpc>
                  <a:spcPct val="150000"/>
                </a:lnSpc>
              </a:pPr>
              <a:r>
                <a:rPr lang="zh-CN" altLang="en-US" sz="1000" dirty="0" smtClean="0">
                  <a:solidFill>
                    <a:schemeClr val="bg1"/>
                  </a:solidFill>
                  <a:cs typeface="+mn-ea"/>
                  <a:sym typeface="+mn-lt"/>
                </a:rPr>
                <a:t>输入您的标题输入您的标题输入您的标题输入您的标题</a:t>
              </a:r>
              <a:endParaRPr lang="en-US" altLang="zh-CN" sz="1000" dirty="0">
                <a:solidFill>
                  <a:schemeClr val="bg1"/>
                </a:solidFill>
                <a:cs typeface="+mn-ea"/>
                <a:sym typeface="+mn-lt"/>
              </a:endParaRPr>
            </a:p>
          </p:txBody>
        </p:sp>
        <p:sp>
          <p:nvSpPr>
            <p:cNvPr id="10" name="ïŝlîḑe">
              <a:extLst>
                <a:ext uri="{FF2B5EF4-FFF2-40B4-BE49-F238E27FC236}">
                  <a16:creationId xmlns="" xmlns:a16="http://schemas.microsoft.com/office/drawing/2014/main" id="{2F415064-9279-4625-B891-ADB55FD04445}"/>
                </a:ext>
              </a:extLst>
            </p:cNvPr>
            <p:cNvSpPr txBox="1"/>
            <p:nvPr/>
          </p:nvSpPr>
          <p:spPr>
            <a:xfrm>
              <a:off x="8936610" y="3732521"/>
              <a:ext cx="2503862" cy="471820"/>
            </a:xfrm>
            <a:prstGeom prst="rect">
              <a:avLst/>
            </a:prstGeom>
            <a:noFill/>
          </p:spPr>
          <p:txBody>
            <a:bodyPr wrap="none" rtlCol="0" anchor="ctr">
              <a:normAutofit/>
            </a:bodyPr>
            <a:lstStyle/>
            <a:p>
              <a:pPr algn="ctr"/>
              <a:r>
                <a:rPr lang="zh-CN" altLang="en-US" sz="1400" b="1" dirty="0" smtClean="0">
                  <a:solidFill>
                    <a:schemeClr val="bg1"/>
                  </a:solidFill>
                  <a:cs typeface="+mn-ea"/>
                  <a:sym typeface="+mn-lt"/>
                </a:rPr>
                <a:t>输入标题</a:t>
              </a:r>
              <a:endParaRPr lang="zh-CN" altLang="en-US" sz="1400" b="1" dirty="0">
                <a:solidFill>
                  <a:schemeClr val="bg1"/>
                </a:solidFill>
                <a:cs typeface="+mn-ea"/>
                <a:sym typeface="+mn-lt"/>
              </a:endParaRPr>
            </a:p>
          </p:txBody>
        </p:sp>
        <p:sp>
          <p:nvSpPr>
            <p:cNvPr id="11" name="îś1iḓe">
              <a:extLst>
                <a:ext uri="{FF2B5EF4-FFF2-40B4-BE49-F238E27FC236}">
                  <a16:creationId xmlns="" xmlns:a16="http://schemas.microsoft.com/office/drawing/2014/main" id="{1CF780B2-C05E-40CF-AC3C-79E754A15B3F}"/>
                </a:ext>
              </a:extLst>
            </p:cNvPr>
            <p:cNvSpPr txBox="1"/>
            <p:nvPr/>
          </p:nvSpPr>
          <p:spPr>
            <a:xfrm>
              <a:off x="2763836" y="1140625"/>
              <a:ext cx="6664327" cy="1139146"/>
            </a:xfrm>
            <a:prstGeom prst="rect">
              <a:avLst/>
            </a:prstGeom>
            <a:noFill/>
          </p:spPr>
          <p:txBody>
            <a:bodyPr wrap="square" lIns="90000" tIns="46800" rIns="90000" bIns="46800" rtlCol="0">
              <a:normAutofit/>
            </a:bodyPr>
            <a:lstStyle/>
            <a:p>
              <a:pPr algn="ctr">
                <a:lnSpc>
                  <a:spcPct val="150000"/>
                </a:lnSpc>
              </a:pPr>
              <a:r>
                <a:rPr lang="zh-CN" altLang="en-US" sz="1200" dirty="0" smtClean="0">
                  <a:cs typeface="+mn-ea"/>
                  <a:sym typeface="+mn-lt"/>
                </a:rPr>
                <a:t>输入您的标题</a:t>
              </a:r>
              <a:r>
                <a:rPr lang="en-US" altLang="zh-CN" sz="1200" dirty="0" smtClean="0">
                  <a:cs typeface="+mn-ea"/>
                  <a:sym typeface="+mn-lt"/>
                </a:rPr>
                <a:t>.</a:t>
              </a:r>
              <a:endParaRPr lang="en-US" altLang="zh-CN" sz="1200" dirty="0">
                <a:cs typeface="+mn-ea"/>
                <a:sym typeface="+mn-lt"/>
              </a:endParaRPr>
            </a:p>
            <a:p>
              <a:pPr algn="ctr">
                <a:lnSpc>
                  <a:spcPct val="150000"/>
                </a:lnSpc>
              </a:pPr>
              <a:r>
                <a:rPr lang="zh-CN" altLang="en-US" sz="1600" b="1" dirty="0" smtClean="0">
                  <a:cs typeface="+mn-ea"/>
                  <a:sym typeface="+mn-lt"/>
                </a:rPr>
                <a:t>教师是学生的园丁</a:t>
              </a:r>
              <a:r>
                <a:rPr lang="en-US" altLang="zh-CN" sz="1600" b="1" dirty="0" smtClean="0">
                  <a:cs typeface="+mn-ea"/>
                  <a:sym typeface="+mn-lt"/>
                </a:rPr>
                <a:t>.</a:t>
              </a:r>
              <a:endParaRPr lang="en-US" altLang="zh-CN" sz="1600" b="1" dirty="0">
                <a:cs typeface="+mn-ea"/>
                <a:sym typeface="+mn-lt"/>
              </a:endParaRPr>
            </a:p>
            <a:p>
              <a:pPr algn="ctr">
                <a:lnSpc>
                  <a:spcPct val="150000"/>
                </a:lnSpc>
              </a:pPr>
              <a:r>
                <a:rPr lang="zh-CN" altLang="en-US" sz="1200" dirty="0" smtClean="0">
                  <a:cs typeface="+mn-ea"/>
                  <a:sym typeface="+mn-lt"/>
                </a:rPr>
                <a:t>输入您的标题输入您的标题输入您的标题输入您的标题</a:t>
              </a:r>
              <a:endParaRPr lang="en-US" altLang="zh-CN" sz="1400" b="1" dirty="0">
                <a:cs typeface="+mn-ea"/>
                <a:sym typeface="+mn-lt"/>
              </a:endParaRPr>
            </a:p>
            <a:p>
              <a:pPr algn="ctr">
                <a:lnSpc>
                  <a:spcPct val="150000"/>
                </a:lnSpc>
              </a:pPr>
              <a:endParaRPr lang="en-US" sz="1400" b="1" dirty="0">
                <a:solidFill>
                  <a:schemeClr val="tx1">
                    <a:lumMod val="75000"/>
                    <a:lumOff val="25000"/>
                  </a:schemeClr>
                </a:solidFill>
                <a:cs typeface="+mn-ea"/>
                <a:sym typeface="+mn-lt"/>
              </a:endParaRPr>
            </a:p>
          </p:txBody>
        </p:sp>
        <p:grpSp>
          <p:nvGrpSpPr>
            <p:cNvPr id="12" name="ïŝḻïḑè"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 xmlns:a16="http://schemas.microsoft.com/office/drawing/2014/main" id="{44DFFAED-FC9E-44FC-BFC8-23B3A6CAA618}"/>
                </a:ext>
              </a:extLst>
            </p:cNvPr>
            <p:cNvGrpSpPr>
              <a:grpSpLocks noChangeAspect="1"/>
            </p:cNvGrpSpPr>
            <p:nvPr/>
          </p:nvGrpSpPr>
          <p:grpSpPr>
            <a:xfrm>
              <a:off x="3975263" y="2646632"/>
              <a:ext cx="4241473" cy="3487467"/>
              <a:chOff x="3055440" y="1134016"/>
              <a:chExt cx="6081121" cy="5000084"/>
            </a:xfrm>
          </p:grpSpPr>
          <p:sp>
            <p:nvSpPr>
              <p:cNvPr id="13" name="îṡľíḋé">
                <a:extLst>
                  <a:ext uri="{FF2B5EF4-FFF2-40B4-BE49-F238E27FC236}">
                    <a16:creationId xmlns="" xmlns:a16="http://schemas.microsoft.com/office/drawing/2014/main" id="{318FA847-3536-4303-AA75-8E467C4A73DD}"/>
                  </a:ext>
                </a:extLst>
              </p:cNvPr>
              <p:cNvSpPr/>
              <p:nvPr/>
            </p:nvSpPr>
            <p:spPr bwMode="auto">
              <a:xfrm>
                <a:off x="3592486" y="1134016"/>
                <a:ext cx="2821807" cy="615751"/>
              </a:xfrm>
              <a:custGeom>
                <a:avLst/>
                <a:gdLst>
                  <a:gd name="T0" fmla="*/ 0 w 4258"/>
                  <a:gd name="T1" fmla="*/ 752 h 929"/>
                  <a:gd name="T2" fmla="*/ 177 w 4258"/>
                  <a:gd name="T3" fmla="*/ 929 h 929"/>
                  <a:gd name="T4" fmla="*/ 4081 w 4258"/>
                  <a:gd name="T5" fmla="*/ 929 h 929"/>
                  <a:gd name="T6" fmla="*/ 4258 w 4258"/>
                  <a:gd name="T7" fmla="*/ 752 h 929"/>
                  <a:gd name="T8" fmla="*/ 4258 w 4258"/>
                  <a:gd name="T9" fmla="*/ 177 h 929"/>
                  <a:gd name="T10" fmla="*/ 4081 w 4258"/>
                  <a:gd name="T11" fmla="*/ 0 h 929"/>
                  <a:gd name="T12" fmla="*/ 177 w 4258"/>
                  <a:gd name="T13" fmla="*/ 0 h 929"/>
                  <a:gd name="T14" fmla="*/ 0 w 4258"/>
                  <a:gd name="T15" fmla="*/ 177 h 929"/>
                  <a:gd name="T16" fmla="*/ 0 w 4258"/>
                  <a:gd name="T17" fmla="*/ 752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8" h="929">
                    <a:moveTo>
                      <a:pt x="0" y="752"/>
                    </a:moveTo>
                    <a:cubicBezTo>
                      <a:pt x="0" y="849"/>
                      <a:pt x="80" y="929"/>
                      <a:pt x="177" y="929"/>
                    </a:cubicBezTo>
                    <a:cubicBezTo>
                      <a:pt x="4081" y="929"/>
                      <a:pt x="4081" y="929"/>
                      <a:pt x="4081" y="929"/>
                    </a:cubicBezTo>
                    <a:cubicBezTo>
                      <a:pt x="4179" y="929"/>
                      <a:pt x="4258" y="849"/>
                      <a:pt x="4258" y="752"/>
                    </a:cubicBezTo>
                    <a:cubicBezTo>
                      <a:pt x="4258" y="177"/>
                      <a:pt x="4258" y="177"/>
                      <a:pt x="4258" y="177"/>
                    </a:cubicBezTo>
                    <a:cubicBezTo>
                      <a:pt x="4258" y="79"/>
                      <a:pt x="4179" y="0"/>
                      <a:pt x="4081" y="0"/>
                    </a:cubicBezTo>
                    <a:cubicBezTo>
                      <a:pt x="177" y="0"/>
                      <a:pt x="177" y="0"/>
                      <a:pt x="177" y="0"/>
                    </a:cubicBezTo>
                    <a:cubicBezTo>
                      <a:pt x="80" y="0"/>
                      <a:pt x="0" y="79"/>
                      <a:pt x="0" y="177"/>
                    </a:cubicBezTo>
                    <a:lnTo>
                      <a:pt x="0" y="752"/>
                    </a:lnTo>
                    <a:close/>
                  </a:path>
                </a:pathLst>
              </a:custGeom>
              <a:solidFill>
                <a:srgbClr val="2A40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4" name="ísḻíďé">
                <a:extLst>
                  <a:ext uri="{FF2B5EF4-FFF2-40B4-BE49-F238E27FC236}">
                    <a16:creationId xmlns="" xmlns:a16="http://schemas.microsoft.com/office/drawing/2014/main" id="{5B401D5B-62EC-4C9B-B670-A172D1B73A91}"/>
                  </a:ext>
                </a:extLst>
              </p:cNvPr>
              <p:cNvSpPr/>
              <p:nvPr/>
            </p:nvSpPr>
            <p:spPr bwMode="auto">
              <a:xfrm>
                <a:off x="4225599" y="1189573"/>
                <a:ext cx="2128508" cy="504638"/>
              </a:xfrm>
              <a:custGeom>
                <a:avLst/>
                <a:gdLst>
                  <a:gd name="T0" fmla="*/ 3066 w 3211"/>
                  <a:gd name="T1" fmla="*/ 0 h 761"/>
                  <a:gd name="T2" fmla="*/ 3211 w 3211"/>
                  <a:gd name="T3" fmla="*/ 145 h 761"/>
                  <a:gd name="T4" fmla="*/ 3211 w 3211"/>
                  <a:gd name="T5" fmla="*/ 616 h 761"/>
                  <a:gd name="T6" fmla="*/ 3066 w 3211"/>
                  <a:gd name="T7" fmla="*/ 761 h 761"/>
                  <a:gd name="T8" fmla="*/ 0 w 3211"/>
                  <a:gd name="T9" fmla="*/ 761 h 761"/>
                  <a:gd name="T10" fmla="*/ 0 w 3211"/>
                  <a:gd name="T11" fmla="*/ 0 h 761"/>
                  <a:gd name="T12" fmla="*/ 3066 w 3211"/>
                  <a:gd name="T13" fmla="*/ 0 h 761"/>
                </a:gdLst>
                <a:ahLst/>
                <a:cxnLst>
                  <a:cxn ang="0">
                    <a:pos x="T0" y="T1"/>
                  </a:cxn>
                  <a:cxn ang="0">
                    <a:pos x="T2" y="T3"/>
                  </a:cxn>
                  <a:cxn ang="0">
                    <a:pos x="T4" y="T5"/>
                  </a:cxn>
                  <a:cxn ang="0">
                    <a:pos x="T6" y="T7"/>
                  </a:cxn>
                  <a:cxn ang="0">
                    <a:pos x="T8" y="T9"/>
                  </a:cxn>
                  <a:cxn ang="0">
                    <a:pos x="T10" y="T11"/>
                  </a:cxn>
                  <a:cxn ang="0">
                    <a:pos x="T12" y="T13"/>
                  </a:cxn>
                </a:cxnLst>
                <a:rect l="0" t="0" r="r" b="b"/>
                <a:pathLst>
                  <a:path w="3211" h="761">
                    <a:moveTo>
                      <a:pt x="3066" y="0"/>
                    </a:moveTo>
                    <a:cubicBezTo>
                      <a:pt x="3146" y="0"/>
                      <a:pt x="3211" y="65"/>
                      <a:pt x="3211" y="145"/>
                    </a:cubicBezTo>
                    <a:cubicBezTo>
                      <a:pt x="3211" y="616"/>
                      <a:pt x="3211" y="616"/>
                      <a:pt x="3211" y="616"/>
                    </a:cubicBezTo>
                    <a:cubicBezTo>
                      <a:pt x="3211" y="696"/>
                      <a:pt x="3146" y="761"/>
                      <a:pt x="3066" y="761"/>
                    </a:cubicBezTo>
                    <a:cubicBezTo>
                      <a:pt x="0" y="761"/>
                      <a:pt x="0" y="761"/>
                      <a:pt x="0" y="761"/>
                    </a:cubicBezTo>
                    <a:cubicBezTo>
                      <a:pt x="0" y="0"/>
                      <a:pt x="0" y="0"/>
                      <a:pt x="0" y="0"/>
                    </a:cubicBezTo>
                    <a:lnTo>
                      <a:pt x="30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5" name="işļiḓè">
                <a:extLst>
                  <a:ext uri="{FF2B5EF4-FFF2-40B4-BE49-F238E27FC236}">
                    <a16:creationId xmlns="" xmlns:a16="http://schemas.microsoft.com/office/drawing/2014/main" id="{A7F14A49-7398-44CE-A46E-7475BCAD05DE}"/>
                  </a:ext>
                </a:extLst>
              </p:cNvPr>
              <p:cNvSpPr/>
              <p:nvPr/>
            </p:nvSpPr>
            <p:spPr bwMode="auto">
              <a:xfrm>
                <a:off x="3698969" y="1215037"/>
                <a:ext cx="476860" cy="442137"/>
              </a:xfrm>
              <a:custGeom>
                <a:avLst/>
                <a:gdLst>
                  <a:gd name="T0" fmla="*/ 644 w 718"/>
                  <a:gd name="T1" fmla="*/ 92 h 667"/>
                  <a:gd name="T2" fmla="*/ 359 w 718"/>
                  <a:gd name="T3" fmla="*/ 74 h 667"/>
                  <a:gd name="T4" fmla="*/ 329 w 718"/>
                  <a:gd name="T5" fmla="*/ 343 h 667"/>
                  <a:gd name="T6" fmla="*/ 242 w 718"/>
                  <a:gd name="T7" fmla="*/ 420 h 667"/>
                  <a:gd name="T8" fmla="*/ 198 w 718"/>
                  <a:gd name="T9" fmla="*/ 425 h 667"/>
                  <a:gd name="T10" fmla="*/ 17 w 718"/>
                  <a:gd name="T11" fmla="*/ 584 h 667"/>
                  <a:gd name="T12" fmla="*/ 16 w 718"/>
                  <a:gd name="T13" fmla="*/ 645 h 667"/>
                  <a:gd name="T14" fmla="*/ 76 w 718"/>
                  <a:gd name="T15" fmla="*/ 652 h 667"/>
                  <a:gd name="T16" fmla="*/ 257 w 718"/>
                  <a:gd name="T17" fmla="*/ 493 h 667"/>
                  <a:gd name="T18" fmla="*/ 268 w 718"/>
                  <a:gd name="T19" fmla="*/ 450 h 667"/>
                  <a:gd name="T20" fmla="*/ 355 w 718"/>
                  <a:gd name="T21" fmla="*/ 373 h 667"/>
                  <a:gd name="T22" fmla="*/ 626 w 718"/>
                  <a:gd name="T23" fmla="*/ 377 h 667"/>
                  <a:gd name="T24" fmla="*/ 644 w 718"/>
                  <a:gd name="T25" fmla="*/ 92 h 667"/>
                  <a:gd name="T26" fmla="*/ 492 w 718"/>
                  <a:gd name="T27" fmla="*/ 390 h 667"/>
                  <a:gd name="T28" fmla="*/ 327 w 718"/>
                  <a:gd name="T29" fmla="*/ 225 h 667"/>
                  <a:gd name="T30" fmla="*/ 492 w 718"/>
                  <a:gd name="T31" fmla="*/ 60 h 667"/>
                  <a:gd name="T32" fmla="*/ 656 w 718"/>
                  <a:gd name="T33" fmla="*/ 225 h 667"/>
                  <a:gd name="T34" fmla="*/ 492 w 718"/>
                  <a:gd name="T35" fmla="*/ 39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8" h="667">
                    <a:moveTo>
                      <a:pt x="644" y="92"/>
                    </a:moveTo>
                    <a:cubicBezTo>
                      <a:pt x="571" y="9"/>
                      <a:pt x="443" y="0"/>
                      <a:pt x="359" y="74"/>
                    </a:cubicBezTo>
                    <a:cubicBezTo>
                      <a:pt x="281" y="143"/>
                      <a:pt x="269" y="260"/>
                      <a:pt x="329" y="343"/>
                    </a:cubicBezTo>
                    <a:cubicBezTo>
                      <a:pt x="242" y="420"/>
                      <a:pt x="242" y="420"/>
                      <a:pt x="242" y="420"/>
                    </a:cubicBezTo>
                    <a:cubicBezTo>
                      <a:pt x="227" y="413"/>
                      <a:pt x="210" y="415"/>
                      <a:pt x="198" y="425"/>
                    </a:cubicBezTo>
                    <a:cubicBezTo>
                      <a:pt x="17" y="584"/>
                      <a:pt x="17" y="584"/>
                      <a:pt x="17" y="584"/>
                    </a:cubicBezTo>
                    <a:cubicBezTo>
                      <a:pt x="0" y="599"/>
                      <a:pt x="0" y="626"/>
                      <a:pt x="16" y="645"/>
                    </a:cubicBezTo>
                    <a:cubicBezTo>
                      <a:pt x="32" y="663"/>
                      <a:pt x="59" y="667"/>
                      <a:pt x="76" y="652"/>
                    </a:cubicBezTo>
                    <a:cubicBezTo>
                      <a:pt x="257" y="493"/>
                      <a:pt x="257" y="493"/>
                      <a:pt x="257" y="493"/>
                    </a:cubicBezTo>
                    <a:cubicBezTo>
                      <a:pt x="269" y="482"/>
                      <a:pt x="273" y="465"/>
                      <a:pt x="268" y="450"/>
                    </a:cubicBezTo>
                    <a:cubicBezTo>
                      <a:pt x="355" y="373"/>
                      <a:pt x="355" y="373"/>
                      <a:pt x="355" y="373"/>
                    </a:cubicBezTo>
                    <a:cubicBezTo>
                      <a:pt x="430" y="443"/>
                      <a:pt x="547" y="447"/>
                      <a:pt x="626" y="377"/>
                    </a:cubicBezTo>
                    <a:cubicBezTo>
                      <a:pt x="710" y="304"/>
                      <a:pt x="718" y="176"/>
                      <a:pt x="644" y="92"/>
                    </a:cubicBezTo>
                    <a:close/>
                    <a:moveTo>
                      <a:pt x="492" y="390"/>
                    </a:moveTo>
                    <a:cubicBezTo>
                      <a:pt x="401" y="390"/>
                      <a:pt x="327" y="316"/>
                      <a:pt x="327" y="225"/>
                    </a:cubicBezTo>
                    <a:cubicBezTo>
                      <a:pt x="327" y="134"/>
                      <a:pt x="401" y="60"/>
                      <a:pt x="492" y="60"/>
                    </a:cubicBezTo>
                    <a:cubicBezTo>
                      <a:pt x="583" y="60"/>
                      <a:pt x="656" y="134"/>
                      <a:pt x="656" y="225"/>
                    </a:cubicBezTo>
                    <a:cubicBezTo>
                      <a:pt x="656" y="316"/>
                      <a:pt x="583" y="390"/>
                      <a:pt x="492" y="3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6" name="ïšlíḍe">
                <a:extLst>
                  <a:ext uri="{FF2B5EF4-FFF2-40B4-BE49-F238E27FC236}">
                    <a16:creationId xmlns="" xmlns:a16="http://schemas.microsoft.com/office/drawing/2014/main" id="{E20BCBB5-B35B-491E-A291-AB8D1AC87296}"/>
                  </a:ext>
                </a:extLst>
              </p:cNvPr>
              <p:cNvSpPr/>
              <p:nvPr/>
            </p:nvSpPr>
            <p:spPr bwMode="auto">
              <a:xfrm>
                <a:off x="5663123" y="1377076"/>
                <a:ext cx="128475" cy="129632"/>
              </a:xfrm>
              <a:prstGeom prst="ellipse">
                <a:avLst/>
              </a:prstGeom>
              <a:solidFill>
                <a:srgbClr val="2A40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7" name="íş1ïde">
                <a:extLst>
                  <a:ext uri="{FF2B5EF4-FFF2-40B4-BE49-F238E27FC236}">
                    <a16:creationId xmlns="" xmlns:a16="http://schemas.microsoft.com/office/drawing/2014/main" id="{A2DA8107-51F5-4252-B021-A7378D567765}"/>
                  </a:ext>
                </a:extLst>
              </p:cNvPr>
              <p:cNvSpPr/>
              <p:nvPr/>
            </p:nvSpPr>
            <p:spPr bwMode="auto">
              <a:xfrm>
                <a:off x="5225616" y="1377076"/>
                <a:ext cx="128475" cy="129632"/>
              </a:xfrm>
              <a:prstGeom prst="ellipse">
                <a:avLst/>
              </a:prstGeom>
              <a:solidFill>
                <a:srgbClr val="2A40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8" name="îSḷíďê">
                <a:extLst>
                  <a:ext uri="{FF2B5EF4-FFF2-40B4-BE49-F238E27FC236}">
                    <a16:creationId xmlns="" xmlns:a16="http://schemas.microsoft.com/office/drawing/2014/main" id="{3220937B-CC7F-4F5A-B1D5-2C183CBD4F5E}"/>
                  </a:ext>
                </a:extLst>
              </p:cNvPr>
              <p:cNvSpPr/>
              <p:nvPr/>
            </p:nvSpPr>
            <p:spPr bwMode="auto">
              <a:xfrm>
                <a:off x="4788108" y="1377076"/>
                <a:ext cx="128475" cy="129632"/>
              </a:xfrm>
              <a:prstGeom prst="ellipse">
                <a:avLst/>
              </a:prstGeom>
              <a:solidFill>
                <a:srgbClr val="2A40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9" name="ïṩľîḋé">
                <a:extLst>
                  <a:ext uri="{FF2B5EF4-FFF2-40B4-BE49-F238E27FC236}">
                    <a16:creationId xmlns="" xmlns:a16="http://schemas.microsoft.com/office/drawing/2014/main" id="{A3738364-5B93-4098-AF01-D9BF247A4720}"/>
                  </a:ext>
                </a:extLst>
              </p:cNvPr>
              <p:cNvSpPr/>
              <p:nvPr/>
            </p:nvSpPr>
            <p:spPr bwMode="auto">
              <a:xfrm>
                <a:off x="5622613" y="5156074"/>
                <a:ext cx="1221086" cy="288200"/>
              </a:xfrm>
              <a:custGeom>
                <a:avLst/>
                <a:gdLst>
                  <a:gd name="T0" fmla="*/ 0 w 1842"/>
                  <a:gd name="T1" fmla="*/ 335 h 436"/>
                  <a:gd name="T2" fmla="*/ 276 w 1842"/>
                  <a:gd name="T3" fmla="*/ 0 h 436"/>
                  <a:gd name="T4" fmla="*/ 1566 w 1842"/>
                  <a:gd name="T5" fmla="*/ 0 h 436"/>
                  <a:gd name="T6" fmla="*/ 1842 w 1842"/>
                  <a:gd name="T7" fmla="*/ 335 h 436"/>
                  <a:gd name="T8" fmla="*/ 1842 w 1842"/>
                  <a:gd name="T9" fmla="*/ 436 h 436"/>
                  <a:gd name="T10" fmla="*/ 0 w 1842"/>
                  <a:gd name="T11" fmla="*/ 436 h 436"/>
                  <a:gd name="T12" fmla="*/ 0 w 1842"/>
                  <a:gd name="T13" fmla="*/ 335 h 436"/>
                </a:gdLst>
                <a:ahLst/>
                <a:cxnLst>
                  <a:cxn ang="0">
                    <a:pos x="T0" y="T1"/>
                  </a:cxn>
                  <a:cxn ang="0">
                    <a:pos x="T2" y="T3"/>
                  </a:cxn>
                  <a:cxn ang="0">
                    <a:pos x="T4" y="T5"/>
                  </a:cxn>
                  <a:cxn ang="0">
                    <a:pos x="T6" y="T7"/>
                  </a:cxn>
                  <a:cxn ang="0">
                    <a:pos x="T8" y="T9"/>
                  </a:cxn>
                  <a:cxn ang="0">
                    <a:pos x="T10" y="T11"/>
                  </a:cxn>
                  <a:cxn ang="0">
                    <a:pos x="T12" y="T13"/>
                  </a:cxn>
                </a:cxnLst>
                <a:rect l="0" t="0" r="r" b="b"/>
                <a:pathLst>
                  <a:path w="1842" h="436">
                    <a:moveTo>
                      <a:pt x="0" y="335"/>
                    </a:moveTo>
                    <a:cubicBezTo>
                      <a:pt x="0" y="150"/>
                      <a:pt x="124" y="0"/>
                      <a:pt x="276" y="0"/>
                    </a:cubicBezTo>
                    <a:cubicBezTo>
                      <a:pt x="1566" y="0"/>
                      <a:pt x="1566" y="0"/>
                      <a:pt x="1566" y="0"/>
                    </a:cubicBezTo>
                    <a:cubicBezTo>
                      <a:pt x="1718" y="0"/>
                      <a:pt x="1842" y="150"/>
                      <a:pt x="1842" y="335"/>
                    </a:cubicBezTo>
                    <a:cubicBezTo>
                      <a:pt x="1842" y="436"/>
                      <a:pt x="1842" y="436"/>
                      <a:pt x="1842" y="436"/>
                    </a:cubicBezTo>
                    <a:cubicBezTo>
                      <a:pt x="0" y="436"/>
                      <a:pt x="0" y="436"/>
                      <a:pt x="0" y="436"/>
                    </a:cubicBezTo>
                    <a:lnTo>
                      <a:pt x="0" y="335"/>
                    </a:lnTo>
                    <a:close/>
                  </a:path>
                </a:pathLst>
              </a:custGeom>
              <a:solidFill>
                <a:srgbClr val="10151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0" name="iṩḷíḍé">
                <a:extLst>
                  <a:ext uri="{FF2B5EF4-FFF2-40B4-BE49-F238E27FC236}">
                    <a16:creationId xmlns="" xmlns:a16="http://schemas.microsoft.com/office/drawing/2014/main" id="{4D7EE3AC-FB9E-4F01-843F-7A44EBCCE813}"/>
                  </a:ext>
                </a:extLst>
              </p:cNvPr>
              <p:cNvSpPr/>
              <p:nvPr/>
            </p:nvSpPr>
            <p:spPr bwMode="auto">
              <a:xfrm>
                <a:off x="5622613" y="5444274"/>
                <a:ext cx="1221086" cy="494222"/>
              </a:xfrm>
              <a:custGeom>
                <a:avLst/>
                <a:gdLst>
                  <a:gd name="T0" fmla="*/ 1842 w 1842"/>
                  <a:gd name="T1" fmla="*/ 0 h 747"/>
                  <a:gd name="T2" fmla="*/ 1842 w 1842"/>
                  <a:gd name="T3" fmla="*/ 412 h 747"/>
                  <a:gd name="T4" fmla="*/ 1566 w 1842"/>
                  <a:gd name="T5" fmla="*/ 747 h 747"/>
                  <a:gd name="T6" fmla="*/ 276 w 1842"/>
                  <a:gd name="T7" fmla="*/ 747 h 747"/>
                  <a:gd name="T8" fmla="*/ 0 w 1842"/>
                  <a:gd name="T9" fmla="*/ 412 h 747"/>
                  <a:gd name="T10" fmla="*/ 0 w 1842"/>
                  <a:gd name="T11" fmla="*/ 0 h 747"/>
                  <a:gd name="T12" fmla="*/ 1842 w 1842"/>
                  <a:gd name="T13" fmla="*/ 0 h 747"/>
                </a:gdLst>
                <a:ahLst/>
                <a:cxnLst>
                  <a:cxn ang="0">
                    <a:pos x="T0" y="T1"/>
                  </a:cxn>
                  <a:cxn ang="0">
                    <a:pos x="T2" y="T3"/>
                  </a:cxn>
                  <a:cxn ang="0">
                    <a:pos x="T4" y="T5"/>
                  </a:cxn>
                  <a:cxn ang="0">
                    <a:pos x="T6" y="T7"/>
                  </a:cxn>
                  <a:cxn ang="0">
                    <a:pos x="T8" y="T9"/>
                  </a:cxn>
                  <a:cxn ang="0">
                    <a:pos x="T10" y="T11"/>
                  </a:cxn>
                  <a:cxn ang="0">
                    <a:pos x="T12" y="T13"/>
                  </a:cxn>
                </a:cxnLst>
                <a:rect l="0" t="0" r="r" b="b"/>
                <a:pathLst>
                  <a:path w="1842" h="747">
                    <a:moveTo>
                      <a:pt x="1842" y="0"/>
                    </a:moveTo>
                    <a:cubicBezTo>
                      <a:pt x="1842" y="412"/>
                      <a:pt x="1842" y="412"/>
                      <a:pt x="1842" y="412"/>
                    </a:cubicBezTo>
                    <a:cubicBezTo>
                      <a:pt x="1842" y="597"/>
                      <a:pt x="1718" y="747"/>
                      <a:pt x="1566" y="747"/>
                    </a:cubicBezTo>
                    <a:cubicBezTo>
                      <a:pt x="276" y="747"/>
                      <a:pt x="276" y="747"/>
                      <a:pt x="276" y="747"/>
                    </a:cubicBezTo>
                    <a:cubicBezTo>
                      <a:pt x="124" y="747"/>
                      <a:pt x="0" y="597"/>
                      <a:pt x="0" y="412"/>
                    </a:cubicBezTo>
                    <a:cubicBezTo>
                      <a:pt x="0" y="0"/>
                      <a:pt x="0" y="0"/>
                      <a:pt x="0" y="0"/>
                    </a:cubicBezTo>
                    <a:lnTo>
                      <a:pt x="1842" y="0"/>
                    </a:lnTo>
                    <a:close/>
                  </a:path>
                </a:pathLst>
              </a:custGeom>
              <a:solidFill>
                <a:srgbClr val="202C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1" name="îṥľîdê">
                <a:extLst>
                  <a:ext uri="{FF2B5EF4-FFF2-40B4-BE49-F238E27FC236}">
                    <a16:creationId xmlns="" xmlns:a16="http://schemas.microsoft.com/office/drawing/2014/main" id="{252D07BF-E79B-4B65-BB7A-D76BD459BE69}"/>
                  </a:ext>
                </a:extLst>
              </p:cNvPr>
              <p:cNvSpPr/>
              <p:nvPr/>
            </p:nvSpPr>
            <p:spPr bwMode="auto">
              <a:xfrm>
                <a:off x="4038096" y="2242831"/>
                <a:ext cx="4390121" cy="3094959"/>
              </a:xfrm>
              <a:custGeom>
                <a:avLst/>
                <a:gdLst>
                  <a:gd name="T0" fmla="*/ 0 w 6624"/>
                  <a:gd name="T1" fmla="*/ 4343 h 4677"/>
                  <a:gd name="T2" fmla="*/ 335 w 6624"/>
                  <a:gd name="T3" fmla="*/ 4677 h 4677"/>
                  <a:gd name="T4" fmla="*/ 6289 w 6624"/>
                  <a:gd name="T5" fmla="*/ 4677 h 4677"/>
                  <a:gd name="T6" fmla="*/ 6624 w 6624"/>
                  <a:gd name="T7" fmla="*/ 4343 h 4677"/>
                  <a:gd name="T8" fmla="*/ 6624 w 6624"/>
                  <a:gd name="T9" fmla="*/ 335 h 4677"/>
                  <a:gd name="T10" fmla="*/ 6289 w 6624"/>
                  <a:gd name="T11" fmla="*/ 0 h 4677"/>
                  <a:gd name="T12" fmla="*/ 335 w 6624"/>
                  <a:gd name="T13" fmla="*/ 0 h 4677"/>
                  <a:gd name="T14" fmla="*/ 0 w 6624"/>
                  <a:gd name="T15" fmla="*/ 335 h 4677"/>
                  <a:gd name="T16" fmla="*/ 0 w 6624"/>
                  <a:gd name="T17" fmla="*/ 4343 h 4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24" h="4677">
                    <a:moveTo>
                      <a:pt x="0" y="4343"/>
                    </a:moveTo>
                    <a:cubicBezTo>
                      <a:pt x="0" y="4527"/>
                      <a:pt x="150" y="4677"/>
                      <a:pt x="335" y="4677"/>
                    </a:cubicBezTo>
                    <a:cubicBezTo>
                      <a:pt x="6289" y="4677"/>
                      <a:pt x="6289" y="4677"/>
                      <a:pt x="6289" y="4677"/>
                    </a:cubicBezTo>
                    <a:cubicBezTo>
                      <a:pt x="6474" y="4677"/>
                      <a:pt x="6624" y="4527"/>
                      <a:pt x="6624" y="4343"/>
                    </a:cubicBezTo>
                    <a:cubicBezTo>
                      <a:pt x="6624" y="335"/>
                      <a:pt x="6624" y="335"/>
                      <a:pt x="6624" y="335"/>
                    </a:cubicBezTo>
                    <a:cubicBezTo>
                      <a:pt x="6624" y="150"/>
                      <a:pt x="6474" y="0"/>
                      <a:pt x="6289" y="0"/>
                    </a:cubicBezTo>
                    <a:cubicBezTo>
                      <a:pt x="335" y="0"/>
                      <a:pt x="335" y="0"/>
                      <a:pt x="335" y="0"/>
                    </a:cubicBezTo>
                    <a:cubicBezTo>
                      <a:pt x="150" y="0"/>
                      <a:pt x="0" y="150"/>
                      <a:pt x="0" y="335"/>
                    </a:cubicBezTo>
                    <a:cubicBezTo>
                      <a:pt x="0" y="4343"/>
                      <a:pt x="0" y="4343"/>
                      <a:pt x="0" y="4343"/>
                    </a:cubicBezTo>
                  </a:path>
                </a:pathLst>
              </a:custGeom>
              <a:solidFill>
                <a:srgbClr val="2A40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2" name="ï$ḻídè">
                <a:extLst>
                  <a:ext uri="{FF2B5EF4-FFF2-40B4-BE49-F238E27FC236}">
                    <a16:creationId xmlns="" xmlns:a16="http://schemas.microsoft.com/office/drawing/2014/main" id="{2E5BBEB8-D8FD-4677-B6FC-ECB37ACF4552}"/>
                  </a:ext>
                </a:extLst>
              </p:cNvPr>
              <p:cNvSpPr/>
              <p:nvPr/>
            </p:nvSpPr>
            <p:spPr bwMode="auto">
              <a:xfrm>
                <a:off x="5043899" y="5742890"/>
                <a:ext cx="2378513" cy="391210"/>
              </a:xfrm>
              <a:custGeom>
                <a:avLst/>
                <a:gdLst>
                  <a:gd name="T0" fmla="*/ 501 w 2055"/>
                  <a:gd name="T1" fmla="*/ 0 h 338"/>
                  <a:gd name="T2" fmla="*/ 1554 w 2055"/>
                  <a:gd name="T3" fmla="*/ 0 h 338"/>
                  <a:gd name="T4" fmla="*/ 2055 w 2055"/>
                  <a:gd name="T5" fmla="*/ 338 h 338"/>
                  <a:gd name="T6" fmla="*/ 0 w 2055"/>
                  <a:gd name="T7" fmla="*/ 338 h 338"/>
                  <a:gd name="T8" fmla="*/ 501 w 2055"/>
                  <a:gd name="T9" fmla="*/ 0 h 338"/>
                </a:gdLst>
                <a:ahLst/>
                <a:cxnLst>
                  <a:cxn ang="0">
                    <a:pos x="T0" y="T1"/>
                  </a:cxn>
                  <a:cxn ang="0">
                    <a:pos x="T2" y="T3"/>
                  </a:cxn>
                  <a:cxn ang="0">
                    <a:pos x="T4" y="T5"/>
                  </a:cxn>
                  <a:cxn ang="0">
                    <a:pos x="T6" y="T7"/>
                  </a:cxn>
                  <a:cxn ang="0">
                    <a:pos x="T8" y="T9"/>
                  </a:cxn>
                </a:cxnLst>
                <a:rect l="0" t="0" r="r" b="b"/>
                <a:pathLst>
                  <a:path w="2055" h="338">
                    <a:moveTo>
                      <a:pt x="501" y="0"/>
                    </a:moveTo>
                    <a:lnTo>
                      <a:pt x="1554" y="0"/>
                    </a:lnTo>
                    <a:lnTo>
                      <a:pt x="2055" y="338"/>
                    </a:lnTo>
                    <a:lnTo>
                      <a:pt x="0" y="338"/>
                    </a:lnTo>
                    <a:lnTo>
                      <a:pt x="501" y="0"/>
                    </a:lnTo>
                    <a:close/>
                  </a:path>
                </a:pathLst>
              </a:custGeom>
              <a:solidFill>
                <a:srgbClr val="2A40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3" name="íṡ1îďê">
                <a:extLst>
                  <a:ext uri="{FF2B5EF4-FFF2-40B4-BE49-F238E27FC236}">
                    <a16:creationId xmlns="" xmlns:a16="http://schemas.microsoft.com/office/drawing/2014/main" id="{CBC6DDBB-F281-4166-82AE-5A38B69EAF6C}"/>
                  </a:ext>
                </a:extLst>
              </p:cNvPr>
              <p:cNvSpPr/>
              <p:nvPr/>
            </p:nvSpPr>
            <p:spPr bwMode="auto">
              <a:xfrm>
                <a:off x="4187404" y="2421075"/>
                <a:ext cx="4070671" cy="2633146"/>
              </a:xfrm>
              <a:custGeom>
                <a:avLst/>
                <a:gdLst>
                  <a:gd name="T0" fmla="*/ 6116 w 6141"/>
                  <a:gd name="T1" fmla="*/ 0 h 3978"/>
                  <a:gd name="T2" fmla="*/ 6141 w 6141"/>
                  <a:gd name="T3" fmla="*/ 25 h 3978"/>
                  <a:gd name="T4" fmla="*/ 6141 w 6141"/>
                  <a:gd name="T5" fmla="*/ 3953 h 3978"/>
                  <a:gd name="T6" fmla="*/ 6116 w 6141"/>
                  <a:gd name="T7" fmla="*/ 3978 h 3978"/>
                  <a:gd name="T8" fmla="*/ 0 w 6141"/>
                  <a:gd name="T9" fmla="*/ 0 h 3978"/>
                  <a:gd name="T10" fmla="*/ 6116 w 6141"/>
                  <a:gd name="T11" fmla="*/ 0 h 3978"/>
                </a:gdLst>
                <a:ahLst/>
                <a:cxnLst>
                  <a:cxn ang="0">
                    <a:pos x="T0" y="T1"/>
                  </a:cxn>
                  <a:cxn ang="0">
                    <a:pos x="T2" y="T3"/>
                  </a:cxn>
                  <a:cxn ang="0">
                    <a:pos x="T4" y="T5"/>
                  </a:cxn>
                  <a:cxn ang="0">
                    <a:pos x="T6" y="T7"/>
                  </a:cxn>
                  <a:cxn ang="0">
                    <a:pos x="T8" y="T9"/>
                  </a:cxn>
                  <a:cxn ang="0">
                    <a:pos x="T10" y="T11"/>
                  </a:cxn>
                </a:cxnLst>
                <a:rect l="0" t="0" r="r" b="b"/>
                <a:pathLst>
                  <a:path w="6141" h="3978">
                    <a:moveTo>
                      <a:pt x="6116" y="0"/>
                    </a:moveTo>
                    <a:cubicBezTo>
                      <a:pt x="6130" y="0"/>
                      <a:pt x="6141" y="11"/>
                      <a:pt x="6141" y="25"/>
                    </a:cubicBezTo>
                    <a:cubicBezTo>
                      <a:pt x="6141" y="3953"/>
                      <a:pt x="6141" y="3953"/>
                      <a:pt x="6141" y="3953"/>
                    </a:cubicBezTo>
                    <a:cubicBezTo>
                      <a:pt x="6141" y="3967"/>
                      <a:pt x="6130" y="3978"/>
                      <a:pt x="6116" y="3978"/>
                    </a:cubicBezTo>
                    <a:cubicBezTo>
                      <a:pt x="0" y="0"/>
                      <a:pt x="0" y="0"/>
                      <a:pt x="0" y="0"/>
                    </a:cubicBezTo>
                    <a:cubicBezTo>
                      <a:pt x="6116" y="0"/>
                      <a:pt x="6116" y="0"/>
                      <a:pt x="61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4" name="iş1îḍè">
                <a:extLst>
                  <a:ext uri="{FF2B5EF4-FFF2-40B4-BE49-F238E27FC236}">
                    <a16:creationId xmlns="" xmlns:a16="http://schemas.microsoft.com/office/drawing/2014/main" id="{83C03949-5D33-450D-AE37-B3AF8F9A96CF}"/>
                  </a:ext>
                </a:extLst>
              </p:cNvPr>
              <p:cNvSpPr/>
              <p:nvPr/>
            </p:nvSpPr>
            <p:spPr bwMode="auto">
              <a:xfrm>
                <a:off x="4154996" y="2421075"/>
                <a:ext cx="4085717" cy="2633146"/>
              </a:xfrm>
              <a:custGeom>
                <a:avLst/>
                <a:gdLst>
                  <a:gd name="T0" fmla="*/ 25 w 6164"/>
                  <a:gd name="T1" fmla="*/ 0 h 3978"/>
                  <a:gd name="T2" fmla="*/ 48 w 6164"/>
                  <a:gd name="T3" fmla="*/ 0 h 3978"/>
                  <a:gd name="T4" fmla="*/ 6164 w 6164"/>
                  <a:gd name="T5" fmla="*/ 3978 h 3978"/>
                  <a:gd name="T6" fmla="*/ 25 w 6164"/>
                  <a:gd name="T7" fmla="*/ 3978 h 3978"/>
                  <a:gd name="T8" fmla="*/ 0 w 6164"/>
                  <a:gd name="T9" fmla="*/ 3953 h 3978"/>
                  <a:gd name="T10" fmla="*/ 0 w 6164"/>
                  <a:gd name="T11" fmla="*/ 25 h 3978"/>
                  <a:gd name="T12" fmla="*/ 25 w 6164"/>
                  <a:gd name="T13" fmla="*/ 0 h 3978"/>
                </a:gdLst>
                <a:ahLst/>
                <a:cxnLst>
                  <a:cxn ang="0">
                    <a:pos x="T0" y="T1"/>
                  </a:cxn>
                  <a:cxn ang="0">
                    <a:pos x="T2" y="T3"/>
                  </a:cxn>
                  <a:cxn ang="0">
                    <a:pos x="T4" y="T5"/>
                  </a:cxn>
                  <a:cxn ang="0">
                    <a:pos x="T6" y="T7"/>
                  </a:cxn>
                  <a:cxn ang="0">
                    <a:pos x="T8" y="T9"/>
                  </a:cxn>
                  <a:cxn ang="0">
                    <a:pos x="T10" y="T11"/>
                  </a:cxn>
                  <a:cxn ang="0">
                    <a:pos x="T12" y="T13"/>
                  </a:cxn>
                </a:cxnLst>
                <a:rect l="0" t="0" r="r" b="b"/>
                <a:pathLst>
                  <a:path w="6164" h="3978">
                    <a:moveTo>
                      <a:pt x="25" y="0"/>
                    </a:moveTo>
                    <a:cubicBezTo>
                      <a:pt x="48" y="0"/>
                      <a:pt x="48" y="0"/>
                      <a:pt x="48" y="0"/>
                    </a:cubicBezTo>
                    <a:cubicBezTo>
                      <a:pt x="6164" y="3978"/>
                      <a:pt x="6164" y="3978"/>
                      <a:pt x="6164" y="3978"/>
                    </a:cubicBezTo>
                    <a:cubicBezTo>
                      <a:pt x="25" y="3978"/>
                      <a:pt x="25" y="3978"/>
                      <a:pt x="25" y="3978"/>
                    </a:cubicBezTo>
                    <a:cubicBezTo>
                      <a:pt x="11" y="3978"/>
                      <a:pt x="0" y="3967"/>
                      <a:pt x="0" y="3953"/>
                    </a:cubicBezTo>
                    <a:cubicBezTo>
                      <a:pt x="0" y="25"/>
                      <a:pt x="0" y="25"/>
                      <a:pt x="0" y="25"/>
                    </a:cubicBezTo>
                    <a:cubicBezTo>
                      <a:pt x="0" y="11"/>
                      <a:pt x="11" y="0"/>
                      <a:pt x="25" y="0"/>
                    </a:cubicBezTo>
                  </a:path>
                </a:pathLst>
              </a:custGeom>
              <a:solidFill>
                <a:srgbClr val="EAEAE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5" name="ïṡļîḍe">
                <a:extLst>
                  <a:ext uri="{FF2B5EF4-FFF2-40B4-BE49-F238E27FC236}">
                    <a16:creationId xmlns="" xmlns:a16="http://schemas.microsoft.com/office/drawing/2014/main" id="{957B720E-1726-4240-99D2-7196AA7541D3}"/>
                  </a:ext>
                </a:extLst>
              </p:cNvPr>
              <p:cNvSpPr/>
              <p:nvPr/>
            </p:nvSpPr>
            <p:spPr bwMode="auto">
              <a:xfrm>
                <a:off x="6773095" y="1527542"/>
                <a:ext cx="1215298" cy="2031284"/>
              </a:xfrm>
              <a:custGeom>
                <a:avLst/>
                <a:gdLst>
                  <a:gd name="T0" fmla="*/ 1040 w 1834"/>
                  <a:gd name="T1" fmla="*/ 366 h 3069"/>
                  <a:gd name="T2" fmla="*/ 1281 w 1834"/>
                  <a:gd name="T3" fmla="*/ 1 h 3069"/>
                  <a:gd name="T4" fmla="*/ 1283 w 1834"/>
                  <a:gd name="T5" fmla="*/ 0 h 3069"/>
                  <a:gd name="T6" fmla="*/ 1431 w 1834"/>
                  <a:gd name="T7" fmla="*/ 0 h 3069"/>
                  <a:gd name="T8" fmla="*/ 1834 w 1834"/>
                  <a:gd name="T9" fmla="*/ 482 h 3069"/>
                  <a:gd name="T10" fmla="*/ 1834 w 1834"/>
                  <a:gd name="T11" fmla="*/ 482 h 3069"/>
                  <a:gd name="T12" fmla="*/ 1834 w 1834"/>
                  <a:gd name="T13" fmla="*/ 482 h 3069"/>
                  <a:gd name="T14" fmla="*/ 1834 w 1834"/>
                  <a:gd name="T15" fmla="*/ 3069 h 3069"/>
                  <a:gd name="T16" fmla="*/ 40 w 1834"/>
                  <a:gd name="T17" fmla="*/ 3069 h 3069"/>
                  <a:gd name="T18" fmla="*/ 0 w 1834"/>
                  <a:gd name="T19" fmla="*/ 213 h 3069"/>
                  <a:gd name="T20" fmla="*/ 1040 w 1834"/>
                  <a:gd name="T21" fmla="*/ 366 h 3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4" h="3069">
                    <a:moveTo>
                      <a:pt x="1040" y="366"/>
                    </a:moveTo>
                    <a:cubicBezTo>
                      <a:pt x="1083" y="69"/>
                      <a:pt x="1281" y="1"/>
                      <a:pt x="1281" y="1"/>
                    </a:cubicBezTo>
                    <a:cubicBezTo>
                      <a:pt x="1283" y="0"/>
                      <a:pt x="1283" y="0"/>
                      <a:pt x="1283" y="0"/>
                    </a:cubicBezTo>
                    <a:cubicBezTo>
                      <a:pt x="1352" y="0"/>
                      <a:pt x="1403" y="0"/>
                      <a:pt x="1431" y="0"/>
                    </a:cubicBezTo>
                    <a:cubicBezTo>
                      <a:pt x="1767" y="0"/>
                      <a:pt x="1834" y="482"/>
                      <a:pt x="1834" y="482"/>
                    </a:cubicBezTo>
                    <a:cubicBezTo>
                      <a:pt x="1834" y="482"/>
                      <a:pt x="1834" y="482"/>
                      <a:pt x="1834" y="482"/>
                    </a:cubicBezTo>
                    <a:cubicBezTo>
                      <a:pt x="1834" y="482"/>
                      <a:pt x="1834" y="482"/>
                      <a:pt x="1834" y="482"/>
                    </a:cubicBezTo>
                    <a:cubicBezTo>
                      <a:pt x="1834" y="3069"/>
                      <a:pt x="1834" y="3069"/>
                      <a:pt x="1834" y="3069"/>
                    </a:cubicBezTo>
                    <a:cubicBezTo>
                      <a:pt x="40" y="3069"/>
                      <a:pt x="40" y="3069"/>
                      <a:pt x="40" y="3069"/>
                    </a:cubicBezTo>
                    <a:cubicBezTo>
                      <a:pt x="0" y="213"/>
                      <a:pt x="0" y="213"/>
                      <a:pt x="0" y="213"/>
                    </a:cubicBezTo>
                    <a:lnTo>
                      <a:pt x="1040" y="366"/>
                    </a:lnTo>
                    <a:close/>
                  </a:path>
                </a:pathLst>
              </a:custGeom>
              <a:solidFill>
                <a:srgbClr val="8CB7B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6" name="íṧļîḋé">
                <a:extLst>
                  <a:ext uri="{FF2B5EF4-FFF2-40B4-BE49-F238E27FC236}">
                    <a16:creationId xmlns="" xmlns:a16="http://schemas.microsoft.com/office/drawing/2014/main" id="{500535AB-B480-4662-B49C-E53672F42B9B}"/>
                  </a:ext>
                </a:extLst>
              </p:cNvPr>
              <p:cNvSpPr/>
              <p:nvPr/>
            </p:nvSpPr>
            <p:spPr bwMode="auto">
              <a:xfrm>
                <a:off x="4718663" y="1527542"/>
                <a:ext cx="2905142" cy="3456076"/>
              </a:xfrm>
              <a:custGeom>
                <a:avLst/>
                <a:gdLst>
                  <a:gd name="T0" fmla="*/ 3185 w 4383"/>
                  <a:gd name="T1" fmla="*/ 4743 h 5221"/>
                  <a:gd name="T2" fmla="*/ 0 w 4383"/>
                  <a:gd name="T3" fmla="*/ 4743 h 5221"/>
                  <a:gd name="T4" fmla="*/ 0 w 4383"/>
                  <a:gd name="T5" fmla="*/ 396 h 5221"/>
                  <a:gd name="T6" fmla="*/ 401 w 4383"/>
                  <a:gd name="T7" fmla="*/ 0 h 5221"/>
                  <a:gd name="T8" fmla="*/ 524 w 4383"/>
                  <a:gd name="T9" fmla="*/ 0 h 5221"/>
                  <a:gd name="T10" fmla="*/ 4128 w 4383"/>
                  <a:gd name="T11" fmla="*/ 0 h 5221"/>
                  <a:gd name="T12" fmla="*/ 4128 w 4383"/>
                  <a:gd name="T13" fmla="*/ 0 h 5221"/>
                  <a:gd name="T14" fmla="*/ 4383 w 4383"/>
                  <a:gd name="T15" fmla="*/ 0 h 5221"/>
                  <a:gd name="T16" fmla="*/ 4381 w 4383"/>
                  <a:gd name="T17" fmla="*/ 1 h 5221"/>
                  <a:gd name="T18" fmla="*/ 4132 w 4383"/>
                  <a:gd name="T19" fmla="*/ 482 h 5221"/>
                  <a:gd name="T20" fmla="*/ 4126 w 4383"/>
                  <a:gd name="T21" fmla="*/ 482 h 5221"/>
                  <a:gd name="T22" fmla="*/ 4126 w 4383"/>
                  <a:gd name="T23" fmla="*/ 577 h 5221"/>
                  <a:gd name="T24" fmla="*/ 4126 w 4383"/>
                  <a:gd name="T25" fmla="*/ 4822 h 5221"/>
                  <a:gd name="T26" fmla="*/ 4126 w 4383"/>
                  <a:gd name="T27" fmla="*/ 4825 h 5221"/>
                  <a:gd name="T28" fmla="*/ 3725 w 4383"/>
                  <a:gd name="T29" fmla="*/ 5221 h 5221"/>
                  <a:gd name="T30" fmla="*/ 3602 w 4383"/>
                  <a:gd name="T31" fmla="*/ 5221 h 5221"/>
                  <a:gd name="T32" fmla="*/ 3185 w 4383"/>
                  <a:gd name="T33" fmla="*/ 4743 h 5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83" h="5221">
                    <a:moveTo>
                      <a:pt x="3185" y="4743"/>
                    </a:moveTo>
                    <a:cubicBezTo>
                      <a:pt x="0" y="4743"/>
                      <a:pt x="0" y="4743"/>
                      <a:pt x="0" y="4743"/>
                    </a:cubicBezTo>
                    <a:cubicBezTo>
                      <a:pt x="0" y="396"/>
                      <a:pt x="0" y="396"/>
                      <a:pt x="0" y="396"/>
                    </a:cubicBezTo>
                    <a:cubicBezTo>
                      <a:pt x="5" y="361"/>
                      <a:pt x="60" y="34"/>
                      <a:pt x="401" y="0"/>
                    </a:cubicBezTo>
                    <a:cubicBezTo>
                      <a:pt x="524" y="0"/>
                      <a:pt x="524" y="0"/>
                      <a:pt x="524" y="0"/>
                    </a:cubicBezTo>
                    <a:cubicBezTo>
                      <a:pt x="4128" y="0"/>
                      <a:pt x="4128" y="0"/>
                      <a:pt x="4128" y="0"/>
                    </a:cubicBezTo>
                    <a:cubicBezTo>
                      <a:pt x="4128" y="0"/>
                      <a:pt x="4128" y="0"/>
                      <a:pt x="4128" y="0"/>
                    </a:cubicBezTo>
                    <a:cubicBezTo>
                      <a:pt x="4228" y="0"/>
                      <a:pt x="4315" y="0"/>
                      <a:pt x="4383" y="0"/>
                    </a:cubicBezTo>
                    <a:cubicBezTo>
                      <a:pt x="4381" y="1"/>
                      <a:pt x="4381" y="1"/>
                      <a:pt x="4381" y="1"/>
                    </a:cubicBezTo>
                    <a:cubicBezTo>
                      <a:pt x="4381" y="1"/>
                      <a:pt x="4132" y="86"/>
                      <a:pt x="4132" y="482"/>
                    </a:cubicBezTo>
                    <a:cubicBezTo>
                      <a:pt x="4126" y="482"/>
                      <a:pt x="4126" y="482"/>
                      <a:pt x="4126" y="482"/>
                    </a:cubicBezTo>
                    <a:cubicBezTo>
                      <a:pt x="4126" y="577"/>
                      <a:pt x="4126" y="577"/>
                      <a:pt x="4126" y="577"/>
                    </a:cubicBezTo>
                    <a:cubicBezTo>
                      <a:pt x="4126" y="4822"/>
                      <a:pt x="4126" y="4822"/>
                      <a:pt x="4126" y="4822"/>
                    </a:cubicBezTo>
                    <a:cubicBezTo>
                      <a:pt x="4126" y="4822"/>
                      <a:pt x="4126" y="4823"/>
                      <a:pt x="4126" y="4825"/>
                    </a:cubicBezTo>
                    <a:cubicBezTo>
                      <a:pt x="4121" y="4860"/>
                      <a:pt x="4066" y="5187"/>
                      <a:pt x="3725" y="5221"/>
                    </a:cubicBezTo>
                    <a:cubicBezTo>
                      <a:pt x="3602" y="5221"/>
                      <a:pt x="3602" y="5221"/>
                      <a:pt x="3602" y="5221"/>
                    </a:cubicBezTo>
                    <a:cubicBezTo>
                      <a:pt x="3162" y="5182"/>
                      <a:pt x="3185" y="4743"/>
                      <a:pt x="3185" y="4743"/>
                    </a:cubicBezTo>
                  </a:path>
                </a:pathLst>
              </a:custGeom>
              <a:solidFill>
                <a:srgbClr val="A8DEE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7" name="îšḻïḍé">
                <a:extLst>
                  <a:ext uri="{FF2B5EF4-FFF2-40B4-BE49-F238E27FC236}">
                    <a16:creationId xmlns="" xmlns:a16="http://schemas.microsoft.com/office/drawing/2014/main" id="{655CB01C-85A7-4DF0-8100-33C1371AD772}"/>
                  </a:ext>
                </a:extLst>
              </p:cNvPr>
              <p:cNvSpPr/>
              <p:nvPr/>
            </p:nvSpPr>
            <p:spPr bwMode="auto">
              <a:xfrm>
                <a:off x="4187404" y="4667640"/>
                <a:ext cx="2978060" cy="332182"/>
              </a:xfrm>
              <a:custGeom>
                <a:avLst/>
                <a:gdLst>
                  <a:gd name="T0" fmla="*/ 3989 w 4494"/>
                  <a:gd name="T1" fmla="*/ 0 h 503"/>
                  <a:gd name="T2" fmla="*/ 0 w 4494"/>
                  <a:gd name="T3" fmla="*/ 0 h 503"/>
                  <a:gd name="T4" fmla="*/ 403 w 4494"/>
                  <a:gd name="T5" fmla="*/ 482 h 503"/>
                  <a:gd name="T6" fmla="*/ 4494 w 4494"/>
                  <a:gd name="T7" fmla="*/ 482 h 503"/>
                  <a:gd name="T8" fmla="*/ 3989 w 4494"/>
                  <a:gd name="T9" fmla="*/ 0 h 503"/>
                </a:gdLst>
                <a:ahLst/>
                <a:cxnLst>
                  <a:cxn ang="0">
                    <a:pos x="T0" y="T1"/>
                  </a:cxn>
                  <a:cxn ang="0">
                    <a:pos x="T2" y="T3"/>
                  </a:cxn>
                  <a:cxn ang="0">
                    <a:pos x="T4" y="T5"/>
                  </a:cxn>
                  <a:cxn ang="0">
                    <a:pos x="T6" y="T7"/>
                  </a:cxn>
                  <a:cxn ang="0">
                    <a:pos x="T8" y="T9"/>
                  </a:cxn>
                </a:cxnLst>
                <a:rect l="0" t="0" r="r" b="b"/>
                <a:pathLst>
                  <a:path w="4494" h="503">
                    <a:moveTo>
                      <a:pt x="3989" y="0"/>
                    </a:moveTo>
                    <a:cubicBezTo>
                      <a:pt x="0" y="0"/>
                      <a:pt x="0" y="0"/>
                      <a:pt x="0" y="0"/>
                    </a:cubicBezTo>
                    <a:cubicBezTo>
                      <a:pt x="0" y="0"/>
                      <a:pt x="67" y="482"/>
                      <a:pt x="403" y="482"/>
                    </a:cubicBezTo>
                    <a:cubicBezTo>
                      <a:pt x="739" y="482"/>
                      <a:pt x="4494" y="482"/>
                      <a:pt x="4494" y="482"/>
                    </a:cubicBezTo>
                    <a:cubicBezTo>
                      <a:pt x="4494" y="482"/>
                      <a:pt x="3987" y="503"/>
                      <a:pt x="3989" y="0"/>
                    </a:cubicBezTo>
                    <a:close/>
                  </a:path>
                </a:pathLst>
              </a:custGeom>
              <a:solidFill>
                <a:srgbClr val="8CB7B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8" name="iṡľidê">
                <a:extLst>
                  <a:ext uri="{FF2B5EF4-FFF2-40B4-BE49-F238E27FC236}">
                    <a16:creationId xmlns="" xmlns:a16="http://schemas.microsoft.com/office/drawing/2014/main" id="{164226A9-35B8-4113-B558-DA9D87061F2B}"/>
                  </a:ext>
                </a:extLst>
              </p:cNvPr>
              <p:cNvSpPr/>
              <p:nvPr/>
            </p:nvSpPr>
            <p:spPr bwMode="auto">
              <a:xfrm>
                <a:off x="5886506" y="1868982"/>
                <a:ext cx="1331041" cy="74075"/>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29" name="îṩļïḍè">
                <a:extLst>
                  <a:ext uri="{FF2B5EF4-FFF2-40B4-BE49-F238E27FC236}">
                    <a16:creationId xmlns="" xmlns:a16="http://schemas.microsoft.com/office/drawing/2014/main" id="{F2AF7A03-BEB2-413A-A433-6DC81F30F29A}"/>
                  </a:ext>
                </a:extLst>
              </p:cNvPr>
              <p:cNvSpPr/>
              <p:nvPr/>
            </p:nvSpPr>
            <p:spPr bwMode="auto">
              <a:xfrm>
                <a:off x="5648076" y="2086579"/>
                <a:ext cx="1332199" cy="74075"/>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0" name="ís1iďé">
                <a:extLst>
                  <a:ext uri="{FF2B5EF4-FFF2-40B4-BE49-F238E27FC236}">
                    <a16:creationId xmlns="" xmlns:a16="http://schemas.microsoft.com/office/drawing/2014/main" id="{4BCD59E9-8BD9-49FE-9E01-6A7D775BD017}"/>
                  </a:ext>
                </a:extLst>
              </p:cNvPr>
              <p:cNvSpPr/>
              <p:nvPr/>
            </p:nvSpPr>
            <p:spPr bwMode="auto">
              <a:xfrm>
                <a:off x="5192050" y="2086579"/>
                <a:ext cx="296301" cy="74075"/>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1" name="íSḷïdè">
                <a:extLst>
                  <a:ext uri="{FF2B5EF4-FFF2-40B4-BE49-F238E27FC236}">
                    <a16:creationId xmlns="" xmlns:a16="http://schemas.microsoft.com/office/drawing/2014/main" id="{3FCD63B0-593A-4E2D-95D0-DD679CF6D3D6}"/>
                  </a:ext>
                </a:extLst>
              </p:cNvPr>
              <p:cNvSpPr/>
              <p:nvPr/>
            </p:nvSpPr>
            <p:spPr bwMode="auto">
              <a:xfrm>
                <a:off x="5438582" y="2304175"/>
                <a:ext cx="1331041" cy="74075"/>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2" name="îš1íďe">
                <a:extLst>
                  <a:ext uri="{FF2B5EF4-FFF2-40B4-BE49-F238E27FC236}">
                    <a16:creationId xmlns="" xmlns:a16="http://schemas.microsoft.com/office/drawing/2014/main" id="{66CA5593-79F1-42FB-B2D9-5488912D0B4B}"/>
                  </a:ext>
                </a:extLst>
              </p:cNvPr>
              <p:cNvSpPr/>
              <p:nvPr/>
            </p:nvSpPr>
            <p:spPr bwMode="auto">
              <a:xfrm>
                <a:off x="5886506" y="2521771"/>
                <a:ext cx="1331041" cy="74075"/>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3" name="iśľíḍe">
                <a:extLst>
                  <a:ext uri="{FF2B5EF4-FFF2-40B4-BE49-F238E27FC236}">
                    <a16:creationId xmlns="" xmlns:a16="http://schemas.microsoft.com/office/drawing/2014/main" id="{AD2A083F-9088-4CE9-9E2A-B75ED5EE3A48}"/>
                  </a:ext>
                </a:extLst>
              </p:cNvPr>
              <p:cNvSpPr/>
              <p:nvPr/>
            </p:nvSpPr>
            <p:spPr bwMode="auto">
              <a:xfrm>
                <a:off x="5329784" y="2521771"/>
                <a:ext cx="450239" cy="74075"/>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4" name="ïṧlîdê">
                <a:extLst>
                  <a:ext uri="{FF2B5EF4-FFF2-40B4-BE49-F238E27FC236}">
                    <a16:creationId xmlns="" xmlns:a16="http://schemas.microsoft.com/office/drawing/2014/main" id="{964E5499-64F5-491E-A4A4-72983A910499}"/>
                  </a:ext>
                </a:extLst>
              </p:cNvPr>
              <p:cNvSpPr/>
              <p:nvPr/>
            </p:nvSpPr>
            <p:spPr bwMode="auto">
              <a:xfrm>
                <a:off x="4975612" y="3595863"/>
                <a:ext cx="576399" cy="94909"/>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5" name="íṥľide">
                <a:extLst>
                  <a:ext uri="{FF2B5EF4-FFF2-40B4-BE49-F238E27FC236}">
                    <a16:creationId xmlns="" xmlns:a16="http://schemas.microsoft.com/office/drawing/2014/main" id="{858036C8-15EB-46EA-8F9F-540DDA188A26}"/>
                  </a:ext>
                </a:extLst>
              </p:cNvPr>
              <p:cNvSpPr/>
              <p:nvPr/>
            </p:nvSpPr>
            <p:spPr bwMode="auto">
              <a:xfrm>
                <a:off x="4975612" y="3595863"/>
                <a:ext cx="576399" cy="9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6" name="íṥ1iḍè">
                <a:extLst>
                  <a:ext uri="{FF2B5EF4-FFF2-40B4-BE49-F238E27FC236}">
                    <a16:creationId xmlns="" xmlns:a16="http://schemas.microsoft.com/office/drawing/2014/main" id="{9943CD64-CDE0-4289-B976-FB49990EC23F}"/>
                  </a:ext>
                </a:extLst>
              </p:cNvPr>
              <p:cNvSpPr/>
              <p:nvPr/>
            </p:nvSpPr>
            <p:spPr bwMode="auto">
              <a:xfrm>
                <a:off x="4989501" y="4263698"/>
                <a:ext cx="1332199" cy="74075"/>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7" name="ï$liḍe">
                <a:extLst>
                  <a:ext uri="{FF2B5EF4-FFF2-40B4-BE49-F238E27FC236}">
                    <a16:creationId xmlns="" xmlns:a16="http://schemas.microsoft.com/office/drawing/2014/main" id="{BEBF571E-E1CC-4714-AF52-5C5968E3AD0A}"/>
                  </a:ext>
                </a:extLst>
              </p:cNvPr>
              <p:cNvSpPr/>
              <p:nvPr/>
            </p:nvSpPr>
            <p:spPr bwMode="auto">
              <a:xfrm>
                <a:off x="6427025" y="4263698"/>
                <a:ext cx="450239" cy="74075"/>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8" name="ïsľîḓe">
                <a:extLst>
                  <a:ext uri="{FF2B5EF4-FFF2-40B4-BE49-F238E27FC236}">
                    <a16:creationId xmlns="" xmlns:a16="http://schemas.microsoft.com/office/drawing/2014/main" id="{39BD0BFC-AF75-4C1C-8803-CF3863B2607E}"/>
                  </a:ext>
                </a:extLst>
              </p:cNvPr>
              <p:cNvSpPr/>
              <p:nvPr/>
            </p:nvSpPr>
            <p:spPr bwMode="auto">
              <a:xfrm>
                <a:off x="5886506" y="4481295"/>
                <a:ext cx="1331041" cy="74075"/>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9" name="ïsḷiḋe">
                <a:extLst>
                  <a:ext uri="{FF2B5EF4-FFF2-40B4-BE49-F238E27FC236}">
                    <a16:creationId xmlns="" xmlns:a16="http://schemas.microsoft.com/office/drawing/2014/main" id="{889613B2-59A7-44E4-87A7-9F84999DCE91}"/>
                  </a:ext>
                </a:extLst>
              </p:cNvPr>
              <p:cNvSpPr/>
              <p:nvPr/>
            </p:nvSpPr>
            <p:spPr bwMode="auto">
              <a:xfrm>
                <a:off x="6135353" y="5130611"/>
                <a:ext cx="162040" cy="163198"/>
              </a:xfrm>
              <a:prstGeom prst="ellipse">
                <a:avLst/>
              </a:pr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0" name="íŝḻïḍé">
                <a:extLst>
                  <a:ext uri="{FF2B5EF4-FFF2-40B4-BE49-F238E27FC236}">
                    <a16:creationId xmlns="" xmlns:a16="http://schemas.microsoft.com/office/drawing/2014/main" id="{818FF389-EF3E-4DA6-A0D1-39A88620B882}"/>
                  </a:ext>
                </a:extLst>
              </p:cNvPr>
              <p:cNvSpPr/>
              <p:nvPr/>
            </p:nvSpPr>
            <p:spPr bwMode="auto">
              <a:xfrm>
                <a:off x="7709454" y="4563472"/>
                <a:ext cx="1361134" cy="1359977"/>
              </a:xfrm>
              <a:prstGeom prst="ellipse">
                <a:avLst/>
              </a:prstGeom>
              <a:solidFill>
                <a:srgbClr val="2A40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1" name="ïṥḷïďè">
                <a:extLst>
                  <a:ext uri="{FF2B5EF4-FFF2-40B4-BE49-F238E27FC236}">
                    <a16:creationId xmlns="" xmlns:a16="http://schemas.microsoft.com/office/drawing/2014/main" id="{8E1A1F51-DFF9-493B-9B65-F1E0B104BF67}"/>
                  </a:ext>
                </a:extLst>
              </p:cNvPr>
              <p:cNvSpPr/>
              <p:nvPr/>
            </p:nvSpPr>
            <p:spPr bwMode="auto">
              <a:xfrm>
                <a:off x="7643480" y="4498656"/>
                <a:ext cx="1493081" cy="1490766"/>
              </a:xfrm>
              <a:custGeom>
                <a:avLst/>
                <a:gdLst>
                  <a:gd name="T0" fmla="*/ 1126 w 2252"/>
                  <a:gd name="T1" fmla="*/ 99 h 2252"/>
                  <a:gd name="T2" fmla="*/ 2153 w 2252"/>
                  <a:gd name="T3" fmla="*/ 1126 h 2252"/>
                  <a:gd name="T4" fmla="*/ 1126 w 2252"/>
                  <a:gd name="T5" fmla="*/ 2153 h 2252"/>
                  <a:gd name="T6" fmla="*/ 99 w 2252"/>
                  <a:gd name="T7" fmla="*/ 1126 h 2252"/>
                  <a:gd name="T8" fmla="*/ 1126 w 2252"/>
                  <a:gd name="T9" fmla="*/ 99 h 2252"/>
                  <a:gd name="T10" fmla="*/ 1126 w 2252"/>
                  <a:gd name="T11" fmla="*/ 0 h 2252"/>
                  <a:gd name="T12" fmla="*/ 688 w 2252"/>
                  <a:gd name="T13" fmla="*/ 89 h 2252"/>
                  <a:gd name="T14" fmla="*/ 330 w 2252"/>
                  <a:gd name="T15" fmla="*/ 330 h 2252"/>
                  <a:gd name="T16" fmla="*/ 89 w 2252"/>
                  <a:gd name="T17" fmla="*/ 688 h 2252"/>
                  <a:gd name="T18" fmla="*/ 0 w 2252"/>
                  <a:gd name="T19" fmla="*/ 1126 h 2252"/>
                  <a:gd name="T20" fmla="*/ 89 w 2252"/>
                  <a:gd name="T21" fmla="*/ 1565 h 2252"/>
                  <a:gd name="T22" fmla="*/ 330 w 2252"/>
                  <a:gd name="T23" fmla="*/ 1922 h 2252"/>
                  <a:gd name="T24" fmla="*/ 688 w 2252"/>
                  <a:gd name="T25" fmla="*/ 2164 h 2252"/>
                  <a:gd name="T26" fmla="*/ 1126 w 2252"/>
                  <a:gd name="T27" fmla="*/ 2252 h 2252"/>
                  <a:gd name="T28" fmla="*/ 1565 w 2252"/>
                  <a:gd name="T29" fmla="*/ 2164 h 2252"/>
                  <a:gd name="T30" fmla="*/ 1922 w 2252"/>
                  <a:gd name="T31" fmla="*/ 1922 h 2252"/>
                  <a:gd name="T32" fmla="*/ 2164 w 2252"/>
                  <a:gd name="T33" fmla="*/ 1565 h 2252"/>
                  <a:gd name="T34" fmla="*/ 2252 w 2252"/>
                  <a:gd name="T35" fmla="*/ 1126 h 2252"/>
                  <a:gd name="T36" fmla="*/ 2164 w 2252"/>
                  <a:gd name="T37" fmla="*/ 688 h 2252"/>
                  <a:gd name="T38" fmla="*/ 1922 w 2252"/>
                  <a:gd name="T39" fmla="*/ 330 h 2252"/>
                  <a:gd name="T40" fmla="*/ 1565 w 2252"/>
                  <a:gd name="T41" fmla="*/ 89 h 2252"/>
                  <a:gd name="T42" fmla="*/ 1126 w 2252"/>
                  <a:gd name="T43" fmla="*/ 0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52" h="2252">
                    <a:moveTo>
                      <a:pt x="1126" y="99"/>
                    </a:moveTo>
                    <a:cubicBezTo>
                      <a:pt x="1693" y="99"/>
                      <a:pt x="2153" y="559"/>
                      <a:pt x="2153" y="1126"/>
                    </a:cubicBezTo>
                    <a:cubicBezTo>
                      <a:pt x="2153" y="1693"/>
                      <a:pt x="1693" y="2153"/>
                      <a:pt x="1126" y="2153"/>
                    </a:cubicBezTo>
                    <a:cubicBezTo>
                      <a:pt x="559" y="2153"/>
                      <a:pt x="99" y="1693"/>
                      <a:pt x="99" y="1126"/>
                    </a:cubicBezTo>
                    <a:cubicBezTo>
                      <a:pt x="99" y="559"/>
                      <a:pt x="559" y="99"/>
                      <a:pt x="1126" y="99"/>
                    </a:cubicBezTo>
                    <a:moveTo>
                      <a:pt x="1126" y="0"/>
                    </a:moveTo>
                    <a:cubicBezTo>
                      <a:pt x="974" y="0"/>
                      <a:pt x="827" y="30"/>
                      <a:pt x="688" y="89"/>
                    </a:cubicBezTo>
                    <a:cubicBezTo>
                      <a:pt x="554" y="146"/>
                      <a:pt x="433" y="227"/>
                      <a:pt x="330" y="330"/>
                    </a:cubicBezTo>
                    <a:cubicBezTo>
                      <a:pt x="227" y="433"/>
                      <a:pt x="146" y="554"/>
                      <a:pt x="89" y="688"/>
                    </a:cubicBezTo>
                    <a:cubicBezTo>
                      <a:pt x="30" y="827"/>
                      <a:pt x="0" y="974"/>
                      <a:pt x="0" y="1126"/>
                    </a:cubicBezTo>
                    <a:cubicBezTo>
                      <a:pt x="0" y="1278"/>
                      <a:pt x="30" y="1426"/>
                      <a:pt x="89" y="1565"/>
                    </a:cubicBezTo>
                    <a:cubicBezTo>
                      <a:pt x="146" y="1699"/>
                      <a:pt x="227" y="1819"/>
                      <a:pt x="330" y="1922"/>
                    </a:cubicBezTo>
                    <a:cubicBezTo>
                      <a:pt x="433" y="2026"/>
                      <a:pt x="554" y="2107"/>
                      <a:pt x="688" y="2164"/>
                    </a:cubicBezTo>
                    <a:cubicBezTo>
                      <a:pt x="827" y="2222"/>
                      <a:pt x="974" y="2252"/>
                      <a:pt x="1126" y="2252"/>
                    </a:cubicBezTo>
                    <a:cubicBezTo>
                      <a:pt x="1278" y="2252"/>
                      <a:pt x="1426" y="2222"/>
                      <a:pt x="1565" y="2164"/>
                    </a:cubicBezTo>
                    <a:cubicBezTo>
                      <a:pt x="1699" y="2107"/>
                      <a:pt x="1819" y="2026"/>
                      <a:pt x="1922" y="1922"/>
                    </a:cubicBezTo>
                    <a:cubicBezTo>
                      <a:pt x="2026" y="1819"/>
                      <a:pt x="2107" y="1699"/>
                      <a:pt x="2164" y="1565"/>
                    </a:cubicBezTo>
                    <a:cubicBezTo>
                      <a:pt x="2222" y="1426"/>
                      <a:pt x="2252" y="1278"/>
                      <a:pt x="2252" y="1126"/>
                    </a:cubicBezTo>
                    <a:cubicBezTo>
                      <a:pt x="2252" y="974"/>
                      <a:pt x="2222" y="827"/>
                      <a:pt x="2164" y="688"/>
                    </a:cubicBezTo>
                    <a:cubicBezTo>
                      <a:pt x="2107" y="554"/>
                      <a:pt x="2026" y="433"/>
                      <a:pt x="1922" y="330"/>
                    </a:cubicBezTo>
                    <a:cubicBezTo>
                      <a:pt x="1819" y="227"/>
                      <a:pt x="1699" y="146"/>
                      <a:pt x="1565" y="89"/>
                    </a:cubicBezTo>
                    <a:cubicBezTo>
                      <a:pt x="1426" y="30"/>
                      <a:pt x="1278" y="0"/>
                      <a:pt x="1126" y="0"/>
                    </a:cubicBezTo>
                    <a:close/>
                  </a:path>
                </a:pathLst>
              </a:custGeom>
              <a:solidFill>
                <a:srgbClr val="202C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2" name="išḻiḍe">
                <a:extLst>
                  <a:ext uri="{FF2B5EF4-FFF2-40B4-BE49-F238E27FC236}">
                    <a16:creationId xmlns="" xmlns:a16="http://schemas.microsoft.com/office/drawing/2014/main" id="{E0F772AD-A5ED-45EB-A494-038D95A6BB06}"/>
                  </a:ext>
                </a:extLst>
              </p:cNvPr>
              <p:cNvSpPr/>
              <p:nvPr/>
            </p:nvSpPr>
            <p:spPr bwMode="auto">
              <a:xfrm>
                <a:off x="7898114" y="4767179"/>
                <a:ext cx="903951" cy="937516"/>
              </a:xfrm>
              <a:custGeom>
                <a:avLst/>
                <a:gdLst>
                  <a:gd name="T0" fmla="*/ 342 w 1364"/>
                  <a:gd name="T1" fmla="*/ 1185 h 1417"/>
                  <a:gd name="T2" fmla="*/ 271 w 1364"/>
                  <a:gd name="T3" fmla="*/ 1063 h 1417"/>
                  <a:gd name="T4" fmla="*/ 199 w 1364"/>
                  <a:gd name="T5" fmla="*/ 1044 h 1417"/>
                  <a:gd name="T6" fmla="*/ 0 w 1364"/>
                  <a:gd name="T7" fmla="*/ 1159 h 1417"/>
                  <a:gd name="T8" fmla="*/ 122 w 1364"/>
                  <a:gd name="T9" fmla="*/ 946 h 1417"/>
                  <a:gd name="T10" fmla="*/ 316 w 1364"/>
                  <a:gd name="T11" fmla="*/ 924 h 1417"/>
                  <a:gd name="T12" fmla="*/ 350 w 1364"/>
                  <a:gd name="T13" fmla="*/ 900 h 1417"/>
                  <a:gd name="T14" fmla="*/ 649 w 1364"/>
                  <a:gd name="T15" fmla="*/ 589 h 1417"/>
                  <a:gd name="T16" fmla="*/ 649 w 1364"/>
                  <a:gd name="T17" fmla="*/ 589 h 1417"/>
                  <a:gd name="T18" fmla="*/ 859 w 1364"/>
                  <a:gd name="T19" fmla="*/ 370 h 1417"/>
                  <a:gd name="T20" fmla="*/ 883 w 1364"/>
                  <a:gd name="T21" fmla="*/ 331 h 1417"/>
                  <a:gd name="T22" fmla="*/ 995 w 1364"/>
                  <a:gd name="T23" fmla="*/ 46 h 1417"/>
                  <a:gd name="T24" fmla="*/ 1240 w 1364"/>
                  <a:gd name="T25" fmla="*/ 46 h 1417"/>
                  <a:gd name="T26" fmla="*/ 1041 w 1364"/>
                  <a:gd name="T27" fmla="*/ 161 h 1417"/>
                  <a:gd name="T28" fmla="*/ 1022 w 1364"/>
                  <a:gd name="T29" fmla="*/ 233 h 1417"/>
                  <a:gd name="T30" fmla="*/ 1092 w 1364"/>
                  <a:gd name="T31" fmla="*/ 355 h 1417"/>
                  <a:gd name="T32" fmla="*/ 1165 w 1364"/>
                  <a:gd name="T33" fmla="*/ 374 h 1417"/>
                  <a:gd name="T34" fmla="*/ 1364 w 1364"/>
                  <a:gd name="T35" fmla="*/ 258 h 1417"/>
                  <a:gd name="T36" fmla="*/ 1241 w 1364"/>
                  <a:gd name="T37" fmla="*/ 471 h 1417"/>
                  <a:gd name="T38" fmla="*/ 1048 w 1364"/>
                  <a:gd name="T39" fmla="*/ 494 h 1417"/>
                  <a:gd name="T40" fmla="*/ 1013 w 1364"/>
                  <a:gd name="T41" fmla="*/ 518 h 1417"/>
                  <a:gd name="T42" fmla="*/ 715 w 1364"/>
                  <a:gd name="T43" fmla="*/ 828 h 1417"/>
                  <a:gd name="T44" fmla="*/ 715 w 1364"/>
                  <a:gd name="T45" fmla="*/ 828 h 1417"/>
                  <a:gd name="T46" fmla="*/ 504 w 1364"/>
                  <a:gd name="T47" fmla="*/ 1048 h 1417"/>
                  <a:gd name="T48" fmla="*/ 481 w 1364"/>
                  <a:gd name="T49" fmla="*/ 1087 h 1417"/>
                  <a:gd name="T50" fmla="*/ 369 w 1364"/>
                  <a:gd name="T51" fmla="*/ 1372 h 1417"/>
                  <a:gd name="T52" fmla="*/ 123 w 1364"/>
                  <a:gd name="T53" fmla="*/ 1372 h 1417"/>
                  <a:gd name="T54" fmla="*/ 323 w 1364"/>
                  <a:gd name="T55" fmla="*/ 1257 h 1417"/>
                  <a:gd name="T56" fmla="*/ 342 w 1364"/>
                  <a:gd name="T57" fmla="*/ 1185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4" h="1417">
                    <a:moveTo>
                      <a:pt x="342" y="1185"/>
                    </a:moveTo>
                    <a:cubicBezTo>
                      <a:pt x="271" y="1063"/>
                      <a:pt x="271" y="1063"/>
                      <a:pt x="271" y="1063"/>
                    </a:cubicBezTo>
                    <a:cubicBezTo>
                      <a:pt x="257" y="1038"/>
                      <a:pt x="224" y="1029"/>
                      <a:pt x="199" y="1044"/>
                    </a:cubicBezTo>
                    <a:cubicBezTo>
                      <a:pt x="0" y="1159"/>
                      <a:pt x="0" y="1159"/>
                      <a:pt x="0" y="1159"/>
                    </a:cubicBezTo>
                    <a:cubicBezTo>
                      <a:pt x="0" y="1075"/>
                      <a:pt x="44" y="992"/>
                      <a:pt x="122" y="946"/>
                    </a:cubicBezTo>
                    <a:cubicBezTo>
                      <a:pt x="183" y="911"/>
                      <a:pt x="253" y="905"/>
                      <a:pt x="316" y="924"/>
                    </a:cubicBezTo>
                    <a:cubicBezTo>
                      <a:pt x="328" y="918"/>
                      <a:pt x="340" y="911"/>
                      <a:pt x="350" y="900"/>
                    </a:cubicBezTo>
                    <a:cubicBezTo>
                      <a:pt x="649" y="589"/>
                      <a:pt x="649" y="589"/>
                      <a:pt x="649" y="589"/>
                    </a:cubicBezTo>
                    <a:cubicBezTo>
                      <a:pt x="649" y="589"/>
                      <a:pt x="649" y="589"/>
                      <a:pt x="649" y="589"/>
                    </a:cubicBezTo>
                    <a:cubicBezTo>
                      <a:pt x="859" y="370"/>
                      <a:pt x="859" y="370"/>
                      <a:pt x="859" y="370"/>
                    </a:cubicBezTo>
                    <a:cubicBezTo>
                      <a:pt x="871" y="359"/>
                      <a:pt x="878" y="345"/>
                      <a:pt x="883" y="331"/>
                    </a:cubicBezTo>
                    <a:cubicBezTo>
                      <a:pt x="850" y="224"/>
                      <a:pt x="893" y="105"/>
                      <a:pt x="995" y="46"/>
                    </a:cubicBezTo>
                    <a:cubicBezTo>
                      <a:pt x="1073" y="0"/>
                      <a:pt x="1167" y="3"/>
                      <a:pt x="1240" y="46"/>
                    </a:cubicBezTo>
                    <a:cubicBezTo>
                      <a:pt x="1041" y="161"/>
                      <a:pt x="1041" y="161"/>
                      <a:pt x="1041" y="161"/>
                    </a:cubicBezTo>
                    <a:cubicBezTo>
                      <a:pt x="1016" y="176"/>
                      <a:pt x="1007" y="208"/>
                      <a:pt x="1022" y="233"/>
                    </a:cubicBezTo>
                    <a:cubicBezTo>
                      <a:pt x="1092" y="355"/>
                      <a:pt x="1092" y="355"/>
                      <a:pt x="1092" y="355"/>
                    </a:cubicBezTo>
                    <a:cubicBezTo>
                      <a:pt x="1107" y="380"/>
                      <a:pt x="1139" y="389"/>
                      <a:pt x="1165" y="374"/>
                    </a:cubicBezTo>
                    <a:cubicBezTo>
                      <a:pt x="1364" y="258"/>
                      <a:pt x="1364" y="258"/>
                      <a:pt x="1364" y="258"/>
                    </a:cubicBezTo>
                    <a:cubicBezTo>
                      <a:pt x="1364" y="343"/>
                      <a:pt x="1320" y="426"/>
                      <a:pt x="1241" y="471"/>
                    </a:cubicBezTo>
                    <a:cubicBezTo>
                      <a:pt x="1180" y="507"/>
                      <a:pt x="1111" y="513"/>
                      <a:pt x="1048" y="494"/>
                    </a:cubicBezTo>
                    <a:cubicBezTo>
                      <a:pt x="1035" y="500"/>
                      <a:pt x="1023" y="507"/>
                      <a:pt x="1013" y="518"/>
                    </a:cubicBezTo>
                    <a:cubicBezTo>
                      <a:pt x="715" y="828"/>
                      <a:pt x="715" y="828"/>
                      <a:pt x="715" y="828"/>
                    </a:cubicBezTo>
                    <a:cubicBezTo>
                      <a:pt x="715" y="828"/>
                      <a:pt x="715" y="828"/>
                      <a:pt x="715" y="828"/>
                    </a:cubicBezTo>
                    <a:cubicBezTo>
                      <a:pt x="504" y="1048"/>
                      <a:pt x="504" y="1048"/>
                      <a:pt x="504" y="1048"/>
                    </a:cubicBezTo>
                    <a:cubicBezTo>
                      <a:pt x="493" y="1059"/>
                      <a:pt x="485" y="1072"/>
                      <a:pt x="481" y="1087"/>
                    </a:cubicBezTo>
                    <a:cubicBezTo>
                      <a:pt x="514" y="1194"/>
                      <a:pt x="470" y="1313"/>
                      <a:pt x="369" y="1372"/>
                    </a:cubicBezTo>
                    <a:cubicBezTo>
                      <a:pt x="290" y="1417"/>
                      <a:pt x="197" y="1414"/>
                      <a:pt x="123" y="1372"/>
                    </a:cubicBezTo>
                    <a:cubicBezTo>
                      <a:pt x="323" y="1257"/>
                      <a:pt x="323" y="1257"/>
                      <a:pt x="323" y="1257"/>
                    </a:cubicBezTo>
                    <a:cubicBezTo>
                      <a:pt x="348" y="1242"/>
                      <a:pt x="356" y="1210"/>
                      <a:pt x="342" y="1185"/>
                    </a:cubicBezTo>
                    <a:close/>
                  </a:path>
                </a:pathLst>
              </a:custGeom>
              <a:solidFill>
                <a:srgbClr val="DFDFE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3" name="ïšliḓe">
                <a:extLst>
                  <a:ext uri="{FF2B5EF4-FFF2-40B4-BE49-F238E27FC236}">
                    <a16:creationId xmlns="" xmlns:a16="http://schemas.microsoft.com/office/drawing/2014/main" id="{87D3AACB-1CFB-4E61-A226-8BE5EA4B951E}"/>
                  </a:ext>
                </a:extLst>
              </p:cNvPr>
              <p:cNvSpPr/>
              <p:nvPr/>
            </p:nvSpPr>
            <p:spPr bwMode="auto">
              <a:xfrm>
                <a:off x="7920106" y="4762549"/>
                <a:ext cx="590288" cy="589131"/>
              </a:xfrm>
              <a:custGeom>
                <a:avLst/>
                <a:gdLst>
                  <a:gd name="T0" fmla="*/ 0 w 890"/>
                  <a:gd name="T1" fmla="*/ 87 h 890"/>
                  <a:gd name="T2" fmla="*/ 86 w 890"/>
                  <a:gd name="T3" fmla="*/ 0 h 890"/>
                  <a:gd name="T4" fmla="*/ 231 w 890"/>
                  <a:gd name="T5" fmla="*/ 59 h 890"/>
                  <a:gd name="T6" fmla="*/ 290 w 890"/>
                  <a:gd name="T7" fmla="*/ 204 h 890"/>
                  <a:gd name="T8" fmla="*/ 862 w 890"/>
                  <a:gd name="T9" fmla="*/ 777 h 890"/>
                  <a:gd name="T10" fmla="*/ 866 w 890"/>
                  <a:gd name="T11" fmla="*/ 867 h 890"/>
                  <a:gd name="T12" fmla="*/ 776 w 890"/>
                  <a:gd name="T13" fmla="*/ 863 h 890"/>
                  <a:gd name="T14" fmla="*/ 203 w 890"/>
                  <a:gd name="T15" fmla="*/ 290 h 890"/>
                  <a:gd name="T16" fmla="*/ 59 w 890"/>
                  <a:gd name="T17" fmla="*/ 231 h 890"/>
                  <a:gd name="T18" fmla="*/ 0 w 890"/>
                  <a:gd name="T19" fmla="*/ 87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0" h="890">
                    <a:moveTo>
                      <a:pt x="0" y="87"/>
                    </a:moveTo>
                    <a:cubicBezTo>
                      <a:pt x="86" y="0"/>
                      <a:pt x="86" y="0"/>
                      <a:pt x="86" y="0"/>
                    </a:cubicBezTo>
                    <a:cubicBezTo>
                      <a:pt x="231" y="59"/>
                      <a:pt x="231" y="59"/>
                      <a:pt x="231" y="59"/>
                    </a:cubicBezTo>
                    <a:cubicBezTo>
                      <a:pt x="290" y="204"/>
                      <a:pt x="290" y="204"/>
                      <a:pt x="290" y="204"/>
                    </a:cubicBezTo>
                    <a:cubicBezTo>
                      <a:pt x="862" y="777"/>
                      <a:pt x="862" y="777"/>
                      <a:pt x="862" y="777"/>
                    </a:cubicBezTo>
                    <a:cubicBezTo>
                      <a:pt x="888" y="802"/>
                      <a:pt x="890" y="843"/>
                      <a:pt x="866" y="867"/>
                    </a:cubicBezTo>
                    <a:cubicBezTo>
                      <a:pt x="842" y="890"/>
                      <a:pt x="802" y="889"/>
                      <a:pt x="776" y="863"/>
                    </a:cubicBezTo>
                    <a:cubicBezTo>
                      <a:pt x="203" y="290"/>
                      <a:pt x="203" y="290"/>
                      <a:pt x="203" y="290"/>
                    </a:cubicBezTo>
                    <a:cubicBezTo>
                      <a:pt x="59" y="231"/>
                      <a:pt x="59" y="231"/>
                      <a:pt x="59" y="231"/>
                    </a:cubicBezTo>
                    <a:lnTo>
                      <a:pt x="0" y="87"/>
                    </a:lnTo>
                    <a:close/>
                  </a:path>
                </a:pathLst>
              </a:custGeom>
              <a:solidFill>
                <a:srgbClr val="67666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4" name="îšḻiḋê">
                <a:extLst>
                  <a:ext uri="{FF2B5EF4-FFF2-40B4-BE49-F238E27FC236}">
                    <a16:creationId xmlns="" xmlns:a16="http://schemas.microsoft.com/office/drawing/2014/main" id="{027E9E23-C032-4C0A-9290-BDAEDD98B336}"/>
                  </a:ext>
                </a:extLst>
              </p:cNvPr>
              <p:cNvSpPr/>
              <p:nvPr/>
            </p:nvSpPr>
            <p:spPr bwMode="auto">
              <a:xfrm>
                <a:off x="8395808" y="5238252"/>
                <a:ext cx="493064" cy="493064"/>
              </a:xfrm>
              <a:custGeom>
                <a:avLst/>
                <a:gdLst>
                  <a:gd name="T0" fmla="*/ 488 w 745"/>
                  <a:gd name="T1" fmla="*/ 704 h 746"/>
                  <a:gd name="T2" fmla="*/ 623 w 745"/>
                  <a:gd name="T3" fmla="*/ 710 h 746"/>
                  <a:gd name="T4" fmla="*/ 709 w 745"/>
                  <a:gd name="T5" fmla="*/ 624 h 746"/>
                  <a:gd name="T6" fmla="*/ 703 w 745"/>
                  <a:gd name="T7" fmla="*/ 489 h 746"/>
                  <a:gd name="T8" fmla="*/ 257 w 745"/>
                  <a:gd name="T9" fmla="*/ 42 h 746"/>
                  <a:gd name="T10" fmla="*/ 121 w 745"/>
                  <a:gd name="T11" fmla="*/ 36 h 746"/>
                  <a:gd name="T12" fmla="*/ 35 w 745"/>
                  <a:gd name="T13" fmla="*/ 122 h 746"/>
                  <a:gd name="T14" fmla="*/ 41 w 745"/>
                  <a:gd name="T15" fmla="*/ 257 h 746"/>
                  <a:gd name="T16" fmla="*/ 488 w 745"/>
                  <a:gd name="T17" fmla="*/ 70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5" h="746">
                    <a:moveTo>
                      <a:pt x="488" y="704"/>
                    </a:moveTo>
                    <a:cubicBezTo>
                      <a:pt x="527" y="743"/>
                      <a:pt x="588" y="746"/>
                      <a:pt x="623" y="710"/>
                    </a:cubicBezTo>
                    <a:cubicBezTo>
                      <a:pt x="709" y="624"/>
                      <a:pt x="709" y="624"/>
                      <a:pt x="709" y="624"/>
                    </a:cubicBezTo>
                    <a:cubicBezTo>
                      <a:pt x="745" y="588"/>
                      <a:pt x="742" y="528"/>
                      <a:pt x="703" y="489"/>
                    </a:cubicBezTo>
                    <a:cubicBezTo>
                      <a:pt x="257" y="42"/>
                      <a:pt x="257" y="42"/>
                      <a:pt x="257" y="42"/>
                    </a:cubicBezTo>
                    <a:cubicBezTo>
                      <a:pt x="218" y="3"/>
                      <a:pt x="157" y="0"/>
                      <a:pt x="121" y="36"/>
                    </a:cubicBezTo>
                    <a:cubicBezTo>
                      <a:pt x="35" y="122"/>
                      <a:pt x="35" y="122"/>
                      <a:pt x="35" y="122"/>
                    </a:cubicBezTo>
                    <a:cubicBezTo>
                      <a:pt x="0" y="158"/>
                      <a:pt x="2" y="218"/>
                      <a:pt x="41" y="257"/>
                    </a:cubicBezTo>
                    <a:lnTo>
                      <a:pt x="488" y="704"/>
                    </a:lnTo>
                    <a:close/>
                  </a:path>
                </a:pathLst>
              </a:custGeom>
              <a:solidFill>
                <a:srgbClr val="F37A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5" name="îṩlïḓé">
                <a:extLst>
                  <a:ext uri="{FF2B5EF4-FFF2-40B4-BE49-F238E27FC236}">
                    <a16:creationId xmlns="" xmlns:a16="http://schemas.microsoft.com/office/drawing/2014/main" id="{EE7E12ED-29D4-4889-A3EA-8C04FB05CC45}"/>
                  </a:ext>
                </a:extLst>
              </p:cNvPr>
              <p:cNvSpPr/>
              <p:nvPr/>
            </p:nvSpPr>
            <p:spPr bwMode="auto">
              <a:xfrm>
                <a:off x="8518495" y="5275289"/>
                <a:ext cx="333339" cy="332182"/>
              </a:xfrm>
              <a:custGeom>
                <a:avLst/>
                <a:gdLst>
                  <a:gd name="T0" fmla="*/ 408 w 502"/>
                  <a:gd name="T1" fmla="*/ 452 h 502"/>
                  <a:gd name="T2" fmla="*/ 477 w 502"/>
                  <a:gd name="T3" fmla="*/ 495 h 502"/>
                  <a:gd name="T4" fmla="*/ 495 w 502"/>
                  <a:gd name="T5" fmla="*/ 478 h 502"/>
                  <a:gd name="T6" fmla="*/ 451 w 502"/>
                  <a:gd name="T7" fmla="*/ 409 h 502"/>
                  <a:gd name="T8" fmla="*/ 94 w 502"/>
                  <a:gd name="T9" fmla="*/ 51 h 502"/>
                  <a:gd name="T10" fmla="*/ 24 w 502"/>
                  <a:gd name="T11" fmla="*/ 8 h 502"/>
                  <a:gd name="T12" fmla="*/ 7 w 502"/>
                  <a:gd name="T13" fmla="*/ 25 h 502"/>
                  <a:gd name="T14" fmla="*/ 51 w 502"/>
                  <a:gd name="T15" fmla="*/ 94 h 502"/>
                  <a:gd name="T16" fmla="*/ 408 w 502"/>
                  <a:gd name="T17" fmla="*/ 45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502">
                    <a:moveTo>
                      <a:pt x="408" y="452"/>
                    </a:moveTo>
                    <a:cubicBezTo>
                      <a:pt x="439" y="483"/>
                      <a:pt x="470" y="502"/>
                      <a:pt x="477" y="495"/>
                    </a:cubicBezTo>
                    <a:cubicBezTo>
                      <a:pt x="495" y="478"/>
                      <a:pt x="495" y="478"/>
                      <a:pt x="495" y="478"/>
                    </a:cubicBezTo>
                    <a:cubicBezTo>
                      <a:pt x="502" y="471"/>
                      <a:pt x="482" y="440"/>
                      <a:pt x="451" y="409"/>
                    </a:cubicBezTo>
                    <a:cubicBezTo>
                      <a:pt x="94" y="51"/>
                      <a:pt x="94" y="51"/>
                      <a:pt x="94" y="51"/>
                    </a:cubicBezTo>
                    <a:cubicBezTo>
                      <a:pt x="63" y="20"/>
                      <a:pt x="31" y="0"/>
                      <a:pt x="24" y="8"/>
                    </a:cubicBezTo>
                    <a:cubicBezTo>
                      <a:pt x="7" y="25"/>
                      <a:pt x="7" y="25"/>
                      <a:pt x="7" y="25"/>
                    </a:cubicBezTo>
                    <a:cubicBezTo>
                      <a:pt x="0" y="32"/>
                      <a:pt x="20" y="63"/>
                      <a:pt x="51" y="94"/>
                    </a:cubicBezTo>
                    <a:lnTo>
                      <a:pt x="408" y="452"/>
                    </a:lnTo>
                    <a:close/>
                  </a:path>
                </a:pathLst>
              </a:custGeom>
              <a:solidFill>
                <a:srgbClr val="F7AB9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6" name="îSḷîdê">
                <a:extLst>
                  <a:ext uri="{FF2B5EF4-FFF2-40B4-BE49-F238E27FC236}">
                    <a16:creationId xmlns="" xmlns:a16="http://schemas.microsoft.com/office/drawing/2014/main" id="{227CA88A-A184-491B-8F0E-F7C9C6AE4AD9}"/>
                  </a:ext>
                </a:extLst>
              </p:cNvPr>
              <p:cNvSpPr/>
              <p:nvPr/>
            </p:nvSpPr>
            <p:spPr bwMode="auto">
              <a:xfrm>
                <a:off x="8432845" y="5360939"/>
                <a:ext cx="333339" cy="332182"/>
              </a:xfrm>
              <a:custGeom>
                <a:avLst/>
                <a:gdLst>
                  <a:gd name="T0" fmla="*/ 408 w 502"/>
                  <a:gd name="T1" fmla="*/ 451 h 501"/>
                  <a:gd name="T2" fmla="*/ 477 w 502"/>
                  <a:gd name="T3" fmla="*/ 494 h 501"/>
                  <a:gd name="T4" fmla="*/ 495 w 502"/>
                  <a:gd name="T5" fmla="*/ 477 h 501"/>
                  <a:gd name="T6" fmla="*/ 451 w 502"/>
                  <a:gd name="T7" fmla="*/ 408 h 501"/>
                  <a:gd name="T8" fmla="*/ 94 w 502"/>
                  <a:gd name="T9" fmla="*/ 50 h 501"/>
                  <a:gd name="T10" fmla="*/ 24 w 502"/>
                  <a:gd name="T11" fmla="*/ 7 h 501"/>
                  <a:gd name="T12" fmla="*/ 7 w 502"/>
                  <a:gd name="T13" fmla="*/ 24 h 501"/>
                  <a:gd name="T14" fmla="*/ 50 w 502"/>
                  <a:gd name="T15" fmla="*/ 93 h 501"/>
                  <a:gd name="T16" fmla="*/ 408 w 502"/>
                  <a:gd name="T17" fmla="*/ 451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501">
                    <a:moveTo>
                      <a:pt x="408" y="451"/>
                    </a:moveTo>
                    <a:cubicBezTo>
                      <a:pt x="439" y="482"/>
                      <a:pt x="470" y="501"/>
                      <a:pt x="477" y="494"/>
                    </a:cubicBezTo>
                    <a:cubicBezTo>
                      <a:pt x="495" y="477"/>
                      <a:pt x="495" y="477"/>
                      <a:pt x="495" y="477"/>
                    </a:cubicBezTo>
                    <a:cubicBezTo>
                      <a:pt x="502" y="470"/>
                      <a:pt x="482" y="439"/>
                      <a:pt x="451" y="408"/>
                    </a:cubicBezTo>
                    <a:cubicBezTo>
                      <a:pt x="94" y="50"/>
                      <a:pt x="94" y="50"/>
                      <a:pt x="94" y="50"/>
                    </a:cubicBezTo>
                    <a:cubicBezTo>
                      <a:pt x="62" y="19"/>
                      <a:pt x="31" y="0"/>
                      <a:pt x="24" y="7"/>
                    </a:cubicBezTo>
                    <a:cubicBezTo>
                      <a:pt x="7" y="24"/>
                      <a:pt x="7" y="24"/>
                      <a:pt x="7" y="24"/>
                    </a:cubicBezTo>
                    <a:cubicBezTo>
                      <a:pt x="0" y="31"/>
                      <a:pt x="19" y="62"/>
                      <a:pt x="50" y="93"/>
                    </a:cubicBezTo>
                    <a:lnTo>
                      <a:pt x="408" y="451"/>
                    </a:lnTo>
                    <a:close/>
                  </a:path>
                </a:pathLst>
              </a:custGeom>
              <a:solidFill>
                <a:srgbClr val="F7AB9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7" name="ís1ïḑê">
                <a:extLst>
                  <a:ext uri="{FF2B5EF4-FFF2-40B4-BE49-F238E27FC236}">
                    <a16:creationId xmlns="" xmlns:a16="http://schemas.microsoft.com/office/drawing/2014/main" id="{2121FE7A-8117-4A43-9E60-636964EE1A61}"/>
                  </a:ext>
                </a:extLst>
              </p:cNvPr>
              <p:cNvSpPr/>
              <p:nvPr/>
            </p:nvSpPr>
            <p:spPr bwMode="auto">
              <a:xfrm>
                <a:off x="8475671" y="5318114"/>
                <a:ext cx="333339" cy="332182"/>
              </a:xfrm>
              <a:custGeom>
                <a:avLst/>
                <a:gdLst>
                  <a:gd name="T0" fmla="*/ 409 w 502"/>
                  <a:gd name="T1" fmla="*/ 451 h 502"/>
                  <a:gd name="T2" fmla="*/ 478 w 502"/>
                  <a:gd name="T3" fmla="*/ 495 h 502"/>
                  <a:gd name="T4" fmla="*/ 495 w 502"/>
                  <a:gd name="T5" fmla="*/ 477 h 502"/>
                  <a:gd name="T6" fmla="*/ 452 w 502"/>
                  <a:gd name="T7" fmla="*/ 408 h 502"/>
                  <a:gd name="T8" fmla="*/ 94 w 502"/>
                  <a:gd name="T9" fmla="*/ 51 h 502"/>
                  <a:gd name="T10" fmla="*/ 25 w 502"/>
                  <a:gd name="T11" fmla="*/ 7 h 502"/>
                  <a:gd name="T12" fmla="*/ 8 w 502"/>
                  <a:gd name="T13" fmla="*/ 24 h 502"/>
                  <a:gd name="T14" fmla="*/ 51 w 502"/>
                  <a:gd name="T15" fmla="*/ 94 h 502"/>
                  <a:gd name="T16" fmla="*/ 409 w 502"/>
                  <a:gd name="T17" fmla="*/ 4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502">
                    <a:moveTo>
                      <a:pt x="409" y="451"/>
                    </a:moveTo>
                    <a:cubicBezTo>
                      <a:pt x="440" y="482"/>
                      <a:pt x="471" y="502"/>
                      <a:pt x="478" y="495"/>
                    </a:cubicBezTo>
                    <a:cubicBezTo>
                      <a:pt x="495" y="477"/>
                      <a:pt x="495" y="477"/>
                      <a:pt x="495" y="477"/>
                    </a:cubicBezTo>
                    <a:cubicBezTo>
                      <a:pt x="502" y="470"/>
                      <a:pt x="483" y="439"/>
                      <a:pt x="452" y="408"/>
                    </a:cubicBezTo>
                    <a:cubicBezTo>
                      <a:pt x="94" y="51"/>
                      <a:pt x="94" y="51"/>
                      <a:pt x="94" y="51"/>
                    </a:cubicBezTo>
                    <a:cubicBezTo>
                      <a:pt x="63" y="20"/>
                      <a:pt x="32" y="0"/>
                      <a:pt x="25" y="7"/>
                    </a:cubicBezTo>
                    <a:cubicBezTo>
                      <a:pt x="8" y="24"/>
                      <a:pt x="8" y="24"/>
                      <a:pt x="8" y="24"/>
                    </a:cubicBezTo>
                    <a:cubicBezTo>
                      <a:pt x="0" y="32"/>
                      <a:pt x="20" y="63"/>
                      <a:pt x="51" y="94"/>
                    </a:cubicBezTo>
                    <a:lnTo>
                      <a:pt x="409" y="451"/>
                    </a:lnTo>
                    <a:close/>
                  </a:path>
                </a:pathLst>
              </a:custGeom>
              <a:solidFill>
                <a:srgbClr val="F7AB9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8" name="íšļîḋè">
                <a:extLst>
                  <a:ext uri="{FF2B5EF4-FFF2-40B4-BE49-F238E27FC236}">
                    <a16:creationId xmlns="" xmlns:a16="http://schemas.microsoft.com/office/drawing/2014/main" id="{F9938050-5D49-4041-BD75-C607F998D963}"/>
                  </a:ext>
                </a:extLst>
              </p:cNvPr>
              <p:cNvSpPr/>
              <p:nvPr/>
            </p:nvSpPr>
            <p:spPr bwMode="auto">
              <a:xfrm>
                <a:off x="5922387" y="2739367"/>
                <a:ext cx="982656" cy="74075"/>
              </a:xfrm>
              <a:custGeom>
                <a:avLst/>
                <a:gdLst>
                  <a:gd name="T0" fmla="*/ 849 w 849"/>
                  <a:gd name="T1" fmla="*/ 0 h 64"/>
                  <a:gd name="T2" fmla="*/ 0 w 849"/>
                  <a:gd name="T3" fmla="*/ 0 h 64"/>
                  <a:gd name="T4" fmla="*/ 80 w 849"/>
                  <a:gd name="T5" fmla="*/ 64 h 64"/>
                  <a:gd name="T6" fmla="*/ 849 w 849"/>
                  <a:gd name="T7" fmla="*/ 64 h 64"/>
                  <a:gd name="T8" fmla="*/ 849 w 849"/>
                  <a:gd name="T9" fmla="*/ 0 h 64"/>
                </a:gdLst>
                <a:ahLst/>
                <a:cxnLst>
                  <a:cxn ang="0">
                    <a:pos x="T0" y="T1"/>
                  </a:cxn>
                  <a:cxn ang="0">
                    <a:pos x="T2" y="T3"/>
                  </a:cxn>
                  <a:cxn ang="0">
                    <a:pos x="T4" y="T5"/>
                  </a:cxn>
                  <a:cxn ang="0">
                    <a:pos x="T6" y="T7"/>
                  </a:cxn>
                  <a:cxn ang="0">
                    <a:pos x="T8" y="T9"/>
                  </a:cxn>
                </a:cxnLst>
                <a:rect l="0" t="0" r="r" b="b"/>
                <a:pathLst>
                  <a:path w="849" h="64">
                    <a:moveTo>
                      <a:pt x="849" y="0"/>
                    </a:moveTo>
                    <a:lnTo>
                      <a:pt x="0" y="0"/>
                    </a:lnTo>
                    <a:lnTo>
                      <a:pt x="80" y="64"/>
                    </a:lnTo>
                    <a:lnTo>
                      <a:pt x="849" y="64"/>
                    </a:lnTo>
                    <a:lnTo>
                      <a:pt x="849" y="0"/>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9" name="ïś1ïḍé">
                <a:extLst>
                  <a:ext uri="{FF2B5EF4-FFF2-40B4-BE49-F238E27FC236}">
                    <a16:creationId xmlns="" xmlns:a16="http://schemas.microsoft.com/office/drawing/2014/main" id="{FD36412F-B2C1-4FB2-9F71-421BD7636286}"/>
                  </a:ext>
                </a:extLst>
              </p:cNvPr>
              <p:cNvSpPr/>
              <p:nvPr/>
            </p:nvSpPr>
            <p:spPr bwMode="auto">
              <a:xfrm>
                <a:off x="5536963" y="2741682"/>
                <a:ext cx="565982" cy="94909"/>
              </a:xfrm>
              <a:custGeom>
                <a:avLst/>
                <a:gdLst>
                  <a:gd name="T0" fmla="*/ 0 w 489"/>
                  <a:gd name="T1" fmla="*/ 0 h 82"/>
                  <a:gd name="T2" fmla="*/ 0 w 489"/>
                  <a:gd name="T3" fmla="*/ 82 h 82"/>
                  <a:gd name="T4" fmla="*/ 489 w 489"/>
                  <a:gd name="T5" fmla="*/ 82 h 82"/>
                  <a:gd name="T6" fmla="*/ 385 w 489"/>
                  <a:gd name="T7" fmla="*/ 0 h 82"/>
                  <a:gd name="T8" fmla="*/ 0 w 489"/>
                  <a:gd name="T9" fmla="*/ 0 h 82"/>
                </a:gdLst>
                <a:ahLst/>
                <a:cxnLst>
                  <a:cxn ang="0">
                    <a:pos x="T0" y="T1"/>
                  </a:cxn>
                  <a:cxn ang="0">
                    <a:pos x="T2" y="T3"/>
                  </a:cxn>
                  <a:cxn ang="0">
                    <a:pos x="T4" y="T5"/>
                  </a:cxn>
                  <a:cxn ang="0">
                    <a:pos x="T6" y="T7"/>
                  </a:cxn>
                  <a:cxn ang="0">
                    <a:pos x="T8" y="T9"/>
                  </a:cxn>
                </a:cxnLst>
                <a:rect l="0" t="0" r="r" b="b"/>
                <a:pathLst>
                  <a:path w="489" h="82">
                    <a:moveTo>
                      <a:pt x="0" y="0"/>
                    </a:moveTo>
                    <a:lnTo>
                      <a:pt x="0" y="82"/>
                    </a:lnTo>
                    <a:lnTo>
                      <a:pt x="489" y="82"/>
                    </a:lnTo>
                    <a:lnTo>
                      <a:pt x="385" y="0"/>
                    </a:lnTo>
                    <a:lnTo>
                      <a:pt x="0" y="0"/>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0" name="îšlïḋé">
                <a:extLst>
                  <a:ext uri="{FF2B5EF4-FFF2-40B4-BE49-F238E27FC236}">
                    <a16:creationId xmlns="" xmlns:a16="http://schemas.microsoft.com/office/drawing/2014/main" id="{494229DC-6D2B-44EE-9DFC-77D6FB75786E}"/>
                  </a:ext>
                </a:extLst>
              </p:cNvPr>
              <p:cNvSpPr/>
              <p:nvPr/>
            </p:nvSpPr>
            <p:spPr bwMode="auto">
              <a:xfrm>
                <a:off x="5536963" y="2741682"/>
                <a:ext cx="565982" cy="94909"/>
              </a:xfrm>
              <a:custGeom>
                <a:avLst/>
                <a:gdLst>
                  <a:gd name="T0" fmla="*/ 0 w 489"/>
                  <a:gd name="T1" fmla="*/ 0 h 82"/>
                  <a:gd name="T2" fmla="*/ 0 w 489"/>
                  <a:gd name="T3" fmla="*/ 82 h 82"/>
                  <a:gd name="T4" fmla="*/ 489 w 489"/>
                  <a:gd name="T5" fmla="*/ 82 h 82"/>
                  <a:gd name="T6" fmla="*/ 385 w 489"/>
                  <a:gd name="T7" fmla="*/ 0 h 82"/>
                  <a:gd name="T8" fmla="*/ 0 w 489"/>
                  <a:gd name="T9" fmla="*/ 0 h 82"/>
                </a:gdLst>
                <a:ahLst/>
                <a:cxnLst>
                  <a:cxn ang="0">
                    <a:pos x="T0" y="T1"/>
                  </a:cxn>
                  <a:cxn ang="0">
                    <a:pos x="T2" y="T3"/>
                  </a:cxn>
                  <a:cxn ang="0">
                    <a:pos x="T4" y="T5"/>
                  </a:cxn>
                  <a:cxn ang="0">
                    <a:pos x="T6" y="T7"/>
                  </a:cxn>
                  <a:cxn ang="0">
                    <a:pos x="T8" y="T9"/>
                  </a:cxn>
                </a:cxnLst>
                <a:rect l="0" t="0" r="r" b="b"/>
                <a:pathLst>
                  <a:path w="489" h="82">
                    <a:moveTo>
                      <a:pt x="0" y="0"/>
                    </a:moveTo>
                    <a:lnTo>
                      <a:pt x="0" y="82"/>
                    </a:lnTo>
                    <a:lnTo>
                      <a:pt x="489" y="82"/>
                    </a:lnTo>
                    <a:lnTo>
                      <a:pt x="38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1" name="is1iḑè">
                <a:extLst>
                  <a:ext uri="{FF2B5EF4-FFF2-40B4-BE49-F238E27FC236}">
                    <a16:creationId xmlns="" xmlns:a16="http://schemas.microsoft.com/office/drawing/2014/main" id="{24B2A7BA-0D6F-408C-9472-BB60E83D49B7}"/>
                  </a:ext>
                </a:extLst>
              </p:cNvPr>
              <p:cNvSpPr/>
              <p:nvPr/>
            </p:nvSpPr>
            <p:spPr bwMode="auto">
              <a:xfrm>
                <a:off x="6145770" y="2956963"/>
                <a:ext cx="498851" cy="74075"/>
              </a:xfrm>
              <a:custGeom>
                <a:avLst/>
                <a:gdLst>
                  <a:gd name="T0" fmla="*/ 431 w 431"/>
                  <a:gd name="T1" fmla="*/ 0 h 64"/>
                  <a:gd name="T2" fmla="*/ 0 w 431"/>
                  <a:gd name="T3" fmla="*/ 0 h 64"/>
                  <a:gd name="T4" fmla="*/ 12 w 431"/>
                  <a:gd name="T5" fmla="*/ 31 h 64"/>
                  <a:gd name="T6" fmla="*/ 33 w 431"/>
                  <a:gd name="T7" fmla="*/ 64 h 64"/>
                  <a:gd name="T8" fmla="*/ 431 w 431"/>
                  <a:gd name="T9" fmla="*/ 64 h 64"/>
                  <a:gd name="T10" fmla="*/ 431 w 431"/>
                  <a:gd name="T11" fmla="*/ 0 h 64"/>
                </a:gdLst>
                <a:ahLst/>
                <a:cxnLst>
                  <a:cxn ang="0">
                    <a:pos x="T0" y="T1"/>
                  </a:cxn>
                  <a:cxn ang="0">
                    <a:pos x="T2" y="T3"/>
                  </a:cxn>
                  <a:cxn ang="0">
                    <a:pos x="T4" y="T5"/>
                  </a:cxn>
                  <a:cxn ang="0">
                    <a:pos x="T6" y="T7"/>
                  </a:cxn>
                  <a:cxn ang="0">
                    <a:pos x="T8" y="T9"/>
                  </a:cxn>
                  <a:cxn ang="0">
                    <a:pos x="T10" y="T11"/>
                  </a:cxn>
                </a:cxnLst>
                <a:rect l="0" t="0" r="r" b="b"/>
                <a:pathLst>
                  <a:path w="431" h="64">
                    <a:moveTo>
                      <a:pt x="431" y="0"/>
                    </a:moveTo>
                    <a:lnTo>
                      <a:pt x="0" y="0"/>
                    </a:lnTo>
                    <a:lnTo>
                      <a:pt x="12" y="31"/>
                    </a:lnTo>
                    <a:lnTo>
                      <a:pt x="33" y="64"/>
                    </a:lnTo>
                    <a:lnTo>
                      <a:pt x="431" y="64"/>
                    </a:lnTo>
                    <a:lnTo>
                      <a:pt x="431" y="0"/>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2" name="í$ḻíḑé">
                <a:extLst>
                  <a:ext uri="{FF2B5EF4-FFF2-40B4-BE49-F238E27FC236}">
                    <a16:creationId xmlns="" xmlns:a16="http://schemas.microsoft.com/office/drawing/2014/main" id="{98E85D0B-DAEF-43BC-96C7-69A001352420}"/>
                  </a:ext>
                </a:extLst>
              </p:cNvPr>
              <p:cNvSpPr/>
              <p:nvPr/>
            </p:nvSpPr>
            <p:spPr bwMode="auto">
              <a:xfrm>
                <a:off x="5923544" y="2966223"/>
                <a:ext cx="287042" cy="94909"/>
              </a:xfrm>
              <a:custGeom>
                <a:avLst/>
                <a:gdLst>
                  <a:gd name="T0" fmla="*/ 205 w 248"/>
                  <a:gd name="T1" fmla="*/ 0 h 82"/>
                  <a:gd name="T2" fmla="*/ 0 w 248"/>
                  <a:gd name="T3" fmla="*/ 0 h 82"/>
                  <a:gd name="T4" fmla="*/ 0 w 248"/>
                  <a:gd name="T5" fmla="*/ 82 h 82"/>
                  <a:gd name="T6" fmla="*/ 248 w 248"/>
                  <a:gd name="T7" fmla="*/ 82 h 82"/>
                  <a:gd name="T8" fmla="*/ 221 w 248"/>
                  <a:gd name="T9" fmla="*/ 39 h 82"/>
                  <a:gd name="T10" fmla="*/ 205 w 248"/>
                  <a:gd name="T11" fmla="*/ 0 h 82"/>
                </a:gdLst>
                <a:ahLst/>
                <a:cxnLst>
                  <a:cxn ang="0">
                    <a:pos x="T0" y="T1"/>
                  </a:cxn>
                  <a:cxn ang="0">
                    <a:pos x="T2" y="T3"/>
                  </a:cxn>
                  <a:cxn ang="0">
                    <a:pos x="T4" y="T5"/>
                  </a:cxn>
                  <a:cxn ang="0">
                    <a:pos x="T6" y="T7"/>
                  </a:cxn>
                  <a:cxn ang="0">
                    <a:pos x="T8" y="T9"/>
                  </a:cxn>
                  <a:cxn ang="0">
                    <a:pos x="T10" y="T11"/>
                  </a:cxn>
                </a:cxnLst>
                <a:rect l="0" t="0" r="r" b="b"/>
                <a:pathLst>
                  <a:path w="248" h="82">
                    <a:moveTo>
                      <a:pt x="205" y="0"/>
                    </a:moveTo>
                    <a:lnTo>
                      <a:pt x="0" y="0"/>
                    </a:lnTo>
                    <a:lnTo>
                      <a:pt x="0" y="82"/>
                    </a:lnTo>
                    <a:lnTo>
                      <a:pt x="248" y="82"/>
                    </a:lnTo>
                    <a:lnTo>
                      <a:pt x="221" y="39"/>
                    </a:lnTo>
                    <a:lnTo>
                      <a:pt x="205" y="0"/>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3" name="ïṥliḓè">
                <a:extLst>
                  <a:ext uri="{FF2B5EF4-FFF2-40B4-BE49-F238E27FC236}">
                    <a16:creationId xmlns="" xmlns:a16="http://schemas.microsoft.com/office/drawing/2014/main" id="{B9C51E88-8AB2-4BB4-A1AA-8CE7FBF04735}"/>
                  </a:ext>
                </a:extLst>
              </p:cNvPr>
              <p:cNvSpPr/>
              <p:nvPr/>
            </p:nvSpPr>
            <p:spPr bwMode="auto">
              <a:xfrm>
                <a:off x="5923544" y="2966223"/>
                <a:ext cx="287042" cy="94909"/>
              </a:xfrm>
              <a:custGeom>
                <a:avLst/>
                <a:gdLst>
                  <a:gd name="T0" fmla="*/ 205 w 248"/>
                  <a:gd name="T1" fmla="*/ 0 h 82"/>
                  <a:gd name="T2" fmla="*/ 0 w 248"/>
                  <a:gd name="T3" fmla="*/ 0 h 82"/>
                  <a:gd name="T4" fmla="*/ 0 w 248"/>
                  <a:gd name="T5" fmla="*/ 82 h 82"/>
                  <a:gd name="T6" fmla="*/ 248 w 248"/>
                  <a:gd name="T7" fmla="*/ 82 h 82"/>
                  <a:gd name="T8" fmla="*/ 221 w 248"/>
                  <a:gd name="T9" fmla="*/ 39 h 82"/>
                  <a:gd name="T10" fmla="*/ 205 w 248"/>
                  <a:gd name="T11" fmla="*/ 0 h 82"/>
                </a:gdLst>
                <a:ahLst/>
                <a:cxnLst>
                  <a:cxn ang="0">
                    <a:pos x="T0" y="T1"/>
                  </a:cxn>
                  <a:cxn ang="0">
                    <a:pos x="T2" y="T3"/>
                  </a:cxn>
                  <a:cxn ang="0">
                    <a:pos x="T4" y="T5"/>
                  </a:cxn>
                  <a:cxn ang="0">
                    <a:pos x="T6" y="T7"/>
                  </a:cxn>
                  <a:cxn ang="0">
                    <a:pos x="T8" y="T9"/>
                  </a:cxn>
                  <a:cxn ang="0">
                    <a:pos x="T10" y="T11"/>
                  </a:cxn>
                </a:cxnLst>
                <a:rect l="0" t="0" r="r" b="b"/>
                <a:pathLst>
                  <a:path w="248" h="82">
                    <a:moveTo>
                      <a:pt x="205" y="0"/>
                    </a:moveTo>
                    <a:lnTo>
                      <a:pt x="0" y="0"/>
                    </a:lnTo>
                    <a:lnTo>
                      <a:pt x="0" y="82"/>
                    </a:lnTo>
                    <a:lnTo>
                      <a:pt x="248" y="82"/>
                    </a:lnTo>
                    <a:lnTo>
                      <a:pt x="221" y="39"/>
                    </a:lnTo>
                    <a:lnTo>
                      <a:pt x="2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4" name="íSlidè">
                <a:extLst>
                  <a:ext uri="{FF2B5EF4-FFF2-40B4-BE49-F238E27FC236}">
                    <a16:creationId xmlns="" xmlns:a16="http://schemas.microsoft.com/office/drawing/2014/main" id="{4412B797-DD65-453E-BEA8-B75311637321}"/>
                  </a:ext>
                </a:extLst>
              </p:cNvPr>
              <p:cNvSpPr/>
              <p:nvPr/>
            </p:nvSpPr>
            <p:spPr bwMode="auto">
              <a:xfrm>
                <a:off x="5490666" y="3164143"/>
                <a:ext cx="888904" cy="93752"/>
              </a:xfrm>
              <a:custGeom>
                <a:avLst/>
                <a:gdLst>
                  <a:gd name="T0" fmla="*/ 0 w 768"/>
                  <a:gd name="T1" fmla="*/ 0 h 81"/>
                  <a:gd name="T2" fmla="*/ 0 w 768"/>
                  <a:gd name="T3" fmla="*/ 81 h 81"/>
                  <a:gd name="T4" fmla="*/ 768 w 768"/>
                  <a:gd name="T5" fmla="*/ 81 h 81"/>
                  <a:gd name="T6" fmla="*/ 756 w 768"/>
                  <a:gd name="T7" fmla="*/ 0 h 81"/>
                  <a:gd name="T8" fmla="*/ 0 w 768"/>
                  <a:gd name="T9" fmla="*/ 0 h 81"/>
                </a:gdLst>
                <a:ahLst/>
                <a:cxnLst>
                  <a:cxn ang="0">
                    <a:pos x="T0" y="T1"/>
                  </a:cxn>
                  <a:cxn ang="0">
                    <a:pos x="T2" y="T3"/>
                  </a:cxn>
                  <a:cxn ang="0">
                    <a:pos x="T4" y="T5"/>
                  </a:cxn>
                  <a:cxn ang="0">
                    <a:pos x="T6" y="T7"/>
                  </a:cxn>
                  <a:cxn ang="0">
                    <a:pos x="T8" y="T9"/>
                  </a:cxn>
                </a:cxnLst>
                <a:rect l="0" t="0" r="r" b="b"/>
                <a:pathLst>
                  <a:path w="768" h="81">
                    <a:moveTo>
                      <a:pt x="0" y="0"/>
                    </a:moveTo>
                    <a:lnTo>
                      <a:pt x="0" y="81"/>
                    </a:lnTo>
                    <a:lnTo>
                      <a:pt x="768" y="81"/>
                    </a:lnTo>
                    <a:lnTo>
                      <a:pt x="756" y="0"/>
                    </a:lnTo>
                    <a:lnTo>
                      <a:pt x="0" y="0"/>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5" name="îṣļiďe">
                <a:extLst>
                  <a:ext uri="{FF2B5EF4-FFF2-40B4-BE49-F238E27FC236}">
                    <a16:creationId xmlns="" xmlns:a16="http://schemas.microsoft.com/office/drawing/2014/main" id="{1494A133-93E3-4A4F-849E-B48E4833659F}"/>
                  </a:ext>
                </a:extLst>
              </p:cNvPr>
              <p:cNvSpPr/>
              <p:nvPr/>
            </p:nvSpPr>
            <p:spPr bwMode="auto">
              <a:xfrm>
                <a:off x="5490666" y="3164143"/>
                <a:ext cx="888904" cy="93752"/>
              </a:xfrm>
              <a:custGeom>
                <a:avLst/>
                <a:gdLst>
                  <a:gd name="T0" fmla="*/ 0 w 768"/>
                  <a:gd name="T1" fmla="*/ 0 h 81"/>
                  <a:gd name="T2" fmla="*/ 0 w 768"/>
                  <a:gd name="T3" fmla="*/ 81 h 81"/>
                  <a:gd name="T4" fmla="*/ 768 w 768"/>
                  <a:gd name="T5" fmla="*/ 81 h 81"/>
                  <a:gd name="T6" fmla="*/ 756 w 768"/>
                  <a:gd name="T7" fmla="*/ 0 h 81"/>
                  <a:gd name="T8" fmla="*/ 0 w 768"/>
                  <a:gd name="T9" fmla="*/ 0 h 81"/>
                </a:gdLst>
                <a:ahLst/>
                <a:cxnLst>
                  <a:cxn ang="0">
                    <a:pos x="T0" y="T1"/>
                  </a:cxn>
                  <a:cxn ang="0">
                    <a:pos x="T2" y="T3"/>
                  </a:cxn>
                  <a:cxn ang="0">
                    <a:pos x="T4" y="T5"/>
                  </a:cxn>
                  <a:cxn ang="0">
                    <a:pos x="T6" y="T7"/>
                  </a:cxn>
                  <a:cxn ang="0">
                    <a:pos x="T8" y="T9"/>
                  </a:cxn>
                </a:cxnLst>
                <a:rect l="0" t="0" r="r" b="b"/>
                <a:pathLst>
                  <a:path w="768" h="81">
                    <a:moveTo>
                      <a:pt x="0" y="0"/>
                    </a:moveTo>
                    <a:lnTo>
                      <a:pt x="0" y="81"/>
                    </a:lnTo>
                    <a:lnTo>
                      <a:pt x="768" y="81"/>
                    </a:lnTo>
                    <a:lnTo>
                      <a:pt x="75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6" name="îṣḷîďè">
                <a:extLst>
                  <a:ext uri="{FF2B5EF4-FFF2-40B4-BE49-F238E27FC236}">
                    <a16:creationId xmlns="" xmlns:a16="http://schemas.microsoft.com/office/drawing/2014/main" id="{D9D5B99A-5573-447D-BB42-DC6E28816C3E}"/>
                  </a:ext>
                </a:extLst>
              </p:cNvPr>
              <p:cNvSpPr/>
              <p:nvPr/>
            </p:nvSpPr>
            <p:spPr bwMode="auto">
              <a:xfrm>
                <a:off x="6261513" y="3175717"/>
                <a:ext cx="648159" cy="74075"/>
              </a:xfrm>
              <a:custGeom>
                <a:avLst/>
                <a:gdLst>
                  <a:gd name="T0" fmla="*/ 560 w 560"/>
                  <a:gd name="T1" fmla="*/ 0 h 64"/>
                  <a:gd name="T2" fmla="*/ 0 w 560"/>
                  <a:gd name="T3" fmla="*/ 0 h 64"/>
                  <a:gd name="T4" fmla="*/ 9 w 560"/>
                  <a:gd name="T5" fmla="*/ 64 h 64"/>
                  <a:gd name="T6" fmla="*/ 560 w 560"/>
                  <a:gd name="T7" fmla="*/ 64 h 64"/>
                  <a:gd name="T8" fmla="*/ 560 w 560"/>
                  <a:gd name="T9" fmla="*/ 0 h 64"/>
                </a:gdLst>
                <a:ahLst/>
                <a:cxnLst>
                  <a:cxn ang="0">
                    <a:pos x="T0" y="T1"/>
                  </a:cxn>
                  <a:cxn ang="0">
                    <a:pos x="T2" y="T3"/>
                  </a:cxn>
                  <a:cxn ang="0">
                    <a:pos x="T4" y="T5"/>
                  </a:cxn>
                  <a:cxn ang="0">
                    <a:pos x="T6" y="T7"/>
                  </a:cxn>
                  <a:cxn ang="0">
                    <a:pos x="T8" y="T9"/>
                  </a:cxn>
                </a:cxnLst>
                <a:rect l="0" t="0" r="r" b="b"/>
                <a:pathLst>
                  <a:path w="560" h="64">
                    <a:moveTo>
                      <a:pt x="560" y="0"/>
                    </a:moveTo>
                    <a:lnTo>
                      <a:pt x="0" y="0"/>
                    </a:lnTo>
                    <a:lnTo>
                      <a:pt x="9" y="64"/>
                    </a:lnTo>
                    <a:lnTo>
                      <a:pt x="560" y="64"/>
                    </a:lnTo>
                    <a:lnTo>
                      <a:pt x="560" y="0"/>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7" name="îsľide">
                <a:extLst>
                  <a:ext uri="{FF2B5EF4-FFF2-40B4-BE49-F238E27FC236}">
                    <a16:creationId xmlns="" xmlns:a16="http://schemas.microsoft.com/office/drawing/2014/main" id="{1239AD7D-0800-4876-8347-DE2C674D3D8A}"/>
                  </a:ext>
                </a:extLst>
              </p:cNvPr>
              <p:cNvSpPr/>
              <p:nvPr/>
            </p:nvSpPr>
            <p:spPr bwMode="auto">
              <a:xfrm>
                <a:off x="5884191" y="3388684"/>
                <a:ext cx="403942" cy="93752"/>
              </a:xfrm>
              <a:custGeom>
                <a:avLst/>
                <a:gdLst>
                  <a:gd name="T0" fmla="*/ 0 w 349"/>
                  <a:gd name="T1" fmla="*/ 0 h 81"/>
                  <a:gd name="T2" fmla="*/ 0 w 349"/>
                  <a:gd name="T3" fmla="*/ 81 h 81"/>
                  <a:gd name="T4" fmla="*/ 349 w 349"/>
                  <a:gd name="T5" fmla="*/ 81 h 81"/>
                  <a:gd name="T6" fmla="*/ 346 w 349"/>
                  <a:gd name="T7" fmla="*/ 0 h 81"/>
                  <a:gd name="T8" fmla="*/ 0 w 349"/>
                  <a:gd name="T9" fmla="*/ 0 h 81"/>
                </a:gdLst>
                <a:ahLst/>
                <a:cxnLst>
                  <a:cxn ang="0">
                    <a:pos x="T0" y="T1"/>
                  </a:cxn>
                  <a:cxn ang="0">
                    <a:pos x="T2" y="T3"/>
                  </a:cxn>
                  <a:cxn ang="0">
                    <a:pos x="T4" y="T5"/>
                  </a:cxn>
                  <a:cxn ang="0">
                    <a:pos x="T6" y="T7"/>
                  </a:cxn>
                  <a:cxn ang="0">
                    <a:pos x="T8" y="T9"/>
                  </a:cxn>
                </a:cxnLst>
                <a:rect l="0" t="0" r="r" b="b"/>
                <a:pathLst>
                  <a:path w="349" h="81">
                    <a:moveTo>
                      <a:pt x="0" y="0"/>
                    </a:moveTo>
                    <a:lnTo>
                      <a:pt x="0" y="81"/>
                    </a:lnTo>
                    <a:lnTo>
                      <a:pt x="349" y="81"/>
                    </a:lnTo>
                    <a:lnTo>
                      <a:pt x="346" y="0"/>
                    </a:lnTo>
                    <a:lnTo>
                      <a:pt x="0" y="0"/>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8" name="íṡḷídê">
                <a:extLst>
                  <a:ext uri="{FF2B5EF4-FFF2-40B4-BE49-F238E27FC236}">
                    <a16:creationId xmlns="" xmlns:a16="http://schemas.microsoft.com/office/drawing/2014/main" id="{2B86EE48-69A0-45B2-80CF-F16E46DFF5ED}"/>
                  </a:ext>
                </a:extLst>
              </p:cNvPr>
              <p:cNvSpPr/>
              <p:nvPr/>
            </p:nvSpPr>
            <p:spPr bwMode="auto">
              <a:xfrm>
                <a:off x="5884191" y="3388684"/>
                <a:ext cx="403942" cy="93752"/>
              </a:xfrm>
              <a:custGeom>
                <a:avLst/>
                <a:gdLst>
                  <a:gd name="T0" fmla="*/ 0 w 349"/>
                  <a:gd name="T1" fmla="*/ 0 h 81"/>
                  <a:gd name="T2" fmla="*/ 0 w 349"/>
                  <a:gd name="T3" fmla="*/ 81 h 81"/>
                  <a:gd name="T4" fmla="*/ 349 w 349"/>
                  <a:gd name="T5" fmla="*/ 81 h 81"/>
                  <a:gd name="T6" fmla="*/ 346 w 349"/>
                  <a:gd name="T7" fmla="*/ 0 h 81"/>
                  <a:gd name="T8" fmla="*/ 0 w 349"/>
                  <a:gd name="T9" fmla="*/ 0 h 81"/>
                </a:gdLst>
                <a:ahLst/>
                <a:cxnLst>
                  <a:cxn ang="0">
                    <a:pos x="T0" y="T1"/>
                  </a:cxn>
                  <a:cxn ang="0">
                    <a:pos x="T2" y="T3"/>
                  </a:cxn>
                  <a:cxn ang="0">
                    <a:pos x="T4" y="T5"/>
                  </a:cxn>
                  <a:cxn ang="0">
                    <a:pos x="T6" y="T7"/>
                  </a:cxn>
                  <a:cxn ang="0">
                    <a:pos x="T8" y="T9"/>
                  </a:cxn>
                </a:cxnLst>
                <a:rect l="0" t="0" r="r" b="b"/>
                <a:pathLst>
                  <a:path w="349" h="81">
                    <a:moveTo>
                      <a:pt x="0" y="0"/>
                    </a:moveTo>
                    <a:lnTo>
                      <a:pt x="0" y="81"/>
                    </a:lnTo>
                    <a:lnTo>
                      <a:pt x="349" y="81"/>
                    </a:lnTo>
                    <a:lnTo>
                      <a:pt x="34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9" name="íŝ1ïḍè">
                <a:extLst>
                  <a:ext uri="{FF2B5EF4-FFF2-40B4-BE49-F238E27FC236}">
                    <a16:creationId xmlns="" xmlns:a16="http://schemas.microsoft.com/office/drawing/2014/main" id="{9046974B-4CDE-4064-85AF-A6F2AF54919D}"/>
                  </a:ext>
                </a:extLst>
              </p:cNvPr>
              <p:cNvSpPr/>
              <p:nvPr/>
            </p:nvSpPr>
            <p:spPr bwMode="auto">
              <a:xfrm>
                <a:off x="6284661" y="3393314"/>
                <a:ext cx="932886" cy="74075"/>
              </a:xfrm>
              <a:custGeom>
                <a:avLst/>
                <a:gdLst>
                  <a:gd name="T0" fmla="*/ 806 w 806"/>
                  <a:gd name="T1" fmla="*/ 0 h 64"/>
                  <a:gd name="T2" fmla="*/ 0 w 806"/>
                  <a:gd name="T3" fmla="*/ 0 h 64"/>
                  <a:gd name="T4" fmla="*/ 1 w 806"/>
                  <a:gd name="T5" fmla="*/ 64 h 64"/>
                  <a:gd name="T6" fmla="*/ 806 w 806"/>
                  <a:gd name="T7" fmla="*/ 64 h 64"/>
                  <a:gd name="T8" fmla="*/ 806 w 806"/>
                  <a:gd name="T9" fmla="*/ 0 h 64"/>
                </a:gdLst>
                <a:ahLst/>
                <a:cxnLst>
                  <a:cxn ang="0">
                    <a:pos x="T0" y="T1"/>
                  </a:cxn>
                  <a:cxn ang="0">
                    <a:pos x="T2" y="T3"/>
                  </a:cxn>
                  <a:cxn ang="0">
                    <a:pos x="T4" y="T5"/>
                  </a:cxn>
                  <a:cxn ang="0">
                    <a:pos x="T6" y="T7"/>
                  </a:cxn>
                  <a:cxn ang="0">
                    <a:pos x="T8" y="T9"/>
                  </a:cxn>
                </a:cxnLst>
                <a:rect l="0" t="0" r="r" b="b"/>
                <a:pathLst>
                  <a:path w="806" h="64">
                    <a:moveTo>
                      <a:pt x="806" y="0"/>
                    </a:moveTo>
                    <a:lnTo>
                      <a:pt x="0" y="0"/>
                    </a:lnTo>
                    <a:lnTo>
                      <a:pt x="1" y="64"/>
                    </a:lnTo>
                    <a:lnTo>
                      <a:pt x="806" y="64"/>
                    </a:lnTo>
                    <a:lnTo>
                      <a:pt x="806" y="0"/>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0" name="íSḻîḑê">
                <a:extLst>
                  <a:ext uri="{FF2B5EF4-FFF2-40B4-BE49-F238E27FC236}">
                    <a16:creationId xmlns="" xmlns:a16="http://schemas.microsoft.com/office/drawing/2014/main" id="{C4A915A9-C3C6-4EFC-A5A8-9A1E926EEF51}"/>
                  </a:ext>
                </a:extLst>
              </p:cNvPr>
              <p:cNvSpPr/>
              <p:nvPr/>
            </p:nvSpPr>
            <p:spPr bwMode="auto">
              <a:xfrm>
                <a:off x="5687429" y="3595863"/>
                <a:ext cx="564824" cy="94909"/>
              </a:xfrm>
              <a:custGeom>
                <a:avLst/>
                <a:gdLst>
                  <a:gd name="T0" fmla="*/ 0 w 488"/>
                  <a:gd name="T1" fmla="*/ 82 h 82"/>
                  <a:gd name="T2" fmla="*/ 469 w 488"/>
                  <a:gd name="T3" fmla="*/ 82 h 82"/>
                  <a:gd name="T4" fmla="*/ 481 w 488"/>
                  <a:gd name="T5" fmla="*/ 51 h 82"/>
                  <a:gd name="T6" fmla="*/ 488 w 488"/>
                  <a:gd name="T7" fmla="*/ 0 h 82"/>
                  <a:gd name="T8" fmla="*/ 0 w 488"/>
                  <a:gd name="T9" fmla="*/ 0 h 82"/>
                  <a:gd name="T10" fmla="*/ 0 w 488"/>
                  <a:gd name="T11" fmla="*/ 82 h 82"/>
                </a:gdLst>
                <a:ahLst/>
                <a:cxnLst>
                  <a:cxn ang="0">
                    <a:pos x="T0" y="T1"/>
                  </a:cxn>
                  <a:cxn ang="0">
                    <a:pos x="T2" y="T3"/>
                  </a:cxn>
                  <a:cxn ang="0">
                    <a:pos x="T4" y="T5"/>
                  </a:cxn>
                  <a:cxn ang="0">
                    <a:pos x="T6" y="T7"/>
                  </a:cxn>
                  <a:cxn ang="0">
                    <a:pos x="T8" y="T9"/>
                  </a:cxn>
                  <a:cxn ang="0">
                    <a:pos x="T10" y="T11"/>
                  </a:cxn>
                </a:cxnLst>
                <a:rect l="0" t="0" r="r" b="b"/>
                <a:pathLst>
                  <a:path w="488" h="82">
                    <a:moveTo>
                      <a:pt x="0" y="82"/>
                    </a:moveTo>
                    <a:lnTo>
                      <a:pt x="469" y="82"/>
                    </a:lnTo>
                    <a:lnTo>
                      <a:pt x="481" y="51"/>
                    </a:lnTo>
                    <a:lnTo>
                      <a:pt x="488" y="0"/>
                    </a:lnTo>
                    <a:lnTo>
                      <a:pt x="0" y="0"/>
                    </a:lnTo>
                    <a:lnTo>
                      <a:pt x="0" y="82"/>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1" name="ï$lîḓê">
                <a:extLst>
                  <a:ext uri="{FF2B5EF4-FFF2-40B4-BE49-F238E27FC236}">
                    <a16:creationId xmlns="" xmlns:a16="http://schemas.microsoft.com/office/drawing/2014/main" id="{86962121-45E6-43F8-B866-5CE51605C2D0}"/>
                  </a:ext>
                </a:extLst>
              </p:cNvPr>
              <p:cNvSpPr/>
              <p:nvPr/>
            </p:nvSpPr>
            <p:spPr bwMode="auto">
              <a:xfrm>
                <a:off x="5687429" y="3595863"/>
                <a:ext cx="564824" cy="94909"/>
              </a:xfrm>
              <a:custGeom>
                <a:avLst/>
                <a:gdLst>
                  <a:gd name="T0" fmla="*/ 0 w 488"/>
                  <a:gd name="T1" fmla="*/ 82 h 82"/>
                  <a:gd name="T2" fmla="*/ 469 w 488"/>
                  <a:gd name="T3" fmla="*/ 82 h 82"/>
                  <a:gd name="T4" fmla="*/ 481 w 488"/>
                  <a:gd name="T5" fmla="*/ 51 h 82"/>
                  <a:gd name="T6" fmla="*/ 488 w 488"/>
                  <a:gd name="T7" fmla="*/ 0 h 82"/>
                  <a:gd name="T8" fmla="*/ 0 w 488"/>
                  <a:gd name="T9" fmla="*/ 0 h 82"/>
                  <a:gd name="T10" fmla="*/ 0 w 488"/>
                  <a:gd name="T11" fmla="*/ 82 h 82"/>
                </a:gdLst>
                <a:ahLst/>
                <a:cxnLst>
                  <a:cxn ang="0">
                    <a:pos x="T0" y="T1"/>
                  </a:cxn>
                  <a:cxn ang="0">
                    <a:pos x="T2" y="T3"/>
                  </a:cxn>
                  <a:cxn ang="0">
                    <a:pos x="T4" y="T5"/>
                  </a:cxn>
                  <a:cxn ang="0">
                    <a:pos x="T6" y="T7"/>
                  </a:cxn>
                  <a:cxn ang="0">
                    <a:pos x="T8" y="T9"/>
                  </a:cxn>
                  <a:cxn ang="0">
                    <a:pos x="T10" y="T11"/>
                  </a:cxn>
                </a:cxnLst>
                <a:rect l="0" t="0" r="r" b="b"/>
                <a:pathLst>
                  <a:path w="488" h="82">
                    <a:moveTo>
                      <a:pt x="0" y="82"/>
                    </a:moveTo>
                    <a:lnTo>
                      <a:pt x="469" y="82"/>
                    </a:lnTo>
                    <a:lnTo>
                      <a:pt x="481" y="51"/>
                    </a:lnTo>
                    <a:lnTo>
                      <a:pt x="488" y="0"/>
                    </a:lnTo>
                    <a:lnTo>
                      <a:pt x="0" y="0"/>
                    </a:lnTo>
                    <a:lnTo>
                      <a:pt x="0"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2" name="ïśļïḍé">
                <a:extLst>
                  <a:ext uri="{FF2B5EF4-FFF2-40B4-BE49-F238E27FC236}">
                    <a16:creationId xmlns="" xmlns:a16="http://schemas.microsoft.com/office/drawing/2014/main" id="{8304027B-0148-4D6E-8DB7-89FCEB05C786}"/>
                  </a:ext>
                </a:extLst>
              </p:cNvPr>
              <p:cNvSpPr/>
              <p:nvPr/>
            </p:nvSpPr>
            <p:spPr bwMode="auto">
              <a:xfrm>
                <a:off x="6255726" y="3610910"/>
                <a:ext cx="795153" cy="74075"/>
              </a:xfrm>
              <a:custGeom>
                <a:avLst/>
                <a:gdLst>
                  <a:gd name="T0" fmla="*/ 0 w 687"/>
                  <a:gd name="T1" fmla="*/ 64 h 64"/>
                  <a:gd name="T2" fmla="*/ 687 w 687"/>
                  <a:gd name="T3" fmla="*/ 64 h 64"/>
                  <a:gd name="T4" fmla="*/ 687 w 687"/>
                  <a:gd name="T5" fmla="*/ 0 h 64"/>
                  <a:gd name="T6" fmla="*/ 14 w 687"/>
                  <a:gd name="T7" fmla="*/ 0 h 64"/>
                  <a:gd name="T8" fmla="*/ 9 w 687"/>
                  <a:gd name="T9" fmla="*/ 39 h 64"/>
                  <a:gd name="T10" fmla="*/ 0 w 687"/>
                  <a:gd name="T11" fmla="*/ 64 h 64"/>
                </a:gdLst>
                <a:ahLst/>
                <a:cxnLst>
                  <a:cxn ang="0">
                    <a:pos x="T0" y="T1"/>
                  </a:cxn>
                  <a:cxn ang="0">
                    <a:pos x="T2" y="T3"/>
                  </a:cxn>
                  <a:cxn ang="0">
                    <a:pos x="T4" y="T5"/>
                  </a:cxn>
                  <a:cxn ang="0">
                    <a:pos x="T6" y="T7"/>
                  </a:cxn>
                  <a:cxn ang="0">
                    <a:pos x="T8" y="T9"/>
                  </a:cxn>
                  <a:cxn ang="0">
                    <a:pos x="T10" y="T11"/>
                  </a:cxn>
                </a:cxnLst>
                <a:rect l="0" t="0" r="r" b="b"/>
                <a:pathLst>
                  <a:path w="687" h="64">
                    <a:moveTo>
                      <a:pt x="0" y="64"/>
                    </a:moveTo>
                    <a:lnTo>
                      <a:pt x="687" y="64"/>
                    </a:lnTo>
                    <a:lnTo>
                      <a:pt x="687" y="0"/>
                    </a:lnTo>
                    <a:lnTo>
                      <a:pt x="14" y="0"/>
                    </a:lnTo>
                    <a:lnTo>
                      <a:pt x="9" y="39"/>
                    </a:lnTo>
                    <a:lnTo>
                      <a:pt x="0" y="64"/>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3" name="ïsḻíḑé">
                <a:extLst>
                  <a:ext uri="{FF2B5EF4-FFF2-40B4-BE49-F238E27FC236}">
                    <a16:creationId xmlns="" xmlns:a16="http://schemas.microsoft.com/office/drawing/2014/main" id="{E857076C-7AA4-4D8E-8F00-5D59CA86E1A3}"/>
                  </a:ext>
                </a:extLst>
              </p:cNvPr>
              <p:cNvSpPr/>
              <p:nvPr/>
            </p:nvSpPr>
            <p:spPr bwMode="auto">
              <a:xfrm>
                <a:off x="6173548" y="3828506"/>
                <a:ext cx="430563" cy="74075"/>
              </a:xfrm>
              <a:custGeom>
                <a:avLst/>
                <a:gdLst>
                  <a:gd name="T0" fmla="*/ 0 w 372"/>
                  <a:gd name="T1" fmla="*/ 64 h 64"/>
                  <a:gd name="T2" fmla="*/ 372 w 372"/>
                  <a:gd name="T3" fmla="*/ 64 h 64"/>
                  <a:gd name="T4" fmla="*/ 372 w 372"/>
                  <a:gd name="T5" fmla="*/ 0 h 64"/>
                  <a:gd name="T6" fmla="*/ 24 w 372"/>
                  <a:gd name="T7" fmla="*/ 0 h 64"/>
                  <a:gd name="T8" fmla="*/ 21 w 372"/>
                  <a:gd name="T9" fmla="*/ 9 h 64"/>
                  <a:gd name="T10" fmla="*/ 0 w 372"/>
                  <a:gd name="T11" fmla="*/ 64 h 64"/>
                </a:gdLst>
                <a:ahLst/>
                <a:cxnLst>
                  <a:cxn ang="0">
                    <a:pos x="T0" y="T1"/>
                  </a:cxn>
                  <a:cxn ang="0">
                    <a:pos x="T2" y="T3"/>
                  </a:cxn>
                  <a:cxn ang="0">
                    <a:pos x="T4" y="T5"/>
                  </a:cxn>
                  <a:cxn ang="0">
                    <a:pos x="T6" y="T7"/>
                  </a:cxn>
                  <a:cxn ang="0">
                    <a:pos x="T8" y="T9"/>
                  </a:cxn>
                  <a:cxn ang="0">
                    <a:pos x="T10" y="T11"/>
                  </a:cxn>
                </a:cxnLst>
                <a:rect l="0" t="0" r="r" b="b"/>
                <a:pathLst>
                  <a:path w="372" h="64">
                    <a:moveTo>
                      <a:pt x="0" y="64"/>
                    </a:moveTo>
                    <a:lnTo>
                      <a:pt x="372" y="64"/>
                    </a:lnTo>
                    <a:lnTo>
                      <a:pt x="372" y="0"/>
                    </a:lnTo>
                    <a:lnTo>
                      <a:pt x="24" y="0"/>
                    </a:lnTo>
                    <a:lnTo>
                      <a:pt x="21" y="9"/>
                    </a:lnTo>
                    <a:lnTo>
                      <a:pt x="0" y="64"/>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4" name="î$ļïďè">
                <a:extLst>
                  <a:ext uri="{FF2B5EF4-FFF2-40B4-BE49-F238E27FC236}">
                    <a16:creationId xmlns="" xmlns:a16="http://schemas.microsoft.com/office/drawing/2014/main" id="{DC2A968D-CF36-426F-8EC7-3025BBD99BB6}"/>
                  </a:ext>
                </a:extLst>
              </p:cNvPr>
              <p:cNvSpPr/>
              <p:nvPr/>
            </p:nvSpPr>
            <p:spPr bwMode="auto">
              <a:xfrm>
                <a:off x="5946692" y="4046102"/>
                <a:ext cx="922470" cy="74075"/>
              </a:xfrm>
              <a:custGeom>
                <a:avLst/>
                <a:gdLst>
                  <a:gd name="T0" fmla="*/ 0 w 797"/>
                  <a:gd name="T1" fmla="*/ 64 h 64"/>
                  <a:gd name="T2" fmla="*/ 797 w 797"/>
                  <a:gd name="T3" fmla="*/ 64 h 64"/>
                  <a:gd name="T4" fmla="*/ 797 w 797"/>
                  <a:gd name="T5" fmla="*/ 0 h 64"/>
                  <a:gd name="T6" fmla="*/ 59 w 797"/>
                  <a:gd name="T7" fmla="*/ 0 h 64"/>
                  <a:gd name="T8" fmla="*/ 48 w 797"/>
                  <a:gd name="T9" fmla="*/ 8 h 64"/>
                  <a:gd name="T10" fmla="*/ 0 w 797"/>
                  <a:gd name="T11" fmla="*/ 64 h 64"/>
                </a:gdLst>
                <a:ahLst/>
                <a:cxnLst>
                  <a:cxn ang="0">
                    <a:pos x="T0" y="T1"/>
                  </a:cxn>
                  <a:cxn ang="0">
                    <a:pos x="T2" y="T3"/>
                  </a:cxn>
                  <a:cxn ang="0">
                    <a:pos x="T4" y="T5"/>
                  </a:cxn>
                  <a:cxn ang="0">
                    <a:pos x="T6" y="T7"/>
                  </a:cxn>
                  <a:cxn ang="0">
                    <a:pos x="T8" y="T9"/>
                  </a:cxn>
                  <a:cxn ang="0">
                    <a:pos x="T10" y="T11"/>
                  </a:cxn>
                </a:cxnLst>
                <a:rect l="0" t="0" r="r" b="b"/>
                <a:pathLst>
                  <a:path w="797" h="64">
                    <a:moveTo>
                      <a:pt x="0" y="64"/>
                    </a:moveTo>
                    <a:lnTo>
                      <a:pt x="797" y="64"/>
                    </a:lnTo>
                    <a:lnTo>
                      <a:pt x="797" y="0"/>
                    </a:lnTo>
                    <a:lnTo>
                      <a:pt x="59" y="0"/>
                    </a:lnTo>
                    <a:lnTo>
                      <a:pt x="48" y="8"/>
                    </a:lnTo>
                    <a:lnTo>
                      <a:pt x="0" y="64"/>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5" name="iṣlíḋê">
                <a:extLst>
                  <a:ext uri="{FF2B5EF4-FFF2-40B4-BE49-F238E27FC236}">
                    <a16:creationId xmlns="" xmlns:a16="http://schemas.microsoft.com/office/drawing/2014/main" id="{2A2960DB-ACE9-4C2C-A080-173515EA679B}"/>
                  </a:ext>
                </a:extLst>
              </p:cNvPr>
              <p:cNvSpPr/>
              <p:nvPr/>
            </p:nvSpPr>
            <p:spPr bwMode="auto">
              <a:xfrm>
                <a:off x="5767292" y="3822719"/>
                <a:ext cx="402785" cy="94909"/>
              </a:xfrm>
              <a:custGeom>
                <a:avLst/>
                <a:gdLst>
                  <a:gd name="T0" fmla="*/ 0 w 348"/>
                  <a:gd name="T1" fmla="*/ 0 h 82"/>
                  <a:gd name="T2" fmla="*/ 0 w 348"/>
                  <a:gd name="T3" fmla="*/ 82 h 82"/>
                  <a:gd name="T4" fmla="*/ 348 w 348"/>
                  <a:gd name="T5" fmla="*/ 82 h 82"/>
                  <a:gd name="T6" fmla="*/ 345 w 348"/>
                  <a:gd name="T7" fmla="*/ 0 h 82"/>
                  <a:gd name="T8" fmla="*/ 0 w 348"/>
                  <a:gd name="T9" fmla="*/ 0 h 82"/>
                </a:gdLst>
                <a:ahLst/>
                <a:cxnLst>
                  <a:cxn ang="0">
                    <a:pos x="T0" y="T1"/>
                  </a:cxn>
                  <a:cxn ang="0">
                    <a:pos x="T2" y="T3"/>
                  </a:cxn>
                  <a:cxn ang="0">
                    <a:pos x="T4" y="T5"/>
                  </a:cxn>
                  <a:cxn ang="0">
                    <a:pos x="T6" y="T7"/>
                  </a:cxn>
                  <a:cxn ang="0">
                    <a:pos x="T8" y="T9"/>
                  </a:cxn>
                </a:cxnLst>
                <a:rect l="0" t="0" r="r" b="b"/>
                <a:pathLst>
                  <a:path w="348" h="82">
                    <a:moveTo>
                      <a:pt x="0" y="0"/>
                    </a:moveTo>
                    <a:lnTo>
                      <a:pt x="0" y="82"/>
                    </a:lnTo>
                    <a:lnTo>
                      <a:pt x="348" y="82"/>
                    </a:lnTo>
                    <a:lnTo>
                      <a:pt x="345" y="0"/>
                    </a:lnTo>
                    <a:lnTo>
                      <a:pt x="0" y="0"/>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6" name="îşľíḋê">
                <a:extLst>
                  <a:ext uri="{FF2B5EF4-FFF2-40B4-BE49-F238E27FC236}">
                    <a16:creationId xmlns="" xmlns:a16="http://schemas.microsoft.com/office/drawing/2014/main" id="{31BA5D8F-1C16-4750-AAD4-B3117B7755D9}"/>
                  </a:ext>
                </a:extLst>
              </p:cNvPr>
              <p:cNvSpPr/>
              <p:nvPr/>
            </p:nvSpPr>
            <p:spPr bwMode="auto">
              <a:xfrm>
                <a:off x="5767292" y="3822719"/>
                <a:ext cx="402785" cy="94909"/>
              </a:xfrm>
              <a:custGeom>
                <a:avLst/>
                <a:gdLst>
                  <a:gd name="T0" fmla="*/ 0 w 348"/>
                  <a:gd name="T1" fmla="*/ 0 h 82"/>
                  <a:gd name="T2" fmla="*/ 0 w 348"/>
                  <a:gd name="T3" fmla="*/ 82 h 82"/>
                  <a:gd name="T4" fmla="*/ 348 w 348"/>
                  <a:gd name="T5" fmla="*/ 82 h 82"/>
                  <a:gd name="T6" fmla="*/ 345 w 348"/>
                  <a:gd name="T7" fmla="*/ 0 h 82"/>
                  <a:gd name="T8" fmla="*/ 0 w 348"/>
                  <a:gd name="T9" fmla="*/ 0 h 82"/>
                </a:gdLst>
                <a:ahLst/>
                <a:cxnLst>
                  <a:cxn ang="0">
                    <a:pos x="T0" y="T1"/>
                  </a:cxn>
                  <a:cxn ang="0">
                    <a:pos x="T2" y="T3"/>
                  </a:cxn>
                  <a:cxn ang="0">
                    <a:pos x="T4" y="T5"/>
                  </a:cxn>
                  <a:cxn ang="0">
                    <a:pos x="T6" y="T7"/>
                  </a:cxn>
                  <a:cxn ang="0">
                    <a:pos x="T8" y="T9"/>
                  </a:cxn>
                </a:cxnLst>
                <a:rect l="0" t="0" r="r" b="b"/>
                <a:pathLst>
                  <a:path w="348" h="82">
                    <a:moveTo>
                      <a:pt x="0" y="0"/>
                    </a:moveTo>
                    <a:lnTo>
                      <a:pt x="0" y="82"/>
                    </a:lnTo>
                    <a:lnTo>
                      <a:pt x="348" y="82"/>
                    </a:lnTo>
                    <a:lnTo>
                      <a:pt x="34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7" name="ïŝļîḑé">
                <a:extLst>
                  <a:ext uri="{FF2B5EF4-FFF2-40B4-BE49-F238E27FC236}">
                    <a16:creationId xmlns="" xmlns:a16="http://schemas.microsoft.com/office/drawing/2014/main" id="{4498A7C6-6E04-4635-8265-95901892D48A}"/>
                  </a:ext>
                </a:extLst>
              </p:cNvPr>
              <p:cNvSpPr/>
              <p:nvPr/>
            </p:nvSpPr>
            <p:spPr bwMode="auto">
              <a:xfrm>
                <a:off x="4230229" y="3770635"/>
                <a:ext cx="531259" cy="415517"/>
              </a:xfrm>
              <a:custGeom>
                <a:avLst/>
                <a:gdLst>
                  <a:gd name="T0" fmla="*/ 76 w 459"/>
                  <a:gd name="T1" fmla="*/ 359 h 359"/>
                  <a:gd name="T2" fmla="*/ 0 w 459"/>
                  <a:gd name="T3" fmla="*/ 235 h 359"/>
                  <a:gd name="T4" fmla="*/ 383 w 459"/>
                  <a:gd name="T5" fmla="*/ 0 h 359"/>
                  <a:gd name="T6" fmla="*/ 459 w 459"/>
                  <a:gd name="T7" fmla="*/ 124 h 359"/>
                  <a:gd name="T8" fmla="*/ 76 w 459"/>
                  <a:gd name="T9" fmla="*/ 359 h 359"/>
                </a:gdLst>
                <a:ahLst/>
                <a:cxnLst>
                  <a:cxn ang="0">
                    <a:pos x="T0" y="T1"/>
                  </a:cxn>
                  <a:cxn ang="0">
                    <a:pos x="T2" y="T3"/>
                  </a:cxn>
                  <a:cxn ang="0">
                    <a:pos x="T4" y="T5"/>
                  </a:cxn>
                  <a:cxn ang="0">
                    <a:pos x="T6" y="T7"/>
                  </a:cxn>
                  <a:cxn ang="0">
                    <a:pos x="T8" y="T9"/>
                  </a:cxn>
                </a:cxnLst>
                <a:rect l="0" t="0" r="r" b="b"/>
                <a:pathLst>
                  <a:path w="459" h="359">
                    <a:moveTo>
                      <a:pt x="76" y="359"/>
                    </a:moveTo>
                    <a:lnTo>
                      <a:pt x="0" y="235"/>
                    </a:lnTo>
                    <a:lnTo>
                      <a:pt x="383" y="0"/>
                    </a:lnTo>
                    <a:lnTo>
                      <a:pt x="459" y="124"/>
                    </a:lnTo>
                    <a:lnTo>
                      <a:pt x="76" y="359"/>
                    </a:lnTo>
                    <a:close/>
                  </a:path>
                </a:pathLst>
              </a:custGeom>
              <a:solidFill>
                <a:srgbClr val="43686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8" name="iṥlíďè">
                <a:extLst>
                  <a:ext uri="{FF2B5EF4-FFF2-40B4-BE49-F238E27FC236}">
                    <a16:creationId xmlns="" xmlns:a16="http://schemas.microsoft.com/office/drawing/2014/main" id="{945A3EAA-D0F4-4DC8-ABD7-FB6FDB435361}"/>
                  </a:ext>
                </a:extLst>
              </p:cNvPr>
              <p:cNvSpPr/>
              <p:nvPr/>
            </p:nvSpPr>
            <p:spPr bwMode="auto">
              <a:xfrm>
                <a:off x="4351758" y="2362046"/>
                <a:ext cx="2156287" cy="2153971"/>
              </a:xfrm>
              <a:custGeom>
                <a:avLst/>
                <a:gdLst>
                  <a:gd name="T0" fmla="*/ 2838 w 3254"/>
                  <a:gd name="T1" fmla="*/ 875 h 3254"/>
                  <a:gd name="T2" fmla="*/ 875 w 3254"/>
                  <a:gd name="T3" fmla="*/ 416 h 3254"/>
                  <a:gd name="T4" fmla="*/ 415 w 3254"/>
                  <a:gd name="T5" fmla="*/ 2379 h 3254"/>
                  <a:gd name="T6" fmla="*/ 2379 w 3254"/>
                  <a:gd name="T7" fmla="*/ 2839 h 3254"/>
                  <a:gd name="T8" fmla="*/ 2838 w 3254"/>
                  <a:gd name="T9" fmla="*/ 875 h 3254"/>
                  <a:gd name="T10" fmla="*/ 2250 w 3254"/>
                  <a:gd name="T11" fmla="*/ 2631 h 3254"/>
                  <a:gd name="T12" fmla="*/ 623 w 3254"/>
                  <a:gd name="T13" fmla="*/ 2250 h 3254"/>
                  <a:gd name="T14" fmla="*/ 1004 w 3254"/>
                  <a:gd name="T15" fmla="*/ 623 h 3254"/>
                  <a:gd name="T16" fmla="*/ 2630 w 3254"/>
                  <a:gd name="T17" fmla="*/ 1004 h 3254"/>
                  <a:gd name="T18" fmla="*/ 2250 w 3254"/>
                  <a:gd name="T19" fmla="*/ 2631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4" h="3254">
                    <a:moveTo>
                      <a:pt x="2838" y="875"/>
                    </a:moveTo>
                    <a:cubicBezTo>
                      <a:pt x="2423" y="206"/>
                      <a:pt x="1544" y="0"/>
                      <a:pt x="875" y="416"/>
                    </a:cubicBezTo>
                    <a:cubicBezTo>
                      <a:pt x="206" y="831"/>
                      <a:pt x="0" y="1710"/>
                      <a:pt x="415" y="2379"/>
                    </a:cubicBezTo>
                    <a:cubicBezTo>
                      <a:pt x="830" y="3048"/>
                      <a:pt x="1710" y="3254"/>
                      <a:pt x="2379" y="2839"/>
                    </a:cubicBezTo>
                    <a:cubicBezTo>
                      <a:pt x="3048" y="2423"/>
                      <a:pt x="3254" y="1544"/>
                      <a:pt x="2838" y="875"/>
                    </a:cubicBezTo>
                    <a:moveTo>
                      <a:pt x="2250" y="2631"/>
                    </a:moveTo>
                    <a:cubicBezTo>
                      <a:pt x="1695" y="2975"/>
                      <a:pt x="967" y="2804"/>
                      <a:pt x="623" y="2250"/>
                    </a:cubicBezTo>
                    <a:cubicBezTo>
                      <a:pt x="279" y="1696"/>
                      <a:pt x="450" y="967"/>
                      <a:pt x="1004" y="623"/>
                    </a:cubicBezTo>
                    <a:cubicBezTo>
                      <a:pt x="1558" y="280"/>
                      <a:pt x="2286" y="450"/>
                      <a:pt x="2630" y="1004"/>
                    </a:cubicBezTo>
                    <a:cubicBezTo>
                      <a:pt x="2974" y="1559"/>
                      <a:pt x="2804" y="2287"/>
                      <a:pt x="2250" y="2631"/>
                    </a:cubicBezTo>
                  </a:path>
                </a:pathLst>
              </a:custGeom>
              <a:solidFill>
                <a:srgbClr val="43686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9" name="íSľídè">
                <a:extLst>
                  <a:ext uri="{FF2B5EF4-FFF2-40B4-BE49-F238E27FC236}">
                    <a16:creationId xmlns="" xmlns:a16="http://schemas.microsoft.com/office/drawing/2014/main" id="{18CE1C4D-D0EF-474A-983A-E3107A34BE40}"/>
                  </a:ext>
                </a:extLst>
              </p:cNvPr>
              <p:cNvSpPr/>
              <p:nvPr/>
            </p:nvSpPr>
            <p:spPr bwMode="auto">
              <a:xfrm>
                <a:off x="4646902" y="3113216"/>
                <a:ext cx="71760" cy="652789"/>
              </a:xfrm>
              <a:custGeom>
                <a:avLst/>
                <a:gdLst>
                  <a:gd name="T0" fmla="*/ 108 w 108"/>
                  <a:gd name="T1" fmla="*/ 0 h 986"/>
                  <a:gd name="T2" fmla="*/ 1 w 108"/>
                  <a:gd name="T3" fmla="*/ 495 h 986"/>
                  <a:gd name="T4" fmla="*/ 108 w 108"/>
                  <a:gd name="T5" fmla="*/ 986 h 986"/>
                  <a:gd name="T6" fmla="*/ 108 w 108"/>
                  <a:gd name="T7" fmla="*/ 0 h 986"/>
                </a:gdLst>
                <a:ahLst/>
                <a:cxnLst>
                  <a:cxn ang="0">
                    <a:pos x="T0" y="T1"/>
                  </a:cxn>
                  <a:cxn ang="0">
                    <a:pos x="T2" y="T3"/>
                  </a:cxn>
                  <a:cxn ang="0">
                    <a:pos x="T4" y="T5"/>
                  </a:cxn>
                  <a:cxn ang="0">
                    <a:pos x="T6" y="T7"/>
                  </a:cxn>
                </a:cxnLst>
                <a:rect l="0" t="0" r="r" b="b"/>
                <a:pathLst>
                  <a:path w="108" h="986">
                    <a:moveTo>
                      <a:pt x="108" y="0"/>
                    </a:moveTo>
                    <a:cubicBezTo>
                      <a:pt x="37" y="155"/>
                      <a:pt x="0" y="324"/>
                      <a:pt x="1" y="495"/>
                    </a:cubicBezTo>
                    <a:cubicBezTo>
                      <a:pt x="1" y="661"/>
                      <a:pt x="36" y="828"/>
                      <a:pt x="108" y="986"/>
                    </a:cubicBezTo>
                    <a:cubicBezTo>
                      <a:pt x="108" y="0"/>
                      <a:pt x="108" y="0"/>
                      <a:pt x="108" y="0"/>
                    </a:cubicBezTo>
                  </a:path>
                </a:pathLst>
              </a:custGeom>
              <a:solidFill>
                <a:srgbClr val="B8D5D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70" name="íSľïḑe">
                <a:extLst>
                  <a:ext uri="{FF2B5EF4-FFF2-40B4-BE49-F238E27FC236}">
                    <a16:creationId xmlns="" xmlns:a16="http://schemas.microsoft.com/office/drawing/2014/main" id="{8439DDD2-901E-4E50-9524-4B7A0E29EDCE}"/>
                  </a:ext>
                </a:extLst>
              </p:cNvPr>
              <p:cNvSpPr/>
              <p:nvPr/>
            </p:nvSpPr>
            <p:spPr bwMode="auto">
              <a:xfrm>
                <a:off x="4718663" y="2657190"/>
                <a:ext cx="1334514" cy="1194464"/>
              </a:xfrm>
              <a:custGeom>
                <a:avLst/>
                <a:gdLst>
                  <a:gd name="T0" fmla="*/ 1073 w 2014"/>
                  <a:gd name="T1" fmla="*/ 0 h 1804"/>
                  <a:gd name="T2" fmla="*/ 1073 w 2014"/>
                  <a:gd name="T3" fmla="*/ 0 h 1804"/>
                  <a:gd name="T4" fmla="*/ 455 w 2014"/>
                  <a:gd name="T5" fmla="*/ 175 h 1804"/>
                  <a:gd name="T6" fmla="*/ 451 w 2014"/>
                  <a:gd name="T7" fmla="*/ 177 h 1804"/>
                  <a:gd name="T8" fmla="*/ 451 w 2014"/>
                  <a:gd name="T9" fmla="*/ 177 h 1804"/>
                  <a:gd name="T10" fmla="*/ 0 w 2014"/>
                  <a:gd name="T11" fmla="*/ 688 h 1804"/>
                  <a:gd name="T12" fmla="*/ 0 w 2014"/>
                  <a:gd name="T13" fmla="*/ 1674 h 1804"/>
                  <a:gd name="T14" fmla="*/ 70 w 2014"/>
                  <a:gd name="T15" fmla="*/ 1804 h 1804"/>
                  <a:gd name="T16" fmla="*/ 70 w 2014"/>
                  <a:gd name="T17" fmla="*/ 1804 h 1804"/>
                  <a:gd name="T18" fmla="*/ 70 w 2014"/>
                  <a:gd name="T19" fmla="*/ 1804 h 1804"/>
                  <a:gd name="T20" fmla="*/ 461 w 2014"/>
                  <a:gd name="T21" fmla="*/ 1561 h 1804"/>
                  <a:gd name="T22" fmla="*/ 389 w 2014"/>
                  <a:gd name="T23" fmla="*/ 1561 h 1804"/>
                  <a:gd name="T24" fmla="*/ 389 w 2014"/>
                  <a:gd name="T25" fmla="*/ 1418 h 1804"/>
                  <a:gd name="T26" fmla="*/ 691 w 2014"/>
                  <a:gd name="T27" fmla="*/ 1418 h 1804"/>
                  <a:gd name="T28" fmla="*/ 1515 w 2014"/>
                  <a:gd name="T29" fmla="*/ 907 h 1804"/>
                  <a:gd name="T30" fmla="*/ 1166 w 2014"/>
                  <a:gd name="T31" fmla="*/ 907 h 1804"/>
                  <a:gd name="T32" fmla="*/ 1166 w 2014"/>
                  <a:gd name="T33" fmla="*/ 765 h 1804"/>
                  <a:gd name="T34" fmla="*/ 1745 w 2014"/>
                  <a:gd name="T35" fmla="*/ 765 h 1804"/>
                  <a:gd name="T36" fmla="*/ 1995 w 2014"/>
                  <a:gd name="T37" fmla="*/ 609 h 1804"/>
                  <a:gd name="T38" fmla="*/ 1819 w 2014"/>
                  <a:gd name="T39" fmla="*/ 609 h 1804"/>
                  <a:gd name="T40" fmla="*/ 1819 w 2014"/>
                  <a:gd name="T41" fmla="*/ 466 h 1804"/>
                  <a:gd name="T42" fmla="*/ 2014 w 2014"/>
                  <a:gd name="T43" fmla="*/ 466 h 1804"/>
                  <a:gd name="T44" fmla="*/ 1826 w 2014"/>
                  <a:gd name="T45" fmla="*/ 270 h 1804"/>
                  <a:gd name="T46" fmla="*/ 1236 w 2014"/>
                  <a:gd name="T47" fmla="*/ 270 h 1804"/>
                  <a:gd name="T48" fmla="*/ 1236 w 2014"/>
                  <a:gd name="T49" fmla="*/ 127 h 1804"/>
                  <a:gd name="T50" fmla="*/ 1607 w 2014"/>
                  <a:gd name="T51" fmla="*/ 127 h 1804"/>
                  <a:gd name="T52" fmla="*/ 1073 w 2014"/>
                  <a:gd name="T53" fmla="*/ 0 h 1804"/>
                  <a:gd name="T54" fmla="*/ 1073 w 2014"/>
                  <a:gd name="T55" fmla="*/ 0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14" h="1804">
                    <a:moveTo>
                      <a:pt x="1073" y="0"/>
                    </a:moveTo>
                    <a:cubicBezTo>
                      <a:pt x="1073" y="0"/>
                      <a:pt x="1073" y="0"/>
                      <a:pt x="1073" y="0"/>
                    </a:cubicBezTo>
                    <a:cubicBezTo>
                      <a:pt x="862" y="0"/>
                      <a:pt x="648" y="56"/>
                      <a:pt x="455" y="175"/>
                    </a:cubicBezTo>
                    <a:cubicBezTo>
                      <a:pt x="454" y="176"/>
                      <a:pt x="452" y="177"/>
                      <a:pt x="451" y="177"/>
                    </a:cubicBezTo>
                    <a:cubicBezTo>
                      <a:pt x="451" y="177"/>
                      <a:pt x="451" y="177"/>
                      <a:pt x="451" y="177"/>
                    </a:cubicBezTo>
                    <a:cubicBezTo>
                      <a:pt x="246" y="305"/>
                      <a:pt x="94" y="484"/>
                      <a:pt x="0" y="688"/>
                    </a:cubicBezTo>
                    <a:cubicBezTo>
                      <a:pt x="0" y="1674"/>
                      <a:pt x="0" y="1674"/>
                      <a:pt x="0" y="1674"/>
                    </a:cubicBezTo>
                    <a:cubicBezTo>
                      <a:pt x="21" y="1718"/>
                      <a:pt x="44" y="1762"/>
                      <a:pt x="70" y="1804"/>
                    </a:cubicBezTo>
                    <a:cubicBezTo>
                      <a:pt x="70" y="1804"/>
                      <a:pt x="70" y="1804"/>
                      <a:pt x="70" y="1804"/>
                    </a:cubicBezTo>
                    <a:cubicBezTo>
                      <a:pt x="70" y="1804"/>
                      <a:pt x="70" y="1804"/>
                      <a:pt x="70" y="1804"/>
                    </a:cubicBezTo>
                    <a:cubicBezTo>
                      <a:pt x="461" y="1561"/>
                      <a:pt x="461" y="1561"/>
                      <a:pt x="461" y="1561"/>
                    </a:cubicBezTo>
                    <a:cubicBezTo>
                      <a:pt x="389" y="1561"/>
                      <a:pt x="389" y="1561"/>
                      <a:pt x="389" y="1561"/>
                    </a:cubicBezTo>
                    <a:cubicBezTo>
                      <a:pt x="389" y="1418"/>
                      <a:pt x="389" y="1418"/>
                      <a:pt x="389" y="1418"/>
                    </a:cubicBezTo>
                    <a:cubicBezTo>
                      <a:pt x="691" y="1418"/>
                      <a:pt x="691" y="1418"/>
                      <a:pt x="691" y="1418"/>
                    </a:cubicBezTo>
                    <a:cubicBezTo>
                      <a:pt x="1515" y="907"/>
                      <a:pt x="1515" y="907"/>
                      <a:pt x="1515" y="907"/>
                    </a:cubicBezTo>
                    <a:cubicBezTo>
                      <a:pt x="1166" y="907"/>
                      <a:pt x="1166" y="907"/>
                      <a:pt x="1166" y="907"/>
                    </a:cubicBezTo>
                    <a:cubicBezTo>
                      <a:pt x="1166" y="765"/>
                      <a:pt x="1166" y="765"/>
                      <a:pt x="1166" y="765"/>
                    </a:cubicBezTo>
                    <a:cubicBezTo>
                      <a:pt x="1745" y="765"/>
                      <a:pt x="1745" y="765"/>
                      <a:pt x="1745" y="765"/>
                    </a:cubicBezTo>
                    <a:cubicBezTo>
                      <a:pt x="1995" y="609"/>
                      <a:pt x="1995" y="609"/>
                      <a:pt x="1995" y="609"/>
                    </a:cubicBezTo>
                    <a:cubicBezTo>
                      <a:pt x="1819" y="609"/>
                      <a:pt x="1819" y="609"/>
                      <a:pt x="1819" y="609"/>
                    </a:cubicBezTo>
                    <a:cubicBezTo>
                      <a:pt x="1819" y="466"/>
                      <a:pt x="1819" y="466"/>
                      <a:pt x="1819" y="466"/>
                    </a:cubicBezTo>
                    <a:cubicBezTo>
                      <a:pt x="2014" y="466"/>
                      <a:pt x="2014" y="466"/>
                      <a:pt x="2014" y="466"/>
                    </a:cubicBezTo>
                    <a:cubicBezTo>
                      <a:pt x="1958" y="392"/>
                      <a:pt x="1895" y="327"/>
                      <a:pt x="1826" y="270"/>
                    </a:cubicBezTo>
                    <a:cubicBezTo>
                      <a:pt x="1236" y="270"/>
                      <a:pt x="1236" y="270"/>
                      <a:pt x="1236" y="270"/>
                    </a:cubicBezTo>
                    <a:cubicBezTo>
                      <a:pt x="1236" y="127"/>
                      <a:pt x="1236" y="127"/>
                      <a:pt x="1236" y="127"/>
                    </a:cubicBezTo>
                    <a:cubicBezTo>
                      <a:pt x="1607" y="127"/>
                      <a:pt x="1607" y="127"/>
                      <a:pt x="1607" y="127"/>
                    </a:cubicBezTo>
                    <a:cubicBezTo>
                      <a:pt x="1442" y="43"/>
                      <a:pt x="1258" y="0"/>
                      <a:pt x="1073" y="0"/>
                    </a:cubicBezTo>
                    <a:cubicBezTo>
                      <a:pt x="1073" y="0"/>
                      <a:pt x="1073" y="0"/>
                      <a:pt x="1073" y="0"/>
                    </a:cubicBezTo>
                  </a:path>
                </a:pathLst>
              </a:custGeom>
              <a:solidFill>
                <a:srgbClr val="84CA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71" name="ïś1ïḋè">
                <a:extLst>
                  <a:ext uri="{FF2B5EF4-FFF2-40B4-BE49-F238E27FC236}">
                    <a16:creationId xmlns="" xmlns:a16="http://schemas.microsoft.com/office/drawing/2014/main" id="{A64DFF24-14FF-4259-A4F9-C96DDF670787}"/>
                  </a:ext>
                </a:extLst>
              </p:cNvPr>
              <p:cNvSpPr/>
              <p:nvPr/>
            </p:nvSpPr>
            <p:spPr bwMode="auto">
              <a:xfrm>
                <a:off x="4975612" y="3595863"/>
                <a:ext cx="200235" cy="94909"/>
              </a:xfrm>
              <a:custGeom>
                <a:avLst/>
                <a:gdLst>
                  <a:gd name="T0" fmla="*/ 173 w 173"/>
                  <a:gd name="T1" fmla="*/ 0 h 82"/>
                  <a:gd name="T2" fmla="*/ 0 w 173"/>
                  <a:gd name="T3" fmla="*/ 0 h 82"/>
                  <a:gd name="T4" fmla="*/ 0 w 173"/>
                  <a:gd name="T5" fmla="*/ 82 h 82"/>
                  <a:gd name="T6" fmla="*/ 42 w 173"/>
                  <a:gd name="T7" fmla="*/ 82 h 82"/>
                  <a:gd name="T8" fmla="*/ 173 w 173"/>
                  <a:gd name="T9" fmla="*/ 0 h 82"/>
                </a:gdLst>
                <a:ahLst/>
                <a:cxnLst>
                  <a:cxn ang="0">
                    <a:pos x="T0" y="T1"/>
                  </a:cxn>
                  <a:cxn ang="0">
                    <a:pos x="T2" y="T3"/>
                  </a:cxn>
                  <a:cxn ang="0">
                    <a:pos x="T4" y="T5"/>
                  </a:cxn>
                  <a:cxn ang="0">
                    <a:pos x="T6" y="T7"/>
                  </a:cxn>
                  <a:cxn ang="0">
                    <a:pos x="T8" y="T9"/>
                  </a:cxn>
                </a:cxnLst>
                <a:rect l="0" t="0" r="r" b="b"/>
                <a:pathLst>
                  <a:path w="173" h="82">
                    <a:moveTo>
                      <a:pt x="173" y="0"/>
                    </a:moveTo>
                    <a:lnTo>
                      <a:pt x="0" y="0"/>
                    </a:lnTo>
                    <a:lnTo>
                      <a:pt x="0" y="82"/>
                    </a:lnTo>
                    <a:lnTo>
                      <a:pt x="42" y="82"/>
                    </a:lnTo>
                    <a:lnTo>
                      <a:pt x="173" y="0"/>
                    </a:lnTo>
                    <a:close/>
                  </a:path>
                </a:pathLst>
              </a:custGeom>
              <a:solidFill>
                <a:srgbClr val="BDE3E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72" name="iṥḻiḍê">
                <a:extLst>
                  <a:ext uri="{FF2B5EF4-FFF2-40B4-BE49-F238E27FC236}">
                    <a16:creationId xmlns="" xmlns:a16="http://schemas.microsoft.com/office/drawing/2014/main" id="{743BCE94-A183-48F6-AC8A-1BB423DF2129}"/>
                  </a:ext>
                </a:extLst>
              </p:cNvPr>
              <p:cNvSpPr/>
              <p:nvPr/>
            </p:nvSpPr>
            <p:spPr bwMode="auto">
              <a:xfrm>
                <a:off x="4975612" y="3595863"/>
                <a:ext cx="200235" cy="94909"/>
              </a:xfrm>
              <a:custGeom>
                <a:avLst/>
                <a:gdLst>
                  <a:gd name="T0" fmla="*/ 173 w 173"/>
                  <a:gd name="T1" fmla="*/ 0 h 82"/>
                  <a:gd name="T2" fmla="*/ 0 w 173"/>
                  <a:gd name="T3" fmla="*/ 0 h 82"/>
                  <a:gd name="T4" fmla="*/ 0 w 173"/>
                  <a:gd name="T5" fmla="*/ 82 h 82"/>
                  <a:gd name="T6" fmla="*/ 42 w 173"/>
                  <a:gd name="T7" fmla="*/ 82 h 82"/>
                  <a:gd name="T8" fmla="*/ 173 w 173"/>
                  <a:gd name="T9" fmla="*/ 0 h 82"/>
                </a:gdLst>
                <a:ahLst/>
                <a:cxnLst>
                  <a:cxn ang="0">
                    <a:pos x="T0" y="T1"/>
                  </a:cxn>
                  <a:cxn ang="0">
                    <a:pos x="T2" y="T3"/>
                  </a:cxn>
                  <a:cxn ang="0">
                    <a:pos x="T4" y="T5"/>
                  </a:cxn>
                  <a:cxn ang="0">
                    <a:pos x="T6" y="T7"/>
                  </a:cxn>
                  <a:cxn ang="0">
                    <a:pos x="T8" y="T9"/>
                  </a:cxn>
                </a:cxnLst>
                <a:rect l="0" t="0" r="r" b="b"/>
                <a:pathLst>
                  <a:path w="173" h="82">
                    <a:moveTo>
                      <a:pt x="173" y="0"/>
                    </a:moveTo>
                    <a:lnTo>
                      <a:pt x="0" y="0"/>
                    </a:lnTo>
                    <a:lnTo>
                      <a:pt x="0" y="82"/>
                    </a:lnTo>
                    <a:lnTo>
                      <a:pt x="42" y="82"/>
                    </a:lnTo>
                    <a:lnTo>
                      <a:pt x="1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73" name="işļïḑè">
                <a:extLst>
                  <a:ext uri="{FF2B5EF4-FFF2-40B4-BE49-F238E27FC236}">
                    <a16:creationId xmlns="" xmlns:a16="http://schemas.microsoft.com/office/drawing/2014/main" id="{31D909C7-206E-4734-8A2F-67E0D3A4E5D3}"/>
                  </a:ext>
                </a:extLst>
              </p:cNvPr>
              <p:cNvSpPr/>
              <p:nvPr/>
            </p:nvSpPr>
            <p:spPr bwMode="auto">
              <a:xfrm>
                <a:off x="5536963" y="2741682"/>
                <a:ext cx="391210" cy="94909"/>
              </a:xfrm>
              <a:custGeom>
                <a:avLst/>
                <a:gdLst>
                  <a:gd name="T0" fmla="*/ 371 w 590"/>
                  <a:gd name="T1" fmla="*/ 0 h 143"/>
                  <a:gd name="T2" fmla="*/ 0 w 590"/>
                  <a:gd name="T3" fmla="*/ 0 h 143"/>
                  <a:gd name="T4" fmla="*/ 0 w 590"/>
                  <a:gd name="T5" fmla="*/ 143 h 143"/>
                  <a:gd name="T6" fmla="*/ 590 w 590"/>
                  <a:gd name="T7" fmla="*/ 143 h 143"/>
                  <a:gd name="T8" fmla="*/ 371 w 590"/>
                  <a:gd name="T9" fmla="*/ 0 h 143"/>
                </a:gdLst>
                <a:ahLst/>
                <a:cxnLst>
                  <a:cxn ang="0">
                    <a:pos x="T0" y="T1"/>
                  </a:cxn>
                  <a:cxn ang="0">
                    <a:pos x="T2" y="T3"/>
                  </a:cxn>
                  <a:cxn ang="0">
                    <a:pos x="T4" y="T5"/>
                  </a:cxn>
                  <a:cxn ang="0">
                    <a:pos x="T6" y="T7"/>
                  </a:cxn>
                  <a:cxn ang="0">
                    <a:pos x="T8" y="T9"/>
                  </a:cxn>
                </a:cxnLst>
                <a:rect l="0" t="0" r="r" b="b"/>
                <a:pathLst>
                  <a:path w="590" h="143">
                    <a:moveTo>
                      <a:pt x="371" y="0"/>
                    </a:moveTo>
                    <a:cubicBezTo>
                      <a:pt x="0" y="0"/>
                      <a:pt x="0" y="0"/>
                      <a:pt x="0" y="0"/>
                    </a:cubicBezTo>
                    <a:cubicBezTo>
                      <a:pt x="0" y="143"/>
                      <a:pt x="0" y="143"/>
                      <a:pt x="0" y="143"/>
                    </a:cubicBezTo>
                    <a:cubicBezTo>
                      <a:pt x="590" y="143"/>
                      <a:pt x="590" y="143"/>
                      <a:pt x="590" y="143"/>
                    </a:cubicBezTo>
                    <a:cubicBezTo>
                      <a:pt x="522" y="87"/>
                      <a:pt x="448" y="39"/>
                      <a:pt x="371" y="0"/>
                    </a:cubicBezTo>
                  </a:path>
                </a:pathLst>
              </a:custGeom>
              <a:solidFill>
                <a:srgbClr val="BDE3E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74" name="ïŝḷïdè">
                <a:extLst>
                  <a:ext uri="{FF2B5EF4-FFF2-40B4-BE49-F238E27FC236}">
                    <a16:creationId xmlns="" xmlns:a16="http://schemas.microsoft.com/office/drawing/2014/main" id="{32319705-5ECE-4A0B-B713-4728720D1411}"/>
                  </a:ext>
                </a:extLst>
              </p:cNvPr>
              <p:cNvSpPr/>
              <p:nvPr/>
            </p:nvSpPr>
            <p:spPr bwMode="auto">
              <a:xfrm>
                <a:off x="5923544" y="2966223"/>
                <a:ext cx="171299" cy="94909"/>
              </a:xfrm>
              <a:custGeom>
                <a:avLst/>
                <a:gdLst>
                  <a:gd name="T0" fmla="*/ 195 w 258"/>
                  <a:gd name="T1" fmla="*/ 0 h 143"/>
                  <a:gd name="T2" fmla="*/ 0 w 258"/>
                  <a:gd name="T3" fmla="*/ 0 h 143"/>
                  <a:gd name="T4" fmla="*/ 0 w 258"/>
                  <a:gd name="T5" fmla="*/ 143 h 143"/>
                  <a:gd name="T6" fmla="*/ 176 w 258"/>
                  <a:gd name="T7" fmla="*/ 143 h 143"/>
                  <a:gd name="T8" fmla="*/ 258 w 258"/>
                  <a:gd name="T9" fmla="*/ 92 h 143"/>
                  <a:gd name="T10" fmla="*/ 195 w 258"/>
                  <a:gd name="T11" fmla="*/ 0 h 143"/>
                </a:gdLst>
                <a:ahLst/>
                <a:cxnLst>
                  <a:cxn ang="0">
                    <a:pos x="T0" y="T1"/>
                  </a:cxn>
                  <a:cxn ang="0">
                    <a:pos x="T2" y="T3"/>
                  </a:cxn>
                  <a:cxn ang="0">
                    <a:pos x="T4" y="T5"/>
                  </a:cxn>
                  <a:cxn ang="0">
                    <a:pos x="T6" y="T7"/>
                  </a:cxn>
                  <a:cxn ang="0">
                    <a:pos x="T8" y="T9"/>
                  </a:cxn>
                  <a:cxn ang="0">
                    <a:pos x="T10" y="T11"/>
                  </a:cxn>
                </a:cxnLst>
                <a:rect l="0" t="0" r="r" b="b"/>
                <a:pathLst>
                  <a:path w="258" h="143">
                    <a:moveTo>
                      <a:pt x="195" y="0"/>
                    </a:moveTo>
                    <a:cubicBezTo>
                      <a:pt x="0" y="0"/>
                      <a:pt x="0" y="0"/>
                      <a:pt x="0" y="0"/>
                    </a:cubicBezTo>
                    <a:cubicBezTo>
                      <a:pt x="0" y="143"/>
                      <a:pt x="0" y="143"/>
                      <a:pt x="0" y="143"/>
                    </a:cubicBezTo>
                    <a:cubicBezTo>
                      <a:pt x="176" y="143"/>
                      <a:pt x="176" y="143"/>
                      <a:pt x="176" y="143"/>
                    </a:cubicBezTo>
                    <a:cubicBezTo>
                      <a:pt x="258" y="92"/>
                      <a:pt x="258" y="92"/>
                      <a:pt x="258" y="92"/>
                    </a:cubicBezTo>
                    <a:cubicBezTo>
                      <a:pt x="239" y="60"/>
                      <a:pt x="218" y="30"/>
                      <a:pt x="195" y="0"/>
                    </a:cubicBezTo>
                  </a:path>
                </a:pathLst>
              </a:custGeom>
              <a:solidFill>
                <a:srgbClr val="BDE3E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75" name="íśḻidè">
                <a:extLst>
                  <a:ext uri="{FF2B5EF4-FFF2-40B4-BE49-F238E27FC236}">
                    <a16:creationId xmlns="" xmlns:a16="http://schemas.microsoft.com/office/drawing/2014/main" id="{EE09EC51-0048-4F9E-8CA4-22E62A2C82A1}"/>
                  </a:ext>
                </a:extLst>
              </p:cNvPr>
              <p:cNvSpPr/>
              <p:nvPr/>
            </p:nvSpPr>
            <p:spPr bwMode="auto">
              <a:xfrm>
                <a:off x="5490666" y="3164143"/>
                <a:ext cx="384266" cy="93752"/>
              </a:xfrm>
              <a:custGeom>
                <a:avLst/>
                <a:gdLst>
                  <a:gd name="T0" fmla="*/ 332 w 332"/>
                  <a:gd name="T1" fmla="*/ 0 h 81"/>
                  <a:gd name="T2" fmla="*/ 0 w 332"/>
                  <a:gd name="T3" fmla="*/ 0 h 81"/>
                  <a:gd name="T4" fmla="*/ 0 w 332"/>
                  <a:gd name="T5" fmla="*/ 81 h 81"/>
                  <a:gd name="T6" fmla="*/ 200 w 332"/>
                  <a:gd name="T7" fmla="*/ 81 h 81"/>
                  <a:gd name="T8" fmla="*/ 332 w 332"/>
                  <a:gd name="T9" fmla="*/ 0 h 81"/>
                </a:gdLst>
                <a:ahLst/>
                <a:cxnLst>
                  <a:cxn ang="0">
                    <a:pos x="T0" y="T1"/>
                  </a:cxn>
                  <a:cxn ang="0">
                    <a:pos x="T2" y="T3"/>
                  </a:cxn>
                  <a:cxn ang="0">
                    <a:pos x="T4" y="T5"/>
                  </a:cxn>
                  <a:cxn ang="0">
                    <a:pos x="T6" y="T7"/>
                  </a:cxn>
                  <a:cxn ang="0">
                    <a:pos x="T8" y="T9"/>
                  </a:cxn>
                </a:cxnLst>
                <a:rect l="0" t="0" r="r" b="b"/>
                <a:pathLst>
                  <a:path w="332" h="81">
                    <a:moveTo>
                      <a:pt x="332" y="0"/>
                    </a:moveTo>
                    <a:lnTo>
                      <a:pt x="0" y="0"/>
                    </a:lnTo>
                    <a:lnTo>
                      <a:pt x="0" y="81"/>
                    </a:lnTo>
                    <a:lnTo>
                      <a:pt x="200" y="81"/>
                    </a:lnTo>
                    <a:lnTo>
                      <a:pt x="332" y="0"/>
                    </a:lnTo>
                    <a:close/>
                  </a:path>
                </a:pathLst>
              </a:custGeom>
              <a:solidFill>
                <a:srgbClr val="BDE3E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76" name="íšlîďè">
                <a:extLst>
                  <a:ext uri="{FF2B5EF4-FFF2-40B4-BE49-F238E27FC236}">
                    <a16:creationId xmlns="" xmlns:a16="http://schemas.microsoft.com/office/drawing/2014/main" id="{14358330-C0FD-41B7-84B0-32FE0F195423}"/>
                  </a:ext>
                </a:extLst>
              </p:cNvPr>
              <p:cNvSpPr/>
              <p:nvPr/>
            </p:nvSpPr>
            <p:spPr bwMode="auto">
              <a:xfrm>
                <a:off x="5490666" y="3164143"/>
                <a:ext cx="384266" cy="93752"/>
              </a:xfrm>
              <a:custGeom>
                <a:avLst/>
                <a:gdLst>
                  <a:gd name="T0" fmla="*/ 332 w 332"/>
                  <a:gd name="T1" fmla="*/ 0 h 81"/>
                  <a:gd name="T2" fmla="*/ 0 w 332"/>
                  <a:gd name="T3" fmla="*/ 0 h 81"/>
                  <a:gd name="T4" fmla="*/ 0 w 332"/>
                  <a:gd name="T5" fmla="*/ 81 h 81"/>
                  <a:gd name="T6" fmla="*/ 200 w 332"/>
                  <a:gd name="T7" fmla="*/ 81 h 81"/>
                  <a:gd name="T8" fmla="*/ 332 w 332"/>
                  <a:gd name="T9" fmla="*/ 0 h 81"/>
                </a:gdLst>
                <a:ahLst/>
                <a:cxnLst>
                  <a:cxn ang="0">
                    <a:pos x="T0" y="T1"/>
                  </a:cxn>
                  <a:cxn ang="0">
                    <a:pos x="T2" y="T3"/>
                  </a:cxn>
                  <a:cxn ang="0">
                    <a:pos x="T4" y="T5"/>
                  </a:cxn>
                  <a:cxn ang="0">
                    <a:pos x="T6" y="T7"/>
                  </a:cxn>
                  <a:cxn ang="0">
                    <a:pos x="T8" y="T9"/>
                  </a:cxn>
                </a:cxnLst>
                <a:rect l="0" t="0" r="r" b="b"/>
                <a:pathLst>
                  <a:path w="332" h="81">
                    <a:moveTo>
                      <a:pt x="332" y="0"/>
                    </a:moveTo>
                    <a:lnTo>
                      <a:pt x="0" y="0"/>
                    </a:lnTo>
                    <a:lnTo>
                      <a:pt x="0" y="81"/>
                    </a:lnTo>
                    <a:lnTo>
                      <a:pt x="200" y="81"/>
                    </a:lnTo>
                    <a:lnTo>
                      <a:pt x="3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77" name="îślïḋè">
                <a:extLst>
                  <a:ext uri="{FF2B5EF4-FFF2-40B4-BE49-F238E27FC236}">
                    <a16:creationId xmlns="" xmlns:a16="http://schemas.microsoft.com/office/drawing/2014/main" id="{615D5A30-F817-493B-AE74-6A8E2A136E83}"/>
                  </a:ext>
                </a:extLst>
              </p:cNvPr>
              <p:cNvSpPr/>
              <p:nvPr/>
            </p:nvSpPr>
            <p:spPr bwMode="auto">
              <a:xfrm>
                <a:off x="4646902" y="2657190"/>
                <a:ext cx="782421" cy="783578"/>
              </a:xfrm>
              <a:custGeom>
                <a:avLst/>
                <a:gdLst>
                  <a:gd name="T0" fmla="*/ 559 w 1181"/>
                  <a:gd name="T1" fmla="*/ 177 h 1183"/>
                  <a:gd name="T2" fmla="*/ 559 w 1181"/>
                  <a:gd name="T3" fmla="*/ 177 h 1183"/>
                  <a:gd name="T4" fmla="*/ 1 w 1181"/>
                  <a:gd name="T5" fmla="*/ 1183 h 1183"/>
                  <a:gd name="T6" fmla="*/ 108 w 1181"/>
                  <a:gd name="T7" fmla="*/ 688 h 1183"/>
                  <a:gd name="T8" fmla="*/ 559 w 1181"/>
                  <a:gd name="T9" fmla="*/ 177 h 1183"/>
                  <a:gd name="T10" fmla="*/ 559 w 1181"/>
                  <a:gd name="T11" fmla="*/ 177 h 1183"/>
                  <a:gd name="T12" fmla="*/ 1181 w 1181"/>
                  <a:gd name="T13" fmla="*/ 0 h 1183"/>
                  <a:gd name="T14" fmla="*/ 563 w 1181"/>
                  <a:gd name="T15" fmla="*/ 175 h 1183"/>
                  <a:gd name="T16" fmla="*/ 1181 w 1181"/>
                  <a:gd name="T17" fmla="*/ 0 h 1183"/>
                  <a:gd name="T18" fmla="*/ 1181 w 1181"/>
                  <a:gd name="T19" fmla="*/ 0 h 1183"/>
                  <a:gd name="T20" fmla="*/ 1181 w 1181"/>
                  <a:gd name="T21" fmla="*/ 0 h 1183"/>
                  <a:gd name="T22" fmla="*/ 1181 w 1181"/>
                  <a:gd name="T23" fmla="*/ 0 h 1183"/>
                  <a:gd name="T24" fmla="*/ 1181 w 1181"/>
                  <a:gd name="T25" fmla="*/ 0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1" h="1183">
                    <a:moveTo>
                      <a:pt x="559" y="177"/>
                    </a:moveTo>
                    <a:cubicBezTo>
                      <a:pt x="559" y="177"/>
                      <a:pt x="559" y="177"/>
                      <a:pt x="559" y="177"/>
                    </a:cubicBezTo>
                    <a:cubicBezTo>
                      <a:pt x="199" y="401"/>
                      <a:pt x="0" y="787"/>
                      <a:pt x="1" y="1183"/>
                    </a:cubicBezTo>
                    <a:cubicBezTo>
                      <a:pt x="0" y="1012"/>
                      <a:pt x="37" y="843"/>
                      <a:pt x="108" y="688"/>
                    </a:cubicBezTo>
                    <a:cubicBezTo>
                      <a:pt x="202" y="484"/>
                      <a:pt x="354" y="305"/>
                      <a:pt x="559" y="177"/>
                    </a:cubicBezTo>
                    <a:cubicBezTo>
                      <a:pt x="559" y="177"/>
                      <a:pt x="559" y="177"/>
                      <a:pt x="559" y="177"/>
                    </a:cubicBezTo>
                    <a:moveTo>
                      <a:pt x="1181" y="0"/>
                    </a:moveTo>
                    <a:cubicBezTo>
                      <a:pt x="970" y="0"/>
                      <a:pt x="756" y="56"/>
                      <a:pt x="563" y="175"/>
                    </a:cubicBezTo>
                    <a:cubicBezTo>
                      <a:pt x="756" y="56"/>
                      <a:pt x="970" y="0"/>
                      <a:pt x="1181" y="0"/>
                    </a:cubicBezTo>
                    <a:moveTo>
                      <a:pt x="1181" y="0"/>
                    </a:moveTo>
                    <a:cubicBezTo>
                      <a:pt x="1181" y="0"/>
                      <a:pt x="1181" y="0"/>
                      <a:pt x="1181" y="0"/>
                    </a:cubicBezTo>
                    <a:cubicBezTo>
                      <a:pt x="1181" y="0"/>
                      <a:pt x="1181" y="0"/>
                      <a:pt x="1181" y="0"/>
                    </a:cubicBezTo>
                    <a:cubicBezTo>
                      <a:pt x="1181" y="0"/>
                      <a:pt x="1181" y="0"/>
                      <a:pt x="1181" y="0"/>
                    </a:cubicBezTo>
                  </a:path>
                </a:pathLst>
              </a:custGeom>
              <a:solidFill>
                <a:srgbClr val="355F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78" name="íśļîḋe">
                <a:extLst>
                  <a:ext uri="{FF2B5EF4-FFF2-40B4-BE49-F238E27FC236}">
                    <a16:creationId xmlns="" xmlns:a16="http://schemas.microsoft.com/office/drawing/2014/main" id="{4B20D8E7-B4DB-488C-8DA4-FCC46F08B6C5}"/>
                  </a:ext>
                </a:extLst>
              </p:cNvPr>
              <p:cNvSpPr/>
              <p:nvPr/>
            </p:nvSpPr>
            <p:spPr bwMode="auto">
              <a:xfrm>
                <a:off x="4764960" y="3061132"/>
                <a:ext cx="1446784" cy="1159742"/>
              </a:xfrm>
              <a:custGeom>
                <a:avLst/>
                <a:gdLst>
                  <a:gd name="T0" fmla="*/ 2153 w 2183"/>
                  <a:gd name="T1" fmla="*/ 298 h 1753"/>
                  <a:gd name="T2" fmla="*/ 1445 w 2183"/>
                  <a:gd name="T3" fmla="*/ 298 h 1753"/>
                  <a:gd name="T4" fmla="*/ 621 w 2183"/>
                  <a:gd name="T5" fmla="*/ 809 h 1753"/>
                  <a:gd name="T6" fmla="*/ 1188 w 2183"/>
                  <a:gd name="T7" fmla="*/ 809 h 1753"/>
                  <a:gd name="T8" fmla="*/ 1188 w 2183"/>
                  <a:gd name="T9" fmla="*/ 952 h 1753"/>
                  <a:gd name="T10" fmla="*/ 391 w 2183"/>
                  <a:gd name="T11" fmla="*/ 952 h 1753"/>
                  <a:gd name="T12" fmla="*/ 0 w 2183"/>
                  <a:gd name="T13" fmla="*/ 1195 h 1753"/>
                  <a:gd name="T14" fmla="*/ 0 w 2183"/>
                  <a:gd name="T15" fmla="*/ 1195 h 1753"/>
                  <a:gd name="T16" fmla="*/ 2 w 2183"/>
                  <a:gd name="T17" fmla="*/ 1198 h 1753"/>
                  <a:gd name="T18" fmla="*/ 5 w 2183"/>
                  <a:gd name="T19" fmla="*/ 1203 h 1753"/>
                  <a:gd name="T20" fmla="*/ 6 w 2183"/>
                  <a:gd name="T21" fmla="*/ 1203 h 1753"/>
                  <a:gd name="T22" fmla="*/ 1005 w 2183"/>
                  <a:gd name="T23" fmla="*/ 1753 h 1753"/>
                  <a:gd name="T24" fmla="*/ 1005 w 2183"/>
                  <a:gd name="T25" fmla="*/ 1753 h 1753"/>
                  <a:gd name="T26" fmla="*/ 1005 w 2183"/>
                  <a:gd name="T27" fmla="*/ 1753 h 1753"/>
                  <a:gd name="T28" fmla="*/ 1627 w 2183"/>
                  <a:gd name="T29" fmla="*/ 1576 h 1753"/>
                  <a:gd name="T30" fmla="*/ 1627 w 2183"/>
                  <a:gd name="T31" fmla="*/ 1576 h 1753"/>
                  <a:gd name="T32" fmla="*/ 1939 w 2183"/>
                  <a:gd name="T33" fmla="*/ 1295 h 1753"/>
                  <a:gd name="T34" fmla="*/ 1512 w 2183"/>
                  <a:gd name="T35" fmla="*/ 1295 h 1753"/>
                  <a:gd name="T36" fmla="*/ 1512 w 2183"/>
                  <a:gd name="T37" fmla="*/ 1152 h 1753"/>
                  <a:gd name="T38" fmla="*/ 2033 w 2183"/>
                  <a:gd name="T39" fmla="*/ 1152 h 1753"/>
                  <a:gd name="T40" fmla="*/ 2122 w 2183"/>
                  <a:gd name="T41" fmla="*/ 952 h 1753"/>
                  <a:gd name="T42" fmla="*/ 1393 w 2183"/>
                  <a:gd name="T43" fmla="*/ 952 h 1753"/>
                  <a:gd name="T44" fmla="*/ 1393 w 2183"/>
                  <a:gd name="T45" fmla="*/ 809 h 1753"/>
                  <a:gd name="T46" fmla="*/ 2161 w 2183"/>
                  <a:gd name="T47" fmla="*/ 809 h 1753"/>
                  <a:gd name="T48" fmla="*/ 2183 w 2183"/>
                  <a:gd name="T49" fmla="*/ 638 h 1753"/>
                  <a:gd name="T50" fmla="*/ 1690 w 2183"/>
                  <a:gd name="T51" fmla="*/ 638 h 1753"/>
                  <a:gd name="T52" fmla="*/ 1690 w 2183"/>
                  <a:gd name="T53" fmla="*/ 495 h 1753"/>
                  <a:gd name="T54" fmla="*/ 2183 w 2183"/>
                  <a:gd name="T55" fmla="*/ 495 h 1753"/>
                  <a:gd name="T56" fmla="*/ 2153 w 2183"/>
                  <a:gd name="T57" fmla="*/ 298 h 1753"/>
                  <a:gd name="T58" fmla="*/ 2037 w 2183"/>
                  <a:gd name="T59" fmla="*/ 0 h 1753"/>
                  <a:gd name="T60" fmla="*/ 1925 w 2183"/>
                  <a:gd name="T61" fmla="*/ 0 h 1753"/>
                  <a:gd name="T62" fmla="*/ 1675 w 2183"/>
                  <a:gd name="T63" fmla="*/ 156 h 1753"/>
                  <a:gd name="T64" fmla="*/ 2109 w 2183"/>
                  <a:gd name="T65" fmla="*/ 156 h 1753"/>
                  <a:gd name="T66" fmla="*/ 2037 w 2183"/>
                  <a:gd name="T67" fmla="*/ 0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3" h="1753">
                    <a:moveTo>
                      <a:pt x="2153" y="298"/>
                    </a:moveTo>
                    <a:cubicBezTo>
                      <a:pt x="1445" y="298"/>
                      <a:pt x="1445" y="298"/>
                      <a:pt x="1445" y="298"/>
                    </a:cubicBezTo>
                    <a:cubicBezTo>
                      <a:pt x="621" y="809"/>
                      <a:pt x="621" y="809"/>
                      <a:pt x="621" y="809"/>
                    </a:cubicBezTo>
                    <a:cubicBezTo>
                      <a:pt x="1188" y="809"/>
                      <a:pt x="1188" y="809"/>
                      <a:pt x="1188" y="809"/>
                    </a:cubicBezTo>
                    <a:cubicBezTo>
                      <a:pt x="1188" y="952"/>
                      <a:pt x="1188" y="952"/>
                      <a:pt x="1188" y="952"/>
                    </a:cubicBezTo>
                    <a:cubicBezTo>
                      <a:pt x="391" y="952"/>
                      <a:pt x="391" y="952"/>
                      <a:pt x="391" y="952"/>
                    </a:cubicBezTo>
                    <a:cubicBezTo>
                      <a:pt x="0" y="1195"/>
                      <a:pt x="0" y="1195"/>
                      <a:pt x="0" y="1195"/>
                    </a:cubicBezTo>
                    <a:cubicBezTo>
                      <a:pt x="0" y="1195"/>
                      <a:pt x="0" y="1195"/>
                      <a:pt x="0" y="1195"/>
                    </a:cubicBezTo>
                    <a:cubicBezTo>
                      <a:pt x="1" y="1196"/>
                      <a:pt x="2" y="1197"/>
                      <a:pt x="2" y="1198"/>
                    </a:cubicBezTo>
                    <a:cubicBezTo>
                      <a:pt x="3" y="1200"/>
                      <a:pt x="4" y="1201"/>
                      <a:pt x="5" y="1203"/>
                    </a:cubicBezTo>
                    <a:cubicBezTo>
                      <a:pt x="5" y="1203"/>
                      <a:pt x="5" y="1203"/>
                      <a:pt x="6" y="1203"/>
                    </a:cubicBezTo>
                    <a:cubicBezTo>
                      <a:pt x="230" y="1558"/>
                      <a:pt x="613" y="1753"/>
                      <a:pt x="1005" y="1753"/>
                    </a:cubicBezTo>
                    <a:cubicBezTo>
                      <a:pt x="1005" y="1753"/>
                      <a:pt x="1005" y="1753"/>
                      <a:pt x="1005" y="1753"/>
                    </a:cubicBezTo>
                    <a:cubicBezTo>
                      <a:pt x="1005" y="1753"/>
                      <a:pt x="1005" y="1753"/>
                      <a:pt x="1005" y="1753"/>
                    </a:cubicBezTo>
                    <a:cubicBezTo>
                      <a:pt x="1218" y="1753"/>
                      <a:pt x="1433" y="1696"/>
                      <a:pt x="1627" y="1576"/>
                    </a:cubicBezTo>
                    <a:cubicBezTo>
                      <a:pt x="1627" y="1576"/>
                      <a:pt x="1627" y="1576"/>
                      <a:pt x="1627" y="1576"/>
                    </a:cubicBezTo>
                    <a:cubicBezTo>
                      <a:pt x="1750" y="1499"/>
                      <a:pt x="1855" y="1403"/>
                      <a:pt x="1939" y="1295"/>
                    </a:cubicBezTo>
                    <a:cubicBezTo>
                      <a:pt x="1512" y="1295"/>
                      <a:pt x="1512" y="1295"/>
                      <a:pt x="1512" y="1295"/>
                    </a:cubicBezTo>
                    <a:cubicBezTo>
                      <a:pt x="1512" y="1152"/>
                      <a:pt x="1512" y="1152"/>
                      <a:pt x="1512" y="1152"/>
                    </a:cubicBezTo>
                    <a:cubicBezTo>
                      <a:pt x="2033" y="1152"/>
                      <a:pt x="2033" y="1152"/>
                      <a:pt x="2033" y="1152"/>
                    </a:cubicBezTo>
                    <a:cubicBezTo>
                      <a:pt x="2069" y="1088"/>
                      <a:pt x="2099" y="1021"/>
                      <a:pt x="2122" y="952"/>
                    </a:cubicBezTo>
                    <a:cubicBezTo>
                      <a:pt x="1393" y="952"/>
                      <a:pt x="1393" y="952"/>
                      <a:pt x="1393" y="952"/>
                    </a:cubicBezTo>
                    <a:cubicBezTo>
                      <a:pt x="1393" y="809"/>
                      <a:pt x="1393" y="809"/>
                      <a:pt x="1393" y="809"/>
                    </a:cubicBezTo>
                    <a:cubicBezTo>
                      <a:pt x="2161" y="809"/>
                      <a:pt x="2161" y="809"/>
                      <a:pt x="2161" y="809"/>
                    </a:cubicBezTo>
                    <a:cubicBezTo>
                      <a:pt x="2173" y="753"/>
                      <a:pt x="2180" y="696"/>
                      <a:pt x="2183" y="638"/>
                    </a:cubicBezTo>
                    <a:cubicBezTo>
                      <a:pt x="1690" y="638"/>
                      <a:pt x="1690" y="638"/>
                      <a:pt x="1690" y="638"/>
                    </a:cubicBezTo>
                    <a:cubicBezTo>
                      <a:pt x="1690" y="495"/>
                      <a:pt x="1690" y="495"/>
                      <a:pt x="1690" y="495"/>
                    </a:cubicBezTo>
                    <a:cubicBezTo>
                      <a:pt x="2183" y="495"/>
                      <a:pt x="2183" y="495"/>
                      <a:pt x="2183" y="495"/>
                    </a:cubicBezTo>
                    <a:cubicBezTo>
                      <a:pt x="2178" y="429"/>
                      <a:pt x="2169" y="363"/>
                      <a:pt x="2153" y="298"/>
                    </a:cubicBezTo>
                    <a:moveTo>
                      <a:pt x="2037" y="0"/>
                    </a:moveTo>
                    <a:cubicBezTo>
                      <a:pt x="1925" y="0"/>
                      <a:pt x="1925" y="0"/>
                      <a:pt x="1925" y="0"/>
                    </a:cubicBezTo>
                    <a:cubicBezTo>
                      <a:pt x="1675" y="156"/>
                      <a:pt x="1675" y="156"/>
                      <a:pt x="1675" y="156"/>
                    </a:cubicBezTo>
                    <a:cubicBezTo>
                      <a:pt x="2109" y="156"/>
                      <a:pt x="2109" y="156"/>
                      <a:pt x="2109" y="156"/>
                    </a:cubicBezTo>
                    <a:cubicBezTo>
                      <a:pt x="2089" y="103"/>
                      <a:pt x="2065" y="51"/>
                      <a:pt x="2037" y="0"/>
                    </a:cubicBezTo>
                  </a:path>
                </a:pathLst>
              </a:custGeom>
              <a:solidFill>
                <a:srgbClr val="77B9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79" name="ïṩľiďê">
                <a:extLst>
                  <a:ext uri="{FF2B5EF4-FFF2-40B4-BE49-F238E27FC236}">
                    <a16:creationId xmlns="" xmlns:a16="http://schemas.microsoft.com/office/drawing/2014/main" id="{283B8C56-B0A1-4930-A2EB-28132820E494}"/>
                  </a:ext>
                </a:extLst>
              </p:cNvPr>
              <p:cNvSpPr/>
              <p:nvPr/>
            </p:nvSpPr>
            <p:spPr bwMode="auto">
              <a:xfrm>
                <a:off x="5024224" y="3595863"/>
                <a:ext cx="527787" cy="94909"/>
              </a:xfrm>
              <a:custGeom>
                <a:avLst/>
                <a:gdLst>
                  <a:gd name="T0" fmla="*/ 456 w 456"/>
                  <a:gd name="T1" fmla="*/ 0 h 82"/>
                  <a:gd name="T2" fmla="*/ 131 w 456"/>
                  <a:gd name="T3" fmla="*/ 0 h 82"/>
                  <a:gd name="T4" fmla="*/ 0 w 456"/>
                  <a:gd name="T5" fmla="*/ 82 h 82"/>
                  <a:gd name="T6" fmla="*/ 456 w 456"/>
                  <a:gd name="T7" fmla="*/ 82 h 82"/>
                  <a:gd name="T8" fmla="*/ 456 w 456"/>
                  <a:gd name="T9" fmla="*/ 0 h 82"/>
                </a:gdLst>
                <a:ahLst/>
                <a:cxnLst>
                  <a:cxn ang="0">
                    <a:pos x="T0" y="T1"/>
                  </a:cxn>
                  <a:cxn ang="0">
                    <a:pos x="T2" y="T3"/>
                  </a:cxn>
                  <a:cxn ang="0">
                    <a:pos x="T4" y="T5"/>
                  </a:cxn>
                  <a:cxn ang="0">
                    <a:pos x="T6" y="T7"/>
                  </a:cxn>
                  <a:cxn ang="0">
                    <a:pos x="T8" y="T9"/>
                  </a:cxn>
                </a:cxnLst>
                <a:rect l="0" t="0" r="r" b="b"/>
                <a:pathLst>
                  <a:path w="456" h="82">
                    <a:moveTo>
                      <a:pt x="456" y="0"/>
                    </a:moveTo>
                    <a:lnTo>
                      <a:pt x="131" y="0"/>
                    </a:lnTo>
                    <a:lnTo>
                      <a:pt x="0" y="82"/>
                    </a:lnTo>
                    <a:lnTo>
                      <a:pt x="456" y="82"/>
                    </a:lnTo>
                    <a:lnTo>
                      <a:pt x="456" y="0"/>
                    </a:lnTo>
                    <a:close/>
                  </a:path>
                </a:pathLst>
              </a:custGeom>
              <a:solidFill>
                <a:srgbClr val="AAD0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80" name="íşlïḑê">
                <a:extLst>
                  <a:ext uri="{FF2B5EF4-FFF2-40B4-BE49-F238E27FC236}">
                    <a16:creationId xmlns="" xmlns:a16="http://schemas.microsoft.com/office/drawing/2014/main" id="{8C33563C-B17F-437B-BE1D-509D1F6AE967}"/>
                  </a:ext>
                </a:extLst>
              </p:cNvPr>
              <p:cNvSpPr/>
              <p:nvPr/>
            </p:nvSpPr>
            <p:spPr bwMode="auto">
              <a:xfrm>
                <a:off x="5024224" y="3595863"/>
                <a:ext cx="527787" cy="94909"/>
              </a:xfrm>
              <a:custGeom>
                <a:avLst/>
                <a:gdLst>
                  <a:gd name="T0" fmla="*/ 456 w 456"/>
                  <a:gd name="T1" fmla="*/ 0 h 82"/>
                  <a:gd name="T2" fmla="*/ 131 w 456"/>
                  <a:gd name="T3" fmla="*/ 0 h 82"/>
                  <a:gd name="T4" fmla="*/ 0 w 456"/>
                  <a:gd name="T5" fmla="*/ 82 h 82"/>
                  <a:gd name="T6" fmla="*/ 456 w 456"/>
                  <a:gd name="T7" fmla="*/ 82 h 82"/>
                  <a:gd name="T8" fmla="*/ 456 w 456"/>
                  <a:gd name="T9" fmla="*/ 0 h 82"/>
                </a:gdLst>
                <a:ahLst/>
                <a:cxnLst>
                  <a:cxn ang="0">
                    <a:pos x="T0" y="T1"/>
                  </a:cxn>
                  <a:cxn ang="0">
                    <a:pos x="T2" y="T3"/>
                  </a:cxn>
                  <a:cxn ang="0">
                    <a:pos x="T4" y="T5"/>
                  </a:cxn>
                  <a:cxn ang="0">
                    <a:pos x="T6" y="T7"/>
                  </a:cxn>
                  <a:cxn ang="0">
                    <a:pos x="T8" y="T9"/>
                  </a:cxn>
                </a:cxnLst>
                <a:rect l="0" t="0" r="r" b="b"/>
                <a:pathLst>
                  <a:path w="456" h="82">
                    <a:moveTo>
                      <a:pt x="456" y="0"/>
                    </a:moveTo>
                    <a:lnTo>
                      <a:pt x="131" y="0"/>
                    </a:lnTo>
                    <a:lnTo>
                      <a:pt x="0" y="82"/>
                    </a:lnTo>
                    <a:lnTo>
                      <a:pt x="456" y="82"/>
                    </a:lnTo>
                    <a:lnTo>
                      <a:pt x="4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81" name="îsľîḑé">
                <a:extLst>
                  <a:ext uri="{FF2B5EF4-FFF2-40B4-BE49-F238E27FC236}">
                    <a16:creationId xmlns="" xmlns:a16="http://schemas.microsoft.com/office/drawing/2014/main" id="{910C4475-F7A9-4B6A-A99D-1A1A915714D8}"/>
                  </a:ext>
                </a:extLst>
              </p:cNvPr>
              <p:cNvSpPr/>
              <p:nvPr/>
            </p:nvSpPr>
            <p:spPr bwMode="auto">
              <a:xfrm>
                <a:off x="6040444" y="3026409"/>
                <a:ext cx="74075" cy="34723"/>
              </a:xfrm>
              <a:custGeom>
                <a:avLst/>
                <a:gdLst>
                  <a:gd name="T0" fmla="*/ 82 w 112"/>
                  <a:gd name="T1" fmla="*/ 0 h 51"/>
                  <a:gd name="T2" fmla="*/ 0 w 112"/>
                  <a:gd name="T3" fmla="*/ 51 h 51"/>
                  <a:gd name="T4" fmla="*/ 112 w 112"/>
                  <a:gd name="T5" fmla="*/ 51 h 51"/>
                  <a:gd name="T6" fmla="*/ 82 w 112"/>
                  <a:gd name="T7" fmla="*/ 0 h 51"/>
                  <a:gd name="T8" fmla="*/ 82 w 112"/>
                  <a:gd name="T9" fmla="*/ 0 h 51"/>
                </a:gdLst>
                <a:ahLst/>
                <a:cxnLst>
                  <a:cxn ang="0">
                    <a:pos x="T0" y="T1"/>
                  </a:cxn>
                  <a:cxn ang="0">
                    <a:pos x="T2" y="T3"/>
                  </a:cxn>
                  <a:cxn ang="0">
                    <a:pos x="T4" y="T5"/>
                  </a:cxn>
                  <a:cxn ang="0">
                    <a:pos x="T6" y="T7"/>
                  </a:cxn>
                  <a:cxn ang="0">
                    <a:pos x="T8" y="T9"/>
                  </a:cxn>
                </a:cxnLst>
                <a:rect l="0" t="0" r="r" b="b"/>
                <a:pathLst>
                  <a:path w="112" h="51">
                    <a:moveTo>
                      <a:pt x="82" y="0"/>
                    </a:moveTo>
                    <a:cubicBezTo>
                      <a:pt x="0" y="51"/>
                      <a:pt x="0" y="51"/>
                      <a:pt x="0" y="51"/>
                    </a:cubicBezTo>
                    <a:cubicBezTo>
                      <a:pt x="112" y="51"/>
                      <a:pt x="112" y="51"/>
                      <a:pt x="112" y="51"/>
                    </a:cubicBezTo>
                    <a:cubicBezTo>
                      <a:pt x="103" y="34"/>
                      <a:pt x="93" y="17"/>
                      <a:pt x="82" y="0"/>
                    </a:cubicBezTo>
                    <a:cubicBezTo>
                      <a:pt x="82" y="0"/>
                      <a:pt x="82" y="0"/>
                      <a:pt x="82" y="0"/>
                    </a:cubicBezTo>
                  </a:path>
                </a:pathLst>
              </a:custGeom>
              <a:solidFill>
                <a:srgbClr val="AAD0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82" name="îṥ1ídè">
                <a:extLst>
                  <a:ext uri="{FF2B5EF4-FFF2-40B4-BE49-F238E27FC236}">
                    <a16:creationId xmlns="" xmlns:a16="http://schemas.microsoft.com/office/drawing/2014/main" id="{0E2210F6-089F-4693-B04A-A9DF64656356}"/>
                  </a:ext>
                </a:extLst>
              </p:cNvPr>
              <p:cNvSpPr/>
              <p:nvPr/>
            </p:nvSpPr>
            <p:spPr bwMode="auto">
              <a:xfrm>
                <a:off x="5722152" y="3164143"/>
                <a:ext cx="469915" cy="93752"/>
              </a:xfrm>
              <a:custGeom>
                <a:avLst/>
                <a:gdLst>
                  <a:gd name="T0" fmla="*/ 664 w 708"/>
                  <a:gd name="T1" fmla="*/ 0 h 142"/>
                  <a:gd name="T2" fmla="*/ 230 w 708"/>
                  <a:gd name="T3" fmla="*/ 0 h 142"/>
                  <a:gd name="T4" fmla="*/ 0 w 708"/>
                  <a:gd name="T5" fmla="*/ 142 h 142"/>
                  <a:gd name="T6" fmla="*/ 708 w 708"/>
                  <a:gd name="T7" fmla="*/ 142 h 142"/>
                  <a:gd name="T8" fmla="*/ 664 w 708"/>
                  <a:gd name="T9" fmla="*/ 0 h 142"/>
                </a:gdLst>
                <a:ahLst/>
                <a:cxnLst>
                  <a:cxn ang="0">
                    <a:pos x="T0" y="T1"/>
                  </a:cxn>
                  <a:cxn ang="0">
                    <a:pos x="T2" y="T3"/>
                  </a:cxn>
                  <a:cxn ang="0">
                    <a:pos x="T4" y="T5"/>
                  </a:cxn>
                  <a:cxn ang="0">
                    <a:pos x="T6" y="T7"/>
                  </a:cxn>
                  <a:cxn ang="0">
                    <a:pos x="T8" y="T9"/>
                  </a:cxn>
                </a:cxnLst>
                <a:rect l="0" t="0" r="r" b="b"/>
                <a:pathLst>
                  <a:path w="708" h="142">
                    <a:moveTo>
                      <a:pt x="664" y="0"/>
                    </a:moveTo>
                    <a:cubicBezTo>
                      <a:pt x="230" y="0"/>
                      <a:pt x="230" y="0"/>
                      <a:pt x="230" y="0"/>
                    </a:cubicBezTo>
                    <a:cubicBezTo>
                      <a:pt x="0" y="142"/>
                      <a:pt x="0" y="142"/>
                      <a:pt x="0" y="142"/>
                    </a:cubicBezTo>
                    <a:cubicBezTo>
                      <a:pt x="708" y="142"/>
                      <a:pt x="708" y="142"/>
                      <a:pt x="708" y="142"/>
                    </a:cubicBezTo>
                    <a:cubicBezTo>
                      <a:pt x="697" y="94"/>
                      <a:pt x="682" y="47"/>
                      <a:pt x="664" y="0"/>
                    </a:cubicBezTo>
                  </a:path>
                </a:pathLst>
              </a:custGeom>
              <a:solidFill>
                <a:srgbClr val="AAD0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83" name="ïsļíḍê">
                <a:extLst>
                  <a:ext uri="{FF2B5EF4-FFF2-40B4-BE49-F238E27FC236}">
                    <a16:creationId xmlns="" xmlns:a16="http://schemas.microsoft.com/office/drawing/2014/main" id="{B0991761-601D-4C26-BD98-89BC751DB086}"/>
                  </a:ext>
                </a:extLst>
              </p:cNvPr>
              <p:cNvSpPr/>
              <p:nvPr/>
            </p:nvSpPr>
            <p:spPr bwMode="auto">
              <a:xfrm>
                <a:off x="5884191" y="3388684"/>
                <a:ext cx="328709" cy="93752"/>
              </a:xfrm>
              <a:custGeom>
                <a:avLst/>
                <a:gdLst>
                  <a:gd name="T0" fmla="*/ 493 w 495"/>
                  <a:gd name="T1" fmla="*/ 0 h 143"/>
                  <a:gd name="T2" fmla="*/ 0 w 495"/>
                  <a:gd name="T3" fmla="*/ 0 h 143"/>
                  <a:gd name="T4" fmla="*/ 0 w 495"/>
                  <a:gd name="T5" fmla="*/ 143 h 143"/>
                  <a:gd name="T6" fmla="*/ 493 w 495"/>
                  <a:gd name="T7" fmla="*/ 143 h 143"/>
                  <a:gd name="T8" fmla="*/ 495 w 495"/>
                  <a:gd name="T9" fmla="*/ 76 h 143"/>
                  <a:gd name="T10" fmla="*/ 493 w 495"/>
                  <a:gd name="T11" fmla="*/ 0 h 143"/>
                </a:gdLst>
                <a:ahLst/>
                <a:cxnLst>
                  <a:cxn ang="0">
                    <a:pos x="T0" y="T1"/>
                  </a:cxn>
                  <a:cxn ang="0">
                    <a:pos x="T2" y="T3"/>
                  </a:cxn>
                  <a:cxn ang="0">
                    <a:pos x="T4" y="T5"/>
                  </a:cxn>
                  <a:cxn ang="0">
                    <a:pos x="T6" y="T7"/>
                  </a:cxn>
                  <a:cxn ang="0">
                    <a:pos x="T8" y="T9"/>
                  </a:cxn>
                  <a:cxn ang="0">
                    <a:pos x="T10" y="T11"/>
                  </a:cxn>
                </a:cxnLst>
                <a:rect l="0" t="0" r="r" b="b"/>
                <a:pathLst>
                  <a:path w="495" h="143">
                    <a:moveTo>
                      <a:pt x="493" y="0"/>
                    </a:moveTo>
                    <a:cubicBezTo>
                      <a:pt x="0" y="0"/>
                      <a:pt x="0" y="0"/>
                      <a:pt x="0" y="0"/>
                    </a:cubicBezTo>
                    <a:cubicBezTo>
                      <a:pt x="0" y="143"/>
                      <a:pt x="0" y="143"/>
                      <a:pt x="0" y="143"/>
                    </a:cubicBezTo>
                    <a:cubicBezTo>
                      <a:pt x="493" y="143"/>
                      <a:pt x="493" y="143"/>
                      <a:pt x="493" y="143"/>
                    </a:cubicBezTo>
                    <a:cubicBezTo>
                      <a:pt x="495" y="120"/>
                      <a:pt x="495" y="98"/>
                      <a:pt x="495" y="76"/>
                    </a:cubicBezTo>
                    <a:cubicBezTo>
                      <a:pt x="495" y="50"/>
                      <a:pt x="494" y="25"/>
                      <a:pt x="493" y="0"/>
                    </a:cubicBezTo>
                  </a:path>
                </a:pathLst>
              </a:custGeom>
              <a:solidFill>
                <a:srgbClr val="AAD0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84" name="îṧ1ïḋé">
                <a:extLst>
                  <a:ext uri="{FF2B5EF4-FFF2-40B4-BE49-F238E27FC236}">
                    <a16:creationId xmlns="" xmlns:a16="http://schemas.microsoft.com/office/drawing/2014/main" id="{A27E16B7-485E-4987-B528-E6E045FF6E58}"/>
                  </a:ext>
                </a:extLst>
              </p:cNvPr>
              <p:cNvSpPr/>
              <p:nvPr/>
            </p:nvSpPr>
            <p:spPr bwMode="auto">
              <a:xfrm>
                <a:off x="5687429" y="3595863"/>
                <a:ext cx="509268" cy="94909"/>
              </a:xfrm>
              <a:custGeom>
                <a:avLst/>
                <a:gdLst>
                  <a:gd name="T0" fmla="*/ 768 w 768"/>
                  <a:gd name="T1" fmla="*/ 0 h 143"/>
                  <a:gd name="T2" fmla="*/ 0 w 768"/>
                  <a:gd name="T3" fmla="*/ 0 h 143"/>
                  <a:gd name="T4" fmla="*/ 0 w 768"/>
                  <a:gd name="T5" fmla="*/ 143 h 143"/>
                  <a:gd name="T6" fmla="*/ 729 w 768"/>
                  <a:gd name="T7" fmla="*/ 143 h 143"/>
                  <a:gd name="T8" fmla="*/ 768 w 768"/>
                  <a:gd name="T9" fmla="*/ 0 h 143"/>
                </a:gdLst>
                <a:ahLst/>
                <a:cxnLst>
                  <a:cxn ang="0">
                    <a:pos x="T0" y="T1"/>
                  </a:cxn>
                  <a:cxn ang="0">
                    <a:pos x="T2" y="T3"/>
                  </a:cxn>
                  <a:cxn ang="0">
                    <a:pos x="T4" y="T5"/>
                  </a:cxn>
                  <a:cxn ang="0">
                    <a:pos x="T6" y="T7"/>
                  </a:cxn>
                  <a:cxn ang="0">
                    <a:pos x="T8" y="T9"/>
                  </a:cxn>
                </a:cxnLst>
                <a:rect l="0" t="0" r="r" b="b"/>
                <a:pathLst>
                  <a:path w="768" h="143">
                    <a:moveTo>
                      <a:pt x="768" y="0"/>
                    </a:moveTo>
                    <a:cubicBezTo>
                      <a:pt x="0" y="0"/>
                      <a:pt x="0" y="0"/>
                      <a:pt x="0" y="0"/>
                    </a:cubicBezTo>
                    <a:cubicBezTo>
                      <a:pt x="0" y="143"/>
                      <a:pt x="0" y="143"/>
                      <a:pt x="0" y="143"/>
                    </a:cubicBezTo>
                    <a:cubicBezTo>
                      <a:pt x="729" y="143"/>
                      <a:pt x="729" y="143"/>
                      <a:pt x="729" y="143"/>
                    </a:cubicBezTo>
                    <a:cubicBezTo>
                      <a:pt x="745" y="97"/>
                      <a:pt x="758" y="49"/>
                      <a:pt x="768" y="0"/>
                    </a:cubicBezTo>
                  </a:path>
                </a:pathLst>
              </a:custGeom>
              <a:solidFill>
                <a:srgbClr val="AAD0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85" name="ïṡḻíde">
                <a:extLst>
                  <a:ext uri="{FF2B5EF4-FFF2-40B4-BE49-F238E27FC236}">
                    <a16:creationId xmlns="" xmlns:a16="http://schemas.microsoft.com/office/drawing/2014/main" id="{2F9ABD92-E09F-4E11-9556-630B9BDC49DA}"/>
                  </a:ext>
                </a:extLst>
              </p:cNvPr>
              <p:cNvSpPr/>
              <p:nvPr/>
            </p:nvSpPr>
            <p:spPr bwMode="auto">
              <a:xfrm>
                <a:off x="5767292" y="3822719"/>
                <a:ext cx="344913" cy="94909"/>
              </a:xfrm>
              <a:custGeom>
                <a:avLst/>
                <a:gdLst>
                  <a:gd name="T0" fmla="*/ 521 w 521"/>
                  <a:gd name="T1" fmla="*/ 0 h 143"/>
                  <a:gd name="T2" fmla="*/ 0 w 521"/>
                  <a:gd name="T3" fmla="*/ 0 h 143"/>
                  <a:gd name="T4" fmla="*/ 0 w 521"/>
                  <a:gd name="T5" fmla="*/ 143 h 143"/>
                  <a:gd name="T6" fmla="*/ 427 w 521"/>
                  <a:gd name="T7" fmla="*/ 143 h 143"/>
                  <a:gd name="T8" fmla="*/ 521 w 521"/>
                  <a:gd name="T9" fmla="*/ 0 h 143"/>
                </a:gdLst>
                <a:ahLst/>
                <a:cxnLst>
                  <a:cxn ang="0">
                    <a:pos x="T0" y="T1"/>
                  </a:cxn>
                  <a:cxn ang="0">
                    <a:pos x="T2" y="T3"/>
                  </a:cxn>
                  <a:cxn ang="0">
                    <a:pos x="T4" y="T5"/>
                  </a:cxn>
                  <a:cxn ang="0">
                    <a:pos x="T6" y="T7"/>
                  </a:cxn>
                  <a:cxn ang="0">
                    <a:pos x="T8" y="T9"/>
                  </a:cxn>
                </a:cxnLst>
                <a:rect l="0" t="0" r="r" b="b"/>
                <a:pathLst>
                  <a:path w="521" h="143">
                    <a:moveTo>
                      <a:pt x="521" y="0"/>
                    </a:moveTo>
                    <a:cubicBezTo>
                      <a:pt x="0" y="0"/>
                      <a:pt x="0" y="0"/>
                      <a:pt x="0" y="0"/>
                    </a:cubicBezTo>
                    <a:cubicBezTo>
                      <a:pt x="0" y="143"/>
                      <a:pt x="0" y="143"/>
                      <a:pt x="0" y="143"/>
                    </a:cubicBezTo>
                    <a:cubicBezTo>
                      <a:pt x="427" y="143"/>
                      <a:pt x="427" y="143"/>
                      <a:pt x="427" y="143"/>
                    </a:cubicBezTo>
                    <a:cubicBezTo>
                      <a:pt x="462" y="97"/>
                      <a:pt x="494" y="49"/>
                      <a:pt x="521" y="0"/>
                    </a:cubicBezTo>
                  </a:path>
                </a:pathLst>
              </a:custGeom>
              <a:solidFill>
                <a:srgbClr val="AAD0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86" name="işḷíḋe">
                <a:extLst>
                  <a:ext uri="{FF2B5EF4-FFF2-40B4-BE49-F238E27FC236}">
                    <a16:creationId xmlns="" xmlns:a16="http://schemas.microsoft.com/office/drawing/2014/main" id="{3A1142CF-BE53-4090-B7F3-B36BD0CF7AF1}"/>
                  </a:ext>
                </a:extLst>
              </p:cNvPr>
              <p:cNvSpPr/>
              <p:nvPr/>
            </p:nvSpPr>
            <p:spPr bwMode="auto">
              <a:xfrm>
                <a:off x="4764960" y="3026409"/>
                <a:ext cx="1447941" cy="1194464"/>
              </a:xfrm>
              <a:custGeom>
                <a:avLst/>
                <a:gdLst>
                  <a:gd name="T0" fmla="*/ 1005 w 2185"/>
                  <a:gd name="T1" fmla="*/ 1804 h 1804"/>
                  <a:gd name="T2" fmla="*/ 1005 w 2185"/>
                  <a:gd name="T3" fmla="*/ 1804 h 1804"/>
                  <a:gd name="T4" fmla="*/ 1005 w 2185"/>
                  <a:gd name="T5" fmla="*/ 1804 h 1804"/>
                  <a:gd name="T6" fmla="*/ 1005 w 2185"/>
                  <a:gd name="T7" fmla="*/ 1804 h 1804"/>
                  <a:gd name="T8" fmla="*/ 1627 w 2185"/>
                  <a:gd name="T9" fmla="*/ 1627 h 1804"/>
                  <a:gd name="T10" fmla="*/ 1005 w 2185"/>
                  <a:gd name="T11" fmla="*/ 1804 h 1804"/>
                  <a:gd name="T12" fmla="*/ 1627 w 2185"/>
                  <a:gd name="T13" fmla="*/ 1627 h 1804"/>
                  <a:gd name="T14" fmla="*/ 5 w 2185"/>
                  <a:gd name="T15" fmla="*/ 1254 h 1804"/>
                  <a:gd name="T16" fmla="*/ 6 w 2185"/>
                  <a:gd name="T17" fmla="*/ 1254 h 1804"/>
                  <a:gd name="T18" fmla="*/ 5 w 2185"/>
                  <a:gd name="T19" fmla="*/ 1254 h 1804"/>
                  <a:gd name="T20" fmla="*/ 0 w 2185"/>
                  <a:gd name="T21" fmla="*/ 1246 h 1804"/>
                  <a:gd name="T22" fmla="*/ 2 w 2185"/>
                  <a:gd name="T23" fmla="*/ 1249 h 1804"/>
                  <a:gd name="T24" fmla="*/ 0 w 2185"/>
                  <a:gd name="T25" fmla="*/ 1246 h 1804"/>
                  <a:gd name="T26" fmla="*/ 2007 w 2185"/>
                  <a:gd name="T27" fmla="*/ 0 h 1804"/>
                  <a:gd name="T28" fmla="*/ 2007 w 2185"/>
                  <a:gd name="T29" fmla="*/ 0 h 1804"/>
                  <a:gd name="T30" fmla="*/ 2007 w 2185"/>
                  <a:gd name="T31" fmla="*/ 0 h 1804"/>
                  <a:gd name="T32" fmla="*/ 2007 w 2185"/>
                  <a:gd name="T33" fmla="*/ 0 h 1804"/>
                  <a:gd name="T34" fmla="*/ 2007 w 2185"/>
                  <a:gd name="T35" fmla="*/ 0 h 1804"/>
                  <a:gd name="T36" fmla="*/ 2037 w 2185"/>
                  <a:gd name="T37" fmla="*/ 51 h 1804"/>
                  <a:gd name="T38" fmla="*/ 2109 w 2185"/>
                  <a:gd name="T39" fmla="*/ 207 h 1804"/>
                  <a:gd name="T40" fmla="*/ 2153 w 2185"/>
                  <a:gd name="T41" fmla="*/ 349 h 1804"/>
                  <a:gd name="T42" fmla="*/ 2183 w 2185"/>
                  <a:gd name="T43" fmla="*/ 546 h 1804"/>
                  <a:gd name="T44" fmla="*/ 2185 w 2185"/>
                  <a:gd name="T45" fmla="*/ 622 h 1804"/>
                  <a:gd name="T46" fmla="*/ 2007 w 2185"/>
                  <a:gd name="T47" fmla="*/ 0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5" h="1804">
                    <a:moveTo>
                      <a:pt x="1005" y="1804"/>
                    </a:moveTo>
                    <a:cubicBezTo>
                      <a:pt x="1005" y="1804"/>
                      <a:pt x="1005" y="1804"/>
                      <a:pt x="1005" y="1804"/>
                    </a:cubicBezTo>
                    <a:cubicBezTo>
                      <a:pt x="1005" y="1804"/>
                      <a:pt x="1005" y="1804"/>
                      <a:pt x="1005" y="1804"/>
                    </a:cubicBezTo>
                    <a:cubicBezTo>
                      <a:pt x="1005" y="1804"/>
                      <a:pt x="1005" y="1804"/>
                      <a:pt x="1005" y="1804"/>
                    </a:cubicBezTo>
                    <a:moveTo>
                      <a:pt x="1627" y="1627"/>
                    </a:moveTo>
                    <a:cubicBezTo>
                      <a:pt x="1433" y="1747"/>
                      <a:pt x="1218" y="1804"/>
                      <a:pt x="1005" y="1804"/>
                    </a:cubicBezTo>
                    <a:cubicBezTo>
                      <a:pt x="1218" y="1804"/>
                      <a:pt x="1433" y="1747"/>
                      <a:pt x="1627" y="1627"/>
                    </a:cubicBezTo>
                    <a:moveTo>
                      <a:pt x="5" y="1254"/>
                    </a:moveTo>
                    <a:cubicBezTo>
                      <a:pt x="5" y="1254"/>
                      <a:pt x="5" y="1254"/>
                      <a:pt x="6" y="1254"/>
                    </a:cubicBezTo>
                    <a:cubicBezTo>
                      <a:pt x="5" y="1254"/>
                      <a:pt x="5" y="1254"/>
                      <a:pt x="5" y="1254"/>
                    </a:cubicBezTo>
                    <a:moveTo>
                      <a:pt x="0" y="1246"/>
                    </a:moveTo>
                    <a:cubicBezTo>
                      <a:pt x="1" y="1247"/>
                      <a:pt x="2" y="1248"/>
                      <a:pt x="2" y="1249"/>
                    </a:cubicBezTo>
                    <a:cubicBezTo>
                      <a:pt x="2" y="1248"/>
                      <a:pt x="1" y="1247"/>
                      <a:pt x="0" y="1246"/>
                    </a:cubicBezTo>
                    <a:moveTo>
                      <a:pt x="2007" y="0"/>
                    </a:moveTo>
                    <a:cubicBezTo>
                      <a:pt x="2007" y="0"/>
                      <a:pt x="2007" y="0"/>
                      <a:pt x="2007" y="0"/>
                    </a:cubicBezTo>
                    <a:cubicBezTo>
                      <a:pt x="2007" y="0"/>
                      <a:pt x="2007" y="0"/>
                      <a:pt x="2007" y="0"/>
                    </a:cubicBezTo>
                    <a:cubicBezTo>
                      <a:pt x="2007" y="0"/>
                      <a:pt x="2007" y="0"/>
                      <a:pt x="2007" y="0"/>
                    </a:cubicBezTo>
                    <a:cubicBezTo>
                      <a:pt x="2007" y="0"/>
                      <a:pt x="2007" y="0"/>
                      <a:pt x="2007" y="0"/>
                    </a:cubicBezTo>
                    <a:cubicBezTo>
                      <a:pt x="2018" y="17"/>
                      <a:pt x="2028" y="34"/>
                      <a:pt x="2037" y="51"/>
                    </a:cubicBezTo>
                    <a:cubicBezTo>
                      <a:pt x="2065" y="102"/>
                      <a:pt x="2089" y="154"/>
                      <a:pt x="2109" y="207"/>
                    </a:cubicBezTo>
                    <a:cubicBezTo>
                      <a:pt x="2127" y="254"/>
                      <a:pt x="2142" y="301"/>
                      <a:pt x="2153" y="349"/>
                    </a:cubicBezTo>
                    <a:cubicBezTo>
                      <a:pt x="2169" y="414"/>
                      <a:pt x="2178" y="480"/>
                      <a:pt x="2183" y="546"/>
                    </a:cubicBezTo>
                    <a:cubicBezTo>
                      <a:pt x="2184" y="571"/>
                      <a:pt x="2185" y="596"/>
                      <a:pt x="2185" y="622"/>
                    </a:cubicBezTo>
                    <a:cubicBezTo>
                      <a:pt x="2185" y="409"/>
                      <a:pt x="2128" y="194"/>
                      <a:pt x="2007" y="0"/>
                    </a:cubicBezTo>
                  </a:path>
                </a:pathLst>
              </a:custGeom>
              <a:solidFill>
                <a:srgbClr val="2F57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87" name="ïşḷïďé">
                <a:extLst>
                  <a:ext uri="{FF2B5EF4-FFF2-40B4-BE49-F238E27FC236}">
                    <a16:creationId xmlns="" xmlns:a16="http://schemas.microsoft.com/office/drawing/2014/main" id="{9E4D272C-4AAD-4BC1-A46D-B87E1A84E976}"/>
                  </a:ext>
                </a:extLst>
              </p:cNvPr>
              <p:cNvSpPr/>
              <p:nvPr/>
            </p:nvSpPr>
            <p:spPr bwMode="auto">
              <a:xfrm>
                <a:off x="4805469" y="2694228"/>
                <a:ext cx="843765" cy="605335"/>
              </a:xfrm>
              <a:custGeom>
                <a:avLst/>
                <a:gdLst>
                  <a:gd name="T0" fmla="*/ 69 w 1272"/>
                  <a:gd name="T1" fmla="*/ 909 h 914"/>
                  <a:gd name="T2" fmla="*/ 4 w 1272"/>
                  <a:gd name="T3" fmla="*/ 823 h 914"/>
                  <a:gd name="T4" fmla="*/ 356 w 1272"/>
                  <a:gd name="T5" fmla="*/ 268 h 914"/>
                  <a:gd name="T6" fmla="*/ 1214 w 1272"/>
                  <a:gd name="T7" fmla="*/ 183 h 914"/>
                  <a:gd name="T8" fmla="*/ 1254 w 1272"/>
                  <a:gd name="T9" fmla="*/ 287 h 914"/>
                  <a:gd name="T10" fmla="*/ 1151 w 1272"/>
                  <a:gd name="T11" fmla="*/ 327 h 914"/>
                  <a:gd name="T12" fmla="*/ 439 w 1272"/>
                  <a:gd name="T13" fmla="*/ 402 h 914"/>
                  <a:gd name="T14" fmla="*/ 160 w 1272"/>
                  <a:gd name="T15" fmla="*/ 840 h 914"/>
                  <a:gd name="T16" fmla="*/ 74 w 1272"/>
                  <a:gd name="T17" fmla="*/ 910 h 914"/>
                  <a:gd name="T18" fmla="*/ 69 w 1272"/>
                  <a:gd name="T19" fmla="*/ 909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2" h="914">
                    <a:moveTo>
                      <a:pt x="69" y="909"/>
                    </a:moveTo>
                    <a:cubicBezTo>
                      <a:pt x="28" y="902"/>
                      <a:pt x="0" y="865"/>
                      <a:pt x="4" y="823"/>
                    </a:cubicBezTo>
                    <a:cubicBezTo>
                      <a:pt x="6" y="809"/>
                      <a:pt x="46" y="462"/>
                      <a:pt x="356" y="268"/>
                    </a:cubicBezTo>
                    <a:cubicBezTo>
                      <a:pt x="788" y="0"/>
                      <a:pt x="1197" y="176"/>
                      <a:pt x="1214" y="183"/>
                    </a:cubicBezTo>
                    <a:cubicBezTo>
                      <a:pt x="1254" y="201"/>
                      <a:pt x="1272" y="247"/>
                      <a:pt x="1254" y="287"/>
                    </a:cubicBezTo>
                    <a:cubicBezTo>
                      <a:pt x="1237" y="327"/>
                      <a:pt x="1191" y="345"/>
                      <a:pt x="1151" y="327"/>
                    </a:cubicBezTo>
                    <a:cubicBezTo>
                      <a:pt x="1137" y="321"/>
                      <a:pt x="798" y="178"/>
                      <a:pt x="439" y="402"/>
                    </a:cubicBezTo>
                    <a:cubicBezTo>
                      <a:pt x="193" y="555"/>
                      <a:pt x="161" y="837"/>
                      <a:pt x="160" y="840"/>
                    </a:cubicBezTo>
                    <a:cubicBezTo>
                      <a:pt x="156" y="883"/>
                      <a:pt x="117" y="914"/>
                      <a:pt x="74" y="910"/>
                    </a:cubicBezTo>
                    <a:cubicBezTo>
                      <a:pt x="72" y="910"/>
                      <a:pt x="71" y="909"/>
                      <a:pt x="69" y="9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88" name="iṥliḋê">
                <a:extLst>
                  <a:ext uri="{FF2B5EF4-FFF2-40B4-BE49-F238E27FC236}">
                    <a16:creationId xmlns="" xmlns:a16="http://schemas.microsoft.com/office/drawing/2014/main" id="{02B39103-CC63-415D-9CB8-37222B7BE9E8}"/>
                  </a:ext>
                </a:extLst>
              </p:cNvPr>
              <p:cNvSpPr/>
              <p:nvPr/>
            </p:nvSpPr>
            <p:spPr bwMode="auto">
              <a:xfrm>
                <a:off x="4553150" y="2564596"/>
                <a:ext cx="1744243" cy="1740770"/>
              </a:xfrm>
              <a:custGeom>
                <a:avLst/>
                <a:gdLst>
                  <a:gd name="T0" fmla="*/ 1114 w 2631"/>
                  <a:gd name="T1" fmla="*/ 2520 h 2631"/>
                  <a:gd name="T2" fmla="*/ 112 w 2631"/>
                  <a:gd name="T3" fmla="*/ 1114 h 2631"/>
                  <a:gd name="T4" fmla="*/ 1517 w 2631"/>
                  <a:gd name="T5" fmla="*/ 111 h 2631"/>
                  <a:gd name="T6" fmla="*/ 2520 w 2631"/>
                  <a:gd name="T7" fmla="*/ 1517 h 2631"/>
                  <a:gd name="T8" fmla="*/ 1114 w 2631"/>
                  <a:gd name="T9" fmla="*/ 2520 h 2631"/>
                  <a:gd name="T10" fmla="*/ 1508 w 2631"/>
                  <a:gd name="T11" fmla="*/ 168 h 2631"/>
                  <a:gd name="T12" fmla="*/ 168 w 2631"/>
                  <a:gd name="T13" fmla="*/ 1123 h 2631"/>
                  <a:gd name="T14" fmla="*/ 1124 w 2631"/>
                  <a:gd name="T15" fmla="*/ 2464 h 2631"/>
                  <a:gd name="T16" fmla="*/ 2464 w 2631"/>
                  <a:gd name="T17" fmla="*/ 1508 h 2631"/>
                  <a:gd name="T18" fmla="*/ 1508 w 2631"/>
                  <a:gd name="T19" fmla="*/ 168 h 2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2631">
                    <a:moveTo>
                      <a:pt x="1114" y="2520"/>
                    </a:moveTo>
                    <a:cubicBezTo>
                      <a:pt x="450" y="2409"/>
                      <a:pt x="0" y="1778"/>
                      <a:pt x="112" y="1114"/>
                    </a:cubicBezTo>
                    <a:cubicBezTo>
                      <a:pt x="223" y="450"/>
                      <a:pt x="853" y="0"/>
                      <a:pt x="1517" y="111"/>
                    </a:cubicBezTo>
                    <a:cubicBezTo>
                      <a:pt x="2181" y="222"/>
                      <a:pt x="2631" y="853"/>
                      <a:pt x="2520" y="1517"/>
                    </a:cubicBezTo>
                    <a:cubicBezTo>
                      <a:pt x="2409" y="2181"/>
                      <a:pt x="1778" y="2631"/>
                      <a:pt x="1114" y="2520"/>
                    </a:cubicBezTo>
                    <a:close/>
                    <a:moveTo>
                      <a:pt x="1508" y="168"/>
                    </a:moveTo>
                    <a:cubicBezTo>
                      <a:pt x="875" y="62"/>
                      <a:pt x="274" y="491"/>
                      <a:pt x="168" y="1123"/>
                    </a:cubicBezTo>
                    <a:cubicBezTo>
                      <a:pt x="62" y="1756"/>
                      <a:pt x="491" y="2358"/>
                      <a:pt x="1124" y="2464"/>
                    </a:cubicBezTo>
                    <a:cubicBezTo>
                      <a:pt x="1757" y="2570"/>
                      <a:pt x="2358" y="2141"/>
                      <a:pt x="2464" y="1508"/>
                    </a:cubicBezTo>
                    <a:cubicBezTo>
                      <a:pt x="2569" y="875"/>
                      <a:pt x="2141" y="274"/>
                      <a:pt x="1508" y="168"/>
                    </a:cubicBezTo>
                    <a:close/>
                  </a:path>
                </a:pathLst>
              </a:custGeom>
              <a:solidFill>
                <a:srgbClr val="09383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89" name="isļídê">
                <a:extLst>
                  <a:ext uri="{FF2B5EF4-FFF2-40B4-BE49-F238E27FC236}">
                    <a16:creationId xmlns="" xmlns:a16="http://schemas.microsoft.com/office/drawing/2014/main" id="{0E6F18B5-6196-437B-81E0-F0D10905AB48}"/>
                  </a:ext>
                </a:extLst>
              </p:cNvPr>
              <p:cNvSpPr/>
              <p:nvPr/>
            </p:nvSpPr>
            <p:spPr bwMode="auto">
              <a:xfrm>
                <a:off x="3055440" y="3914156"/>
                <a:ext cx="1383126" cy="1055573"/>
              </a:xfrm>
              <a:custGeom>
                <a:avLst/>
                <a:gdLst>
                  <a:gd name="T0" fmla="*/ 99 w 2087"/>
                  <a:gd name="T1" fmla="*/ 1377 h 1594"/>
                  <a:gd name="T2" fmla="*/ 190 w 2087"/>
                  <a:gd name="T3" fmla="*/ 920 h 1594"/>
                  <a:gd name="T4" fmla="*/ 1539 w 2087"/>
                  <a:gd name="T5" fmla="*/ 92 h 1594"/>
                  <a:gd name="T6" fmla="*/ 1988 w 2087"/>
                  <a:gd name="T7" fmla="*/ 218 h 1594"/>
                  <a:gd name="T8" fmla="*/ 1897 w 2087"/>
                  <a:gd name="T9" fmla="*/ 675 h 1594"/>
                  <a:gd name="T10" fmla="*/ 547 w 2087"/>
                  <a:gd name="T11" fmla="*/ 1503 h 1594"/>
                  <a:gd name="T12" fmla="*/ 99 w 2087"/>
                  <a:gd name="T13" fmla="*/ 1377 h 1594"/>
                </a:gdLst>
                <a:ahLst/>
                <a:cxnLst>
                  <a:cxn ang="0">
                    <a:pos x="T0" y="T1"/>
                  </a:cxn>
                  <a:cxn ang="0">
                    <a:pos x="T2" y="T3"/>
                  </a:cxn>
                  <a:cxn ang="0">
                    <a:pos x="T4" y="T5"/>
                  </a:cxn>
                  <a:cxn ang="0">
                    <a:pos x="T6" y="T7"/>
                  </a:cxn>
                  <a:cxn ang="0">
                    <a:pos x="T8" y="T9"/>
                  </a:cxn>
                  <a:cxn ang="0">
                    <a:pos x="T10" y="T11"/>
                  </a:cxn>
                  <a:cxn ang="0">
                    <a:pos x="T12" y="T13"/>
                  </a:cxn>
                </a:cxnLst>
                <a:rect l="0" t="0" r="r" b="b"/>
                <a:pathLst>
                  <a:path w="2087" h="1594">
                    <a:moveTo>
                      <a:pt x="99" y="1377"/>
                    </a:moveTo>
                    <a:cubicBezTo>
                      <a:pt x="0" y="1216"/>
                      <a:pt x="41" y="1011"/>
                      <a:pt x="190" y="920"/>
                    </a:cubicBezTo>
                    <a:cubicBezTo>
                      <a:pt x="1539" y="92"/>
                      <a:pt x="1539" y="92"/>
                      <a:pt x="1539" y="92"/>
                    </a:cubicBezTo>
                    <a:cubicBezTo>
                      <a:pt x="1688" y="0"/>
                      <a:pt x="1889" y="57"/>
                      <a:pt x="1988" y="218"/>
                    </a:cubicBezTo>
                    <a:cubicBezTo>
                      <a:pt x="2087" y="379"/>
                      <a:pt x="2046" y="584"/>
                      <a:pt x="1897" y="675"/>
                    </a:cubicBezTo>
                    <a:cubicBezTo>
                      <a:pt x="547" y="1503"/>
                      <a:pt x="547" y="1503"/>
                      <a:pt x="547" y="1503"/>
                    </a:cubicBezTo>
                    <a:cubicBezTo>
                      <a:pt x="399" y="1594"/>
                      <a:pt x="198" y="1538"/>
                      <a:pt x="99" y="1377"/>
                    </a:cubicBezTo>
                    <a:close/>
                  </a:path>
                </a:pathLst>
              </a:custGeom>
              <a:solidFill>
                <a:srgbClr val="10151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grpSp>
    </p:spTree>
    <p:extLst>
      <p:ext uri="{BB962C8B-B14F-4D97-AF65-F5344CB8AC3E}">
        <p14:creationId xmlns:p14="http://schemas.microsoft.com/office/powerpoint/2010/main" val="182310234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246630" y="1201420"/>
            <a:ext cx="2290646" cy="1003608"/>
          </a:xfrm>
          <a:prstGeom prst="rect">
            <a:avLst/>
          </a:prstGeom>
          <a:noFill/>
        </p:spPr>
        <p:txBody>
          <a:bodyPr wrap="square" rtlCol="0">
            <a:spAutoFit/>
          </a:bodyPr>
          <a:lstStyle/>
          <a:p>
            <a:pPr>
              <a:lnSpc>
                <a:spcPct val="120000"/>
              </a:lnSpc>
            </a:pPr>
            <a:r>
              <a:rPr lang="zh-CN" altLang="en-US" sz="5400" b="1" dirty="0" smtClean="0">
                <a:solidFill>
                  <a:srgbClr val="3B6058"/>
                </a:solidFill>
                <a:cs typeface="+mn-ea"/>
                <a:sym typeface="+mn-lt"/>
              </a:rPr>
              <a:t>结束语</a:t>
            </a:r>
            <a:endParaRPr lang="zh-CN" altLang="en-US" sz="5400" b="1" dirty="0">
              <a:solidFill>
                <a:srgbClr val="3B6058"/>
              </a:solidFill>
              <a:cs typeface="+mn-ea"/>
              <a:sym typeface="+mn-lt"/>
            </a:endParaRPr>
          </a:p>
        </p:txBody>
      </p:sp>
      <p:sp>
        <p:nvSpPr>
          <p:cNvPr id="10" name="文本框 9"/>
          <p:cNvSpPr txBox="1"/>
          <p:nvPr/>
        </p:nvSpPr>
        <p:spPr>
          <a:xfrm>
            <a:off x="1659201" y="2183094"/>
            <a:ext cx="7659459" cy="2553335"/>
          </a:xfrm>
          <a:prstGeom prst="rect">
            <a:avLst/>
          </a:prstGeom>
          <a:noFill/>
        </p:spPr>
        <p:txBody>
          <a:bodyPr wrap="square" rtlCol="0">
            <a:spAutoFit/>
          </a:bodyPr>
          <a:lstStyle/>
          <a:p>
            <a:pPr>
              <a:lnSpc>
                <a:spcPct val="200000"/>
              </a:lnSpc>
            </a:pPr>
            <a:r>
              <a:rPr lang="zh-CN" altLang="en-US" sz="2000" dirty="0">
                <a:solidFill>
                  <a:srgbClr val="3B6058"/>
                </a:solidFill>
                <a:cs typeface="+mn-ea"/>
                <a:sym typeface="+mn-lt"/>
              </a:rPr>
              <a:t>在领导的关怀指导和各位老师的帮助下，使我这个刚走出校园，</a:t>
            </a:r>
          </a:p>
          <a:p>
            <a:pPr>
              <a:lnSpc>
                <a:spcPct val="200000"/>
              </a:lnSpc>
            </a:pPr>
            <a:r>
              <a:rPr lang="zh-CN" altLang="en-US" sz="2000" dirty="0">
                <a:solidFill>
                  <a:srgbClr val="3B6058"/>
                </a:solidFill>
                <a:cs typeface="+mn-ea"/>
                <a:sym typeface="+mn-lt"/>
              </a:rPr>
              <a:t>又重新走进校园，只有理论而没有实践的新教师学会了很多东西，成功地实现了从学生到老师的转变，</a:t>
            </a:r>
          </a:p>
          <a:p>
            <a:pPr>
              <a:lnSpc>
                <a:spcPct val="200000"/>
              </a:lnSpc>
            </a:pPr>
            <a:r>
              <a:rPr lang="zh-CN" altLang="en-US" sz="2000" dirty="0">
                <a:solidFill>
                  <a:srgbClr val="3B6058"/>
                </a:solidFill>
                <a:cs typeface="+mn-ea"/>
                <a:sym typeface="+mn-lt"/>
              </a:rPr>
              <a:t>工作得到了实践锻炼，思想认识也有了极大的提高。</a:t>
            </a:r>
          </a:p>
        </p:txBody>
      </p:sp>
    </p:spTree>
    <p:extLst>
      <p:ext uri="{BB962C8B-B14F-4D97-AF65-F5344CB8AC3E}">
        <p14:creationId xmlns:p14="http://schemas.microsoft.com/office/powerpoint/2010/main" val="357979160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bd93ae46836b505cc426bd460fec12bd"/>
          <p:cNvPicPr>
            <a:picLocks noChangeAspect="1"/>
          </p:cNvPicPr>
          <p:nvPr/>
        </p:nvPicPr>
        <p:blipFill>
          <a:blip r:embed="rId3"/>
          <a:stretch>
            <a:fillRect/>
          </a:stretch>
        </p:blipFill>
        <p:spPr>
          <a:xfrm>
            <a:off x="-778510" y="-423545"/>
            <a:ext cx="7698740" cy="7698740"/>
          </a:xfrm>
          <a:prstGeom prst="rect">
            <a:avLst/>
          </a:prstGeom>
        </p:spPr>
      </p:pic>
      <p:grpSp>
        <p:nvGrpSpPr>
          <p:cNvPr id="21" name="组合 20"/>
          <p:cNvGrpSpPr/>
          <p:nvPr/>
        </p:nvGrpSpPr>
        <p:grpSpPr>
          <a:xfrm>
            <a:off x="6095885" y="2062956"/>
            <a:ext cx="5763490" cy="1547178"/>
            <a:chOff x="3255817" y="2678717"/>
            <a:chExt cx="5763490" cy="1547178"/>
          </a:xfrm>
        </p:grpSpPr>
        <p:sp>
          <p:nvSpPr>
            <p:cNvPr id="18" name="文本框 17"/>
            <p:cNvSpPr txBox="1"/>
            <p:nvPr/>
          </p:nvSpPr>
          <p:spPr>
            <a:xfrm>
              <a:off x="3255817" y="2678717"/>
              <a:ext cx="5680363" cy="11079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6600" b="1" dirty="0" smtClean="0">
                  <a:solidFill>
                    <a:srgbClr val="3B6058"/>
                  </a:solidFill>
                  <a:cs typeface="+mn-ea"/>
                  <a:sym typeface="+mn-lt"/>
                </a:rPr>
                <a:t>感谢您的聆听</a:t>
              </a:r>
              <a:endParaRPr lang="zh-CN" altLang="en-US" sz="6600" b="1" dirty="0">
                <a:solidFill>
                  <a:srgbClr val="3B6058"/>
                </a:solidFill>
                <a:cs typeface="+mn-ea"/>
                <a:sym typeface="+mn-lt"/>
              </a:endParaRPr>
            </a:p>
          </p:txBody>
        </p:sp>
        <p:sp>
          <p:nvSpPr>
            <p:cNvPr id="20" name="文本框 19"/>
            <p:cNvSpPr txBox="1"/>
            <p:nvPr/>
          </p:nvSpPr>
          <p:spPr>
            <a:xfrm>
              <a:off x="3269668" y="3856563"/>
              <a:ext cx="574963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smtClean="0">
                  <a:solidFill>
                    <a:srgbClr val="3B6058"/>
                  </a:solidFill>
                  <a:cs typeface="+mn-ea"/>
                  <a:sym typeface="+mn-lt"/>
                </a:rPr>
                <a:t>教师工</a:t>
              </a:r>
              <a:r>
                <a:rPr lang="zh-CN" altLang="en-US" dirty="0">
                  <a:solidFill>
                    <a:srgbClr val="3B6058"/>
                  </a:solidFill>
                  <a:cs typeface="+mn-ea"/>
                  <a:sym typeface="+mn-lt"/>
                </a:rPr>
                <a:t>作总结 工作汇报  清新简约</a:t>
              </a:r>
              <a:r>
                <a:rPr lang="en-US" altLang="zh-CN" dirty="0">
                  <a:solidFill>
                    <a:srgbClr val="3B6058"/>
                  </a:solidFill>
                  <a:cs typeface="+mn-ea"/>
                  <a:sym typeface="+mn-lt"/>
                </a:rPr>
                <a:t>PPT</a:t>
              </a:r>
              <a:r>
                <a:rPr lang="zh-CN" altLang="en-US" dirty="0">
                  <a:solidFill>
                    <a:srgbClr val="3B6058"/>
                  </a:solidFill>
                  <a:cs typeface="+mn-ea"/>
                  <a:sym typeface="+mn-lt"/>
                </a:rPr>
                <a:t>模板 </a:t>
              </a:r>
            </a:p>
          </p:txBody>
        </p:sp>
      </p:grpSp>
      <p:sp>
        <p:nvSpPr>
          <p:cNvPr id="22" name="矩形: 圆角 21"/>
          <p:cNvSpPr/>
          <p:nvPr/>
        </p:nvSpPr>
        <p:spPr>
          <a:xfrm>
            <a:off x="6463088" y="3911023"/>
            <a:ext cx="5043054" cy="471055"/>
          </a:xfrm>
          <a:prstGeom prst="round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zh-CN" altLang="en-US" sz="1600" b="1" dirty="0">
                <a:solidFill>
                  <a:srgbClr val="FFFFFF"/>
                </a:solidFill>
                <a:cs typeface="+mn-ea"/>
                <a:sym typeface="+mn-lt"/>
              </a:rPr>
              <a:t>汇报人</a:t>
            </a:r>
            <a:r>
              <a:rPr lang="zh-CN" altLang="en-US" sz="1600" b="1" dirty="0" smtClean="0">
                <a:solidFill>
                  <a:srgbClr val="FFFFFF"/>
                </a:solidFill>
                <a:cs typeface="+mn-ea"/>
                <a:sym typeface="+mn-lt"/>
              </a:rPr>
              <a:t>：</a:t>
            </a:r>
            <a:r>
              <a:rPr lang="zh-CN" altLang="en-US" sz="1600" b="1" dirty="0">
                <a:solidFill>
                  <a:srgbClr val="FFFFFF"/>
                </a:solidFill>
                <a:cs typeface="+mn-ea"/>
                <a:sym typeface="+mn-lt"/>
              </a:rPr>
              <a:t>优品</a:t>
            </a:r>
            <a:r>
              <a:rPr lang="en-US" altLang="zh-CN" sz="1600" b="1" dirty="0" smtClean="0">
                <a:solidFill>
                  <a:srgbClr val="FFFFFF"/>
                </a:solidFill>
                <a:cs typeface="+mn-ea"/>
                <a:sym typeface="+mn-lt"/>
              </a:rPr>
              <a:t>PPT</a:t>
            </a:r>
            <a:r>
              <a:rPr lang="zh-CN" altLang="en-US" sz="1600" b="1" dirty="0" smtClean="0">
                <a:solidFill>
                  <a:srgbClr val="FFFFFF"/>
                </a:solidFill>
                <a:cs typeface="+mn-ea"/>
                <a:sym typeface="+mn-lt"/>
              </a:rPr>
              <a:t>  </a:t>
            </a:r>
            <a:r>
              <a:rPr lang="zh-CN" altLang="en-US" sz="1600" b="1" dirty="0">
                <a:solidFill>
                  <a:srgbClr val="FFFFFF"/>
                </a:solidFill>
                <a:cs typeface="+mn-ea"/>
                <a:sym typeface="+mn-lt"/>
              </a:rPr>
              <a:t>时间：</a:t>
            </a:r>
            <a:r>
              <a:rPr lang="en-US" altLang="zh-CN" sz="1600" b="1" dirty="0">
                <a:solidFill>
                  <a:srgbClr val="FFFFFF"/>
                </a:solidFill>
                <a:cs typeface="+mn-ea"/>
                <a:sym typeface="+mn-lt"/>
              </a:rPr>
              <a:t>20XX</a:t>
            </a:r>
            <a:r>
              <a:rPr lang="zh-CN" altLang="en-US" sz="1600" b="1" dirty="0">
                <a:solidFill>
                  <a:srgbClr val="FFFFFF"/>
                </a:solidFill>
                <a:cs typeface="+mn-ea"/>
                <a:sym typeface="+mn-lt"/>
              </a:rPr>
              <a:t>年</a:t>
            </a:r>
            <a:r>
              <a:rPr lang="en-US" altLang="zh-CN" sz="1600" b="1" dirty="0">
                <a:solidFill>
                  <a:srgbClr val="FFFFFF"/>
                </a:solidFill>
                <a:cs typeface="+mn-ea"/>
                <a:sym typeface="+mn-lt"/>
              </a:rPr>
              <a:t>1</a:t>
            </a:r>
            <a:r>
              <a:rPr lang="zh-CN" altLang="en-US" sz="1600" b="1" dirty="0">
                <a:solidFill>
                  <a:srgbClr val="FFFFFF"/>
                </a:solidFill>
                <a:cs typeface="+mn-ea"/>
                <a:sym typeface="+mn-lt"/>
              </a:rPr>
              <a:t>月</a:t>
            </a:r>
          </a:p>
        </p:txBody>
      </p:sp>
    </p:spTree>
    <p:extLst>
      <p:ext uri="{BB962C8B-B14F-4D97-AF65-F5344CB8AC3E}">
        <p14:creationId xmlns:p14="http://schemas.microsoft.com/office/powerpoint/2010/main" val="277078802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620" y="667385"/>
            <a:ext cx="4296410" cy="5523230"/>
          </a:xfrm>
          <a:prstGeom prst="rect">
            <a:avLst/>
          </a:prstGeom>
        </p:spPr>
      </p:pic>
      <p:sp>
        <p:nvSpPr>
          <p:cNvPr id="37" name="圆角矩形 15"/>
          <p:cNvSpPr/>
          <p:nvPr/>
        </p:nvSpPr>
        <p:spPr>
          <a:xfrm>
            <a:off x="5352428" y="1820398"/>
            <a:ext cx="1035935" cy="601883"/>
          </a:xfrm>
          <a:prstGeom prst="roundRect">
            <a:avLst/>
          </a:prstGeom>
          <a:solidFill>
            <a:srgbClr val="3B60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cs typeface="+mn-ea"/>
              <a:sym typeface="+mn-lt"/>
            </a:endParaRPr>
          </a:p>
        </p:txBody>
      </p:sp>
      <p:sp>
        <p:nvSpPr>
          <p:cNvPr id="38" name="圆角矩形 16"/>
          <p:cNvSpPr/>
          <p:nvPr/>
        </p:nvSpPr>
        <p:spPr>
          <a:xfrm>
            <a:off x="5352428" y="2639307"/>
            <a:ext cx="1035935" cy="601883"/>
          </a:xfrm>
          <a:prstGeom prst="roundRect">
            <a:avLst/>
          </a:prstGeom>
          <a:solidFill>
            <a:srgbClr val="3B60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465" b="1" dirty="0">
              <a:cs typeface="+mn-ea"/>
              <a:sym typeface="+mn-lt"/>
            </a:endParaRPr>
          </a:p>
        </p:txBody>
      </p:sp>
      <p:sp>
        <p:nvSpPr>
          <p:cNvPr id="39" name="圆角矩形 17"/>
          <p:cNvSpPr/>
          <p:nvPr/>
        </p:nvSpPr>
        <p:spPr>
          <a:xfrm>
            <a:off x="5352428" y="3458215"/>
            <a:ext cx="1035935" cy="601883"/>
          </a:xfrm>
          <a:prstGeom prst="roundRect">
            <a:avLst/>
          </a:prstGeom>
          <a:solidFill>
            <a:srgbClr val="3B60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cs typeface="+mn-ea"/>
              <a:sym typeface="+mn-lt"/>
            </a:endParaRPr>
          </a:p>
        </p:txBody>
      </p:sp>
      <p:sp>
        <p:nvSpPr>
          <p:cNvPr id="40" name="圆角矩形 18"/>
          <p:cNvSpPr/>
          <p:nvPr/>
        </p:nvSpPr>
        <p:spPr>
          <a:xfrm>
            <a:off x="5352428" y="4277124"/>
            <a:ext cx="1035935" cy="601883"/>
          </a:xfrm>
          <a:prstGeom prst="roundRect">
            <a:avLst/>
          </a:prstGeom>
          <a:solidFill>
            <a:srgbClr val="3B60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cs typeface="+mn-ea"/>
              <a:sym typeface="+mn-lt"/>
            </a:endParaRPr>
          </a:p>
        </p:txBody>
      </p:sp>
      <p:sp>
        <p:nvSpPr>
          <p:cNvPr id="41" name="椭圆 80"/>
          <p:cNvSpPr/>
          <p:nvPr/>
        </p:nvSpPr>
        <p:spPr bwMode="auto">
          <a:xfrm>
            <a:off x="5485925" y="1793651"/>
            <a:ext cx="764185" cy="693355"/>
          </a:xfrm>
          <a:prstGeom prst="ellipse">
            <a:avLst/>
          </a:prstGeom>
          <a:noFill/>
          <a:ln w="25400" cap="flat" cmpd="sng" algn="ctr">
            <a:noFill/>
            <a:prstDash val="solid"/>
          </a:ln>
          <a:effectLst>
            <a:innerShdw blurRad="63500" dist="25400" dir="18660000">
              <a:prstClr val="black">
                <a:alpha val="35000"/>
              </a:prstClr>
            </a:innerShdw>
          </a:effectLst>
        </p:spPr>
        <p:txBody>
          <a:bodyPr lIns="68580" tIns="34291" rIns="68580" bIns="3429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400" b="1" kern="0" dirty="0">
                <a:solidFill>
                  <a:srgbClr val="FFFFFF"/>
                </a:solidFill>
                <a:effectLst>
                  <a:outerShdw blurRad="38100" dist="38100" dir="2700000" algn="tl">
                    <a:srgbClr val="000000">
                      <a:alpha val="43137"/>
                    </a:srgbClr>
                  </a:outerShdw>
                </a:effectLst>
                <a:latin typeface="+mn-lt"/>
                <a:ea typeface="+mn-ea"/>
                <a:cs typeface="+mn-ea"/>
                <a:sym typeface="+mn-lt"/>
              </a:rPr>
              <a:t>01</a:t>
            </a:r>
            <a:endParaRPr lang="zh-CN" altLang="en-US" sz="2800" b="1" kern="0" dirty="0">
              <a:solidFill>
                <a:srgbClr val="FFFFFF"/>
              </a:solidFill>
              <a:effectLst>
                <a:outerShdw blurRad="38100" dist="38100" dir="2700000" algn="tl">
                  <a:srgbClr val="000000">
                    <a:alpha val="43137"/>
                  </a:srgbClr>
                </a:outerShdw>
              </a:effectLst>
              <a:latin typeface="+mn-lt"/>
              <a:ea typeface="+mn-ea"/>
              <a:cs typeface="+mn-ea"/>
              <a:sym typeface="+mn-lt"/>
            </a:endParaRPr>
          </a:p>
        </p:txBody>
      </p:sp>
      <p:sp>
        <p:nvSpPr>
          <p:cNvPr id="42" name="椭圆 80"/>
          <p:cNvSpPr/>
          <p:nvPr/>
        </p:nvSpPr>
        <p:spPr bwMode="auto">
          <a:xfrm>
            <a:off x="5485925" y="2593570"/>
            <a:ext cx="764185" cy="693355"/>
          </a:xfrm>
          <a:prstGeom prst="ellipse">
            <a:avLst/>
          </a:prstGeom>
          <a:noFill/>
          <a:ln w="25400" cap="flat" cmpd="sng" algn="ctr">
            <a:noFill/>
            <a:prstDash val="solid"/>
          </a:ln>
          <a:effectLst>
            <a:innerShdw blurRad="63500" dist="25400" dir="18660000">
              <a:prstClr val="black">
                <a:alpha val="35000"/>
              </a:prstClr>
            </a:innerShdw>
          </a:effectLst>
        </p:spPr>
        <p:txBody>
          <a:bodyPr lIns="68580" tIns="34291" rIns="68580" bIns="3429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400" b="1" kern="0" dirty="0">
                <a:solidFill>
                  <a:srgbClr val="FFFFFF"/>
                </a:solidFill>
                <a:effectLst>
                  <a:outerShdw blurRad="38100" dist="38100" dir="2700000" algn="tl">
                    <a:srgbClr val="000000">
                      <a:alpha val="43137"/>
                    </a:srgbClr>
                  </a:outerShdw>
                </a:effectLst>
                <a:latin typeface="+mn-lt"/>
                <a:ea typeface="+mn-ea"/>
                <a:cs typeface="+mn-ea"/>
                <a:sym typeface="+mn-lt"/>
              </a:rPr>
              <a:t>02</a:t>
            </a:r>
            <a:endParaRPr lang="zh-CN" altLang="en-US" sz="2800" b="1" kern="0" dirty="0">
              <a:solidFill>
                <a:srgbClr val="FFFFFF"/>
              </a:solidFill>
              <a:effectLst>
                <a:outerShdw blurRad="38100" dist="38100" dir="2700000" algn="tl">
                  <a:srgbClr val="000000">
                    <a:alpha val="43137"/>
                  </a:srgbClr>
                </a:outerShdw>
              </a:effectLst>
              <a:latin typeface="+mn-lt"/>
              <a:ea typeface="+mn-ea"/>
              <a:cs typeface="+mn-ea"/>
              <a:sym typeface="+mn-lt"/>
            </a:endParaRPr>
          </a:p>
        </p:txBody>
      </p:sp>
      <p:sp>
        <p:nvSpPr>
          <p:cNvPr id="43" name="椭圆 80"/>
          <p:cNvSpPr/>
          <p:nvPr/>
        </p:nvSpPr>
        <p:spPr bwMode="auto">
          <a:xfrm>
            <a:off x="5485925" y="3412479"/>
            <a:ext cx="764185" cy="693355"/>
          </a:xfrm>
          <a:prstGeom prst="ellipse">
            <a:avLst/>
          </a:prstGeom>
          <a:noFill/>
          <a:ln w="25400" cap="flat" cmpd="sng" algn="ctr">
            <a:noFill/>
            <a:prstDash val="solid"/>
          </a:ln>
          <a:effectLst>
            <a:innerShdw blurRad="63500" dist="25400" dir="18660000">
              <a:prstClr val="black">
                <a:alpha val="35000"/>
              </a:prstClr>
            </a:innerShdw>
          </a:effectLst>
        </p:spPr>
        <p:txBody>
          <a:bodyPr lIns="68580" tIns="34291" rIns="68580" bIns="3429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400" b="1" kern="0" dirty="0">
                <a:solidFill>
                  <a:srgbClr val="FFFFFF"/>
                </a:solidFill>
                <a:effectLst>
                  <a:outerShdw blurRad="38100" dist="38100" dir="2700000" algn="tl">
                    <a:srgbClr val="000000">
                      <a:alpha val="43137"/>
                    </a:srgbClr>
                  </a:outerShdw>
                </a:effectLst>
                <a:latin typeface="+mn-lt"/>
                <a:ea typeface="+mn-ea"/>
                <a:cs typeface="+mn-ea"/>
                <a:sym typeface="+mn-lt"/>
              </a:rPr>
              <a:t>03</a:t>
            </a:r>
            <a:endParaRPr lang="zh-CN" altLang="en-US" sz="2800" b="1" kern="0" dirty="0">
              <a:solidFill>
                <a:srgbClr val="FFFFFF"/>
              </a:solidFill>
              <a:effectLst>
                <a:outerShdw blurRad="38100" dist="38100" dir="2700000" algn="tl">
                  <a:srgbClr val="000000">
                    <a:alpha val="43137"/>
                  </a:srgbClr>
                </a:outerShdw>
              </a:effectLst>
              <a:latin typeface="+mn-lt"/>
              <a:ea typeface="+mn-ea"/>
              <a:cs typeface="+mn-ea"/>
              <a:sym typeface="+mn-lt"/>
            </a:endParaRPr>
          </a:p>
        </p:txBody>
      </p:sp>
      <p:sp>
        <p:nvSpPr>
          <p:cNvPr id="44" name="椭圆 80"/>
          <p:cNvSpPr/>
          <p:nvPr/>
        </p:nvSpPr>
        <p:spPr bwMode="auto">
          <a:xfrm>
            <a:off x="5485925" y="4249636"/>
            <a:ext cx="764185" cy="693355"/>
          </a:xfrm>
          <a:prstGeom prst="ellipse">
            <a:avLst/>
          </a:prstGeom>
          <a:noFill/>
          <a:ln w="25400" cap="flat" cmpd="sng" algn="ctr">
            <a:noFill/>
            <a:prstDash val="solid"/>
          </a:ln>
          <a:effectLst>
            <a:innerShdw blurRad="63500" dist="25400" dir="18660000">
              <a:prstClr val="black">
                <a:alpha val="35000"/>
              </a:prstClr>
            </a:innerShdw>
          </a:effectLst>
        </p:spPr>
        <p:txBody>
          <a:bodyPr lIns="68580" tIns="34291" rIns="68580" bIns="3429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400" b="1" kern="0" dirty="0">
                <a:solidFill>
                  <a:srgbClr val="FFFFFF"/>
                </a:solidFill>
                <a:effectLst>
                  <a:outerShdw blurRad="38100" dist="38100" dir="2700000" algn="tl">
                    <a:srgbClr val="000000">
                      <a:alpha val="43137"/>
                    </a:srgbClr>
                  </a:outerShdw>
                </a:effectLst>
                <a:latin typeface="+mn-lt"/>
                <a:ea typeface="+mn-ea"/>
                <a:cs typeface="+mn-ea"/>
                <a:sym typeface="+mn-lt"/>
              </a:rPr>
              <a:t>04</a:t>
            </a:r>
            <a:endParaRPr lang="zh-CN" altLang="en-US" sz="2800" b="1" kern="0" dirty="0">
              <a:solidFill>
                <a:srgbClr val="FFFFFF"/>
              </a:solidFill>
              <a:effectLst>
                <a:outerShdw blurRad="38100" dist="38100" dir="2700000" algn="tl">
                  <a:srgbClr val="000000">
                    <a:alpha val="43137"/>
                  </a:srgbClr>
                </a:outerShdw>
              </a:effectLst>
              <a:latin typeface="+mn-lt"/>
              <a:ea typeface="+mn-ea"/>
              <a:cs typeface="+mn-ea"/>
              <a:sym typeface="+mn-lt"/>
            </a:endParaRPr>
          </a:p>
        </p:txBody>
      </p:sp>
      <p:sp>
        <p:nvSpPr>
          <p:cNvPr id="45" name="MH_Others_1"/>
          <p:cNvSpPr txBox="1"/>
          <p:nvPr>
            <p:custDataLst>
              <p:tags r:id="rId2"/>
            </p:custDataLst>
          </p:nvPr>
        </p:nvSpPr>
        <p:spPr>
          <a:xfrm>
            <a:off x="1978457" y="2638492"/>
            <a:ext cx="1522137" cy="819785"/>
          </a:xfrm>
          <a:prstGeom prst="rect">
            <a:avLst/>
          </a:prstGeom>
          <a:noFill/>
        </p:spPr>
        <p:txBody>
          <a:bodyPr vert="horz" wrap="square" lIns="0" tIns="0" rIns="0" bIns="0" rtlCol="0" anchor="ctr" anchorCtr="0">
            <a:spAutoFit/>
          </a:bodyPr>
          <a:lstStyle/>
          <a:p>
            <a:pPr algn="ctr"/>
            <a:r>
              <a:rPr lang="zh-CN" altLang="en-US" sz="5330" b="1" dirty="0">
                <a:solidFill>
                  <a:srgbClr val="3B6058"/>
                </a:solidFill>
                <a:effectLst>
                  <a:outerShdw blurRad="38100" dist="38100" dir="2700000" algn="tl">
                    <a:srgbClr val="000000">
                      <a:alpha val="43137"/>
                    </a:srgbClr>
                  </a:outerShdw>
                </a:effectLst>
                <a:cs typeface="+mn-ea"/>
                <a:sym typeface="+mn-lt"/>
              </a:rPr>
              <a:t>目录</a:t>
            </a:r>
          </a:p>
        </p:txBody>
      </p:sp>
      <p:sp>
        <p:nvSpPr>
          <p:cNvPr id="46" name="MH_Others_2"/>
          <p:cNvSpPr txBox="1"/>
          <p:nvPr>
            <p:custDataLst>
              <p:tags r:id="rId3"/>
            </p:custDataLst>
          </p:nvPr>
        </p:nvSpPr>
        <p:spPr>
          <a:xfrm>
            <a:off x="1491388" y="3476505"/>
            <a:ext cx="2496277" cy="410210"/>
          </a:xfrm>
          <a:prstGeom prst="rect">
            <a:avLst/>
          </a:prstGeom>
          <a:noFill/>
        </p:spPr>
        <p:txBody>
          <a:bodyPr wrap="square" lIns="0" tIns="0" rIns="0" bIns="0">
            <a:spAutoFit/>
          </a:bodyPr>
          <a:lstStyle/>
          <a:p>
            <a:pPr algn="ctr">
              <a:defRPr/>
            </a:pPr>
            <a:r>
              <a:rPr lang="en-US" altLang="zh-CN" sz="2665" dirty="0">
                <a:solidFill>
                  <a:srgbClr val="3B6058"/>
                </a:solidFill>
                <a:effectLst>
                  <a:outerShdw blurRad="38100" dist="38100" dir="2700000" algn="tl">
                    <a:srgbClr val="000000">
                      <a:alpha val="43137"/>
                    </a:srgbClr>
                  </a:outerShdw>
                </a:effectLst>
                <a:cs typeface="+mn-ea"/>
                <a:sym typeface="+mn-lt"/>
              </a:rPr>
              <a:t>CONTENTS</a:t>
            </a:r>
          </a:p>
        </p:txBody>
      </p:sp>
      <p:sp>
        <p:nvSpPr>
          <p:cNvPr id="47" name="TextBox 72"/>
          <p:cNvSpPr txBox="1"/>
          <p:nvPr/>
        </p:nvSpPr>
        <p:spPr>
          <a:xfrm>
            <a:off x="6543074" y="1911090"/>
            <a:ext cx="46739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tx2"/>
                </a:solidFill>
                <a:cs typeface="+mn-ea"/>
                <a:sym typeface="+mn-lt"/>
              </a:rPr>
              <a:t>认真学习，努力提高思想觉悟</a:t>
            </a:r>
          </a:p>
        </p:txBody>
      </p:sp>
      <p:sp>
        <p:nvSpPr>
          <p:cNvPr id="48" name="TextBox 72"/>
          <p:cNvSpPr txBox="1"/>
          <p:nvPr/>
        </p:nvSpPr>
        <p:spPr>
          <a:xfrm>
            <a:off x="6543074" y="2741916"/>
            <a:ext cx="46739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2000" dirty="0">
                <a:solidFill>
                  <a:schemeClr val="tx2"/>
                </a:solidFill>
                <a:cs typeface="+mn-ea"/>
                <a:sym typeface="+mn-lt"/>
              </a:rPr>
              <a:t>积极实践，锤炼教科研能力</a:t>
            </a:r>
          </a:p>
        </p:txBody>
      </p:sp>
      <p:sp>
        <p:nvSpPr>
          <p:cNvPr id="49" name="TextBox 72"/>
          <p:cNvSpPr txBox="1"/>
          <p:nvPr/>
        </p:nvSpPr>
        <p:spPr>
          <a:xfrm>
            <a:off x="6543074" y="3537679"/>
            <a:ext cx="46739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2000" dirty="0">
                <a:solidFill>
                  <a:schemeClr val="tx2"/>
                </a:solidFill>
                <a:cs typeface="+mn-ea"/>
                <a:sym typeface="+mn-lt"/>
              </a:rPr>
              <a:t>踏实工作，努力提高业务素养</a:t>
            </a:r>
          </a:p>
        </p:txBody>
      </p:sp>
      <p:sp>
        <p:nvSpPr>
          <p:cNvPr id="50" name="TextBox 72"/>
          <p:cNvSpPr txBox="1"/>
          <p:nvPr/>
        </p:nvSpPr>
        <p:spPr>
          <a:xfrm>
            <a:off x="6543074" y="4397982"/>
            <a:ext cx="46739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2000" dirty="0">
                <a:solidFill>
                  <a:schemeClr val="tx2"/>
                </a:solidFill>
                <a:cs typeface="+mn-ea"/>
                <a:sym typeface="+mn-lt"/>
              </a:rPr>
              <a:t>班务工作，常抓不懈</a:t>
            </a:r>
          </a:p>
        </p:txBody>
      </p:sp>
      <p:grpSp>
        <p:nvGrpSpPr>
          <p:cNvPr id="51" name="组合 50"/>
          <p:cNvGrpSpPr/>
          <p:nvPr/>
        </p:nvGrpSpPr>
        <p:grpSpPr>
          <a:xfrm>
            <a:off x="1615600" y="4596313"/>
            <a:ext cx="252395" cy="252395"/>
            <a:chOff x="304800" y="673100"/>
            <a:chExt cx="4000500" cy="4000500"/>
          </a:xfrm>
          <a:effectLst>
            <a:outerShdw blurRad="444500" dist="254000" dir="8100000" algn="tr" rotWithShape="0">
              <a:prstClr val="black">
                <a:alpha val="50000"/>
              </a:prstClr>
            </a:outerShdw>
          </a:effectLst>
        </p:grpSpPr>
        <p:sp>
          <p:nvSpPr>
            <p:cNvPr id="52"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54" name="组合 53"/>
          <p:cNvGrpSpPr/>
          <p:nvPr/>
        </p:nvGrpSpPr>
        <p:grpSpPr>
          <a:xfrm>
            <a:off x="3449480" y="4698011"/>
            <a:ext cx="252395" cy="252395"/>
            <a:chOff x="304800" y="673100"/>
            <a:chExt cx="4000500" cy="4000500"/>
          </a:xfrm>
          <a:effectLst>
            <a:outerShdw blurRad="444500" dist="254000" dir="8100000" algn="tr" rotWithShape="0">
              <a:prstClr val="black">
                <a:alpha val="50000"/>
              </a:prstClr>
            </a:outerShdw>
          </a:effectLst>
        </p:grpSpPr>
        <p:sp>
          <p:nvSpPr>
            <p:cNvPr id="55"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57" name="组合 56"/>
          <p:cNvGrpSpPr/>
          <p:nvPr/>
        </p:nvGrpSpPr>
        <p:grpSpPr>
          <a:xfrm>
            <a:off x="3953580" y="3095965"/>
            <a:ext cx="252395" cy="252395"/>
            <a:chOff x="304800" y="673100"/>
            <a:chExt cx="4000500" cy="4000500"/>
          </a:xfrm>
          <a:solidFill>
            <a:srgbClr val="3B6058"/>
          </a:solidFill>
          <a:effectLst>
            <a:outerShdw blurRad="444500" dist="254000" dir="8100000" algn="tr" rotWithShape="0">
              <a:prstClr val="black">
                <a:alpha val="50000"/>
              </a:prstClr>
            </a:outerShdw>
          </a:effectLst>
        </p:grpSpPr>
        <p:sp>
          <p:nvSpPr>
            <p:cNvPr id="58" name="同心圆 70"/>
            <p:cNvSpPr/>
            <p:nvPr/>
          </p:nvSpPr>
          <p:spPr>
            <a:xfrm>
              <a:off x="304800" y="673100"/>
              <a:ext cx="4000500" cy="4000500"/>
            </a:xfrm>
            <a:prstGeom prst="donut">
              <a:avLst>
                <a:gd name="adj" fmla="val 487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9" name="椭圆 58"/>
            <p:cNvSpPr/>
            <p:nvPr/>
          </p:nvSpPr>
          <p:spPr>
            <a:xfrm>
              <a:off x="392113" y="760413"/>
              <a:ext cx="3825874" cy="382587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60" name="椭圆 59"/>
          <p:cNvSpPr/>
          <p:nvPr/>
        </p:nvSpPr>
        <p:spPr>
          <a:xfrm>
            <a:off x="2194146" y="1520932"/>
            <a:ext cx="476355" cy="476355"/>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1" name="椭圆 60"/>
          <p:cNvSpPr/>
          <p:nvPr/>
        </p:nvSpPr>
        <p:spPr>
          <a:xfrm>
            <a:off x="642419" y="2487206"/>
            <a:ext cx="303080" cy="303080"/>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2" name="椭圆 61"/>
          <p:cNvSpPr/>
          <p:nvPr/>
        </p:nvSpPr>
        <p:spPr>
          <a:xfrm>
            <a:off x="1364973" y="5345704"/>
            <a:ext cx="250627" cy="250627"/>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3" name="椭圆 62"/>
          <p:cNvSpPr/>
          <p:nvPr/>
        </p:nvSpPr>
        <p:spPr>
          <a:xfrm>
            <a:off x="2194146" y="5172597"/>
            <a:ext cx="406401" cy="406400"/>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4" name="椭圆 63"/>
          <p:cNvSpPr/>
          <p:nvPr/>
        </p:nvSpPr>
        <p:spPr>
          <a:xfrm>
            <a:off x="793959" y="4404490"/>
            <a:ext cx="259067" cy="259067"/>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4" name="圆角矩形 18"/>
          <p:cNvSpPr/>
          <p:nvPr/>
        </p:nvSpPr>
        <p:spPr>
          <a:xfrm>
            <a:off x="5353063" y="5146439"/>
            <a:ext cx="1035935" cy="601883"/>
          </a:xfrm>
          <a:prstGeom prst="roundRect">
            <a:avLst/>
          </a:prstGeom>
          <a:solidFill>
            <a:srgbClr val="3B60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cs typeface="+mn-ea"/>
              <a:sym typeface="+mn-lt"/>
            </a:endParaRPr>
          </a:p>
        </p:txBody>
      </p:sp>
      <p:sp>
        <p:nvSpPr>
          <p:cNvPr id="5" name="椭圆 80"/>
          <p:cNvSpPr/>
          <p:nvPr/>
        </p:nvSpPr>
        <p:spPr bwMode="auto">
          <a:xfrm>
            <a:off x="5486560" y="5118951"/>
            <a:ext cx="764185" cy="693355"/>
          </a:xfrm>
          <a:prstGeom prst="ellipse">
            <a:avLst/>
          </a:prstGeom>
          <a:noFill/>
          <a:ln w="25400" cap="flat" cmpd="sng" algn="ctr">
            <a:noFill/>
            <a:prstDash val="solid"/>
          </a:ln>
          <a:effectLst>
            <a:innerShdw blurRad="63500" dist="25400" dir="18660000">
              <a:prstClr val="black">
                <a:alpha val="35000"/>
              </a:prstClr>
            </a:innerShdw>
          </a:effectLst>
        </p:spPr>
        <p:txBody>
          <a:bodyPr lIns="68580" tIns="34291" rIns="68580" bIns="3429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400" b="1" kern="0" dirty="0">
                <a:solidFill>
                  <a:srgbClr val="FFFFFF"/>
                </a:solidFill>
                <a:effectLst>
                  <a:outerShdw blurRad="38100" dist="38100" dir="2700000" algn="tl">
                    <a:srgbClr val="000000">
                      <a:alpha val="43137"/>
                    </a:srgbClr>
                  </a:outerShdw>
                </a:effectLst>
                <a:latin typeface="+mn-lt"/>
                <a:ea typeface="+mn-ea"/>
                <a:cs typeface="+mn-ea"/>
                <a:sym typeface="+mn-lt"/>
              </a:rPr>
              <a:t>05</a:t>
            </a:r>
            <a:endParaRPr lang="zh-CN" altLang="en-US" sz="2800" b="1" kern="0" dirty="0">
              <a:solidFill>
                <a:srgbClr val="FFFFFF"/>
              </a:solidFill>
              <a:effectLst>
                <a:outerShdw blurRad="38100" dist="38100" dir="2700000" algn="tl">
                  <a:srgbClr val="000000">
                    <a:alpha val="43137"/>
                  </a:srgbClr>
                </a:outerShdw>
              </a:effectLst>
              <a:latin typeface="+mn-lt"/>
              <a:ea typeface="+mn-ea"/>
              <a:cs typeface="+mn-ea"/>
              <a:sym typeface="+mn-lt"/>
            </a:endParaRPr>
          </a:p>
        </p:txBody>
      </p:sp>
      <p:sp>
        <p:nvSpPr>
          <p:cNvPr id="6" name="TextBox 72"/>
          <p:cNvSpPr txBox="1"/>
          <p:nvPr/>
        </p:nvSpPr>
        <p:spPr>
          <a:xfrm>
            <a:off x="6543709" y="5267297"/>
            <a:ext cx="46739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2000" dirty="0">
                <a:solidFill>
                  <a:schemeClr val="tx2"/>
                </a:solidFill>
                <a:cs typeface="+mn-ea"/>
                <a:sym typeface="+mn-lt"/>
              </a:rPr>
              <a:t>未来努力方向</a:t>
            </a:r>
          </a:p>
        </p:txBody>
      </p:sp>
      <p:sp>
        <p:nvSpPr>
          <p:cNvPr id="2" name="文本框 1"/>
          <p:cNvSpPr txBox="1"/>
          <p:nvPr/>
        </p:nvSpPr>
        <p:spPr>
          <a:xfrm>
            <a:off x="3449480" y="346229"/>
            <a:ext cx="1489550" cy="215444"/>
          </a:xfrm>
          <a:prstGeom prst="rect">
            <a:avLst/>
          </a:prstGeom>
          <a:noFill/>
        </p:spPr>
        <p:txBody>
          <a:bodyPr wrap="square" rtlCol="0">
            <a:spAutoFit/>
          </a:bodyPr>
          <a:lstStyle/>
          <a:p>
            <a:r>
              <a:rPr lang="en-US" altLang="zh-CN" sz="800" dirty="0">
                <a:solidFill>
                  <a:srgbClr val="EAF4EC"/>
                </a:solidFill>
              </a:rPr>
              <a:t>https://www.ypppt.com/</a:t>
            </a:r>
            <a:endParaRPr lang="zh-CN" altLang="en-US" sz="800" dirty="0">
              <a:solidFill>
                <a:srgbClr val="EAF4EC"/>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250" fill="hold"/>
                                        <p:tgtEl>
                                          <p:spTgt spid="57"/>
                                        </p:tgtEl>
                                        <p:attrNameLst>
                                          <p:attrName>ppt_w</p:attrName>
                                        </p:attrNameLst>
                                      </p:cBhvr>
                                      <p:tavLst>
                                        <p:tav tm="0">
                                          <p:val>
                                            <p:fltVal val="0"/>
                                          </p:val>
                                        </p:tav>
                                        <p:tav tm="100000">
                                          <p:val>
                                            <p:strVal val="#ppt_w"/>
                                          </p:val>
                                        </p:tav>
                                      </p:tavLst>
                                    </p:anim>
                                    <p:anim calcmode="lin" valueType="num">
                                      <p:cBhvr>
                                        <p:cTn id="18" dur="250" fill="hold"/>
                                        <p:tgtEl>
                                          <p:spTgt spid="57"/>
                                        </p:tgtEl>
                                        <p:attrNameLst>
                                          <p:attrName>ppt_h</p:attrName>
                                        </p:attrNameLst>
                                      </p:cBhvr>
                                      <p:tavLst>
                                        <p:tav tm="0">
                                          <p:val>
                                            <p:fltVal val="0"/>
                                          </p:val>
                                        </p:tav>
                                        <p:tav tm="100000">
                                          <p:val>
                                            <p:strVal val="#ppt_h"/>
                                          </p:val>
                                        </p:tav>
                                      </p:tavLst>
                                    </p:anim>
                                    <p:anim calcmode="lin" valueType="num">
                                      <p:cBhvr>
                                        <p:cTn id="19" dur="250" fill="hold"/>
                                        <p:tgtEl>
                                          <p:spTgt spid="57"/>
                                        </p:tgtEl>
                                        <p:attrNameLst>
                                          <p:attrName>ppt_x</p:attrName>
                                        </p:attrNameLst>
                                      </p:cBhvr>
                                      <p:tavLst>
                                        <p:tav tm="0">
                                          <p:val>
                                            <p:fltVal val="0.5"/>
                                          </p:val>
                                        </p:tav>
                                        <p:tav tm="100000">
                                          <p:val>
                                            <p:strVal val="#ppt_x"/>
                                          </p:val>
                                        </p:tav>
                                      </p:tavLst>
                                    </p:anim>
                                    <p:anim calcmode="lin" valueType="num">
                                      <p:cBhvr>
                                        <p:cTn id="20" dur="250" fill="hold"/>
                                        <p:tgtEl>
                                          <p:spTgt spid="5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p:cTn id="24" dur="250" fill="hold"/>
                                        <p:tgtEl>
                                          <p:spTgt spid="54"/>
                                        </p:tgtEl>
                                        <p:attrNameLst>
                                          <p:attrName>ppt_w</p:attrName>
                                        </p:attrNameLst>
                                      </p:cBhvr>
                                      <p:tavLst>
                                        <p:tav tm="0">
                                          <p:val>
                                            <p:fltVal val="0"/>
                                          </p:val>
                                        </p:tav>
                                        <p:tav tm="100000">
                                          <p:val>
                                            <p:strVal val="#ppt_w"/>
                                          </p:val>
                                        </p:tav>
                                      </p:tavLst>
                                    </p:anim>
                                    <p:anim calcmode="lin" valueType="num">
                                      <p:cBhvr>
                                        <p:cTn id="25" dur="250" fill="hold"/>
                                        <p:tgtEl>
                                          <p:spTgt spid="54"/>
                                        </p:tgtEl>
                                        <p:attrNameLst>
                                          <p:attrName>ppt_h</p:attrName>
                                        </p:attrNameLst>
                                      </p:cBhvr>
                                      <p:tavLst>
                                        <p:tav tm="0">
                                          <p:val>
                                            <p:fltVal val="0"/>
                                          </p:val>
                                        </p:tav>
                                        <p:tav tm="100000">
                                          <p:val>
                                            <p:strVal val="#ppt_h"/>
                                          </p:val>
                                        </p:tav>
                                      </p:tavLst>
                                    </p:anim>
                                    <p:anim calcmode="lin" valueType="num">
                                      <p:cBhvr>
                                        <p:cTn id="26" dur="250" fill="hold"/>
                                        <p:tgtEl>
                                          <p:spTgt spid="54"/>
                                        </p:tgtEl>
                                        <p:attrNameLst>
                                          <p:attrName>ppt_x</p:attrName>
                                        </p:attrNameLst>
                                      </p:cBhvr>
                                      <p:tavLst>
                                        <p:tav tm="0">
                                          <p:val>
                                            <p:fltVal val="0.5"/>
                                          </p:val>
                                        </p:tav>
                                        <p:tav tm="100000">
                                          <p:val>
                                            <p:strVal val="#ppt_x"/>
                                          </p:val>
                                        </p:tav>
                                      </p:tavLst>
                                    </p:anim>
                                    <p:anim calcmode="lin" valueType="num">
                                      <p:cBhvr>
                                        <p:cTn id="27" dur="250" fill="hold"/>
                                        <p:tgtEl>
                                          <p:spTgt spid="54"/>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528"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250" fill="hold"/>
                                        <p:tgtEl>
                                          <p:spTgt spid="51"/>
                                        </p:tgtEl>
                                        <p:attrNameLst>
                                          <p:attrName>ppt_w</p:attrName>
                                        </p:attrNameLst>
                                      </p:cBhvr>
                                      <p:tavLst>
                                        <p:tav tm="0">
                                          <p:val>
                                            <p:fltVal val="0"/>
                                          </p:val>
                                        </p:tav>
                                        <p:tav tm="100000">
                                          <p:val>
                                            <p:strVal val="#ppt_w"/>
                                          </p:val>
                                        </p:tav>
                                      </p:tavLst>
                                    </p:anim>
                                    <p:anim calcmode="lin" valueType="num">
                                      <p:cBhvr>
                                        <p:cTn id="32" dur="250" fill="hold"/>
                                        <p:tgtEl>
                                          <p:spTgt spid="51"/>
                                        </p:tgtEl>
                                        <p:attrNameLst>
                                          <p:attrName>ppt_h</p:attrName>
                                        </p:attrNameLst>
                                      </p:cBhvr>
                                      <p:tavLst>
                                        <p:tav tm="0">
                                          <p:val>
                                            <p:fltVal val="0"/>
                                          </p:val>
                                        </p:tav>
                                        <p:tav tm="100000">
                                          <p:val>
                                            <p:strVal val="#ppt_h"/>
                                          </p:val>
                                        </p:tav>
                                      </p:tavLst>
                                    </p:anim>
                                    <p:anim calcmode="lin" valueType="num">
                                      <p:cBhvr>
                                        <p:cTn id="33" dur="250" fill="hold"/>
                                        <p:tgtEl>
                                          <p:spTgt spid="51"/>
                                        </p:tgtEl>
                                        <p:attrNameLst>
                                          <p:attrName>ppt_x</p:attrName>
                                        </p:attrNameLst>
                                      </p:cBhvr>
                                      <p:tavLst>
                                        <p:tav tm="0">
                                          <p:val>
                                            <p:fltVal val="0.5"/>
                                          </p:val>
                                        </p:tav>
                                        <p:tav tm="100000">
                                          <p:val>
                                            <p:strVal val="#ppt_x"/>
                                          </p:val>
                                        </p:tav>
                                      </p:tavLst>
                                    </p:anim>
                                    <p:anim calcmode="lin" valueType="num">
                                      <p:cBhvr>
                                        <p:cTn id="34" dur="250" fill="hold"/>
                                        <p:tgtEl>
                                          <p:spTgt spid="51"/>
                                        </p:tgtEl>
                                        <p:attrNameLst>
                                          <p:attrName>ppt_y</p:attrName>
                                        </p:attrNameLst>
                                      </p:cBhvr>
                                      <p:tavLst>
                                        <p:tav tm="0">
                                          <p:val>
                                            <p:fltVal val="0.5"/>
                                          </p:val>
                                        </p:tav>
                                        <p:tav tm="100000">
                                          <p:val>
                                            <p:strVal val="#ppt_y"/>
                                          </p:val>
                                        </p:tav>
                                      </p:tavLst>
                                    </p:anim>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childTnLst>
                          </p:cTn>
                        </p:par>
                        <p:par>
                          <p:cTn id="51" fill="hold">
                            <p:stCondLst>
                              <p:cond delay="3000"/>
                            </p:stCondLst>
                            <p:childTnLst>
                              <p:par>
                                <p:cTn id="52" presetID="2" presetClass="entr" presetSubtype="2"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1+#ppt_w/2"/>
                                          </p:val>
                                        </p:tav>
                                        <p:tav tm="100000">
                                          <p:val>
                                            <p:strVal val="#ppt_x"/>
                                          </p:val>
                                        </p:tav>
                                      </p:tavLst>
                                    </p:anim>
                                    <p:anim calcmode="lin" valueType="num">
                                      <p:cBhvr additive="base">
                                        <p:cTn id="55" dur="500" fill="hold"/>
                                        <p:tgtEl>
                                          <p:spTgt spid="37"/>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1+#ppt_w/2"/>
                                          </p:val>
                                        </p:tav>
                                        <p:tav tm="100000">
                                          <p:val>
                                            <p:strVal val="#ppt_x"/>
                                          </p:val>
                                        </p:tav>
                                      </p:tavLst>
                                    </p:anim>
                                    <p:anim calcmode="lin" valueType="num">
                                      <p:cBhvr additive="base">
                                        <p:cTn id="59" dur="500" fill="hold"/>
                                        <p:tgtEl>
                                          <p:spTgt spid="38"/>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additive="base">
                                        <p:cTn id="62" dur="500" fill="hold"/>
                                        <p:tgtEl>
                                          <p:spTgt spid="39"/>
                                        </p:tgtEl>
                                        <p:attrNameLst>
                                          <p:attrName>ppt_x</p:attrName>
                                        </p:attrNameLst>
                                      </p:cBhvr>
                                      <p:tavLst>
                                        <p:tav tm="0">
                                          <p:val>
                                            <p:strVal val="1+#ppt_w/2"/>
                                          </p:val>
                                        </p:tav>
                                        <p:tav tm="100000">
                                          <p:val>
                                            <p:strVal val="#ppt_x"/>
                                          </p:val>
                                        </p:tav>
                                      </p:tavLst>
                                    </p:anim>
                                    <p:anim calcmode="lin" valueType="num">
                                      <p:cBhvr additive="base">
                                        <p:cTn id="63" dur="500" fill="hold"/>
                                        <p:tgtEl>
                                          <p:spTgt spid="39"/>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500" fill="hold"/>
                                        <p:tgtEl>
                                          <p:spTgt spid="40"/>
                                        </p:tgtEl>
                                        <p:attrNameLst>
                                          <p:attrName>ppt_x</p:attrName>
                                        </p:attrNameLst>
                                      </p:cBhvr>
                                      <p:tavLst>
                                        <p:tav tm="0">
                                          <p:val>
                                            <p:strVal val="1+#ppt_w/2"/>
                                          </p:val>
                                        </p:tav>
                                        <p:tav tm="100000">
                                          <p:val>
                                            <p:strVal val="#ppt_x"/>
                                          </p:val>
                                        </p:tav>
                                      </p:tavLst>
                                    </p:anim>
                                    <p:anim calcmode="lin" valueType="num">
                                      <p:cBhvr additive="base">
                                        <p:cTn id="67" dur="500" fill="hold"/>
                                        <p:tgtEl>
                                          <p:spTgt spid="40"/>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additive="base">
                                        <p:cTn id="70" dur="500" fill="hold"/>
                                        <p:tgtEl>
                                          <p:spTgt spid="41"/>
                                        </p:tgtEl>
                                        <p:attrNameLst>
                                          <p:attrName>ppt_x</p:attrName>
                                        </p:attrNameLst>
                                      </p:cBhvr>
                                      <p:tavLst>
                                        <p:tav tm="0">
                                          <p:val>
                                            <p:strVal val="1+#ppt_w/2"/>
                                          </p:val>
                                        </p:tav>
                                        <p:tav tm="100000">
                                          <p:val>
                                            <p:strVal val="#ppt_x"/>
                                          </p:val>
                                        </p:tav>
                                      </p:tavLst>
                                    </p:anim>
                                    <p:anim calcmode="lin" valueType="num">
                                      <p:cBhvr additive="base">
                                        <p:cTn id="71" dur="500" fill="hold"/>
                                        <p:tgtEl>
                                          <p:spTgt spid="41"/>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500" fill="hold"/>
                                        <p:tgtEl>
                                          <p:spTgt spid="42"/>
                                        </p:tgtEl>
                                        <p:attrNameLst>
                                          <p:attrName>ppt_x</p:attrName>
                                        </p:attrNameLst>
                                      </p:cBhvr>
                                      <p:tavLst>
                                        <p:tav tm="0">
                                          <p:val>
                                            <p:strVal val="1+#ppt_w/2"/>
                                          </p:val>
                                        </p:tav>
                                        <p:tav tm="100000">
                                          <p:val>
                                            <p:strVal val="#ppt_x"/>
                                          </p:val>
                                        </p:tav>
                                      </p:tavLst>
                                    </p:anim>
                                    <p:anim calcmode="lin" valueType="num">
                                      <p:cBhvr additive="base">
                                        <p:cTn id="75" dur="500" fill="hold"/>
                                        <p:tgtEl>
                                          <p:spTgt spid="42"/>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anim calcmode="lin" valueType="num">
                                      <p:cBhvr additive="base">
                                        <p:cTn id="78" dur="500" fill="hold"/>
                                        <p:tgtEl>
                                          <p:spTgt spid="43"/>
                                        </p:tgtEl>
                                        <p:attrNameLst>
                                          <p:attrName>ppt_x</p:attrName>
                                        </p:attrNameLst>
                                      </p:cBhvr>
                                      <p:tavLst>
                                        <p:tav tm="0">
                                          <p:val>
                                            <p:strVal val="1+#ppt_w/2"/>
                                          </p:val>
                                        </p:tav>
                                        <p:tav tm="100000">
                                          <p:val>
                                            <p:strVal val="#ppt_x"/>
                                          </p:val>
                                        </p:tav>
                                      </p:tavLst>
                                    </p:anim>
                                    <p:anim calcmode="lin" valueType="num">
                                      <p:cBhvr additive="base">
                                        <p:cTn id="79" dur="500" fill="hold"/>
                                        <p:tgtEl>
                                          <p:spTgt spid="43"/>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44"/>
                                        </p:tgtEl>
                                        <p:attrNameLst>
                                          <p:attrName>style.visibility</p:attrName>
                                        </p:attrNameLst>
                                      </p:cBhvr>
                                      <p:to>
                                        <p:strVal val="visible"/>
                                      </p:to>
                                    </p:set>
                                    <p:anim calcmode="lin" valueType="num">
                                      <p:cBhvr additive="base">
                                        <p:cTn id="82" dur="500" fill="hold"/>
                                        <p:tgtEl>
                                          <p:spTgt spid="44"/>
                                        </p:tgtEl>
                                        <p:attrNameLst>
                                          <p:attrName>ppt_x</p:attrName>
                                        </p:attrNameLst>
                                      </p:cBhvr>
                                      <p:tavLst>
                                        <p:tav tm="0">
                                          <p:val>
                                            <p:strVal val="1+#ppt_w/2"/>
                                          </p:val>
                                        </p:tav>
                                        <p:tav tm="100000">
                                          <p:val>
                                            <p:strVal val="#ppt_x"/>
                                          </p:val>
                                        </p:tav>
                                      </p:tavLst>
                                    </p:anim>
                                    <p:anim calcmode="lin" valueType="num">
                                      <p:cBhvr additive="base">
                                        <p:cTn id="83" dur="500" fill="hold"/>
                                        <p:tgtEl>
                                          <p:spTgt spid="44"/>
                                        </p:tgtEl>
                                        <p:attrNameLst>
                                          <p:attrName>ppt_y</p:attrName>
                                        </p:attrNameLst>
                                      </p:cBhvr>
                                      <p:tavLst>
                                        <p:tav tm="0">
                                          <p:val>
                                            <p:strVal val="#ppt_y"/>
                                          </p:val>
                                        </p:tav>
                                        <p:tav tm="100000">
                                          <p:val>
                                            <p:strVal val="#ppt_y"/>
                                          </p:val>
                                        </p:tav>
                                      </p:tavLst>
                                    </p:anim>
                                  </p:childTnLst>
                                </p:cTn>
                              </p:par>
                            </p:childTnLst>
                          </p:cTn>
                        </p:par>
                        <p:par>
                          <p:cTn id="84" fill="hold">
                            <p:stCondLst>
                              <p:cond delay="3500"/>
                            </p:stCondLst>
                            <p:childTnLst>
                              <p:par>
                                <p:cTn id="85" presetID="2" presetClass="entr" presetSubtype="2" fill="hold" grpId="0" nodeType="after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500" fill="hold"/>
                                        <p:tgtEl>
                                          <p:spTgt spid="47"/>
                                        </p:tgtEl>
                                        <p:attrNameLst>
                                          <p:attrName>ppt_x</p:attrName>
                                        </p:attrNameLst>
                                      </p:cBhvr>
                                      <p:tavLst>
                                        <p:tav tm="0">
                                          <p:val>
                                            <p:strVal val="1+#ppt_w/2"/>
                                          </p:val>
                                        </p:tav>
                                        <p:tav tm="100000">
                                          <p:val>
                                            <p:strVal val="#ppt_x"/>
                                          </p:val>
                                        </p:tav>
                                      </p:tavLst>
                                    </p:anim>
                                    <p:anim calcmode="lin" valueType="num">
                                      <p:cBhvr additive="base">
                                        <p:cTn id="88" dur="500" fill="hold"/>
                                        <p:tgtEl>
                                          <p:spTgt spid="47"/>
                                        </p:tgtEl>
                                        <p:attrNameLst>
                                          <p:attrName>ppt_y</p:attrName>
                                        </p:attrNameLst>
                                      </p:cBhvr>
                                      <p:tavLst>
                                        <p:tav tm="0">
                                          <p:val>
                                            <p:strVal val="#ppt_y"/>
                                          </p:val>
                                        </p:tav>
                                        <p:tav tm="100000">
                                          <p:val>
                                            <p:strVal val="#ppt_y"/>
                                          </p:val>
                                        </p:tav>
                                      </p:tavLst>
                                    </p:anim>
                                  </p:childTnLst>
                                </p:cTn>
                              </p:par>
                            </p:childTnLst>
                          </p:cTn>
                        </p:par>
                        <p:par>
                          <p:cTn id="89" fill="hold">
                            <p:stCondLst>
                              <p:cond delay="4000"/>
                            </p:stCondLst>
                            <p:childTnLst>
                              <p:par>
                                <p:cTn id="90" presetID="2" presetClass="entr" presetSubtype="2"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 calcmode="lin" valueType="num">
                                      <p:cBhvr additive="base">
                                        <p:cTn id="92" dur="500" fill="hold"/>
                                        <p:tgtEl>
                                          <p:spTgt spid="48"/>
                                        </p:tgtEl>
                                        <p:attrNameLst>
                                          <p:attrName>ppt_x</p:attrName>
                                        </p:attrNameLst>
                                      </p:cBhvr>
                                      <p:tavLst>
                                        <p:tav tm="0">
                                          <p:val>
                                            <p:strVal val="1+#ppt_w/2"/>
                                          </p:val>
                                        </p:tav>
                                        <p:tav tm="100000">
                                          <p:val>
                                            <p:strVal val="#ppt_x"/>
                                          </p:val>
                                        </p:tav>
                                      </p:tavLst>
                                    </p:anim>
                                    <p:anim calcmode="lin" valueType="num">
                                      <p:cBhvr additive="base">
                                        <p:cTn id="93" dur="500" fill="hold"/>
                                        <p:tgtEl>
                                          <p:spTgt spid="48"/>
                                        </p:tgtEl>
                                        <p:attrNameLst>
                                          <p:attrName>ppt_y</p:attrName>
                                        </p:attrNameLst>
                                      </p:cBhvr>
                                      <p:tavLst>
                                        <p:tav tm="0">
                                          <p:val>
                                            <p:strVal val="#ppt_y"/>
                                          </p:val>
                                        </p:tav>
                                        <p:tav tm="100000">
                                          <p:val>
                                            <p:strVal val="#ppt_y"/>
                                          </p:val>
                                        </p:tav>
                                      </p:tavLst>
                                    </p:anim>
                                  </p:childTnLst>
                                </p:cTn>
                              </p:par>
                            </p:childTnLst>
                          </p:cTn>
                        </p:par>
                        <p:par>
                          <p:cTn id="94" fill="hold">
                            <p:stCondLst>
                              <p:cond delay="4500"/>
                            </p:stCondLst>
                            <p:childTnLst>
                              <p:par>
                                <p:cTn id="95" presetID="2" presetClass="entr" presetSubtype="2"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additive="base">
                                        <p:cTn id="97" dur="500" fill="hold"/>
                                        <p:tgtEl>
                                          <p:spTgt spid="49"/>
                                        </p:tgtEl>
                                        <p:attrNameLst>
                                          <p:attrName>ppt_x</p:attrName>
                                        </p:attrNameLst>
                                      </p:cBhvr>
                                      <p:tavLst>
                                        <p:tav tm="0">
                                          <p:val>
                                            <p:strVal val="1+#ppt_w/2"/>
                                          </p:val>
                                        </p:tav>
                                        <p:tav tm="100000">
                                          <p:val>
                                            <p:strVal val="#ppt_x"/>
                                          </p:val>
                                        </p:tav>
                                      </p:tavLst>
                                    </p:anim>
                                    <p:anim calcmode="lin" valueType="num">
                                      <p:cBhvr additive="base">
                                        <p:cTn id="98" dur="500" fill="hold"/>
                                        <p:tgtEl>
                                          <p:spTgt spid="49"/>
                                        </p:tgtEl>
                                        <p:attrNameLst>
                                          <p:attrName>ppt_y</p:attrName>
                                        </p:attrNameLst>
                                      </p:cBhvr>
                                      <p:tavLst>
                                        <p:tav tm="0">
                                          <p:val>
                                            <p:strVal val="#ppt_y"/>
                                          </p:val>
                                        </p:tav>
                                        <p:tav tm="100000">
                                          <p:val>
                                            <p:strVal val="#ppt_y"/>
                                          </p:val>
                                        </p:tav>
                                      </p:tavLst>
                                    </p:anim>
                                  </p:childTnLst>
                                </p:cTn>
                              </p:par>
                            </p:childTnLst>
                          </p:cTn>
                        </p:par>
                        <p:par>
                          <p:cTn id="99" fill="hold">
                            <p:stCondLst>
                              <p:cond delay="5000"/>
                            </p:stCondLst>
                            <p:childTnLst>
                              <p:par>
                                <p:cTn id="100" presetID="2" presetClass="entr" presetSubtype="2" fill="hold" grpId="0" nodeType="afterEffect">
                                  <p:stCondLst>
                                    <p:cond delay="0"/>
                                  </p:stCondLst>
                                  <p:childTnLst>
                                    <p:set>
                                      <p:cBhvr>
                                        <p:cTn id="101" dur="1" fill="hold">
                                          <p:stCondLst>
                                            <p:cond delay="0"/>
                                          </p:stCondLst>
                                        </p:cTn>
                                        <p:tgtEl>
                                          <p:spTgt spid="50"/>
                                        </p:tgtEl>
                                        <p:attrNameLst>
                                          <p:attrName>style.visibility</p:attrName>
                                        </p:attrNameLst>
                                      </p:cBhvr>
                                      <p:to>
                                        <p:strVal val="visible"/>
                                      </p:to>
                                    </p:set>
                                    <p:anim calcmode="lin" valueType="num">
                                      <p:cBhvr additive="base">
                                        <p:cTn id="102" dur="500" fill="hold"/>
                                        <p:tgtEl>
                                          <p:spTgt spid="50"/>
                                        </p:tgtEl>
                                        <p:attrNameLst>
                                          <p:attrName>ppt_x</p:attrName>
                                        </p:attrNameLst>
                                      </p:cBhvr>
                                      <p:tavLst>
                                        <p:tav tm="0">
                                          <p:val>
                                            <p:strVal val="1+#ppt_w/2"/>
                                          </p:val>
                                        </p:tav>
                                        <p:tav tm="100000">
                                          <p:val>
                                            <p:strVal val="#ppt_x"/>
                                          </p:val>
                                        </p:tav>
                                      </p:tavLst>
                                    </p:anim>
                                    <p:anim calcmode="lin" valueType="num">
                                      <p:cBhvr additive="base">
                                        <p:cTn id="103" dur="500" fill="hold"/>
                                        <p:tgtEl>
                                          <p:spTgt spid="50"/>
                                        </p:tgtEl>
                                        <p:attrNameLst>
                                          <p:attrName>ppt_y</p:attrName>
                                        </p:attrNameLst>
                                      </p:cBhvr>
                                      <p:tavLst>
                                        <p:tav tm="0">
                                          <p:val>
                                            <p:strVal val="#ppt_y"/>
                                          </p:val>
                                        </p:tav>
                                        <p:tav tm="100000">
                                          <p:val>
                                            <p:strVal val="#ppt_y"/>
                                          </p:val>
                                        </p:tav>
                                      </p:tavLst>
                                    </p:anim>
                                  </p:childTnLst>
                                </p:cTn>
                              </p:par>
                              <p:par>
                                <p:cTn id="104" presetID="2" presetClass="entr" presetSubtype="2" fill="hold" grpId="0" nodeType="withEffect">
                                  <p:stCondLst>
                                    <p:cond delay="0"/>
                                  </p:stCondLst>
                                  <p:childTnLst>
                                    <p:set>
                                      <p:cBhvr>
                                        <p:cTn id="105" dur="1" fill="hold">
                                          <p:stCondLst>
                                            <p:cond delay="0"/>
                                          </p:stCondLst>
                                        </p:cTn>
                                        <p:tgtEl>
                                          <p:spTgt spid="4"/>
                                        </p:tgtEl>
                                        <p:attrNameLst>
                                          <p:attrName>style.visibility</p:attrName>
                                        </p:attrNameLst>
                                      </p:cBhvr>
                                      <p:to>
                                        <p:strVal val="visible"/>
                                      </p:to>
                                    </p:set>
                                    <p:anim calcmode="lin" valueType="num">
                                      <p:cBhvr additive="base">
                                        <p:cTn id="106" dur="500" fill="hold"/>
                                        <p:tgtEl>
                                          <p:spTgt spid="4"/>
                                        </p:tgtEl>
                                        <p:attrNameLst>
                                          <p:attrName>ppt_x</p:attrName>
                                        </p:attrNameLst>
                                      </p:cBhvr>
                                      <p:tavLst>
                                        <p:tav tm="0">
                                          <p:val>
                                            <p:strVal val="1+#ppt_w/2"/>
                                          </p:val>
                                        </p:tav>
                                        <p:tav tm="100000">
                                          <p:val>
                                            <p:strVal val="#ppt_x"/>
                                          </p:val>
                                        </p:tav>
                                      </p:tavLst>
                                    </p:anim>
                                    <p:anim calcmode="lin" valueType="num">
                                      <p:cBhvr additive="base">
                                        <p:cTn id="107" dur="500" fill="hold"/>
                                        <p:tgtEl>
                                          <p:spTgt spid="4"/>
                                        </p:tgtEl>
                                        <p:attrNameLst>
                                          <p:attrName>ppt_y</p:attrName>
                                        </p:attrNameLst>
                                      </p:cBhvr>
                                      <p:tavLst>
                                        <p:tav tm="0">
                                          <p:val>
                                            <p:strVal val="#ppt_y"/>
                                          </p:val>
                                        </p:tav>
                                        <p:tav tm="100000">
                                          <p:val>
                                            <p:strVal val="#ppt_y"/>
                                          </p:val>
                                        </p:tav>
                                      </p:tavLst>
                                    </p:anim>
                                  </p:childTnLst>
                                </p:cTn>
                              </p:par>
                              <p:par>
                                <p:cTn id="108" presetID="2" presetClass="entr" presetSubtype="2" fill="hold" grpId="0" nodeType="withEffect">
                                  <p:stCondLst>
                                    <p:cond delay="0"/>
                                  </p:stCondLst>
                                  <p:childTnLst>
                                    <p:set>
                                      <p:cBhvr>
                                        <p:cTn id="109" dur="1" fill="hold">
                                          <p:stCondLst>
                                            <p:cond delay="0"/>
                                          </p:stCondLst>
                                        </p:cTn>
                                        <p:tgtEl>
                                          <p:spTgt spid="5"/>
                                        </p:tgtEl>
                                        <p:attrNameLst>
                                          <p:attrName>style.visibility</p:attrName>
                                        </p:attrNameLst>
                                      </p:cBhvr>
                                      <p:to>
                                        <p:strVal val="visible"/>
                                      </p:to>
                                    </p:set>
                                    <p:anim calcmode="lin" valueType="num">
                                      <p:cBhvr additive="base">
                                        <p:cTn id="110" dur="500" fill="hold"/>
                                        <p:tgtEl>
                                          <p:spTgt spid="5"/>
                                        </p:tgtEl>
                                        <p:attrNameLst>
                                          <p:attrName>ppt_x</p:attrName>
                                        </p:attrNameLst>
                                      </p:cBhvr>
                                      <p:tavLst>
                                        <p:tav tm="0">
                                          <p:val>
                                            <p:strVal val="1+#ppt_w/2"/>
                                          </p:val>
                                        </p:tav>
                                        <p:tav tm="100000">
                                          <p:val>
                                            <p:strVal val="#ppt_x"/>
                                          </p:val>
                                        </p:tav>
                                      </p:tavLst>
                                    </p:anim>
                                    <p:anim calcmode="lin" valueType="num">
                                      <p:cBhvr additive="base">
                                        <p:cTn id="111" dur="500" fill="hold"/>
                                        <p:tgtEl>
                                          <p:spTgt spid="5"/>
                                        </p:tgtEl>
                                        <p:attrNameLst>
                                          <p:attrName>ppt_y</p:attrName>
                                        </p:attrNameLst>
                                      </p:cBhvr>
                                      <p:tavLst>
                                        <p:tav tm="0">
                                          <p:val>
                                            <p:strVal val="#ppt_y"/>
                                          </p:val>
                                        </p:tav>
                                        <p:tav tm="100000">
                                          <p:val>
                                            <p:strVal val="#ppt_y"/>
                                          </p:val>
                                        </p:tav>
                                      </p:tavLst>
                                    </p:anim>
                                  </p:childTnLst>
                                </p:cTn>
                              </p:par>
                            </p:childTnLst>
                          </p:cTn>
                        </p:par>
                        <p:par>
                          <p:cTn id="112" fill="hold">
                            <p:stCondLst>
                              <p:cond delay="5500"/>
                            </p:stCondLst>
                            <p:childTnLst>
                              <p:par>
                                <p:cTn id="113" presetID="2" presetClass="entr" presetSubtype="2" fill="hold" grpId="0" nodeType="afterEffect">
                                  <p:stCondLst>
                                    <p:cond delay="0"/>
                                  </p:stCondLst>
                                  <p:childTnLst>
                                    <p:set>
                                      <p:cBhvr>
                                        <p:cTn id="114" dur="1" fill="hold">
                                          <p:stCondLst>
                                            <p:cond delay="0"/>
                                          </p:stCondLst>
                                        </p:cTn>
                                        <p:tgtEl>
                                          <p:spTgt spid="6"/>
                                        </p:tgtEl>
                                        <p:attrNameLst>
                                          <p:attrName>style.visibility</p:attrName>
                                        </p:attrNameLst>
                                      </p:cBhvr>
                                      <p:to>
                                        <p:strVal val="visible"/>
                                      </p:to>
                                    </p:set>
                                    <p:anim calcmode="lin" valueType="num">
                                      <p:cBhvr additive="base">
                                        <p:cTn id="115" dur="500" fill="hold"/>
                                        <p:tgtEl>
                                          <p:spTgt spid="6"/>
                                        </p:tgtEl>
                                        <p:attrNameLst>
                                          <p:attrName>ppt_x</p:attrName>
                                        </p:attrNameLst>
                                      </p:cBhvr>
                                      <p:tavLst>
                                        <p:tav tm="0">
                                          <p:val>
                                            <p:strVal val="1+#ppt_w/2"/>
                                          </p:val>
                                        </p:tav>
                                        <p:tav tm="100000">
                                          <p:val>
                                            <p:strVal val="#ppt_x"/>
                                          </p:val>
                                        </p:tav>
                                      </p:tavLst>
                                    </p:anim>
                                    <p:anim calcmode="lin" valueType="num">
                                      <p:cBhvr additive="base">
                                        <p:cTn id="1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p:bldP spid="46" grpId="0"/>
      <p:bldP spid="47" grpId="0"/>
      <p:bldP spid="48" grpId="0"/>
      <p:bldP spid="49" grpId="0"/>
      <p:bldP spid="50" grpId="0"/>
      <p:bldP spid="60" grpId="0" bldLvl="0" animBg="1"/>
      <p:bldP spid="61" grpId="0" bldLvl="0" animBg="1"/>
      <p:bldP spid="62" grpId="0" bldLvl="0" animBg="1"/>
      <p:bldP spid="63" grpId="0" bldLvl="0" animBg="1"/>
      <p:bldP spid="64" grpId="0" bldLvl="0" animBg="1"/>
      <p:bldP spid="4" grpId="0" bldLvl="0" animBg="1"/>
      <p:bldP spid="5" grpId="0" bldLvl="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60149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5045" y="340360"/>
            <a:ext cx="2766695" cy="3556635"/>
          </a:xfrm>
          <a:prstGeom prst="rect">
            <a:avLst/>
          </a:prstGeom>
        </p:spPr>
      </p:pic>
      <p:sp>
        <p:nvSpPr>
          <p:cNvPr id="45" name="MH_Others_1"/>
          <p:cNvSpPr txBox="1"/>
          <p:nvPr>
            <p:custDataLst>
              <p:tags r:id="rId2"/>
            </p:custDataLst>
          </p:nvPr>
        </p:nvSpPr>
        <p:spPr>
          <a:xfrm>
            <a:off x="5423624" y="1452901"/>
            <a:ext cx="1522137" cy="1107440"/>
          </a:xfrm>
          <a:prstGeom prst="rect">
            <a:avLst/>
          </a:prstGeom>
          <a:noFill/>
        </p:spPr>
        <p:txBody>
          <a:bodyPr vert="horz" wrap="square" lIns="0" tIns="0" rIns="0" bIns="0" rtlCol="0" anchor="ctr" anchorCtr="0">
            <a:spAutoFit/>
          </a:bodyPr>
          <a:lstStyle/>
          <a:p>
            <a:pPr algn="ctr"/>
            <a:r>
              <a:rPr lang="en-US" altLang="zh-CN" sz="7200" b="1" dirty="0">
                <a:solidFill>
                  <a:srgbClr val="3B6058"/>
                </a:solidFill>
                <a:effectLst>
                  <a:outerShdw blurRad="38100" dist="38100" dir="2700000" algn="tl">
                    <a:srgbClr val="000000">
                      <a:alpha val="43137"/>
                    </a:srgbClr>
                  </a:outerShdw>
                </a:effectLst>
                <a:cs typeface="+mn-ea"/>
                <a:sym typeface="+mn-lt"/>
              </a:rPr>
              <a:t>01</a:t>
            </a:r>
          </a:p>
        </p:txBody>
      </p:sp>
      <p:sp>
        <p:nvSpPr>
          <p:cNvPr id="47" name="TextBox 72"/>
          <p:cNvSpPr txBox="1"/>
          <p:nvPr/>
        </p:nvSpPr>
        <p:spPr>
          <a:xfrm>
            <a:off x="1966595" y="3762375"/>
            <a:ext cx="8426450" cy="15684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b="1" dirty="0">
                <a:solidFill>
                  <a:schemeClr val="tx2"/>
                </a:solidFill>
                <a:cs typeface="+mn-ea"/>
                <a:sym typeface="+mn-lt"/>
              </a:rPr>
              <a:t>认真学习</a:t>
            </a:r>
          </a:p>
          <a:p>
            <a:pPr algn="ctr"/>
            <a:r>
              <a:rPr lang="zh-CN" altLang="en-US" sz="4000" b="1" dirty="0">
                <a:solidFill>
                  <a:schemeClr val="tx2"/>
                </a:solidFill>
                <a:cs typeface="+mn-ea"/>
                <a:sym typeface="+mn-lt"/>
              </a:rPr>
              <a:t>努力提高思想觉悟  </a:t>
            </a:r>
            <a:endParaRPr lang="en-US" altLang="zh-CN" sz="4000" b="1" dirty="0">
              <a:solidFill>
                <a:schemeClr val="tx2"/>
              </a:solidFill>
              <a:cs typeface="+mn-ea"/>
              <a:sym typeface="+mn-lt"/>
            </a:endParaRPr>
          </a:p>
          <a:p>
            <a:pPr algn="ctr"/>
            <a:r>
              <a:rPr lang="zh-CN" altLang="en-US" sz="1600" b="1" dirty="0">
                <a:solidFill>
                  <a:schemeClr val="tx2"/>
                </a:solidFill>
                <a:cs typeface="+mn-ea"/>
                <a:sym typeface="+mn-lt"/>
              </a:rPr>
              <a:t> </a:t>
            </a:r>
          </a:p>
        </p:txBody>
      </p:sp>
      <p:grpSp>
        <p:nvGrpSpPr>
          <p:cNvPr id="51" name="组合 50"/>
          <p:cNvGrpSpPr/>
          <p:nvPr/>
        </p:nvGrpSpPr>
        <p:grpSpPr>
          <a:xfrm>
            <a:off x="7246658" y="2268777"/>
            <a:ext cx="252395" cy="252395"/>
            <a:chOff x="304800" y="673100"/>
            <a:chExt cx="4000500" cy="4000500"/>
          </a:xfrm>
          <a:effectLst>
            <a:outerShdw blurRad="444500" dist="254000" dir="8100000" algn="tr" rotWithShape="0">
              <a:prstClr val="black">
                <a:alpha val="50000"/>
              </a:prstClr>
            </a:outerShdw>
          </a:effectLst>
        </p:grpSpPr>
        <p:sp>
          <p:nvSpPr>
            <p:cNvPr id="52"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54" name="组合 53"/>
          <p:cNvGrpSpPr/>
          <p:nvPr/>
        </p:nvGrpSpPr>
        <p:grpSpPr>
          <a:xfrm>
            <a:off x="3449480" y="4698011"/>
            <a:ext cx="252395" cy="252395"/>
            <a:chOff x="304800" y="673100"/>
            <a:chExt cx="4000500" cy="4000500"/>
          </a:xfrm>
          <a:effectLst>
            <a:outerShdw blurRad="444500" dist="254000" dir="8100000" algn="tr" rotWithShape="0">
              <a:prstClr val="black">
                <a:alpha val="50000"/>
              </a:prstClr>
            </a:outerShdw>
          </a:effectLst>
        </p:grpSpPr>
        <p:sp>
          <p:nvSpPr>
            <p:cNvPr id="55"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57" name="组合 56"/>
          <p:cNvGrpSpPr/>
          <p:nvPr/>
        </p:nvGrpSpPr>
        <p:grpSpPr>
          <a:xfrm>
            <a:off x="4220621" y="3095965"/>
            <a:ext cx="252395" cy="252395"/>
            <a:chOff x="304800" y="673100"/>
            <a:chExt cx="4000500" cy="4000500"/>
          </a:xfrm>
          <a:solidFill>
            <a:srgbClr val="3B6058"/>
          </a:solidFill>
          <a:effectLst>
            <a:outerShdw blurRad="444500" dist="254000" dir="8100000" algn="tr" rotWithShape="0">
              <a:prstClr val="black">
                <a:alpha val="50000"/>
              </a:prstClr>
            </a:outerShdw>
          </a:effectLst>
        </p:grpSpPr>
        <p:sp>
          <p:nvSpPr>
            <p:cNvPr id="58" name="同心圆 70"/>
            <p:cNvSpPr/>
            <p:nvPr/>
          </p:nvSpPr>
          <p:spPr>
            <a:xfrm>
              <a:off x="304800" y="673100"/>
              <a:ext cx="4000500" cy="4000500"/>
            </a:xfrm>
            <a:prstGeom prst="donut">
              <a:avLst>
                <a:gd name="adj" fmla="val 487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9" name="椭圆 58"/>
            <p:cNvSpPr/>
            <p:nvPr/>
          </p:nvSpPr>
          <p:spPr>
            <a:xfrm>
              <a:off x="392113" y="760413"/>
              <a:ext cx="3825874" cy="382587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60" name="椭圆 59"/>
          <p:cNvSpPr/>
          <p:nvPr/>
        </p:nvSpPr>
        <p:spPr>
          <a:xfrm>
            <a:off x="7365912" y="2983984"/>
            <a:ext cx="476355" cy="476355"/>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1" name="椭圆 60"/>
          <p:cNvSpPr/>
          <p:nvPr/>
        </p:nvSpPr>
        <p:spPr>
          <a:xfrm>
            <a:off x="4108167" y="1966974"/>
            <a:ext cx="303080" cy="303080"/>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2" name="椭圆 61"/>
          <p:cNvSpPr/>
          <p:nvPr/>
        </p:nvSpPr>
        <p:spPr>
          <a:xfrm>
            <a:off x="5937798" y="3303687"/>
            <a:ext cx="250627" cy="250627"/>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3" name="椭圆 62"/>
          <p:cNvSpPr/>
          <p:nvPr/>
        </p:nvSpPr>
        <p:spPr>
          <a:xfrm>
            <a:off x="6911093" y="1382740"/>
            <a:ext cx="406401" cy="406400"/>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4" name="椭圆 63"/>
          <p:cNvSpPr/>
          <p:nvPr/>
        </p:nvSpPr>
        <p:spPr>
          <a:xfrm>
            <a:off x="4646725" y="2424662"/>
            <a:ext cx="259067" cy="259067"/>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1+#ppt_w/2"/>
                                          </p:val>
                                        </p:tav>
                                        <p:tav tm="100000">
                                          <p:val>
                                            <p:strVal val="#ppt_x"/>
                                          </p:val>
                                        </p:tav>
                                      </p:tavLst>
                                    </p:anim>
                                    <p:anim calcmode="lin" valueType="num">
                                      <p:cBhvr additive="base">
                                        <p:cTn id="13" dur="500" fill="hold"/>
                                        <p:tgtEl>
                                          <p:spTgt spid="4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250" fill="hold"/>
                                        <p:tgtEl>
                                          <p:spTgt spid="57"/>
                                        </p:tgtEl>
                                        <p:attrNameLst>
                                          <p:attrName>ppt_w</p:attrName>
                                        </p:attrNameLst>
                                      </p:cBhvr>
                                      <p:tavLst>
                                        <p:tav tm="0">
                                          <p:val>
                                            <p:fltVal val="0"/>
                                          </p:val>
                                        </p:tav>
                                        <p:tav tm="100000">
                                          <p:val>
                                            <p:strVal val="#ppt_w"/>
                                          </p:val>
                                        </p:tav>
                                      </p:tavLst>
                                    </p:anim>
                                    <p:anim calcmode="lin" valueType="num">
                                      <p:cBhvr>
                                        <p:cTn id="18" dur="250" fill="hold"/>
                                        <p:tgtEl>
                                          <p:spTgt spid="57"/>
                                        </p:tgtEl>
                                        <p:attrNameLst>
                                          <p:attrName>ppt_h</p:attrName>
                                        </p:attrNameLst>
                                      </p:cBhvr>
                                      <p:tavLst>
                                        <p:tav tm="0">
                                          <p:val>
                                            <p:fltVal val="0"/>
                                          </p:val>
                                        </p:tav>
                                        <p:tav tm="100000">
                                          <p:val>
                                            <p:strVal val="#ppt_h"/>
                                          </p:val>
                                        </p:tav>
                                      </p:tavLst>
                                    </p:anim>
                                    <p:anim calcmode="lin" valueType="num">
                                      <p:cBhvr>
                                        <p:cTn id="19" dur="250" fill="hold"/>
                                        <p:tgtEl>
                                          <p:spTgt spid="57"/>
                                        </p:tgtEl>
                                        <p:attrNameLst>
                                          <p:attrName>ppt_x</p:attrName>
                                        </p:attrNameLst>
                                      </p:cBhvr>
                                      <p:tavLst>
                                        <p:tav tm="0">
                                          <p:val>
                                            <p:fltVal val="0.5"/>
                                          </p:val>
                                        </p:tav>
                                        <p:tav tm="100000">
                                          <p:val>
                                            <p:strVal val="#ppt_x"/>
                                          </p:val>
                                        </p:tav>
                                      </p:tavLst>
                                    </p:anim>
                                    <p:anim calcmode="lin" valueType="num">
                                      <p:cBhvr>
                                        <p:cTn id="20" dur="250" fill="hold"/>
                                        <p:tgtEl>
                                          <p:spTgt spid="5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p:cTn id="24" dur="250" fill="hold"/>
                                        <p:tgtEl>
                                          <p:spTgt spid="54"/>
                                        </p:tgtEl>
                                        <p:attrNameLst>
                                          <p:attrName>ppt_w</p:attrName>
                                        </p:attrNameLst>
                                      </p:cBhvr>
                                      <p:tavLst>
                                        <p:tav tm="0">
                                          <p:val>
                                            <p:fltVal val="0"/>
                                          </p:val>
                                        </p:tav>
                                        <p:tav tm="100000">
                                          <p:val>
                                            <p:strVal val="#ppt_w"/>
                                          </p:val>
                                        </p:tav>
                                      </p:tavLst>
                                    </p:anim>
                                    <p:anim calcmode="lin" valueType="num">
                                      <p:cBhvr>
                                        <p:cTn id="25" dur="250" fill="hold"/>
                                        <p:tgtEl>
                                          <p:spTgt spid="54"/>
                                        </p:tgtEl>
                                        <p:attrNameLst>
                                          <p:attrName>ppt_h</p:attrName>
                                        </p:attrNameLst>
                                      </p:cBhvr>
                                      <p:tavLst>
                                        <p:tav tm="0">
                                          <p:val>
                                            <p:fltVal val="0"/>
                                          </p:val>
                                        </p:tav>
                                        <p:tav tm="100000">
                                          <p:val>
                                            <p:strVal val="#ppt_h"/>
                                          </p:val>
                                        </p:tav>
                                      </p:tavLst>
                                    </p:anim>
                                    <p:anim calcmode="lin" valueType="num">
                                      <p:cBhvr>
                                        <p:cTn id="26" dur="250" fill="hold"/>
                                        <p:tgtEl>
                                          <p:spTgt spid="54"/>
                                        </p:tgtEl>
                                        <p:attrNameLst>
                                          <p:attrName>ppt_x</p:attrName>
                                        </p:attrNameLst>
                                      </p:cBhvr>
                                      <p:tavLst>
                                        <p:tav tm="0">
                                          <p:val>
                                            <p:fltVal val="0.5"/>
                                          </p:val>
                                        </p:tav>
                                        <p:tav tm="100000">
                                          <p:val>
                                            <p:strVal val="#ppt_x"/>
                                          </p:val>
                                        </p:tav>
                                      </p:tavLst>
                                    </p:anim>
                                    <p:anim calcmode="lin" valueType="num">
                                      <p:cBhvr>
                                        <p:cTn id="27" dur="250" fill="hold"/>
                                        <p:tgtEl>
                                          <p:spTgt spid="54"/>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528"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250" fill="hold"/>
                                        <p:tgtEl>
                                          <p:spTgt spid="51"/>
                                        </p:tgtEl>
                                        <p:attrNameLst>
                                          <p:attrName>ppt_w</p:attrName>
                                        </p:attrNameLst>
                                      </p:cBhvr>
                                      <p:tavLst>
                                        <p:tav tm="0">
                                          <p:val>
                                            <p:fltVal val="0"/>
                                          </p:val>
                                        </p:tav>
                                        <p:tav tm="100000">
                                          <p:val>
                                            <p:strVal val="#ppt_w"/>
                                          </p:val>
                                        </p:tav>
                                      </p:tavLst>
                                    </p:anim>
                                    <p:anim calcmode="lin" valueType="num">
                                      <p:cBhvr>
                                        <p:cTn id="32" dur="250" fill="hold"/>
                                        <p:tgtEl>
                                          <p:spTgt spid="51"/>
                                        </p:tgtEl>
                                        <p:attrNameLst>
                                          <p:attrName>ppt_h</p:attrName>
                                        </p:attrNameLst>
                                      </p:cBhvr>
                                      <p:tavLst>
                                        <p:tav tm="0">
                                          <p:val>
                                            <p:fltVal val="0"/>
                                          </p:val>
                                        </p:tav>
                                        <p:tav tm="100000">
                                          <p:val>
                                            <p:strVal val="#ppt_h"/>
                                          </p:val>
                                        </p:tav>
                                      </p:tavLst>
                                    </p:anim>
                                    <p:anim calcmode="lin" valueType="num">
                                      <p:cBhvr>
                                        <p:cTn id="33" dur="250" fill="hold"/>
                                        <p:tgtEl>
                                          <p:spTgt spid="51"/>
                                        </p:tgtEl>
                                        <p:attrNameLst>
                                          <p:attrName>ppt_x</p:attrName>
                                        </p:attrNameLst>
                                      </p:cBhvr>
                                      <p:tavLst>
                                        <p:tav tm="0">
                                          <p:val>
                                            <p:fltVal val="0.5"/>
                                          </p:val>
                                        </p:tav>
                                        <p:tav tm="100000">
                                          <p:val>
                                            <p:strVal val="#ppt_x"/>
                                          </p:val>
                                        </p:tav>
                                      </p:tavLst>
                                    </p:anim>
                                    <p:anim calcmode="lin" valueType="num">
                                      <p:cBhvr>
                                        <p:cTn id="34" dur="250" fill="hold"/>
                                        <p:tgtEl>
                                          <p:spTgt spid="51"/>
                                        </p:tgtEl>
                                        <p:attrNameLst>
                                          <p:attrName>ppt_y</p:attrName>
                                        </p:attrNameLst>
                                      </p:cBhvr>
                                      <p:tavLst>
                                        <p:tav tm="0">
                                          <p:val>
                                            <p:fltVal val="0.5"/>
                                          </p:val>
                                        </p:tav>
                                        <p:tav tm="100000">
                                          <p:val>
                                            <p:strVal val="#ppt_y"/>
                                          </p:val>
                                        </p:tav>
                                      </p:tavLst>
                                    </p:anim>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60" grpId="0" bldLvl="0" animBg="1"/>
      <p:bldP spid="61" grpId="0" bldLvl="0" animBg="1"/>
      <p:bldP spid="62" grpId="0" bldLvl="0" animBg="1"/>
      <p:bldP spid="63" grpId="0" bldLvl="0" animBg="1"/>
      <p:bldP spid="6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p:cNvSpPr/>
          <p:nvPr/>
        </p:nvSpPr>
        <p:spPr>
          <a:xfrm>
            <a:off x="652780" y="485775"/>
            <a:ext cx="3625850" cy="636270"/>
          </a:xfrm>
          <a:prstGeom prst="round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cs typeface="+mn-ea"/>
                <a:sym typeface="+mn-lt"/>
              </a:rPr>
              <a:t>如何提高思想觉悟？</a:t>
            </a:r>
          </a:p>
        </p:txBody>
      </p:sp>
      <p:sp>
        <p:nvSpPr>
          <p:cNvPr id="56" name="矩形 55"/>
          <p:cNvSpPr/>
          <p:nvPr/>
        </p:nvSpPr>
        <p:spPr>
          <a:xfrm>
            <a:off x="834390" y="1405890"/>
            <a:ext cx="10694670" cy="755650"/>
          </a:xfrm>
          <a:prstGeom prst="rect">
            <a:avLst/>
          </a:prstGeom>
        </p:spPr>
        <p:txBody>
          <a:bodyPr wrap="square">
            <a:spAutoFit/>
          </a:bodyPr>
          <a:lstStyle/>
          <a:p>
            <a:pPr algn="ctr" defTabSz="685800">
              <a:lnSpc>
                <a:spcPct val="120000"/>
              </a:lnSpc>
            </a:pPr>
            <a:r>
              <a:rPr lang="zh-CN" altLang="en-US" dirty="0">
                <a:solidFill>
                  <a:prstClr val="black">
                    <a:lumMod val="75000"/>
                    <a:lumOff val="25000"/>
                  </a:prstClr>
                </a:solidFill>
                <a:cs typeface="+mn-ea"/>
                <a:sym typeface="+mn-lt"/>
              </a:rPr>
              <a:t>热爱教育事业，对工作不讲任何条件，尽自己最大的能力把工作做好，遵纪守法，有良好的师德师风。认真学习党的理论方针政策，在教育教学工作中努力践行，处处做同事们的表率。</a:t>
            </a:r>
          </a:p>
        </p:txBody>
      </p:sp>
      <p:grpSp>
        <p:nvGrpSpPr>
          <p:cNvPr id="2" name="组合 1"/>
          <p:cNvGrpSpPr/>
          <p:nvPr/>
        </p:nvGrpSpPr>
        <p:grpSpPr>
          <a:xfrm>
            <a:off x="7791227" y="2487650"/>
            <a:ext cx="2422889" cy="3812516"/>
            <a:chOff x="9434666" y="2669890"/>
            <a:chExt cx="2422889" cy="3812516"/>
          </a:xfrm>
        </p:grpSpPr>
        <p:grpSp>
          <p:nvGrpSpPr>
            <p:cNvPr id="3" name="组合 2"/>
            <p:cNvGrpSpPr/>
            <p:nvPr/>
          </p:nvGrpSpPr>
          <p:grpSpPr bwMode="auto">
            <a:xfrm>
              <a:off x="9434666" y="2669890"/>
              <a:ext cx="2422889" cy="3812516"/>
              <a:chOff x="1385455" y="1588470"/>
              <a:chExt cx="1918854" cy="3019694"/>
            </a:xfrm>
          </p:grpSpPr>
          <p:sp>
            <p:nvSpPr>
              <p:cNvPr id="6" name="矩形 5"/>
              <p:cNvSpPr/>
              <p:nvPr/>
            </p:nvSpPr>
            <p:spPr>
              <a:xfrm>
                <a:off x="1385455" y="1588470"/>
                <a:ext cx="1918854" cy="3019694"/>
              </a:xfrm>
              <a:prstGeom prst="rect">
                <a:avLst/>
              </a:prstGeom>
              <a:noFill/>
              <a:ln w="28575">
                <a:solidFill>
                  <a:srgbClr val="35859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13715">
                  <a:defRPr/>
                </a:pPr>
                <a:endParaRPr lang="zh-CN" altLang="en-US" sz="1015" dirty="0">
                  <a:cs typeface="+mn-ea"/>
                  <a:sym typeface="+mn-lt"/>
                </a:endParaRPr>
              </a:p>
            </p:txBody>
          </p:sp>
          <p:sp>
            <p:nvSpPr>
              <p:cNvPr id="7" name="矩形 6"/>
              <p:cNvSpPr/>
              <p:nvPr/>
            </p:nvSpPr>
            <p:spPr>
              <a:xfrm>
                <a:off x="1463225" y="1675743"/>
                <a:ext cx="1753790" cy="956844"/>
              </a:xfrm>
              <a:prstGeom prst="rect">
                <a:avLst/>
              </a:prstGeom>
              <a:blipFill>
                <a:blip r:embed="rId4"/>
                <a:stretch>
                  <a:fillRect b="-24055"/>
                </a:stretch>
              </a:blipFill>
              <a:ln w="28575">
                <a:solidFill>
                  <a:srgbClr val="35859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13715">
                  <a:defRPr/>
                </a:pPr>
                <a:endParaRPr lang="zh-CN" altLang="en-US" sz="1015">
                  <a:cs typeface="+mn-ea"/>
                  <a:sym typeface="+mn-lt"/>
                </a:endParaRPr>
              </a:p>
            </p:txBody>
          </p:sp>
          <p:sp>
            <p:nvSpPr>
              <p:cNvPr id="8" name="Rectangle 27"/>
              <p:cNvSpPr>
                <a:spLocks noChangeArrowheads="1"/>
              </p:cNvSpPr>
              <p:nvPr/>
            </p:nvSpPr>
            <p:spPr bwMode="auto">
              <a:xfrm>
                <a:off x="1960294" y="4071465"/>
                <a:ext cx="751508" cy="170642"/>
              </a:xfrm>
              <a:prstGeom prst="rect">
                <a:avLst/>
              </a:prstGeom>
              <a:noFill/>
              <a:ln w="28575">
                <a:solidFill>
                  <a:srgbClr val="358595"/>
                </a:solidFill>
                <a:miter lim="800000"/>
              </a:ln>
              <a:extLst>
                <a:ext uri="{909E8E84-426E-40DD-AFC4-6F175D3DCCD1}">
                  <a14:hiddenFill xmlns:a14="http://schemas.microsoft.com/office/drawing/2010/main">
                    <a:solidFill>
                      <a:srgbClr val="FFFFFF"/>
                    </a:solidFill>
                  </a14:hiddenFill>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zh-CN" sz="800" dirty="0">
                    <a:solidFill>
                      <a:schemeClr val="tx1">
                        <a:lumMod val="75000"/>
                        <a:lumOff val="25000"/>
                      </a:schemeClr>
                    </a:solidFill>
                    <a:cs typeface="+mn-ea"/>
                    <a:sym typeface="+mn-lt"/>
                  </a:rPr>
                  <a:t>The Project</a:t>
                </a:r>
              </a:p>
            </p:txBody>
          </p:sp>
        </p:grpSp>
        <p:sp>
          <p:nvSpPr>
            <p:cNvPr id="9" name="文本框 8"/>
            <p:cNvSpPr txBox="1"/>
            <p:nvPr/>
          </p:nvSpPr>
          <p:spPr>
            <a:xfrm>
              <a:off x="10160501" y="4122822"/>
              <a:ext cx="1162771"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a:cs typeface="+mn-ea"/>
                  <a:sym typeface="+mn-lt"/>
                </a:rPr>
                <a:t>输入内容</a:t>
              </a:r>
            </a:p>
          </p:txBody>
        </p:sp>
        <p:sp>
          <p:nvSpPr>
            <p:cNvPr id="10" name="文本框 9"/>
            <p:cNvSpPr txBox="1"/>
            <p:nvPr/>
          </p:nvSpPr>
          <p:spPr>
            <a:xfrm>
              <a:off x="9672794" y="4576148"/>
              <a:ext cx="2065578"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a:cs typeface="+mn-ea"/>
                  <a:sym typeface="+mn-lt"/>
                </a:rPr>
                <a:t>输入内容输入内容</a:t>
              </a:r>
            </a:p>
            <a:p>
              <a:r>
                <a:rPr lang="zh-CN" altLang="en-US">
                  <a:cs typeface="+mn-ea"/>
                  <a:sym typeface="+mn-lt"/>
                </a:rPr>
                <a:t>输入内容输入内容</a:t>
              </a:r>
            </a:p>
            <a:p>
              <a:r>
                <a:rPr lang="zh-CN" altLang="en-US">
                  <a:cs typeface="+mn-ea"/>
                  <a:sym typeface="+mn-lt"/>
                </a:rPr>
                <a:t>输入内容输入内容</a:t>
              </a:r>
            </a:p>
          </p:txBody>
        </p:sp>
      </p:grpSp>
      <p:grpSp>
        <p:nvGrpSpPr>
          <p:cNvPr id="11" name="组合 10"/>
          <p:cNvGrpSpPr/>
          <p:nvPr/>
        </p:nvGrpSpPr>
        <p:grpSpPr>
          <a:xfrm>
            <a:off x="4966708" y="2462834"/>
            <a:ext cx="2422889" cy="3812516"/>
            <a:chOff x="6241181" y="2741326"/>
            <a:chExt cx="2422889" cy="3812516"/>
          </a:xfrm>
        </p:grpSpPr>
        <p:grpSp>
          <p:nvGrpSpPr>
            <p:cNvPr id="13" name="组合 12"/>
            <p:cNvGrpSpPr/>
            <p:nvPr/>
          </p:nvGrpSpPr>
          <p:grpSpPr>
            <a:xfrm>
              <a:off x="6241181" y="2741326"/>
              <a:ext cx="2422889" cy="3812516"/>
              <a:chOff x="9434666" y="2669890"/>
              <a:chExt cx="2422889" cy="3812516"/>
            </a:xfrm>
          </p:grpSpPr>
          <p:grpSp>
            <p:nvGrpSpPr>
              <p:cNvPr id="14" name="组合 13"/>
              <p:cNvGrpSpPr/>
              <p:nvPr/>
            </p:nvGrpSpPr>
            <p:grpSpPr bwMode="auto">
              <a:xfrm>
                <a:off x="9434666" y="2669890"/>
                <a:ext cx="2422889" cy="3812516"/>
                <a:chOff x="1385455" y="1588470"/>
                <a:chExt cx="1918854" cy="3019694"/>
              </a:xfrm>
            </p:grpSpPr>
            <p:sp>
              <p:nvSpPr>
                <p:cNvPr id="15" name="矩形 14"/>
                <p:cNvSpPr/>
                <p:nvPr/>
              </p:nvSpPr>
              <p:spPr>
                <a:xfrm>
                  <a:off x="1385455" y="1588470"/>
                  <a:ext cx="1918854" cy="3019694"/>
                </a:xfrm>
                <a:prstGeom prst="rect">
                  <a:avLst/>
                </a:prstGeom>
                <a:noFill/>
                <a:ln w="28575">
                  <a:solidFill>
                    <a:srgbClr val="35859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13715">
                    <a:defRPr/>
                  </a:pPr>
                  <a:endParaRPr lang="zh-CN" altLang="en-US" sz="1015" dirty="0">
                    <a:cs typeface="+mn-ea"/>
                    <a:sym typeface="+mn-lt"/>
                  </a:endParaRPr>
                </a:p>
              </p:txBody>
            </p:sp>
            <p:sp>
              <p:nvSpPr>
                <p:cNvPr id="16" name="Rectangle 27"/>
                <p:cNvSpPr>
                  <a:spLocks noChangeArrowheads="1"/>
                </p:cNvSpPr>
                <p:nvPr/>
              </p:nvSpPr>
              <p:spPr bwMode="auto">
                <a:xfrm>
                  <a:off x="1960294" y="4071465"/>
                  <a:ext cx="751508" cy="170642"/>
                </a:xfrm>
                <a:prstGeom prst="rect">
                  <a:avLst/>
                </a:prstGeom>
                <a:noFill/>
                <a:ln w="28575">
                  <a:solidFill>
                    <a:srgbClr val="358595"/>
                  </a:solidFill>
                  <a:miter lim="800000"/>
                </a:ln>
                <a:extLst>
                  <a:ext uri="{909E8E84-426E-40DD-AFC4-6F175D3DCCD1}">
                    <a14:hiddenFill xmlns:a14="http://schemas.microsoft.com/office/drawing/2010/main">
                      <a:solidFill>
                        <a:srgbClr val="FFFFFF"/>
                      </a:solidFill>
                    </a14:hiddenFill>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zh-CN" sz="800" dirty="0">
                      <a:solidFill>
                        <a:schemeClr val="tx1">
                          <a:lumMod val="75000"/>
                          <a:lumOff val="25000"/>
                        </a:schemeClr>
                      </a:solidFill>
                      <a:cs typeface="+mn-ea"/>
                      <a:sym typeface="+mn-lt"/>
                    </a:rPr>
                    <a:t>The Project</a:t>
                  </a:r>
                </a:p>
              </p:txBody>
            </p:sp>
          </p:grpSp>
          <p:sp>
            <p:nvSpPr>
              <p:cNvPr id="17" name="文本框 16"/>
              <p:cNvSpPr txBox="1"/>
              <p:nvPr/>
            </p:nvSpPr>
            <p:spPr>
              <a:xfrm>
                <a:off x="10160501" y="4122822"/>
                <a:ext cx="1162771"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a:cs typeface="+mn-ea"/>
                    <a:sym typeface="+mn-lt"/>
                  </a:rPr>
                  <a:t>输入内容</a:t>
                </a:r>
              </a:p>
            </p:txBody>
          </p:sp>
          <p:sp>
            <p:nvSpPr>
              <p:cNvPr id="18" name="文本框 17"/>
              <p:cNvSpPr txBox="1"/>
              <p:nvPr/>
            </p:nvSpPr>
            <p:spPr>
              <a:xfrm>
                <a:off x="9672794" y="4576148"/>
                <a:ext cx="2065578"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a:cs typeface="+mn-ea"/>
                    <a:sym typeface="+mn-lt"/>
                  </a:rPr>
                  <a:t>输入内容输入内容</a:t>
                </a:r>
              </a:p>
              <a:p>
                <a:r>
                  <a:rPr lang="zh-CN" altLang="en-US">
                    <a:cs typeface="+mn-ea"/>
                    <a:sym typeface="+mn-lt"/>
                  </a:rPr>
                  <a:t>输入内容输入内容</a:t>
                </a:r>
              </a:p>
              <a:p>
                <a:r>
                  <a:rPr lang="zh-CN" altLang="en-US">
                    <a:cs typeface="+mn-ea"/>
                    <a:sym typeface="+mn-lt"/>
                  </a:rPr>
                  <a:t>输入内容输入内容</a:t>
                </a:r>
              </a:p>
            </p:txBody>
          </p:sp>
        </p:grpSp>
        <p:sp>
          <p:nvSpPr>
            <p:cNvPr id="19" name="矩形 18"/>
            <p:cNvSpPr/>
            <p:nvPr/>
          </p:nvSpPr>
          <p:spPr bwMode="auto">
            <a:xfrm>
              <a:off x="6351564" y="2855835"/>
              <a:ext cx="2209235" cy="1206303"/>
            </a:xfrm>
            <a:prstGeom prst="rect">
              <a:avLst/>
            </a:prstGeom>
            <a:blipFill>
              <a:blip r:embed="rId5"/>
              <a:stretch>
                <a:fillRect/>
              </a:stretch>
            </a:blipFill>
            <a:ln w="28575">
              <a:solidFill>
                <a:srgbClr val="35859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13715">
                <a:defRPr/>
              </a:pPr>
              <a:endParaRPr lang="zh-CN" altLang="en-US" sz="1015" dirty="0">
                <a:cs typeface="+mn-ea"/>
                <a:sym typeface="+mn-lt"/>
              </a:endParaRPr>
            </a:p>
          </p:txBody>
        </p:sp>
      </p:grpSp>
      <p:grpSp>
        <p:nvGrpSpPr>
          <p:cNvPr id="20" name="组合 19"/>
          <p:cNvGrpSpPr/>
          <p:nvPr/>
        </p:nvGrpSpPr>
        <p:grpSpPr>
          <a:xfrm>
            <a:off x="2113774" y="2462834"/>
            <a:ext cx="2422889" cy="3812516"/>
            <a:chOff x="3388247" y="2741326"/>
            <a:chExt cx="2422889" cy="3812516"/>
          </a:xfrm>
        </p:grpSpPr>
        <p:grpSp>
          <p:nvGrpSpPr>
            <p:cNvPr id="21" name="组合 20"/>
            <p:cNvGrpSpPr/>
            <p:nvPr/>
          </p:nvGrpSpPr>
          <p:grpSpPr>
            <a:xfrm>
              <a:off x="3388247" y="2741326"/>
              <a:ext cx="2422889" cy="3812516"/>
              <a:chOff x="9434666" y="2669890"/>
              <a:chExt cx="2422889" cy="3812516"/>
            </a:xfrm>
          </p:grpSpPr>
          <p:grpSp>
            <p:nvGrpSpPr>
              <p:cNvPr id="22" name="组合 21"/>
              <p:cNvGrpSpPr/>
              <p:nvPr/>
            </p:nvGrpSpPr>
            <p:grpSpPr bwMode="auto">
              <a:xfrm>
                <a:off x="9434666" y="2669890"/>
                <a:ext cx="2422889" cy="3812516"/>
                <a:chOff x="1385455" y="1588470"/>
                <a:chExt cx="1918854" cy="3019694"/>
              </a:xfrm>
            </p:grpSpPr>
            <p:sp>
              <p:nvSpPr>
                <p:cNvPr id="23" name="矩形 22"/>
                <p:cNvSpPr/>
                <p:nvPr/>
              </p:nvSpPr>
              <p:spPr>
                <a:xfrm>
                  <a:off x="1385455" y="1588470"/>
                  <a:ext cx="1918854" cy="3019694"/>
                </a:xfrm>
                <a:prstGeom prst="rect">
                  <a:avLst/>
                </a:prstGeom>
                <a:noFill/>
                <a:ln w="28575">
                  <a:solidFill>
                    <a:srgbClr val="35859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13715">
                    <a:defRPr/>
                  </a:pPr>
                  <a:endParaRPr lang="zh-CN" altLang="en-US" sz="1015" dirty="0">
                    <a:cs typeface="+mn-ea"/>
                    <a:sym typeface="+mn-lt"/>
                  </a:endParaRPr>
                </a:p>
              </p:txBody>
            </p:sp>
            <p:sp>
              <p:nvSpPr>
                <p:cNvPr id="24" name="Rectangle 27"/>
                <p:cNvSpPr>
                  <a:spLocks noChangeArrowheads="1"/>
                </p:cNvSpPr>
                <p:nvPr/>
              </p:nvSpPr>
              <p:spPr bwMode="auto">
                <a:xfrm>
                  <a:off x="1960294" y="4071465"/>
                  <a:ext cx="751508" cy="170642"/>
                </a:xfrm>
                <a:prstGeom prst="rect">
                  <a:avLst/>
                </a:prstGeom>
                <a:noFill/>
                <a:ln w="28575">
                  <a:solidFill>
                    <a:srgbClr val="358595"/>
                  </a:solidFill>
                  <a:miter lim="800000"/>
                </a:ln>
                <a:extLst>
                  <a:ext uri="{909E8E84-426E-40DD-AFC4-6F175D3DCCD1}">
                    <a14:hiddenFill xmlns:a14="http://schemas.microsoft.com/office/drawing/2010/main">
                      <a:solidFill>
                        <a:srgbClr val="FFFFFF"/>
                      </a:solidFill>
                    </a14:hiddenFill>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zh-CN" sz="800" dirty="0">
                      <a:solidFill>
                        <a:schemeClr val="tx1">
                          <a:lumMod val="75000"/>
                          <a:lumOff val="25000"/>
                        </a:schemeClr>
                      </a:solidFill>
                      <a:cs typeface="+mn-ea"/>
                      <a:sym typeface="+mn-lt"/>
                    </a:rPr>
                    <a:t>The Project</a:t>
                  </a:r>
                </a:p>
              </p:txBody>
            </p:sp>
          </p:grpSp>
          <p:sp>
            <p:nvSpPr>
              <p:cNvPr id="28" name="文本框 27"/>
              <p:cNvSpPr txBox="1"/>
              <p:nvPr/>
            </p:nvSpPr>
            <p:spPr>
              <a:xfrm>
                <a:off x="10160501" y="4122822"/>
                <a:ext cx="1162771"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a:cs typeface="+mn-ea"/>
                    <a:sym typeface="+mn-lt"/>
                  </a:rPr>
                  <a:t>输入内容</a:t>
                </a:r>
              </a:p>
            </p:txBody>
          </p:sp>
          <p:sp>
            <p:nvSpPr>
              <p:cNvPr id="29" name="文本框 28"/>
              <p:cNvSpPr txBox="1"/>
              <p:nvPr/>
            </p:nvSpPr>
            <p:spPr>
              <a:xfrm>
                <a:off x="9672794" y="4576148"/>
                <a:ext cx="2065578"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a:cs typeface="+mn-ea"/>
                    <a:sym typeface="+mn-lt"/>
                  </a:rPr>
                  <a:t>输入内容输入内容</a:t>
                </a:r>
              </a:p>
              <a:p>
                <a:r>
                  <a:rPr lang="zh-CN" altLang="en-US">
                    <a:cs typeface="+mn-ea"/>
                    <a:sym typeface="+mn-lt"/>
                  </a:rPr>
                  <a:t>输入内容输入内容</a:t>
                </a:r>
              </a:p>
              <a:p>
                <a:r>
                  <a:rPr lang="zh-CN" altLang="en-US">
                    <a:cs typeface="+mn-ea"/>
                    <a:sym typeface="+mn-lt"/>
                  </a:rPr>
                  <a:t>输入内容输入内容</a:t>
                </a:r>
              </a:p>
            </p:txBody>
          </p:sp>
        </p:grpSp>
        <p:sp>
          <p:nvSpPr>
            <p:cNvPr id="33" name="矩形 32"/>
            <p:cNvSpPr/>
            <p:nvPr/>
          </p:nvSpPr>
          <p:spPr bwMode="auto">
            <a:xfrm>
              <a:off x="3486573" y="2834309"/>
              <a:ext cx="2205380" cy="1204196"/>
            </a:xfrm>
            <a:prstGeom prst="rect">
              <a:avLst/>
            </a:prstGeom>
            <a:blipFill>
              <a:blip r:embed="rId6"/>
              <a:stretch>
                <a:fillRect t="-17614"/>
              </a:stretch>
            </a:blipFill>
            <a:ln w="28575">
              <a:solidFill>
                <a:srgbClr val="35859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13715">
                <a:defRPr/>
              </a:pPr>
              <a:endParaRPr lang="zh-CN" altLang="en-US" sz="1015">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2206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 y="1269714"/>
            <a:ext cx="12191997" cy="5588286"/>
            <a:chOff x="2" y="1269714"/>
            <a:chExt cx="12191997" cy="5588286"/>
          </a:xfrm>
        </p:grpSpPr>
        <p:sp>
          <p:nvSpPr>
            <p:cNvPr id="4" name="îṡḷídê">
              <a:extLst>
                <a:ext uri="{FF2B5EF4-FFF2-40B4-BE49-F238E27FC236}">
                  <a16:creationId xmlns="" xmlns:a16="http://schemas.microsoft.com/office/drawing/2014/main" id="{4AFF9794-5AAE-463F-8EBE-366548539D75}"/>
                </a:ext>
              </a:extLst>
            </p:cNvPr>
            <p:cNvSpPr/>
            <p:nvPr/>
          </p:nvSpPr>
          <p:spPr>
            <a:xfrm>
              <a:off x="2" y="3167192"/>
              <a:ext cx="12191997" cy="3690808"/>
            </a:xfrm>
            <a:custGeom>
              <a:avLst/>
              <a:gdLst>
                <a:gd name="connsiteX0" fmla="*/ 11209520 w 12191997"/>
                <a:gd name="connsiteY0" fmla="*/ 1888535 h 3690808"/>
                <a:gd name="connsiteX1" fmla="*/ 12191997 w 12191997"/>
                <a:gd name="connsiteY1" fmla="*/ 2379774 h 3690808"/>
                <a:gd name="connsiteX2" fmla="*/ 12191997 w 12191997"/>
                <a:gd name="connsiteY2" fmla="*/ 3676647 h 3690808"/>
                <a:gd name="connsiteX3" fmla="*/ 12163674 w 12191997"/>
                <a:gd name="connsiteY3" fmla="*/ 3690808 h 3690808"/>
                <a:gd name="connsiteX4" fmla="*/ 10255364 w 12191997"/>
                <a:gd name="connsiteY4" fmla="*/ 3690808 h 3690808"/>
                <a:gd name="connsiteX5" fmla="*/ 10227040 w 12191997"/>
                <a:gd name="connsiteY5" fmla="*/ 3676646 h 3690808"/>
                <a:gd name="connsiteX6" fmla="*/ 10227040 w 12191997"/>
                <a:gd name="connsiteY6" fmla="*/ 2379774 h 3690808"/>
                <a:gd name="connsiteX7" fmla="*/ 9164112 w 12191997"/>
                <a:gd name="connsiteY7" fmla="*/ 1888535 h 3690808"/>
                <a:gd name="connsiteX8" fmla="*/ 10146590 w 12191997"/>
                <a:gd name="connsiteY8" fmla="*/ 2379774 h 3690808"/>
                <a:gd name="connsiteX9" fmla="*/ 10146590 w 12191997"/>
                <a:gd name="connsiteY9" fmla="*/ 3676646 h 3690808"/>
                <a:gd name="connsiteX10" fmla="*/ 10118266 w 12191997"/>
                <a:gd name="connsiteY10" fmla="*/ 3690808 h 3690808"/>
                <a:gd name="connsiteX11" fmla="*/ 8209956 w 12191997"/>
                <a:gd name="connsiteY11" fmla="*/ 3690808 h 3690808"/>
                <a:gd name="connsiteX12" fmla="*/ 8181632 w 12191997"/>
                <a:gd name="connsiteY12" fmla="*/ 3676646 h 3690808"/>
                <a:gd name="connsiteX13" fmla="*/ 8181632 w 12191997"/>
                <a:gd name="connsiteY13" fmla="*/ 2379774 h 3690808"/>
                <a:gd name="connsiteX14" fmla="*/ 7118703 w 12191997"/>
                <a:gd name="connsiteY14" fmla="*/ 1888535 h 3690808"/>
                <a:gd name="connsiteX15" fmla="*/ 8101182 w 12191997"/>
                <a:gd name="connsiteY15" fmla="*/ 2379774 h 3690808"/>
                <a:gd name="connsiteX16" fmla="*/ 8101182 w 12191997"/>
                <a:gd name="connsiteY16" fmla="*/ 3676646 h 3690808"/>
                <a:gd name="connsiteX17" fmla="*/ 8072858 w 12191997"/>
                <a:gd name="connsiteY17" fmla="*/ 3690808 h 3690808"/>
                <a:gd name="connsiteX18" fmla="*/ 6164548 w 12191997"/>
                <a:gd name="connsiteY18" fmla="*/ 3690808 h 3690808"/>
                <a:gd name="connsiteX19" fmla="*/ 6136224 w 12191997"/>
                <a:gd name="connsiteY19" fmla="*/ 3676646 h 3690808"/>
                <a:gd name="connsiteX20" fmla="*/ 6136224 w 12191997"/>
                <a:gd name="connsiteY20" fmla="*/ 2379774 h 3690808"/>
                <a:gd name="connsiteX21" fmla="*/ 982479 w 12191997"/>
                <a:gd name="connsiteY21" fmla="*/ 1888535 h 3690808"/>
                <a:gd name="connsiteX22" fmla="*/ 1964958 w 12191997"/>
                <a:gd name="connsiteY22" fmla="*/ 2379774 h 3690808"/>
                <a:gd name="connsiteX23" fmla="*/ 1964958 w 12191997"/>
                <a:gd name="connsiteY23" fmla="*/ 3676646 h 3690808"/>
                <a:gd name="connsiteX24" fmla="*/ 1936634 w 12191997"/>
                <a:gd name="connsiteY24" fmla="*/ 3690808 h 3690808"/>
                <a:gd name="connsiteX25" fmla="*/ 28324 w 12191997"/>
                <a:gd name="connsiteY25" fmla="*/ 3690808 h 3690808"/>
                <a:gd name="connsiteX26" fmla="*/ 0 w 12191997"/>
                <a:gd name="connsiteY26" fmla="*/ 3676646 h 3690808"/>
                <a:gd name="connsiteX27" fmla="*/ 0 w 12191997"/>
                <a:gd name="connsiteY27" fmla="*/ 2379774 h 3690808"/>
                <a:gd name="connsiteX28" fmla="*/ 3027888 w 12191997"/>
                <a:gd name="connsiteY28" fmla="*/ 1875184 h 3690808"/>
                <a:gd name="connsiteX29" fmla="*/ 4010367 w 12191997"/>
                <a:gd name="connsiteY29" fmla="*/ 2366423 h 3690808"/>
                <a:gd name="connsiteX30" fmla="*/ 4010367 w 12191997"/>
                <a:gd name="connsiteY30" fmla="*/ 3663295 h 3690808"/>
                <a:gd name="connsiteX31" fmla="*/ 3955341 w 12191997"/>
                <a:gd name="connsiteY31" fmla="*/ 3690808 h 3690808"/>
                <a:gd name="connsiteX32" fmla="*/ 2100435 w 12191997"/>
                <a:gd name="connsiteY32" fmla="*/ 3690808 h 3690808"/>
                <a:gd name="connsiteX33" fmla="*/ 2045409 w 12191997"/>
                <a:gd name="connsiteY33" fmla="*/ 3663295 h 3690808"/>
                <a:gd name="connsiteX34" fmla="*/ 2045409 w 12191997"/>
                <a:gd name="connsiteY34" fmla="*/ 2366423 h 3690808"/>
                <a:gd name="connsiteX35" fmla="*/ 5073298 w 12191997"/>
                <a:gd name="connsiteY35" fmla="*/ 1875183 h 3690808"/>
                <a:gd name="connsiteX36" fmla="*/ 6055776 w 12191997"/>
                <a:gd name="connsiteY36" fmla="*/ 2366422 h 3690808"/>
                <a:gd name="connsiteX37" fmla="*/ 6055776 w 12191997"/>
                <a:gd name="connsiteY37" fmla="*/ 3663294 h 3690808"/>
                <a:gd name="connsiteX38" fmla="*/ 6000748 w 12191997"/>
                <a:gd name="connsiteY38" fmla="*/ 3690808 h 3690808"/>
                <a:gd name="connsiteX39" fmla="*/ 4145846 w 12191997"/>
                <a:gd name="connsiteY39" fmla="*/ 3690808 h 3690808"/>
                <a:gd name="connsiteX40" fmla="*/ 4090818 w 12191997"/>
                <a:gd name="connsiteY40" fmla="*/ 3663294 h 3690808"/>
                <a:gd name="connsiteX41" fmla="*/ 4090818 w 12191997"/>
                <a:gd name="connsiteY41" fmla="*/ 2366422 h 3690808"/>
                <a:gd name="connsiteX42" fmla="*/ 10186348 w 12191997"/>
                <a:gd name="connsiteY42" fmla="*/ 13352 h 3690808"/>
                <a:gd name="connsiteX43" fmla="*/ 11168826 w 12191997"/>
                <a:gd name="connsiteY43" fmla="*/ 504591 h 3690808"/>
                <a:gd name="connsiteX44" fmla="*/ 11168826 w 12191997"/>
                <a:gd name="connsiteY44" fmla="*/ 1801463 h 3690808"/>
                <a:gd name="connsiteX45" fmla="*/ 10186348 w 12191997"/>
                <a:gd name="connsiteY45" fmla="*/ 2292703 h 3690808"/>
                <a:gd name="connsiteX46" fmla="*/ 9203868 w 12191997"/>
                <a:gd name="connsiteY46" fmla="*/ 1801463 h 3690808"/>
                <a:gd name="connsiteX47" fmla="*/ 9203868 w 12191997"/>
                <a:gd name="connsiteY47" fmla="*/ 504591 h 3690808"/>
                <a:gd name="connsiteX48" fmla="*/ 8140939 w 12191997"/>
                <a:gd name="connsiteY48" fmla="*/ 13352 h 3690808"/>
                <a:gd name="connsiteX49" fmla="*/ 9123418 w 12191997"/>
                <a:gd name="connsiteY49" fmla="*/ 504591 h 3690808"/>
                <a:gd name="connsiteX50" fmla="*/ 9123418 w 12191997"/>
                <a:gd name="connsiteY50" fmla="*/ 1801463 h 3690808"/>
                <a:gd name="connsiteX51" fmla="*/ 8140939 w 12191997"/>
                <a:gd name="connsiteY51" fmla="*/ 2292703 h 3690808"/>
                <a:gd name="connsiteX52" fmla="*/ 7158460 w 12191997"/>
                <a:gd name="connsiteY52" fmla="*/ 1801463 h 3690808"/>
                <a:gd name="connsiteX53" fmla="*/ 7158460 w 12191997"/>
                <a:gd name="connsiteY53" fmla="*/ 504591 h 3690808"/>
                <a:gd name="connsiteX54" fmla="*/ 2004714 w 12191997"/>
                <a:gd name="connsiteY54" fmla="*/ 13352 h 3690808"/>
                <a:gd name="connsiteX55" fmla="*/ 2987193 w 12191997"/>
                <a:gd name="connsiteY55" fmla="*/ 504591 h 3690808"/>
                <a:gd name="connsiteX56" fmla="*/ 2987193 w 12191997"/>
                <a:gd name="connsiteY56" fmla="*/ 1801463 h 3690808"/>
                <a:gd name="connsiteX57" fmla="*/ 2004714 w 12191997"/>
                <a:gd name="connsiteY57" fmla="*/ 2292703 h 3690808"/>
                <a:gd name="connsiteX58" fmla="*/ 1022235 w 12191997"/>
                <a:gd name="connsiteY58" fmla="*/ 1801463 h 3690808"/>
                <a:gd name="connsiteX59" fmla="*/ 1022235 w 12191997"/>
                <a:gd name="connsiteY59" fmla="*/ 504591 h 3690808"/>
                <a:gd name="connsiteX60" fmla="*/ 4050123 w 12191997"/>
                <a:gd name="connsiteY60" fmla="*/ 1 h 3690808"/>
                <a:gd name="connsiteX61" fmla="*/ 5032602 w 12191997"/>
                <a:gd name="connsiteY61" fmla="*/ 491240 h 3690808"/>
                <a:gd name="connsiteX62" fmla="*/ 5032602 w 12191997"/>
                <a:gd name="connsiteY62" fmla="*/ 1788112 h 3690808"/>
                <a:gd name="connsiteX63" fmla="*/ 4050123 w 12191997"/>
                <a:gd name="connsiteY63" fmla="*/ 2279352 h 3690808"/>
                <a:gd name="connsiteX64" fmla="*/ 3067644 w 12191997"/>
                <a:gd name="connsiteY64" fmla="*/ 1788112 h 3690808"/>
                <a:gd name="connsiteX65" fmla="*/ 3067644 w 12191997"/>
                <a:gd name="connsiteY65" fmla="*/ 491240 h 3690808"/>
                <a:gd name="connsiteX66" fmla="*/ 6095532 w 12191997"/>
                <a:gd name="connsiteY66" fmla="*/ 0 h 3690808"/>
                <a:gd name="connsiteX67" fmla="*/ 7078011 w 12191997"/>
                <a:gd name="connsiteY67" fmla="*/ 491239 h 3690808"/>
                <a:gd name="connsiteX68" fmla="*/ 7078011 w 12191997"/>
                <a:gd name="connsiteY68" fmla="*/ 1788111 h 3690808"/>
                <a:gd name="connsiteX69" fmla="*/ 6095532 w 12191997"/>
                <a:gd name="connsiteY69" fmla="*/ 2279351 h 3690808"/>
                <a:gd name="connsiteX70" fmla="*/ 5113053 w 12191997"/>
                <a:gd name="connsiteY70" fmla="*/ 1788111 h 3690808"/>
                <a:gd name="connsiteX71" fmla="*/ 5113053 w 12191997"/>
                <a:gd name="connsiteY71" fmla="*/ 491239 h 3690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191997" h="3690808">
                  <a:moveTo>
                    <a:pt x="11209520" y="1888535"/>
                  </a:moveTo>
                  <a:lnTo>
                    <a:pt x="12191997" y="2379774"/>
                  </a:lnTo>
                  <a:lnTo>
                    <a:pt x="12191997" y="3676647"/>
                  </a:lnTo>
                  <a:lnTo>
                    <a:pt x="12163674" y="3690808"/>
                  </a:lnTo>
                  <a:lnTo>
                    <a:pt x="10255364" y="3690808"/>
                  </a:lnTo>
                  <a:lnTo>
                    <a:pt x="10227040" y="3676646"/>
                  </a:lnTo>
                  <a:lnTo>
                    <a:pt x="10227040" y="2379774"/>
                  </a:lnTo>
                  <a:close/>
                  <a:moveTo>
                    <a:pt x="9164112" y="1888535"/>
                  </a:moveTo>
                  <a:lnTo>
                    <a:pt x="10146590" y="2379774"/>
                  </a:lnTo>
                  <a:lnTo>
                    <a:pt x="10146590" y="3676646"/>
                  </a:lnTo>
                  <a:lnTo>
                    <a:pt x="10118266" y="3690808"/>
                  </a:lnTo>
                  <a:lnTo>
                    <a:pt x="8209956" y="3690808"/>
                  </a:lnTo>
                  <a:lnTo>
                    <a:pt x="8181632" y="3676646"/>
                  </a:lnTo>
                  <a:lnTo>
                    <a:pt x="8181632" y="2379774"/>
                  </a:lnTo>
                  <a:close/>
                  <a:moveTo>
                    <a:pt x="7118703" y="1888535"/>
                  </a:moveTo>
                  <a:lnTo>
                    <a:pt x="8101182" y="2379774"/>
                  </a:lnTo>
                  <a:lnTo>
                    <a:pt x="8101182" y="3676646"/>
                  </a:lnTo>
                  <a:lnTo>
                    <a:pt x="8072858" y="3690808"/>
                  </a:lnTo>
                  <a:lnTo>
                    <a:pt x="6164548" y="3690808"/>
                  </a:lnTo>
                  <a:lnTo>
                    <a:pt x="6136224" y="3676646"/>
                  </a:lnTo>
                  <a:lnTo>
                    <a:pt x="6136224" y="2379774"/>
                  </a:lnTo>
                  <a:close/>
                  <a:moveTo>
                    <a:pt x="982479" y="1888535"/>
                  </a:moveTo>
                  <a:lnTo>
                    <a:pt x="1964958" y="2379774"/>
                  </a:lnTo>
                  <a:lnTo>
                    <a:pt x="1964958" y="3676646"/>
                  </a:lnTo>
                  <a:lnTo>
                    <a:pt x="1936634" y="3690808"/>
                  </a:lnTo>
                  <a:lnTo>
                    <a:pt x="28324" y="3690808"/>
                  </a:lnTo>
                  <a:lnTo>
                    <a:pt x="0" y="3676646"/>
                  </a:lnTo>
                  <a:lnTo>
                    <a:pt x="0" y="2379774"/>
                  </a:lnTo>
                  <a:close/>
                  <a:moveTo>
                    <a:pt x="3027888" y="1875184"/>
                  </a:moveTo>
                  <a:lnTo>
                    <a:pt x="4010367" y="2366423"/>
                  </a:lnTo>
                  <a:lnTo>
                    <a:pt x="4010367" y="3663295"/>
                  </a:lnTo>
                  <a:lnTo>
                    <a:pt x="3955341" y="3690808"/>
                  </a:lnTo>
                  <a:lnTo>
                    <a:pt x="2100435" y="3690808"/>
                  </a:lnTo>
                  <a:lnTo>
                    <a:pt x="2045409" y="3663295"/>
                  </a:lnTo>
                  <a:lnTo>
                    <a:pt x="2045409" y="2366423"/>
                  </a:lnTo>
                  <a:close/>
                  <a:moveTo>
                    <a:pt x="5073298" y="1875183"/>
                  </a:moveTo>
                  <a:lnTo>
                    <a:pt x="6055776" y="2366422"/>
                  </a:lnTo>
                  <a:lnTo>
                    <a:pt x="6055776" y="3663294"/>
                  </a:lnTo>
                  <a:lnTo>
                    <a:pt x="6000748" y="3690808"/>
                  </a:lnTo>
                  <a:lnTo>
                    <a:pt x="4145846" y="3690808"/>
                  </a:lnTo>
                  <a:lnTo>
                    <a:pt x="4090818" y="3663294"/>
                  </a:lnTo>
                  <a:lnTo>
                    <a:pt x="4090818" y="2366422"/>
                  </a:lnTo>
                  <a:close/>
                  <a:moveTo>
                    <a:pt x="10186348" y="13352"/>
                  </a:moveTo>
                  <a:lnTo>
                    <a:pt x="11168826" y="504591"/>
                  </a:lnTo>
                  <a:lnTo>
                    <a:pt x="11168826" y="1801463"/>
                  </a:lnTo>
                  <a:lnTo>
                    <a:pt x="10186348" y="2292703"/>
                  </a:lnTo>
                  <a:lnTo>
                    <a:pt x="9203868" y="1801463"/>
                  </a:lnTo>
                  <a:lnTo>
                    <a:pt x="9203868" y="504591"/>
                  </a:lnTo>
                  <a:close/>
                  <a:moveTo>
                    <a:pt x="8140939" y="13352"/>
                  </a:moveTo>
                  <a:lnTo>
                    <a:pt x="9123418" y="504591"/>
                  </a:lnTo>
                  <a:lnTo>
                    <a:pt x="9123418" y="1801463"/>
                  </a:lnTo>
                  <a:lnTo>
                    <a:pt x="8140939" y="2292703"/>
                  </a:lnTo>
                  <a:lnTo>
                    <a:pt x="7158460" y="1801463"/>
                  </a:lnTo>
                  <a:lnTo>
                    <a:pt x="7158460" y="504591"/>
                  </a:lnTo>
                  <a:close/>
                  <a:moveTo>
                    <a:pt x="2004714" y="13352"/>
                  </a:moveTo>
                  <a:lnTo>
                    <a:pt x="2987193" y="504591"/>
                  </a:lnTo>
                  <a:lnTo>
                    <a:pt x="2987193" y="1801463"/>
                  </a:lnTo>
                  <a:lnTo>
                    <a:pt x="2004714" y="2292703"/>
                  </a:lnTo>
                  <a:lnTo>
                    <a:pt x="1022235" y="1801463"/>
                  </a:lnTo>
                  <a:lnTo>
                    <a:pt x="1022235" y="504591"/>
                  </a:lnTo>
                  <a:close/>
                  <a:moveTo>
                    <a:pt x="4050123" y="1"/>
                  </a:moveTo>
                  <a:lnTo>
                    <a:pt x="5032602" y="491240"/>
                  </a:lnTo>
                  <a:lnTo>
                    <a:pt x="5032602" y="1788112"/>
                  </a:lnTo>
                  <a:lnTo>
                    <a:pt x="4050123" y="2279352"/>
                  </a:lnTo>
                  <a:lnTo>
                    <a:pt x="3067644" y="1788112"/>
                  </a:lnTo>
                  <a:lnTo>
                    <a:pt x="3067644" y="491240"/>
                  </a:lnTo>
                  <a:close/>
                  <a:moveTo>
                    <a:pt x="6095532" y="0"/>
                  </a:moveTo>
                  <a:lnTo>
                    <a:pt x="7078011" y="491239"/>
                  </a:lnTo>
                  <a:lnTo>
                    <a:pt x="7078011" y="1788111"/>
                  </a:lnTo>
                  <a:lnTo>
                    <a:pt x="6095532" y="2279351"/>
                  </a:lnTo>
                  <a:lnTo>
                    <a:pt x="5113053" y="1788111"/>
                  </a:lnTo>
                  <a:lnTo>
                    <a:pt x="5113053" y="491239"/>
                  </a:lnTo>
                  <a:close/>
                </a:path>
              </a:pathLst>
            </a:custGeom>
            <a:blipFill>
              <a:blip r:embed="rId4"/>
              <a:stretch>
                <a:fillRect/>
              </a:stretch>
            </a:blipFill>
            <a:ln w="3175">
              <a:noFill/>
              <a:prstDash val="sysDash"/>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endParaRPr lang="zh-CN" altLang="en-US" sz="2800" b="1">
                <a:cs typeface="+mn-ea"/>
                <a:sym typeface="+mn-lt"/>
              </a:endParaRPr>
            </a:p>
          </p:txBody>
        </p:sp>
        <p:grpSp>
          <p:nvGrpSpPr>
            <p:cNvPr id="5" name="îšḻïḋê">
              <a:extLst>
                <a:ext uri="{FF2B5EF4-FFF2-40B4-BE49-F238E27FC236}">
                  <a16:creationId xmlns="" xmlns:a16="http://schemas.microsoft.com/office/drawing/2014/main" id="{8488C440-3038-4790-9C2C-EC3D9EA5CFDF}"/>
                </a:ext>
              </a:extLst>
            </p:cNvPr>
            <p:cNvGrpSpPr/>
            <p:nvPr/>
          </p:nvGrpSpPr>
          <p:grpSpPr>
            <a:xfrm>
              <a:off x="5480304" y="2551497"/>
              <a:ext cx="1231392" cy="1231390"/>
              <a:chOff x="4649213" y="2563451"/>
              <a:chExt cx="705293" cy="705293"/>
            </a:xfrm>
          </p:grpSpPr>
          <p:sp>
            <p:nvSpPr>
              <p:cNvPr id="8" name="iṩlíḋe">
                <a:extLst>
                  <a:ext uri="{FF2B5EF4-FFF2-40B4-BE49-F238E27FC236}">
                    <a16:creationId xmlns="" xmlns:a16="http://schemas.microsoft.com/office/drawing/2014/main" id="{A2C5A1B6-A6DB-47E7-BD1D-D63810F4BD9C}"/>
                  </a:ext>
                </a:extLst>
              </p:cNvPr>
              <p:cNvSpPr/>
              <p:nvPr/>
            </p:nvSpPr>
            <p:spPr>
              <a:xfrm>
                <a:off x="4649213" y="2563451"/>
                <a:ext cx="705293" cy="705293"/>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cs typeface="+mn-ea"/>
                  <a:sym typeface="+mn-lt"/>
                </a:endParaRPr>
              </a:p>
            </p:txBody>
          </p:sp>
          <p:sp>
            <p:nvSpPr>
              <p:cNvPr id="9" name="îṣ1iďé">
                <a:extLst>
                  <a:ext uri="{FF2B5EF4-FFF2-40B4-BE49-F238E27FC236}">
                    <a16:creationId xmlns="" xmlns:a16="http://schemas.microsoft.com/office/drawing/2014/main" id="{58B9E88D-82C2-45AB-8C92-21CFB77A5FC1}"/>
                  </a:ext>
                </a:extLst>
              </p:cNvPr>
              <p:cNvSpPr/>
              <p:nvPr/>
            </p:nvSpPr>
            <p:spPr bwMode="auto">
              <a:xfrm>
                <a:off x="4821859" y="2707209"/>
                <a:ext cx="360000" cy="417776"/>
              </a:xfrm>
              <a:custGeom>
                <a:avLst/>
                <a:gdLst>
                  <a:gd name="T0" fmla="*/ 105 w 450"/>
                  <a:gd name="T1" fmla="*/ 204 h 523"/>
                  <a:gd name="T2" fmla="*/ 116 w 450"/>
                  <a:gd name="T3" fmla="*/ 223 h 523"/>
                  <a:gd name="T4" fmla="*/ 236 w 450"/>
                  <a:gd name="T5" fmla="*/ 328 h 523"/>
                  <a:gd name="T6" fmla="*/ 354 w 450"/>
                  <a:gd name="T7" fmla="*/ 222 h 523"/>
                  <a:gd name="T8" fmla="*/ 364 w 450"/>
                  <a:gd name="T9" fmla="*/ 203 h 523"/>
                  <a:gd name="T10" fmla="*/ 367 w 450"/>
                  <a:gd name="T11" fmla="*/ 198 h 523"/>
                  <a:gd name="T12" fmla="*/ 362 w 450"/>
                  <a:gd name="T13" fmla="*/ 160 h 523"/>
                  <a:gd name="T14" fmla="*/ 362 w 450"/>
                  <a:gd name="T15" fmla="*/ 158 h 523"/>
                  <a:gd name="T16" fmla="*/ 234 w 450"/>
                  <a:gd name="T17" fmla="*/ 0 h 523"/>
                  <a:gd name="T18" fmla="*/ 108 w 450"/>
                  <a:gd name="T19" fmla="*/ 159 h 523"/>
                  <a:gd name="T20" fmla="*/ 108 w 450"/>
                  <a:gd name="T21" fmla="*/ 161 h 523"/>
                  <a:gd name="T22" fmla="*/ 103 w 450"/>
                  <a:gd name="T23" fmla="*/ 198 h 523"/>
                  <a:gd name="T24" fmla="*/ 105 w 450"/>
                  <a:gd name="T25" fmla="*/ 204 h 523"/>
                  <a:gd name="T26" fmla="*/ 351 w 450"/>
                  <a:gd name="T27" fmla="*/ 190 h 523"/>
                  <a:gd name="T28" fmla="*/ 348 w 450"/>
                  <a:gd name="T29" fmla="*/ 197 h 523"/>
                  <a:gd name="T30" fmla="*/ 342 w 450"/>
                  <a:gd name="T31" fmla="*/ 210 h 523"/>
                  <a:gd name="T32" fmla="*/ 338 w 450"/>
                  <a:gd name="T33" fmla="*/ 215 h 523"/>
                  <a:gd name="T34" fmla="*/ 236 w 450"/>
                  <a:gd name="T35" fmla="*/ 310 h 523"/>
                  <a:gd name="T36" fmla="*/ 131 w 450"/>
                  <a:gd name="T37" fmla="*/ 215 h 523"/>
                  <a:gd name="T38" fmla="*/ 127 w 450"/>
                  <a:gd name="T39" fmla="*/ 210 h 523"/>
                  <a:gd name="T40" fmla="*/ 121 w 450"/>
                  <a:gd name="T41" fmla="*/ 197 h 523"/>
                  <a:gd name="T42" fmla="*/ 118 w 450"/>
                  <a:gd name="T43" fmla="*/ 191 h 523"/>
                  <a:gd name="T44" fmla="*/ 119 w 450"/>
                  <a:gd name="T45" fmla="*/ 174 h 523"/>
                  <a:gd name="T46" fmla="*/ 119 w 450"/>
                  <a:gd name="T47" fmla="*/ 174 h 523"/>
                  <a:gd name="T48" fmla="*/ 124 w 450"/>
                  <a:gd name="T49" fmla="*/ 170 h 523"/>
                  <a:gd name="T50" fmla="*/ 144 w 450"/>
                  <a:gd name="T51" fmla="*/ 173 h 523"/>
                  <a:gd name="T52" fmla="*/ 149 w 450"/>
                  <a:gd name="T53" fmla="*/ 170 h 523"/>
                  <a:gd name="T54" fmla="*/ 162 w 450"/>
                  <a:gd name="T55" fmla="*/ 141 h 523"/>
                  <a:gd name="T56" fmla="*/ 275 w 450"/>
                  <a:gd name="T57" fmla="*/ 156 h 523"/>
                  <a:gd name="T58" fmla="*/ 308 w 450"/>
                  <a:gd name="T59" fmla="*/ 153 h 523"/>
                  <a:gd name="T60" fmla="*/ 316 w 450"/>
                  <a:gd name="T61" fmla="*/ 172 h 523"/>
                  <a:gd name="T62" fmla="*/ 320 w 450"/>
                  <a:gd name="T63" fmla="*/ 175 h 523"/>
                  <a:gd name="T64" fmla="*/ 321 w 450"/>
                  <a:gd name="T65" fmla="*/ 175 h 523"/>
                  <a:gd name="T66" fmla="*/ 345 w 450"/>
                  <a:gd name="T67" fmla="*/ 168 h 523"/>
                  <a:gd name="T68" fmla="*/ 350 w 450"/>
                  <a:gd name="T69" fmla="*/ 173 h 523"/>
                  <a:gd name="T70" fmla="*/ 350 w 450"/>
                  <a:gd name="T71" fmla="*/ 173 h 523"/>
                  <a:gd name="T72" fmla="*/ 351 w 450"/>
                  <a:gd name="T73" fmla="*/ 190 h 523"/>
                  <a:gd name="T74" fmla="*/ 450 w 450"/>
                  <a:gd name="T75" fmla="*/ 513 h 523"/>
                  <a:gd name="T76" fmla="*/ 441 w 450"/>
                  <a:gd name="T77" fmla="*/ 522 h 523"/>
                  <a:gd name="T78" fmla="*/ 30 w 450"/>
                  <a:gd name="T79" fmla="*/ 523 h 523"/>
                  <a:gd name="T80" fmla="*/ 21 w 450"/>
                  <a:gd name="T81" fmla="*/ 515 h 523"/>
                  <a:gd name="T82" fmla="*/ 50 w 450"/>
                  <a:gd name="T83" fmla="*/ 376 h 523"/>
                  <a:gd name="T84" fmla="*/ 62 w 450"/>
                  <a:gd name="T85" fmla="*/ 394 h 523"/>
                  <a:gd name="T86" fmla="*/ 63 w 450"/>
                  <a:gd name="T87" fmla="*/ 395 h 523"/>
                  <a:gd name="T88" fmla="*/ 64 w 450"/>
                  <a:gd name="T89" fmla="*/ 396 h 523"/>
                  <a:gd name="T90" fmla="*/ 108 w 450"/>
                  <a:gd name="T91" fmla="*/ 413 h 523"/>
                  <a:gd name="T92" fmla="*/ 176 w 450"/>
                  <a:gd name="T93" fmla="*/ 375 h 523"/>
                  <a:gd name="T94" fmla="*/ 183 w 450"/>
                  <a:gd name="T95" fmla="*/ 359 h 523"/>
                  <a:gd name="T96" fmla="*/ 179 w 450"/>
                  <a:gd name="T97" fmla="*/ 343 h 523"/>
                  <a:gd name="T98" fmla="*/ 235 w 450"/>
                  <a:gd name="T99" fmla="*/ 352 h 523"/>
                  <a:gd name="T100" fmla="*/ 343 w 450"/>
                  <a:gd name="T101" fmla="*/ 311 h 523"/>
                  <a:gd name="T102" fmla="*/ 354 w 450"/>
                  <a:gd name="T103" fmla="*/ 309 h 523"/>
                  <a:gd name="T104" fmla="*/ 450 w 450"/>
                  <a:gd name="T105" fmla="*/ 513 h 523"/>
                  <a:gd name="T106" fmla="*/ 76 w 450"/>
                  <a:gd name="T107" fmla="*/ 384 h 523"/>
                  <a:gd name="T108" fmla="*/ 1 w 450"/>
                  <a:gd name="T109" fmla="*/ 205 h 523"/>
                  <a:gd name="T110" fmla="*/ 71 w 450"/>
                  <a:gd name="T111" fmla="*/ 158 h 523"/>
                  <a:gd name="T112" fmla="*/ 86 w 450"/>
                  <a:gd name="T113" fmla="*/ 213 h 523"/>
                  <a:gd name="T114" fmla="*/ 55 w 450"/>
                  <a:gd name="T115" fmla="*/ 224 h 523"/>
                  <a:gd name="T116" fmla="*/ 105 w 450"/>
                  <a:gd name="T117" fmla="*/ 332 h 523"/>
                  <a:gd name="T118" fmla="*/ 132 w 450"/>
                  <a:gd name="T119" fmla="*/ 315 h 523"/>
                  <a:gd name="T120" fmla="*/ 164 w 450"/>
                  <a:gd name="T121" fmla="*/ 362 h 523"/>
                  <a:gd name="T122" fmla="*/ 76 w 450"/>
                  <a:gd name="T123" fmla="*/ 38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 h="523">
                    <a:moveTo>
                      <a:pt x="105" y="204"/>
                    </a:moveTo>
                    <a:cubicBezTo>
                      <a:pt x="109" y="213"/>
                      <a:pt x="112" y="219"/>
                      <a:pt x="116" y="223"/>
                    </a:cubicBezTo>
                    <a:cubicBezTo>
                      <a:pt x="135" y="285"/>
                      <a:pt x="184" y="328"/>
                      <a:pt x="236" y="328"/>
                    </a:cubicBezTo>
                    <a:cubicBezTo>
                      <a:pt x="287" y="327"/>
                      <a:pt x="336" y="284"/>
                      <a:pt x="354" y="222"/>
                    </a:cubicBezTo>
                    <a:cubicBezTo>
                      <a:pt x="358" y="218"/>
                      <a:pt x="361" y="212"/>
                      <a:pt x="364" y="203"/>
                    </a:cubicBezTo>
                    <a:cubicBezTo>
                      <a:pt x="365" y="201"/>
                      <a:pt x="366" y="199"/>
                      <a:pt x="367" y="198"/>
                    </a:cubicBezTo>
                    <a:cubicBezTo>
                      <a:pt x="374" y="183"/>
                      <a:pt x="371" y="167"/>
                      <a:pt x="362" y="160"/>
                    </a:cubicBezTo>
                    <a:lnTo>
                      <a:pt x="362" y="158"/>
                    </a:lnTo>
                    <a:cubicBezTo>
                      <a:pt x="361" y="82"/>
                      <a:pt x="351" y="0"/>
                      <a:pt x="234" y="0"/>
                    </a:cubicBezTo>
                    <a:cubicBezTo>
                      <a:pt x="117" y="0"/>
                      <a:pt x="107" y="79"/>
                      <a:pt x="108" y="159"/>
                    </a:cubicBezTo>
                    <a:cubicBezTo>
                      <a:pt x="108" y="160"/>
                      <a:pt x="108" y="160"/>
                      <a:pt x="108" y="161"/>
                    </a:cubicBezTo>
                    <a:cubicBezTo>
                      <a:pt x="98" y="168"/>
                      <a:pt x="95" y="184"/>
                      <a:pt x="103" y="198"/>
                    </a:cubicBezTo>
                    <a:cubicBezTo>
                      <a:pt x="103" y="200"/>
                      <a:pt x="104" y="202"/>
                      <a:pt x="105" y="204"/>
                    </a:cubicBezTo>
                    <a:close/>
                    <a:moveTo>
                      <a:pt x="351" y="190"/>
                    </a:moveTo>
                    <a:cubicBezTo>
                      <a:pt x="350" y="192"/>
                      <a:pt x="349" y="194"/>
                      <a:pt x="348" y="197"/>
                    </a:cubicBezTo>
                    <a:cubicBezTo>
                      <a:pt x="347" y="200"/>
                      <a:pt x="344" y="208"/>
                      <a:pt x="342" y="210"/>
                    </a:cubicBezTo>
                    <a:cubicBezTo>
                      <a:pt x="340" y="211"/>
                      <a:pt x="339" y="213"/>
                      <a:pt x="338" y="215"/>
                    </a:cubicBezTo>
                    <a:cubicBezTo>
                      <a:pt x="323" y="271"/>
                      <a:pt x="280" y="310"/>
                      <a:pt x="236" y="310"/>
                    </a:cubicBezTo>
                    <a:cubicBezTo>
                      <a:pt x="190" y="310"/>
                      <a:pt x="148" y="271"/>
                      <a:pt x="131" y="215"/>
                    </a:cubicBezTo>
                    <a:cubicBezTo>
                      <a:pt x="131" y="213"/>
                      <a:pt x="129" y="211"/>
                      <a:pt x="127" y="210"/>
                    </a:cubicBezTo>
                    <a:cubicBezTo>
                      <a:pt x="126" y="208"/>
                      <a:pt x="123" y="201"/>
                      <a:pt x="121" y="197"/>
                    </a:cubicBezTo>
                    <a:cubicBezTo>
                      <a:pt x="120" y="195"/>
                      <a:pt x="119" y="193"/>
                      <a:pt x="118" y="191"/>
                    </a:cubicBezTo>
                    <a:cubicBezTo>
                      <a:pt x="114" y="183"/>
                      <a:pt x="115" y="175"/>
                      <a:pt x="119" y="174"/>
                    </a:cubicBezTo>
                    <a:lnTo>
                      <a:pt x="119" y="174"/>
                    </a:lnTo>
                    <a:cubicBezTo>
                      <a:pt x="121" y="173"/>
                      <a:pt x="123" y="171"/>
                      <a:pt x="124" y="170"/>
                    </a:cubicBezTo>
                    <a:lnTo>
                      <a:pt x="144" y="173"/>
                    </a:lnTo>
                    <a:cubicBezTo>
                      <a:pt x="146" y="173"/>
                      <a:pt x="148" y="172"/>
                      <a:pt x="149" y="170"/>
                    </a:cubicBezTo>
                    <a:lnTo>
                      <a:pt x="162" y="141"/>
                    </a:lnTo>
                    <a:cubicBezTo>
                      <a:pt x="176" y="144"/>
                      <a:pt x="231" y="157"/>
                      <a:pt x="275" y="156"/>
                    </a:cubicBezTo>
                    <a:cubicBezTo>
                      <a:pt x="288" y="156"/>
                      <a:pt x="299" y="155"/>
                      <a:pt x="308" y="153"/>
                    </a:cubicBezTo>
                    <a:lnTo>
                      <a:pt x="316" y="172"/>
                    </a:lnTo>
                    <a:cubicBezTo>
                      <a:pt x="317" y="174"/>
                      <a:pt x="318" y="175"/>
                      <a:pt x="320" y="175"/>
                    </a:cubicBezTo>
                    <a:cubicBezTo>
                      <a:pt x="320" y="175"/>
                      <a:pt x="321" y="175"/>
                      <a:pt x="321" y="175"/>
                    </a:cubicBezTo>
                    <a:lnTo>
                      <a:pt x="345" y="168"/>
                    </a:lnTo>
                    <a:cubicBezTo>
                      <a:pt x="346" y="170"/>
                      <a:pt x="348" y="172"/>
                      <a:pt x="350" y="173"/>
                    </a:cubicBezTo>
                    <a:lnTo>
                      <a:pt x="350" y="173"/>
                    </a:lnTo>
                    <a:cubicBezTo>
                      <a:pt x="354" y="175"/>
                      <a:pt x="355" y="182"/>
                      <a:pt x="351" y="190"/>
                    </a:cubicBezTo>
                    <a:close/>
                    <a:moveTo>
                      <a:pt x="450" y="513"/>
                    </a:moveTo>
                    <a:cubicBezTo>
                      <a:pt x="450" y="518"/>
                      <a:pt x="446" y="522"/>
                      <a:pt x="441" y="522"/>
                    </a:cubicBezTo>
                    <a:lnTo>
                      <a:pt x="30" y="523"/>
                    </a:lnTo>
                    <a:cubicBezTo>
                      <a:pt x="25" y="523"/>
                      <a:pt x="22" y="519"/>
                      <a:pt x="21" y="515"/>
                    </a:cubicBezTo>
                    <a:cubicBezTo>
                      <a:pt x="21" y="459"/>
                      <a:pt x="31" y="412"/>
                      <a:pt x="50" y="376"/>
                    </a:cubicBezTo>
                    <a:cubicBezTo>
                      <a:pt x="54" y="382"/>
                      <a:pt x="58" y="388"/>
                      <a:pt x="62" y="394"/>
                    </a:cubicBezTo>
                    <a:lnTo>
                      <a:pt x="63" y="395"/>
                    </a:lnTo>
                    <a:lnTo>
                      <a:pt x="64" y="396"/>
                    </a:lnTo>
                    <a:cubicBezTo>
                      <a:pt x="65" y="397"/>
                      <a:pt x="81" y="413"/>
                      <a:pt x="108" y="413"/>
                    </a:cubicBezTo>
                    <a:cubicBezTo>
                      <a:pt x="132" y="413"/>
                      <a:pt x="155" y="400"/>
                      <a:pt x="176" y="375"/>
                    </a:cubicBezTo>
                    <a:cubicBezTo>
                      <a:pt x="180" y="371"/>
                      <a:pt x="182" y="365"/>
                      <a:pt x="183" y="359"/>
                    </a:cubicBezTo>
                    <a:cubicBezTo>
                      <a:pt x="183" y="354"/>
                      <a:pt x="182" y="349"/>
                      <a:pt x="179" y="343"/>
                    </a:cubicBezTo>
                    <a:cubicBezTo>
                      <a:pt x="197" y="349"/>
                      <a:pt x="216" y="352"/>
                      <a:pt x="235" y="352"/>
                    </a:cubicBezTo>
                    <a:cubicBezTo>
                      <a:pt x="279" y="352"/>
                      <a:pt x="319" y="337"/>
                      <a:pt x="343" y="311"/>
                    </a:cubicBezTo>
                    <a:cubicBezTo>
                      <a:pt x="345" y="308"/>
                      <a:pt x="350" y="307"/>
                      <a:pt x="354" y="309"/>
                    </a:cubicBezTo>
                    <a:cubicBezTo>
                      <a:pt x="415" y="347"/>
                      <a:pt x="450" y="420"/>
                      <a:pt x="450" y="513"/>
                    </a:cubicBezTo>
                    <a:close/>
                    <a:moveTo>
                      <a:pt x="76" y="384"/>
                    </a:moveTo>
                    <a:cubicBezTo>
                      <a:pt x="0" y="295"/>
                      <a:pt x="1" y="205"/>
                      <a:pt x="1" y="205"/>
                    </a:cubicBezTo>
                    <a:cubicBezTo>
                      <a:pt x="4" y="156"/>
                      <a:pt x="61" y="154"/>
                      <a:pt x="71" y="158"/>
                    </a:cubicBezTo>
                    <a:cubicBezTo>
                      <a:pt x="84" y="164"/>
                      <a:pt x="87" y="207"/>
                      <a:pt x="86" y="213"/>
                    </a:cubicBezTo>
                    <a:cubicBezTo>
                      <a:pt x="84" y="221"/>
                      <a:pt x="55" y="224"/>
                      <a:pt x="55" y="224"/>
                    </a:cubicBezTo>
                    <a:cubicBezTo>
                      <a:pt x="66" y="272"/>
                      <a:pt x="105" y="332"/>
                      <a:pt x="105" y="332"/>
                    </a:cubicBezTo>
                    <a:cubicBezTo>
                      <a:pt x="116" y="319"/>
                      <a:pt x="132" y="315"/>
                      <a:pt x="132" y="315"/>
                    </a:cubicBezTo>
                    <a:cubicBezTo>
                      <a:pt x="164" y="327"/>
                      <a:pt x="164" y="362"/>
                      <a:pt x="164" y="362"/>
                    </a:cubicBezTo>
                    <a:cubicBezTo>
                      <a:pt x="114" y="421"/>
                      <a:pt x="91" y="401"/>
                      <a:pt x="76" y="384"/>
                    </a:cubicBezTo>
                    <a:close/>
                  </a:path>
                </a:pathLst>
              </a:custGeom>
              <a:solidFill>
                <a:schemeClr val="bg1"/>
              </a:solidFill>
              <a:ln>
                <a:noFill/>
              </a:ln>
            </p:spPr>
            <p:txBody>
              <a:bodyPr wrap="square" lIns="91440" tIns="45720" rIns="91440" bIns="45720">
                <a:normAutofit/>
              </a:bodyPr>
              <a:lstStyle/>
              <a:p>
                <a:endParaRPr lang="zh-CN" altLang="en-US">
                  <a:cs typeface="+mn-ea"/>
                  <a:sym typeface="+mn-lt"/>
                </a:endParaRPr>
              </a:p>
            </p:txBody>
          </p:sp>
        </p:grpSp>
        <p:sp>
          <p:nvSpPr>
            <p:cNvPr id="6" name="ïṥ1îďe">
              <a:extLst>
                <a:ext uri="{FF2B5EF4-FFF2-40B4-BE49-F238E27FC236}">
                  <a16:creationId xmlns="" xmlns:a16="http://schemas.microsoft.com/office/drawing/2014/main" id="{FF0A4ED5-7A6E-4988-B9FD-E7B308EFF7A4}"/>
                </a:ext>
              </a:extLst>
            </p:cNvPr>
            <p:cNvSpPr/>
            <p:nvPr/>
          </p:nvSpPr>
          <p:spPr bwMode="auto">
            <a:xfrm>
              <a:off x="4835525" y="1783122"/>
              <a:ext cx="2520950" cy="65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p>
              <a:pPr algn="ctr">
                <a:lnSpc>
                  <a:spcPct val="150000"/>
                </a:lnSpc>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sp>
          <p:nvSpPr>
            <p:cNvPr id="7" name="íṩ1îḍe">
              <a:extLst>
                <a:ext uri="{FF2B5EF4-FFF2-40B4-BE49-F238E27FC236}">
                  <a16:creationId xmlns="" xmlns:a16="http://schemas.microsoft.com/office/drawing/2014/main" id="{FC3D2E0C-3F64-47F4-8615-6BC7C1BBEF32}"/>
                </a:ext>
              </a:extLst>
            </p:cNvPr>
            <p:cNvSpPr txBox="1"/>
            <p:nvPr/>
          </p:nvSpPr>
          <p:spPr bwMode="auto">
            <a:xfrm>
              <a:off x="4835525" y="1269714"/>
              <a:ext cx="2520950" cy="51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eaLnBrk="1" hangingPunct="1">
                <a:spcBef>
                  <a:spcPct val="0"/>
                </a:spcBef>
                <a:buFontTx/>
                <a:buNone/>
              </a:pPr>
              <a:r>
                <a:rPr lang="zh-CN" altLang="en-US" sz="2000" b="1" dirty="0" smtClean="0">
                  <a:cs typeface="+mn-ea"/>
                  <a:sym typeface="+mn-lt"/>
                </a:rPr>
                <a:t>输入标题</a:t>
              </a:r>
              <a:endParaRPr lang="zh-CN" altLang="en-US" sz="2000" b="1" dirty="0">
                <a:cs typeface="+mn-ea"/>
                <a:sym typeface="+mn-lt"/>
              </a:endParaRPr>
            </a:p>
          </p:txBody>
        </p:sp>
      </p:grpSp>
    </p:spTree>
    <p:extLst>
      <p:ext uri="{BB962C8B-B14F-4D97-AF65-F5344CB8AC3E}">
        <p14:creationId xmlns:p14="http://schemas.microsoft.com/office/powerpoint/2010/main" val="106132271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šľíḑé">
            <a:extLst>
              <a:ext uri="{FF2B5EF4-FFF2-40B4-BE49-F238E27FC236}">
                <a16:creationId xmlns="" xmlns:a16="http://schemas.microsoft.com/office/drawing/2014/main" id="{2F2AFA87-C715-4EE5-BBCB-06A1B64DAB92}"/>
              </a:ext>
            </a:extLst>
          </p:cNvPr>
          <p:cNvSpPr/>
          <p:nvPr/>
        </p:nvSpPr>
        <p:spPr>
          <a:xfrm>
            <a:off x="-1" y="1120106"/>
            <a:ext cx="12188945" cy="2550771"/>
          </a:xfrm>
          <a:custGeom>
            <a:avLst/>
            <a:gdLst>
              <a:gd name="connsiteX0" fmla="*/ 0 w 12188945"/>
              <a:gd name="connsiteY0" fmla="*/ 0 h 2550771"/>
              <a:gd name="connsiteX1" fmla="*/ 12188945 w 12188945"/>
              <a:gd name="connsiteY1" fmla="*/ 0 h 2550771"/>
              <a:gd name="connsiteX2" fmla="*/ 12188945 w 12188945"/>
              <a:gd name="connsiteY2" fmla="*/ 1317140 h 2550771"/>
              <a:gd name="connsiteX3" fmla="*/ 6463532 w 12188945"/>
              <a:gd name="connsiteY3" fmla="*/ 2244361 h 2550771"/>
              <a:gd name="connsiteX4" fmla="*/ 3760419 w 12188945"/>
              <a:gd name="connsiteY4" fmla="*/ 2550771 h 2550771"/>
              <a:gd name="connsiteX5" fmla="*/ 0 w 12188945"/>
              <a:gd name="connsiteY5" fmla="*/ 2148442 h 255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945" h="2550771">
                <a:moveTo>
                  <a:pt x="0" y="0"/>
                </a:moveTo>
                <a:lnTo>
                  <a:pt x="12188945" y="0"/>
                </a:lnTo>
                <a:lnTo>
                  <a:pt x="12188945" y="1317140"/>
                </a:lnTo>
                <a:cubicBezTo>
                  <a:pt x="9854891" y="1317140"/>
                  <a:pt x="9376111" y="1482335"/>
                  <a:pt x="6463532" y="2244361"/>
                </a:cubicBezTo>
                <a:cubicBezTo>
                  <a:pt x="5595743" y="2470838"/>
                  <a:pt x="4653144" y="2550771"/>
                  <a:pt x="3760419" y="2550771"/>
                </a:cubicBezTo>
                <a:cubicBezTo>
                  <a:pt x="1750540" y="2550771"/>
                  <a:pt x="0" y="2148442"/>
                  <a:pt x="0" y="2148442"/>
                </a:cubicBezTo>
                <a:close/>
              </a:path>
            </a:pathLst>
          </a:custGeom>
          <a:blipFill>
            <a:blip r:embed="rId3"/>
            <a:stretch>
              <a:fillRect/>
            </a:stretch>
          </a:blip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grpSp>
        <p:nvGrpSpPr>
          <p:cNvPr id="5" name="ïṡľîďé" title="MJ8JxobmQhO5YsZmEcy6DZVp0AZTfE39zvT5PAyas4bMl">
            <a:extLst>
              <a:ext uri="{FF2B5EF4-FFF2-40B4-BE49-F238E27FC236}">
                <a16:creationId xmlns="" xmlns:a16="http://schemas.microsoft.com/office/drawing/2014/main" id="{7D5A4923-8AB9-4132-956E-34AB7C25FB93}"/>
              </a:ext>
            </a:extLst>
          </p:cNvPr>
          <p:cNvGrpSpPr/>
          <p:nvPr/>
        </p:nvGrpSpPr>
        <p:grpSpPr>
          <a:xfrm>
            <a:off x="1343471" y="3150555"/>
            <a:ext cx="792088" cy="792085"/>
            <a:chOff x="2406923" y="2845390"/>
            <a:chExt cx="571222" cy="571221"/>
          </a:xfrm>
        </p:grpSpPr>
        <p:sp>
          <p:nvSpPr>
            <p:cNvPr id="31" name="iŝlïḋè">
              <a:extLst>
                <a:ext uri="{FF2B5EF4-FFF2-40B4-BE49-F238E27FC236}">
                  <a16:creationId xmlns="" xmlns:a16="http://schemas.microsoft.com/office/drawing/2014/main" id="{A97E3D8D-53CE-4755-8D4C-6535F94C573A}"/>
                </a:ext>
              </a:extLst>
            </p:cNvPr>
            <p:cNvSpPr/>
            <p:nvPr/>
          </p:nvSpPr>
          <p:spPr>
            <a:xfrm>
              <a:off x="2406923" y="2845390"/>
              <a:ext cx="571222" cy="571221"/>
            </a:xfrm>
            <a:prstGeom prst="ellipse">
              <a:avLst/>
            </a:prstGeom>
            <a:solidFill>
              <a:schemeClr val="accent1"/>
            </a:solidFill>
            <a:ln w="38100">
              <a:solidFill>
                <a:schemeClr val="bg1"/>
              </a:solidFill>
            </a:ln>
          </p:spPr>
          <p:style>
            <a:lnRef idx="2">
              <a:schemeClr val="dk1"/>
            </a:lnRef>
            <a:fillRef idx="1">
              <a:schemeClr val="lt1"/>
            </a:fillRef>
            <a:effectRef idx="0">
              <a:schemeClr val="dk1"/>
            </a:effectRef>
            <a:fontRef idx="minor">
              <a:schemeClr val="dk1"/>
            </a:fontRef>
          </p:style>
          <p:txBody>
            <a:bodyPr wrap="square" lIns="91440" tIns="45720" rIns="91440" bIns="45720" anchor="ctr">
              <a:normAutofit/>
            </a:bodyPr>
            <a:lstStyle/>
            <a:p>
              <a:pPr algn="ctr"/>
              <a:endParaRPr>
                <a:cs typeface="+mn-ea"/>
                <a:sym typeface="+mn-lt"/>
              </a:endParaRPr>
            </a:p>
          </p:txBody>
        </p:sp>
        <p:sp>
          <p:nvSpPr>
            <p:cNvPr id="32" name="iṡḻïḋé" title="ry6MHxwOH8WsTKLSa514qPVJnvhhWFnRDjZGIbRZNsFBp">
              <a:extLst>
                <a:ext uri="{FF2B5EF4-FFF2-40B4-BE49-F238E27FC236}">
                  <a16:creationId xmlns="" xmlns:a16="http://schemas.microsoft.com/office/drawing/2014/main" id="{35A2E576-AD7B-4B98-8988-B6C07CDDD017}"/>
                </a:ext>
              </a:extLst>
            </p:cNvPr>
            <p:cNvSpPr/>
            <p:nvPr/>
          </p:nvSpPr>
          <p:spPr bwMode="auto">
            <a:xfrm>
              <a:off x="2540113" y="3026988"/>
              <a:ext cx="304842" cy="208019"/>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82270 w 607639"/>
                <a:gd name="connsiteY14" fmla="*/ 262926 h 414642"/>
                <a:gd name="connsiteX15" fmla="*/ 192432 w 607639"/>
                <a:gd name="connsiteY15" fmla="*/ 262926 h 414642"/>
                <a:gd name="connsiteX16" fmla="*/ 202593 w 607639"/>
                <a:gd name="connsiteY16" fmla="*/ 273052 h 414642"/>
                <a:gd name="connsiteX17" fmla="*/ 192432 w 607639"/>
                <a:gd name="connsiteY17" fmla="*/ 283178 h 414642"/>
                <a:gd name="connsiteX18" fmla="*/ 182270 w 607639"/>
                <a:gd name="connsiteY18" fmla="*/ 283178 h 414642"/>
                <a:gd name="connsiteX19" fmla="*/ 172109 w 607639"/>
                <a:gd name="connsiteY19" fmla="*/ 273052 h 414642"/>
                <a:gd name="connsiteX20" fmla="*/ 182270 w 607639"/>
                <a:gd name="connsiteY20" fmla="*/ 262926 h 414642"/>
                <a:gd name="connsiteX21" fmla="*/ 91153 w 607639"/>
                <a:gd name="connsiteY21" fmla="*/ 262926 h 414642"/>
                <a:gd name="connsiteX22" fmla="*/ 141783 w 607639"/>
                <a:gd name="connsiteY22" fmla="*/ 262926 h 414642"/>
                <a:gd name="connsiteX23" fmla="*/ 151927 w 607639"/>
                <a:gd name="connsiteY23" fmla="*/ 273052 h 414642"/>
                <a:gd name="connsiteX24" fmla="*/ 141783 w 607639"/>
                <a:gd name="connsiteY24" fmla="*/ 283178 h 414642"/>
                <a:gd name="connsiteX25" fmla="*/ 91153 w 607639"/>
                <a:gd name="connsiteY25" fmla="*/ 283178 h 414642"/>
                <a:gd name="connsiteX26" fmla="*/ 81009 w 607639"/>
                <a:gd name="connsiteY26" fmla="*/ 273052 h 414642"/>
                <a:gd name="connsiteX27" fmla="*/ 91153 w 607639"/>
                <a:gd name="connsiteY27" fmla="*/ 262926 h 414642"/>
                <a:gd name="connsiteX28" fmla="*/ 161988 w 607639"/>
                <a:gd name="connsiteY28" fmla="*/ 222493 h 414642"/>
                <a:gd name="connsiteX29" fmla="*/ 232948 w 607639"/>
                <a:gd name="connsiteY29" fmla="*/ 222493 h 414642"/>
                <a:gd name="connsiteX30" fmla="*/ 243098 w 607639"/>
                <a:gd name="connsiteY30" fmla="*/ 232619 h 414642"/>
                <a:gd name="connsiteX31" fmla="*/ 232948 w 607639"/>
                <a:gd name="connsiteY31" fmla="*/ 242745 h 414642"/>
                <a:gd name="connsiteX32" fmla="*/ 161988 w 607639"/>
                <a:gd name="connsiteY32" fmla="*/ 242745 h 414642"/>
                <a:gd name="connsiteX33" fmla="*/ 151927 w 607639"/>
                <a:gd name="connsiteY33" fmla="*/ 232619 h 414642"/>
                <a:gd name="connsiteX34" fmla="*/ 161988 w 607639"/>
                <a:gd name="connsiteY34" fmla="*/ 222493 h 414642"/>
                <a:gd name="connsiteX35" fmla="*/ 91146 w 607639"/>
                <a:gd name="connsiteY35" fmla="*/ 222493 h 414642"/>
                <a:gd name="connsiteX36" fmla="*/ 121467 w 607639"/>
                <a:gd name="connsiteY36" fmla="*/ 222493 h 414642"/>
                <a:gd name="connsiteX37" fmla="*/ 131604 w 607639"/>
                <a:gd name="connsiteY37" fmla="*/ 232619 h 414642"/>
                <a:gd name="connsiteX38" fmla="*/ 121467 w 607639"/>
                <a:gd name="connsiteY38" fmla="*/ 242745 h 414642"/>
                <a:gd name="connsiteX39" fmla="*/ 91146 w 607639"/>
                <a:gd name="connsiteY39" fmla="*/ 242745 h 414642"/>
                <a:gd name="connsiteX40" fmla="*/ 81009 w 607639"/>
                <a:gd name="connsiteY40" fmla="*/ 232619 h 414642"/>
                <a:gd name="connsiteX41" fmla="*/ 91146 w 607639"/>
                <a:gd name="connsiteY41" fmla="*/ 222493 h 414642"/>
                <a:gd name="connsiteX42" fmla="*/ 182270 w 607639"/>
                <a:gd name="connsiteY42" fmla="*/ 182059 h 414642"/>
                <a:gd name="connsiteX43" fmla="*/ 192432 w 607639"/>
                <a:gd name="connsiteY43" fmla="*/ 182059 h 414642"/>
                <a:gd name="connsiteX44" fmla="*/ 202593 w 607639"/>
                <a:gd name="connsiteY44" fmla="*/ 192195 h 414642"/>
                <a:gd name="connsiteX45" fmla="*/ 192432 w 607639"/>
                <a:gd name="connsiteY45" fmla="*/ 202241 h 414642"/>
                <a:gd name="connsiteX46" fmla="*/ 182270 w 607639"/>
                <a:gd name="connsiteY46" fmla="*/ 202241 h 414642"/>
                <a:gd name="connsiteX47" fmla="*/ 172109 w 607639"/>
                <a:gd name="connsiteY47" fmla="*/ 192195 h 414642"/>
                <a:gd name="connsiteX48" fmla="*/ 182270 w 607639"/>
                <a:gd name="connsiteY48" fmla="*/ 182059 h 414642"/>
                <a:gd name="connsiteX49" fmla="*/ 91153 w 607639"/>
                <a:gd name="connsiteY49" fmla="*/ 182059 h 414642"/>
                <a:gd name="connsiteX50" fmla="*/ 141783 w 607639"/>
                <a:gd name="connsiteY50" fmla="*/ 182059 h 414642"/>
                <a:gd name="connsiteX51" fmla="*/ 151927 w 607639"/>
                <a:gd name="connsiteY51" fmla="*/ 192195 h 414642"/>
                <a:gd name="connsiteX52" fmla="*/ 141783 w 607639"/>
                <a:gd name="connsiteY52" fmla="*/ 202241 h 414642"/>
                <a:gd name="connsiteX53" fmla="*/ 91153 w 607639"/>
                <a:gd name="connsiteY53" fmla="*/ 202241 h 414642"/>
                <a:gd name="connsiteX54" fmla="*/ 81009 w 607639"/>
                <a:gd name="connsiteY54" fmla="*/ 192195 h 414642"/>
                <a:gd name="connsiteX55" fmla="*/ 91153 w 607639"/>
                <a:gd name="connsiteY55" fmla="*/ 182059 h 414642"/>
                <a:gd name="connsiteX56" fmla="*/ 161988 w 607639"/>
                <a:gd name="connsiteY56" fmla="*/ 141625 h 414642"/>
                <a:gd name="connsiteX57" fmla="*/ 232948 w 607639"/>
                <a:gd name="connsiteY57" fmla="*/ 141625 h 414642"/>
                <a:gd name="connsiteX58" fmla="*/ 243098 w 607639"/>
                <a:gd name="connsiteY58" fmla="*/ 151761 h 414642"/>
                <a:gd name="connsiteX59" fmla="*/ 232948 w 607639"/>
                <a:gd name="connsiteY59" fmla="*/ 161807 h 414642"/>
                <a:gd name="connsiteX60" fmla="*/ 161988 w 607639"/>
                <a:gd name="connsiteY60" fmla="*/ 161807 h 414642"/>
                <a:gd name="connsiteX61" fmla="*/ 151927 w 607639"/>
                <a:gd name="connsiteY61" fmla="*/ 151761 h 414642"/>
                <a:gd name="connsiteX62" fmla="*/ 161988 w 607639"/>
                <a:gd name="connsiteY62" fmla="*/ 141625 h 414642"/>
                <a:gd name="connsiteX63" fmla="*/ 91146 w 607639"/>
                <a:gd name="connsiteY63" fmla="*/ 141625 h 414642"/>
                <a:gd name="connsiteX64" fmla="*/ 121467 w 607639"/>
                <a:gd name="connsiteY64" fmla="*/ 141625 h 414642"/>
                <a:gd name="connsiteX65" fmla="*/ 131604 w 607639"/>
                <a:gd name="connsiteY65" fmla="*/ 151761 h 414642"/>
                <a:gd name="connsiteX66" fmla="*/ 121467 w 607639"/>
                <a:gd name="connsiteY66" fmla="*/ 161807 h 414642"/>
                <a:gd name="connsiteX67" fmla="*/ 91146 w 607639"/>
                <a:gd name="connsiteY67" fmla="*/ 161807 h 414642"/>
                <a:gd name="connsiteX68" fmla="*/ 81009 w 607639"/>
                <a:gd name="connsiteY68" fmla="*/ 151761 h 414642"/>
                <a:gd name="connsiteX69" fmla="*/ 91146 w 607639"/>
                <a:gd name="connsiteY69" fmla="*/ 141625 h 414642"/>
                <a:gd name="connsiteX70" fmla="*/ 364566 w 607639"/>
                <a:gd name="connsiteY70" fmla="*/ 102176 h 414642"/>
                <a:gd name="connsiteX71" fmla="*/ 283573 w 607639"/>
                <a:gd name="connsiteY71" fmla="*/ 192194 h 414642"/>
                <a:gd name="connsiteX72" fmla="*/ 374712 w 607639"/>
                <a:gd name="connsiteY72" fmla="*/ 283188 h 414642"/>
                <a:gd name="connsiteX73" fmla="*/ 464783 w 607639"/>
                <a:gd name="connsiteY73" fmla="*/ 202235 h 414642"/>
                <a:gd name="connsiteX74" fmla="*/ 374712 w 607639"/>
                <a:gd name="connsiteY74" fmla="*/ 202235 h 414642"/>
                <a:gd name="connsiteX75" fmla="*/ 364566 w 607639"/>
                <a:gd name="connsiteY75" fmla="*/ 192194 h 414642"/>
                <a:gd name="connsiteX76" fmla="*/ 182270 w 607639"/>
                <a:gd name="connsiteY76" fmla="*/ 101191 h 414642"/>
                <a:gd name="connsiteX77" fmla="*/ 192432 w 607639"/>
                <a:gd name="connsiteY77" fmla="*/ 101191 h 414642"/>
                <a:gd name="connsiteX78" fmla="*/ 202593 w 607639"/>
                <a:gd name="connsiteY78" fmla="*/ 111238 h 414642"/>
                <a:gd name="connsiteX79" fmla="*/ 192432 w 607639"/>
                <a:gd name="connsiteY79" fmla="*/ 121373 h 414642"/>
                <a:gd name="connsiteX80" fmla="*/ 182270 w 607639"/>
                <a:gd name="connsiteY80" fmla="*/ 121373 h 414642"/>
                <a:gd name="connsiteX81" fmla="*/ 172109 w 607639"/>
                <a:gd name="connsiteY81" fmla="*/ 111238 h 414642"/>
                <a:gd name="connsiteX82" fmla="*/ 182270 w 607639"/>
                <a:gd name="connsiteY82" fmla="*/ 101191 h 414642"/>
                <a:gd name="connsiteX83" fmla="*/ 91153 w 607639"/>
                <a:gd name="connsiteY83" fmla="*/ 101191 h 414642"/>
                <a:gd name="connsiteX84" fmla="*/ 141783 w 607639"/>
                <a:gd name="connsiteY84" fmla="*/ 101191 h 414642"/>
                <a:gd name="connsiteX85" fmla="*/ 151927 w 607639"/>
                <a:gd name="connsiteY85" fmla="*/ 111238 h 414642"/>
                <a:gd name="connsiteX86" fmla="*/ 141783 w 607639"/>
                <a:gd name="connsiteY86" fmla="*/ 121373 h 414642"/>
                <a:gd name="connsiteX87" fmla="*/ 91153 w 607639"/>
                <a:gd name="connsiteY87" fmla="*/ 121373 h 414642"/>
                <a:gd name="connsiteX88" fmla="*/ 81009 w 607639"/>
                <a:gd name="connsiteY88" fmla="*/ 111238 h 414642"/>
                <a:gd name="connsiteX89" fmla="*/ 91153 w 607639"/>
                <a:gd name="connsiteY89" fmla="*/ 101191 h 414642"/>
                <a:gd name="connsiteX90" fmla="*/ 374712 w 607639"/>
                <a:gd name="connsiteY90" fmla="*/ 80938 h 414642"/>
                <a:gd name="connsiteX91" fmla="*/ 384858 w 607639"/>
                <a:gd name="connsiteY91" fmla="*/ 91068 h 414642"/>
                <a:gd name="connsiteX92" fmla="*/ 384858 w 607639"/>
                <a:gd name="connsiteY92" fmla="*/ 182063 h 414642"/>
                <a:gd name="connsiteX93" fmla="*/ 475998 w 607639"/>
                <a:gd name="connsiteY93" fmla="*/ 182063 h 414642"/>
                <a:gd name="connsiteX94" fmla="*/ 486055 w 607639"/>
                <a:gd name="connsiteY94" fmla="*/ 192194 h 414642"/>
                <a:gd name="connsiteX95" fmla="*/ 374712 w 607639"/>
                <a:gd name="connsiteY95" fmla="*/ 303360 h 414642"/>
                <a:gd name="connsiteX96" fmla="*/ 263280 w 607639"/>
                <a:gd name="connsiteY96" fmla="*/ 192194 h 414642"/>
                <a:gd name="connsiteX97" fmla="*/ 374712 w 607639"/>
                <a:gd name="connsiteY97" fmla="*/ 80938 h 414642"/>
                <a:gd name="connsiteX98" fmla="*/ 425343 w 607639"/>
                <a:gd name="connsiteY98" fmla="*/ 61744 h 414642"/>
                <a:gd name="connsiteX99" fmla="*/ 425343 w 607639"/>
                <a:gd name="connsiteY99" fmla="*/ 141635 h 414642"/>
                <a:gd name="connsiteX100" fmla="*/ 505373 w 607639"/>
                <a:gd name="connsiteY100" fmla="*/ 141635 h 414642"/>
                <a:gd name="connsiteX101" fmla="*/ 425343 w 607639"/>
                <a:gd name="connsiteY101" fmla="*/ 61744 h 414642"/>
                <a:gd name="connsiteX102" fmla="*/ 161988 w 607639"/>
                <a:gd name="connsiteY102" fmla="*/ 60757 h 414642"/>
                <a:gd name="connsiteX103" fmla="*/ 232948 w 607639"/>
                <a:gd name="connsiteY103" fmla="*/ 60757 h 414642"/>
                <a:gd name="connsiteX104" fmla="*/ 243098 w 607639"/>
                <a:gd name="connsiteY104" fmla="*/ 70804 h 414642"/>
                <a:gd name="connsiteX105" fmla="*/ 232948 w 607639"/>
                <a:gd name="connsiteY105" fmla="*/ 80939 h 414642"/>
                <a:gd name="connsiteX106" fmla="*/ 161988 w 607639"/>
                <a:gd name="connsiteY106" fmla="*/ 80939 h 414642"/>
                <a:gd name="connsiteX107" fmla="*/ 151927 w 607639"/>
                <a:gd name="connsiteY107" fmla="*/ 70804 h 414642"/>
                <a:gd name="connsiteX108" fmla="*/ 161988 w 607639"/>
                <a:gd name="connsiteY108" fmla="*/ 60757 h 414642"/>
                <a:gd name="connsiteX109" fmla="*/ 91146 w 607639"/>
                <a:gd name="connsiteY109" fmla="*/ 60757 h 414642"/>
                <a:gd name="connsiteX110" fmla="*/ 121467 w 607639"/>
                <a:gd name="connsiteY110" fmla="*/ 60757 h 414642"/>
                <a:gd name="connsiteX111" fmla="*/ 131604 w 607639"/>
                <a:gd name="connsiteY111" fmla="*/ 70804 h 414642"/>
                <a:gd name="connsiteX112" fmla="*/ 121467 w 607639"/>
                <a:gd name="connsiteY112" fmla="*/ 80939 h 414642"/>
                <a:gd name="connsiteX113" fmla="*/ 91146 w 607639"/>
                <a:gd name="connsiteY113" fmla="*/ 80939 h 414642"/>
                <a:gd name="connsiteX114" fmla="*/ 81009 w 607639"/>
                <a:gd name="connsiteY114" fmla="*/ 70804 h 414642"/>
                <a:gd name="connsiteX115" fmla="*/ 91146 w 607639"/>
                <a:gd name="connsiteY115" fmla="*/ 60757 h 414642"/>
                <a:gd name="connsiteX116" fmla="*/ 415194 w 607639"/>
                <a:gd name="connsiteY116" fmla="*/ 40505 h 414642"/>
                <a:gd name="connsiteX117" fmla="*/ 526560 w 607639"/>
                <a:gd name="connsiteY117" fmla="*/ 151765 h 414642"/>
                <a:gd name="connsiteX118" fmla="*/ 516501 w 607639"/>
                <a:gd name="connsiteY118" fmla="*/ 161807 h 414642"/>
                <a:gd name="connsiteX119" fmla="*/ 415194 w 607639"/>
                <a:gd name="connsiteY119" fmla="*/ 161807 h 414642"/>
                <a:gd name="connsiteX120" fmla="*/ 405046 w 607639"/>
                <a:gd name="connsiteY120" fmla="*/ 151765 h 414642"/>
                <a:gd name="connsiteX121" fmla="*/ 405046 w 607639"/>
                <a:gd name="connsiteY121" fmla="*/ 50636 h 414642"/>
                <a:gd name="connsiteX122" fmla="*/ 415194 w 607639"/>
                <a:gd name="connsiteY122" fmla="*/ 40505 h 414642"/>
                <a:gd name="connsiteX123" fmla="*/ 70848 w 607639"/>
                <a:gd name="connsiteY123" fmla="*/ 20177 h 414642"/>
                <a:gd name="connsiteX124" fmla="*/ 60791 w 607639"/>
                <a:gd name="connsiteY124" fmla="*/ 30309 h 414642"/>
                <a:gd name="connsiteX125" fmla="*/ 60791 w 607639"/>
                <a:gd name="connsiteY125" fmla="*/ 343802 h 414642"/>
                <a:gd name="connsiteX126" fmla="*/ 222780 w 607639"/>
                <a:gd name="connsiteY126" fmla="*/ 343802 h 414642"/>
                <a:gd name="connsiteX127" fmla="*/ 232927 w 607639"/>
                <a:gd name="connsiteY127" fmla="*/ 353935 h 414642"/>
                <a:gd name="connsiteX128" fmla="*/ 232927 w 607639"/>
                <a:gd name="connsiteY128" fmla="*/ 364067 h 414642"/>
                <a:gd name="connsiteX129" fmla="*/ 374712 w 607639"/>
                <a:gd name="connsiteY129" fmla="*/ 364067 h 414642"/>
                <a:gd name="connsiteX130" fmla="*/ 374712 w 607639"/>
                <a:gd name="connsiteY130" fmla="*/ 353935 h 414642"/>
                <a:gd name="connsiteX131" fmla="*/ 384859 w 607639"/>
                <a:gd name="connsiteY131" fmla="*/ 343802 h 414642"/>
                <a:gd name="connsiteX132" fmla="*/ 546848 w 607639"/>
                <a:gd name="connsiteY132" fmla="*/ 343802 h 414642"/>
                <a:gd name="connsiteX133" fmla="*/ 546848 w 607639"/>
                <a:gd name="connsiteY133" fmla="*/ 30309 h 414642"/>
                <a:gd name="connsiteX134" fmla="*/ 536702 w 607639"/>
                <a:gd name="connsiteY134" fmla="*/ 20177 h 414642"/>
                <a:gd name="connsiteX135" fmla="*/ 70848 w 607639"/>
                <a:gd name="connsiteY135" fmla="*/ 0 h 414642"/>
                <a:gd name="connsiteX136" fmla="*/ 536702 w 607639"/>
                <a:gd name="connsiteY136" fmla="*/ 0 h 414642"/>
                <a:gd name="connsiteX137" fmla="*/ 567142 w 607639"/>
                <a:gd name="connsiteY137" fmla="*/ 30309 h 414642"/>
                <a:gd name="connsiteX138" fmla="*/ 567142 w 607639"/>
                <a:gd name="connsiteY138" fmla="*/ 343802 h 414642"/>
                <a:gd name="connsiteX139" fmla="*/ 597492 w 607639"/>
                <a:gd name="connsiteY139" fmla="*/ 343802 h 414642"/>
                <a:gd name="connsiteX140" fmla="*/ 607639 w 607639"/>
                <a:gd name="connsiteY140" fmla="*/ 353935 h 414642"/>
                <a:gd name="connsiteX141" fmla="*/ 607639 w 607639"/>
                <a:gd name="connsiteY141" fmla="*/ 384244 h 414642"/>
                <a:gd name="connsiteX142" fmla="*/ 577199 w 607639"/>
                <a:gd name="connsiteY142" fmla="*/ 414642 h 414642"/>
                <a:gd name="connsiteX143" fmla="*/ 30351 w 607639"/>
                <a:gd name="connsiteY143" fmla="*/ 414642 h 414642"/>
                <a:gd name="connsiteX144" fmla="*/ 0 w 607639"/>
                <a:gd name="connsiteY144" fmla="*/ 384244 h 414642"/>
                <a:gd name="connsiteX145" fmla="*/ 0 w 607639"/>
                <a:gd name="connsiteY145" fmla="*/ 353935 h 414642"/>
                <a:gd name="connsiteX146" fmla="*/ 10147 w 607639"/>
                <a:gd name="connsiteY146" fmla="*/ 343802 h 414642"/>
                <a:gd name="connsiteX147" fmla="*/ 40497 w 607639"/>
                <a:gd name="connsiteY147" fmla="*/ 343802 h 414642"/>
                <a:gd name="connsiteX148" fmla="*/ 40497 w 607639"/>
                <a:gd name="connsiteY148" fmla="*/ 30309 h 414642"/>
                <a:gd name="connsiteX149" fmla="*/ 70848 w 607639"/>
                <a:gd name="connsiteY149"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607639" h="414642">
                  <a:moveTo>
                    <a:pt x="20293" y="364067"/>
                  </a:moveTo>
                  <a:lnTo>
                    <a:pt x="20293" y="384244"/>
                  </a:lnTo>
                  <a:cubicBezTo>
                    <a:pt x="20293" y="390377"/>
                    <a:pt x="24299"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82270" y="262926"/>
                  </a:moveTo>
                  <a:lnTo>
                    <a:pt x="192432" y="262926"/>
                  </a:lnTo>
                  <a:cubicBezTo>
                    <a:pt x="198493" y="262926"/>
                    <a:pt x="202593" y="267012"/>
                    <a:pt x="202593" y="273052"/>
                  </a:cubicBezTo>
                  <a:cubicBezTo>
                    <a:pt x="202593" y="279092"/>
                    <a:pt x="198493" y="283178"/>
                    <a:pt x="192432" y="283178"/>
                  </a:cubicBezTo>
                  <a:lnTo>
                    <a:pt x="182270" y="283178"/>
                  </a:lnTo>
                  <a:cubicBezTo>
                    <a:pt x="176209" y="283178"/>
                    <a:pt x="172109" y="279092"/>
                    <a:pt x="172109" y="273052"/>
                  </a:cubicBezTo>
                  <a:cubicBezTo>
                    <a:pt x="172109" y="267012"/>
                    <a:pt x="176209" y="262926"/>
                    <a:pt x="182270" y="262926"/>
                  </a:cubicBezTo>
                  <a:close/>
                  <a:moveTo>
                    <a:pt x="91153" y="262926"/>
                  </a:moveTo>
                  <a:lnTo>
                    <a:pt x="141783" y="262926"/>
                  </a:lnTo>
                  <a:cubicBezTo>
                    <a:pt x="147834" y="262926"/>
                    <a:pt x="151927" y="267012"/>
                    <a:pt x="151927" y="273052"/>
                  </a:cubicBezTo>
                  <a:cubicBezTo>
                    <a:pt x="151927" y="279092"/>
                    <a:pt x="147834" y="283178"/>
                    <a:pt x="141783" y="283178"/>
                  </a:cubicBezTo>
                  <a:lnTo>
                    <a:pt x="91153" y="283178"/>
                  </a:lnTo>
                  <a:cubicBezTo>
                    <a:pt x="85102" y="283178"/>
                    <a:pt x="81009" y="279092"/>
                    <a:pt x="81009" y="273052"/>
                  </a:cubicBezTo>
                  <a:cubicBezTo>
                    <a:pt x="81009" y="267012"/>
                    <a:pt x="85102" y="262926"/>
                    <a:pt x="91153" y="262926"/>
                  </a:cubicBezTo>
                  <a:close/>
                  <a:moveTo>
                    <a:pt x="161988" y="222493"/>
                  </a:moveTo>
                  <a:lnTo>
                    <a:pt x="232948" y="222493"/>
                  </a:lnTo>
                  <a:cubicBezTo>
                    <a:pt x="239002" y="222493"/>
                    <a:pt x="243098" y="226579"/>
                    <a:pt x="243098" y="232619"/>
                  </a:cubicBezTo>
                  <a:cubicBezTo>
                    <a:pt x="243098" y="238659"/>
                    <a:pt x="239002" y="242745"/>
                    <a:pt x="232948" y="242745"/>
                  </a:cubicBezTo>
                  <a:lnTo>
                    <a:pt x="161988" y="242745"/>
                  </a:lnTo>
                  <a:cubicBezTo>
                    <a:pt x="155934" y="242745"/>
                    <a:pt x="151927" y="238659"/>
                    <a:pt x="151927" y="232619"/>
                  </a:cubicBezTo>
                  <a:cubicBezTo>
                    <a:pt x="151927" y="226579"/>
                    <a:pt x="155934" y="222493"/>
                    <a:pt x="161988" y="222493"/>
                  </a:cubicBezTo>
                  <a:close/>
                  <a:moveTo>
                    <a:pt x="91146" y="222493"/>
                  </a:moveTo>
                  <a:lnTo>
                    <a:pt x="121467" y="222493"/>
                  </a:lnTo>
                  <a:cubicBezTo>
                    <a:pt x="127603" y="222493"/>
                    <a:pt x="131604" y="226579"/>
                    <a:pt x="131604" y="232619"/>
                  </a:cubicBezTo>
                  <a:cubicBezTo>
                    <a:pt x="131604" y="238659"/>
                    <a:pt x="127603" y="242745"/>
                    <a:pt x="121467" y="242745"/>
                  </a:cubicBezTo>
                  <a:lnTo>
                    <a:pt x="91146" y="242745"/>
                  </a:lnTo>
                  <a:cubicBezTo>
                    <a:pt x="85099" y="242745"/>
                    <a:pt x="81009" y="238659"/>
                    <a:pt x="81009" y="232619"/>
                  </a:cubicBezTo>
                  <a:cubicBezTo>
                    <a:pt x="81009" y="226579"/>
                    <a:pt x="85099" y="222493"/>
                    <a:pt x="91146" y="222493"/>
                  </a:cubicBezTo>
                  <a:close/>
                  <a:moveTo>
                    <a:pt x="182270" y="182059"/>
                  </a:moveTo>
                  <a:lnTo>
                    <a:pt x="192432" y="182059"/>
                  </a:lnTo>
                  <a:cubicBezTo>
                    <a:pt x="198493" y="182059"/>
                    <a:pt x="202593" y="186060"/>
                    <a:pt x="202593" y="192195"/>
                  </a:cubicBezTo>
                  <a:cubicBezTo>
                    <a:pt x="202593" y="198240"/>
                    <a:pt x="198493" y="202241"/>
                    <a:pt x="192432" y="202241"/>
                  </a:cubicBezTo>
                  <a:lnTo>
                    <a:pt x="182270" y="202241"/>
                  </a:lnTo>
                  <a:cubicBezTo>
                    <a:pt x="176209" y="202241"/>
                    <a:pt x="172109" y="198240"/>
                    <a:pt x="172109" y="192195"/>
                  </a:cubicBezTo>
                  <a:cubicBezTo>
                    <a:pt x="172109" y="186060"/>
                    <a:pt x="176209" y="182059"/>
                    <a:pt x="182270" y="182059"/>
                  </a:cubicBezTo>
                  <a:close/>
                  <a:moveTo>
                    <a:pt x="91153" y="182059"/>
                  </a:moveTo>
                  <a:lnTo>
                    <a:pt x="141783" y="182059"/>
                  </a:lnTo>
                  <a:cubicBezTo>
                    <a:pt x="147834" y="182059"/>
                    <a:pt x="151927" y="186060"/>
                    <a:pt x="151927" y="192195"/>
                  </a:cubicBezTo>
                  <a:cubicBezTo>
                    <a:pt x="151927" y="198240"/>
                    <a:pt x="147834" y="202241"/>
                    <a:pt x="141783" y="202241"/>
                  </a:cubicBezTo>
                  <a:lnTo>
                    <a:pt x="91153" y="202241"/>
                  </a:lnTo>
                  <a:cubicBezTo>
                    <a:pt x="85102" y="202241"/>
                    <a:pt x="81009" y="198240"/>
                    <a:pt x="81009" y="192195"/>
                  </a:cubicBezTo>
                  <a:cubicBezTo>
                    <a:pt x="81009" y="186060"/>
                    <a:pt x="85102" y="182059"/>
                    <a:pt x="91153" y="182059"/>
                  </a:cubicBezTo>
                  <a:close/>
                  <a:moveTo>
                    <a:pt x="161988" y="141625"/>
                  </a:moveTo>
                  <a:lnTo>
                    <a:pt x="232948" y="141625"/>
                  </a:lnTo>
                  <a:cubicBezTo>
                    <a:pt x="239002" y="141625"/>
                    <a:pt x="243098" y="145626"/>
                    <a:pt x="243098" y="151761"/>
                  </a:cubicBezTo>
                  <a:cubicBezTo>
                    <a:pt x="243098" y="157806"/>
                    <a:pt x="239002" y="161807"/>
                    <a:pt x="232948" y="161807"/>
                  </a:cubicBezTo>
                  <a:lnTo>
                    <a:pt x="161988" y="161807"/>
                  </a:lnTo>
                  <a:cubicBezTo>
                    <a:pt x="155934" y="161807"/>
                    <a:pt x="151927" y="157806"/>
                    <a:pt x="151927" y="151761"/>
                  </a:cubicBezTo>
                  <a:cubicBezTo>
                    <a:pt x="151927" y="145626"/>
                    <a:pt x="155934" y="141625"/>
                    <a:pt x="161988" y="141625"/>
                  </a:cubicBezTo>
                  <a:close/>
                  <a:moveTo>
                    <a:pt x="91146" y="141625"/>
                  </a:moveTo>
                  <a:lnTo>
                    <a:pt x="121467" y="141625"/>
                  </a:lnTo>
                  <a:cubicBezTo>
                    <a:pt x="127603" y="141625"/>
                    <a:pt x="131604" y="145626"/>
                    <a:pt x="131604" y="151761"/>
                  </a:cubicBezTo>
                  <a:cubicBezTo>
                    <a:pt x="131604" y="157806"/>
                    <a:pt x="127603" y="161807"/>
                    <a:pt x="121467" y="161807"/>
                  </a:cubicBezTo>
                  <a:lnTo>
                    <a:pt x="91146" y="161807"/>
                  </a:lnTo>
                  <a:cubicBezTo>
                    <a:pt x="85099" y="161807"/>
                    <a:pt x="81009" y="157806"/>
                    <a:pt x="81009" y="151761"/>
                  </a:cubicBezTo>
                  <a:cubicBezTo>
                    <a:pt x="81009" y="145626"/>
                    <a:pt x="85099" y="141625"/>
                    <a:pt x="91146" y="141625"/>
                  </a:cubicBezTo>
                  <a:close/>
                  <a:moveTo>
                    <a:pt x="364566" y="102176"/>
                  </a:moveTo>
                  <a:cubicBezTo>
                    <a:pt x="318996" y="107241"/>
                    <a:pt x="283573" y="145630"/>
                    <a:pt x="283573" y="192194"/>
                  </a:cubicBezTo>
                  <a:cubicBezTo>
                    <a:pt x="283573" y="242756"/>
                    <a:pt x="324069" y="283188"/>
                    <a:pt x="374712" y="283188"/>
                  </a:cubicBezTo>
                  <a:cubicBezTo>
                    <a:pt x="421261" y="283188"/>
                    <a:pt x="459799" y="247732"/>
                    <a:pt x="464783" y="202235"/>
                  </a:cubicBezTo>
                  <a:lnTo>
                    <a:pt x="374712" y="202235"/>
                  </a:lnTo>
                  <a:cubicBezTo>
                    <a:pt x="368660" y="202235"/>
                    <a:pt x="364566" y="198236"/>
                    <a:pt x="364566" y="192194"/>
                  </a:cubicBezTo>
                  <a:close/>
                  <a:moveTo>
                    <a:pt x="182270" y="101191"/>
                  </a:moveTo>
                  <a:lnTo>
                    <a:pt x="192432" y="101191"/>
                  </a:lnTo>
                  <a:cubicBezTo>
                    <a:pt x="198493" y="101191"/>
                    <a:pt x="202593" y="105192"/>
                    <a:pt x="202593" y="111238"/>
                  </a:cubicBezTo>
                  <a:cubicBezTo>
                    <a:pt x="202593" y="117372"/>
                    <a:pt x="198493" y="121373"/>
                    <a:pt x="192432" y="121373"/>
                  </a:cubicBezTo>
                  <a:lnTo>
                    <a:pt x="182270" y="121373"/>
                  </a:lnTo>
                  <a:cubicBezTo>
                    <a:pt x="176209" y="121373"/>
                    <a:pt x="172109" y="117372"/>
                    <a:pt x="172109" y="111238"/>
                  </a:cubicBezTo>
                  <a:cubicBezTo>
                    <a:pt x="172109" y="105192"/>
                    <a:pt x="176209" y="101191"/>
                    <a:pt x="182270" y="101191"/>
                  </a:cubicBezTo>
                  <a:close/>
                  <a:moveTo>
                    <a:pt x="91153" y="101191"/>
                  </a:moveTo>
                  <a:lnTo>
                    <a:pt x="141783" y="101191"/>
                  </a:lnTo>
                  <a:cubicBezTo>
                    <a:pt x="147834" y="101191"/>
                    <a:pt x="151927" y="105192"/>
                    <a:pt x="151927" y="111238"/>
                  </a:cubicBezTo>
                  <a:cubicBezTo>
                    <a:pt x="151927" y="117372"/>
                    <a:pt x="147834" y="121373"/>
                    <a:pt x="141783" y="121373"/>
                  </a:cubicBezTo>
                  <a:lnTo>
                    <a:pt x="91153" y="121373"/>
                  </a:lnTo>
                  <a:cubicBezTo>
                    <a:pt x="85102" y="121373"/>
                    <a:pt x="81009" y="117372"/>
                    <a:pt x="81009" y="111238"/>
                  </a:cubicBezTo>
                  <a:cubicBezTo>
                    <a:pt x="81009" y="105192"/>
                    <a:pt x="85102" y="101191"/>
                    <a:pt x="91153" y="101191"/>
                  </a:cubicBezTo>
                  <a:close/>
                  <a:moveTo>
                    <a:pt x="374712" y="80938"/>
                  </a:moveTo>
                  <a:cubicBezTo>
                    <a:pt x="380764" y="80938"/>
                    <a:pt x="384858" y="85026"/>
                    <a:pt x="384858" y="91068"/>
                  </a:cubicBezTo>
                  <a:lnTo>
                    <a:pt x="384858" y="182063"/>
                  </a:lnTo>
                  <a:lnTo>
                    <a:pt x="475998" y="182063"/>
                  </a:lnTo>
                  <a:cubicBezTo>
                    <a:pt x="482050" y="182063"/>
                    <a:pt x="486055" y="186062"/>
                    <a:pt x="486055" y="192194"/>
                  </a:cubicBezTo>
                  <a:cubicBezTo>
                    <a:pt x="486055" y="253864"/>
                    <a:pt x="436480" y="303360"/>
                    <a:pt x="374712" y="303360"/>
                  </a:cubicBezTo>
                  <a:cubicBezTo>
                    <a:pt x="312944" y="303360"/>
                    <a:pt x="263280" y="253864"/>
                    <a:pt x="263280" y="192194"/>
                  </a:cubicBezTo>
                  <a:cubicBezTo>
                    <a:pt x="263280" y="130523"/>
                    <a:pt x="312944" y="80938"/>
                    <a:pt x="374712" y="80938"/>
                  </a:cubicBezTo>
                  <a:close/>
                  <a:moveTo>
                    <a:pt x="425343" y="61744"/>
                  </a:moveTo>
                  <a:lnTo>
                    <a:pt x="425343" y="141635"/>
                  </a:lnTo>
                  <a:lnTo>
                    <a:pt x="505373" y="141635"/>
                  </a:lnTo>
                  <a:cubicBezTo>
                    <a:pt x="500299" y="99157"/>
                    <a:pt x="466827" y="65743"/>
                    <a:pt x="425343" y="61744"/>
                  </a:cubicBezTo>
                  <a:close/>
                  <a:moveTo>
                    <a:pt x="161988" y="60757"/>
                  </a:moveTo>
                  <a:lnTo>
                    <a:pt x="232948" y="60757"/>
                  </a:lnTo>
                  <a:cubicBezTo>
                    <a:pt x="239002" y="60757"/>
                    <a:pt x="243098" y="64758"/>
                    <a:pt x="243098" y="70804"/>
                  </a:cubicBezTo>
                  <a:cubicBezTo>
                    <a:pt x="243098" y="76938"/>
                    <a:pt x="239002" y="80939"/>
                    <a:pt x="232948" y="80939"/>
                  </a:cubicBezTo>
                  <a:lnTo>
                    <a:pt x="161988" y="80939"/>
                  </a:lnTo>
                  <a:cubicBezTo>
                    <a:pt x="155934" y="80939"/>
                    <a:pt x="151927" y="76938"/>
                    <a:pt x="151927" y="70804"/>
                  </a:cubicBezTo>
                  <a:cubicBezTo>
                    <a:pt x="151927" y="64758"/>
                    <a:pt x="155934" y="60757"/>
                    <a:pt x="161988" y="60757"/>
                  </a:cubicBezTo>
                  <a:close/>
                  <a:moveTo>
                    <a:pt x="91146" y="60757"/>
                  </a:moveTo>
                  <a:lnTo>
                    <a:pt x="121467" y="60757"/>
                  </a:lnTo>
                  <a:cubicBezTo>
                    <a:pt x="127603" y="60757"/>
                    <a:pt x="131604" y="64758"/>
                    <a:pt x="131604" y="70804"/>
                  </a:cubicBezTo>
                  <a:cubicBezTo>
                    <a:pt x="131604" y="76938"/>
                    <a:pt x="127603" y="80939"/>
                    <a:pt x="121467" y="80939"/>
                  </a:cubicBezTo>
                  <a:lnTo>
                    <a:pt x="91146" y="80939"/>
                  </a:lnTo>
                  <a:cubicBezTo>
                    <a:pt x="85099" y="80939"/>
                    <a:pt x="81009" y="76938"/>
                    <a:pt x="81009" y="70804"/>
                  </a:cubicBezTo>
                  <a:cubicBezTo>
                    <a:pt x="81009" y="64758"/>
                    <a:pt x="85099" y="60757"/>
                    <a:pt x="91146" y="60757"/>
                  </a:cubicBezTo>
                  <a:close/>
                  <a:moveTo>
                    <a:pt x="415194" y="40505"/>
                  </a:moveTo>
                  <a:cubicBezTo>
                    <a:pt x="476975" y="40505"/>
                    <a:pt x="526560" y="90092"/>
                    <a:pt x="526560" y="151765"/>
                  </a:cubicBezTo>
                  <a:cubicBezTo>
                    <a:pt x="526560" y="157808"/>
                    <a:pt x="522554" y="161807"/>
                    <a:pt x="516501" y="161807"/>
                  </a:cubicBezTo>
                  <a:lnTo>
                    <a:pt x="415194" y="161807"/>
                  </a:lnTo>
                  <a:cubicBezTo>
                    <a:pt x="409141" y="161807"/>
                    <a:pt x="405046" y="157808"/>
                    <a:pt x="405046" y="151765"/>
                  </a:cubicBezTo>
                  <a:lnTo>
                    <a:pt x="405046" y="50636"/>
                  </a:lnTo>
                  <a:cubicBezTo>
                    <a:pt x="405046" y="44593"/>
                    <a:pt x="409141" y="40505"/>
                    <a:pt x="415194" y="40505"/>
                  </a:cubicBezTo>
                  <a:close/>
                  <a:moveTo>
                    <a:pt x="70848" y="20177"/>
                  </a:moveTo>
                  <a:cubicBezTo>
                    <a:pt x="64796" y="20177"/>
                    <a:pt x="60791" y="24265"/>
                    <a:pt x="60791" y="30309"/>
                  </a:cubicBezTo>
                  <a:lnTo>
                    <a:pt x="60791" y="343802"/>
                  </a:lnTo>
                  <a:lnTo>
                    <a:pt x="222780" y="343802"/>
                  </a:lnTo>
                  <a:cubicBezTo>
                    <a:pt x="228833" y="343802"/>
                    <a:pt x="232927" y="347891"/>
                    <a:pt x="232927" y="353935"/>
                  </a:cubicBezTo>
                  <a:lnTo>
                    <a:pt x="232927" y="364067"/>
                  </a:lnTo>
                  <a:lnTo>
                    <a:pt x="374712" y="364067"/>
                  </a:lnTo>
                  <a:lnTo>
                    <a:pt x="374712" y="353935"/>
                  </a:lnTo>
                  <a:cubicBezTo>
                    <a:pt x="374712" y="347891"/>
                    <a:pt x="378718"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1"/>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1"/>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wrap="square" lIns="91440" tIns="45720" rIns="91440" bIns="45720" anchor="ctr">
              <a:normAutofit fontScale="85000" lnSpcReduction="20000"/>
            </a:bodyPr>
            <a:lstStyle/>
            <a:p>
              <a:pPr algn="ctr"/>
              <a:endParaRPr>
                <a:cs typeface="+mn-ea"/>
                <a:sym typeface="+mn-lt"/>
              </a:endParaRPr>
            </a:p>
          </p:txBody>
        </p:sp>
      </p:grpSp>
      <p:grpSp>
        <p:nvGrpSpPr>
          <p:cNvPr id="6" name="ïS1iḓê">
            <a:extLst>
              <a:ext uri="{FF2B5EF4-FFF2-40B4-BE49-F238E27FC236}">
                <a16:creationId xmlns="" xmlns:a16="http://schemas.microsoft.com/office/drawing/2014/main" id="{F7DE2441-CB92-4946-A515-021FA330F8A5}"/>
              </a:ext>
            </a:extLst>
          </p:cNvPr>
          <p:cNvGrpSpPr/>
          <p:nvPr/>
        </p:nvGrpSpPr>
        <p:grpSpPr>
          <a:xfrm>
            <a:off x="685484" y="4221088"/>
            <a:ext cx="2108063" cy="970279"/>
            <a:chOff x="1486986" y="1378373"/>
            <a:chExt cx="2108063" cy="970279"/>
          </a:xfrm>
        </p:grpSpPr>
        <p:sp>
          <p:nvSpPr>
            <p:cNvPr id="29" name="îsľîďé">
              <a:extLst>
                <a:ext uri="{FF2B5EF4-FFF2-40B4-BE49-F238E27FC236}">
                  <a16:creationId xmlns="" xmlns:a16="http://schemas.microsoft.com/office/drawing/2014/main" id="{0C40DD75-444B-4C7E-B18B-F288E4C8B833}"/>
                </a:ext>
              </a:extLst>
            </p:cNvPr>
            <p:cNvSpPr/>
            <p:nvPr/>
          </p:nvSpPr>
          <p:spPr bwMode="auto">
            <a:xfrm>
              <a:off x="1486986" y="1791253"/>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20000"/>
            </a:bodyPr>
            <a:lstStyle/>
            <a:p>
              <a:pPr algn="ctr">
                <a:lnSpc>
                  <a:spcPct val="120000"/>
                </a:lnSpc>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sp>
          <p:nvSpPr>
            <p:cNvPr id="30" name="ïṥ1iḓè">
              <a:extLst>
                <a:ext uri="{FF2B5EF4-FFF2-40B4-BE49-F238E27FC236}">
                  <a16:creationId xmlns="" xmlns:a16="http://schemas.microsoft.com/office/drawing/2014/main" id="{62D04207-0A0A-4D1C-A4EA-4EDA77A85DBD}"/>
                </a:ext>
              </a:extLst>
            </p:cNvPr>
            <p:cNvSpPr txBox="1"/>
            <p:nvPr/>
          </p:nvSpPr>
          <p:spPr bwMode="auto">
            <a:xfrm>
              <a:off x="1486986" y="1378373"/>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a:bodyPr>
            <a:lstStyle/>
            <a:p>
              <a:pPr algn="ctr">
                <a:spcBef>
                  <a:spcPct val="0"/>
                </a:spcBef>
              </a:pPr>
              <a:r>
                <a:rPr lang="zh-CN" altLang="en-US" b="1" dirty="0" smtClean="0">
                  <a:cs typeface="+mn-ea"/>
                  <a:sym typeface="+mn-lt"/>
                </a:rPr>
                <a:t>输入标题</a:t>
              </a:r>
              <a:endParaRPr lang="en-US" altLang="zh-CN" b="1" dirty="0">
                <a:cs typeface="+mn-ea"/>
                <a:sym typeface="+mn-lt"/>
              </a:endParaRPr>
            </a:p>
          </p:txBody>
        </p:sp>
      </p:grpSp>
      <p:grpSp>
        <p:nvGrpSpPr>
          <p:cNvPr id="7" name="îšḷíďè" title="MJ8JxobmQhO5YsZmEcy6DZVp0AZTfE39zvT5PAyas4bMl">
            <a:extLst>
              <a:ext uri="{FF2B5EF4-FFF2-40B4-BE49-F238E27FC236}">
                <a16:creationId xmlns="" xmlns:a16="http://schemas.microsoft.com/office/drawing/2014/main" id="{62BC33BC-D043-4F20-9586-489EBF78D534}"/>
              </a:ext>
            </a:extLst>
          </p:cNvPr>
          <p:cNvGrpSpPr/>
          <p:nvPr/>
        </p:nvGrpSpPr>
        <p:grpSpPr>
          <a:xfrm>
            <a:off x="3935760" y="3274834"/>
            <a:ext cx="792088" cy="792085"/>
            <a:chOff x="2406923" y="2845390"/>
            <a:chExt cx="571222" cy="571221"/>
          </a:xfrm>
        </p:grpSpPr>
        <p:sp>
          <p:nvSpPr>
            <p:cNvPr id="27" name="iŝliďe">
              <a:extLst>
                <a:ext uri="{FF2B5EF4-FFF2-40B4-BE49-F238E27FC236}">
                  <a16:creationId xmlns="" xmlns:a16="http://schemas.microsoft.com/office/drawing/2014/main" id="{145482EB-2876-4843-8DC8-B0830AFC4BA6}"/>
                </a:ext>
              </a:extLst>
            </p:cNvPr>
            <p:cNvSpPr/>
            <p:nvPr/>
          </p:nvSpPr>
          <p:spPr>
            <a:xfrm>
              <a:off x="2406923" y="2845390"/>
              <a:ext cx="571222" cy="571221"/>
            </a:xfrm>
            <a:prstGeom prst="ellipse">
              <a:avLst/>
            </a:prstGeom>
            <a:solidFill>
              <a:schemeClr val="accent1"/>
            </a:solidFill>
            <a:ln w="38100">
              <a:solidFill>
                <a:schemeClr val="bg1"/>
              </a:solidFill>
            </a:ln>
          </p:spPr>
          <p:style>
            <a:lnRef idx="2">
              <a:schemeClr val="dk1"/>
            </a:lnRef>
            <a:fillRef idx="1">
              <a:schemeClr val="lt1"/>
            </a:fillRef>
            <a:effectRef idx="0">
              <a:schemeClr val="dk1"/>
            </a:effectRef>
            <a:fontRef idx="minor">
              <a:schemeClr val="dk1"/>
            </a:fontRef>
          </p:style>
          <p:txBody>
            <a:bodyPr wrap="square" lIns="91440" tIns="45720" rIns="91440" bIns="45720" anchor="ctr">
              <a:normAutofit/>
            </a:bodyPr>
            <a:lstStyle/>
            <a:p>
              <a:pPr algn="ctr"/>
              <a:endParaRPr>
                <a:cs typeface="+mn-ea"/>
                <a:sym typeface="+mn-lt"/>
              </a:endParaRPr>
            </a:p>
          </p:txBody>
        </p:sp>
        <p:sp>
          <p:nvSpPr>
            <p:cNvPr id="28" name="íṣḻíḍe" title="ry6MHxwOH8WsTKLSa514qPVJnvhhWFnRDjZGIbRZNsFBp">
              <a:extLst>
                <a:ext uri="{FF2B5EF4-FFF2-40B4-BE49-F238E27FC236}">
                  <a16:creationId xmlns="" xmlns:a16="http://schemas.microsoft.com/office/drawing/2014/main" id="{27EBE644-CEA4-49B0-A6A5-6A22AC67C68D}"/>
                </a:ext>
              </a:extLst>
            </p:cNvPr>
            <p:cNvSpPr/>
            <p:nvPr/>
          </p:nvSpPr>
          <p:spPr bwMode="auto">
            <a:xfrm>
              <a:off x="2540113" y="3026988"/>
              <a:ext cx="304842" cy="208018"/>
            </a:xfrm>
            <a:custGeom>
              <a:avLst/>
              <a:gdLst>
                <a:gd name="connsiteX0" fmla="*/ 20293 w 607639"/>
                <a:gd name="connsiteY0" fmla="*/ 364062 h 414642"/>
                <a:gd name="connsiteX1" fmla="*/ 20293 w 607639"/>
                <a:gd name="connsiteY1" fmla="*/ 384241 h 414642"/>
                <a:gd name="connsiteX2" fmla="*/ 30351 w 607639"/>
                <a:gd name="connsiteY2" fmla="*/ 394374 h 414642"/>
                <a:gd name="connsiteX3" fmla="*/ 577199 w 607639"/>
                <a:gd name="connsiteY3" fmla="*/ 394374 h 414642"/>
                <a:gd name="connsiteX4" fmla="*/ 587346 w 607639"/>
                <a:gd name="connsiteY4" fmla="*/ 384241 h 414642"/>
                <a:gd name="connsiteX5" fmla="*/ 587346 w 607639"/>
                <a:gd name="connsiteY5" fmla="*/ 364062 h 414642"/>
                <a:gd name="connsiteX6" fmla="*/ 394917 w 607639"/>
                <a:gd name="connsiteY6" fmla="*/ 364062 h 414642"/>
                <a:gd name="connsiteX7" fmla="*/ 394917 w 607639"/>
                <a:gd name="connsiteY7" fmla="*/ 374196 h 414642"/>
                <a:gd name="connsiteX8" fmla="*/ 384859 w 607639"/>
                <a:gd name="connsiteY8" fmla="*/ 384241 h 414642"/>
                <a:gd name="connsiteX9" fmla="*/ 222780 w 607639"/>
                <a:gd name="connsiteY9" fmla="*/ 384241 h 414642"/>
                <a:gd name="connsiteX10" fmla="*/ 212634 w 607639"/>
                <a:gd name="connsiteY10" fmla="*/ 374196 h 414642"/>
                <a:gd name="connsiteX11" fmla="*/ 212634 w 607639"/>
                <a:gd name="connsiteY11" fmla="*/ 364062 h 414642"/>
                <a:gd name="connsiteX12" fmla="*/ 10146 w 607639"/>
                <a:gd name="connsiteY12" fmla="*/ 343794 h 414642"/>
                <a:gd name="connsiteX13" fmla="*/ 40505 w 607639"/>
                <a:gd name="connsiteY13" fmla="*/ 343794 h 414642"/>
                <a:gd name="connsiteX14" fmla="*/ 40505 w 607639"/>
                <a:gd name="connsiteY14" fmla="*/ 353920 h 414642"/>
                <a:gd name="connsiteX15" fmla="*/ 50652 w 607639"/>
                <a:gd name="connsiteY15" fmla="*/ 364052 h 414642"/>
                <a:gd name="connsiteX16" fmla="*/ 212637 w 607639"/>
                <a:gd name="connsiteY16" fmla="*/ 364052 h 414642"/>
                <a:gd name="connsiteX17" fmla="*/ 212637 w 607639"/>
                <a:gd name="connsiteY17" fmla="*/ 374185 h 414642"/>
                <a:gd name="connsiteX18" fmla="*/ 222783 w 607639"/>
                <a:gd name="connsiteY18" fmla="*/ 384228 h 414642"/>
                <a:gd name="connsiteX19" fmla="*/ 384857 w 607639"/>
                <a:gd name="connsiteY19" fmla="*/ 384228 h 414642"/>
                <a:gd name="connsiteX20" fmla="*/ 394915 w 607639"/>
                <a:gd name="connsiteY20" fmla="*/ 374185 h 414642"/>
                <a:gd name="connsiteX21" fmla="*/ 394915 w 607639"/>
                <a:gd name="connsiteY21" fmla="*/ 364052 h 414642"/>
                <a:gd name="connsiteX22" fmla="*/ 556989 w 607639"/>
                <a:gd name="connsiteY22" fmla="*/ 364052 h 414642"/>
                <a:gd name="connsiteX23" fmla="*/ 567135 w 607639"/>
                <a:gd name="connsiteY23" fmla="*/ 353920 h 414642"/>
                <a:gd name="connsiteX24" fmla="*/ 567135 w 607639"/>
                <a:gd name="connsiteY24" fmla="*/ 343794 h 414642"/>
                <a:gd name="connsiteX25" fmla="*/ 597493 w 607639"/>
                <a:gd name="connsiteY25" fmla="*/ 343794 h 414642"/>
                <a:gd name="connsiteX26" fmla="*/ 607639 w 607639"/>
                <a:gd name="connsiteY26" fmla="*/ 353928 h 414642"/>
                <a:gd name="connsiteX27" fmla="*/ 607639 w 607639"/>
                <a:gd name="connsiteY27" fmla="*/ 384241 h 414642"/>
                <a:gd name="connsiteX28" fmla="*/ 577199 w 607639"/>
                <a:gd name="connsiteY28" fmla="*/ 414642 h 414642"/>
                <a:gd name="connsiteX29" fmla="*/ 30351 w 607639"/>
                <a:gd name="connsiteY29" fmla="*/ 414642 h 414642"/>
                <a:gd name="connsiteX30" fmla="*/ 0 w 607639"/>
                <a:gd name="connsiteY30" fmla="*/ 384241 h 414642"/>
                <a:gd name="connsiteX31" fmla="*/ 0 w 607639"/>
                <a:gd name="connsiteY31" fmla="*/ 353928 h 414642"/>
                <a:gd name="connsiteX32" fmla="*/ 10146 w 607639"/>
                <a:gd name="connsiteY32" fmla="*/ 343794 h 414642"/>
                <a:gd name="connsiteX33" fmla="*/ 354415 w 607639"/>
                <a:gd name="connsiteY33" fmla="*/ 262926 h 414642"/>
                <a:gd name="connsiteX34" fmla="*/ 364541 w 607639"/>
                <a:gd name="connsiteY34" fmla="*/ 273063 h 414642"/>
                <a:gd name="connsiteX35" fmla="*/ 364541 w 607639"/>
                <a:gd name="connsiteY35" fmla="*/ 303384 h 414642"/>
                <a:gd name="connsiteX36" fmla="*/ 354415 w 607639"/>
                <a:gd name="connsiteY36" fmla="*/ 313521 h 414642"/>
                <a:gd name="connsiteX37" fmla="*/ 344289 w 607639"/>
                <a:gd name="connsiteY37" fmla="*/ 303384 h 414642"/>
                <a:gd name="connsiteX38" fmla="*/ 344289 w 607639"/>
                <a:gd name="connsiteY38" fmla="*/ 273063 h 414642"/>
                <a:gd name="connsiteX39" fmla="*/ 354415 w 607639"/>
                <a:gd name="connsiteY39" fmla="*/ 262926 h 414642"/>
                <a:gd name="connsiteX40" fmla="*/ 274426 w 607639"/>
                <a:gd name="connsiteY40" fmla="*/ 252429 h 414642"/>
                <a:gd name="connsiteX41" fmla="*/ 274426 w 607639"/>
                <a:gd name="connsiteY41" fmla="*/ 253836 h 414642"/>
                <a:gd name="connsiteX42" fmla="*/ 268732 w 607639"/>
                <a:gd name="connsiteY42" fmla="*/ 256281 h 414642"/>
                <a:gd name="connsiteX43" fmla="*/ 435415 w 607639"/>
                <a:gd name="connsiteY43" fmla="*/ 242745 h 414642"/>
                <a:gd name="connsiteX44" fmla="*/ 445550 w 607639"/>
                <a:gd name="connsiteY44" fmla="*/ 252793 h 414642"/>
                <a:gd name="connsiteX45" fmla="*/ 445550 w 607639"/>
                <a:gd name="connsiteY45" fmla="*/ 303386 h 414642"/>
                <a:gd name="connsiteX46" fmla="*/ 435415 w 607639"/>
                <a:gd name="connsiteY46" fmla="*/ 313522 h 414642"/>
                <a:gd name="connsiteX47" fmla="*/ 425368 w 607639"/>
                <a:gd name="connsiteY47" fmla="*/ 303386 h 414642"/>
                <a:gd name="connsiteX48" fmla="*/ 425368 w 607639"/>
                <a:gd name="connsiteY48" fmla="*/ 252793 h 414642"/>
                <a:gd name="connsiteX49" fmla="*/ 435415 w 607639"/>
                <a:gd name="connsiteY49" fmla="*/ 242745 h 414642"/>
                <a:gd name="connsiteX50" fmla="*/ 394911 w 607639"/>
                <a:gd name="connsiteY50" fmla="*/ 222493 h 414642"/>
                <a:gd name="connsiteX51" fmla="*/ 405046 w 607639"/>
                <a:gd name="connsiteY51" fmla="*/ 232627 h 414642"/>
                <a:gd name="connsiteX52" fmla="*/ 405046 w 607639"/>
                <a:gd name="connsiteY52" fmla="*/ 303388 h 414642"/>
                <a:gd name="connsiteX53" fmla="*/ 394911 w 607639"/>
                <a:gd name="connsiteY53" fmla="*/ 313522 h 414642"/>
                <a:gd name="connsiteX54" fmla="*/ 384864 w 607639"/>
                <a:gd name="connsiteY54" fmla="*/ 303388 h 414642"/>
                <a:gd name="connsiteX55" fmla="*/ 384864 w 607639"/>
                <a:gd name="connsiteY55" fmla="*/ 232627 h 414642"/>
                <a:gd name="connsiteX56" fmla="*/ 394911 w 607639"/>
                <a:gd name="connsiteY56" fmla="*/ 222493 h 414642"/>
                <a:gd name="connsiteX57" fmla="*/ 516514 w 607639"/>
                <a:gd name="connsiteY57" fmla="*/ 212331 h 414642"/>
                <a:gd name="connsiteX58" fmla="*/ 526560 w 607639"/>
                <a:gd name="connsiteY58" fmla="*/ 222468 h 414642"/>
                <a:gd name="connsiteX59" fmla="*/ 526560 w 607639"/>
                <a:gd name="connsiteY59" fmla="*/ 303385 h 414642"/>
                <a:gd name="connsiteX60" fmla="*/ 516514 w 607639"/>
                <a:gd name="connsiteY60" fmla="*/ 313522 h 414642"/>
                <a:gd name="connsiteX61" fmla="*/ 506378 w 607639"/>
                <a:gd name="connsiteY61" fmla="*/ 303385 h 414642"/>
                <a:gd name="connsiteX62" fmla="*/ 506378 w 607639"/>
                <a:gd name="connsiteY62" fmla="*/ 222468 h 414642"/>
                <a:gd name="connsiteX63" fmla="*/ 516514 w 607639"/>
                <a:gd name="connsiteY63" fmla="*/ 212331 h 414642"/>
                <a:gd name="connsiteX64" fmla="*/ 311213 w 607639"/>
                <a:gd name="connsiteY64" fmla="*/ 180188 h 414642"/>
                <a:gd name="connsiteX65" fmla="*/ 304717 w 607639"/>
                <a:gd name="connsiteY65" fmla="*/ 211903 h 414642"/>
                <a:gd name="connsiteX66" fmla="*/ 279633 w 607639"/>
                <a:gd name="connsiteY66" fmla="*/ 248906 h 414642"/>
                <a:gd name="connsiteX67" fmla="*/ 274426 w 607639"/>
                <a:gd name="connsiteY67" fmla="*/ 252429 h 414642"/>
                <a:gd name="connsiteX68" fmla="*/ 274426 w 607639"/>
                <a:gd name="connsiteY68" fmla="*/ 239622 h 414642"/>
                <a:gd name="connsiteX69" fmla="*/ 266991 w 607639"/>
                <a:gd name="connsiteY69" fmla="*/ 232204 h 414642"/>
                <a:gd name="connsiteX70" fmla="*/ 286105 w 607639"/>
                <a:gd name="connsiteY70" fmla="*/ 204050 h 414642"/>
                <a:gd name="connsiteX71" fmla="*/ 290618 w 607639"/>
                <a:gd name="connsiteY71" fmla="*/ 182059 h 414642"/>
                <a:gd name="connsiteX72" fmla="*/ 303796 w 607639"/>
                <a:gd name="connsiteY72" fmla="*/ 182059 h 414642"/>
                <a:gd name="connsiteX73" fmla="*/ 185290 w 607639"/>
                <a:gd name="connsiteY73" fmla="*/ 178985 h 414642"/>
                <a:gd name="connsiteX74" fmla="*/ 192421 w 607639"/>
                <a:gd name="connsiteY74" fmla="*/ 182059 h 414642"/>
                <a:gd name="connsiteX75" fmla="*/ 216731 w 607639"/>
                <a:gd name="connsiteY75" fmla="*/ 182059 h 414642"/>
                <a:gd name="connsiteX76" fmla="*/ 266991 w 607639"/>
                <a:gd name="connsiteY76" fmla="*/ 232204 h 414642"/>
                <a:gd name="connsiteX77" fmla="*/ 265358 w 607639"/>
                <a:gd name="connsiteY77" fmla="*/ 234609 h 414642"/>
                <a:gd name="connsiteX78" fmla="*/ 250836 w 607639"/>
                <a:gd name="connsiteY78" fmla="*/ 244426 h 414642"/>
                <a:gd name="connsiteX79" fmla="*/ 185290 w 607639"/>
                <a:gd name="connsiteY79" fmla="*/ 179031 h 414642"/>
                <a:gd name="connsiteX80" fmla="*/ 476009 w 607639"/>
                <a:gd name="connsiteY80" fmla="*/ 171897 h 414642"/>
                <a:gd name="connsiteX81" fmla="*/ 486055 w 607639"/>
                <a:gd name="connsiteY81" fmla="*/ 182032 h 414642"/>
                <a:gd name="connsiteX82" fmla="*/ 486055 w 607639"/>
                <a:gd name="connsiteY82" fmla="*/ 303387 h 414642"/>
                <a:gd name="connsiteX83" fmla="*/ 476009 w 607639"/>
                <a:gd name="connsiteY83" fmla="*/ 313522 h 414642"/>
                <a:gd name="connsiteX84" fmla="*/ 465873 w 607639"/>
                <a:gd name="connsiteY84" fmla="*/ 303387 h 414642"/>
                <a:gd name="connsiteX85" fmla="*/ 465873 w 607639"/>
                <a:gd name="connsiteY85" fmla="*/ 182032 h 414642"/>
                <a:gd name="connsiteX86" fmla="*/ 476009 w 607639"/>
                <a:gd name="connsiteY86" fmla="*/ 171897 h 414642"/>
                <a:gd name="connsiteX87" fmla="*/ 313921 w 607639"/>
                <a:gd name="connsiteY87" fmla="*/ 166965 h 414642"/>
                <a:gd name="connsiteX88" fmla="*/ 314925 w 607639"/>
                <a:gd name="connsiteY88" fmla="*/ 172904 h 414642"/>
                <a:gd name="connsiteX89" fmla="*/ 311898 w 607639"/>
                <a:gd name="connsiteY89" fmla="*/ 180015 h 414642"/>
                <a:gd name="connsiteX90" fmla="*/ 311213 w 607639"/>
                <a:gd name="connsiteY90" fmla="*/ 180188 h 414642"/>
                <a:gd name="connsiteX91" fmla="*/ 313685 w 607639"/>
                <a:gd name="connsiteY91" fmla="*/ 165567 h 414642"/>
                <a:gd name="connsiteX92" fmla="*/ 313946 w 607639"/>
                <a:gd name="connsiteY92" fmla="*/ 166842 h 414642"/>
                <a:gd name="connsiteX93" fmla="*/ 313921 w 607639"/>
                <a:gd name="connsiteY93" fmla="*/ 166965 h 414642"/>
                <a:gd name="connsiteX94" fmla="*/ 286557 w 607639"/>
                <a:gd name="connsiteY94" fmla="*/ 131875 h 414642"/>
                <a:gd name="connsiteX95" fmla="*/ 293736 w 607639"/>
                <a:gd name="connsiteY95" fmla="*/ 161794 h 414642"/>
                <a:gd name="connsiteX96" fmla="*/ 292704 w 607639"/>
                <a:gd name="connsiteY96" fmla="*/ 161794 h 414642"/>
                <a:gd name="connsiteX97" fmla="*/ 285987 w 607639"/>
                <a:gd name="connsiteY97" fmla="*/ 129499 h 414642"/>
                <a:gd name="connsiteX98" fmla="*/ 286105 w 607639"/>
                <a:gd name="connsiteY98" fmla="*/ 129672 h 414642"/>
                <a:gd name="connsiteX99" fmla="*/ 286557 w 607639"/>
                <a:gd name="connsiteY99" fmla="*/ 131875 h 414642"/>
                <a:gd name="connsiteX100" fmla="*/ 304744 w 607639"/>
                <a:gd name="connsiteY100" fmla="*/ 121927 h 414642"/>
                <a:gd name="connsiteX101" fmla="*/ 306857 w 607639"/>
                <a:gd name="connsiteY101" fmla="*/ 125153 h 414642"/>
                <a:gd name="connsiteX102" fmla="*/ 313685 w 607639"/>
                <a:gd name="connsiteY102" fmla="*/ 165567 h 414642"/>
                <a:gd name="connsiteX103" fmla="*/ 303006 w 607639"/>
                <a:gd name="connsiteY103" fmla="*/ 119273 h 414642"/>
                <a:gd name="connsiteX104" fmla="*/ 304717 w 607639"/>
                <a:gd name="connsiteY104" fmla="*/ 121796 h 414642"/>
                <a:gd name="connsiteX105" fmla="*/ 304744 w 607639"/>
                <a:gd name="connsiteY105" fmla="*/ 121927 h 414642"/>
                <a:gd name="connsiteX106" fmla="*/ 266335 w 607639"/>
                <a:gd name="connsiteY106" fmla="*/ 100547 h 414642"/>
                <a:gd name="connsiteX107" fmla="*/ 285579 w 607639"/>
                <a:gd name="connsiteY107" fmla="*/ 127797 h 414642"/>
                <a:gd name="connsiteX108" fmla="*/ 285987 w 607639"/>
                <a:gd name="connsiteY108" fmla="*/ 129499 h 414642"/>
                <a:gd name="connsiteX109" fmla="*/ 263955 w 607639"/>
                <a:gd name="connsiteY109" fmla="*/ 98160 h 414642"/>
                <a:gd name="connsiteX110" fmla="*/ 265358 w 607639"/>
                <a:gd name="connsiteY110" fmla="*/ 99109 h 414642"/>
                <a:gd name="connsiteX111" fmla="*/ 266335 w 607639"/>
                <a:gd name="connsiteY111" fmla="*/ 100547 h 414642"/>
                <a:gd name="connsiteX112" fmla="*/ 265336 w 607639"/>
                <a:gd name="connsiteY112" fmla="*/ 99133 h 414642"/>
                <a:gd name="connsiteX113" fmla="*/ 518470 w 607639"/>
                <a:gd name="connsiteY113" fmla="*/ 91029 h 414642"/>
                <a:gd name="connsiteX114" fmla="*/ 520515 w 607639"/>
                <a:gd name="connsiteY114" fmla="*/ 92007 h 414642"/>
                <a:gd name="connsiteX115" fmla="*/ 522559 w 607639"/>
                <a:gd name="connsiteY115" fmla="*/ 93074 h 414642"/>
                <a:gd name="connsiteX116" fmla="*/ 524604 w 607639"/>
                <a:gd name="connsiteY116" fmla="*/ 94052 h 414642"/>
                <a:gd name="connsiteX117" fmla="*/ 526560 w 607639"/>
                <a:gd name="connsiteY117" fmla="*/ 101165 h 414642"/>
                <a:gd name="connsiteX118" fmla="*/ 523537 w 607639"/>
                <a:gd name="connsiteY118" fmla="*/ 108188 h 414642"/>
                <a:gd name="connsiteX119" fmla="*/ 521581 w 607639"/>
                <a:gd name="connsiteY119" fmla="*/ 109255 h 414642"/>
                <a:gd name="connsiteX120" fmla="*/ 519537 w 607639"/>
                <a:gd name="connsiteY120" fmla="*/ 110233 h 414642"/>
                <a:gd name="connsiteX121" fmla="*/ 517492 w 607639"/>
                <a:gd name="connsiteY121" fmla="*/ 111211 h 414642"/>
                <a:gd name="connsiteX122" fmla="*/ 516514 w 607639"/>
                <a:gd name="connsiteY122" fmla="*/ 111211 h 414642"/>
                <a:gd name="connsiteX123" fmla="*/ 509401 w 607639"/>
                <a:gd name="connsiteY123" fmla="*/ 108188 h 414642"/>
                <a:gd name="connsiteX124" fmla="*/ 507356 w 607639"/>
                <a:gd name="connsiteY124" fmla="*/ 105165 h 414642"/>
                <a:gd name="connsiteX125" fmla="*/ 506378 w 607639"/>
                <a:gd name="connsiteY125" fmla="*/ 101165 h 414642"/>
                <a:gd name="connsiteX126" fmla="*/ 509401 w 607639"/>
                <a:gd name="connsiteY126" fmla="*/ 94052 h 414642"/>
                <a:gd name="connsiteX127" fmla="*/ 518470 w 607639"/>
                <a:gd name="connsiteY127" fmla="*/ 91029 h 414642"/>
                <a:gd name="connsiteX128" fmla="*/ 384846 w 607639"/>
                <a:gd name="connsiteY128" fmla="*/ 91029 h 414642"/>
                <a:gd name="connsiteX129" fmla="*/ 465819 w 607639"/>
                <a:gd name="connsiteY129" fmla="*/ 91029 h 414642"/>
                <a:gd name="connsiteX130" fmla="*/ 475963 w 607639"/>
                <a:gd name="connsiteY130" fmla="*/ 101165 h 414642"/>
                <a:gd name="connsiteX131" fmla="*/ 465819 w 607639"/>
                <a:gd name="connsiteY131" fmla="*/ 111211 h 414642"/>
                <a:gd name="connsiteX132" fmla="*/ 384846 w 607639"/>
                <a:gd name="connsiteY132" fmla="*/ 111211 h 414642"/>
                <a:gd name="connsiteX133" fmla="*/ 374702 w 607639"/>
                <a:gd name="connsiteY133" fmla="*/ 101165 h 414642"/>
                <a:gd name="connsiteX134" fmla="*/ 384846 w 607639"/>
                <a:gd name="connsiteY134" fmla="*/ 91029 h 414642"/>
                <a:gd name="connsiteX135" fmla="*/ 234861 w 607639"/>
                <a:gd name="connsiteY135" fmla="*/ 78470 h 414642"/>
                <a:gd name="connsiteX136" fmla="*/ 236624 w 607639"/>
                <a:gd name="connsiteY136" fmla="*/ 78890 h 414642"/>
                <a:gd name="connsiteX137" fmla="*/ 263955 w 607639"/>
                <a:gd name="connsiteY137" fmla="*/ 98160 h 414642"/>
                <a:gd name="connsiteX138" fmla="*/ 233277 w 607639"/>
                <a:gd name="connsiteY138" fmla="*/ 78093 h 414642"/>
                <a:gd name="connsiteX139" fmla="*/ 234749 w 607639"/>
                <a:gd name="connsiteY139" fmla="*/ 78395 h 414642"/>
                <a:gd name="connsiteX140" fmla="*/ 234861 w 607639"/>
                <a:gd name="connsiteY140" fmla="*/ 78470 h 414642"/>
                <a:gd name="connsiteX141" fmla="*/ 264684 w 607639"/>
                <a:gd name="connsiteY141" fmla="*/ 74721 h 414642"/>
                <a:gd name="connsiteX142" fmla="*/ 280560 w 607639"/>
                <a:gd name="connsiteY142" fmla="*/ 85001 h 414642"/>
                <a:gd name="connsiteX143" fmla="*/ 303006 w 607639"/>
                <a:gd name="connsiteY143" fmla="*/ 119273 h 414642"/>
                <a:gd name="connsiteX144" fmla="*/ 279633 w 607639"/>
                <a:gd name="connsiteY144" fmla="*/ 84823 h 414642"/>
                <a:gd name="connsiteX145" fmla="*/ 202570 w 607639"/>
                <a:gd name="connsiteY145" fmla="*/ 70780 h 414642"/>
                <a:gd name="connsiteX146" fmla="*/ 233277 w 607639"/>
                <a:gd name="connsiteY146" fmla="*/ 78093 h 414642"/>
                <a:gd name="connsiteX147" fmla="*/ 202570 w 607639"/>
                <a:gd name="connsiteY147" fmla="*/ 71804 h 414642"/>
                <a:gd name="connsiteX148" fmla="*/ 197522 w 607639"/>
                <a:gd name="connsiteY148" fmla="*/ 70770 h 414642"/>
                <a:gd name="connsiteX149" fmla="*/ 202570 w 607639"/>
                <a:gd name="connsiteY149" fmla="*/ 71804 h 414642"/>
                <a:gd name="connsiteX150" fmla="*/ 202570 w 607639"/>
                <a:gd name="connsiteY150" fmla="*/ 161794 h 414642"/>
                <a:gd name="connsiteX151" fmla="*/ 292704 w 607639"/>
                <a:gd name="connsiteY151" fmla="*/ 161794 h 414642"/>
                <a:gd name="connsiteX152" fmla="*/ 293741 w 607639"/>
                <a:gd name="connsiteY152" fmla="*/ 166842 h 414642"/>
                <a:gd name="connsiteX153" fmla="*/ 290618 w 607639"/>
                <a:gd name="connsiteY153" fmla="*/ 182059 h 414642"/>
                <a:gd name="connsiteX154" fmla="*/ 216731 w 607639"/>
                <a:gd name="connsiteY154" fmla="*/ 182059 h 414642"/>
                <a:gd name="connsiteX155" fmla="*/ 199449 w 607639"/>
                <a:gd name="connsiteY155" fmla="*/ 164816 h 414642"/>
                <a:gd name="connsiteX156" fmla="*/ 185290 w 607639"/>
                <a:gd name="connsiteY156" fmla="*/ 164816 h 414642"/>
                <a:gd name="connsiteX157" fmla="*/ 185290 w 607639"/>
                <a:gd name="connsiteY157" fmla="*/ 178985 h 414642"/>
                <a:gd name="connsiteX158" fmla="*/ 185076 w 607639"/>
                <a:gd name="connsiteY158" fmla="*/ 178893 h 414642"/>
                <a:gd name="connsiteX159" fmla="*/ 182271 w 607639"/>
                <a:gd name="connsiteY159" fmla="*/ 171927 h 414642"/>
                <a:gd name="connsiteX160" fmla="*/ 182271 w 607639"/>
                <a:gd name="connsiteY160" fmla="*/ 73890 h 414642"/>
                <a:gd name="connsiteX161" fmla="*/ 241194 w 607639"/>
                <a:gd name="connsiteY161" fmla="*/ 59511 h 414642"/>
                <a:gd name="connsiteX162" fmla="*/ 242600 w 607639"/>
                <a:gd name="connsiteY162" fmla="*/ 59798 h 414642"/>
                <a:gd name="connsiteX163" fmla="*/ 264684 w 607639"/>
                <a:gd name="connsiteY163" fmla="*/ 74721 h 414642"/>
                <a:gd name="connsiteX164" fmla="*/ 223078 w 607639"/>
                <a:gd name="connsiteY164" fmla="*/ 55812 h 414642"/>
                <a:gd name="connsiteX165" fmla="*/ 239895 w 607639"/>
                <a:gd name="connsiteY165" fmla="*/ 58670 h 414642"/>
                <a:gd name="connsiteX166" fmla="*/ 241194 w 607639"/>
                <a:gd name="connsiteY166" fmla="*/ 59511 h 414642"/>
                <a:gd name="connsiteX167" fmla="*/ 187739 w 607639"/>
                <a:gd name="connsiteY167" fmla="*/ 52590 h 414642"/>
                <a:gd name="connsiteX168" fmla="*/ 185298 w 607639"/>
                <a:gd name="connsiteY168" fmla="*/ 53626 h 414642"/>
                <a:gd name="connsiteX169" fmla="*/ 182271 w 607639"/>
                <a:gd name="connsiteY169" fmla="*/ 60736 h 414642"/>
                <a:gd name="connsiteX170" fmla="*/ 182271 w 607639"/>
                <a:gd name="connsiteY170" fmla="*/ 73890 h 414642"/>
                <a:gd name="connsiteX171" fmla="*/ 160258 w 607639"/>
                <a:gd name="connsiteY171" fmla="*/ 78395 h 414642"/>
                <a:gd name="connsiteX172" fmla="*/ 101303 w 607639"/>
                <a:gd name="connsiteY172" fmla="*/ 166842 h 414642"/>
                <a:gd name="connsiteX173" fmla="*/ 197522 w 607639"/>
                <a:gd name="connsiteY173" fmla="*/ 262915 h 414642"/>
                <a:gd name="connsiteX174" fmla="*/ 234749 w 607639"/>
                <a:gd name="connsiteY174" fmla="*/ 255302 h 414642"/>
                <a:gd name="connsiteX175" fmla="*/ 250836 w 607639"/>
                <a:gd name="connsiteY175" fmla="*/ 244426 h 414642"/>
                <a:gd name="connsiteX176" fmla="*/ 260268 w 607639"/>
                <a:gd name="connsiteY176" fmla="*/ 253836 h 414642"/>
                <a:gd name="connsiteX177" fmla="*/ 267391 w 607639"/>
                <a:gd name="connsiteY177" fmla="*/ 256857 h 414642"/>
                <a:gd name="connsiteX178" fmla="*/ 268732 w 607639"/>
                <a:gd name="connsiteY178" fmla="*/ 256281 h 414642"/>
                <a:gd name="connsiteX179" fmla="*/ 242600 w 607639"/>
                <a:gd name="connsiteY179" fmla="*/ 273962 h 414642"/>
                <a:gd name="connsiteX180" fmla="*/ 197522 w 607639"/>
                <a:gd name="connsiteY180" fmla="*/ 283178 h 414642"/>
                <a:gd name="connsiteX181" fmla="*/ 81009 w 607639"/>
                <a:gd name="connsiteY181" fmla="*/ 166842 h 414642"/>
                <a:gd name="connsiteX182" fmla="*/ 152393 w 607639"/>
                <a:gd name="connsiteY182" fmla="*/ 59798 h 414642"/>
                <a:gd name="connsiteX183" fmla="*/ 192421 w 607639"/>
                <a:gd name="connsiteY183" fmla="*/ 50604 h 414642"/>
                <a:gd name="connsiteX184" fmla="*/ 195181 w 607639"/>
                <a:gd name="connsiteY184" fmla="*/ 51073 h 414642"/>
                <a:gd name="connsiteX185" fmla="*/ 187739 w 607639"/>
                <a:gd name="connsiteY185" fmla="*/ 52590 h 414642"/>
                <a:gd name="connsiteX186" fmla="*/ 197522 w 607639"/>
                <a:gd name="connsiteY186" fmla="*/ 50595 h 414642"/>
                <a:gd name="connsiteX187" fmla="*/ 223078 w 607639"/>
                <a:gd name="connsiteY187" fmla="*/ 55812 h 414642"/>
                <a:gd name="connsiteX188" fmla="*/ 195181 w 607639"/>
                <a:gd name="connsiteY188" fmla="*/ 51073 h 414642"/>
                <a:gd name="connsiteX189" fmla="*/ 449651 w 607639"/>
                <a:gd name="connsiteY189" fmla="*/ 41472 h 414642"/>
                <a:gd name="connsiteX190" fmla="*/ 452682 w 607639"/>
                <a:gd name="connsiteY190" fmla="*/ 43516 h 414642"/>
                <a:gd name="connsiteX191" fmla="*/ 455712 w 607639"/>
                <a:gd name="connsiteY191" fmla="*/ 50626 h 414642"/>
                <a:gd name="connsiteX192" fmla="*/ 452682 w 607639"/>
                <a:gd name="connsiteY192" fmla="*/ 57647 h 414642"/>
                <a:gd name="connsiteX193" fmla="*/ 445551 w 607639"/>
                <a:gd name="connsiteY193" fmla="*/ 60757 h 414642"/>
                <a:gd name="connsiteX194" fmla="*/ 438509 w 607639"/>
                <a:gd name="connsiteY194" fmla="*/ 57647 h 414642"/>
                <a:gd name="connsiteX195" fmla="*/ 435389 w 607639"/>
                <a:gd name="connsiteY195" fmla="*/ 50626 h 414642"/>
                <a:gd name="connsiteX196" fmla="*/ 438509 w 607639"/>
                <a:gd name="connsiteY196" fmla="*/ 43516 h 414642"/>
                <a:gd name="connsiteX197" fmla="*/ 449651 w 607639"/>
                <a:gd name="connsiteY197" fmla="*/ 41472 h 414642"/>
                <a:gd name="connsiteX198" fmla="*/ 486030 w 607639"/>
                <a:gd name="connsiteY198" fmla="*/ 40505 h 414642"/>
                <a:gd name="connsiteX199" fmla="*/ 516494 w 607639"/>
                <a:gd name="connsiteY199" fmla="*/ 40505 h 414642"/>
                <a:gd name="connsiteX200" fmla="*/ 526559 w 607639"/>
                <a:gd name="connsiteY200" fmla="*/ 50631 h 414642"/>
                <a:gd name="connsiteX201" fmla="*/ 516494 w 607639"/>
                <a:gd name="connsiteY201" fmla="*/ 60757 h 414642"/>
                <a:gd name="connsiteX202" fmla="*/ 486030 w 607639"/>
                <a:gd name="connsiteY202" fmla="*/ 60757 h 414642"/>
                <a:gd name="connsiteX203" fmla="*/ 475964 w 607639"/>
                <a:gd name="connsiteY203" fmla="*/ 50631 h 414642"/>
                <a:gd name="connsiteX204" fmla="*/ 486030 w 607639"/>
                <a:gd name="connsiteY204" fmla="*/ 40505 h 414642"/>
                <a:gd name="connsiteX205" fmla="*/ 384851 w 607639"/>
                <a:gd name="connsiteY205" fmla="*/ 40505 h 414642"/>
                <a:gd name="connsiteX206" fmla="*/ 405059 w 607639"/>
                <a:gd name="connsiteY206" fmla="*/ 40505 h 414642"/>
                <a:gd name="connsiteX207" fmla="*/ 415207 w 607639"/>
                <a:gd name="connsiteY207" fmla="*/ 50631 h 414642"/>
                <a:gd name="connsiteX208" fmla="*/ 405059 w 607639"/>
                <a:gd name="connsiteY208" fmla="*/ 60757 h 414642"/>
                <a:gd name="connsiteX209" fmla="*/ 384851 w 607639"/>
                <a:gd name="connsiteY209" fmla="*/ 60757 h 414642"/>
                <a:gd name="connsiteX210" fmla="*/ 374702 w 607639"/>
                <a:gd name="connsiteY210" fmla="*/ 50631 h 414642"/>
                <a:gd name="connsiteX211" fmla="*/ 384851 w 607639"/>
                <a:gd name="connsiteY211" fmla="*/ 40505 h 414642"/>
                <a:gd name="connsiteX212" fmla="*/ 70855 w 607639"/>
                <a:gd name="connsiteY212" fmla="*/ 20176 h 414642"/>
                <a:gd name="connsiteX213" fmla="*/ 60798 w 607639"/>
                <a:gd name="connsiteY213" fmla="*/ 30308 h 414642"/>
                <a:gd name="connsiteX214" fmla="*/ 60798 w 607639"/>
                <a:gd name="connsiteY214" fmla="*/ 343788 h 414642"/>
                <a:gd name="connsiteX215" fmla="*/ 222783 w 607639"/>
                <a:gd name="connsiteY215" fmla="*/ 343788 h 414642"/>
                <a:gd name="connsiteX216" fmla="*/ 232929 w 607639"/>
                <a:gd name="connsiteY216" fmla="*/ 353920 h 414642"/>
                <a:gd name="connsiteX217" fmla="*/ 232929 w 607639"/>
                <a:gd name="connsiteY217" fmla="*/ 364052 h 414642"/>
                <a:gd name="connsiteX218" fmla="*/ 374711 w 607639"/>
                <a:gd name="connsiteY218" fmla="*/ 364052 h 414642"/>
                <a:gd name="connsiteX219" fmla="*/ 374711 w 607639"/>
                <a:gd name="connsiteY219" fmla="*/ 353920 h 414642"/>
                <a:gd name="connsiteX220" fmla="*/ 384857 w 607639"/>
                <a:gd name="connsiteY220" fmla="*/ 343788 h 414642"/>
                <a:gd name="connsiteX221" fmla="*/ 546843 w 607639"/>
                <a:gd name="connsiteY221" fmla="*/ 343788 h 414642"/>
                <a:gd name="connsiteX222" fmla="*/ 546843 w 607639"/>
                <a:gd name="connsiteY222" fmla="*/ 30308 h 414642"/>
                <a:gd name="connsiteX223" fmla="*/ 536696 w 607639"/>
                <a:gd name="connsiteY223" fmla="*/ 20176 h 414642"/>
                <a:gd name="connsiteX224" fmla="*/ 70855 w 607639"/>
                <a:gd name="connsiteY224" fmla="*/ 0 h 414642"/>
                <a:gd name="connsiteX225" fmla="*/ 536696 w 607639"/>
                <a:gd name="connsiteY225" fmla="*/ 0 h 414642"/>
                <a:gd name="connsiteX226" fmla="*/ 567135 w 607639"/>
                <a:gd name="connsiteY226" fmla="*/ 30308 h 414642"/>
                <a:gd name="connsiteX227" fmla="*/ 567135 w 607639"/>
                <a:gd name="connsiteY227" fmla="*/ 343794 h 414642"/>
                <a:gd name="connsiteX228" fmla="*/ 384859 w 607639"/>
                <a:gd name="connsiteY228" fmla="*/ 343794 h 414642"/>
                <a:gd name="connsiteX229" fmla="*/ 374712 w 607639"/>
                <a:gd name="connsiteY229" fmla="*/ 353928 h 414642"/>
                <a:gd name="connsiteX230" fmla="*/ 374712 w 607639"/>
                <a:gd name="connsiteY230" fmla="*/ 364062 h 414642"/>
                <a:gd name="connsiteX231" fmla="*/ 232927 w 607639"/>
                <a:gd name="connsiteY231" fmla="*/ 364062 h 414642"/>
                <a:gd name="connsiteX232" fmla="*/ 232927 w 607639"/>
                <a:gd name="connsiteY232" fmla="*/ 353928 h 414642"/>
                <a:gd name="connsiteX233" fmla="*/ 222780 w 607639"/>
                <a:gd name="connsiteY233" fmla="*/ 343794 h 414642"/>
                <a:gd name="connsiteX234" fmla="*/ 40505 w 607639"/>
                <a:gd name="connsiteY234" fmla="*/ 343794 h 414642"/>
                <a:gd name="connsiteX235" fmla="*/ 40505 w 607639"/>
                <a:gd name="connsiteY235" fmla="*/ 30308 h 414642"/>
                <a:gd name="connsiteX236" fmla="*/ 70855 w 607639"/>
                <a:gd name="connsiteY236"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607639" h="414642">
                  <a:moveTo>
                    <a:pt x="20293" y="364062"/>
                  </a:moveTo>
                  <a:lnTo>
                    <a:pt x="20293" y="384241"/>
                  </a:lnTo>
                  <a:cubicBezTo>
                    <a:pt x="20293" y="390374"/>
                    <a:pt x="24298" y="394374"/>
                    <a:pt x="30351" y="394374"/>
                  </a:cubicBezTo>
                  <a:lnTo>
                    <a:pt x="577199" y="394374"/>
                  </a:lnTo>
                  <a:cubicBezTo>
                    <a:pt x="583341" y="394374"/>
                    <a:pt x="587346" y="390374"/>
                    <a:pt x="587346" y="384241"/>
                  </a:cubicBezTo>
                  <a:lnTo>
                    <a:pt x="587346" y="364062"/>
                  </a:lnTo>
                  <a:lnTo>
                    <a:pt x="394917" y="364062"/>
                  </a:lnTo>
                  <a:lnTo>
                    <a:pt x="394917" y="374196"/>
                  </a:lnTo>
                  <a:cubicBezTo>
                    <a:pt x="394917" y="380240"/>
                    <a:pt x="390911" y="384241"/>
                    <a:pt x="384859" y="384241"/>
                  </a:cubicBezTo>
                  <a:lnTo>
                    <a:pt x="222780" y="384241"/>
                  </a:lnTo>
                  <a:cubicBezTo>
                    <a:pt x="216728" y="384241"/>
                    <a:pt x="212634" y="380240"/>
                    <a:pt x="212634" y="374196"/>
                  </a:cubicBezTo>
                  <a:lnTo>
                    <a:pt x="212634" y="364062"/>
                  </a:lnTo>
                  <a:close/>
                  <a:moveTo>
                    <a:pt x="10146" y="343794"/>
                  </a:moveTo>
                  <a:lnTo>
                    <a:pt x="40505" y="343794"/>
                  </a:lnTo>
                  <a:lnTo>
                    <a:pt x="40505" y="353920"/>
                  </a:lnTo>
                  <a:cubicBezTo>
                    <a:pt x="40505" y="359964"/>
                    <a:pt x="44599" y="364052"/>
                    <a:pt x="50652" y="364052"/>
                  </a:cubicBezTo>
                  <a:lnTo>
                    <a:pt x="212637" y="364052"/>
                  </a:lnTo>
                  <a:lnTo>
                    <a:pt x="212637" y="374185"/>
                  </a:lnTo>
                  <a:cubicBezTo>
                    <a:pt x="212637" y="380229"/>
                    <a:pt x="216731" y="384228"/>
                    <a:pt x="222783" y="384228"/>
                  </a:cubicBezTo>
                  <a:lnTo>
                    <a:pt x="384857" y="384228"/>
                  </a:lnTo>
                  <a:cubicBezTo>
                    <a:pt x="390910" y="384228"/>
                    <a:pt x="394915" y="380229"/>
                    <a:pt x="394915" y="374185"/>
                  </a:cubicBezTo>
                  <a:lnTo>
                    <a:pt x="394915" y="364052"/>
                  </a:lnTo>
                  <a:lnTo>
                    <a:pt x="556989" y="364052"/>
                  </a:lnTo>
                  <a:cubicBezTo>
                    <a:pt x="563041" y="364052"/>
                    <a:pt x="567135" y="359964"/>
                    <a:pt x="567135" y="353920"/>
                  </a:cubicBezTo>
                  <a:lnTo>
                    <a:pt x="567135" y="343794"/>
                  </a:lnTo>
                  <a:lnTo>
                    <a:pt x="597493" y="343794"/>
                  </a:lnTo>
                  <a:cubicBezTo>
                    <a:pt x="603545" y="343794"/>
                    <a:pt x="607639" y="347883"/>
                    <a:pt x="607639" y="353928"/>
                  </a:cubicBezTo>
                  <a:lnTo>
                    <a:pt x="607639" y="384241"/>
                  </a:lnTo>
                  <a:cubicBezTo>
                    <a:pt x="607639" y="401486"/>
                    <a:pt x="594466" y="414642"/>
                    <a:pt x="577199" y="414642"/>
                  </a:cubicBezTo>
                  <a:lnTo>
                    <a:pt x="30351" y="414642"/>
                  </a:lnTo>
                  <a:cubicBezTo>
                    <a:pt x="13173" y="414642"/>
                    <a:pt x="0" y="401486"/>
                    <a:pt x="0" y="384241"/>
                  </a:cubicBezTo>
                  <a:lnTo>
                    <a:pt x="0" y="353928"/>
                  </a:lnTo>
                  <a:cubicBezTo>
                    <a:pt x="0" y="347883"/>
                    <a:pt x="4094" y="343794"/>
                    <a:pt x="10146" y="343794"/>
                  </a:cubicBezTo>
                  <a:close/>
                  <a:moveTo>
                    <a:pt x="354415" y="262926"/>
                  </a:moveTo>
                  <a:cubicBezTo>
                    <a:pt x="360455" y="262926"/>
                    <a:pt x="364541" y="267016"/>
                    <a:pt x="364541" y="273063"/>
                  </a:cubicBezTo>
                  <a:lnTo>
                    <a:pt x="364541" y="303384"/>
                  </a:lnTo>
                  <a:cubicBezTo>
                    <a:pt x="364541" y="309431"/>
                    <a:pt x="360455" y="313521"/>
                    <a:pt x="354415" y="313521"/>
                  </a:cubicBezTo>
                  <a:cubicBezTo>
                    <a:pt x="348375" y="313521"/>
                    <a:pt x="344289" y="309431"/>
                    <a:pt x="344289" y="303384"/>
                  </a:cubicBezTo>
                  <a:lnTo>
                    <a:pt x="344289" y="273063"/>
                  </a:lnTo>
                  <a:cubicBezTo>
                    <a:pt x="344289" y="267016"/>
                    <a:pt x="348375" y="262926"/>
                    <a:pt x="354415" y="262926"/>
                  </a:cubicBezTo>
                  <a:close/>
                  <a:moveTo>
                    <a:pt x="274426" y="252429"/>
                  </a:moveTo>
                  <a:lnTo>
                    <a:pt x="274426" y="253836"/>
                  </a:lnTo>
                  <a:lnTo>
                    <a:pt x="268732" y="256281"/>
                  </a:lnTo>
                  <a:close/>
                  <a:moveTo>
                    <a:pt x="435415" y="242745"/>
                  </a:moveTo>
                  <a:cubicBezTo>
                    <a:pt x="441549" y="242745"/>
                    <a:pt x="445550" y="246746"/>
                    <a:pt x="445550" y="252793"/>
                  </a:cubicBezTo>
                  <a:lnTo>
                    <a:pt x="445550" y="303386"/>
                  </a:lnTo>
                  <a:cubicBezTo>
                    <a:pt x="445550" y="309432"/>
                    <a:pt x="441549" y="313522"/>
                    <a:pt x="435415" y="313522"/>
                  </a:cubicBezTo>
                  <a:cubicBezTo>
                    <a:pt x="429369" y="313522"/>
                    <a:pt x="425368" y="309432"/>
                    <a:pt x="425368" y="303386"/>
                  </a:cubicBezTo>
                  <a:lnTo>
                    <a:pt x="425368" y="252793"/>
                  </a:lnTo>
                  <a:cubicBezTo>
                    <a:pt x="425368" y="246746"/>
                    <a:pt x="429369" y="242745"/>
                    <a:pt x="435415" y="242745"/>
                  </a:cubicBezTo>
                  <a:close/>
                  <a:moveTo>
                    <a:pt x="394911" y="222493"/>
                  </a:moveTo>
                  <a:cubicBezTo>
                    <a:pt x="401045" y="222493"/>
                    <a:pt x="405046" y="226582"/>
                    <a:pt x="405046" y="232627"/>
                  </a:cubicBezTo>
                  <a:lnTo>
                    <a:pt x="405046" y="303388"/>
                  </a:lnTo>
                  <a:cubicBezTo>
                    <a:pt x="405046" y="309433"/>
                    <a:pt x="401045" y="313522"/>
                    <a:pt x="394911" y="313522"/>
                  </a:cubicBezTo>
                  <a:cubicBezTo>
                    <a:pt x="388865" y="313522"/>
                    <a:pt x="384864" y="309433"/>
                    <a:pt x="384864" y="303388"/>
                  </a:cubicBezTo>
                  <a:lnTo>
                    <a:pt x="384864" y="232627"/>
                  </a:lnTo>
                  <a:cubicBezTo>
                    <a:pt x="384864" y="226582"/>
                    <a:pt x="388865" y="222493"/>
                    <a:pt x="394911" y="222493"/>
                  </a:cubicBezTo>
                  <a:close/>
                  <a:moveTo>
                    <a:pt x="516514" y="212331"/>
                  </a:moveTo>
                  <a:cubicBezTo>
                    <a:pt x="522559" y="212331"/>
                    <a:pt x="526560" y="216421"/>
                    <a:pt x="526560" y="222468"/>
                  </a:cubicBezTo>
                  <a:lnTo>
                    <a:pt x="526560" y="303385"/>
                  </a:lnTo>
                  <a:cubicBezTo>
                    <a:pt x="526560" y="309432"/>
                    <a:pt x="522559" y="313522"/>
                    <a:pt x="516514" y="313522"/>
                  </a:cubicBezTo>
                  <a:cubicBezTo>
                    <a:pt x="510379" y="313522"/>
                    <a:pt x="506378" y="309432"/>
                    <a:pt x="506378" y="303385"/>
                  </a:cubicBezTo>
                  <a:lnTo>
                    <a:pt x="506378" y="222468"/>
                  </a:lnTo>
                  <a:cubicBezTo>
                    <a:pt x="506378" y="216421"/>
                    <a:pt x="510379" y="212331"/>
                    <a:pt x="516514" y="212331"/>
                  </a:cubicBezTo>
                  <a:close/>
                  <a:moveTo>
                    <a:pt x="311213" y="180188"/>
                  </a:moveTo>
                  <a:lnTo>
                    <a:pt x="304717" y="211903"/>
                  </a:lnTo>
                  <a:cubicBezTo>
                    <a:pt x="298781" y="225796"/>
                    <a:pt x="290203" y="238347"/>
                    <a:pt x="279633" y="248906"/>
                  </a:cubicBezTo>
                  <a:lnTo>
                    <a:pt x="274426" y="252429"/>
                  </a:lnTo>
                  <a:lnTo>
                    <a:pt x="274426" y="239622"/>
                  </a:lnTo>
                  <a:lnTo>
                    <a:pt x="266991" y="232204"/>
                  </a:lnTo>
                  <a:lnTo>
                    <a:pt x="286105" y="204050"/>
                  </a:lnTo>
                  <a:lnTo>
                    <a:pt x="290618" y="182059"/>
                  </a:lnTo>
                  <a:lnTo>
                    <a:pt x="303796" y="182059"/>
                  </a:lnTo>
                  <a:close/>
                  <a:moveTo>
                    <a:pt x="185290" y="178985"/>
                  </a:moveTo>
                  <a:lnTo>
                    <a:pt x="192421" y="182059"/>
                  </a:lnTo>
                  <a:lnTo>
                    <a:pt x="216731" y="182059"/>
                  </a:lnTo>
                  <a:lnTo>
                    <a:pt x="266991" y="232204"/>
                  </a:lnTo>
                  <a:lnTo>
                    <a:pt x="265358" y="234609"/>
                  </a:lnTo>
                  <a:lnTo>
                    <a:pt x="250836" y="244426"/>
                  </a:lnTo>
                  <a:lnTo>
                    <a:pt x="185290" y="179031"/>
                  </a:lnTo>
                  <a:close/>
                  <a:moveTo>
                    <a:pt x="476009" y="171897"/>
                  </a:moveTo>
                  <a:cubicBezTo>
                    <a:pt x="482054" y="171897"/>
                    <a:pt x="486055" y="175987"/>
                    <a:pt x="486055" y="182032"/>
                  </a:cubicBezTo>
                  <a:lnTo>
                    <a:pt x="486055" y="303387"/>
                  </a:lnTo>
                  <a:cubicBezTo>
                    <a:pt x="486055" y="309433"/>
                    <a:pt x="482054" y="313522"/>
                    <a:pt x="476009" y="313522"/>
                  </a:cubicBezTo>
                  <a:cubicBezTo>
                    <a:pt x="469874" y="313522"/>
                    <a:pt x="465873" y="309433"/>
                    <a:pt x="465873" y="303387"/>
                  </a:cubicBezTo>
                  <a:lnTo>
                    <a:pt x="465873" y="182032"/>
                  </a:lnTo>
                  <a:cubicBezTo>
                    <a:pt x="465873" y="175987"/>
                    <a:pt x="469874" y="171897"/>
                    <a:pt x="476009" y="171897"/>
                  </a:cubicBezTo>
                  <a:close/>
                  <a:moveTo>
                    <a:pt x="313921" y="166965"/>
                  </a:moveTo>
                  <a:lnTo>
                    <a:pt x="314925" y="172904"/>
                  </a:lnTo>
                  <a:cubicBezTo>
                    <a:pt x="314925" y="176015"/>
                    <a:pt x="313946" y="177971"/>
                    <a:pt x="311898" y="180015"/>
                  </a:cubicBezTo>
                  <a:lnTo>
                    <a:pt x="311213" y="180188"/>
                  </a:lnTo>
                  <a:close/>
                  <a:moveTo>
                    <a:pt x="313685" y="165567"/>
                  </a:moveTo>
                  <a:lnTo>
                    <a:pt x="313946" y="166842"/>
                  </a:lnTo>
                  <a:lnTo>
                    <a:pt x="313921" y="166965"/>
                  </a:lnTo>
                  <a:close/>
                  <a:moveTo>
                    <a:pt x="286557" y="131875"/>
                  </a:moveTo>
                  <a:lnTo>
                    <a:pt x="293736" y="161794"/>
                  </a:lnTo>
                  <a:lnTo>
                    <a:pt x="292704" y="161794"/>
                  </a:lnTo>
                  <a:close/>
                  <a:moveTo>
                    <a:pt x="285987" y="129499"/>
                  </a:moveTo>
                  <a:lnTo>
                    <a:pt x="286105" y="129672"/>
                  </a:lnTo>
                  <a:lnTo>
                    <a:pt x="286557" y="131875"/>
                  </a:lnTo>
                  <a:close/>
                  <a:moveTo>
                    <a:pt x="304744" y="121927"/>
                  </a:moveTo>
                  <a:lnTo>
                    <a:pt x="306857" y="125153"/>
                  </a:lnTo>
                  <a:lnTo>
                    <a:pt x="313685" y="165567"/>
                  </a:lnTo>
                  <a:close/>
                  <a:moveTo>
                    <a:pt x="303006" y="119273"/>
                  </a:moveTo>
                  <a:lnTo>
                    <a:pt x="304717" y="121796"/>
                  </a:lnTo>
                  <a:lnTo>
                    <a:pt x="304744" y="121927"/>
                  </a:lnTo>
                  <a:close/>
                  <a:moveTo>
                    <a:pt x="266335" y="100547"/>
                  </a:moveTo>
                  <a:lnTo>
                    <a:pt x="285579" y="127797"/>
                  </a:lnTo>
                  <a:lnTo>
                    <a:pt x="285987" y="129499"/>
                  </a:lnTo>
                  <a:close/>
                  <a:moveTo>
                    <a:pt x="263955" y="98160"/>
                  </a:moveTo>
                  <a:lnTo>
                    <a:pt x="265358" y="99109"/>
                  </a:lnTo>
                  <a:lnTo>
                    <a:pt x="266335" y="100547"/>
                  </a:lnTo>
                  <a:lnTo>
                    <a:pt x="265336" y="99133"/>
                  </a:lnTo>
                  <a:close/>
                  <a:moveTo>
                    <a:pt x="518470" y="91029"/>
                  </a:moveTo>
                  <a:cubicBezTo>
                    <a:pt x="519537" y="91029"/>
                    <a:pt x="519537" y="91029"/>
                    <a:pt x="520515" y="92007"/>
                  </a:cubicBezTo>
                  <a:cubicBezTo>
                    <a:pt x="521581" y="92007"/>
                    <a:pt x="521581" y="93074"/>
                    <a:pt x="522559" y="93074"/>
                  </a:cubicBezTo>
                  <a:cubicBezTo>
                    <a:pt x="523537" y="93074"/>
                    <a:pt x="523537" y="94052"/>
                    <a:pt x="524604" y="94052"/>
                  </a:cubicBezTo>
                  <a:cubicBezTo>
                    <a:pt x="525582" y="96097"/>
                    <a:pt x="526560" y="98142"/>
                    <a:pt x="526560" y="101165"/>
                  </a:cubicBezTo>
                  <a:cubicBezTo>
                    <a:pt x="526560" y="104187"/>
                    <a:pt x="525582" y="106232"/>
                    <a:pt x="523537" y="108188"/>
                  </a:cubicBezTo>
                  <a:cubicBezTo>
                    <a:pt x="523537" y="108188"/>
                    <a:pt x="522559" y="109255"/>
                    <a:pt x="521581" y="109255"/>
                  </a:cubicBezTo>
                  <a:cubicBezTo>
                    <a:pt x="521581" y="109255"/>
                    <a:pt x="520515" y="110233"/>
                    <a:pt x="519537" y="110233"/>
                  </a:cubicBezTo>
                  <a:cubicBezTo>
                    <a:pt x="518470" y="110233"/>
                    <a:pt x="518470" y="110233"/>
                    <a:pt x="517492" y="111211"/>
                  </a:cubicBezTo>
                  <a:lnTo>
                    <a:pt x="516514" y="111211"/>
                  </a:lnTo>
                  <a:cubicBezTo>
                    <a:pt x="513491" y="111211"/>
                    <a:pt x="511446" y="110233"/>
                    <a:pt x="509401" y="108188"/>
                  </a:cubicBezTo>
                  <a:cubicBezTo>
                    <a:pt x="508423" y="107210"/>
                    <a:pt x="507356" y="106232"/>
                    <a:pt x="507356" y="105165"/>
                  </a:cubicBezTo>
                  <a:cubicBezTo>
                    <a:pt x="507356" y="104187"/>
                    <a:pt x="506378" y="103121"/>
                    <a:pt x="506378" y="101165"/>
                  </a:cubicBezTo>
                  <a:cubicBezTo>
                    <a:pt x="506378" y="98142"/>
                    <a:pt x="507356" y="96097"/>
                    <a:pt x="509401" y="94052"/>
                  </a:cubicBezTo>
                  <a:cubicBezTo>
                    <a:pt x="511446" y="92007"/>
                    <a:pt x="515447" y="91029"/>
                    <a:pt x="518470" y="91029"/>
                  </a:cubicBezTo>
                  <a:close/>
                  <a:moveTo>
                    <a:pt x="384846" y="91029"/>
                  </a:moveTo>
                  <a:lnTo>
                    <a:pt x="465819" y="91029"/>
                  </a:lnTo>
                  <a:cubicBezTo>
                    <a:pt x="471870" y="91029"/>
                    <a:pt x="475963" y="95030"/>
                    <a:pt x="475963" y="101165"/>
                  </a:cubicBezTo>
                  <a:cubicBezTo>
                    <a:pt x="475963" y="107210"/>
                    <a:pt x="471870" y="111211"/>
                    <a:pt x="465819" y="111211"/>
                  </a:cubicBezTo>
                  <a:lnTo>
                    <a:pt x="384846" y="111211"/>
                  </a:lnTo>
                  <a:cubicBezTo>
                    <a:pt x="378706" y="111211"/>
                    <a:pt x="374702" y="107210"/>
                    <a:pt x="374702" y="101165"/>
                  </a:cubicBezTo>
                  <a:cubicBezTo>
                    <a:pt x="374702" y="95030"/>
                    <a:pt x="378706" y="91029"/>
                    <a:pt x="384846" y="91029"/>
                  </a:cubicBezTo>
                  <a:close/>
                  <a:moveTo>
                    <a:pt x="234861" y="78470"/>
                  </a:moveTo>
                  <a:lnTo>
                    <a:pt x="236624" y="78890"/>
                  </a:lnTo>
                  <a:lnTo>
                    <a:pt x="263955" y="98160"/>
                  </a:lnTo>
                  <a:close/>
                  <a:moveTo>
                    <a:pt x="233277" y="78093"/>
                  </a:moveTo>
                  <a:lnTo>
                    <a:pt x="234749" y="78395"/>
                  </a:lnTo>
                  <a:lnTo>
                    <a:pt x="234861" y="78470"/>
                  </a:lnTo>
                  <a:close/>
                  <a:moveTo>
                    <a:pt x="264684" y="74721"/>
                  </a:moveTo>
                  <a:lnTo>
                    <a:pt x="280560" y="85001"/>
                  </a:lnTo>
                  <a:lnTo>
                    <a:pt x="303006" y="119273"/>
                  </a:lnTo>
                  <a:lnTo>
                    <a:pt x="279633" y="84823"/>
                  </a:lnTo>
                  <a:close/>
                  <a:moveTo>
                    <a:pt x="202570" y="70780"/>
                  </a:moveTo>
                  <a:lnTo>
                    <a:pt x="233277" y="78093"/>
                  </a:lnTo>
                  <a:lnTo>
                    <a:pt x="202570" y="71804"/>
                  </a:lnTo>
                  <a:close/>
                  <a:moveTo>
                    <a:pt x="197522" y="70770"/>
                  </a:moveTo>
                  <a:lnTo>
                    <a:pt x="202570" y="71804"/>
                  </a:lnTo>
                  <a:lnTo>
                    <a:pt x="202570" y="161794"/>
                  </a:lnTo>
                  <a:lnTo>
                    <a:pt x="292704" y="161794"/>
                  </a:lnTo>
                  <a:lnTo>
                    <a:pt x="293741" y="166842"/>
                  </a:lnTo>
                  <a:lnTo>
                    <a:pt x="290618" y="182059"/>
                  </a:lnTo>
                  <a:lnTo>
                    <a:pt x="216731" y="182059"/>
                  </a:lnTo>
                  <a:lnTo>
                    <a:pt x="199449" y="164816"/>
                  </a:lnTo>
                  <a:cubicBezTo>
                    <a:pt x="195442" y="160818"/>
                    <a:pt x="189386" y="160818"/>
                    <a:pt x="185290" y="164816"/>
                  </a:cubicBezTo>
                  <a:lnTo>
                    <a:pt x="185290" y="178985"/>
                  </a:lnTo>
                  <a:lnTo>
                    <a:pt x="185076" y="178893"/>
                  </a:lnTo>
                  <a:cubicBezTo>
                    <a:pt x="183295" y="176993"/>
                    <a:pt x="182271" y="174460"/>
                    <a:pt x="182271" y="171927"/>
                  </a:cubicBezTo>
                  <a:lnTo>
                    <a:pt x="182271" y="73890"/>
                  </a:lnTo>
                  <a:close/>
                  <a:moveTo>
                    <a:pt x="241194" y="59511"/>
                  </a:moveTo>
                  <a:lnTo>
                    <a:pt x="242600" y="59798"/>
                  </a:lnTo>
                  <a:lnTo>
                    <a:pt x="264684" y="74721"/>
                  </a:lnTo>
                  <a:close/>
                  <a:moveTo>
                    <a:pt x="223078" y="55812"/>
                  </a:moveTo>
                  <a:lnTo>
                    <a:pt x="239895" y="58670"/>
                  </a:lnTo>
                  <a:lnTo>
                    <a:pt x="241194" y="59511"/>
                  </a:lnTo>
                  <a:close/>
                  <a:moveTo>
                    <a:pt x="187739" y="52590"/>
                  </a:moveTo>
                  <a:lnTo>
                    <a:pt x="185298" y="53626"/>
                  </a:lnTo>
                  <a:cubicBezTo>
                    <a:pt x="183251" y="55670"/>
                    <a:pt x="182271" y="57625"/>
                    <a:pt x="182271" y="60736"/>
                  </a:cubicBezTo>
                  <a:lnTo>
                    <a:pt x="182271" y="73890"/>
                  </a:lnTo>
                  <a:lnTo>
                    <a:pt x="160258" y="78395"/>
                  </a:lnTo>
                  <a:cubicBezTo>
                    <a:pt x="125786" y="93105"/>
                    <a:pt x="101303" y="127449"/>
                    <a:pt x="101303" y="166842"/>
                  </a:cubicBezTo>
                  <a:cubicBezTo>
                    <a:pt x="101303" y="219456"/>
                    <a:pt x="144829" y="262915"/>
                    <a:pt x="197522" y="262915"/>
                  </a:cubicBezTo>
                  <a:cubicBezTo>
                    <a:pt x="210673" y="262915"/>
                    <a:pt x="223263" y="260199"/>
                    <a:pt x="234749" y="255302"/>
                  </a:cubicBezTo>
                  <a:lnTo>
                    <a:pt x="250836" y="244426"/>
                  </a:lnTo>
                  <a:lnTo>
                    <a:pt x="260268" y="253836"/>
                  </a:lnTo>
                  <a:cubicBezTo>
                    <a:pt x="262316" y="255791"/>
                    <a:pt x="264364" y="256857"/>
                    <a:pt x="267391" y="256857"/>
                  </a:cubicBezTo>
                  <a:lnTo>
                    <a:pt x="268732" y="256281"/>
                  </a:lnTo>
                  <a:lnTo>
                    <a:pt x="242600" y="273962"/>
                  </a:lnTo>
                  <a:cubicBezTo>
                    <a:pt x="228698" y="279890"/>
                    <a:pt x="213455" y="283178"/>
                    <a:pt x="197522" y="283178"/>
                  </a:cubicBezTo>
                  <a:cubicBezTo>
                    <a:pt x="133703" y="283178"/>
                    <a:pt x="81009" y="230565"/>
                    <a:pt x="81009" y="166842"/>
                  </a:cubicBezTo>
                  <a:cubicBezTo>
                    <a:pt x="81009" y="119050"/>
                    <a:pt x="110649" y="77557"/>
                    <a:pt x="152393" y="59798"/>
                  </a:cubicBezTo>
                  <a:close/>
                  <a:moveTo>
                    <a:pt x="192421" y="50604"/>
                  </a:moveTo>
                  <a:lnTo>
                    <a:pt x="195181" y="51073"/>
                  </a:lnTo>
                  <a:lnTo>
                    <a:pt x="187739" y="52590"/>
                  </a:lnTo>
                  <a:close/>
                  <a:moveTo>
                    <a:pt x="197522" y="50595"/>
                  </a:moveTo>
                  <a:lnTo>
                    <a:pt x="223078" y="55812"/>
                  </a:lnTo>
                  <a:lnTo>
                    <a:pt x="195181" y="51073"/>
                  </a:lnTo>
                  <a:close/>
                  <a:moveTo>
                    <a:pt x="449651" y="41472"/>
                  </a:moveTo>
                  <a:cubicBezTo>
                    <a:pt x="450631" y="42539"/>
                    <a:pt x="451612" y="42539"/>
                    <a:pt x="452682" y="43516"/>
                  </a:cubicBezTo>
                  <a:cubicBezTo>
                    <a:pt x="454732" y="45560"/>
                    <a:pt x="455712" y="47604"/>
                    <a:pt x="455712" y="50626"/>
                  </a:cubicBezTo>
                  <a:cubicBezTo>
                    <a:pt x="455712" y="53648"/>
                    <a:pt x="454732" y="55692"/>
                    <a:pt x="452682" y="57647"/>
                  </a:cubicBezTo>
                  <a:cubicBezTo>
                    <a:pt x="450631" y="59691"/>
                    <a:pt x="448581" y="60757"/>
                    <a:pt x="445551" y="60757"/>
                  </a:cubicBezTo>
                  <a:cubicBezTo>
                    <a:pt x="442520" y="60757"/>
                    <a:pt x="440470" y="59691"/>
                    <a:pt x="438509" y="57647"/>
                  </a:cubicBezTo>
                  <a:cubicBezTo>
                    <a:pt x="436459" y="55692"/>
                    <a:pt x="435389" y="53648"/>
                    <a:pt x="435389" y="50626"/>
                  </a:cubicBezTo>
                  <a:cubicBezTo>
                    <a:pt x="435389" y="47604"/>
                    <a:pt x="436459" y="45560"/>
                    <a:pt x="438509" y="43516"/>
                  </a:cubicBezTo>
                  <a:cubicBezTo>
                    <a:pt x="441540" y="40495"/>
                    <a:pt x="445551" y="39517"/>
                    <a:pt x="449651" y="41472"/>
                  </a:cubicBezTo>
                  <a:close/>
                  <a:moveTo>
                    <a:pt x="486030" y="40505"/>
                  </a:moveTo>
                  <a:lnTo>
                    <a:pt x="516494" y="40505"/>
                  </a:lnTo>
                  <a:cubicBezTo>
                    <a:pt x="522551" y="40505"/>
                    <a:pt x="526559" y="44591"/>
                    <a:pt x="526559" y="50631"/>
                  </a:cubicBezTo>
                  <a:cubicBezTo>
                    <a:pt x="526559" y="56671"/>
                    <a:pt x="522551" y="60757"/>
                    <a:pt x="516494" y="60757"/>
                  </a:cubicBezTo>
                  <a:lnTo>
                    <a:pt x="486030" y="60757"/>
                  </a:lnTo>
                  <a:cubicBezTo>
                    <a:pt x="479973" y="60757"/>
                    <a:pt x="475964" y="56671"/>
                    <a:pt x="475964" y="50631"/>
                  </a:cubicBezTo>
                  <a:cubicBezTo>
                    <a:pt x="475964" y="44591"/>
                    <a:pt x="479973" y="40505"/>
                    <a:pt x="486030" y="40505"/>
                  </a:cubicBezTo>
                  <a:close/>
                  <a:moveTo>
                    <a:pt x="384851" y="40505"/>
                  </a:moveTo>
                  <a:lnTo>
                    <a:pt x="405059" y="40505"/>
                  </a:lnTo>
                  <a:cubicBezTo>
                    <a:pt x="411112" y="40505"/>
                    <a:pt x="415207" y="44591"/>
                    <a:pt x="415207" y="50631"/>
                  </a:cubicBezTo>
                  <a:cubicBezTo>
                    <a:pt x="415207" y="56671"/>
                    <a:pt x="411112" y="60757"/>
                    <a:pt x="405059" y="60757"/>
                  </a:cubicBezTo>
                  <a:lnTo>
                    <a:pt x="384851" y="60757"/>
                  </a:lnTo>
                  <a:cubicBezTo>
                    <a:pt x="378708" y="60757"/>
                    <a:pt x="374702" y="56671"/>
                    <a:pt x="374702" y="50631"/>
                  </a:cubicBezTo>
                  <a:cubicBezTo>
                    <a:pt x="374702" y="44591"/>
                    <a:pt x="378708" y="40505"/>
                    <a:pt x="384851" y="40505"/>
                  </a:cubicBezTo>
                  <a:close/>
                  <a:moveTo>
                    <a:pt x="70855" y="20176"/>
                  </a:moveTo>
                  <a:cubicBezTo>
                    <a:pt x="64803" y="20176"/>
                    <a:pt x="60798" y="24264"/>
                    <a:pt x="60798" y="30308"/>
                  </a:cubicBezTo>
                  <a:lnTo>
                    <a:pt x="60798" y="343788"/>
                  </a:lnTo>
                  <a:lnTo>
                    <a:pt x="222783" y="343788"/>
                  </a:lnTo>
                  <a:cubicBezTo>
                    <a:pt x="228835" y="343788"/>
                    <a:pt x="232929" y="347876"/>
                    <a:pt x="232929" y="353920"/>
                  </a:cubicBezTo>
                  <a:lnTo>
                    <a:pt x="232929" y="364052"/>
                  </a:lnTo>
                  <a:lnTo>
                    <a:pt x="374711" y="364052"/>
                  </a:lnTo>
                  <a:lnTo>
                    <a:pt x="374711" y="353920"/>
                  </a:lnTo>
                  <a:cubicBezTo>
                    <a:pt x="374711" y="347876"/>
                    <a:pt x="378716" y="343788"/>
                    <a:pt x="384857" y="343788"/>
                  </a:cubicBezTo>
                  <a:lnTo>
                    <a:pt x="546843" y="343788"/>
                  </a:lnTo>
                  <a:lnTo>
                    <a:pt x="546843" y="30308"/>
                  </a:lnTo>
                  <a:cubicBezTo>
                    <a:pt x="546843" y="24264"/>
                    <a:pt x="542748" y="20176"/>
                    <a:pt x="536696" y="20176"/>
                  </a:cubicBezTo>
                  <a:close/>
                  <a:moveTo>
                    <a:pt x="70855" y="0"/>
                  </a:moveTo>
                  <a:lnTo>
                    <a:pt x="536696" y="0"/>
                  </a:lnTo>
                  <a:cubicBezTo>
                    <a:pt x="553963" y="0"/>
                    <a:pt x="567135" y="13154"/>
                    <a:pt x="567135" y="30308"/>
                  </a:cubicBezTo>
                  <a:lnTo>
                    <a:pt x="567135" y="343794"/>
                  </a:lnTo>
                  <a:lnTo>
                    <a:pt x="384859" y="343794"/>
                  </a:lnTo>
                  <a:cubicBezTo>
                    <a:pt x="378718" y="343794"/>
                    <a:pt x="374712" y="347883"/>
                    <a:pt x="374712" y="353928"/>
                  </a:cubicBezTo>
                  <a:lnTo>
                    <a:pt x="374712" y="364062"/>
                  </a:lnTo>
                  <a:lnTo>
                    <a:pt x="232927" y="364062"/>
                  </a:lnTo>
                  <a:lnTo>
                    <a:pt x="232927" y="353928"/>
                  </a:lnTo>
                  <a:cubicBezTo>
                    <a:pt x="232927" y="347883"/>
                    <a:pt x="228833" y="343794"/>
                    <a:pt x="222780" y="343794"/>
                  </a:cubicBezTo>
                  <a:lnTo>
                    <a:pt x="40505" y="343794"/>
                  </a:lnTo>
                  <a:lnTo>
                    <a:pt x="40505" y="30308"/>
                  </a:lnTo>
                  <a:cubicBezTo>
                    <a:pt x="40505" y="13154"/>
                    <a:pt x="53678" y="0"/>
                    <a:pt x="70855" y="0"/>
                  </a:cubicBezTo>
                  <a:close/>
                </a:path>
              </a:pathLst>
            </a:custGeom>
            <a:solidFill>
              <a:schemeClr val="bg1"/>
            </a:solidFill>
            <a:ln>
              <a:noFill/>
            </a:ln>
          </p:spPr>
          <p:txBody>
            <a:bodyPr wrap="square" lIns="91440" tIns="45720" rIns="91440" bIns="45720" anchor="ctr">
              <a:normAutofit fontScale="85000" lnSpcReduction="20000"/>
            </a:bodyPr>
            <a:lstStyle/>
            <a:p>
              <a:pPr algn="ctr"/>
              <a:endParaRPr>
                <a:cs typeface="+mn-ea"/>
                <a:sym typeface="+mn-lt"/>
              </a:endParaRPr>
            </a:p>
          </p:txBody>
        </p:sp>
      </p:grpSp>
      <p:grpSp>
        <p:nvGrpSpPr>
          <p:cNvPr id="8" name="íšľîḓè">
            <a:extLst>
              <a:ext uri="{FF2B5EF4-FFF2-40B4-BE49-F238E27FC236}">
                <a16:creationId xmlns="" xmlns:a16="http://schemas.microsoft.com/office/drawing/2014/main" id="{BAB8E00D-14DE-48C8-A73F-97442875FA88}"/>
              </a:ext>
            </a:extLst>
          </p:cNvPr>
          <p:cNvGrpSpPr/>
          <p:nvPr/>
        </p:nvGrpSpPr>
        <p:grpSpPr>
          <a:xfrm>
            <a:off x="3277772" y="4221088"/>
            <a:ext cx="2108063" cy="970279"/>
            <a:chOff x="1486986" y="1378373"/>
            <a:chExt cx="2108063" cy="970279"/>
          </a:xfrm>
        </p:grpSpPr>
        <p:sp>
          <p:nvSpPr>
            <p:cNvPr id="25" name="iṥlîḍê">
              <a:extLst>
                <a:ext uri="{FF2B5EF4-FFF2-40B4-BE49-F238E27FC236}">
                  <a16:creationId xmlns="" xmlns:a16="http://schemas.microsoft.com/office/drawing/2014/main" id="{8A755092-D676-4FFC-B049-066E1CF4BF0E}"/>
                </a:ext>
              </a:extLst>
            </p:cNvPr>
            <p:cNvSpPr/>
            <p:nvPr/>
          </p:nvSpPr>
          <p:spPr bwMode="auto">
            <a:xfrm>
              <a:off x="1486986" y="1791253"/>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20000"/>
            </a:bodyPr>
            <a:lstStyle/>
            <a:p>
              <a:pPr algn="ctr">
                <a:lnSpc>
                  <a:spcPct val="120000"/>
                </a:lnSpc>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sp>
          <p:nvSpPr>
            <p:cNvPr id="26" name="íṣļide">
              <a:extLst>
                <a:ext uri="{FF2B5EF4-FFF2-40B4-BE49-F238E27FC236}">
                  <a16:creationId xmlns="" xmlns:a16="http://schemas.microsoft.com/office/drawing/2014/main" id="{37C37DBB-861D-401E-940F-F3E7289B7F35}"/>
                </a:ext>
              </a:extLst>
            </p:cNvPr>
            <p:cNvSpPr txBox="1"/>
            <p:nvPr/>
          </p:nvSpPr>
          <p:spPr bwMode="auto">
            <a:xfrm>
              <a:off x="1486986" y="1378373"/>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a:bodyPr>
            <a:lstStyle/>
            <a:p>
              <a:pPr algn="ctr">
                <a:spcBef>
                  <a:spcPct val="0"/>
                </a:spcBef>
              </a:pPr>
              <a:r>
                <a:rPr lang="zh-CN" altLang="en-US" b="1" dirty="0" smtClean="0">
                  <a:cs typeface="+mn-ea"/>
                  <a:sym typeface="+mn-lt"/>
                </a:rPr>
                <a:t>输入标题</a:t>
              </a:r>
              <a:endParaRPr lang="en-US" altLang="zh-CN" b="1" dirty="0">
                <a:cs typeface="+mn-ea"/>
                <a:sym typeface="+mn-lt"/>
              </a:endParaRPr>
            </a:p>
          </p:txBody>
        </p:sp>
      </p:grpSp>
      <p:grpSp>
        <p:nvGrpSpPr>
          <p:cNvPr id="9" name="iSļïḍé" title="RRWCujOtcqiJLIlMJ8JxobmQhO5YsZmEcy6DZVp0AZTfE39zvT5PAyas4bMl">
            <a:extLst>
              <a:ext uri="{FF2B5EF4-FFF2-40B4-BE49-F238E27FC236}">
                <a16:creationId xmlns="" xmlns:a16="http://schemas.microsoft.com/office/drawing/2014/main" id="{5D51BC5D-CCFC-41F0-9EF8-44AF554B289E}"/>
              </a:ext>
            </a:extLst>
          </p:cNvPr>
          <p:cNvGrpSpPr/>
          <p:nvPr/>
        </p:nvGrpSpPr>
        <p:grpSpPr>
          <a:xfrm>
            <a:off x="7391935" y="2628450"/>
            <a:ext cx="792088" cy="792085"/>
            <a:chOff x="2406923" y="2845390"/>
            <a:chExt cx="571222" cy="571221"/>
          </a:xfrm>
        </p:grpSpPr>
        <p:sp>
          <p:nvSpPr>
            <p:cNvPr id="23" name="íṥḻîḑe">
              <a:extLst>
                <a:ext uri="{FF2B5EF4-FFF2-40B4-BE49-F238E27FC236}">
                  <a16:creationId xmlns="" xmlns:a16="http://schemas.microsoft.com/office/drawing/2014/main" id="{E82D64B7-D3E1-4DE3-8DFB-D3D356A1A28B}"/>
                </a:ext>
              </a:extLst>
            </p:cNvPr>
            <p:cNvSpPr/>
            <p:nvPr/>
          </p:nvSpPr>
          <p:spPr>
            <a:xfrm>
              <a:off x="2406923" y="2845390"/>
              <a:ext cx="571222" cy="571221"/>
            </a:xfrm>
            <a:prstGeom prst="ellipse">
              <a:avLst/>
            </a:prstGeom>
            <a:solidFill>
              <a:schemeClr val="bg1">
                <a:lumMod val="75000"/>
              </a:schemeClr>
            </a:solidFill>
            <a:ln w="38100">
              <a:solidFill>
                <a:schemeClr val="bg1"/>
              </a:solidFill>
            </a:ln>
          </p:spPr>
          <p:style>
            <a:lnRef idx="2">
              <a:schemeClr val="dk1"/>
            </a:lnRef>
            <a:fillRef idx="1">
              <a:schemeClr val="lt1"/>
            </a:fillRef>
            <a:effectRef idx="0">
              <a:schemeClr val="dk1"/>
            </a:effectRef>
            <a:fontRef idx="minor">
              <a:schemeClr val="dk1"/>
            </a:fontRef>
          </p:style>
          <p:txBody>
            <a:bodyPr wrap="square" lIns="91440" tIns="45720" rIns="91440" bIns="45720" anchor="ctr">
              <a:normAutofit/>
            </a:bodyPr>
            <a:lstStyle/>
            <a:p>
              <a:pPr algn="ctr"/>
              <a:endParaRPr>
                <a:cs typeface="+mn-ea"/>
                <a:sym typeface="+mn-lt"/>
              </a:endParaRPr>
            </a:p>
          </p:txBody>
        </p:sp>
        <p:sp>
          <p:nvSpPr>
            <p:cNvPr id="24" name="îsḻïḑé" title="tENvehlOdiZm1Hmry6MHxwOH8WsTKLSa514qPVJnvhhWFnRDjZGIbRZNsFBp">
              <a:extLst>
                <a:ext uri="{FF2B5EF4-FFF2-40B4-BE49-F238E27FC236}">
                  <a16:creationId xmlns="" xmlns:a16="http://schemas.microsoft.com/office/drawing/2014/main" id="{B95386FA-42F4-47B9-A83A-3BFFC53338A7}"/>
                </a:ext>
              </a:extLst>
            </p:cNvPr>
            <p:cNvSpPr/>
            <p:nvPr/>
          </p:nvSpPr>
          <p:spPr bwMode="auto">
            <a:xfrm>
              <a:off x="2540113" y="2978777"/>
              <a:ext cx="304843" cy="304442"/>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txBody>
            <a:bodyPr wrap="square" lIns="91440" tIns="45720" rIns="91440" bIns="45720" anchor="ctr">
              <a:normAutofit/>
            </a:bodyPr>
            <a:lstStyle/>
            <a:p>
              <a:pPr algn="ctr"/>
              <a:endParaRPr>
                <a:cs typeface="+mn-ea"/>
                <a:sym typeface="+mn-lt"/>
              </a:endParaRPr>
            </a:p>
          </p:txBody>
        </p:sp>
      </p:grpSp>
      <p:grpSp>
        <p:nvGrpSpPr>
          <p:cNvPr id="10" name="íṩľíďè">
            <a:extLst>
              <a:ext uri="{FF2B5EF4-FFF2-40B4-BE49-F238E27FC236}">
                <a16:creationId xmlns="" xmlns:a16="http://schemas.microsoft.com/office/drawing/2014/main" id="{CB273A01-08D4-4948-B34D-5AD4D3EF7089}"/>
              </a:ext>
            </a:extLst>
          </p:cNvPr>
          <p:cNvGrpSpPr/>
          <p:nvPr/>
        </p:nvGrpSpPr>
        <p:grpSpPr>
          <a:xfrm>
            <a:off x="6733947" y="3556165"/>
            <a:ext cx="2108063" cy="970279"/>
            <a:chOff x="1486986" y="1378373"/>
            <a:chExt cx="2108063" cy="970279"/>
          </a:xfrm>
        </p:grpSpPr>
        <p:sp>
          <p:nvSpPr>
            <p:cNvPr id="21" name="išľïḑé">
              <a:extLst>
                <a:ext uri="{FF2B5EF4-FFF2-40B4-BE49-F238E27FC236}">
                  <a16:creationId xmlns="" xmlns:a16="http://schemas.microsoft.com/office/drawing/2014/main" id="{ED629742-9F97-479D-995D-6A3C7B268A37}"/>
                </a:ext>
              </a:extLst>
            </p:cNvPr>
            <p:cNvSpPr/>
            <p:nvPr/>
          </p:nvSpPr>
          <p:spPr bwMode="auto">
            <a:xfrm>
              <a:off x="1486986" y="1791253"/>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20000"/>
            </a:bodyPr>
            <a:lstStyle/>
            <a:p>
              <a:pPr algn="ctr">
                <a:lnSpc>
                  <a:spcPct val="120000"/>
                </a:lnSpc>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sp>
          <p:nvSpPr>
            <p:cNvPr id="22" name="îṩļíḑè">
              <a:extLst>
                <a:ext uri="{FF2B5EF4-FFF2-40B4-BE49-F238E27FC236}">
                  <a16:creationId xmlns="" xmlns:a16="http://schemas.microsoft.com/office/drawing/2014/main" id="{367F3284-963C-4192-B809-1A5949C7D4A9}"/>
                </a:ext>
              </a:extLst>
            </p:cNvPr>
            <p:cNvSpPr txBox="1"/>
            <p:nvPr/>
          </p:nvSpPr>
          <p:spPr bwMode="auto">
            <a:xfrm>
              <a:off x="1486986" y="1378373"/>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a:bodyPr>
            <a:lstStyle/>
            <a:p>
              <a:pPr algn="ctr">
                <a:spcBef>
                  <a:spcPct val="0"/>
                </a:spcBef>
              </a:pPr>
              <a:r>
                <a:rPr lang="zh-CN" altLang="en-US" b="1" dirty="0" smtClean="0">
                  <a:cs typeface="+mn-ea"/>
                  <a:sym typeface="+mn-lt"/>
                </a:rPr>
                <a:t>输入标题</a:t>
              </a:r>
              <a:endParaRPr lang="en-US" altLang="zh-CN" b="1" dirty="0">
                <a:cs typeface="+mn-ea"/>
                <a:sym typeface="+mn-lt"/>
              </a:endParaRPr>
            </a:p>
          </p:txBody>
        </p:sp>
      </p:grpSp>
      <p:grpSp>
        <p:nvGrpSpPr>
          <p:cNvPr id="11" name="ïṣlíḑé" title="MJ8JxobmQhO5YsZmEcy6DZVp0AZTfE39zvT5PAyas4bMl">
            <a:extLst>
              <a:ext uri="{FF2B5EF4-FFF2-40B4-BE49-F238E27FC236}">
                <a16:creationId xmlns="" xmlns:a16="http://schemas.microsoft.com/office/drawing/2014/main" id="{2F52244C-53B6-4B9A-9C7A-E19CF7494937}"/>
              </a:ext>
            </a:extLst>
          </p:cNvPr>
          <p:cNvGrpSpPr/>
          <p:nvPr/>
        </p:nvGrpSpPr>
        <p:grpSpPr>
          <a:xfrm>
            <a:off x="9777181" y="2143311"/>
            <a:ext cx="792088" cy="792085"/>
            <a:chOff x="2406923" y="2845390"/>
            <a:chExt cx="571222" cy="571221"/>
          </a:xfrm>
        </p:grpSpPr>
        <p:sp>
          <p:nvSpPr>
            <p:cNvPr id="19" name="íS1iḓe">
              <a:extLst>
                <a:ext uri="{FF2B5EF4-FFF2-40B4-BE49-F238E27FC236}">
                  <a16:creationId xmlns="" xmlns:a16="http://schemas.microsoft.com/office/drawing/2014/main" id="{45C0A522-AAAB-48A5-BCD6-381CF68FBA85}"/>
                </a:ext>
              </a:extLst>
            </p:cNvPr>
            <p:cNvSpPr/>
            <p:nvPr/>
          </p:nvSpPr>
          <p:spPr>
            <a:xfrm>
              <a:off x="2406923" y="2845390"/>
              <a:ext cx="571222" cy="571221"/>
            </a:xfrm>
            <a:prstGeom prst="ellipse">
              <a:avLst/>
            </a:prstGeom>
            <a:solidFill>
              <a:schemeClr val="bg1">
                <a:lumMod val="75000"/>
              </a:schemeClr>
            </a:solidFill>
            <a:ln w="38100">
              <a:solidFill>
                <a:schemeClr val="bg1"/>
              </a:solidFill>
            </a:ln>
          </p:spPr>
          <p:style>
            <a:lnRef idx="2">
              <a:schemeClr val="dk1"/>
            </a:lnRef>
            <a:fillRef idx="1">
              <a:schemeClr val="lt1"/>
            </a:fillRef>
            <a:effectRef idx="0">
              <a:schemeClr val="dk1"/>
            </a:effectRef>
            <a:fontRef idx="minor">
              <a:schemeClr val="dk1"/>
            </a:fontRef>
          </p:style>
          <p:txBody>
            <a:bodyPr wrap="square" lIns="91440" tIns="45720" rIns="91440" bIns="45720" anchor="ctr">
              <a:normAutofit/>
            </a:bodyPr>
            <a:lstStyle/>
            <a:p>
              <a:pPr algn="ctr"/>
              <a:endParaRPr>
                <a:cs typeface="+mn-ea"/>
                <a:sym typeface="+mn-lt"/>
              </a:endParaRPr>
            </a:p>
          </p:txBody>
        </p:sp>
        <p:sp>
          <p:nvSpPr>
            <p:cNvPr id="20" name="ïşļiḓè" title="ry6MHxwOH8WsTKLSa514qPVJnvhhWFnRDjZGIbRZNsFBp">
              <a:extLst>
                <a:ext uri="{FF2B5EF4-FFF2-40B4-BE49-F238E27FC236}">
                  <a16:creationId xmlns="" xmlns:a16="http://schemas.microsoft.com/office/drawing/2014/main" id="{FA9657E5-57CD-40A2-BAED-514229D56B4D}"/>
                </a:ext>
              </a:extLst>
            </p:cNvPr>
            <p:cNvSpPr/>
            <p:nvPr/>
          </p:nvSpPr>
          <p:spPr bwMode="auto">
            <a:xfrm>
              <a:off x="2540113" y="2998523"/>
              <a:ext cx="304843" cy="264949"/>
            </a:xfrm>
            <a:custGeom>
              <a:avLst/>
              <a:gdLst>
                <a:gd name="connsiteX0" fmla="*/ 427885 w 601094"/>
                <a:gd name="connsiteY0" fmla="*/ 274980 h 522431"/>
                <a:gd name="connsiteX1" fmla="*/ 432269 w 601094"/>
                <a:gd name="connsiteY1" fmla="*/ 321660 h 522431"/>
                <a:gd name="connsiteX2" fmla="*/ 431295 w 601094"/>
                <a:gd name="connsiteY2" fmla="*/ 429121 h 522431"/>
                <a:gd name="connsiteX3" fmla="*/ 453455 w 601094"/>
                <a:gd name="connsiteY3" fmla="*/ 417208 h 522431"/>
                <a:gd name="connsiteX4" fmla="*/ 448585 w 601094"/>
                <a:gd name="connsiteY4" fmla="*/ 349619 h 522431"/>
                <a:gd name="connsiteX5" fmla="*/ 448585 w 601094"/>
                <a:gd name="connsiteY5" fmla="*/ 301238 h 522431"/>
                <a:gd name="connsiteX6" fmla="*/ 427885 w 601094"/>
                <a:gd name="connsiteY6" fmla="*/ 274980 h 522431"/>
                <a:gd name="connsiteX7" fmla="*/ 352921 w 601094"/>
                <a:gd name="connsiteY7" fmla="*/ 272822 h 522431"/>
                <a:gd name="connsiteX8" fmla="*/ 354868 w 601094"/>
                <a:gd name="connsiteY8" fmla="*/ 371774 h 522431"/>
                <a:gd name="connsiteX9" fmla="*/ 351947 w 601094"/>
                <a:gd name="connsiteY9" fmla="*/ 423317 h 522431"/>
                <a:gd name="connsiteX10" fmla="*/ 378481 w 601094"/>
                <a:gd name="connsiteY10" fmla="*/ 441065 h 522431"/>
                <a:gd name="connsiteX11" fmla="*/ 386514 w 601094"/>
                <a:gd name="connsiteY11" fmla="*/ 411647 h 522431"/>
                <a:gd name="connsiteX12" fmla="*/ 385297 w 601094"/>
                <a:gd name="connsiteY12" fmla="*/ 362535 h 522431"/>
                <a:gd name="connsiteX13" fmla="*/ 388461 w 601094"/>
                <a:gd name="connsiteY13" fmla="*/ 301511 h 522431"/>
                <a:gd name="connsiteX14" fmla="*/ 356816 w 601094"/>
                <a:gd name="connsiteY14" fmla="*/ 273795 h 522431"/>
                <a:gd name="connsiteX15" fmla="*/ 352921 w 601094"/>
                <a:gd name="connsiteY15" fmla="*/ 272822 h 522431"/>
                <a:gd name="connsiteX16" fmla="*/ 276425 w 601094"/>
                <a:gd name="connsiteY16" fmla="*/ 271096 h 522431"/>
                <a:gd name="connsiteX17" fmla="*/ 279350 w 601094"/>
                <a:gd name="connsiteY17" fmla="*/ 382676 h 522431"/>
                <a:gd name="connsiteX18" fmla="*/ 278131 w 601094"/>
                <a:gd name="connsiteY18" fmla="*/ 427892 h 522431"/>
                <a:gd name="connsiteX19" fmla="*/ 302017 w 601094"/>
                <a:gd name="connsiteY19" fmla="*/ 447096 h 522431"/>
                <a:gd name="connsiteX20" fmla="*/ 308841 w 601094"/>
                <a:gd name="connsiteY20" fmla="*/ 393859 h 522431"/>
                <a:gd name="connsiteX21" fmla="*/ 309816 w 601094"/>
                <a:gd name="connsiteY21" fmla="*/ 321660 h 522431"/>
                <a:gd name="connsiteX22" fmla="*/ 313472 w 601094"/>
                <a:gd name="connsiteY22" fmla="*/ 278875 h 522431"/>
                <a:gd name="connsiteX23" fmla="*/ 281787 w 601094"/>
                <a:gd name="connsiteY23" fmla="*/ 273041 h 522431"/>
                <a:gd name="connsiteX24" fmla="*/ 276425 w 601094"/>
                <a:gd name="connsiteY24" fmla="*/ 271096 h 522431"/>
                <a:gd name="connsiteX25" fmla="*/ 207982 w 601094"/>
                <a:gd name="connsiteY25" fmla="*/ 270139 h 522431"/>
                <a:gd name="connsiteX26" fmla="*/ 212122 w 601094"/>
                <a:gd name="connsiteY26" fmla="*/ 371024 h 522431"/>
                <a:gd name="connsiteX27" fmla="*/ 213826 w 601094"/>
                <a:gd name="connsiteY27" fmla="*/ 428880 h 522431"/>
                <a:gd name="connsiteX28" fmla="*/ 219427 w 601094"/>
                <a:gd name="connsiteY28" fmla="*/ 447842 h 522431"/>
                <a:gd name="connsiteX29" fmla="*/ 237689 w 601094"/>
                <a:gd name="connsiteY29" fmla="*/ 443709 h 522431"/>
                <a:gd name="connsiteX30" fmla="*/ 236472 w 601094"/>
                <a:gd name="connsiteY30" fmla="*/ 345013 h 522431"/>
                <a:gd name="connsiteX31" fmla="*/ 237446 w 601094"/>
                <a:gd name="connsiteY31" fmla="*/ 302228 h 522431"/>
                <a:gd name="connsiteX32" fmla="*/ 213339 w 601094"/>
                <a:gd name="connsiteY32" fmla="*/ 272570 h 522431"/>
                <a:gd name="connsiteX33" fmla="*/ 207982 w 601094"/>
                <a:gd name="connsiteY33" fmla="*/ 270139 h 522431"/>
                <a:gd name="connsiteX34" fmla="*/ 167332 w 601094"/>
                <a:gd name="connsiteY34" fmla="*/ 268198 h 522431"/>
                <a:gd name="connsiteX35" fmla="*/ 141519 w 601094"/>
                <a:gd name="connsiteY35" fmla="*/ 270872 h 522431"/>
                <a:gd name="connsiteX36" fmla="*/ 136893 w 601094"/>
                <a:gd name="connsiteY36" fmla="*/ 269657 h 522431"/>
                <a:gd name="connsiteX37" fmla="*/ 141032 w 601094"/>
                <a:gd name="connsiteY37" fmla="*/ 391464 h 522431"/>
                <a:gd name="connsiteX38" fmla="*/ 138354 w 601094"/>
                <a:gd name="connsiteY38" fmla="*/ 445924 h 522431"/>
                <a:gd name="connsiteX39" fmla="*/ 167332 w 601094"/>
                <a:gd name="connsiteY39" fmla="*/ 431823 h 522431"/>
                <a:gd name="connsiteX40" fmla="*/ 168793 w 601094"/>
                <a:gd name="connsiteY40" fmla="*/ 322172 h 522431"/>
                <a:gd name="connsiteX41" fmla="*/ 167332 w 601094"/>
                <a:gd name="connsiteY41" fmla="*/ 268198 h 522431"/>
                <a:gd name="connsiteX42" fmla="*/ 424963 w 601094"/>
                <a:gd name="connsiteY42" fmla="*/ 258205 h 522431"/>
                <a:gd name="connsiteX43" fmla="*/ 470015 w 601094"/>
                <a:gd name="connsiteY43" fmla="*/ 309504 h 522431"/>
                <a:gd name="connsiteX44" fmla="*/ 468797 w 601094"/>
                <a:gd name="connsiteY44" fmla="*/ 403836 h 522431"/>
                <a:gd name="connsiteX45" fmla="*/ 467336 w 601094"/>
                <a:gd name="connsiteY45" fmla="*/ 447112 h 522431"/>
                <a:gd name="connsiteX46" fmla="*/ 417658 w 601094"/>
                <a:gd name="connsiteY46" fmla="*/ 434469 h 522431"/>
                <a:gd name="connsiteX47" fmla="*/ 418632 w 601094"/>
                <a:gd name="connsiteY47" fmla="*/ 335761 h 522431"/>
                <a:gd name="connsiteX48" fmla="*/ 415222 w 601094"/>
                <a:gd name="connsiteY48" fmla="*/ 267687 h 522431"/>
                <a:gd name="connsiteX49" fmla="*/ 419362 w 601094"/>
                <a:gd name="connsiteY49" fmla="*/ 262824 h 522431"/>
                <a:gd name="connsiteX50" fmla="*/ 424963 w 601094"/>
                <a:gd name="connsiteY50" fmla="*/ 258205 h 522431"/>
                <a:gd name="connsiteX51" fmla="*/ 356816 w 601094"/>
                <a:gd name="connsiteY51" fmla="*/ 257749 h 522431"/>
                <a:gd name="connsiteX52" fmla="*/ 392356 w 601094"/>
                <a:gd name="connsiteY52" fmla="*/ 258478 h 522431"/>
                <a:gd name="connsiteX53" fmla="*/ 398685 w 601094"/>
                <a:gd name="connsiteY53" fmla="*/ 263340 h 522431"/>
                <a:gd name="connsiteX54" fmla="*/ 400876 w 601094"/>
                <a:gd name="connsiteY54" fmla="*/ 423803 h 522431"/>
                <a:gd name="connsiteX55" fmla="*/ 366066 w 601094"/>
                <a:gd name="connsiteY55" fmla="*/ 455652 h 522431"/>
                <a:gd name="connsiteX56" fmla="*/ 340019 w 601094"/>
                <a:gd name="connsiteY56" fmla="*/ 412133 h 522431"/>
                <a:gd name="connsiteX57" fmla="*/ 344401 w 601094"/>
                <a:gd name="connsiteY57" fmla="*/ 260909 h 522431"/>
                <a:gd name="connsiteX58" fmla="*/ 352434 w 601094"/>
                <a:gd name="connsiteY58" fmla="*/ 258964 h 522431"/>
                <a:gd name="connsiteX59" fmla="*/ 356816 w 601094"/>
                <a:gd name="connsiteY59" fmla="*/ 257749 h 522431"/>
                <a:gd name="connsiteX60" fmla="*/ 213339 w 601094"/>
                <a:gd name="connsiteY60" fmla="*/ 256040 h 522431"/>
                <a:gd name="connsiteX61" fmla="*/ 252787 w 601094"/>
                <a:gd name="connsiteY61" fmla="*/ 302228 h 522431"/>
                <a:gd name="connsiteX62" fmla="*/ 250595 w 601094"/>
                <a:gd name="connsiteY62" fmla="*/ 454405 h 522431"/>
                <a:gd name="connsiteX63" fmla="*/ 243290 w 601094"/>
                <a:gd name="connsiteY63" fmla="*/ 461455 h 522431"/>
                <a:gd name="connsiteX64" fmla="*/ 207738 w 601094"/>
                <a:gd name="connsiteY64" fmla="*/ 461455 h 522431"/>
                <a:gd name="connsiteX65" fmla="*/ 201164 w 601094"/>
                <a:gd name="connsiteY65" fmla="*/ 454891 h 522431"/>
                <a:gd name="connsiteX66" fmla="*/ 199459 w 601094"/>
                <a:gd name="connsiteY66" fmla="*/ 342825 h 522431"/>
                <a:gd name="connsiteX67" fmla="*/ 198972 w 601094"/>
                <a:gd name="connsiteY67" fmla="*/ 265277 h 522431"/>
                <a:gd name="connsiteX68" fmla="*/ 205790 w 601094"/>
                <a:gd name="connsiteY68" fmla="*/ 262360 h 522431"/>
                <a:gd name="connsiteX69" fmla="*/ 213339 w 601094"/>
                <a:gd name="connsiteY69" fmla="*/ 256040 h 522431"/>
                <a:gd name="connsiteX70" fmla="*/ 281787 w 601094"/>
                <a:gd name="connsiteY70" fmla="*/ 255781 h 522431"/>
                <a:gd name="connsiteX71" fmla="*/ 327608 w 601094"/>
                <a:gd name="connsiteY71" fmla="*/ 286897 h 522431"/>
                <a:gd name="connsiteX72" fmla="*/ 323708 w 601094"/>
                <a:gd name="connsiteY72" fmla="*/ 451472 h 522431"/>
                <a:gd name="connsiteX73" fmla="*/ 316884 w 601094"/>
                <a:gd name="connsiteY73" fmla="*/ 458279 h 522431"/>
                <a:gd name="connsiteX74" fmla="*/ 262533 w 601094"/>
                <a:gd name="connsiteY74" fmla="*/ 435914 h 522431"/>
                <a:gd name="connsiteX75" fmla="*/ 267895 w 601094"/>
                <a:gd name="connsiteY75" fmla="*/ 264289 h 522431"/>
                <a:gd name="connsiteX76" fmla="*/ 273744 w 601094"/>
                <a:gd name="connsiteY76" fmla="*/ 262831 h 522431"/>
                <a:gd name="connsiteX77" fmla="*/ 281787 w 601094"/>
                <a:gd name="connsiteY77" fmla="*/ 255781 h 522431"/>
                <a:gd name="connsiteX78" fmla="*/ 163192 w 601094"/>
                <a:gd name="connsiteY78" fmla="*/ 253367 h 522431"/>
                <a:gd name="connsiteX79" fmla="*/ 179751 w 601094"/>
                <a:gd name="connsiteY79" fmla="*/ 264794 h 522431"/>
                <a:gd name="connsiteX80" fmla="*/ 176829 w 601094"/>
                <a:gd name="connsiteY80" fmla="*/ 354508 h 522431"/>
                <a:gd name="connsiteX81" fmla="*/ 177073 w 601094"/>
                <a:gd name="connsiteY81" fmla="*/ 422341 h 522431"/>
                <a:gd name="connsiteX82" fmla="*/ 176099 w 601094"/>
                <a:gd name="connsiteY82" fmla="*/ 457108 h 522431"/>
                <a:gd name="connsiteX83" fmla="*/ 132996 w 601094"/>
                <a:gd name="connsiteY83" fmla="*/ 460755 h 522431"/>
                <a:gd name="connsiteX84" fmla="*/ 130074 w 601094"/>
                <a:gd name="connsiteY84" fmla="*/ 457838 h 522431"/>
                <a:gd name="connsiteX85" fmla="*/ 132266 w 601094"/>
                <a:gd name="connsiteY85" fmla="*/ 255312 h 522431"/>
                <a:gd name="connsiteX86" fmla="*/ 136406 w 601094"/>
                <a:gd name="connsiteY86" fmla="*/ 255798 h 522431"/>
                <a:gd name="connsiteX87" fmla="*/ 141519 w 601094"/>
                <a:gd name="connsiteY87" fmla="*/ 253610 h 522431"/>
                <a:gd name="connsiteX88" fmla="*/ 163192 w 601094"/>
                <a:gd name="connsiteY88" fmla="*/ 253367 h 522431"/>
                <a:gd name="connsiteX89" fmla="*/ 15157 w 601094"/>
                <a:gd name="connsiteY89" fmla="*/ 218612 h 522431"/>
                <a:gd name="connsiteX90" fmla="*/ 20027 w 601094"/>
                <a:gd name="connsiteY90" fmla="*/ 391686 h 522431"/>
                <a:gd name="connsiteX91" fmla="*/ 17592 w 601094"/>
                <a:gd name="connsiteY91" fmla="*/ 493293 h 522431"/>
                <a:gd name="connsiteX92" fmla="*/ 79445 w 601094"/>
                <a:gd name="connsiteY92" fmla="*/ 475791 h 522431"/>
                <a:gd name="connsiteX93" fmla="*/ 83585 w 601094"/>
                <a:gd name="connsiteY93" fmla="*/ 475548 h 522431"/>
                <a:gd name="connsiteX94" fmla="*/ 373855 w 601094"/>
                <a:gd name="connsiteY94" fmla="*/ 479438 h 522431"/>
                <a:gd name="connsiteX95" fmla="*/ 582061 w 601094"/>
                <a:gd name="connsiteY95" fmla="*/ 507149 h 522431"/>
                <a:gd name="connsiteX96" fmla="*/ 588879 w 601094"/>
                <a:gd name="connsiteY96" fmla="*/ 508607 h 522431"/>
                <a:gd name="connsiteX97" fmla="*/ 582791 w 601094"/>
                <a:gd name="connsiteY97" fmla="*/ 365433 h 522431"/>
                <a:gd name="connsiteX98" fmla="*/ 581817 w 601094"/>
                <a:gd name="connsiteY98" fmla="*/ 243893 h 522431"/>
                <a:gd name="connsiteX99" fmla="*/ 479541 w 601094"/>
                <a:gd name="connsiteY99" fmla="*/ 244622 h 522431"/>
                <a:gd name="connsiteX100" fmla="*/ 471505 w 601094"/>
                <a:gd name="connsiteY100" fmla="*/ 233683 h 522431"/>
                <a:gd name="connsiteX101" fmla="*/ 471992 w 601094"/>
                <a:gd name="connsiteY101" fmla="*/ 232711 h 522431"/>
                <a:gd name="connsiteX102" fmla="*/ 265734 w 601094"/>
                <a:gd name="connsiteY102" fmla="*/ 227849 h 522431"/>
                <a:gd name="connsiteX103" fmla="*/ 119138 w 601094"/>
                <a:gd name="connsiteY103" fmla="*/ 222988 h 522431"/>
                <a:gd name="connsiteX104" fmla="*/ 126200 w 601094"/>
                <a:gd name="connsiteY104" fmla="*/ 240003 h 522431"/>
                <a:gd name="connsiteX105" fmla="*/ 126687 w 601094"/>
                <a:gd name="connsiteY105" fmla="*/ 242920 h 522431"/>
                <a:gd name="connsiteX106" fmla="*/ 126200 w 601094"/>
                <a:gd name="connsiteY106" fmla="*/ 248268 h 522431"/>
                <a:gd name="connsiteX107" fmla="*/ 69461 w 601094"/>
                <a:gd name="connsiteY107" fmla="*/ 258721 h 522431"/>
                <a:gd name="connsiteX108" fmla="*/ 15157 w 601094"/>
                <a:gd name="connsiteY108" fmla="*/ 218612 h 522431"/>
                <a:gd name="connsiteX109" fmla="*/ 300922 w 601094"/>
                <a:gd name="connsiteY109" fmla="*/ 127898 h 522431"/>
                <a:gd name="connsiteX110" fmla="*/ 259890 w 601094"/>
                <a:gd name="connsiteY110" fmla="*/ 137666 h 522431"/>
                <a:gd name="connsiteX111" fmla="*/ 169546 w 601094"/>
                <a:gd name="connsiteY111" fmla="*/ 180449 h 522431"/>
                <a:gd name="connsiteX112" fmla="*/ 119138 w 601094"/>
                <a:gd name="connsiteY112" fmla="*/ 208160 h 522431"/>
                <a:gd name="connsiteX113" fmla="*/ 288868 w 601094"/>
                <a:gd name="connsiteY113" fmla="*/ 212292 h 522431"/>
                <a:gd name="connsiteX114" fmla="*/ 479541 w 601094"/>
                <a:gd name="connsiteY114" fmla="*/ 214966 h 522431"/>
                <a:gd name="connsiteX115" fmla="*/ 420367 w 601094"/>
                <a:gd name="connsiteY115" fmla="*/ 166593 h 522431"/>
                <a:gd name="connsiteX116" fmla="*/ 300922 w 601094"/>
                <a:gd name="connsiteY116" fmla="*/ 127898 h 522431"/>
                <a:gd name="connsiteX117" fmla="*/ 304940 w 601094"/>
                <a:gd name="connsiteY117" fmla="*/ 19043 h 522431"/>
                <a:gd name="connsiteX118" fmla="*/ 305671 w 601094"/>
                <a:gd name="connsiteY118" fmla="*/ 25606 h 522431"/>
                <a:gd name="connsiteX119" fmla="*/ 320282 w 601094"/>
                <a:gd name="connsiteY119" fmla="*/ 28766 h 522431"/>
                <a:gd name="connsiteX120" fmla="*/ 311271 w 601094"/>
                <a:gd name="connsiteY120" fmla="*/ 22932 h 522431"/>
                <a:gd name="connsiteX121" fmla="*/ 304940 w 601094"/>
                <a:gd name="connsiteY121" fmla="*/ 19043 h 522431"/>
                <a:gd name="connsiteX122" fmla="*/ 296417 w 601094"/>
                <a:gd name="connsiteY122" fmla="*/ 113 h 522431"/>
                <a:gd name="connsiteX123" fmla="*/ 302992 w 601094"/>
                <a:gd name="connsiteY123" fmla="*/ 4458 h 522431"/>
                <a:gd name="connsiteX124" fmla="*/ 302992 w 601094"/>
                <a:gd name="connsiteY124" fmla="*/ 4701 h 522431"/>
                <a:gd name="connsiteX125" fmla="*/ 323691 w 601094"/>
                <a:gd name="connsiteY125" fmla="*/ 12723 h 522431"/>
                <a:gd name="connsiteX126" fmla="*/ 355835 w 601094"/>
                <a:gd name="connsiteY126" fmla="*/ 31197 h 522431"/>
                <a:gd name="connsiteX127" fmla="*/ 351451 w 601094"/>
                <a:gd name="connsiteY127" fmla="*/ 47727 h 522431"/>
                <a:gd name="connsiteX128" fmla="*/ 306888 w 601094"/>
                <a:gd name="connsiteY128" fmla="*/ 47970 h 522431"/>
                <a:gd name="connsiteX129" fmla="*/ 302018 w 601094"/>
                <a:gd name="connsiteY129" fmla="*/ 104851 h 522431"/>
                <a:gd name="connsiteX130" fmla="*/ 388222 w 601094"/>
                <a:gd name="connsiteY130" fmla="*/ 131832 h 522431"/>
                <a:gd name="connsiteX131" fmla="*/ 491960 w 601094"/>
                <a:gd name="connsiteY131" fmla="*/ 235385 h 522431"/>
                <a:gd name="connsiteX132" fmla="*/ 583035 w 601094"/>
                <a:gd name="connsiteY132" fmla="*/ 217640 h 522431"/>
                <a:gd name="connsiteX133" fmla="*/ 596185 w 601094"/>
                <a:gd name="connsiteY133" fmla="*/ 224203 h 522431"/>
                <a:gd name="connsiteX134" fmla="*/ 598376 w 601094"/>
                <a:gd name="connsiteY134" fmla="*/ 229551 h 522431"/>
                <a:gd name="connsiteX135" fmla="*/ 599107 w 601094"/>
                <a:gd name="connsiteY135" fmla="*/ 403840 h 522431"/>
                <a:gd name="connsiteX136" fmla="*/ 591558 w 601094"/>
                <a:gd name="connsiteY136" fmla="*/ 516629 h 522431"/>
                <a:gd name="connsiteX137" fmla="*/ 585470 w 601094"/>
                <a:gd name="connsiteY137" fmla="*/ 519546 h 522431"/>
                <a:gd name="connsiteX138" fmla="*/ 577677 w 601094"/>
                <a:gd name="connsiteY138" fmla="*/ 522220 h 522431"/>
                <a:gd name="connsiteX139" fmla="*/ 449101 w 601094"/>
                <a:gd name="connsiteY139" fmla="*/ 489890 h 522431"/>
                <a:gd name="connsiteX140" fmla="*/ 323934 w 601094"/>
                <a:gd name="connsiteY140" fmla="*/ 501558 h 522431"/>
                <a:gd name="connsiteX141" fmla="*/ 89429 w 601094"/>
                <a:gd name="connsiteY141" fmla="*/ 487459 h 522431"/>
                <a:gd name="connsiteX142" fmla="*/ 84072 w 601094"/>
                <a:gd name="connsiteY142" fmla="*/ 492564 h 522431"/>
                <a:gd name="connsiteX143" fmla="*/ 12966 w 601094"/>
                <a:gd name="connsiteY143" fmla="*/ 518817 h 522431"/>
                <a:gd name="connsiteX144" fmla="*/ 4686 w 601094"/>
                <a:gd name="connsiteY144" fmla="*/ 512497 h 522431"/>
                <a:gd name="connsiteX145" fmla="*/ 7121 w 601094"/>
                <a:gd name="connsiteY145" fmla="*/ 310497 h 522431"/>
                <a:gd name="connsiteX146" fmla="*/ 6878 w 601094"/>
                <a:gd name="connsiteY146" fmla="*/ 210834 h 522431"/>
                <a:gd name="connsiteX147" fmla="*/ 15888 w 601094"/>
                <a:gd name="connsiteY147" fmla="*/ 212535 h 522431"/>
                <a:gd name="connsiteX148" fmla="*/ 66782 w 601094"/>
                <a:gd name="connsiteY148" fmla="*/ 247296 h 522431"/>
                <a:gd name="connsiteX149" fmla="*/ 115485 w 601094"/>
                <a:gd name="connsiteY149" fmla="*/ 242434 h 522431"/>
                <a:gd name="connsiteX150" fmla="*/ 85046 w 601094"/>
                <a:gd name="connsiteY150" fmla="*/ 211806 h 522431"/>
                <a:gd name="connsiteX151" fmla="*/ 88212 w 601094"/>
                <a:gd name="connsiteY151" fmla="*/ 200138 h 522431"/>
                <a:gd name="connsiteX152" fmla="*/ 274014 w 601094"/>
                <a:gd name="connsiteY152" fmla="*/ 111171 h 522431"/>
                <a:gd name="connsiteX153" fmla="*/ 292521 w 601094"/>
                <a:gd name="connsiteY153" fmla="*/ 105580 h 522431"/>
                <a:gd name="connsiteX154" fmla="*/ 290329 w 601094"/>
                <a:gd name="connsiteY154" fmla="*/ 40434 h 522431"/>
                <a:gd name="connsiteX155" fmla="*/ 290086 w 601094"/>
                <a:gd name="connsiteY155" fmla="*/ 29009 h 522431"/>
                <a:gd name="connsiteX156" fmla="*/ 290573 w 601094"/>
                <a:gd name="connsiteY156" fmla="*/ 6160 h 522431"/>
                <a:gd name="connsiteX157" fmla="*/ 296417 w 601094"/>
                <a:gd name="connsiteY157" fmla="*/ 113 h 52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601094" h="522431">
                  <a:moveTo>
                    <a:pt x="427885" y="274980"/>
                  </a:moveTo>
                  <a:cubicBezTo>
                    <a:pt x="432025" y="289568"/>
                    <a:pt x="431782" y="309261"/>
                    <a:pt x="432269" y="321660"/>
                  </a:cubicBezTo>
                  <a:cubicBezTo>
                    <a:pt x="433730" y="357156"/>
                    <a:pt x="437139" y="394111"/>
                    <a:pt x="431295" y="429121"/>
                  </a:cubicBezTo>
                  <a:cubicBezTo>
                    <a:pt x="427885" y="449300"/>
                    <a:pt x="455403" y="436171"/>
                    <a:pt x="453455" y="417208"/>
                  </a:cubicBezTo>
                  <a:cubicBezTo>
                    <a:pt x="451020" y="394840"/>
                    <a:pt x="449802" y="372230"/>
                    <a:pt x="448585" y="349619"/>
                  </a:cubicBezTo>
                  <a:cubicBezTo>
                    <a:pt x="447611" y="333330"/>
                    <a:pt x="446637" y="317527"/>
                    <a:pt x="448585" y="301238"/>
                  </a:cubicBezTo>
                  <a:cubicBezTo>
                    <a:pt x="450533" y="282760"/>
                    <a:pt x="446880" y="275224"/>
                    <a:pt x="427885" y="274980"/>
                  </a:cubicBezTo>
                  <a:close/>
                  <a:moveTo>
                    <a:pt x="352921" y="272822"/>
                  </a:moveTo>
                  <a:cubicBezTo>
                    <a:pt x="351217" y="305158"/>
                    <a:pt x="355112" y="339439"/>
                    <a:pt x="354868" y="371774"/>
                  </a:cubicBezTo>
                  <a:cubicBezTo>
                    <a:pt x="354868" y="389279"/>
                    <a:pt x="353651" y="405812"/>
                    <a:pt x="351947" y="423317"/>
                  </a:cubicBezTo>
                  <a:cubicBezTo>
                    <a:pt x="350000" y="446170"/>
                    <a:pt x="359980" y="444468"/>
                    <a:pt x="378481" y="441065"/>
                  </a:cubicBezTo>
                  <a:cubicBezTo>
                    <a:pt x="393817" y="438390"/>
                    <a:pt x="387488" y="426477"/>
                    <a:pt x="386514" y="411647"/>
                  </a:cubicBezTo>
                  <a:cubicBezTo>
                    <a:pt x="385540" y="395357"/>
                    <a:pt x="384323" y="378825"/>
                    <a:pt x="385297" y="362535"/>
                  </a:cubicBezTo>
                  <a:cubicBezTo>
                    <a:pt x="386514" y="342356"/>
                    <a:pt x="388948" y="321690"/>
                    <a:pt x="388461" y="301511"/>
                  </a:cubicBezTo>
                  <a:cubicBezTo>
                    <a:pt x="387974" y="273552"/>
                    <a:pt x="380428" y="274038"/>
                    <a:pt x="356816" y="273795"/>
                  </a:cubicBezTo>
                  <a:cubicBezTo>
                    <a:pt x="355112" y="273795"/>
                    <a:pt x="353895" y="273309"/>
                    <a:pt x="352921" y="272822"/>
                  </a:cubicBezTo>
                  <a:close/>
                  <a:moveTo>
                    <a:pt x="276425" y="271096"/>
                  </a:moveTo>
                  <a:cubicBezTo>
                    <a:pt x="286174" y="306831"/>
                    <a:pt x="280325" y="345969"/>
                    <a:pt x="279350" y="382676"/>
                  </a:cubicBezTo>
                  <a:cubicBezTo>
                    <a:pt x="278862" y="397748"/>
                    <a:pt x="278131" y="413063"/>
                    <a:pt x="278131" y="427892"/>
                  </a:cubicBezTo>
                  <a:cubicBezTo>
                    <a:pt x="278131" y="449041"/>
                    <a:pt x="279350" y="450986"/>
                    <a:pt x="302017" y="447096"/>
                  </a:cubicBezTo>
                  <a:cubicBezTo>
                    <a:pt x="317128" y="444422"/>
                    <a:pt x="309085" y="407715"/>
                    <a:pt x="308841" y="393859"/>
                  </a:cubicBezTo>
                  <a:cubicBezTo>
                    <a:pt x="308841" y="369792"/>
                    <a:pt x="308353" y="345483"/>
                    <a:pt x="309816" y="321660"/>
                  </a:cubicBezTo>
                  <a:cubicBezTo>
                    <a:pt x="310547" y="308289"/>
                    <a:pt x="314690" y="291759"/>
                    <a:pt x="313472" y="278875"/>
                  </a:cubicBezTo>
                  <a:cubicBezTo>
                    <a:pt x="312497" y="266477"/>
                    <a:pt x="288855" y="273041"/>
                    <a:pt x="281787" y="273041"/>
                  </a:cubicBezTo>
                  <a:cubicBezTo>
                    <a:pt x="279594" y="273041"/>
                    <a:pt x="277888" y="272068"/>
                    <a:pt x="276425" y="271096"/>
                  </a:cubicBezTo>
                  <a:close/>
                  <a:moveTo>
                    <a:pt x="207982" y="270139"/>
                  </a:moveTo>
                  <a:cubicBezTo>
                    <a:pt x="205060" y="301985"/>
                    <a:pt x="210174" y="339421"/>
                    <a:pt x="212122" y="371024"/>
                  </a:cubicBezTo>
                  <a:cubicBezTo>
                    <a:pt x="213339" y="390471"/>
                    <a:pt x="214800" y="409433"/>
                    <a:pt x="213826" y="428880"/>
                  </a:cubicBezTo>
                  <a:cubicBezTo>
                    <a:pt x="209687" y="437632"/>
                    <a:pt x="211635" y="443952"/>
                    <a:pt x="219427" y="447842"/>
                  </a:cubicBezTo>
                  <a:cubicBezTo>
                    <a:pt x="226732" y="450030"/>
                    <a:pt x="232576" y="448571"/>
                    <a:pt x="237689" y="443709"/>
                  </a:cubicBezTo>
                  <a:cubicBezTo>
                    <a:pt x="237933" y="410891"/>
                    <a:pt x="236472" y="377830"/>
                    <a:pt x="236472" y="345013"/>
                  </a:cubicBezTo>
                  <a:cubicBezTo>
                    <a:pt x="236228" y="330670"/>
                    <a:pt x="236715" y="316570"/>
                    <a:pt x="237446" y="302228"/>
                  </a:cubicBezTo>
                  <a:cubicBezTo>
                    <a:pt x="238663" y="279620"/>
                    <a:pt x="232819" y="274515"/>
                    <a:pt x="213339" y="272570"/>
                  </a:cubicBezTo>
                  <a:cubicBezTo>
                    <a:pt x="211148" y="272327"/>
                    <a:pt x="209200" y="271355"/>
                    <a:pt x="207982" y="270139"/>
                  </a:cubicBezTo>
                  <a:close/>
                  <a:moveTo>
                    <a:pt x="167332" y="268198"/>
                  </a:moveTo>
                  <a:cubicBezTo>
                    <a:pt x="169037" y="272817"/>
                    <a:pt x="147120" y="270629"/>
                    <a:pt x="141519" y="270872"/>
                  </a:cubicBezTo>
                  <a:cubicBezTo>
                    <a:pt x="139571" y="270872"/>
                    <a:pt x="138110" y="270386"/>
                    <a:pt x="136893" y="269657"/>
                  </a:cubicBezTo>
                  <a:cubicBezTo>
                    <a:pt x="138354" y="310259"/>
                    <a:pt x="141276" y="350861"/>
                    <a:pt x="141032" y="391464"/>
                  </a:cubicBezTo>
                  <a:cubicBezTo>
                    <a:pt x="141032" y="409698"/>
                    <a:pt x="141763" y="428176"/>
                    <a:pt x="138354" y="445924"/>
                  </a:cubicBezTo>
                  <a:cubicBezTo>
                    <a:pt x="134701" y="464645"/>
                    <a:pt x="170011" y="452002"/>
                    <a:pt x="167332" y="431823"/>
                  </a:cubicBezTo>
                  <a:cubicBezTo>
                    <a:pt x="162705" y="395354"/>
                    <a:pt x="165384" y="358641"/>
                    <a:pt x="168793" y="322172"/>
                  </a:cubicBezTo>
                  <a:cubicBezTo>
                    <a:pt x="170498" y="304910"/>
                    <a:pt x="173907" y="284974"/>
                    <a:pt x="167332" y="268198"/>
                  </a:cubicBezTo>
                  <a:close/>
                  <a:moveTo>
                    <a:pt x="424963" y="258205"/>
                  </a:moveTo>
                  <a:cubicBezTo>
                    <a:pt x="464414" y="252613"/>
                    <a:pt x="474155" y="272063"/>
                    <a:pt x="470015" y="309504"/>
                  </a:cubicBezTo>
                  <a:cubicBezTo>
                    <a:pt x="466362" y="340137"/>
                    <a:pt x="467336" y="372959"/>
                    <a:pt x="468797" y="403836"/>
                  </a:cubicBezTo>
                  <a:cubicBezTo>
                    <a:pt x="469284" y="414047"/>
                    <a:pt x="476346" y="438116"/>
                    <a:pt x="467336" y="447112"/>
                  </a:cubicBezTo>
                  <a:cubicBezTo>
                    <a:pt x="455160" y="459511"/>
                    <a:pt x="414248" y="458782"/>
                    <a:pt x="417658" y="434469"/>
                  </a:cubicBezTo>
                  <a:cubicBezTo>
                    <a:pt x="422528" y="402377"/>
                    <a:pt x="418875" y="368097"/>
                    <a:pt x="418632" y="335761"/>
                  </a:cubicBezTo>
                  <a:cubicBezTo>
                    <a:pt x="418632" y="314123"/>
                    <a:pt x="420823" y="288838"/>
                    <a:pt x="415222" y="267687"/>
                  </a:cubicBezTo>
                  <a:cubicBezTo>
                    <a:pt x="414492" y="264526"/>
                    <a:pt x="416927" y="262581"/>
                    <a:pt x="419362" y="262824"/>
                  </a:cubicBezTo>
                  <a:cubicBezTo>
                    <a:pt x="420336" y="260393"/>
                    <a:pt x="422041" y="258691"/>
                    <a:pt x="424963" y="258205"/>
                  </a:cubicBezTo>
                  <a:close/>
                  <a:moveTo>
                    <a:pt x="356816" y="257749"/>
                  </a:moveTo>
                  <a:cubicBezTo>
                    <a:pt x="368500" y="258235"/>
                    <a:pt x="380428" y="258478"/>
                    <a:pt x="392356" y="258478"/>
                  </a:cubicBezTo>
                  <a:cubicBezTo>
                    <a:pt x="395034" y="258478"/>
                    <a:pt x="398198" y="260423"/>
                    <a:pt x="398685" y="263340"/>
                  </a:cubicBezTo>
                  <a:cubicBezTo>
                    <a:pt x="408179" y="315126"/>
                    <a:pt x="399415" y="371045"/>
                    <a:pt x="400876" y="423803"/>
                  </a:cubicBezTo>
                  <a:cubicBezTo>
                    <a:pt x="401606" y="455652"/>
                    <a:pt x="396738" y="452248"/>
                    <a:pt x="366066" y="455652"/>
                  </a:cubicBezTo>
                  <a:cubicBezTo>
                    <a:pt x="335638" y="459299"/>
                    <a:pt x="336611" y="437418"/>
                    <a:pt x="340019" y="412133"/>
                  </a:cubicBezTo>
                  <a:cubicBezTo>
                    <a:pt x="346835" y="362292"/>
                    <a:pt x="337585" y="310507"/>
                    <a:pt x="344401" y="260909"/>
                  </a:cubicBezTo>
                  <a:cubicBezTo>
                    <a:pt x="344888" y="257019"/>
                    <a:pt x="350000" y="256776"/>
                    <a:pt x="352434" y="258964"/>
                  </a:cubicBezTo>
                  <a:cubicBezTo>
                    <a:pt x="353651" y="258235"/>
                    <a:pt x="354868" y="257749"/>
                    <a:pt x="356816" y="257749"/>
                  </a:cubicBezTo>
                  <a:close/>
                  <a:moveTo>
                    <a:pt x="213339" y="256040"/>
                  </a:moveTo>
                  <a:cubicBezTo>
                    <a:pt x="251569" y="254095"/>
                    <a:pt x="255709" y="265277"/>
                    <a:pt x="252787" y="302228"/>
                  </a:cubicBezTo>
                  <a:cubicBezTo>
                    <a:pt x="248891" y="352548"/>
                    <a:pt x="257170" y="404571"/>
                    <a:pt x="250595" y="454405"/>
                  </a:cubicBezTo>
                  <a:cubicBezTo>
                    <a:pt x="249865" y="458052"/>
                    <a:pt x="247673" y="461212"/>
                    <a:pt x="243290" y="461455"/>
                  </a:cubicBezTo>
                  <a:cubicBezTo>
                    <a:pt x="231602" y="461455"/>
                    <a:pt x="219670" y="461455"/>
                    <a:pt x="207738" y="461455"/>
                  </a:cubicBezTo>
                  <a:cubicBezTo>
                    <a:pt x="203842" y="461698"/>
                    <a:pt x="201407" y="458538"/>
                    <a:pt x="201164" y="454891"/>
                  </a:cubicBezTo>
                  <a:cubicBezTo>
                    <a:pt x="197755" y="418184"/>
                    <a:pt x="199216" y="379775"/>
                    <a:pt x="199459" y="342825"/>
                  </a:cubicBezTo>
                  <a:cubicBezTo>
                    <a:pt x="199459" y="318758"/>
                    <a:pt x="192885" y="288371"/>
                    <a:pt x="198972" y="265277"/>
                  </a:cubicBezTo>
                  <a:cubicBezTo>
                    <a:pt x="199703" y="262117"/>
                    <a:pt x="203355" y="261388"/>
                    <a:pt x="205790" y="262360"/>
                  </a:cubicBezTo>
                  <a:cubicBezTo>
                    <a:pt x="206521" y="259200"/>
                    <a:pt x="208956" y="256283"/>
                    <a:pt x="213339" y="256040"/>
                  </a:cubicBezTo>
                  <a:close/>
                  <a:moveTo>
                    <a:pt x="281787" y="255781"/>
                  </a:moveTo>
                  <a:cubicBezTo>
                    <a:pt x="310303" y="255052"/>
                    <a:pt x="331264" y="253107"/>
                    <a:pt x="327608" y="286897"/>
                  </a:cubicBezTo>
                  <a:cubicBezTo>
                    <a:pt x="322002" y="341350"/>
                    <a:pt x="323464" y="396533"/>
                    <a:pt x="323708" y="451472"/>
                  </a:cubicBezTo>
                  <a:cubicBezTo>
                    <a:pt x="323708" y="455605"/>
                    <a:pt x="320540" y="457793"/>
                    <a:pt x="316884" y="458279"/>
                  </a:cubicBezTo>
                  <a:cubicBezTo>
                    <a:pt x="292755" y="461196"/>
                    <a:pt x="262533" y="469461"/>
                    <a:pt x="262533" y="435914"/>
                  </a:cubicBezTo>
                  <a:cubicBezTo>
                    <a:pt x="262533" y="379030"/>
                    <a:pt x="264726" y="321173"/>
                    <a:pt x="267895" y="264289"/>
                  </a:cubicBezTo>
                  <a:cubicBezTo>
                    <a:pt x="268138" y="260886"/>
                    <a:pt x="272038" y="260157"/>
                    <a:pt x="273744" y="262831"/>
                  </a:cubicBezTo>
                  <a:cubicBezTo>
                    <a:pt x="274475" y="259184"/>
                    <a:pt x="277156" y="255781"/>
                    <a:pt x="281787" y="255781"/>
                  </a:cubicBezTo>
                  <a:close/>
                  <a:moveTo>
                    <a:pt x="163192" y="253367"/>
                  </a:moveTo>
                  <a:cubicBezTo>
                    <a:pt x="171289" y="254339"/>
                    <a:pt x="178534" y="257257"/>
                    <a:pt x="179751" y="264794"/>
                  </a:cubicBezTo>
                  <a:cubicBezTo>
                    <a:pt x="184135" y="295428"/>
                    <a:pt x="177560" y="323631"/>
                    <a:pt x="176829" y="354508"/>
                  </a:cubicBezTo>
                  <a:cubicBezTo>
                    <a:pt x="176342" y="377119"/>
                    <a:pt x="174151" y="399730"/>
                    <a:pt x="177073" y="422341"/>
                  </a:cubicBezTo>
                  <a:cubicBezTo>
                    <a:pt x="178534" y="434254"/>
                    <a:pt x="180482" y="445438"/>
                    <a:pt x="176099" y="457108"/>
                  </a:cubicBezTo>
                  <a:cubicBezTo>
                    <a:pt x="171472" y="470237"/>
                    <a:pt x="141276" y="461484"/>
                    <a:pt x="132996" y="460755"/>
                  </a:cubicBezTo>
                  <a:cubicBezTo>
                    <a:pt x="131535" y="460755"/>
                    <a:pt x="130074" y="459539"/>
                    <a:pt x="130074" y="457838"/>
                  </a:cubicBezTo>
                  <a:cubicBezTo>
                    <a:pt x="132266" y="392193"/>
                    <a:pt x="117168" y="319255"/>
                    <a:pt x="132266" y="255312"/>
                  </a:cubicBezTo>
                  <a:cubicBezTo>
                    <a:pt x="132996" y="253124"/>
                    <a:pt x="136162" y="253610"/>
                    <a:pt x="136406" y="255798"/>
                  </a:cubicBezTo>
                  <a:cubicBezTo>
                    <a:pt x="137623" y="254583"/>
                    <a:pt x="139328" y="253853"/>
                    <a:pt x="141519" y="253610"/>
                  </a:cubicBezTo>
                  <a:cubicBezTo>
                    <a:pt x="146146" y="253367"/>
                    <a:pt x="155096" y="252394"/>
                    <a:pt x="163192" y="253367"/>
                  </a:cubicBezTo>
                  <a:close/>
                  <a:moveTo>
                    <a:pt x="15157" y="218612"/>
                  </a:moveTo>
                  <a:cubicBezTo>
                    <a:pt x="5904" y="271847"/>
                    <a:pt x="21002" y="337722"/>
                    <a:pt x="20027" y="391686"/>
                  </a:cubicBezTo>
                  <a:cubicBezTo>
                    <a:pt x="19297" y="425474"/>
                    <a:pt x="17592" y="459505"/>
                    <a:pt x="17592" y="493293"/>
                  </a:cubicBezTo>
                  <a:cubicBezTo>
                    <a:pt x="17592" y="505933"/>
                    <a:pt x="71653" y="478222"/>
                    <a:pt x="79445" y="475791"/>
                  </a:cubicBezTo>
                  <a:cubicBezTo>
                    <a:pt x="80906" y="475305"/>
                    <a:pt x="82367" y="475305"/>
                    <a:pt x="83585" y="475548"/>
                  </a:cubicBezTo>
                  <a:cubicBezTo>
                    <a:pt x="180991" y="476278"/>
                    <a:pt x="276205" y="489890"/>
                    <a:pt x="373855" y="479438"/>
                  </a:cubicBezTo>
                  <a:cubicBezTo>
                    <a:pt x="455920" y="470687"/>
                    <a:pt x="510954" y="465825"/>
                    <a:pt x="582061" y="507149"/>
                  </a:cubicBezTo>
                  <a:cubicBezTo>
                    <a:pt x="584252" y="505933"/>
                    <a:pt x="586931" y="506177"/>
                    <a:pt x="588879" y="508607"/>
                  </a:cubicBezTo>
                  <a:cubicBezTo>
                    <a:pt x="566232" y="478708"/>
                    <a:pt x="581817" y="399707"/>
                    <a:pt x="582791" y="365433"/>
                  </a:cubicBezTo>
                  <a:cubicBezTo>
                    <a:pt x="584009" y="324839"/>
                    <a:pt x="584009" y="284487"/>
                    <a:pt x="581817" y="243893"/>
                  </a:cubicBezTo>
                  <a:cubicBezTo>
                    <a:pt x="554300" y="264068"/>
                    <a:pt x="507302" y="259936"/>
                    <a:pt x="479541" y="244622"/>
                  </a:cubicBezTo>
                  <a:cubicBezTo>
                    <a:pt x="473940" y="246080"/>
                    <a:pt x="467365" y="238788"/>
                    <a:pt x="471505" y="233683"/>
                  </a:cubicBezTo>
                  <a:cubicBezTo>
                    <a:pt x="471748" y="233197"/>
                    <a:pt x="471748" y="232954"/>
                    <a:pt x="471992" y="232711"/>
                  </a:cubicBezTo>
                  <a:cubicBezTo>
                    <a:pt x="405512" y="223717"/>
                    <a:pt x="332944" y="230766"/>
                    <a:pt x="265734" y="227849"/>
                  </a:cubicBezTo>
                  <a:cubicBezTo>
                    <a:pt x="217762" y="225662"/>
                    <a:pt x="167598" y="221043"/>
                    <a:pt x="119138" y="222988"/>
                  </a:cubicBezTo>
                  <a:cubicBezTo>
                    <a:pt x="120599" y="227849"/>
                    <a:pt x="122791" y="233440"/>
                    <a:pt x="126200" y="240003"/>
                  </a:cubicBezTo>
                  <a:cubicBezTo>
                    <a:pt x="126687" y="240976"/>
                    <a:pt x="126687" y="241948"/>
                    <a:pt x="126687" y="242920"/>
                  </a:cubicBezTo>
                  <a:cubicBezTo>
                    <a:pt x="127661" y="244379"/>
                    <a:pt x="127905" y="246566"/>
                    <a:pt x="126200" y="248268"/>
                  </a:cubicBezTo>
                  <a:cubicBezTo>
                    <a:pt x="112563" y="261151"/>
                    <a:pt x="86994" y="262610"/>
                    <a:pt x="69461" y="258721"/>
                  </a:cubicBezTo>
                  <a:cubicBezTo>
                    <a:pt x="45110" y="253616"/>
                    <a:pt x="31473" y="235871"/>
                    <a:pt x="15157" y="218612"/>
                  </a:cubicBezTo>
                  <a:close/>
                  <a:moveTo>
                    <a:pt x="300922" y="127898"/>
                  </a:moveTo>
                  <a:cubicBezTo>
                    <a:pt x="287057" y="128201"/>
                    <a:pt x="273283" y="131103"/>
                    <a:pt x="259890" y="137666"/>
                  </a:cubicBezTo>
                  <a:cubicBezTo>
                    <a:pt x="230181" y="152251"/>
                    <a:pt x="200229" y="167808"/>
                    <a:pt x="169546" y="180449"/>
                  </a:cubicBezTo>
                  <a:cubicBezTo>
                    <a:pt x="143490" y="191144"/>
                    <a:pt x="124008" y="195276"/>
                    <a:pt x="119138" y="208160"/>
                  </a:cubicBezTo>
                  <a:cubicBezTo>
                    <a:pt x="173198" y="199409"/>
                    <a:pt x="235782" y="209618"/>
                    <a:pt x="288868" y="212292"/>
                  </a:cubicBezTo>
                  <a:cubicBezTo>
                    <a:pt x="351451" y="215209"/>
                    <a:pt x="417932" y="207431"/>
                    <a:pt x="479541" y="214966"/>
                  </a:cubicBezTo>
                  <a:cubicBezTo>
                    <a:pt x="481732" y="190415"/>
                    <a:pt x="443501" y="177532"/>
                    <a:pt x="420367" y="166593"/>
                  </a:cubicBezTo>
                  <a:cubicBezTo>
                    <a:pt x="384935" y="149456"/>
                    <a:pt x="342518" y="126986"/>
                    <a:pt x="300922" y="127898"/>
                  </a:cubicBezTo>
                  <a:close/>
                  <a:moveTo>
                    <a:pt x="304940" y="19043"/>
                  </a:moveTo>
                  <a:cubicBezTo>
                    <a:pt x="305184" y="21231"/>
                    <a:pt x="305427" y="23419"/>
                    <a:pt x="305671" y="25606"/>
                  </a:cubicBezTo>
                  <a:cubicBezTo>
                    <a:pt x="310541" y="27308"/>
                    <a:pt x="315411" y="28280"/>
                    <a:pt x="320282" y="28766"/>
                  </a:cubicBezTo>
                  <a:cubicBezTo>
                    <a:pt x="317359" y="26822"/>
                    <a:pt x="314194" y="24877"/>
                    <a:pt x="311271" y="22932"/>
                  </a:cubicBezTo>
                  <a:cubicBezTo>
                    <a:pt x="309567" y="21717"/>
                    <a:pt x="307132" y="20502"/>
                    <a:pt x="304940" y="19043"/>
                  </a:cubicBezTo>
                  <a:close/>
                  <a:moveTo>
                    <a:pt x="296417" y="113"/>
                  </a:moveTo>
                  <a:cubicBezTo>
                    <a:pt x="299339" y="-403"/>
                    <a:pt x="302383" y="812"/>
                    <a:pt x="302992" y="4458"/>
                  </a:cubicBezTo>
                  <a:cubicBezTo>
                    <a:pt x="302992" y="4701"/>
                    <a:pt x="302992" y="4701"/>
                    <a:pt x="302992" y="4701"/>
                  </a:cubicBezTo>
                  <a:cubicBezTo>
                    <a:pt x="310054" y="5431"/>
                    <a:pt x="318090" y="10535"/>
                    <a:pt x="323691" y="12723"/>
                  </a:cubicBezTo>
                  <a:cubicBezTo>
                    <a:pt x="335136" y="17585"/>
                    <a:pt x="346338" y="23176"/>
                    <a:pt x="355835" y="31197"/>
                  </a:cubicBezTo>
                  <a:cubicBezTo>
                    <a:pt x="361192" y="35816"/>
                    <a:pt x="358757" y="46511"/>
                    <a:pt x="351451" y="47727"/>
                  </a:cubicBezTo>
                  <a:cubicBezTo>
                    <a:pt x="338302" y="49914"/>
                    <a:pt x="321499" y="51130"/>
                    <a:pt x="306888" y="47970"/>
                  </a:cubicBezTo>
                  <a:cubicBezTo>
                    <a:pt x="307375" y="67173"/>
                    <a:pt x="306158" y="86863"/>
                    <a:pt x="302018" y="104851"/>
                  </a:cubicBezTo>
                  <a:cubicBezTo>
                    <a:pt x="331727" y="105337"/>
                    <a:pt x="365819" y="122109"/>
                    <a:pt x="388222" y="131832"/>
                  </a:cubicBezTo>
                  <a:cubicBezTo>
                    <a:pt x="429620" y="149577"/>
                    <a:pt x="547238" y="184095"/>
                    <a:pt x="491960" y="235385"/>
                  </a:cubicBezTo>
                  <a:cubicBezTo>
                    <a:pt x="524348" y="245108"/>
                    <a:pt x="554300" y="233926"/>
                    <a:pt x="583035" y="217640"/>
                  </a:cubicBezTo>
                  <a:cubicBezTo>
                    <a:pt x="588879" y="214480"/>
                    <a:pt x="595454" y="218855"/>
                    <a:pt x="596185" y="224203"/>
                  </a:cubicBezTo>
                  <a:cubicBezTo>
                    <a:pt x="597402" y="225662"/>
                    <a:pt x="598376" y="227363"/>
                    <a:pt x="598376" y="229551"/>
                  </a:cubicBezTo>
                  <a:cubicBezTo>
                    <a:pt x="600811" y="287404"/>
                    <a:pt x="600081" y="345987"/>
                    <a:pt x="599107" y="403840"/>
                  </a:cubicBezTo>
                  <a:cubicBezTo>
                    <a:pt x="598620" y="440302"/>
                    <a:pt x="607386" y="482841"/>
                    <a:pt x="591558" y="516629"/>
                  </a:cubicBezTo>
                  <a:cubicBezTo>
                    <a:pt x="590584" y="518817"/>
                    <a:pt x="587905" y="519789"/>
                    <a:pt x="585470" y="519546"/>
                  </a:cubicBezTo>
                  <a:cubicBezTo>
                    <a:pt x="583765" y="521734"/>
                    <a:pt x="581087" y="522949"/>
                    <a:pt x="577677" y="522220"/>
                  </a:cubicBezTo>
                  <a:cubicBezTo>
                    <a:pt x="532871" y="510795"/>
                    <a:pt x="499996" y="485515"/>
                    <a:pt x="449101" y="489890"/>
                  </a:cubicBezTo>
                  <a:cubicBezTo>
                    <a:pt x="407460" y="493293"/>
                    <a:pt x="365819" y="499856"/>
                    <a:pt x="323934" y="501558"/>
                  </a:cubicBezTo>
                  <a:cubicBezTo>
                    <a:pt x="248445" y="504718"/>
                    <a:pt x="163458" y="506177"/>
                    <a:pt x="89429" y="487459"/>
                  </a:cubicBezTo>
                  <a:cubicBezTo>
                    <a:pt x="88455" y="489647"/>
                    <a:pt x="86751" y="491592"/>
                    <a:pt x="84072" y="492564"/>
                  </a:cubicBezTo>
                  <a:cubicBezTo>
                    <a:pt x="58990" y="501072"/>
                    <a:pt x="39265" y="515171"/>
                    <a:pt x="12966" y="518817"/>
                  </a:cubicBezTo>
                  <a:cubicBezTo>
                    <a:pt x="8582" y="519303"/>
                    <a:pt x="5173" y="517115"/>
                    <a:pt x="4686" y="512497"/>
                  </a:cubicBezTo>
                  <a:cubicBezTo>
                    <a:pt x="-915" y="445406"/>
                    <a:pt x="12235" y="377830"/>
                    <a:pt x="7121" y="310497"/>
                  </a:cubicBezTo>
                  <a:cubicBezTo>
                    <a:pt x="5173" y="283758"/>
                    <a:pt x="-7733" y="235628"/>
                    <a:pt x="6878" y="210834"/>
                  </a:cubicBezTo>
                  <a:cubicBezTo>
                    <a:pt x="9556" y="206458"/>
                    <a:pt x="15157" y="208403"/>
                    <a:pt x="15888" y="212535"/>
                  </a:cubicBezTo>
                  <a:cubicBezTo>
                    <a:pt x="32203" y="223960"/>
                    <a:pt x="46571" y="243406"/>
                    <a:pt x="66782" y="247296"/>
                  </a:cubicBezTo>
                  <a:cubicBezTo>
                    <a:pt x="84559" y="250699"/>
                    <a:pt x="99170" y="246323"/>
                    <a:pt x="115485" y="242434"/>
                  </a:cubicBezTo>
                  <a:cubicBezTo>
                    <a:pt x="103797" y="232711"/>
                    <a:pt x="94300" y="224446"/>
                    <a:pt x="85046" y="211806"/>
                  </a:cubicBezTo>
                  <a:cubicBezTo>
                    <a:pt x="82367" y="208160"/>
                    <a:pt x="84315" y="202326"/>
                    <a:pt x="88212" y="200138"/>
                  </a:cubicBezTo>
                  <a:cubicBezTo>
                    <a:pt x="148116" y="166836"/>
                    <a:pt x="213622" y="144473"/>
                    <a:pt x="274014" y="111171"/>
                  </a:cubicBezTo>
                  <a:cubicBezTo>
                    <a:pt x="279858" y="108011"/>
                    <a:pt x="285946" y="106309"/>
                    <a:pt x="292521" y="105580"/>
                  </a:cubicBezTo>
                  <a:cubicBezTo>
                    <a:pt x="292521" y="83946"/>
                    <a:pt x="290816" y="62068"/>
                    <a:pt x="290329" y="40434"/>
                  </a:cubicBezTo>
                  <a:cubicBezTo>
                    <a:pt x="287894" y="37031"/>
                    <a:pt x="288138" y="32656"/>
                    <a:pt x="290086" y="29009"/>
                  </a:cubicBezTo>
                  <a:cubicBezTo>
                    <a:pt x="289842" y="21474"/>
                    <a:pt x="290086" y="13695"/>
                    <a:pt x="290573" y="6160"/>
                  </a:cubicBezTo>
                  <a:cubicBezTo>
                    <a:pt x="290695" y="2878"/>
                    <a:pt x="293495" y="630"/>
                    <a:pt x="296417" y="113"/>
                  </a:cubicBezTo>
                  <a:close/>
                </a:path>
              </a:pathLst>
            </a:custGeom>
            <a:solidFill>
              <a:schemeClr val="bg1"/>
            </a:solidFill>
            <a:ln>
              <a:noFill/>
            </a:ln>
          </p:spPr>
          <p:txBody>
            <a:bodyPr wrap="square" lIns="91440" tIns="45720" rIns="91440" bIns="45720" anchor="ctr">
              <a:normAutofit/>
            </a:bodyPr>
            <a:lstStyle/>
            <a:p>
              <a:pPr algn="ctr"/>
              <a:endParaRPr>
                <a:cs typeface="+mn-ea"/>
                <a:sym typeface="+mn-lt"/>
              </a:endParaRPr>
            </a:p>
          </p:txBody>
        </p:sp>
      </p:grpSp>
      <p:grpSp>
        <p:nvGrpSpPr>
          <p:cNvPr id="12" name="íṩḷidé">
            <a:extLst>
              <a:ext uri="{FF2B5EF4-FFF2-40B4-BE49-F238E27FC236}">
                <a16:creationId xmlns="" xmlns:a16="http://schemas.microsoft.com/office/drawing/2014/main" id="{969F82C7-ED04-489F-A63A-5DC9ECA0FDFA}"/>
              </a:ext>
            </a:extLst>
          </p:cNvPr>
          <p:cNvGrpSpPr/>
          <p:nvPr/>
        </p:nvGrpSpPr>
        <p:grpSpPr>
          <a:xfrm>
            <a:off x="9119193" y="3071026"/>
            <a:ext cx="2108063" cy="970279"/>
            <a:chOff x="1486986" y="1378373"/>
            <a:chExt cx="2108063" cy="970279"/>
          </a:xfrm>
        </p:grpSpPr>
        <p:sp>
          <p:nvSpPr>
            <p:cNvPr id="17" name="iṣḻïḓè">
              <a:extLst>
                <a:ext uri="{FF2B5EF4-FFF2-40B4-BE49-F238E27FC236}">
                  <a16:creationId xmlns="" xmlns:a16="http://schemas.microsoft.com/office/drawing/2014/main" id="{7A8DAC34-3B14-4EF9-953D-998845ED9731}"/>
                </a:ext>
              </a:extLst>
            </p:cNvPr>
            <p:cNvSpPr/>
            <p:nvPr/>
          </p:nvSpPr>
          <p:spPr bwMode="auto">
            <a:xfrm>
              <a:off x="1486986" y="1791253"/>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20000"/>
            </a:bodyPr>
            <a:lstStyle/>
            <a:p>
              <a:pPr algn="ctr">
                <a:lnSpc>
                  <a:spcPct val="120000"/>
                </a:lnSpc>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sp>
          <p:nvSpPr>
            <p:cNvPr id="18" name="í$ḻîḑé">
              <a:extLst>
                <a:ext uri="{FF2B5EF4-FFF2-40B4-BE49-F238E27FC236}">
                  <a16:creationId xmlns="" xmlns:a16="http://schemas.microsoft.com/office/drawing/2014/main" id="{0FB3A989-A14C-4705-9D1F-2213D47833A0}"/>
                </a:ext>
              </a:extLst>
            </p:cNvPr>
            <p:cNvSpPr txBox="1"/>
            <p:nvPr/>
          </p:nvSpPr>
          <p:spPr bwMode="auto">
            <a:xfrm>
              <a:off x="1486986" y="1378373"/>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a:bodyPr>
            <a:lstStyle/>
            <a:p>
              <a:pPr algn="ctr">
                <a:spcBef>
                  <a:spcPct val="0"/>
                </a:spcBef>
              </a:pPr>
              <a:r>
                <a:rPr lang="zh-CN" altLang="en-US" b="1" dirty="0" smtClean="0">
                  <a:cs typeface="+mn-ea"/>
                  <a:sym typeface="+mn-lt"/>
                </a:rPr>
                <a:t>输入标题</a:t>
              </a:r>
              <a:endParaRPr lang="en-US" altLang="zh-CN" b="1" dirty="0">
                <a:cs typeface="+mn-ea"/>
                <a:sym typeface="+mn-lt"/>
              </a:endParaRPr>
            </a:p>
          </p:txBody>
        </p:sp>
      </p:grpSp>
      <p:cxnSp>
        <p:nvCxnSpPr>
          <p:cNvPr id="13" name="直接连接符 12">
            <a:extLst>
              <a:ext uri="{FF2B5EF4-FFF2-40B4-BE49-F238E27FC236}">
                <a16:creationId xmlns="" xmlns:a16="http://schemas.microsoft.com/office/drawing/2014/main" id="{3C0819C2-B681-4B39-A809-21D856556592}"/>
              </a:ext>
            </a:extLst>
          </p:cNvPr>
          <p:cNvCxnSpPr/>
          <p:nvPr/>
        </p:nvCxnSpPr>
        <p:spPr>
          <a:xfrm>
            <a:off x="2999656" y="4221088"/>
            <a:ext cx="0" cy="970279"/>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 xmlns:a16="http://schemas.microsoft.com/office/drawing/2014/main" id="{F8C97B39-3989-4577-A7C3-9BC821A8AA8E}"/>
              </a:ext>
            </a:extLst>
          </p:cNvPr>
          <p:cNvCxnSpPr/>
          <p:nvPr/>
        </p:nvCxnSpPr>
        <p:spPr>
          <a:xfrm>
            <a:off x="8946066" y="3624188"/>
            <a:ext cx="0" cy="970279"/>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5" name="íṩ1ïḍé">
            <a:extLst>
              <a:ext uri="{FF2B5EF4-FFF2-40B4-BE49-F238E27FC236}">
                <a16:creationId xmlns="" xmlns:a16="http://schemas.microsoft.com/office/drawing/2014/main" id="{1AA0EF15-934D-4992-878A-F386429B5F81}"/>
              </a:ext>
            </a:extLst>
          </p:cNvPr>
          <p:cNvSpPr/>
          <p:nvPr/>
        </p:nvSpPr>
        <p:spPr>
          <a:xfrm>
            <a:off x="2405593" y="5445224"/>
            <a:ext cx="1188126" cy="51107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10000"/>
          </a:bodyPr>
          <a:lstStyle/>
          <a:p>
            <a:pPr algn="ctr"/>
            <a:r>
              <a:rPr lang="en-US" altLang="zh-CN" sz="2000" b="1" dirty="0">
                <a:cs typeface="+mn-ea"/>
                <a:sym typeface="+mn-lt"/>
              </a:rPr>
              <a:t>Text</a:t>
            </a:r>
            <a:endParaRPr lang="zh-CN" altLang="en-US" sz="2000" b="1" dirty="0">
              <a:cs typeface="+mn-ea"/>
              <a:sym typeface="+mn-lt"/>
            </a:endParaRPr>
          </a:p>
        </p:txBody>
      </p:sp>
      <p:sp>
        <p:nvSpPr>
          <p:cNvPr id="16" name="î$ḻîḋé">
            <a:extLst>
              <a:ext uri="{FF2B5EF4-FFF2-40B4-BE49-F238E27FC236}">
                <a16:creationId xmlns="" xmlns:a16="http://schemas.microsoft.com/office/drawing/2014/main" id="{3A978291-C145-4B31-8BA2-0BB207AB9100}"/>
              </a:ext>
            </a:extLst>
          </p:cNvPr>
          <p:cNvSpPr/>
          <p:nvPr/>
        </p:nvSpPr>
        <p:spPr>
          <a:xfrm>
            <a:off x="8352003" y="4706227"/>
            <a:ext cx="1188126" cy="511076"/>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10000"/>
          </a:bodyPr>
          <a:lstStyle/>
          <a:p>
            <a:pPr algn="ctr"/>
            <a:r>
              <a:rPr lang="en-US" altLang="zh-CN" sz="2000" b="1" dirty="0">
                <a:cs typeface="+mn-ea"/>
                <a:sym typeface="+mn-lt"/>
              </a:rPr>
              <a:t>Text</a:t>
            </a:r>
            <a:endParaRPr lang="zh-CN" altLang="en-US" sz="2000" b="1" dirty="0">
              <a:cs typeface="+mn-ea"/>
              <a:sym typeface="+mn-lt"/>
            </a:endParaRPr>
          </a:p>
        </p:txBody>
      </p:sp>
    </p:spTree>
    <p:extLst>
      <p:ext uri="{BB962C8B-B14F-4D97-AF65-F5344CB8AC3E}">
        <p14:creationId xmlns:p14="http://schemas.microsoft.com/office/powerpoint/2010/main" val="203203877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par>
                                <p:cTn id="18" presetID="3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par>
                                <p:cTn id="24" presetID="3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par>
                                <p:cTn id="30" presetID="31"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style.rotation</p:attrName>
                                        </p:attrNameLst>
                                      </p:cBhvr>
                                      <p:tavLst>
                                        <p:tav tm="0">
                                          <p:val>
                                            <p:fltVal val="90"/>
                                          </p:val>
                                        </p:tav>
                                        <p:tav tm="100000">
                                          <p:val>
                                            <p:fltVal val="0"/>
                                          </p:val>
                                        </p:tav>
                                      </p:tavLst>
                                    </p:anim>
                                    <p:animEffect transition="in" filter="fade">
                                      <p:cBhvr>
                                        <p:cTn id="35" dur="1000"/>
                                        <p:tgtEl>
                                          <p:spTgt spid="8"/>
                                        </p:tgtEl>
                                      </p:cBhvr>
                                    </p:animEffect>
                                  </p:childTnLst>
                                </p:cTn>
                              </p:par>
                              <p:par>
                                <p:cTn id="36" presetID="31"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ppt_w</p:attrName>
                                        </p:attrNameLst>
                                      </p:cBhvr>
                                      <p:tavLst>
                                        <p:tav tm="0">
                                          <p:val>
                                            <p:fltVal val="0"/>
                                          </p:val>
                                        </p:tav>
                                        <p:tav tm="100000">
                                          <p:val>
                                            <p:strVal val="#ppt_w"/>
                                          </p:val>
                                        </p:tav>
                                      </p:tavLst>
                                    </p:anim>
                                    <p:anim calcmode="lin" valueType="num">
                                      <p:cBhvr>
                                        <p:cTn id="39" dur="1000" fill="hold"/>
                                        <p:tgtEl>
                                          <p:spTgt spid="13"/>
                                        </p:tgtEl>
                                        <p:attrNameLst>
                                          <p:attrName>ppt_h</p:attrName>
                                        </p:attrNameLst>
                                      </p:cBhvr>
                                      <p:tavLst>
                                        <p:tav tm="0">
                                          <p:val>
                                            <p:fltVal val="0"/>
                                          </p:val>
                                        </p:tav>
                                        <p:tav tm="100000">
                                          <p:val>
                                            <p:strVal val="#ppt_h"/>
                                          </p:val>
                                        </p:tav>
                                      </p:tavLst>
                                    </p:anim>
                                    <p:anim calcmode="lin" valueType="num">
                                      <p:cBhvr>
                                        <p:cTn id="40" dur="1000" fill="hold"/>
                                        <p:tgtEl>
                                          <p:spTgt spid="13"/>
                                        </p:tgtEl>
                                        <p:attrNameLst>
                                          <p:attrName>style.rotation</p:attrName>
                                        </p:attrNameLst>
                                      </p:cBhvr>
                                      <p:tavLst>
                                        <p:tav tm="0">
                                          <p:val>
                                            <p:fltVal val="90"/>
                                          </p:val>
                                        </p:tav>
                                        <p:tav tm="100000">
                                          <p:val>
                                            <p:fltVal val="0"/>
                                          </p:val>
                                        </p:tav>
                                      </p:tavLst>
                                    </p:anim>
                                    <p:animEffect transition="in" filter="fade">
                                      <p:cBhvr>
                                        <p:cTn id="41" dur="1000"/>
                                        <p:tgtEl>
                                          <p:spTgt spid="13"/>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000" fill="hold"/>
                                        <p:tgtEl>
                                          <p:spTgt spid="15"/>
                                        </p:tgtEl>
                                        <p:attrNameLst>
                                          <p:attrName>ppt_w</p:attrName>
                                        </p:attrNameLst>
                                      </p:cBhvr>
                                      <p:tavLst>
                                        <p:tav tm="0">
                                          <p:val>
                                            <p:fltVal val="0"/>
                                          </p:val>
                                        </p:tav>
                                        <p:tav tm="100000">
                                          <p:val>
                                            <p:strVal val="#ppt_w"/>
                                          </p:val>
                                        </p:tav>
                                      </p:tavLst>
                                    </p:anim>
                                    <p:anim calcmode="lin" valueType="num">
                                      <p:cBhvr>
                                        <p:cTn id="45" dur="1000" fill="hold"/>
                                        <p:tgtEl>
                                          <p:spTgt spid="15"/>
                                        </p:tgtEl>
                                        <p:attrNameLst>
                                          <p:attrName>ppt_h</p:attrName>
                                        </p:attrNameLst>
                                      </p:cBhvr>
                                      <p:tavLst>
                                        <p:tav tm="0">
                                          <p:val>
                                            <p:fltVal val="0"/>
                                          </p:val>
                                        </p:tav>
                                        <p:tav tm="100000">
                                          <p:val>
                                            <p:strVal val="#ppt_h"/>
                                          </p:val>
                                        </p:tav>
                                      </p:tavLst>
                                    </p:anim>
                                    <p:anim calcmode="lin" valueType="num">
                                      <p:cBhvr>
                                        <p:cTn id="46" dur="1000" fill="hold"/>
                                        <p:tgtEl>
                                          <p:spTgt spid="15"/>
                                        </p:tgtEl>
                                        <p:attrNameLst>
                                          <p:attrName>style.rotation</p:attrName>
                                        </p:attrNameLst>
                                      </p:cBhvr>
                                      <p:tavLst>
                                        <p:tav tm="0">
                                          <p:val>
                                            <p:fltVal val="90"/>
                                          </p:val>
                                        </p:tav>
                                        <p:tav tm="100000">
                                          <p:val>
                                            <p:fltVal val="0"/>
                                          </p:val>
                                        </p:tav>
                                      </p:tavLst>
                                    </p:anim>
                                    <p:animEffect transition="in" filter="fade">
                                      <p:cBhvr>
                                        <p:cTn id="47" dur="1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1000" fill="hold"/>
                                        <p:tgtEl>
                                          <p:spTgt spid="9"/>
                                        </p:tgtEl>
                                        <p:attrNameLst>
                                          <p:attrName>ppt_w</p:attrName>
                                        </p:attrNameLst>
                                      </p:cBhvr>
                                      <p:tavLst>
                                        <p:tav tm="0">
                                          <p:val>
                                            <p:fltVal val="0"/>
                                          </p:val>
                                        </p:tav>
                                        <p:tav tm="100000">
                                          <p:val>
                                            <p:strVal val="#ppt_w"/>
                                          </p:val>
                                        </p:tav>
                                      </p:tavLst>
                                    </p:anim>
                                    <p:anim calcmode="lin" valueType="num">
                                      <p:cBhvr>
                                        <p:cTn id="53" dur="1000" fill="hold"/>
                                        <p:tgtEl>
                                          <p:spTgt spid="9"/>
                                        </p:tgtEl>
                                        <p:attrNameLst>
                                          <p:attrName>ppt_h</p:attrName>
                                        </p:attrNameLst>
                                      </p:cBhvr>
                                      <p:tavLst>
                                        <p:tav tm="0">
                                          <p:val>
                                            <p:fltVal val="0"/>
                                          </p:val>
                                        </p:tav>
                                        <p:tav tm="100000">
                                          <p:val>
                                            <p:strVal val="#ppt_h"/>
                                          </p:val>
                                        </p:tav>
                                      </p:tavLst>
                                    </p:anim>
                                    <p:anim calcmode="lin" valueType="num">
                                      <p:cBhvr>
                                        <p:cTn id="54" dur="1000" fill="hold"/>
                                        <p:tgtEl>
                                          <p:spTgt spid="9"/>
                                        </p:tgtEl>
                                        <p:attrNameLst>
                                          <p:attrName>style.rotation</p:attrName>
                                        </p:attrNameLst>
                                      </p:cBhvr>
                                      <p:tavLst>
                                        <p:tav tm="0">
                                          <p:val>
                                            <p:fltVal val="90"/>
                                          </p:val>
                                        </p:tav>
                                        <p:tav tm="100000">
                                          <p:val>
                                            <p:fltVal val="0"/>
                                          </p:val>
                                        </p:tav>
                                      </p:tavLst>
                                    </p:anim>
                                    <p:animEffect transition="in" filter="fade">
                                      <p:cBhvr>
                                        <p:cTn id="55" dur="1000"/>
                                        <p:tgtEl>
                                          <p:spTgt spid="9"/>
                                        </p:tgtEl>
                                      </p:cBhvr>
                                    </p:animEffect>
                                  </p:childTnLst>
                                </p:cTn>
                              </p:par>
                              <p:par>
                                <p:cTn id="56" presetID="31" presetClass="entr" presetSubtype="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1000" fill="hold"/>
                                        <p:tgtEl>
                                          <p:spTgt spid="10"/>
                                        </p:tgtEl>
                                        <p:attrNameLst>
                                          <p:attrName>ppt_w</p:attrName>
                                        </p:attrNameLst>
                                      </p:cBhvr>
                                      <p:tavLst>
                                        <p:tav tm="0">
                                          <p:val>
                                            <p:fltVal val="0"/>
                                          </p:val>
                                        </p:tav>
                                        <p:tav tm="100000">
                                          <p:val>
                                            <p:strVal val="#ppt_w"/>
                                          </p:val>
                                        </p:tav>
                                      </p:tavLst>
                                    </p:anim>
                                    <p:anim calcmode="lin" valueType="num">
                                      <p:cBhvr>
                                        <p:cTn id="59" dur="1000" fill="hold"/>
                                        <p:tgtEl>
                                          <p:spTgt spid="10"/>
                                        </p:tgtEl>
                                        <p:attrNameLst>
                                          <p:attrName>ppt_h</p:attrName>
                                        </p:attrNameLst>
                                      </p:cBhvr>
                                      <p:tavLst>
                                        <p:tav tm="0">
                                          <p:val>
                                            <p:fltVal val="0"/>
                                          </p:val>
                                        </p:tav>
                                        <p:tav tm="100000">
                                          <p:val>
                                            <p:strVal val="#ppt_h"/>
                                          </p:val>
                                        </p:tav>
                                      </p:tavLst>
                                    </p:anim>
                                    <p:anim calcmode="lin" valueType="num">
                                      <p:cBhvr>
                                        <p:cTn id="60" dur="1000" fill="hold"/>
                                        <p:tgtEl>
                                          <p:spTgt spid="10"/>
                                        </p:tgtEl>
                                        <p:attrNameLst>
                                          <p:attrName>style.rotation</p:attrName>
                                        </p:attrNameLst>
                                      </p:cBhvr>
                                      <p:tavLst>
                                        <p:tav tm="0">
                                          <p:val>
                                            <p:fltVal val="90"/>
                                          </p:val>
                                        </p:tav>
                                        <p:tav tm="100000">
                                          <p:val>
                                            <p:fltVal val="0"/>
                                          </p:val>
                                        </p:tav>
                                      </p:tavLst>
                                    </p:anim>
                                    <p:animEffect transition="in" filter="fade">
                                      <p:cBhvr>
                                        <p:cTn id="61" dur="1000"/>
                                        <p:tgtEl>
                                          <p:spTgt spid="10"/>
                                        </p:tgtEl>
                                      </p:cBhvr>
                                    </p:animEffect>
                                  </p:childTnLst>
                                </p:cTn>
                              </p:par>
                              <p:par>
                                <p:cTn id="62" presetID="31" presetClass="entr" presetSubtype="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 calcmode="lin" valueType="num">
                                      <p:cBhvr>
                                        <p:cTn id="66" dur="1000" fill="hold"/>
                                        <p:tgtEl>
                                          <p:spTgt spid="11"/>
                                        </p:tgtEl>
                                        <p:attrNameLst>
                                          <p:attrName>style.rotation</p:attrName>
                                        </p:attrNameLst>
                                      </p:cBhvr>
                                      <p:tavLst>
                                        <p:tav tm="0">
                                          <p:val>
                                            <p:fltVal val="90"/>
                                          </p:val>
                                        </p:tav>
                                        <p:tav tm="100000">
                                          <p:val>
                                            <p:fltVal val="0"/>
                                          </p:val>
                                        </p:tav>
                                      </p:tavLst>
                                    </p:anim>
                                    <p:animEffect transition="in" filter="fade">
                                      <p:cBhvr>
                                        <p:cTn id="67" dur="1000"/>
                                        <p:tgtEl>
                                          <p:spTgt spid="11"/>
                                        </p:tgtEl>
                                      </p:cBhvr>
                                    </p:animEffect>
                                  </p:childTnLst>
                                </p:cTn>
                              </p:par>
                              <p:par>
                                <p:cTn id="68" presetID="31" presetClass="entr" presetSubtype="0" fill="hold"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1000" fill="hold"/>
                                        <p:tgtEl>
                                          <p:spTgt spid="12"/>
                                        </p:tgtEl>
                                        <p:attrNameLst>
                                          <p:attrName>ppt_w</p:attrName>
                                        </p:attrNameLst>
                                      </p:cBhvr>
                                      <p:tavLst>
                                        <p:tav tm="0">
                                          <p:val>
                                            <p:fltVal val="0"/>
                                          </p:val>
                                        </p:tav>
                                        <p:tav tm="100000">
                                          <p:val>
                                            <p:strVal val="#ppt_w"/>
                                          </p:val>
                                        </p:tav>
                                      </p:tavLst>
                                    </p:anim>
                                    <p:anim calcmode="lin" valueType="num">
                                      <p:cBhvr>
                                        <p:cTn id="71" dur="1000" fill="hold"/>
                                        <p:tgtEl>
                                          <p:spTgt spid="12"/>
                                        </p:tgtEl>
                                        <p:attrNameLst>
                                          <p:attrName>ppt_h</p:attrName>
                                        </p:attrNameLst>
                                      </p:cBhvr>
                                      <p:tavLst>
                                        <p:tav tm="0">
                                          <p:val>
                                            <p:fltVal val="0"/>
                                          </p:val>
                                        </p:tav>
                                        <p:tav tm="100000">
                                          <p:val>
                                            <p:strVal val="#ppt_h"/>
                                          </p:val>
                                        </p:tav>
                                      </p:tavLst>
                                    </p:anim>
                                    <p:anim calcmode="lin" valueType="num">
                                      <p:cBhvr>
                                        <p:cTn id="72" dur="1000" fill="hold"/>
                                        <p:tgtEl>
                                          <p:spTgt spid="12"/>
                                        </p:tgtEl>
                                        <p:attrNameLst>
                                          <p:attrName>style.rotation</p:attrName>
                                        </p:attrNameLst>
                                      </p:cBhvr>
                                      <p:tavLst>
                                        <p:tav tm="0">
                                          <p:val>
                                            <p:fltVal val="90"/>
                                          </p:val>
                                        </p:tav>
                                        <p:tav tm="100000">
                                          <p:val>
                                            <p:fltVal val="0"/>
                                          </p:val>
                                        </p:tav>
                                      </p:tavLst>
                                    </p:anim>
                                    <p:animEffect transition="in" filter="fade">
                                      <p:cBhvr>
                                        <p:cTn id="73" dur="1000"/>
                                        <p:tgtEl>
                                          <p:spTgt spid="12"/>
                                        </p:tgtEl>
                                      </p:cBhvr>
                                    </p:animEffect>
                                  </p:childTnLst>
                                </p:cTn>
                              </p:par>
                              <p:par>
                                <p:cTn id="74" presetID="31"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1000" fill="hold"/>
                                        <p:tgtEl>
                                          <p:spTgt spid="14"/>
                                        </p:tgtEl>
                                        <p:attrNameLst>
                                          <p:attrName>ppt_w</p:attrName>
                                        </p:attrNameLst>
                                      </p:cBhvr>
                                      <p:tavLst>
                                        <p:tav tm="0">
                                          <p:val>
                                            <p:fltVal val="0"/>
                                          </p:val>
                                        </p:tav>
                                        <p:tav tm="100000">
                                          <p:val>
                                            <p:strVal val="#ppt_w"/>
                                          </p:val>
                                        </p:tav>
                                      </p:tavLst>
                                    </p:anim>
                                    <p:anim calcmode="lin" valueType="num">
                                      <p:cBhvr>
                                        <p:cTn id="77" dur="1000" fill="hold"/>
                                        <p:tgtEl>
                                          <p:spTgt spid="14"/>
                                        </p:tgtEl>
                                        <p:attrNameLst>
                                          <p:attrName>ppt_h</p:attrName>
                                        </p:attrNameLst>
                                      </p:cBhvr>
                                      <p:tavLst>
                                        <p:tav tm="0">
                                          <p:val>
                                            <p:fltVal val="0"/>
                                          </p:val>
                                        </p:tav>
                                        <p:tav tm="100000">
                                          <p:val>
                                            <p:strVal val="#ppt_h"/>
                                          </p:val>
                                        </p:tav>
                                      </p:tavLst>
                                    </p:anim>
                                    <p:anim calcmode="lin" valueType="num">
                                      <p:cBhvr>
                                        <p:cTn id="78" dur="1000" fill="hold"/>
                                        <p:tgtEl>
                                          <p:spTgt spid="14"/>
                                        </p:tgtEl>
                                        <p:attrNameLst>
                                          <p:attrName>style.rotation</p:attrName>
                                        </p:attrNameLst>
                                      </p:cBhvr>
                                      <p:tavLst>
                                        <p:tav tm="0">
                                          <p:val>
                                            <p:fltVal val="90"/>
                                          </p:val>
                                        </p:tav>
                                        <p:tav tm="100000">
                                          <p:val>
                                            <p:fltVal val="0"/>
                                          </p:val>
                                        </p:tav>
                                      </p:tavLst>
                                    </p:anim>
                                    <p:animEffect transition="in" filter="fade">
                                      <p:cBhvr>
                                        <p:cTn id="79" dur="1000"/>
                                        <p:tgtEl>
                                          <p:spTgt spid="14"/>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1000" fill="hold"/>
                                        <p:tgtEl>
                                          <p:spTgt spid="16"/>
                                        </p:tgtEl>
                                        <p:attrNameLst>
                                          <p:attrName>ppt_w</p:attrName>
                                        </p:attrNameLst>
                                      </p:cBhvr>
                                      <p:tavLst>
                                        <p:tav tm="0">
                                          <p:val>
                                            <p:fltVal val="0"/>
                                          </p:val>
                                        </p:tav>
                                        <p:tav tm="100000">
                                          <p:val>
                                            <p:strVal val="#ppt_w"/>
                                          </p:val>
                                        </p:tav>
                                      </p:tavLst>
                                    </p:anim>
                                    <p:anim calcmode="lin" valueType="num">
                                      <p:cBhvr>
                                        <p:cTn id="83" dur="1000" fill="hold"/>
                                        <p:tgtEl>
                                          <p:spTgt spid="16"/>
                                        </p:tgtEl>
                                        <p:attrNameLst>
                                          <p:attrName>ppt_h</p:attrName>
                                        </p:attrNameLst>
                                      </p:cBhvr>
                                      <p:tavLst>
                                        <p:tav tm="0">
                                          <p:val>
                                            <p:fltVal val="0"/>
                                          </p:val>
                                        </p:tav>
                                        <p:tav tm="100000">
                                          <p:val>
                                            <p:strVal val="#ppt_h"/>
                                          </p:val>
                                        </p:tav>
                                      </p:tavLst>
                                    </p:anim>
                                    <p:anim calcmode="lin" valueType="num">
                                      <p:cBhvr>
                                        <p:cTn id="84" dur="1000" fill="hold"/>
                                        <p:tgtEl>
                                          <p:spTgt spid="16"/>
                                        </p:tgtEl>
                                        <p:attrNameLst>
                                          <p:attrName>style.rotation</p:attrName>
                                        </p:attrNameLst>
                                      </p:cBhvr>
                                      <p:tavLst>
                                        <p:tav tm="0">
                                          <p:val>
                                            <p:fltVal val="90"/>
                                          </p:val>
                                        </p:tav>
                                        <p:tav tm="100000">
                                          <p:val>
                                            <p:fltVal val="0"/>
                                          </p:val>
                                        </p:tav>
                                      </p:tavLst>
                                    </p:anim>
                                    <p:animEffect transition="in" filter="fade">
                                      <p:cBhvr>
                                        <p:cTn id="8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îṧḷîḑê"/>
          <p:cNvGrpSpPr/>
          <p:nvPr/>
        </p:nvGrpSpPr>
        <p:grpSpPr>
          <a:xfrm>
            <a:off x="1124915" y="1944000"/>
            <a:ext cx="1893873" cy="1895504"/>
            <a:chOff x="1187127" y="1882667"/>
            <a:chExt cx="1893873" cy="1895504"/>
          </a:xfrm>
        </p:grpSpPr>
        <p:grpSp>
          <p:nvGrpSpPr>
            <p:cNvPr id="37" name="i$ľïḓê"/>
            <p:cNvGrpSpPr/>
            <p:nvPr/>
          </p:nvGrpSpPr>
          <p:grpSpPr>
            <a:xfrm>
              <a:off x="1187127" y="1882667"/>
              <a:ext cx="1893873" cy="1895504"/>
              <a:chOff x="1137679" y="1882666"/>
              <a:chExt cx="1893873" cy="1895504"/>
            </a:xfrm>
          </p:grpSpPr>
          <p:sp>
            <p:nvSpPr>
              <p:cNvPr id="39" name="ïślîḋè"/>
              <p:cNvSpPr/>
              <p:nvPr/>
            </p:nvSpPr>
            <p:spPr>
              <a:xfrm>
                <a:off x="1343953" y="1965197"/>
                <a:ext cx="1523869" cy="1523869"/>
              </a:xfrm>
              <a:prstGeom prst="ellipse">
                <a:avLst/>
              </a:prstGeom>
              <a:solidFill>
                <a:schemeClr val="accent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0" name="iṡļiḑê"/>
              <p:cNvSpPr/>
              <p:nvPr/>
            </p:nvSpPr>
            <p:spPr>
              <a:xfrm>
                <a:off x="1993828" y="1882666"/>
                <a:ext cx="922997" cy="922997"/>
              </a:xfrm>
              <a:prstGeom prst="ellipse">
                <a:avLst/>
              </a:pr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1" name="işļîḑe"/>
              <p:cNvSpPr/>
              <p:nvPr/>
            </p:nvSpPr>
            <p:spPr>
              <a:xfrm>
                <a:off x="1137679" y="2649356"/>
                <a:ext cx="1128814" cy="1128814"/>
              </a:xfrm>
              <a:prstGeom prst="ellipse">
                <a:avLst/>
              </a:pr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2" name="îśḻíḍè"/>
              <p:cNvSpPr/>
              <p:nvPr/>
            </p:nvSpPr>
            <p:spPr>
              <a:xfrm>
                <a:off x="2443773" y="3008397"/>
                <a:ext cx="587779" cy="587779"/>
              </a:xfrm>
              <a:prstGeom prst="ellipse">
                <a:avLst/>
              </a:pr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38" name="işlïḋe"/>
            <p:cNvSpPr/>
            <p:nvPr/>
          </p:nvSpPr>
          <p:spPr bwMode="auto">
            <a:xfrm>
              <a:off x="1810754" y="2507109"/>
              <a:ext cx="646619" cy="646620"/>
            </a:xfrm>
            <a:custGeom>
              <a:avLst/>
              <a:gdLst>
                <a:gd name="T0" fmla="*/ 20 w 176"/>
                <a:gd name="T1" fmla="*/ 16 h 176"/>
                <a:gd name="T2" fmla="*/ 16 w 176"/>
                <a:gd name="T3" fmla="*/ 20 h 176"/>
                <a:gd name="T4" fmla="*/ 20 w 176"/>
                <a:gd name="T5" fmla="*/ 24 h 176"/>
                <a:gd name="T6" fmla="*/ 24 w 176"/>
                <a:gd name="T7" fmla="*/ 20 h 176"/>
                <a:gd name="T8" fmla="*/ 20 w 176"/>
                <a:gd name="T9" fmla="*/ 16 h 176"/>
                <a:gd name="T10" fmla="*/ 36 w 176"/>
                <a:gd name="T11" fmla="*/ 16 h 176"/>
                <a:gd name="T12" fmla="*/ 32 w 176"/>
                <a:gd name="T13" fmla="*/ 20 h 176"/>
                <a:gd name="T14" fmla="*/ 36 w 176"/>
                <a:gd name="T15" fmla="*/ 24 h 176"/>
                <a:gd name="T16" fmla="*/ 40 w 176"/>
                <a:gd name="T17" fmla="*/ 20 h 176"/>
                <a:gd name="T18" fmla="*/ 36 w 176"/>
                <a:gd name="T19" fmla="*/ 16 h 176"/>
                <a:gd name="T20" fmla="*/ 52 w 176"/>
                <a:gd name="T21" fmla="*/ 16 h 176"/>
                <a:gd name="T22" fmla="*/ 48 w 176"/>
                <a:gd name="T23" fmla="*/ 20 h 176"/>
                <a:gd name="T24" fmla="*/ 52 w 176"/>
                <a:gd name="T25" fmla="*/ 24 h 176"/>
                <a:gd name="T26" fmla="*/ 56 w 176"/>
                <a:gd name="T27" fmla="*/ 20 h 176"/>
                <a:gd name="T28" fmla="*/ 52 w 176"/>
                <a:gd name="T29" fmla="*/ 16 h 176"/>
                <a:gd name="T30" fmla="*/ 160 w 176"/>
                <a:gd name="T31" fmla="*/ 0 h 176"/>
                <a:gd name="T32" fmla="*/ 16 w 176"/>
                <a:gd name="T33" fmla="*/ 0 h 176"/>
                <a:gd name="T34" fmla="*/ 0 w 176"/>
                <a:gd name="T35" fmla="*/ 16 h 176"/>
                <a:gd name="T36" fmla="*/ 0 w 176"/>
                <a:gd name="T37" fmla="*/ 160 h 176"/>
                <a:gd name="T38" fmla="*/ 16 w 176"/>
                <a:gd name="T39" fmla="*/ 176 h 176"/>
                <a:gd name="T40" fmla="*/ 160 w 176"/>
                <a:gd name="T41" fmla="*/ 176 h 176"/>
                <a:gd name="T42" fmla="*/ 176 w 176"/>
                <a:gd name="T43" fmla="*/ 160 h 176"/>
                <a:gd name="T44" fmla="*/ 176 w 176"/>
                <a:gd name="T45" fmla="*/ 16 h 176"/>
                <a:gd name="T46" fmla="*/ 160 w 176"/>
                <a:gd name="T47" fmla="*/ 0 h 176"/>
                <a:gd name="T48" fmla="*/ 168 w 176"/>
                <a:gd name="T49" fmla="*/ 160 h 176"/>
                <a:gd name="T50" fmla="*/ 160 w 176"/>
                <a:gd name="T51" fmla="*/ 168 h 176"/>
                <a:gd name="T52" fmla="*/ 16 w 176"/>
                <a:gd name="T53" fmla="*/ 168 h 176"/>
                <a:gd name="T54" fmla="*/ 8 w 176"/>
                <a:gd name="T55" fmla="*/ 160 h 176"/>
                <a:gd name="T56" fmla="*/ 8 w 176"/>
                <a:gd name="T57" fmla="*/ 40 h 176"/>
                <a:gd name="T58" fmla="*/ 168 w 176"/>
                <a:gd name="T59" fmla="*/ 40 h 176"/>
                <a:gd name="T60" fmla="*/ 168 w 176"/>
                <a:gd name="T61" fmla="*/ 160 h 176"/>
                <a:gd name="T62" fmla="*/ 168 w 176"/>
                <a:gd name="T63" fmla="*/ 32 h 176"/>
                <a:gd name="T64" fmla="*/ 8 w 176"/>
                <a:gd name="T65" fmla="*/ 32 h 176"/>
                <a:gd name="T66" fmla="*/ 8 w 176"/>
                <a:gd name="T67" fmla="*/ 16 h 176"/>
                <a:gd name="T68" fmla="*/ 16 w 176"/>
                <a:gd name="T69" fmla="*/ 8 h 176"/>
                <a:gd name="T70" fmla="*/ 160 w 176"/>
                <a:gd name="T71" fmla="*/ 8 h 176"/>
                <a:gd name="T72" fmla="*/ 168 w 176"/>
                <a:gd name="T73" fmla="*/ 16 h 176"/>
                <a:gd name="T74" fmla="*/ 168 w 176"/>
                <a:gd name="T75" fmla="*/ 32 h 176"/>
                <a:gd name="T76" fmla="*/ 156 w 176"/>
                <a:gd name="T77" fmla="*/ 16 h 176"/>
                <a:gd name="T78" fmla="*/ 68 w 176"/>
                <a:gd name="T79" fmla="*/ 16 h 176"/>
                <a:gd name="T80" fmla="*/ 64 w 176"/>
                <a:gd name="T81" fmla="*/ 20 h 176"/>
                <a:gd name="T82" fmla="*/ 68 w 176"/>
                <a:gd name="T83" fmla="*/ 24 h 176"/>
                <a:gd name="T84" fmla="*/ 156 w 176"/>
                <a:gd name="T85" fmla="*/ 24 h 176"/>
                <a:gd name="T86" fmla="*/ 160 w 176"/>
                <a:gd name="T87" fmla="*/ 20 h 176"/>
                <a:gd name="T88" fmla="*/ 156 w 176"/>
                <a:gd name="T89"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76">
                  <a:moveTo>
                    <a:pt x="20" y="16"/>
                  </a:moveTo>
                  <a:cubicBezTo>
                    <a:pt x="18" y="16"/>
                    <a:pt x="16" y="18"/>
                    <a:pt x="16" y="20"/>
                  </a:cubicBezTo>
                  <a:cubicBezTo>
                    <a:pt x="16" y="22"/>
                    <a:pt x="18" y="24"/>
                    <a:pt x="20" y="24"/>
                  </a:cubicBezTo>
                  <a:cubicBezTo>
                    <a:pt x="22" y="24"/>
                    <a:pt x="24" y="22"/>
                    <a:pt x="24" y="20"/>
                  </a:cubicBezTo>
                  <a:cubicBezTo>
                    <a:pt x="24" y="18"/>
                    <a:pt x="22" y="16"/>
                    <a:pt x="20" y="16"/>
                  </a:cubicBezTo>
                  <a:moveTo>
                    <a:pt x="36" y="16"/>
                  </a:moveTo>
                  <a:cubicBezTo>
                    <a:pt x="34" y="16"/>
                    <a:pt x="32" y="18"/>
                    <a:pt x="32" y="20"/>
                  </a:cubicBezTo>
                  <a:cubicBezTo>
                    <a:pt x="32" y="22"/>
                    <a:pt x="34" y="24"/>
                    <a:pt x="36" y="24"/>
                  </a:cubicBezTo>
                  <a:cubicBezTo>
                    <a:pt x="38" y="24"/>
                    <a:pt x="40" y="22"/>
                    <a:pt x="40" y="20"/>
                  </a:cubicBezTo>
                  <a:cubicBezTo>
                    <a:pt x="40" y="18"/>
                    <a:pt x="38" y="16"/>
                    <a:pt x="36" y="16"/>
                  </a:cubicBezTo>
                  <a:moveTo>
                    <a:pt x="52" y="16"/>
                  </a:moveTo>
                  <a:cubicBezTo>
                    <a:pt x="50" y="16"/>
                    <a:pt x="48" y="18"/>
                    <a:pt x="48" y="20"/>
                  </a:cubicBezTo>
                  <a:cubicBezTo>
                    <a:pt x="48" y="22"/>
                    <a:pt x="50" y="24"/>
                    <a:pt x="52" y="24"/>
                  </a:cubicBezTo>
                  <a:cubicBezTo>
                    <a:pt x="54" y="24"/>
                    <a:pt x="56" y="22"/>
                    <a:pt x="56" y="20"/>
                  </a:cubicBezTo>
                  <a:cubicBezTo>
                    <a:pt x="56" y="18"/>
                    <a:pt x="54" y="16"/>
                    <a:pt x="52" y="16"/>
                  </a:cubicBezTo>
                  <a:moveTo>
                    <a:pt x="160" y="0"/>
                  </a:moveTo>
                  <a:cubicBezTo>
                    <a:pt x="16" y="0"/>
                    <a:pt x="16" y="0"/>
                    <a:pt x="16" y="0"/>
                  </a:cubicBezTo>
                  <a:cubicBezTo>
                    <a:pt x="7" y="0"/>
                    <a:pt x="0" y="7"/>
                    <a:pt x="0" y="16"/>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16"/>
                    <a:pt x="176" y="16"/>
                    <a:pt x="176" y="16"/>
                  </a:cubicBezTo>
                  <a:cubicBezTo>
                    <a:pt x="176" y="7"/>
                    <a:pt x="169" y="0"/>
                    <a:pt x="160" y="0"/>
                  </a:cubicBezTo>
                  <a:moveTo>
                    <a:pt x="168" y="160"/>
                  </a:moveTo>
                  <a:cubicBezTo>
                    <a:pt x="168" y="164"/>
                    <a:pt x="164" y="168"/>
                    <a:pt x="160" y="168"/>
                  </a:cubicBezTo>
                  <a:cubicBezTo>
                    <a:pt x="16" y="168"/>
                    <a:pt x="16" y="168"/>
                    <a:pt x="16" y="168"/>
                  </a:cubicBezTo>
                  <a:cubicBezTo>
                    <a:pt x="12" y="168"/>
                    <a:pt x="8" y="164"/>
                    <a:pt x="8" y="160"/>
                  </a:cubicBezTo>
                  <a:cubicBezTo>
                    <a:pt x="8" y="40"/>
                    <a:pt x="8" y="40"/>
                    <a:pt x="8" y="40"/>
                  </a:cubicBezTo>
                  <a:cubicBezTo>
                    <a:pt x="168" y="40"/>
                    <a:pt x="168" y="40"/>
                    <a:pt x="168" y="40"/>
                  </a:cubicBezTo>
                  <a:lnTo>
                    <a:pt x="168" y="160"/>
                  </a:lnTo>
                  <a:close/>
                  <a:moveTo>
                    <a:pt x="168" y="32"/>
                  </a:moveTo>
                  <a:cubicBezTo>
                    <a:pt x="8" y="32"/>
                    <a:pt x="8" y="32"/>
                    <a:pt x="8" y="32"/>
                  </a:cubicBezTo>
                  <a:cubicBezTo>
                    <a:pt x="8" y="16"/>
                    <a:pt x="8" y="16"/>
                    <a:pt x="8" y="16"/>
                  </a:cubicBezTo>
                  <a:cubicBezTo>
                    <a:pt x="8" y="12"/>
                    <a:pt x="12" y="8"/>
                    <a:pt x="16" y="8"/>
                  </a:cubicBezTo>
                  <a:cubicBezTo>
                    <a:pt x="160" y="8"/>
                    <a:pt x="160" y="8"/>
                    <a:pt x="160" y="8"/>
                  </a:cubicBezTo>
                  <a:cubicBezTo>
                    <a:pt x="164" y="8"/>
                    <a:pt x="168" y="12"/>
                    <a:pt x="168" y="16"/>
                  </a:cubicBezTo>
                  <a:lnTo>
                    <a:pt x="168" y="32"/>
                  </a:lnTo>
                  <a:close/>
                  <a:moveTo>
                    <a:pt x="156" y="16"/>
                  </a:moveTo>
                  <a:cubicBezTo>
                    <a:pt x="68" y="16"/>
                    <a:pt x="68" y="16"/>
                    <a:pt x="68" y="16"/>
                  </a:cubicBezTo>
                  <a:cubicBezTo>
                    <a:pt x="66" y="16"/>
                    <a:pt x="64" y="18"/>
                    <a:pt x="64" y="20"/>
                  </a:cubicBezTo>
                  <a:cubicBezTo>
                    <a:pt x="64" y="22"/>
                    <a:pt x="66" y="24"/>
                    <a:pt x="68" y="24"/>
                  </a:cubicBezTo>
                  <a:cubicBezTo>
                    <a:pt x="156" y="24"/>
                    <a:pt x="156" y="24"/>
                    <a:pt x="156" y="24"/>
                  </a:cubicBezTo>
                  <a:cubicBezTo>
                    <a:pt x="158" y="24"/>
                    <a:pt x="160" y="22"/>
                    <a:pt x="160" y="20"/>
                  </a:cubicBezTo>
                  <a:cubicBezTo>
                    <a:pt x="160" y="18"/>
                    <a:pt x="158" y="16"/>
                    <a:pt x="156" y="16"/>
                  </a:cubicBezTo>
                </a:path>
              </a:pathLst>
            </a:custGeom>
            <a:solidFill>
              <a:schemeClr val="bg1"/>
            </a:solidFill>
            <a:ln>
              <a:noFill/>
            </a:ln>
            <a:extLst/>
          </p:spPr>
          <p:txBody>
            <a:bodyPr anchor="ctr"/>
            <a:lstStyle/>
            <a:p>
              <a:pPr algn="ctr"/>
              <a:endParaRPr>
                <a:cs typeface="+mn-ea"/>
                <a:sym typeface="+mn-lt"/>
              </a:endParaRPr>
            </a:p>
          </p:txBody>
        </p:sp>
      </p:grpSp>
      <p:grpSp>
        <p:nvGrpSpPr>
          <p:cNvPr id="5" name="î$ľide"/>
          <p:cNvGrpSpPr/>
          <p:nvPr/>
        </p:nvGrpSpPr>
        <p:grpSpPr>
          <a:xfrm>
            <a:off x="9179897" y="1944000"/>
            <a:ext cx="1893873" cy="1895504"/>
            <a:chOff x="9111000" y="1882667"/>
            <a:chExt cx="1893873" cy="1895504"/>
          </a:xfrm>
        </p:grpSpPr>
        <p:grpSp>
          <p:nvGrpSpPr>
            <p:cNvPr id="31" name="iş1îḑè"/>
            <p:cNvGrpSpPr/>
            <p:nvPr/>
          </p:nvGrpSpPr>
          <p:grpSpPr>
            <a:xfrm>
              <a:off x="9111000" y="1882667"/>
              <a:ext cx="1893873" cy="1895504"/>
              <a:chOff x="3859987" y="1882666"/>
              <a:chExt cx="1893873" cy="1895504"/>
            </a:xfrm>
            <a:solidFill>
              <a:schemeClr val="accent5">
                <a:alpha val="41000"/>
              </a:schemeClr>
            </a:solidFill>
          </p:grpSpPr>
          <p:sp>
            <p:nvSpPr>
              <p:cNvPr id="33" name="îşḻïde"/>
              <p:cNvSpPr/>
              <p:nvPr/>
            </p:nvSpPr>
            <p:spPr>
              <a:xfrm>
                <a:off x="4066261" y="1965197"/>
                <a:ext cx="1523869" cy="1523869"/>
              </a:xfrm>
              <a:prstGeom prst="ellipse">
                <a:avLst/>
              </a:prstGeom>
              <a:solidFill>
                <a:schemeClr val="accent5">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4" name="iṧliḋé"/>
              <p:cNvSpPr/>
              <p:nvPr/>
            </p:nvSpPr>
            <p:spPr>
              <a:xfrm>
                <a:off x="4716136" y="1882666"/>
                <a:ext cx="922997" cy="92299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5" name="îŝ1íḋé"/>
              <p:cNvSpPr/>
              <p:nvPr/>
            </p:nvSpPr>
            <p:spPr>
              <a:xfrm>
                <a:off x="3859987" y="2649356"/>
                <a:ext cx="1128814" cy="11288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6" name="ïṧḻíḑê"/>
              <p:cNvSpPr/>
              <p:nvPr/>
            </p:nvSpPr>
            <p:spPr>
              <a:xfrm>
                <a:off x="5166081" y="3008397"/>
                <a:ext cx="587779" cy="5877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32" name="îṥḻiḑe"/>
            <p:cNvSpPr/>
            <p:nvPr/>
          </p:nvSpPr>
          <p:spPr bwMode="auto">
            <a:xfrm>
              <a:off x="9694968" y="2500109"/>
              <a:ext cx="725937" cy="660620"/>
            </a:xfrm>
            <a:custGeom>
              <a:avLst/>
              <a:gdLst>
                <a:gd name="T0" fmla="*/ 104 w 176"/>
                <a:gd name="T1" fmla="*/ 28 h 160"/>
                <a:gd name="T2" fmla="*/ 108 w 176"/>
                <a:gd name="T3" fmla="*/ 48 h 160"/>
                <a:gd name="T4" fmla="*/ 112 w 176"/>
                <a:gd name="T5" fmla="*/ 28 h 160"/>
                <a:gd name="T6" fmla="*/ 132 w 176"/>
                <a:gd name="T7" fmla="*/ 24 h 160"/>
                <a:gd name="T8" fmla="*/ 112 w 176"/>
                <a:gd name="T9" fmla="*/ 20 h 160"/>
                <a:gd name="T10" fmla="*/ 108 w 176"/>
                <a:gd name="T11" fmla="*/ 0 h 160"/>
                <a:gd name="T12" fmla="*/ 104 w 176"/>
                <a:gd name="T13" fmla="*/ 20 h 160"/>
                <a:gd name="T14" fmla="*/ 84 w 176"/>
                <a:gd name="T15" fmla="*/ 24 h 160"/>
                <a:gd name="T16" fmla="*/ 160 w 176"/>
                <a:gd name="T17" fmla="*/ 133 h 160"/>
                <a:gd name="T18" fmla="*/ 176 w 176"/>
                <a:gd name="T19" fmla="*/ 61 h 160"/>
                <a:gd name="T20" fmla="*/ 176 w 176"/>
                <a:gd name="T21" fmla="*/ 60 h 160"/>
                <a:gd name="T22" fmla="*/ 44 w 176"/>
                <a:gd name="T23" fmla="*/ 56 h 160"/>
                <a:gd name="T24" fmla="*/ 38 w 176"/>
                <a:gd name="T25" fmla="*/ 35 h 160"/>
                <a:gd name="T26" fmla="*/ 4 w 176"/>
                <a:gd name="T27" fmla="*/ 32 h 160"/>
                <a:gd name="T28" fmla="*/ 4 w 176"/>
                <a:gd name="T29" fmla="*/ 40 h 160"/>
                <a:gd name="T30" fmla="*/ 56 w 176"/>
                <a:gd name="T31" fmla="*/ 133 h 160"/>
                <a:gd name="T32" fmla="*/ 58 w 176"/>
                <a:gd name="T33" fmla="*/ 136 h 160"/>
                <a:gd name="T34" fmla="*/ 72 w 176"/>
                <a:gd name="T35" fmla="*/ 160 h 160"/>
                <a:gd name="T36" fmla="*/ 86 w 176"/>
                <a:gd name="T37" fmla="*/ 136 h 160"/>
                <a:gd name="T38" fmla="*/ 128 w 176"/>
                <a:gd name="T39" fmla="*/ 144 h 160"/>
                <a:gd name="T40" fmla="*/ 160 w 176"/>
                <a:gd name="T41" fmla="*/ 144 h 160"/>
                <a:gd name="T42" fmla="*/ 160 w 176"/>
                <a:gd name="T43" fmla="*/ 133 h 160"/>
                <a:gd name="T44" fmla="*/ 167 w 176"/>
                <a:gd name="T45" fmla="*/ 64 h 160"/>
                <a:gd name="T46" fmla="*/ 142 w 176"/>
                <a:gd name="T47" fmla="*/ 80 h 160"/>
                <a:gd name="T48" fmla="*/ 46 w 176"/>
                <a:gd name="T49" fmla="*/ 64 h 160"/>
                <a:gd name="T50" fmla="*/ 74 w 176"/>
                <a:gd name="T51" fmla="*/ 80 h 160"/>
                <a:gd name="T52" fmla="*/ 46 w 176"/>
                <a:gd name="T53" fmla="*/ 64 h 160"/>
                <a:gd name="T54" fmla="*/ 52 w 176"/>
                <a:gd name="T55" fmla="*/ 88 h 160"/>
                <a:gd name="T56" fmla="*/ 77 w 176"/>
                <a:gd name="T57" fmla="*/ 104 h 160"/>
                <a:gd name="T58" fmla="*/ 59 w 176"/>
                <a:gd name="T59" fmla="*/ 112 h 160"/>
                <a:gd name="T60" fmla="*/ 80 w 176"/>
                <a:gd name="T61" fmla="*/ 128 h 160"/>
                <a:gd name="T62" fmla="*/ 59 w 176"/>
                <a:gd name="T63" fmla="*/ 112 h 160"/>
                <a:gd name="T64" fmla="*/ 64 w 176"/>
                <a:gd name="T65" fmla="*/ 144 h 160"/>
                <a:gd name="T66" fmla="*/ 80 w 176"/>
                <a:gd name="T67" fmla="*/ 144 h 160"/>
                <a:gd name="T68" fmla="*/ 104 w 176"/>
                <a:gd name="T69" fmla="*/ 128 h 160"/>
                <a:gd name="T70" fmla="*/ 86 w 176"/>
                <a:gd name="T71" fmla="*/ 112 h 160"/>
                <a:gd name="T72" fmla="*/ 104 w 176"/>
                <a:gd name="T73" fmla="*/ 128 h 160"/>
                <a:gd name="T74" fmla="*/ 85 w 176"/>
                <a:gd name="T75" fmla="*/ 104 h 160"/>
                <a:gd name="T76" fmla="*/ 104 w 176"/>
                <a:gd name="T77" fmla="*/ 88 h 160"/>
                <a:gd name="T78" fmla="*/ 104 w 176"/>
                <a:gd name="T79" fmla="*/ 80 h 160"/>
                <a:gd name="T80" fmla="*/ 80 w 176"/>
                <a:gd name="T81" fmla="*/ 64 h 160"/>
                <a:gd name="T82" fmla="*/ 104 w 176"/>
                <a:gd name="T83" fmla="*/ 80 h 160"/>
                <a:gd name="T84" fmla="*/ 112 w 176"/>
                <a:gd name="T85" fmla="*/ 128 h 160"/>
                <a:gd name="T86" fmla="*/ 130 w 176"/>
                <a:gd name="T87" fmla="*/ 112 h 160"/>
                <a:gd name="T88" fmla="*/ 131 w 176"/>
                <a:gd name="T89" fmla="*/ 104 h 160"/>
                <a:gd name="T90" fmla="*/ 112 w 176"/>
                <a:gd name="T91" fmla="*/ 88 h 160"/>
                <a:gd name="T92" fmla="*/ 131 w 176"/>
                <a:gd name="T93" fmla="*/ 104 h 160"/>
                <a:gd name="T94" fmla="*/ 112 w 176"/>
                <a:gd name="T95" fmla="*/ 80 h 160"/>
                <a:gd name="T96" fmla="*/ 136 w 176"/>
                <a:gd name="T97" fmla="*/ 64 h 160"/>
                <a:gd name="T98" fmla="*/ 144 w 176"/>
                <a:gd name="T99" fmla="*/ 152 h 160"/>
                <a:gd name="T100" fmla="*/ 144 w 176"/>
                <a:gd name="T101" fmla="*/ 136 h 160"/>
                <a:gd name="T102" fmla="*/ 144 w 176"/>
                <a:gd name="T103" fmla="*/ 152 h 160"/>
                <a:gd name="T104" fmla="*/ 136 w 176"/>
                <a:gd name="T105" fmla="*/ 128 h 160"/>
                <a:gd name="T106" fmla="*/ 156 w 176"/>
                <a:gd name="T107" fmla="*/ 112 h 160"/>
                <a:gd name="T108" fmla="*/ 139 w 176"/>
                <a:gd name="T109" fmla="*/ 104 h 160"/>
                <a:gd name="T110" fmla="*/ 162 w 176"/>
                <a:gd name="T111" fmla="*/ 88 h 160"/>
                <a:gd name="T112" fmla="*/ 139 w 176"/>
                <a:gd name="T113" fmla="*/ 10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60">
                  <a:moveTo>
                    <a:pt x="88" y="28"/>
                  </a:moveTo>
                  <a:cubicBezTo>
                    <a:pt x="104" y="28"/>
                    <a:pt x="104" y="28"/>
                    <a:pt x="104" y="28"/>
                  </a:cubicBezTo>
                  <a:cubicBezTo>
                    <a:pt x="104" y="44"/>
                    <a:pt x="104" y="44"/>
                    <a:pt x="104" y="44"/>
                  </a:cubicBezTo>
                  <a:cubicBezTo>
                    <a:pt x="104" y="46"/>
                    <a:pt x="106" y="48"/>
                    <a:pt x="108" y="48"/>
                  </a:cubicBezTo>
                  <a:cubicBezTo>
                    <a:pt x="110" y="48"/>
                    <a:pt x="112" y="46"/>
                    <a:pt x="112" y="44"/>
                  </a:cubicBezTo>
                  <a:cubicBezTo>
                    <a:pt x="112" y="28"/>
                    <a:pt x="112" y="28"/>
                    <a:pt x="112" y="28"/>
                  </a:cubicBezTo>
                  <a:cubicBezTo>
                    <a:pt x="128" y="28"/>
                    <a:pt x="128" y="28"/>
                    <a:pt x="128" y="28"/>
                  </a:cubicBezTo>
                  <a:cubicBezTo>
                    <a:pt x="130" y="28"/>
                    <a:pt x="132" y="26"/>
                    <a:pt x="132" y="24"/>
                  </a:cubicBezTo>
                  <a:cubicBezTo>
                    <a:pt x="132" y="22"/>
                    <a:pt x="130" y="20"/>
                    <a:pt x="128" y="20"/>
                  </a:cubicBezTo>
                  <a:cubicBezTo>
                    <a:pt x="112" y="20"/>
                    <a:pt x="112" y="20"/>
                    <a:pt x="112" y="20"/>
                  </a:cubicBezTo>
                  <a:cubicBezTo>
                    <a:pt x="112" y="4"/>
                    <a:pt x="112" y="4"/>
                    <a:pt x="112" y="4"/>
                  </a:cubicBezTo>
                  <a:cubicBezTo>
                    <a:pt x="112" y="2"/>
                    <a:pt x="110" y="0"/>
                    <a:pt x="108" y="0"/>
                  </a:cubicBezTo>
                  <a:cubicBezTo>
                    <a:pt x="106" y="0"/>
                    <a:pt x="104" y="2"/>
                    <a:pt x="104" y="4"/>
                  </a:cubicBezTo>
                  <a:cubicBezTo>
                    <a:pt x="104" y="20"/>
                    <a:pt x="104" y="20"/>
                    <a:pt x="104" y="20"/>
                  </a:cubicBezTo>
                  <a:cubicBezTo>
                    <a:pt x="88" y="20"/>
                    <a:pt x="88" y="20"/>
                    <a:pt x="88" y="20"/>
                  </a:cubicBezTo>
                  <a:cubicBezTo>
                    <a:pt x="86" y="20"/>
                    <a:pt x="84" y="22"/>
                    <a:pt x="84" y="24"/>
                  </a:cubicBezTo>
                  <a:cubicBezTo>
                    <a:pt x="84" y="26"/>
                    <a:pt x="86" y="28"/>
                    <a:pt x="88" y="28"/>
                  </a:cubicBezTo>
                  <a:moveTo>
                    <a:pt x="160" y="133"/>
                  </a:moveTo>
                  <a:cubicBezTo>
                    <a:pt x="160" y="133"/>
                    <a:pt x="160" y="133"/>
                    <a:pt x="160" y="133"/>
                  </a:cubicBezTo>
                  <a:cubicBezTo>
                    <a:pt x="176" y="61"/>
                    <a:pt x="176" y="61"/>
                    <a:pt x="176" y="61"/>
                  </a:cubicBezTo>
                  <a:cubicBezTo>
                    <a:pt x="176" y="61"/>
                    <a:pt x="176" y="61"/>
                    <a:pt x="176" y="61"/>
                  </a:cubicBezTo>
                  <a:cubicBezTo>
                    <a:pt x="176" y="61"/>
                    <a:pt x="176" y="60"/>
                    <a:pt x="176" y="60"/>
                  </a:cubicBezTo>
                  <a:cubicBezTo>
                    <a:pt x="176" y="58"/>
                    <a:pt x="174" y="56"/>
                    <a:pt x="172" y="56"/>
                  </a:cubicBezTo>
                  <a:cubicBezTo>
                    <a:pt x="44" y="56"/>
                    <a:pt x="44" y="56"/>
                    <a:pt x="44" y="56"/>
                  </a:cubicBezTo>
                  <a:cubicBezTo>
                    <a:pt x="38" y="35"/>
                    <a:pt x="38" y="35"/>
                    <a:pt x="38" y="35"/>
                  </a:cubicBezTo>
                  <a:cubicBezTo>
                    <a:pt x="38" y="35"/>
                    <a:pt x="38" y="35"/>
                    <a:pt x="38" y="35"/>
                  </a:cubicBezTo>
                  <a:cubicBezTo>
                    <a:pt x="38" y="33"/>
                    <a:pt x="36" y="32"/>
                    <a:pt x="34" y="32"/>
                  </a:cubicBezTo>
                  <a:cubicBezTo>
                    <a:pt x="4" y="32"/>
                    <a:pt x="4" y="32"/>
                    <a:pt x="4" y="32"/>
                  </a:cubicBezTo>
                  <a:cubicBezTo>
                    <a:pt x="2" y="32"/>
                    <a:pt x="0" y="34"/>
                    <a:pt x="0" y="36"/>
                  </a:cubicBezTo>
                  <a:cubicBezTo>
                    <a:pt x="0" y="38"/>
                    <a:pt x="2" y="40"/>
                    <a:pt x="4" y="40"/>
                  </a:cubicBezTo>
                  <a:cubicBezTo>
                    <a:pt x="31" y="40"/>
                    <a:pt x="31" y="40"/>
                    <a:pt x="31" y="40"/>
                  </a:cubicBezTo>
                  <a:cubicBezTo>
                    <a:pt x="56" y="133"/>
                    <a:pt x="56" y="133"/>
                    <a:pt x="56" y="133"/>
                  </a:cubicBezTo>
                  <a:cubicBezTo>
                    <a:pt x="56" y="133"/>
                    <a:pt x="56" y="133"/>
                    <a:pt x="56" y="133"/>
                  </a:cubicBezTo>
                  <a:cubicBezTo>
                    <a:pt x="57" y="134"/>
                    <a:pt x="57" y="135"/>
                    <a:pt x="58" y="136"/>
                  </a:cubicBezTo>
                  <a:cubicBezTo>
                    <a:pt x="57" y="138"/>
                    <a:pt x="56" y="141"/>
                    <a:pt x="56" y="144"/>
                  </a:cubicBezTo>
                  <a:cubicBezTo>
                    <a:pt x="56" y="153"/>
                    <a:pt x="63" y="160"/>
                    <a:pt x="72" y="160"/>
                  </a:cubicBezTo>
                  <a:cubicBezTo>
                    <a:pt x="81" y="160"/>
                    <a:pt x="88" y="153"/>
                    <a:pt x="88" y="144"/>
                  </a:cubicBezTo>
                  <a:cubicBezTo>
                    <a:pt x="88" y="141"/>
                    <a:pt x="87" y="138"/>
                    <a:pt x="86" y="136"/>
                  </a:cubicBezTo>
                  <a:cubicBezTo>
                    <a:pt x="130" y="136"/>
                    <a:pt x="130" y="136"/>
                    <a:pt x="130" y="136"/>
                  </a:cubicBezTo>
                  <a:cubicBezTo>
                    <a:pt x="129" y="138"/>
                    <a:pt x="128" y="141"/>
                    <a:pt x="128" y="144"/>
                  </a:cubicBezTo>
                  <a:cubicBezTo>
                    <a:pt x="128" y="153"/>
                    <a:pt x="135" y="160"/>
                    <a:pt x="144" y="160"/>
                  </a:cubicBezTo>
                  <a:cubicBezTo>
                    <a:pt x="153" y="160"/>
                    <a:pt x="160" y="153"/>
                    <a:pt x="160" y="144"/>
                  </a:cubicBezTo>
                  <a:cubicBezTo>
                    <a:pt x="160" y="141"/>
                    <a:pt x="159" y="138"/>
                    <a:pt x="158" y="136"/>
                  </a:cubicBezTo>
                  <a:cubicBezTo>
                    <a:pt x="159" y="135"/>
                    <a:pt x="160" y="134"/>
                    <a:pt x="160" y="133"/>
                  </a:cubicBezTo>
                  <a:moveTo>
                    <a:pt x="144" y="64"/>
                  </a:moveTo>
                  <a:cubicBezTo>
                    <a:pt x="167" y="64"/>
                    <a:pt x="167" y="64"/>
                    <a:pt x="167" y="64"/>
                  </a:cubicBezTo>
                  <a:cubicBezTo>
                    <a:pt x="163" y="80"/>
                    <a:pt x="163" y="80"/>
                    <a:pt x="163" y="80"/>
                  </a:cubicBezTo>
                  <a:cubicBezTo>
                    <a:pt x="142" y="80"/>
                    <a:pt x="142" y="80"/>
                    <a:pt x="142" y="80"/>
                  </a:cubicBezTo>
                  <a:lnTo>
                    <a:pt x="144" y="64"/>
                  </a:lnTo>
                  <a:close/>
                  <a:moveTo>
                    <a:pt x="46" y="64"/>
                  </a:moveTo>
                  <a:cubicBezTo>
                    <a:pt x="72" y="64"/>
                    <a:pt x="72" y="64"/>
                    <a:pt x="72" y="64"/>
                  </a:cubicBezTo>
                  <a:cubicBezTo>
                    <a:pt x="74" y="80"/>
                    <a:pt x="74" y="80"/>
                    <a:pt x="74" y="80"/>
                  </a:cubicBezTo>
                  <a:cubicBezTo>
                    <a:pt x="50" y="80"/>
                    <a:pt x="50" y="80"/>
                    <a:pt x="50" y="80"/>
                  </a:cubicBezTo>
                  <a:lnTo>
                    <a:pt x="46" y="64"/>
                  </a:lnTo>
                  <a:close/>
                  <a:moveTo>
                    <a:pt x="57" y="104"/>
                  </a:moveTo>
                  <a:cubicBezTo>
                    <a:pt x="52" y="88"/>
                    <a:pt x="52" y="88"/>
                    <a:pt x="52" y="88"/>
                  </a:cubicBezTo>
                  <a:cubicBezTo>
                    <a:pt x="75" y="88"/>
                    <a:pt x="75" y="88"/>
                    <a:pt x="75" y="88"/>
                  </a:cubicBezTo>
                  <a:cubicBezTo>
                    <a:pt x="77" y="104"/>
                    <a:pt x="77" y="104"/>
                    <a:pt x="77" y="104"/>
                  </a:cubicBezTo>
                  <a:lnTo>
                    <a:pt x="57" y="104"/>
                  </a:lnTo>
                  <a:close/>
                  <a:moveTo>
                    <a:pt x="59" y="112"/>
                  </a:moveTo>
                  <a:cubicBezTo>
                    <a:pt x="78" y="112"/>
                    <a:pt x="78" y="112"/>
                    <a:pt x="78" y="112"/>
                  </a:cubicBezTo>
                  <a:cubicBezTo>
                    <a:pt x="80" y="128"/>
                    <a:pt x="80" y="128"/>
                    <a:pt x="80" y="128"/>
                  </a:cubicBezTo>
                  <a:cubicBezTo>
                    <a:pt x="63" y="128"/>
                    <a:pt x="63" y="128"/>
                    <a:pt x="63" y="128"/>
                  </a:cubicBezTo>
                  <a:lnTo>
                    <a:pt x="59" y="112"/>
                  </a:lnTo>
                  <a:close/>
                  <a:moveTo>
                    <a:pt x="72" y="152"/>
                  </a:moveTo>
                  <a:cubicBezTo>
                    <a:pt x="68" y="152"/>
                    <a:pt x="64" y="148"/>
                    <a:pt x="64" y="144"/>
                  </a:cubicBezTo>
                  <a:cubicBezTo>
                    <a:pt x="64" y="140"/>
                    <a:pt x="68" y="136"/>
                    <a:pt x="72" y="136"/>
                  </a:cubicBezTo>
                  <a:cubicBezTo>
                    <a:pt x="76" y="136"/>
                    <a:pt x="80" y="140"/>
                    <a:pt x="80" y="144"/>
                  </a:cubicBezTo>
                  <a:cubicBezTo>
                    <a:pt x="80" y="148"/>
                    <a:pt x="76" y="152"/>
                    <a:pt x="72" y="152"/>
                  </a:cubicBezTo>
                  <a:moveTo>
                    <a:pt x="104" y="128"/>
                  </a:moveTo>
                  <a:cubicBezTo>
                    <a:pt x="88" y="128"/>
                    <a:pt x="88" y="128"/>
                    <a:pt x="88" y="128"/>
                  </a:cubicBezTo>
                  <a:cubicBezTo>
                    <a:pt x="86" y="112"/>
                    <a:pt x="86" y="112"/>
                    <a:pt x="86" y="112"/>
                  </a:cubicBezTo>
                  <a:cubicBezTo>
                    <a:pt x="104" y="112"/>
                    <a:pt x="104" y="112"/>
                    <a:pt x="104" y="112"/>
                  </a:cubicBezTo>
                  <a:lnTo>
                    <a:pt x="104" y="128"/>
                  </a:lnTo>
                  <a:close/>
                  <a:moveTo>
                    <a:pt x="104" y="104"/>
                  </a:moveTo>
                  <a:cubicBezTo>
                    <a:pt x="85" y="104"/>
                    <a:pt x="85" y="104"/>
                    <a:pt x="85" y="104"/>
                  </a:cubicBezTo>
                  <a:cubicBezTo>
                    <a:pt x="83" y="88"/>
                    <a:pt x="83" y="88"/>
                    <a:pt x="83" y="88"/>
                  </a:cubicBezTo>
                  <a:cubicBezTo>
                    <a:pt x="104" y="88"/>
                    <a:pt x="104" y="88"/>
                    <a:pt x="104" y="88"/>
                  </a:cubicBezTo>
                  <a:lnTo>
                    <a:pt x="104" y="104"/>
                  </a:lnTo>
                  <a:close/>
                  <a:moveTo>
                    <a:pt x="104" y="80"/>
                  </a:moveTo>
                  <a:cubicBezTo>
                    <a:pt x="82" y="80"/>
                    <a:pt x="82" y="80"/>
                    <a:pt x="82" y="80"/>
                  </a:cubicBezTo>
                  <a:cubicBezTo>
                    <a:pt x="80" y="64"/>
                    <a:pt x="80" y="64"/>
                    <a:pt x="80" y="64"/>
                  </a:cubicBezTo>
                  <a:cubicBezTo>
                    <a:pt x="104" y="64"/>
                    <a:pt x="104" y="64"/>
                    <a:pt x="104" y="64"/>
                  </a:cubicBezTo>
                  <a:lnTo>
                    <a:pt x="104" y="80"/>
                  </a:lnTo>
                  <a:close/>
                  <a:moveTo>
                    <a:pt x="128" y="128"/>
                  </a:moveTo>
                  <a:cubicBezTo>
                    <a:pt x="112" y="128"/>
                    <a:pt x="112" y="128"/>
                    <a:pt x="112" y="128"/>
                  </a:cubicBezTo>
                  <a:cubicBezTo>
                    <a:pt x="112" y="112"/>
                    <a:pt x="112" y="112"/>
                    <a:pt x="112" y="112"/>
                  </a:cubicBezTo>
                  <a:cubicBezTo>
                    <a:pt x="130" y="112"/>
                    <a:pt x="130" y="112"/>
                    <a:pt x="130" y="112"/>
                  </a:cubicBezTo>
                  <a:lnTo>
                    <a:pt x="128" y="128"/>
                  </a:lnTo>
                  <a:close/>
                  <a:moveTo>
                    <a:pt x="131" y="104"/>
                  </a:moveTo>
                  <a:cubicBezTo>
                    <a:pt x="112" y="104"/>
                    <a:pt x="112" y="104"/>
                    <a:pt x="112" y="104"/>
                  </a:cubicBezTo>
                  <a:cubicBezTo>
                    <a:pt x="112" y="88"/>
                    <a:pt x="112" y="88"/>
                    <a:pt x="112" y="88"/>
                  </a:cubicBezTo>
                  <a:cubicBezTo>
                    <a:pt x="133" y="88"/>
                    <a:pt x="133" y="88"/>
                    <a:pt x="133" y="88"/>
                  </a:cubicBezTo>
                  <a:lnTo>
                    <a:pt x="131" y="104"/>
                  </a:lnTo>
                  <a:close/>
                  <a:moveTo>
                    <a:pt x="134" y="80"/>
                  </a:moveTo>
                  <a:cubicBezTo>
                    <a:pt x="112" y="80"/>
                    <a:pt x="112" y="80"/>
                    <a:pt x="112" y="80"/>
                  </a:cubicBezTo>
                  <a:cubicBezTo>
                    <a:pt x="112" y="64"/>
                    <a:pt x="112" y="64"/>
                    <a:pt x="112" y="64"/>
                  </a:cubicBezTo>
                  <a:cubicBezTo>
                    <a:pt x="136" y="64"/>
                    <a:pt x="136" y="64"/>
                    <a:pt x="136" y="64"/>
                  </a:cubicBezTo>
                  <a:lnTo>
                    <a:pt x="134" y="80"/>
                  </a:lnTo>
                  <a:close/>
                  <a:moveTo>
                    <a:pt x="144" y="152"/>
                  </a:moveTo>
                  <a:cubicBezTo>
                    <a:pt x="140" y="152"/>
                    <a:pt x="136" y="148"/>
                    <a:pt x="136" y="144"/>
                  </a:cubicBezTo>
                  <a:cubicBezTo>
                    <a:pt x="136" y="140"/>
                    <a:pt x="140" y="136"/>
                    <a:pt x="144" y="136"/>
                  </a:cubicBezTo>
                  <a:cubicBezTo>
                    <a:pt x="148" y="136"/>
                    <a:pt x="152" y="140"/>
                    <a:pt x="152" y="144"/>
                  </a:cubicBezTo>
                  <a:cubicBezTo>
                    <a:pt x="152" y="148"/>
                    <a:pt x="148" y="152"/>
                    <a:pt x="144" y="152"/>
                  </a:cubicBezTo>
                  <a:moveTo>
                    <a:pt x="153" y="128"/>
                  </a:moveTo>
                  <a:cubicBezTo>
                    <a:pt x="136" y="128"/>
                    <a:pt x="136" y="128"/>
                    <a:pt x="136" y="128"/>
                  </a:cubicBezTo>
                  <a:cubicBezTo>
                    <a:pt x="138" y="112"/>
                    <a:pt x="138" y="112"/>
                    <a:pt x="138" y="112"/>
                  </a:cubicBezTo>
                  <a:cubicBezTo>
                    <a:pt x="156" y="112"/>
                    <a:pt x="156" y="112"/>
                    <a:pt x="156" y="112"/>
                  </a:cubicBezTo>
                  <a:lnTo>
                    <a:pt x="153" y="128"/>
                  </a:lnTo>
                  <a:close/>
                  <a:moveTo>
                    <a:pt x="139" y="104"/>
                  </a:moveTo>
                  <a:cubicBezTo>
                    <a:pt x="141" y="88"/>
                    <a:pt x="141" y="88"/>
                    <a:pt x="141" y="88"/>
                  </a:cubicBezTo>
                  <a:cubicBezTo>
                    <a:pt x="162" y="88"/>
                    <a:pt x="162" y="88"/>
                    <a:pt x="162" y="88"/>
                  </a:cubicBezTo>
                  <a:cubicBezTo>
                    <a:pt x="158" y="104"/>
                    <a:pt x="158" y="104"/>
                    <a:pt x="158" y="104"/>
                  </a:cubicBezTo>
                  <a:lnTo>
                    <a:pt x="139" y="104"/>
                  </a:lnTo>
                  <a:close/>
                </a:path>
              </a:pathLst>
            </a:custGeom>
            <a:solidFill>
              <a:schemeClr val="bg1"/>
            </a:solidFill>
            <a:ln>
              <a:noFill/>
            </a:ln>
            <a:extLst/>
          </p:spPr>
          <p:txBody>
            <a:bodyPr anchor="ctr"/>
            <a:lstStyle/>
            <a:p>
              <a:pPr algn="ctr"/>
              <a:endParaRPr>
                <a:cs typeface="+mn-ea"/>
                <a:sym typeface="+mn-lt"/>
              </a:endParaRPr>
            </a:p>
          </p:txBody>
        </p:sp>
      </p:grpSp>
      <p:sp>
        <p:nvSpPr>
          <p:cNvPr id="6" name="i$1íḑé"/>
          <p:cNvSpPr txBox="1"/>
          <p:nvPr/>
        </p:nvSpPr>
        <p:spPr>
          <a:xfrm>
            <a:off x="751665" y="4627948"/>
            <a:ext cx="2640371" cy="600164"/>
          </a:xfrm>
          <a:prstGeom prst="rect">
            <a:avLst/>
          </a:prstGeom>
          <a:noFill/>
        </p:spPr>
        <p:txBody>
          <a:bodyPr wrap="square">
            <a:normAutofit fontScale="92500"/>
          </a:bodyPr>
          <a:lstStyle/>
          <a:p>
            <a:pPr algn="ctr">
              <a:lnSpc>
                <a:spcPct val="120000"/>
              </a:lnSpc>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sp>
        <p:nvSpPr>
          <p:cNvPr id="7" name="ï$ḻíḍê"/>
          <p:cNvSpPr txBox="1"/>
          <p:nvPr/>
        </p:nvSpPr>
        <p:spPr>
          <a:xfrm>
            <a:off x="751665" y="4234559"/>
            <a:ext cx="2640372" cy="393389"/>
          </a:xfrm>
          <a:prstGeom prst="rect">
            <a:avLst/>
          </a:prstGeom>
          <a:noFill/>
        </p:spPr>
        <p:txBody>
          <a:bodyPr wrap="none">
            <a:normAutofit/>
          </a:bodyPr>
          <a:lstStyle/>
          <a:p>
            <a:pPr algn="ctr"/>
            <a:r>
              <a:rPr lang="zh-CN" altLang="en-US" b="1" dirty="0" smtClean="0">
                <a:cs typeface="+mn-ea"/>
                <a:sym typeface="+mn-lt"/>
              </a:rPr>
              <a:t>输入标题</a:t>
            </a:r>
            <a:endParaRPr lang="zh-CN" altLang="en-US" b="1" dirty="0">
              <a:cs typeface="+mn-ea"/>
              <a:sym typeface="+mn-lt"/>
            </a:endParaRPr>
          </a:p>
        </p:txBody>
      </p:sp>
      <p:sp>
        <p:nvSpPr>
          <p:cNvPr id="8" name="ïṩ1íḑé"/>
          <p:cNvSpPr txBox="1"/>
          <p:nvPr/>
        </p:nvSpPr>
        <p:spPr>
          <a:xfrm>
            <a:off x="3436659" y="4627948"/>
            <a:ext cx="2640371" cy="600164"/>
          </a:xfrm>
          <a:prstGeom prst="rect">
            <a:avLst/>
          </a:prstGeom>
          <a:noFill/>
        </p:spPr>
        <p:txBody>
          <a:bodyPr wrap="square">
            <a:normAutofit fontScale="92500"/>
          </a:bodyPr>
          <a:lstStyle/>
          <a:p>
            <a:pPr algn="ctr">
              <a:lnSpc>
                <a:spcPct val="120000"/>
              </a:lnSpc>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sp>
        <p:nvSpPr>
          <p:cNvPr id="9" name="íŝḷîdè"/>
          <p:cNvSpPr txBox="1"/>
          <p:nvPr/>
        </p:nvSpPr>
        <p:spPr>
          <a:xfrm>
            <a:off x="3436659" y="4234559"/>
            <a:ext cx="2640372" cy="393389"/>
          </a:xfrm>
          <a:prstGeom prst="rect">
            <a:avLst/>
          </a:prstGeom>
          <a:noFill/>
        </p:spPr>
        <p:txBody>
          <a:bodyPr wrap="none">
            <a:normAutofit/>
          </a:bodyPr>
          <a:lstStyle/>
          <a:p>
            <a:pPr algn="ctr"/>
            <a:r>
              <a:rPr lang="zh-CN" altLang="en-US" b="1" dirty="0" smtClean="0">
                <a:cs typeface="+mn-ea"/>
                <a:sym typeface="+mn-lt"/>
              </a:rPr>
              <a:t>输入标题</a:t>
            </a:r>
            <a:endParaRPr lang="zh-CN" altLang="en-US" b="1" dirty="0">
              <a:cs typeface="+mn-ea"/>
              <a:sym typeface="+mn-lt"/>
            </a:endParaRPr>
          </a:p>
        </p:txBody>
      </p:sp>
      <p:sp>
        <p:nvSpPr>
          <p:cNvPr id="10" name="íSliḋé"/>
          <p:cNvSpPr txBox="1"/>
          <p:nvPr/>
        </p:nvSpPr>
        <p:spPr>
          <a:xfrm>
            <a:off x="6121653" y="4627948"/>
            <a:ext cx="2640371" cy="600164"/>
          </a:xfrm>
          <a:prstGeom prst="rect">
            <a:avLst/>
          </a:prstGeom>
          <a:noFill/>
        </p:spPr>
        <p:txBody>
          <a:bodyPr wrap="square">
            <a:normAutofit fontScale="92500"/>
          </a:bodyPr>
          <a:lstStyle/>
          <a:p>
            <a:pPr algn="ctr">
              <a:lnSpc>
                <a:spcPct val="120000"/>
              </a:lnSpc>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sp>
        <p:nvSpPr>
          <p:cNvPr id="11" name="í$liďe"/>
          <p:cNvSpPr txBox="1"/>
          <p:nvPr/>
        </p:nvSpPr>
        <p:spPr>
          <a:xfrm>
            <a:off x="6121653" y="4234559"/>
            <a:ext cx="2640372" cy="393389"/>
          </a:xfrm>
          <a:prstGeom prst="rect">
            <a:avLst/>
          </a:prstGeom>
          <a:noFill/>
        </p:spPr>
        <p:txBody>
          <a:bodyPr wrap="none">
            <a:normAutofit/>
          </a:bodyPr>
          <a:lstStyle/>
          <a:p>
            <a:pPr algn="ctr"/>
            <a:r>
              <a:rPr lang="zh-CN" altLang="en-US" b="1" dirty="0" smtClean="0">
                <a:cs typeface="+mn-ea"/>
                <a:sym typeface="+mn-lt"/>
              </a:rPr>
              <a:t>输入标题</a:t>
            </a:r>
            <a:endParaRPr lang="zh-CN" altLang="en-US" b="1" dirty="0">
              <a:cs typeface="+mn-ea"/>
              <a:sym typeface="+mn-lt"/>
            </a:endParaRPr>
          </a:p>
        </p:txBody>
      </p:sp>
      <p:sp>
        <p:nvSpPr>
          <p:cNvPr id="12" name="íś1íḍe"/>
          <p:cNvSpPr txBox="1"/>
          <p:nvPr/>
        </p:nvSpPr>
        <p:spPr>
          <a:xfrm>
            <a:off x="8806647" y="4627948"/>
            <a:ext cx="2640371" cy="600164"/>
          </a:xfrm>
          <a:prstGeom prst="rect">
            <a:avLst/>
          </a:prstGeom>
          <a:noFill/>
        </p:spPr>
        <p:txBody>
          <a:bodyPr wrap="square">
            <a:normAutofit fontScale="92500"/>
          </a:bodyPr>
          <a:lstStyle/>
          <a:p>
            <a:pPr algn="ctr">
              <a:lnSpc>
                <a:spcPct val="120000"/>
              </a:lnSpc>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sp>
        <p:nvSpPr>
          <p:cNvPr id="13" name="ïṩľiḑe"/>
          <p:cNvSpPr txBox="1"/>
          <p:nvPr/>
        </p:nvSpPr>
        <p:spPr>
          <a:xfrm>
            <a:off x="8806647" y="4234559"/>
            <a:ext cx="2640372" cy="393389"/>
          </a:xfrm>
          <a:prstGeom prst="rect">
            <a:avLst/>
          </a:prstGeom>
          <a:noFill/>
        </p:spPr>
        <p:txBody>
          <a:bodyPr wrap="none">
            <a:normAutofit/>
          </a:bodyPr>
          <a:lstStyle/>
          <a:p>
            <a:pPr algn="ctr"/>
            <a:r>
              <a:rPr lang="zh-CN" altLang="en-US" b="1" dirty="0" smtClean="0">
                <a:cs typeface="+mn-ea"/>
                <a:sym typeface="+mn-lt"/>
              </a:rPr>
              <a:t>输入标题</a:t>
            </a:r>
            <a:endParaRPr lang="zh-CN" altLang="en-US" b="1" dirty="0">
              <a:cs typeface="+mn-ea"/>
              <a:sym typeface="+mn-lt"/>
            </a:endParaRPr>
          </a:p>
        </p:txBody>
      </p:sp>
      <p:grpSp>
        <p:nvGrpSpPr>
          <p:cNvPr id="14" name="iṧļïḑé"/>
          <p:cNvGrpSpPr/>
          <p:nvPr/>
        </p:nvGrpSpPr>
        <p:grpSpPr>
          <a:xfrm>
            <a:off x="3809909" y="1944000"/>
            <a:ext cx="1893873" cy="1895504"/>
            <a:chOff x="3890061" y="1882667"/>
            <a:chExt cx="1893873" cy="1895504"/>
          </a:xfrm>
        </p:grpSpPr>
        <p:grpSp>
          <p:nvGrpSpPr>
            <p:cNvPr id="25" name="ïsļîḓé"/>
            <p:cNvGrpSpPr/>
            <p:nvPr/>
          </p:nvGrpSpPr>
          <p:grpSpPr>
            <a:xfrm>
              <a:off x="3890061" y="1882667"/>
              <a:ext cx="1893873" cy="1895504"/>
              <a:chOff x="3859987" y="1882666"/>
              <a:chExt cx="1893873" cy="1895504"/>
            </a:xfrm>
            <a:solidFill>
              <a:schemeClr val="accent3">
                <a:alpha val="41000"/>
              </a:schemeClr>
            </a:solidFill>
          </p:grpSpPr>
          <p:sp>
            <p:nvSpPr>
              <p:cNvPr id="27" name="ï$ḻiḓê"/>
              <p:cNvSpPr/>
              <p:nvPr/>
            </p:nvSpPr>
            <p:spPr>
              <a:xfrm>
                <a:off x="4066261" y="1965197"/>
                <a:ext cx="1523869" cy="1523869"/>
              </a:xfrm>
              <a:prstGeom prst="ellipse">
                <a:avLst/>
              </a:prstGeom>
              <a:solidFill>
                <a:schemeClr val="accent3">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8" name="íṩlîdé"/>
              <p:cNvSpPr/>
              <p:nvPr/>
            </p:nvSpPr>
            <p:spPr>
              <a:xfrm>
                <a:off x="4716136" y="1882666"/>
                <a:ext cx="922997" cy="92299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9" name="íṧḻíde"/>
              <p:cNvSpPr/>
              <p:nvPr/>
            </p:nvSpPr>
            <p:spPr>
              <a:xfrm>
                <a:off x="3859987" y="2649356"/>
                <a:ext cx="1128814" cy="11288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0" name="îşļïďè"/>
              <p:cNvSpPr/>
              <p:nvPr/>
            </p:nvSpPr>
            <p:spPr>
              <a:xfrm>
                <a:off x="5166081" y="3008397"/>
                <a:ext cx="587779" cy="5877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26" name="îşľîḓé"/>
            <p:cNvSpPr/>
            <p:nvPr/>
          </p:nvSpPr>
          <p:spPr bwMode="auto">
            <a:xfrm>
              <a:off x="4576600" y="2507109"/>
              <a:ext cx="520795" cy="646620"/>
            </a:xfrm>
            <a:custGeom>
              <a:avLst/>
              <a:gdLst>
                <a:gd name="T0" fmla="*/ 84 w 144"/>
                <a:gd name="T1" fmla="*/ 132 h 176"/>
                <a:gd name="T2" fmla="*/ 36 w 144"/>
                <a:gd name="T3" fmla="*/ 132 h 176"/>
                <a:gd name="T4" fmla="*/ 32 w 144"/>
                <a:gd name="T5" fmla="*/ 136 h 176"/>
                <a:gd name="T6" fmla="*/ 36 w 144"/>
                <a:gd name="T7" fmla="*/ 140 h 176"/>
                <a:gd name="T8" fmla="*/ 84 w 144"/>
                <a:gd name="T9" fmla="*/ 140 h 176"/>
                <a:gd name="T10" fmla="*/ 88 w 144"/>
                <a:gd name="T11" fmla="*/ 136 h 176"/>
                <a:gd name="T12" fmla="*/ 84 w 144"/>
                <a:gd name="T13" fmla="*/ 132 h 176"/>
                <a:gd name="T14" fmla="*/ 36 w 144"/>
                <a:gd name="T15" fmla="*/ 44 h 176"/>
                <a:gd name="T16" fmla="*/ 56 w 144"/>
                <a:gd name="T17" fmla="*/ 44 h 176"/>
                <a:gd name="T18" fmla="*/ 60 w 144"/>
                <a:gd name="T19" fmla="*/ 40 h 176"/>
                <a:gd name="T20" fmla="*/ 56 w 144"/>
                <a:gd name="T21" fmla="*/ 36 h 176"/>
                <a:gd name="T22" fmla="*/ 36 w 144"/>
                <a:gd name="T23" fmla="*/ 36 h 176"/>
                <a:gd name="T24" fmla="*/ 32 w 144"/>
                <a:gd name="T25" fmla="*/ 40 h 176"/>
                <a:gd name="T26" fmla="*/ 36 w 144"/>
                <a:gd name="T27" fmla="*/ 44 h 176"/>
                <a:gd name="T28" fmla="*/ 108 w 144"/>
                <a:gd name="T29" fmla="*/ 100 h 176"/>
                <a:gd name="T30" fmla="*/ 36 w 144"/>
                <a:gd name="T31" fmla="*/ 100 h 176"/>
                <a:gd name="T32" fmla="*/ 32 w 144"/>
                <a:gd name="T33" fmla="*/ 104 h 176"/>
                <a:gd name="T34" fmla="*/ 36 w 144"/>
                <a:gd name="T35" fmla="*/ 108 h 176"/>
                <a:gd name="T36" fmla="*/ 108 w 144"/>
                <a:gd name="T37" fmla="*/ 108 h 176"/>
                <a:gd name="T38" fmla="*/ 112 w 144"/>
                <a:gd name="T39" fmla="*/ 104 h 176"/>
                <a:gd name="T40" fmla="*/ 108 w 144"/>
                <a:gd name="T41" fmla="*/ 100 h 176"/>
                <a:gd name="T42" fmla="*/ 32 w 144"/>
                <a:gd name="T43" fmla="*/ 72 h 176"/>
                <a:gd name="T44" fmla="*/ 36 w 144"/>
                <a:gd name="T45" fmla="*/ 76 h 176"/>
                <a:gd name="T46" fmla="*/ 108 w 144"/>
                <a:gd name="T47" fmla="*/ 76 h 176"/>
                <a:gd name="T48" fmla="*/ 112 w 144"/>
                <a:gd name="T49" fmla="*/ 72 h 176"/>
                <a:gd name="T50" fmla="*/ 108 w 144"/>
                <a:gd name="T51" fmla="*/ 68 h 176"/>
                <a:gd name="T52" fmla="*/ 36 w 144"/>
                <a:gd name="T53" fmla="*/ 68 h 176"/>
                <a:gd name="T54" fmla="*/ 32 w 144"/>
                <a:gd name="T55" fmla="*/ 72 h 176"/>
                <a:gd name="T56" fmla="*/ 104 w 144"/>
                <a:gd name="T57" fmla="*/ 0 h 176"/>
                <a:gd name="T58" fmla="*/ 16 w 144"/>
                <a:gd name="T59" fmla="*/ 0 h 176"/>
                <a:gd name="T60" fmla="*/ 0 w 144"/>
                <a:gd name="T61" fmla="*/ 16 h 176"/>
                <a:gd name="T62" fmla="*/ 0 w 144"/>
                <a:gd name="T63" fmla="*/ 160 h 176"/>
                <a:gd name="T64" fmla="*/ 16 w 144"/>
                <a:gd name="T65" fmla="*/ 176 h 176"/>
                <a:gd name="T66" fmla="*/ 128 w 144"/>
                <a:gd name="T67" fmla="*/ 176 h 176"/>
                <a:gd name="T68" fmla="*/ 144 w 144"/>
                <a:gd name="T69" fmla="*/ 160 h 176"/>
                <a:gd name="T70" fmla="*/ 144 w 144"/>
                <a:gd name="T71" fmla="*/ 44 h 176"/>
                <a:gd name="T72" fmla="*/ 104 w 144"/>
                <a:gd name="T73" fmla="*/ 0 h 176"/>
                <a:gd name="T74" fmla="*/ 136 w 144"/>
                <a:gd name="T75" fmla="*/ 160 h 176"/>
                <a:gd name="T76" fmla="*/ 128 w 144"/>
                <a:gd name="T77" fmla="*/ 168 h 176"/>
                <a:gd name="T78" fmla="*/ 16 w 144"/>
                <a:gd name="T79" fmla="*/ 168 h 176"/>
                <a:gd name="T80" fmla="*/ 8 w 144"/>
                <a:gd name="T81" fmla="*/ 160 h 176"/>
                <a:gd name="T82" fmla="*/ 8 w 144"/>
                <a:gd name="T83" fmla="*/ 16 h 176"/>
                <a:gd name="T84" fmla="*/ 16 w 144"/>
                <a:gd name="T85" fmla="*/ 8 h 176"/>
                <a:gd name="T86" fmla="*/ 88 w 144"/>
                <a:gd name="T87" fmla="*/ 8 h 176"/>
                <a:gd name="T88" fmla="*/ 88 w 144"/>
                <a:gd name="T89" fmla="*/ 48 h 176"/>
                <a:gd name="T90" fmla="*/ 96 w 144"/>
                <a:gd name="T91" fmla="*/ 56 h 176"/>
                <a:gd name="T92" fmla="*/ 136 w 144"/>
                <a:gd name="T93" fmla="*/ 56 h 176"/>
                <a:gd name="T94" fmla="*/ 136 w 144"/>
                <a:gd name="T95" fmla="*/ 160 h 176"/>
                <a:gd name="T96" fmla="*/ 96 w 144"/>
                <a:gd name="T97" fmla="*/ 48 h 176"/>
                <a:gd name="T98" fmla="*/ 96 w 144"/>
                <a:gd name="T99" fmla="*/ 8 h 176"/>
                <a:gd name="T100" fmla="*/ 100 w 144"/>
                <a:gd name="T101" fmla="*/ 8 h 176"/>
                <a:gd name="T102" fmla="*/ 136 w 144"/>
                <a:gd name="T103" fmla="*/ 48 h 176"/>
                <a:gd name="T104" fmla="*/ 96 w 144"/>
                <a:gd name="T105"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 h="176">
                  <a:moveTo>
                    <a:pt x="84" y="132"/>
                  </a:moveTo>
                  <a:cubicBezTo>
                    <a:pt x="36" y="132"/>
                    <a:pt x="36" y="132"/>
                    <a:pt x="36" y="132"/>
                  </a:cubicBezTo>
                  <a:cubicBezTo>
                    <a:pt x="34" y="132"/>
                    <a:pt x="32" y="134"/>
                    <a:pt x="32" y="136"/>
                  </a:cubicBezTo>
                  <a:cubicBezTo>
                    <a:pt x="32" y="138"/>
                    <a:pt x="34" y="140"/>
                    <a:pt x="36" y="140"/>
                  </a:cubicBezTo>
                  <a:cubicBezTo>
                    <a:pt x="84" y="140"/>
                    <a:pt x="84" y="140"/>
                    <a:pt x="84" y="140"/>
                  </a:cubicBezTo>
                  <a:cubicBezTo>
                    <a:pt x="86" y="140"/>
                    <a:pt x="88" y="138"/>
                    <a:pt x="88" y="136"/>
                  </a:cubicBezTo>
                  <a:cubicBezTo>
                    <a:pt x="88" y="134"/>
                    <a:pt x="86" y="132"/>
                    <a:pt x="84" y="132"/>
                  </a:cubicBezTo>
                  <a:moveTo>
                    <a:pt x="36" y="44"/>
                  </a:moveTo>
                  <a:cubicBezTo>
                    <a:pt x="56" y="44"/>
                    <a:pt x="56" y="44"/>
                    <a:pt x="56" y="44"/>
                  </a:cubicBezTo>
                  <a:cubicBezTo>
                    <a:pt x="58" y="44"/>
                    <a:pt x="60" y="42"/>
                    <a:pt x="60" y="40"/>
                  </a:cubicBezTo>
                  <a:cubicBezTo>
                    <a:pt x="60" y="38"/>
                    <a:pt x="58" y="36"/>
                    <a:pt x="56" y="36"/>
                  </a:cubicBezTo>
                  <a:cubicBezTo>
                    <a:pt x="36" y="36"/>
                    <a:pt x="36" y="36"/>
                    <a:pt x="36" y="36"/>
                  </a:cubicBezTo>
                  <a:cubicBezTo>
                    <a:pt x="34" y="36"/>
                    <a:pt x="32" y="38"/>
                    <a:pt x="32" y="40"/>
                  </a:cubicBezTo>
                  <a:cubicBezTo>
                    <a:pt x="32" y="42"/>
                    <a:pt x="34" y="44"/>
                    <a:pt x="36" y="44"/>
                  </a:cubicBezTo>
                  <a:moveTo>
                    <a:pt x="108" y="100"/>
                  </a:moveTo>
                  <a:cubicBezTo>
                    <a:pt x="36" y="100"/>
                    <a:pt x="36" y="100"/>
                    <a:pt x="36" y="100"/>
                  </a:cubicBezTo>
                  <a:cubicBezTo>
                    <a:pt x="34" y="100"/>
                    <a:pt x="32" y="102"/>
                    <a:pt x="32" y="104"/>
                  </a:cubicBezTo>
                  <a:cubicBezTo>
                    <a:pt x="32" y="106"/>
                    <a:pt x="34" y="108"/>
                    <a:pt x="36" y="108"/>
                  </a:cubicBezTo>
                  <a:cubicBezTo>
                    <a:pt x="108" y="108"/>
                    <a:pt x="108" y="108"/>
                    <a:pt x="108" y="108"/>
                  </a:cubicBezTo>
                  <a:cubicBezTo>
                    <a:pt x="110" y="108"/>
                    <a:pt x="112" y="106"/>
                    <a:pt x="112" y="104"/>
                  </a:cubicBezTo>
                  <a:cubicBezTo>
                    <a:pt x="112" y="102"/>
                    <a:pt x="110" y="100"/>
                    <a:pt x="108" y="100"/>
                  </a:cubicBezTo>
                  <a:moveTo>
                    <a:pt x="32" y="72"/>
                  </a:moveTo>
                  <a:cubicBezTo>
                    <a:pt x="32" y="74"/>
                    <a:pt x="34" y="76"/>
                    <a:pt x="36" y="76"/>
                  </a:cubicBezTo>
                  <a:cubicBezTo>
                    <a:pt x="108" y="76"/>
                    <a:pt x="108" y="76"/>
                    <a:pt x="108" y="76"/>
                  </a:cubicBezTo>
                  <a:cubicBezTo>
                    <a:pt x="110" y="76"/>
                    <a:pt x="112" y="74"/>
                    <a:pt x="112" y="72"/>
                  </a:cubicBezTo>
                  <a:cubicBezTo>
                    <a:pt x="112" y="70"/>
                    <a:pt x="110" y="68"/>
                    <a:pt x="108" y="68"/>
                  </a:cubicBezTo>
                  <a:cubicBezTo>
                    <a:pt x="36" y="68"/>
                    <a:pt x="36" y="68"/>
                    <a:pt x="36" y="68"/>
                  </a:cubicBezTo>
                  <a:cubicBezTo>
                    <a:pt x="34" y="68"/>
                    <a:pt x="32" y="70"/>
                    <a:pt x="32" y="72"/>
                  </a:cubicBezTo>
                  <a:moveTo>
                    <a:pt x="104" y="0"/>
                  </a:moveTo>
                  <a:cubicBezTo>
                    <a:pt x="16" y="0"/>
                    <a:pt x="16" y="0"/>
                    <a:pt x="16" y="0"/>
                  </a:cubicBezTo>
                  <a:cubicBezTo>
                    <a:pt x="7" y="0"/>
                    <a:pt x="0" y="7"/>
                    <a:pt x="0" y="16"/>
                  </a:cubicBezTo>
                  <a:cubicBezTo>
                    <a:pt x="0" y="160"/>
                    <a:pt x="0" y="160"/>
                    <a:pt x="0" y="160"/>
                  </a:cubicBezTo>
                  <a:cubicBezTo>
                    <a:pt x="0" y="169"/>
                    <a:pt x="7" y="176"/>
                    <a:pt x="16" y="176"/>
                  </a:cubicBezTo>
                  <a:cubicBezTo>
                    <a:pt x="128" y="176"/>
                    <a:pt x="128" y="176"/>
                    <a:pt x="128" y="176"/>
                  </a:cubicBezTo>
                  <a:cubicBezTo>
                    <a:pt x="137" y="176"/>
                    <a:pt x="144" y="169"/>
                    <a:pt x="144" y="160"/>
                  </a:cubicBezTo>
                  <a:cubicBezTo>
                    <a:pt x="144" y="44"/>
                    <a:pt x="144" y="44"/>
                    <a:pt x="144" y="44"/>
                  </a:cubicBezTo>
                  <a:lnTo>
                    <a:pt x="104" y="0"/>
                  </a:lnTo>
                  <a:close/>
                  <a:moveTo>
                    <a:pt x="136" y="160"/>
                  </a:moveTo>
                  <a:cubicBezTo>
                    <a:pt x="136" y="164"/>
                    <a:pt x="132" y="168"/>
                    <a:pt x="128" y="168"/>
                  </a:cubicBezTo>
                  <a:cubicBezTo>
                    <a:pt x="16" y="168"/>
                    <a:pt x="16" y="168"/>
                    <a:pt x="16" y="168"/>
                  </a:cubicBezTo>
                  <a:cubicBezTo>
                    <a:pt x="12" y="168"/>
                    <a:pt x="8" y="164"/>
                    <a:pt x="8" y="160"/>
                  </a:cubicBezTo>
                  <a:cubicBezTo>
                    <a:pt x="8" y="16"/>
                    <a:pt x="8" y="16"/>
                    <a:pt x="8" y="16"/>
                  </a:cubicBezTo>
                  <a:cubicBezTo>
                    <a:pt x="8" y="12"/>
                    <a:pt x="12" y="8"/>
                    <a:pt x="16" y="8"/>
                  </a:cubicBezTo>
                  <a:cubicBezTo>
                    <a:pt x="88" y="8"/>
                    <a:pt x="88" y="8"/>
                    <a:pt x="88" y="8"/>
                  </a:cubicBezTo>
                  <a:cubicBezTo>
                    <a:pt x="88" y="48"/>
                    <a:pt x="88" y="48"/>
                    <a:pt x="88" y="48"/>
                  </a:cubicBezTo>
                  <a:cubicBezTo>
                    <a:pt x="88" y="52"/>
                    <a:pt x="92" y="56"/>
                    <a:pt x="96" y="56"/>
                  </a:cubicBezTo>
                  <a:cubicBezTo>
                    <a:pt x="136" y="56"/>
                    <a:pt x="136" y="56"/>
                    <a:pt x="136" y="56"/>
                  </a:cubicBezTo>
                  <a:lnTo>
                    <a:pt x="136" y="160"/>
                  </a:lnTo>
                  <a:close/>
                  <a:moveTo>
                    <a:pt x="96" y="48"/>
                  </a:moveTo>
                  <a:cubicBezTo>
                    <a:pt x="96" y="8"/>
                    <a:pt x="96" y="8"/>
                    <a:pt x="96" y="8"/>
                  </a:cubicBezTo>
                  <a:cubicBezTo>
                    <a:pt x="100" y="8"/>
                    <a:pt x="100" y="8"/>
                    <a:pt x="100" y="8"/>
                  </a:cubicBezTo>
                  <a:cubicBezTo>
                    <a:pt x="136" y="48"/>
                    <a:pt x="136" y="48"/>
                    <a:pt x="136" y="48"/>
                  </a:cubicBezTo>
                  <a:lnTo>
                    <a:pt x="96" y="48"/>
                  </a:lnTo>
                  <a:close/>
                </a:path>
              </a:pathLst>
            </a:custGeom>
            <a:solidFill>
              <a:schemeClr val="bg1"/>
            </a:solidFill>
            <a:ln>
              <a:noFill/>
            </a:ln>
            <a:extLst/>
          </p:spPr>
          <p:txBody>
            <a:bodyPr anchor="ctr"/>
            <a:lstStyle/>
            <a:p>
              <a:pPr algn="ctr"/>
              <a:endParaRPr>
                <a:cs typeface="+mn-ea"/>
                <a:sym typeface="+mn-lt"/>
              </a:endParaRPr>
            </a:p>
          </p:txBody>
        </p:sp>
      </p:grpSp>
      <p:grpSp>
        <p:nvGrpSpPr>
          <p:cNvPr id="15" name="ïsľíḑê"/>
          <p:cNvGrpSpPr/>
          <p:nvPr/>
        </p:nvGrpSpPr>
        <p:grpSpPr>
          <a:xfrm>
            <a:off x="6494903" y="1944000"/>
            <a:ext cx="1893873" cy="1895504"/>
            <a:chOff x="6383698" y="1882667"/>
            <a:chExt cx="1893873" cy="1895504"/>
          </a:xfrm>
        </p:grpSpPr>
        <p:grpSp>
          <p:nvGrpSpPr>
            <p:cNvPr id="19" name="íṡḷíḑè"/>
            <p:cNvGrpSpPr/>
            <p:nvPr/>
          </p:nvGrpSpPr>
          <p:grpSpPr>
            <a:xfrm>
              <a:off x="6383698" y="1882667"/>
              <a:ext cx="1893873" cy="1895504"/>
              <a:chOff x="3859987" y="1882666"/>
              <a:chExt cx="1893873" cy="1895504"/>
            </a:xfrm>
            <a:solidFill>
              <a:schemeClr val="accent4">
                <a:alpha val="41000"/>
              </a:schemeClr>
            </a:solidFill>
          </p:grpSpPr>
          <p:sp>
            <p:nvSpPr>
              <p:cNvPr id="21" name="isļiḍe"/>
              <p:cNvSpPr/>
              <p:nvPr/>
            </p:nvSpPr>
            <p:spPr>
              <a:xfrm>
                <a:off x="4066261" y="1965197"/>
                <a:ext cx="1523869" cy="1523869"/>
              </a:xfrm>
              <a:prstGeom prst="ellipse">
                <a:avLst/>
              </a:prstGeom>
              <a:solidFill>
                <a:schemeClr val="accent4">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2" name="î$ľíḑè"/>
              <p:cNvSpPr/>
              <p:nvPr/>
            </p:nvSpPr>
            <p:spPr>
              <a:xfrm>
                <a:off x="4716136" y="1882666"/>
                <a:ext cx="922997" cy="92299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ïšlîďé"/>
              <p:cNvSpPr/>
              <p:nvPr/>
            </p:nvSpPr>
            <p:spPr>
              <a:xfrm>
                <a:off x="3859987" y="2649356"/>
                <a:ext cx="1128814" cy="11288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iṩľíḑé"/>
              <p:cNvSpPr/>
              <p:nvPr/>
            </p:nvSpPr>
            <p:spPr>
              <a:xfrm>
                <a:off x="5166081" y="3008397"/>
                <a:ext cx="587779" cy="5877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20" name="îṧlîḑê"/>
            <p:cNvSpPr/>
            <p:nvPr/>
          </p:nvSpPr>
          <p:spPr bwMode="auto">
            <a:xfrm>
              <a:off x="6935634" y="2507109"/>
              <a:ext cx="790000" cy="646620"/>
            </a:xfrm>
            <a:custGeom>
              <a:avLst/>
              <a:gdLst>
                <a:gd name="T0" fmla="*/ 108 w 176"/>
                <a:gd name="T1" fmla="*/ 24 h 144"/>
                <a:gd name="T2" fmla="*/ 108 w 176"/>
                <a:gd name="T3" fmla="*/ 16 h 144"/>
                <a:gd name="T4" fmla="*/ 64 w 176"/>
                <a:gd name="T5" fmla="*/ 20 h 144"/>
                <a:gd name="T6" fmla="*/ 88 w 176"/>
                <a:gd name="T7" fmla="*/ 56 h 144"/>
                <a:gd name="T8" fmla="*/ 88 w 176"/>
                <a:gd name="T9" fmla="*/ 104 h 144"/>
                <a:gd name="T10" fmla="*/ 88 w 176"/>
                <a:gd name="T11" fmla="*/ 56 h 144"/>
                <a:gd name="T12" fmla="*/ 72 w 176"/>
                <a:gd name="T13" fmla="*/ 80 h 144"/>
                <a:gd name="T14" fmla="*/ 104 w 176"/>
                <a:gd name="T15" fmla="*/ 80 h 144"/>
                <a:gd name="T16" fmla="*/ 88 w 176"/>
                <a:gd name="T17" fmla="*/ 40 h 144"/>
                <a:gd name="T18" fmla="*/ 88 w 176"/>
                <a:gd name="T19" fmla="*/ 120 h 144"/>
                <a:gd name="T20" fmla="*/ 88 w 176"/>
                <a:gd name="T21" fmla="*/ 40 h 144"/>
                <a:gd name="T22" fmla="*/ 56 w 176"/>
                <a:gd name="T23" fmla="*/ 80 h 144"/>
                <a:gd name="T24" fmla="*/ 120 w 176"/>
                <a:gd name="T25" fmla="*/ 80 h 144"/>
                <a:gd name="T26" fmla="*/ 148 w 176"/>
                <a:gd name="T27" fmla="*/ 64 h 144"/>
                <a:gd name="T28" fmla="*/ 148 w 176"/>
                <a:gd name="T29" fmla="*/ 72 h 144"/>
                <a:gd name="T30" fmla="*/ 148 w 176"/>
                <a:gd name="T31" fmla="*/ 64 h 144"/>
                <a:gd name="T32" fmla="*/ 136 w 176"/>
                <a:gd name="T33" fmla="*/ 44 h 144"/>
                <a:gd name="T34" fmla="*/ 160 w 176"/>
                <a:gd name="T35" fmla="*/ 44 h 144"/>
                <a:gd name="T36" fmla="*/ 148 w 176"/>
                <a:gd name="T37" fmla="*/ 48 h 144"/>
                <a:gd name="T38" fmla="*/ 148 w 176"/>
                <a:gd name="T39" fmla="*/ 40 h 144"/>
                <a:gd name="T40" fmla="*/ 148 w 176"/>
                <a:gd name="T41" fmla="*/ 48 h 144"/>
                <a:gd name="T42" fmla="*/ 144 w 176"/>
                <a:gd name="T43" fmla="*/ 16 h 144"/>
                <a:gd name="T44" fmla="*/ 88 w 176"/>
                <a:gd name="T45" fmla="*/ 0 h 144"/>
                <a:gd name="T46" fmla="*/ 32 w 176"/>
                <a:gd name="T47" fmla="*/ 16 h 144"/>
                <a:gd name="T48" fmla="*/ 0 w 176"/>
                <a:gd name="T49" fmla="*/ 32 h 144"/>
                <a:gd name="T50" fmla="*/ 16 w 176"/>
                <a:gd name="T51" fmla="*/ 144 h 144"/>
                <a:gd name="T52" fmla="*/ 176 w 176"/>
                <a:gd name="T53" fmla="*/ 128 h 144"/>
                <a:gd name="T54" fmla="*/ 160 w 176"/>
                <a:gd name="T55" fmla="*/ 16 h 144"/>
                <a:gd name="T56" fmla="*/ 133 w 176"/>
                <a:gd name="T57" fmla="*/ 96 h 144"/>
                <a:gd name="T58" fmla="*/ 168 w 176"/>
                <a:gd name="T59" fmla="*/ 104 h 144"/>
                <a:gd name="T60" fmla="*/ 160 w 176"/>
                <a:gd name="T61" fmla="*/ 136 h 144"/>
                <a:gd name="T62" fmla="*/ 8 w 176"/>
                <a:gd name="T63" fmla="*/ 128 h 144"/>
                <a:gd name="T64" fmla="*/ 46 w 176"/>
                <a:gd name="T65" fmla="*/ 104 h 144"/>
                <a:gd name="T66" fmla="*/ 8 w 176"/>
                <a:gd name="T67" fmla="*/ 96 h 144"/>
                <a:gd name="T68" fmla="*/ 16 w 176"/>
                <a:gd name="T69" fmla="*/ 24 h 144"/>
                <a:gd name="T70" fmla="*/ 60 w 176"/>
                <a:gd name="T71" fmla="*/ 8 h 144"/>
                <a:gd name="T72" fmla="*/ 116 w 176"/>
                <a:gd name="T73" fmla="*/ 8 h 144"/>
                <a:gd name="T74" fmla="*/ 160 w 176"/>
                <a:gd name="T75" fmla="*/ 24 h 144"/>
                <a:gd name="T76" fmla="*/ 168 w 176"/>
                <a:gd name="T77"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44">
                  <a:moveTo>
                    <a:pt x="68" y="24"/>
                  </a:moveTo>
                  <a:cubicBezTo>
                    <a:pt x="108" y="24"/>
                    <a:pt x="108" y="24"/>
                    <a:pt x="108" y="24"/>
                  </a:cubicBezTo>
                  <a:cubicBezTo>
                    <a:pt x="110" y="24"/>
                    <a:pt x="112" y="22"/>
                    <a:pt x="112" y="20"/>
                  </a:cubicBezTo>
                  <a:cubicBezTo>
                    <a:pt x="112" y="18"/>
                    <a:pt x="110" y="16"/>
                    <a:pt x="108" y="16"/>
                  </a:cubicBezTo>
                  <a:cubicBezTo>
                    <a:pt x="68" y="16"/>
                    <a:pt x="68" y="16"/>
                    <a:pt x="68" y="16"/>
                  </a:cubicBezTo>
                  <a:cubicBezTo>
                    <a:pt x="66" y="16"/>
                    <a:pt x="64" y="18"/>
                    <a:pt x="64" y="20"/>
                  </a:cubicBezTo>
                  <a:cubicBezTo>
                    <a:pt x="64" y="22"/>
                    <a:pt x="66" y="24"/>
                    <a:pt x="68" y="24"/>
                  </a:cubicBezTo>
                  <a:moveTo>
                    <a:pt x="88" y="56"/>
                  </a:moveTo>
                  <a:cubicBezTo>
                    <a:pt x="75" y="56"/>
                    <a:pt x="64" y="67"/>
                    <a:pt x="64" y="80"/>
                  </a:cubicBezTo>
                  <a:cubicBezTo>
                    <a:pt x="64" y="93"/>
                    <a:pt x="75" y="104"/>
                    <a:pt x="88" y="104"/>
                  </a:cubicBezTo>
                  <a:cubicBezTo>
                    <a:pt x="101" y="104"/>
                    <a:pt x="112" y="93"/>
                    <a:pt x="112" y="80"/>
                  </a:cubicBezTo>
                  <a:cubicBezTo>
                    <a:pt x="112" y="67"/>
                    <a:pt x="101" y="56"/>
                    <a:pt x="88" y="56"/>
                  </a:cubicBezTo>
                  <a:moveTo>
                    <a:pt x="88" y="96"/>
                  </a:moveTo>
                  <a:cubicBezTo>
                    <a:pt x="79" y="96"/>
                    <a:pt x="72" y="89"/>
                    <a:pt x="72" y="80"/>
                  </a:cubicBezTo>
                  <a:cubicBezTo>
                    <a:pt x="72" y="71"/>
                    <a:pt x="79" y="64"/>
                    <a:pt x="88" y="64"/>
                  </a:cubicBezTo>
                  <a:cubicBezTo>
                    <a:pt x="97" y="64"/>
                    <a:pt x="104" y="71"/>
                    <a:pt x="104" y="80"/>
                  </a:cubicBezTo>
                  <a:cubicBezTo>
                    <a:pt x="104" y="89"/>
                    <a:pt x="97" y="96"/>
                    <a:pt x="88" y="96"/>
                  </a:cubicBezTo>
                  <a:moveTo>
                    <a:pt x="88" y="40"/>
                  </a:moveTo>
                  <a:cubicBezTo>
                    <a:pt x="66" y="40"/>
                    <a:pt x="48" y="58"/>
                    <a:pt x="48" y="80"/>
                  </a:cubicBezTo>
                  <a:cubicBezTo>
                    <a:pt x="48" y="102"/>
                    <a:pt x="66" y="120"/>
                    <a:pt x="88" y="120"/>
                  </a:cubicBezTo>
                  <a:cubicBezTo>
                    <a:pt x="110" y="120"/>
                    <a:pt x="128" y="102"/>
                    <a:pt x="128" y="80"/>
                  </a:cubicBezTo>
                  <a:cubicBezTo>
                    <a:pt x="128" y="58"/>
                    <a:pt x="110" y="40"/>
                    <a:pt x="88" y="40"/>
                  </a:cubicBezTo>
                  <a:moveTo>
                    <a:pt x="88" y="112"/>
                  </a:moveTo>
                  <a:cubicBezTo>
                    <a:pt x="70" y="112"/>
                    <a:pt x="56" y="98"/>
                    <a:pt x="56" y="80"/>
                  </a:cubicBezTo>
                  <a:cubicBezTo>
                    <a:pt x="56" y="62"/>
                    <a:pt x="70" y="48"/>
                    <a:pt x="88" y="48"/>
                  </a:cubicBezTo>
                  <a:cubicBezTo>
                    <a:pt x="106" y="48"/>
                    <a:pt x="120" y="62"/>
                    <a:pt x="120" y="80"/>
                  </a:cubicBezTo>
                  <a:cubicBezTo>
                    <a:pt x="120" y="98"/>
                    <a:pt x="106" y="112"/>
                    <a:pt x="88" y="112"/>
                  </a:cubicBezTo>
                  <a:moveTo>
                    <a:pt x="148" y="64"/>
                  </a:moveTo>
                  <a:cubicBezTo>
                    <a:pt x="146" y="64"/>
                    <a:pt x="144" y="66"/>
                    <a:pt x="144" y="68"/>
                  </a:cubicBezTo>
                  <a:cubicBezTo>
                    <a:pt x="144" y="70"/>
                    <a:pt x="146" y="72"/>
                    <a:pt x="148" y="72"/>
                  </a:cubicBezTo>
                  <a:cubicBezTo>
                    <a:pt x="150" y="72"/>
                    <a:pt x="152" y="70"/>
                    <a:pt x="152" y="68"/>
                  </a:cubicBezTo>
                  <a:cubicBezTo>
                    <a:pt x="152" y="66"/>
                    <a:pt x="150" y="64"/>
                    <a:pt x="148" y="64"/>
                  </a:cubicBezTo>
                  <a:moveTo>
                    <a:pt x="148" y="32"/>
                  </a:moveTo>
                  <a:cubicBezTo>
                    <a:pt x="141" y="32"/>
                    <a:pt x="136" y="37"/>
                    <a:pt x="136" y="44"/>
                  </a:cubicBezTo>
                  <a:cubicBezTo>
                    <a:pt x="136" y="51"/>
                    <a:pt x="141" y="56"/>
                    <a:pt x="148" y="56"/>
                  </a:cubicBezTo>
                  <a:cubicBezTo>
                    <a:pt x="155" y="56"/>
                    <a:pt x="160" y="51"/>
                    <a:pt x="160" y="44"/>
                  </a:cubicBezTo>
                  <a:cubicBezTo>
                    <a:pt x="160" y="37"/>
                    <a:pt x="155" y="32"/>
                    <a:pt x="148" y="32"/>
                  </a:cubicBezTo>
                  <a:moveTo>
                    <a:pt x="148" y="48"/>
                  </a:moveTo>
                  <a:cubicBezTo>
                    <a:pt x="146" y="48"/>
                    <a:pt x="144" y="46"/>
                    <a:pt x="144" y="44"/>
                  </a:cubicBezTo>
                  <a:cubicBezTo>
                    <a:pt x="144" y="42"/>
                    <a:pt x="146" y="40"/>
                    <a:pt x="148" y="40"/>
                  </a:cubicBezTo>
                  <a:cubicBezTo>
                    <a:pt x="150" y="40"/>
                    <a:pt x="152" y="42"/>
                    <a:pt x="152" y="44"/>
                  </a:cubicBezTo>
                  <a:cubicBezTo>
                    <a:pt x="152" y="46"/>
                    <a:pt x="150" y="48"/>
                    <a:pt x="148" y="48"/>
                  </a:cubicBezTo>
                  <a:moveTo>
                    <a:pt x="160" y="16"/>
                  </a:moveTo>
                  <a:cubicBezTo>
                    <a:pt x="144" y="16"/>
                    <a:pt x="144" y="16"/>
                    <a:pt x="144" y="16"/>
                  </a:cubicBezTo>
                  <a:cubicBezTo>
                    <a:pt x="132" y="16"/>
                    <a:pt x="132" y="0"/>
                    <a:pt x="116" y="0"/>
                  </a:cubicBezTo>
                  <a:cubicBezTo>
                    <a:pt x="88" y="0"/>
                    <a:pt x="88" y="0"/>
                    <a:pt x="88" y="0"/>
                  </a:cubicBezTo>
                  <a:cubicBezTo>
                    <a:pt x="60" y="0"/>
                    <a:pt x="60" y="0"/>
                    <a:pt x="60" y="0"/>
                  </a:cubicBezTo>
                  <a:cubicBezTo>
                    <a:pt x="44" y="0"/>
                    <a:pt x="44" y="16"/>
                    <a:pt x="32" y="16"/>
                  </a:cubicBezTo>
                  <a:cubicBezTo>
                    <a:pt x="16" y="16"/>
                    <a:pt x="16" y="16"/>
                    <a:pt x="16" y="16"/>
                  </a:cubicBezTo>
                  <a:cubicBezTo>
                    <a:pt x="7" y="16"/>
                    <a:pt x="0" y="23"/>
                    <a:pt x="0" y="32"/>
                  </a:cubicBezTo>
                  <a:cubicBezTo>
                    <a:pt x="0" y="128"/>
                    <a:pt x="0" y="128"/>
                    <a:pt x="0" y="128"/>
                  </a:cubicBezTo>
                  <a:cubicBezTo>
                    <a:pt x="0" y="137"/>
                    <a:pt x="7" y="144"/>
                    <a:pt x="16" y="144"/>
                  </a:cubicBezTo>
                  <a:cubicBezTo>
                    <a:pt x="160" y="144"/>
                    <a:pt x="160" y="144"/>
                    <a:pt x="160" y="144"/>
                  </a:cubicBezTo>
                  <a:cubicBezTo>
                    <a:pt x="169" y="144"/>
                    <a:pt x="176" y="137"/>
                    <a:pt x="176" y="128"/>
                  </a:cubicBezTo>
                  <a:cubicBezTo>
                    <a:pt x="176" y="32"/>
                    <a:pt x="176" y="32"/>
                    <a:pt x="176" y="32"/>
                  </a:cubicBezTo>
                  <a:cubicBezTo>
                    <a:pt x="176" y="23"/>
                    <a:pt x="169" y="16"/>
                    <a:pt x="160" y="16"/>
                  </a:cubicBezTo>
                  <a:moveTo>
                    <a:pt x="168" y="96"/>
                  </a:moveTo>
                  <a:cubicBezTo>
                    <a:pt x="133" y="96"/>
                    <a:pt x="133" y="96"/>
                    <a:pt x="133" y="96"/>
                  </a:cubicBezTo>
                  <a:cubicBezTo>
                    <a:pt x="132" y="99"/>
                    <a:pt x="131" y="101"/>
                    <a:pt x="130" y="104"/>
                  </a:cubicBezTo>
                  <a:cubicBezTo>
                    <a:pt x="168" y="104"/>
                    <a:pt x="168" y="104"/>
                    <a:pt x="168" y="104"/>
                  </a:cubicBezTo>
                  <a:cubicBezTo>
                    <a:pt x="168" y="128"/>
                    <a:pt x="168" y="128"/>
                    <a:pt x="168" y="128"/>
                  </a:cubicBezTo>
                  <a:cubicBezTo>
                    <a:pt x="168" y="132"/>
                    <a:pt x="164" y="136"/>
                    <a:pt x="160" y="136"/>
                  </a:cubicBezTo>
                  <a:cubicBezTo>
                    <a:pt x="16" y="136"/>
                    <a:pt x="16" y="136"/>
                    <a:pt x="16" y="136"/>
                  </a:cubicBezTo>
                  <a:cubicBezTo>
                    <a:pt x="12" y="136"/>
                    <a:pt x="8" y="132"/>
                    <a:pt x="8" y="128"/>
                  </a:cubicBezTo>
                  <a:cubicBezTo>
                    <a:pt x="8" y="104"/>
                    <a:pt x="8" y="104"/>
                    <a:pt x="8" y="104"/>
                  </a:cubicBezTo>
                  <a:cubicBezTo>
                    <a:pt x="46" y="104"/>
                    <a:pt x="46" y="104"/>
                    <a:pt x="46" y="104"/>
                  </a:cubicBezTo>
                  <a:cubicBezTo>
                    <a:pt x="45" y="101"/>
                    <a:pt x="44" y="99"/>
                    <a:pt x="43" y="96"/>
                  </a:cubicBezTo>
                  <a:cubicBezTo>
                    <a:pt x="8" y="96"/>
                    <a:pt x="8" y="96"/>
                    <a:pt x="8" y="96"/>
                  </a:cubicBezTo>
                  <a:cubicBezTo>
                    <a:pt x="8" y="32"/>
                    <a:pt x="8" y="32"/>
                    <a:pt x="8" y="32"/>
                  </a:cubicBezTo>
                  <a:cubicBezTo>
                    <a:pt x="8" y="28"/>
                    <a:pt x="12" y="24"/>
                    <a:pt x="16" y="24"/>
                  </a:cubicBezTo>
                  <a:cubicBezTo>
                    <a:pt x="32" y="24"/>
                    <a:pt x="32" y="24"/>
                    <a:pt x="32" y="24"/>
                  </a:cubicBezTo>
                  <a:cubicBezTo>
                    <a:pt x="48" y="24"/>
                    <a:pt x="48" y="8"/>
                    <a:pt x="60" y="8"/>
                  </a:cubicBezTo>
                  <a:cubicBezTo>
                    <a:pt x="88" y="8"/>
                    <a:pt x="88" y="8"/>
                    <a:pt x="88" y="8"/>
                  </a:cubicBezTo>
                  <a:cubicBezTo>
                    <a:pt x="116" y="8"/>
                    <a:pt x="116" y="8"/>
                    <a:pt x="116" y="8"/>
                  </a:cubicBezTo>
                  <a:cubicBezTo>
                    <a:pt x="128" y="8"/>
                    <a:pt x="128" y="24"/>
                    <a:pt x="144" y="24"/>
                  </a:cubicBezTo>
                  <a:cubicBezTo>
                    <a:pt x="160" y="24"/>
                    <a:pt x="160" y="24"/>
                    <a:pt x="160" y="24"/>
                  </a:cubicBezTo>
                  <a:cubicBezTo>
                    <a:pt x="164" y="24"/>
                    <a:pt x="168" y="28"/>
                    <a:pt x="168" y="32"/>
                  </a:cubicBezTo>
                  <a:lnTo>
                    <a:pt x="168" y="96"/>
                  </a:lnTo>
                  <a:close/>
                </a:path>
              </a:pathLst>
            </a:custGeom>
            <a:solidFill>
              <a:schemeClr val="bg1"/>
            </a:solidFill>
            <a:ln>
              <a:noFill/>
            </a:ln>
            <a:extLst/>
          </p:spPr>
          <p:txBody>
            <a:bodyPr anchor="ctr"/>
            <a:lstStyle/>
            <a:p>
              <a:pPr algn="ctr"/>
              <a:endParaRPr>
                <a:cs typeface="+mn-ea"/>
                <a:sym typeface="+mn-lt"/>
              </a:endParaRPr>
            </a:p>
          </p:txBody>
        </p:sp>
      </p:grpSp>
      <p:cxnSp>
        <p:nvCxnSpPr>
          <p:cNvPr id="16" name="直接连接符 15">
            <a:extLst>
              <a:ext uri="{FF2B5EF4-FFF2-40B4-BE49-F238E27FC236}">
                <a16:creationId xmlns="" xmlns:a16="http://schemas.microsoft.com/office/drawing/2014/main" id="{C3E9E721-0F14-4B28-8DC3-EB4C9689D403}"/>
              </a:ext>
            </a:extLst>
          </p:cNvPr>
          <p:cNvCxnSpPr/>
          <p:nvPr/>
        </p:nvCxnSpPr>
        <p:spPr>
          <a:xfrm>
            <a:off x="3392036" y="3657510"/>
            <a:ext cx="0" cy="2486115"/>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 xmlns:a16="http://schemas.microsoft.com/office/drawing/2014/main" id="{3C5E72C8-E041-4ED7-93B8-41E460F5CB9F}"/>
              </a:ext>
            </a:extLst>
          </p:cNvPr>
          <p:cNvCxnSpPr/>
          <p:nvPr/>
        </p:nvCxnSpPr>
        <p:spPr>
          <a:xfrm>
            <a:off x="6125711" y="3657510"/>
            <a:ext cx="0" cy="2486115"/>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1C988E71-9684-48DE-AA91-F04B42FAE3C8}"/>
              </a:ext>
            </a:extLst>
          </p:cNvPr>
          <p:cNvCxnSpPr/>
          <p:nvPr/>
        </p:nvCxnSpPr>
        <p:spPr>
          <a:xfrm>
            <a:off x="8859386" y="3657510"/>
            <a:ext cx="0" cy="2486115"/>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15818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par>
                                <p:cTn id="23" presetID="3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anim calcmode="lin" valueType="num">
                                      <p:cBhvr>
                                        <p:cTn id="69" dur="1000" fill="hold"/>
                                        <p:tgtEl>
                                          <p:spTgt spid="13"/>
                                        </p:tgtEl>
                                        <p:attrNameLst>
                                          <p:attrName>ppt_x</p:attrName>
                                        </p:attrNameLst>
                                      </p:cBhvr>
                                      <p:tavLst>
                                        <p:tav tm="0">
                                          <p:val>
                                            <p:strVal val="#ppt_x"/>
                                          </p:val>
                                        </p:tav>
                                        <p:tav tm="100000">
                                          <p:val>
                                            <p:strVal val="#ppt_x"/>
                                          </p:val>
                                        </p:tav>
                                      </p:tavLst>
                                    </p:anim>
                                    <p:anim calcmode="lin" valueType="num">
                                      <p:cBhvr>
                                        <p:cTn id="70" dur="1000" fill="hold"/>
                                        <p:tgtEl>
                                          <p:spTgt spid="13"/>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1000"/>
                                        <p:tgtEl>
                                          <p:spTgt spid="17"/>
                                        </p:tgtEl>
                                      </p:cBhvr>
                                    </p:animEffect>
                                    <p:anim calcmode="lin" valueType="num">
                                      <p:cBhvr>
                                        <p:cTn id="79" dur="1000" fill="hold"/>
                                        <p:tgtEl>
                                          <p:spTgt spid="17"/>
                                        </p:tgtEl>
                                        <p:attrNameLst>
                                          <p:attrName>ppt_x</p:attrName>
                                        </p:attrNameLst>
                                      </p:cBhvr>
                                      <p:tavLst>
                                        <p:tav tm="0">
                                          <p:val>
                                            <p:strVal val="#ppt_x"/>
                                          </p:val>
                                        </p:tav>
                                        <p:tav tm="100000">
                                          <p:val>
                                            <p:strVal val="#ppt_x"/>
                                          </p:val>
                                        </p:tav>
                                      </p:tavLst>
                                    </p:anim>
                                    <p:anim calcmode="lin" valueType="num">
                                      <p:cBhvr>
                                        <p:cTn id="80" dur="1000" fill="hold"/>
                                        <p:tgtEl>
                                          <p:spTgt spid="17"/>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1000"/>
                                        <p:tgtEl>
                                          <p:spTgt spid="18"/>
                                        </p:tgtEl>
                                      </p:cBhvr>
                                    </p:animEffect>
                                    <p:anim calcmode="lin" valueType="num">
                                      <p:cBhvr>
                                        <p:cTn id="84" dur="1000" fill="hold"/>
                                        <p:tgtEl>
                                          <p:spTgt spid="18"/>
                                        </p:tgtEl>
                                        <p:attrNameLst>
                                          <p:attrName>ppt_x</p:attrName>
                                        </p:attrNameLst>
                                      </p:cBhvr>
                                      <p:tavLst>
                                        <p:tav tm="0">
                                          <p:val>
                                            <p:strVal val="#ppt_x"/>
                                          </p:val>
                                        </p:tav>
                                        <p:tav tm="100000">
                                          <p:val>
                                            <p:strVal val="#ppt_x"/>
                                          </p:val>
                                        </p:tav>
                                      </p:tavLst>
                                    </p:anim>
                                    <p:anim calcmode="lin" valueType="num">
                                      <p:cBhvr>
                                        <p:cTn id="8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5045" y="340360"/>
            <a:ext cx="2766695" cy="3556635"/>
          </a:xfrm>
          <a:prstGeom prst="rect">
            <a:avLst/>
          </a:prstGeom>
        </p:spPr>
      </p:pic>
      <p:sp>
        <p:nvSpPr>
          <p:cNvPr id="45" name="MH_Others_1"/>
          <p:cNvSpPr txBox="1"/>
          <p:nvPr>
            <p:custDataLst>
              <p:tags r:id="rId1"/>
            </p:custDataLst>
          </p:nvPr>
        </p:nvSpPr>
        <p:spPr>
          <a:xfrm>
            <a:off x="5423624" y="1452901"/>
            <a:ext cx="1522137" cy="1107440"/>
          </a:xfrm>
          <a:prstGeom prst="rect">
            <a:avLst/>
          </a:prstGeom>
          <a:noFill/>
        </p:spPr>
        <p:txBody>
          <a:bodyPr vert="horz" wrap="square" lIns="0" tIns="0" rIns="0" bIns="0" rtlCol="0" anchor="ctr" anchorCtr="0">
            <a:spAutoFit/>
          </a:bodyPr>
          <a:lstStyle/>
          <a:p>
            <a:pPr algn="ctr"/>
            <a:r>
              <a:rPr lang="en-US" altLang="zh-CN" sz="7200" b="1" dirty="0">
                <a:solidFill>
                  <a:srgbClr val="3B6058"/>
                </a:solidFill>
                <a:effectLst>
                  <a:outerShdw blurRad="38100" dist="38100" dir="2700000" algn="tl">
                    <a:srgbClr val="000000">
                      <a:alpha val="43137"/>
                    </a:srgbClr>
                  </a:outerShdw>
                </a:effectLst>
                <a:cs typeface="+mn-ea"/>
                <a:sym typeface="+mn-lt"/>
              </a:rPr>
              <a:t>02</a:t>
            </a:r>
          </a:p>
        </p:txBody>
      </p:sp>
      <p:sp>
        <p:nvSpPr>
          <p:cNvPr id="47" name="TextBox 72"/>
          <p:cNvSpPr txBox="1"/>
          <p:nvPr/>
        </p:nvSpPr>
        <p:spPr>
          <a:xfrm>
            <a:off x="1966595" y="3762375"/>
            <a:ext cx="8426450" cy="13220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b="1" dirty="0">
                <a:solidFill>
                  <a:schemeClr val="tx2"/>
                </a:solidFill>
                <a:cs typeface="+mn-ea"/>
                <a:sym typeface="+mn-lt"/>
              </a:rPr>
              <a:t>积极实践</a:t>
            </a:r>
          </a:p>
          <a:p>
            <a:pPr algn="ctr"/>
            <a:r>
              <a:rPr lang="zh-CN" altLang="en-US" sz="4000" b="1" dirty="0">
                <a:solidFill>
                  <a:schemeClr val="tx2"/>
                </a:solidFill>
                <a:cs typeface="+mn-ea"/>
                <a:sym typeface="+mn-lt"/>
              </a:rPr>
              <a:t>锤炼教科研能力</a:t>
            </a:r>
          </a:p>
        </p:txBody>
      </p:sp>
      <p:grpSp>
        <p:nvGrpSpPr>
          <p:cNvPr id="51" name="组合 50"/>
          <p:cNvGrpSpPr/>
          <p:nvPr/>
        </p:nvGrpSpPr>
        <p:grpSpPr>
          <a:xfrm>
            <a:off x="7246658" y="2268777"/>
            <a:ext cx="252395" cy="252395"/>
            <a:chOff x="304800" y="673100"/>
            <a:chExt cx="4000500" cy="4000500"/>
          </a:xfrm>
          <a:effectLst>
            <a:outerShdw blurRad="444500" dist="254000" dir="8100000" algn="tr" rotWithShape="0">
              <a:prstClr val="black">
                <a:alpha val="50000"/>
              </a:prstClr>
            </a:outerShdw>
          </a:effectLst>
        </p:grpSpPr>
        <p:sp>
          <p:nvSpPr>
            <p:cNvPr id="52"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54" name="组合 53"/>
          <p:cNvGrpSpPr/>
          <p:nvPr/>
        </p:nvGrpSpPr>
        <p:grpSpPr>
          <a:xfrm>
            <a:off x="3449480" y="4698011"/>
            <a:ext cx="252395" cy="252395"/>
            <a:chOff x="304800" y="673100"/>
            <a:chExt cx="4000500" cy="4000500"/>
          </a:xfrm>
          <a:effectLst>
            <a:outerShdw blurRad="444500" dist="254000" dir="8100000" algn="tr" rotWithShape="0">
              <a:prstClr val="black">
                <a:alpha val="50000"/>
              </a:prstClr>
            </a:outerShdw>
          </a:effectLst>
        </p:grpSpPr>
        <p:sp>
          <p:nvSpPr>
            <p:cNvPr id="55"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57" name="组合 56"/>
          <p:cNvGrpSpPr/>
          <p:nvPr/>
        </p:nvGrpSpPr>
        <p:grpSpPr>
          <a:xfrm>
            <a:off x="4220621" y="3095965"/>
            <a:ext cx="252395" cy="252395"/>
            <a:chOff x="304800" y="673100"/>
            <a:chExt cx="4000500" cy="4000500"/>
          </a:xfrm>
          <a:solidFill>
            <a:srgbClr val="3B6058"/>
          </a:solidFill>
          <a:effectLst>
            <a:outerShdw blurRad="444500" dist="254000" dir="8100000" algn="tr" rotWithShape="0">
              <a:prstClr val="black">
                <a:alpha val="50000"/>
              </a:prstClr>
            </a:outerShdw>
          </a:effectLst>
        </p:grpSpPr>
        <p:sp>
          <p:nvSpPr>
            <p:cNvPr id="58" name="同心圆 70"/>
            <p:cNvSpPr/>
            <p:nvPr/>
          </p:nvSpPr>
          <p:spPr>
            <a:xfrm>
              <a:off x="304800" y="673100"/>
              <a:ext cx="4000500" cy="4000500"/>
            </a:xfrm>
            <a:prstGeom prst="donut">
              <a:avLst>
                <a:gd name="adj" fmla="val 487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9" name="椭圆 58"/>
            <p:cNvSpPr/>
            <p:nvPr/>
          </p:nvSpPr>
          <p:spPr>
            <a:xfrm>
              <a:off x="392113" y="760413"/>
              <a:ext cx="3825874" cy="382587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60" name="椭圆 59"/>
          <p:cNvSpPr/>
          <p:nvPr/>
        </p:nvSpPr>
        <p:spPr>
          <a:xfrm>
            <a:off x="7365912" y="2983984"/>
            <a:ext cx="476355" cy="476355"/>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1" name="椭圆 60"/>
          <p:cNvSpPr/>
          <p:nvPr/>
        </p:nvSpPr>
        <p:spPr>
          <a:xfrm>
            <a:off x="4108167" y="1966974"/>
            <a:ext cx="303080" cy="303080"/>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2" name="椭圆 61"/>
          <p:cNvSpPr/>
          <p:nvPr/>
        </p:nvSpPr>
        <p:spPr>
          <a:xfrm>
            <a:off x="5937798" y="3303687"/>
            <a:ext cx="250627" cy="250627"/>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3" name="椭圆 62"/>
          <p:cNvSpPr/>
          <p:nvPr/>
        </p:nvSpPr>
        <p:spPr>
          <a:xfrm>
            <a:off x="6911093" y="1382740"/>
            <a:ext cx="406401" cy="406400"/>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4" name="椭圆 63"/>
          <p:cNvSpPr/>
          <p:nvPr/>
        </p:nvSpPr>
        <p:spPr>
          <a:xfrm>
            <a:off x="4646725" y="2424662"/>
            <a:ext cx="259067" cy="259067"/>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20" name="TextBox 19"/>
          <p:cNvSpPr txBox="1"/>
          <p:nvPr/>
        </p:nvSpPr>
        <p:spPr>
          <a:xfrm>
            <a:off x="117004" y="6647954"/>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1+#ppt_w/2"/>
                                          </p:val>
                                        </p:tav>
                                        <p:tav tm="100000">
                                          <p:val>
                                            <p:strVal val="#ppt_x"/>
                                          </p:val>
                                        </p:tav>
                                      </p:tavLst>
                                    </p:anim>
                                    <p:anim calcmode="lin" valueType="num">
                                      <p:cBhvr additive="base">
                                        <p:cTn id="13" dur="500" fill="hold"/>
                                        <p:tgtEl>
                                          <p:spTgt spid="4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250" fill="hold"/>
                                        <p:tgtEl>
                                          <p:spTgt spid="57"/>
                                        </p:tgtEl>
                                        <p:attrNameLst>
                                          <p:attrName>ppt_w</p:attrName>
                                        </p:attrNameLst>
                                      </p:cBhvr>
                                      <p:tavLst>
                                        <p:tav tm="0">
                                          <p:val>
                                            <p:fltVal val="0"/>
                                          </p:val>
                                        </p:tav>
                                        <p:tav tm="100000">
                                          <p:val>
                                            <p:strVal val="#ppt_w"/>
                                          </p:val>
                                        </p:tav>
                                      </p:tavLst>
                                    </p:anim>
                                    <p:anim calcmode="lin" valueType="num">
                                      <p:cBhvr>
                                        <p:cTn id="18" dur="250" fill="hold"/>
                                        <p:tgtEl>
                                          <p:spTgt spid="57"/>
                                        </p:tgtEl>
                                        <p:attrNameLst>
                                          <p:attrName>ppt_h</p:attrName>
                                        </p:attrNameLst>
                                      </p:cBhvr>
                                      <p:tavLst>
                                        <p:tav tm="0">
                                          <p:val>
                                            <p:fltVal val="0"/>
                                          </p:val>
                                        </p:tav>
                                        <p:tav tm="100000">
                                          <p:val>
                                            <p:strVal val="#ppt_h"/>
                                          </p:val>
                                        </p:tav>
                                      </p:tavLst>
                                    </p:anim>
                                    <p:anim calcmode="lin" valueType="num">
                                      <p:cBhvr>
                                        <p:cTn id="19" dur="250" fill="hold"/>
                                        <p:tgtEl>
                                          <p:spTgt spid="57"/>
                                        </p:tgtEl>
                                        <p:attrNameLst>
                                          <p:attrName>ppt_x</p:attrName>
                                        </p:attrNameLst>
                                      </p:cBhvr>
                                      <p:tavLst>
                                        <p:tav tm="0">
                                          <p:val>
                                            <p:fltVal val="0.5"/>
                                          </p:val>
                                        </p:tav>
                                        <p:tav tm="100000">
                                          <p:val>
                                            <p:strVal val="#ppt_x"/>
                                          </p:val>
                                        </p:tav>
                                      </p:tavLst>
                                    </p:anim>
                                    <p:anim calcmode="lin" valueType="num">
                                      <p:cBhvr>
                                        <p:cTn id="20" dur="250" fill="hold"/>
                                        <p:tgtEl>
                                          <p:spTgt spid="5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p:cTn id="24" dur="250" fill="hold"/>
                                        <p:tgtEl>
                                          <p:spTgt spid="54"/>
                                        </p:tgtEl>
                                        <p:attrNameLst>
                                          <p:attrName>ppt_w</p:attrName>
                                        </p:attrNameLst>
                                      </p:cBhvr>
                                      <p:tavLst>
                                        <p:tav tm="0">
                                          <p:val>
                                            <p:fltVal val="0"/>
                                          </p:val>
                                        </p:tav>
                                        <p:tav tm="100000">
                                          <p:val>
                                            <p:strVal val="#ppt_w"/>
                                          </p:val>
                                        </p:tav>
                                      </p:tavLst>
                                    </p:anim>
                                    <p:anim calcmode="lin" valueType="num">
                                      <p:cBhvr>
                                        <p:cTn id="25" dur="250" fill="hold"/>
                                        <p:tgtEl>
                                          <p:spTgt spid="54"/>
                                        </p:tgtEl>
                                        <p:attrNameLst>
                                          <p:attrName>ppt_h</p:attrName>
                                        </p:attrNameLst>
                                      </p:cBhvr>
                                      <p:tavLst>
                                        <p:tav tm="0">
                                          <p:val>
                                            <p:fltVal val="0"/>
                                          </p:val>
                                        </p:tav>
                                        <p:tav tm="100000">
                                          <p:val>
                                            <p:strVal val="#ppt_h"/>
                                          </p:val>
                                        </p:tav>
                                      </p:tavLst>
                                    </p:anim>
                                    <p:anim calcmode="lin" valueType="num">
                                      <p:cBhvr>
                                        <p:cTn id="26" dur="250" fill="hold"/>
                                        <p:tgtEl>
                                          <p:spTgt spid="54"/>
                                        </p:tgtEl>
                                        <p:attrNameLst>
                                          <p:attrName>ppt_x</p:attrName>
                                        </p:attrNameLst>
                                      </p:cBhvr>
                                      <p:tavLst>
                                        <p:tav tm="0">
                                          <p:val>
                                            <p:fltVal val="0.5"/>
                                          </p:val>
                                        </p:tav>
                                        <p:tav tm="100000">
                                          <p:val>
                                            <p:strVal val="#ppt_x"/>
                                          </p:val>
                                        </p:tav>
                                      </p:tavLst>
                                    </p:anim>
                                    <p:anim calcmode="lin" valueType="num">
                                      <p:cBhvr>
                                        <p:cTn id="27" dur="250" fill="hold"/>
                                        <p:tgtEl>
                                          <p:spTgt spid="54"/>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528"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250" fill="hold"/>
                                        <p:tgtEl>
                                          <p:spTgt spid="51"/>
                                        </p:tgtEl>
                                        <p:attrNameLst>
                                          <p:attrName>ppt_w</p:attrName>
                                        </p:attrNameLst>
                                      </p:cBhvr>
                                      <p:tavLst>
                                        <p:tav tm="0">
                                          <p:val>
                                            <p:fltVal val="0"/>
                                          </p:val>
                                        </p:tav>
                                        <p:tav tm="100000">
                                          <p:val>
                                            <p:strVal val="#ppt_w"/>
                                          </p:val>
                                        </p:tav>
                                      </p:tavLst>
                                    </p:anim>
                                    <p:anim calcmode="lin" valueType="num">
                                      <p:cBhvr>
                                        <p:cTn id="32" dur="250" fill="hold"/>
                                        <p:tgtEl>
                                          <p:spTgt spid="51"/>
                                        </p:tgtEl>
                                        <p:attrNameLst>
                                          <p:attrName>ppt_h</p:attrName>
                                        </p:attrNameLst>
                                      </p:cBhvr>
                                      <p:tavLst>
                                        <p:tav tm="0">
                                          <p:val>
                                            <p:fltVal val="0"/>
                                          </p:val>
                                        </p:tav>
                                        <p:tav tm="100000">
                                          <p:val>
                                            <p:strVal val="#ppt_h"/>
                                          </p:val>
                                        </p:tav>
                                      </p:tavLst>
                                    </p:anim>
                                    <p:anim calcmode="lin" valueType="num">
                                      <p:cBhvr>
                                        <p:cTn id="33" dur="250" fill="hold"/>
                                        <p:tgtEl>
                                          <p:spTgt spid="51"/>
                                        </p:tgtEl>
                                        <p:attrNameLst>
                                          <p:attrName>ppt_x</p:attrName>
                                        </p:attrNameLst>
                                      </p:cBhvr>
                                      <p:tavLst>
                                        <p:tav tm="0">
                                          <p:val>
                                            <p:fltVal val="0.5"/>
                                          </p:val>
                                        </p:tav>
                                        <p:tav tm="100000">
                                          <p:val>
                                            <p:strVal val="#ppt_x"/>
                                          </p:val>
                                        </p:tav>
                                      </p:tavLst>
                                    </p:anim>
                                    <p:anim calcmode="lin" valueType="num">
                                      <p:cBhvr>
                                        <p:cTn id="34" dur="250" fill="hold"/>
                                        <p:tgtEl>
                                          <p:spTgt spid="51"/>
                                        </p:tgtEl>
                                        <p:attrNameLst>
                                          <p:attrName>ppt_y</p:attrName>
                                        </p:attrNameLst>
                                      </p:cBhvr>
                                      <p:tavLst>
                                        <p:tav tm="0">
                                          <p:val>
                                            <p:fltVal val="0.5"/>
                                          </p:val>
                                        </p:tav>
                                        <p:tav tm="100000">
                                          <p:val>
                                            <p:strVal val="#ppt_y"/>
                                          </p:val>
                                        </p:tav>
                                      </p:tavLst>
                                    </p:anim>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60" grpId="0" bldLvl="0" animBg="1"/>
      <p:bldP spid="61" grpId="0" bldLvl="0" animBg="1"/>
      <p:bldP spid="62" grpId="0" bldLvl="0" animBg="1"/>
      <p:bldP spid="63" grpId="0" bldLvl="0" animBg="1"/>
      <p:bldP spid="64"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ISLIDE.DIAGRAM" val="241256"/>
</p:tagLst>
</file>

<file path=ppt/tags/tag13.xml><?xml version="1.0" encoding="utf-8"?>
<p:tagLst xmlns:a="http://schemas.openxmlformats.org/drawingml/2006/main" xmlns:r="http://schemas.openxmlformats.org/officeDocument/2006/relationships" xmlns:p="http://schemas.openxmlformats.org/presentationml/2006/main">
  <p:tag name="ISLIDE.DIAGRAM" val="241251"/>
</p:tagLst>
</file>

<file path=ppt/tags/tag14.xml><?xml version="1.0" encoding="utf-8"?>
<p:tagLst xmlns:a="http://schemas.openxmlformats.org/drawingml/2006/main" xmlns:r="http://schemas.openxmlformats.org/officeDocument/2006/relationships" xmlns:p="http://schemas.openxmlformats.org/presentationml/2006/main">
  <p:tag name="ISLIDE.DIAGRAM" val="121402"/>
</p:tagLst>
</file>

<file path=ppt/tags/tag15.xml><?xml version="1.0" encoding="utf-8"?>
<p:tagLst xmlns:a="http://schemas.openxmlformats.org/drawingml/2006/main" xmlns:r="http://schemas.openxmlformats.org/officeDocument/2006/relationships" xmlns:p="http://schemas.openxmlformats.org/presentationml/2006/main">
  <p:tag name="ISLIDE.DIAGRAM" val="186714"/>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5.xml><?xml version="1.0" encoding="utf-8"?>
<p:tagLst xmlns:a="http://schemas.openxmlformats.org/drawingml/2006/main" xmlns:r="http://schemas.openxmlformats.org/officeDocument/2006/relationships" xmlns:p="http://schemas.openxmlformats.org/presentationml/2006/main">
  <p:tag name="ISLIDE.DIAGRAM" val="222064"/>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8.xml><?xml version="1.0" encoding="utf-8"?>
<p:tagLst xmlns:a="http://schemas.openxmlformats.org/drawingml/2006/main" xmlns:r="http://schemas.openxmlformats.org/officeDocument/2006/relationships" xmlns:p="http://schemas.openxmlformats.org/presentationml/2006/main">
  <p:tag name="ISLIDE.DIAGRAM" val="185688"/>
</p:tagLst>
</file>

<file path=ppt/tags/tag9.xml><?xml version="1.0" encoding="utf-8"?>
<p:tagLst xmlns:a="http://schemas.openxmlformats.org/drawingml/2006/main" xmlns:r="http://schemas.openxmlformats.org/officeDocument/2006/relationships" xmlns:p="http://schemas.openxmlformats.org/presentationml/2006/main">
  <p:tag name="ISLIDE.DIAGRAM" val="185435"/>
</p:tagLst>
</file>

<file path=ppt/theme/theme1.xml><?xml version="1.0" encoding="utf-8"?>
<a:theme xmlns:a="http://schemas.openxmlformats.org/drawingml/2006/main" name="第一PPT，www.1ppt.com">
  <a:themeElements>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fontScheme name="0020mmvy">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
  <TotalTime>347</TotalTime>
  <Words>2334</Words>
  <Application>Microsoft Office PowerPoint</Application>
  <PresentationFormat>宽屏</PresentationFormat>
  <Paragraphs>281</Paragraphs>
  <Slides>30</Slides>
  <Notes>30</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30</vt:i4>
      </vt:variant>
    </vt:vector>
  </HeadingPairs>
  <TitlesOfParts>
    <vt:vector size="40" baseType="lpstr">
      <vt:lpstr>Gill Sans</vt:lpstr>
      <vt:lpstr>Meiryo</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160</cp:revision>
  <dcterms:created xsi:type="dcterms:W3CDTF">2017-08-03T09:01:00Z</dcterms:created>
  <dcterms:modified xsi:type="dcterms:W3CDTF">2023-01-13T03:38:14Z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2052-11.1.0.8002</vt:lpwstr>
  </property>
</Properties>
</file>