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0" r:id="rId3"/>
  </p:sldMasterIdLst>
  <p:notesMasterIdLst>
    <p:notesMasterId r:id="rId30"/>
  </p:notesMasterIdLst>
  <p:sldIdLst>
    <p:sldId id="256" r:id="rId4"/>
    <p:sldId id="257" r:id="rId5"/>
    <p:sldId id="290" r:id="rId6"/>
    <p:sldId id="295" r:id="rId7"/>
    <p:sldId id="299" r:id="rId8"/>
    <p:sldId id="298" r:id="rId9"/>
    <p:sldId id="311" r:id="rId10"/>
    <p:sldId id="300" r:id="rId11"/>
    <p:sldId id="346" r:id="rId12"/>
    <p:sldId id="302" r:id="rId13"/>
    <p:sldId id="296" r:id="rId14"/>
    <p:sldId id="303" r:id="rId15"/>
    <p:sldId id="310" r:id="rId16"/>
    <p:sldId id="347" r:id="rId17"/>
    <p:sldId id="297" r:id="rId18"/>
    <p:sldId id="304" r:id="rId19"/>
    <p:sldId id="305" r:id="rId20"/>
    <p:sldId id="306" r:id="rId21"/>
    <p:sldId id="348" r:id="rId22"/>
    <p:sldId id="260" r:id="rId23"/>
    <p:sldId id="307" r:id="rId24"/>
    <p:sldId id="309" r:id="rId25"/>
    <p:sldId id="308" r:id="rId26"/>
    <p:sldId id="331" r:id="rId27"/>
    <p:sldId id="350" r:id="rId28"/>
    <p:sldId id="351"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8">
          <p15:clr>
            <a:srgbClr val="A4A3A4"/>
          </p15:clr>
        </p15:guide>
        <p15:guide id="2" pos="38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5FF"/>
    <a:srgbClr val="00A5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varScale="1">
        <p:scale>
          <a:sx n="108" d="100"/>
          <a:sy n="108" d="100"/>
        </p:scale>
        <p:origin x="654" y="78"/>
      </p:cViewPr>
      <p:guideLst>
        <p:guide orient="horz" pos="2618"/>
        <p:guide pos="3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95000"/>
              </a:schemeClr>
            </a:solidFill>
            <a:ln>
              <a:noFill/>
            </a:ln>
            <a:effectLst/>
          </c:spPr>
          <c:invertIfNegative val="0"/>
          <c:cat>
            <c:strRef>
              <c:f>Sheet1!$A$2:$A$8</c:f>
              <c:strCache>
                <c:ptCount val="7"/>
                <c:pt idx="0">
                  <c:v>类别 1</c:v>
                </c:pt>
                <c:pt idx="1">
                  <c:v>类别 2</c:v>
                </c:pt>
                <c:pt idx="2">
                  <c:v>类别 3</c:v>
                </c:pt>
                <c:pt idx="3">
                  <c:v>类别 4</c:v>
                </c:pt>
                <c:pt idx="4">
                  <c:v>类别 5</c:v>
                </c:pt>
                <c:pt idx="5">
                  <c:v>类别 6</c:v>
                </c:pt>
                <c:pt idx="6">
                  <c:v>类别 7</c:v>
                </c:pt>
              </c:strCache>
            </c:strRef>
          </c:cat>
          <c:val>
            <c:numRef>
              <c:f>Sheet1!$B$2:$B$8</c:f>
              <c:numCache>
                <c:formatCode>General</c:formatCode>
                <c:ptCount val="7"/>
                <c:pt idx="0">
                  <c:v>50</c:v>
                </c:pt>
                <c:pt idx="1">
                  <c:v>50</c:v>
                </c:pt>
                <c:pt idx="2">
                  <c:v>50</c:v>
                </c:pt>
                <c:pt idx="3">
                  <c:v>50</c:v>
                </c:pt>
                <c:pt idx="4">
                  <c:v>50</c:v>
                </c:pt>
                <c:pt idx="5">
                  <c:v>50</c:v>
                </c:pt>
                <c:pt idx="6">
                  <c:v>50</c:v>
                </c:pt>
              </c:numCache>
            </c:numRef>
          </c:val>
        </c:ser>
        <c:ser>
          <c:idx val="1"/>
          <c:order val="1"/>
          <c:tx>
            <c:strRef>
              <c:f>Sheet1!$C$1</c:f>
              <c:strCache>
                <c:ptCount val="1"/>
                <c:pt idx="0">
                  <c:v>列2</c:v>
                </c:pt>
              </c:strCache>
            </c:strRef>
          </c:tx>
          <c:spPr>
            <a:solidFill>
              <a:srgbClr val="0095FF"/>
            </a:solidFill>
            <a:ln>
              <a:noFill/>
            </a:ln>
            <a:effectLst/>
          </c:spPr>
          <c:invertIfNegative val="0"/>
          <c:cat>
            <c:strRef>
              <c:f>Sheet1!$A$2:$A$8</c:f>
              <c:strCache>
                <c:ptCount val="7"/>
                <c:pt idx="0">
                  <c:v>类别 1</c:v>
                </c:pt>
                <c:pt idx="1">
                  <c:v>类别 2</c:v>
                </c:pt>
                <c:pt idx="2">
                  <c:v>类别 3</c:v>
                </c:pt>
                <c:pt idx="3">
                  <c:v>类别 4</c:v>
                </c:pt>
                <c:pt idx="4">
                  <c:v>类别 5</c:v>
                </c:pt>
                <c:pt idx="5">
                  <c:v>类别 6</c:v>
                </c:pt>
                <c:pt idx="6">
                  <c:v>类别 7</c:v>
                </c:pt>
              </c:strCache>
            </c:strRef>
          </c:cat>
          <c:val>
            <c:numRef>
              <c:f>Sheet1!$C$2:$C$8</c:f>
              <c:numCache>
                <c:formatCode>General</c:formatCode>
                <c:ptCount val="7"/>
                <c:pt idx="0">
                  <c:v>45</c:v>
                </c:pt>
                <c:pt idx="1">
                  <c:v>31</c:v>
                </c:pt>
                <c:pt idx="2">
                  <c:v>8</c:v>
                </c:pt>
                <c:pt idx="3">
                  <c:v>25</c:v>
                </c:pt>
                <c:pt idx="4">
                  <c:v>44</c:v>
                </c:pt>
                <c:pt idx="5">
                  <c:v>22</c:v>
                </c:pt>
                <c:pt idx="6">
                  <c:v>24</c:v>
                </c:pt>
              </c:numCache>
            </c:numRef>
          </c:val>
        </c:ser>
        <c:dLbls>
          <c:showLegendKey val="0"/>
          <c:showVal val="0"/>
          <c:showCatName val="0"/>
          <c:showSerName val="0"/>
          <c:showPercent val="0"/>
          <c:showBubbleSize val="0"/>
        </c:dLbls>
        <c:gapWidth val="182"/>
        <c:overlap val="100"/>
        <c:axId val="-522331952"/>
        <c:axId val="-522338480"/>
      </c:barChart>
      <c:catAx>
        <c:axId val="-522331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522338480"/>
        <c:crosses val="autoZero"/>
        <c:auto val="1"/>
        <c:lblAlgn val="ctr"/>
        <c:lblOffset val="100"/>
        <c:noMultiLvlLbl val="0"/>
      </c:catAx>
      <c:valAx>
        <c:axId val="-522338480"/>
        <c:scaling>
          <c:orientation val="minMax"/>
        </c:scaling>
        <c:delete val="1"/>
        <c:axPos val="b"/>
        <c:numFmt formatCode="General" sourceLinked="1"/>
        <c:majorTickMark val="none"/>
        <c:minorTickMark val="none"/>
        <c:tickLblPos val="nextTo"/>
        <c:crossAx val="-52233195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DCDB-B2D4-4D8F-8AAC-CDCA5954F4B2}" type="datetimeFigureOut">
              <a:rPr lang="zh-CN" altLang="en-US" smtClean="0"/>
              <a:t>2023/1/12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51B5-468E-4E31-BF0F-BBE86D9FCDC1}" type="slidenum">
              <a:rPr lang="zh-CN" altLang="en-US" smtClean="0"/>
              <a:t>‹#›</a:t>
            </a:fld>
            <a:endParaRPr lang="zh-CN" altLang="en-US"/>
          </a:p>
        </p:txBody>
      </p:sp>
    </p:spTree>
    <p:extLst>
      <p:ext uri="{BB962C8B-B14F-4D97-AF65-F5344CB8AC3E}">
        <p14:creationId xmlns:p14="http://schemas.microsoft.com/office/powerpoint/2010/main" val="191292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4</a:t>
            </a:fld>
            <a:endParaRPr lang="zh-CN" altLang="en-US"/>
          </a:p>
        </p:txBody>
      </p:sp>
    </p:spTree>
    <p:extLst>
      <p:ext uri="{BB962C8B-B14F-4D97-AF65-F5344CB8AC3E}">
        <p14:creationId xmlns:p14="http://schemas.microsoft.com/office/powerpoint/2010/main" val="105409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22</a:t>
            </a:fld>
            <a:endParaRPr lang="zh-CN" altLang="en-US"/>
          </a:p>
        </p:txBody>
      </p:sp>
    </p:spTree>
    <p:extLst>
      <p:ext uri="{BB962C8B-B14F-4D97-AF65-F5344CB8AC3E}">
        <p14:creationId xmlns:p14="http://schemas.microsoft.com/office/powerpoint/2010/main" val="17348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23</a:t>
            </a:fld>
            <a:endParaRPr lang="zh-CN" altLang="en-US"/>
          </a:p>
        </p:txBody>
      </p:sp>
    </p:spTree>
    <p:extLst>
      <p:ext uri="{BB962C8B-B14F-4D97-AF65-F5344CB8AC3E}">
        <p14:creationId xmlns:p14="http://schemas.microsoft.com/office/powerpoint/2010/main" val="428557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1880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11</a:t>
            </a:fld>
            <a:endParaRPr lang="zh-CN" altLang="en-US"/>
          </a:p>
        </p:txBody>
      </p:sp>
    </p:spTree>
    <p:extLst>
      <p:ext uri="{BB962C8B-B14F-4D97-AF65-F5344CB8AC3E}">
        <p14:creationId xmlns:p14="http://schemas.microsoft.com/office/powerpoint/2010/main" val="39185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FB051B5-468E-4E31-BF0F-BBE86D9FCDC1}" type="slidenum">
              <a:rPr lang="zh-CN" altLang="en-US" smtClean="0"/>
              <a:t>13</a:t>
            </a:fld>
            <a:endParaRPr lang="zh-CN" altLang="en-US"/>
          </a:p>
        </p:txBody>
      </p:sp>
    </p:spTree>
    <p:extLst>
      <p:ext uri="{BB962C8B-B14F-4D97-AF65-F5344CB8AC3E}">
        <p14:creationId xmlns:p14="http://schemas.microsoft.com/office/powerpoint/2010/main" val="247707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15</a:t>
            </a:fld>
            <a:endParaRPr lang="zh-CN" altLang="en-US"/>
          </a:p>
        </p:txBody>
      </p:sp>
    </p:spTree>
    <p:extLst>
      <p:ext uri="{BB962C8B-B14F-4D97-AF65-F5344CB8AC3E}">
        <p14:creationId xmlns:p14="http://schemas.microsoft.com/office/powerpoint/2010/main" val="201727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16</a:t>
            </a:fld>
            <a:endParaRPr lang="zh-CN" altLang="en-US"/>
          </a:p>
        </p:txBody>
      </p:sp>
    </p:spTree>
    <p:extLst>
      <p:ext uri="{BB962C8B-B14F-4D97-AF65-F5344CB8AC3E}">
        <p14:creationId xmlns:p14="http://schemas.microsoft.com/office/powerpoint/2010/main" val="256398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17</a:t>
            </a:fld>
            <a:endParaRPr lang="zh-CN" altLang="en-US"/>
          </a:p>
        </p:txBody>
      </p:sp>
    </p:spTree>
    <p:extLst>
      <p:ext uri="{BB962C8B-B14F-4D97-AF65-F5344CB8AC3E}">
        <p14:creationId xmlns:p14="http://schemas.microsoft.com/office/powerpoint/2010/main" val="275110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18</a:t>
            </a:fld>
            <a:endParaRPr lang="zh-CN" altLang="en-US"/>
          </a:p>
        </p:txBody>
      </p:sp>
    </p:spTree>
    <p:extLst>
      <p:ext uri="{BB962C8B-B14F-4D97-AF65-F5344CB8AC3E}">
        <p14:creationId xmlns:p14="http://schemas.microsoft.com/office/powerpoint/2010/main" val="106911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20</a:t>
            </a:fld>
            <a:endParaRPr lang="zh-CN" altLang="en-US"/>
          </a:p>
        </p:txBody>
      </p:sp>
    </p:spTree>
    <p:extLst>
      <p:ext uri="{BB962C8B-B14F-4D97-AF65-F5344CB8AC3E}">
        <p14:creationId xmlns:p14="http://schemas.microsoft.com/office/powerpoint/2010/main" val="350786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4D37D-BD9A-498C-9C31-596FD5D72C82}" type="slidenum">
              <a:rPr lang="zh-CN" altLang="en-US" smtClean="0"/>
              <a:t>21</a:t>
            </a:fld>
            <a:endParaRPr lang="zh-CN" altLang="en-US"/>
          </a:p>
        </p:txBody>
      </p:sp>
    </p:spTree>
    <p:extLst>
      <p:ext uri="{BB962C8B-B14F-4D97-AF65-F5344CB8AC3E}">
        <p14:creationId xmlns:p14="http://schemas.microsoft.com/office/powerpoint/2010/main" val="44147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56985663"/>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80616788"/>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3361093"/>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0402567"/>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58869278"/>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48256109"/>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36961" y="6605067"/>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641339421"/>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37005038"/>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4826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3126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96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951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310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5460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7620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1697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305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2853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6439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544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7327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880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46887917"/>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2923523"/>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28057499"/>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2778363"/>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45840542"/>
      </p:ext>
    </p:extLst>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063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78924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2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svg"/><Relationship Id="rId4" Type="http://schemas.openxmlformats.org/officeDocument/2006/relationships/image" Target="../media/image23.png"/><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768350"/>
            <a:ext cx="12407900" cy="6182995"/>
            <a:chOff x="0" y="1210"/>
            <a:chExt cx="19540" cy="10211"/>
          </a:xfrm>
        </p:grpSpPr>
        <p:pic>
          <p:nvPicPr>
            <p:cNvPr id="10" name="图片 9" descr="P-10221534-10209424-3840x288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2892"/>
              <a:ext cx="19290" cy="8529"/>
            </a:xfrm>
            <a:prstGeom prst="rect">
              <a:avLst/>
            </a:prstGeom>
          </p:spPr>
        </p:pic>
        <p:sp>
          <p:nvSpPr>
            <p:cNvPr id="11" name="矩形 10"/>
            <p:cNvSpPr/>
            <p:nvPr/>
          </p:nvSpPr>
          <p:spPr>
            <a:xfrm>
              <a:off x="16665" y="1210"/>
              <a:ext cx="2875" cy="2900"/>
            </a:xfrm>
            <a:prstGeom prst="rect">
              <a:avLst/>
            </a:prstGeom>
            <a:gradFill>
              <a:gsLst>
                <a:gs pos="0">
                  <a:schemeClr val="bg1">
                    <a:alpha val="0"/>
                  </a:schemeClr>
                </a:gs>
                <a:gs pos="26000">
                  <a:schemeClr val="bg1"/>
                </a:gs>
                <a:gs pos="83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4259898" y="2738120"/>
            <a:ext cx="4086860" cy="275590"/>
          </a:xfrm>
          <a:prstGeom prst="rect">
            <a:avLst/>
          </a:prstGeom>
          <a:noFill/>
        </p:spPr>
        <p:txBody>
          <a:bodyPr wrap="square" rtlCol="0" anchor="t">
            <a:spAutoFit/>
          </a:bodyPr>
          <a:lstStyle/>
          <a:p>
            <a:pPr algn="dist"/>
            <a:r>
              <a:rPr lang="zh-CN" altLang="en-US" sz="1200" cap="all">
                <a:gradFill>
                  <a:gsLst>
                    <a:gs pos="50000">
                      <a:srgbClr val="425FDF"/>
                    </a:gs>
                    <a:gs pos="0">
                      <a:srgbClr val="2835B6"/>
                    </a:gs>
                    <a:gs pos="99000">
                      <a:srgbClr val="7490FE"/>
                    </a:gs>
                  </a:gsLst>
                  <a:lin scaled="0"/>
                </a:gradFill>
                <a:uFillTx/>
                <a:cs typeface="+mn-ea"/>
                <a:sym typeface="+mn-lt"/>
              </a:rPr>
              <a:t>Self-introduction of employees</a:t>
            </a:r>
          </a:p>
        </p:txBody>
      </p:sp>
      <p:sp>
        <p:nvSpPr>
          <p:cNvPr id="9" name="文本框 8"/>
          <p:cNvSpPr txBox="1"/>
          <p:nvPr/>
        </p:nvSpPr>
        <p:spPr>
          <a:xfrm>
            <a:off x="3631565" y="2992120"/>
            <a:ext cx="5343525" cy="937260"/>
          </a:xfrm>
          <a:prstGeom prst="rect">
            <a:avLst/>
          </a:prstGeom>
          <a:noFill/>
        </p:spPr>
        <p:txBody>
          <a:bodyPr wrap="square" rtlCol="0" anchor="t">
            <a:spAutoFit/>
          </a:bodyPr>
          <a:lstStyle/>
          <a:p>
            <a:pPr algn="ctr"/>
            <a:r>
              <a:rPr lang="zh-CN" altLang="en-US" sz="5500" b="1" dirty="0">
                <a:solidFill>
                  <a:schemeClr val="tx1">
                    <a:lumMod val="65000"/>
                    <a:lumOff val="35000"/>
                  </a:schemeClr>
                </a:solidFill>
                <a:effectLst/>
                <a:cs typeface="+mn-ea"/>
                <a:sym typeface="+mn-lt"/>
              </a:rPr>
              <a:t>入职自我介绍</a:t>
            </a:r>
          </a:p>
        </p:txBody>
      </p:sp>
      <p:sp>
        <p:nvSpPr>
          <p:cNvPr id="36" name="PA_矩形 28"/>
          <p:cNvSpPr/>
          <p:nvPr>
            <p:custDataLst>
              <p:tags r:id="rId1"/>
            </p:custDataLst>
          </p:nvPr>
        </p:nvSpPr>
        <p:spPr>
          <a:xfrm>
            <a:off x="3505200" y="4050030"/>
            <a:ext cx="5596255" cy="523028"/>
          </a:xfrm>
          <a:prstGeom prst="rect">
            <a:avLst/>
          </a:prstGeom>
          <a:ln>
            <a:noFill/>
          </a:ln>
        </p:spPr>
        <p:txBody>
          <a:bodyPr wrap="square">
            <a:spAutoFit/>
          </a:bodyPr>
          <a:lstStyle/>
          <a:p>
            <a:pPr algn="ctr">
              <a:lnSpc>
                <a:spcPct val="120000"/>
              </a:lnSpc>
              <a:spcBef>
                <a:spcPts val="0"/>
              </a:spcBef>
              <a:spcAft>
                <a:spcPts val="0"/>
              </a:spcAft>
            </a:pPr>
            <a:r>
              <a:rPr lang="pt-BR" altLang="zh-CN" sz="800" dirty="0">
                <a:solidFill>
                  <a:schemeClr val="bg1">
                    <a:lumMod val="65000"/>
                  </a:schemeClr>
                </a:solidFill>
                <a:cs typeface="+mn-ea"/>
                <a:sym typeface="+mn-lt"/>
              </a:rPr>
              <a:t>Nullam eu tempor purus. Nunc a leo magna, sit amet consequat </a:t>
            </a:r>
            <a:r>
              <a:rPr lang="pt-BR" altLang="zh-CN" sz="800" dirty="0" smtClean="0">
                <a:solidFill>
                  <a:schemeClr val="bg1">
                    <a:lumMod val="65000"/>
                  </a:schemeClr>
                </a:solidFill>
                <a:cs typeface="+mn-ea"/>
                <a:sym typeface="+mn-lt"/>
              </a:rPr>
              <a:t>risus</a:t>
            </a:r>
          </a:p>
          <a:p>
            <a:pPr algn="ctr">
              <a:lnSpc>
                <a:spcPct val="120000"/>
              </a:lnSpc>
              <a:spcBef>
                <a:spcPts val="0"/>
              </a:spcBef>
              <a:spcAft>
                <a:spcPts val="0"/>
              </a:spcAft>
            </a:pPr>
            <a:r>
              <a:rPr lang="pt-BR" altLang="zh-CN" sz="800" dirty="0" smtClean="0">
                <a:solidFill>
                  <a:schemeClr val="bg1">
                    <a:lumMod val="65000"/>
                  </a:schemeClr>
                </a:solidFill>
                <a:cs typeface="+mn-ea"/>
                <a:sym typeface="+mn-lt"/>
              </a:rPr>
              <a:t>purus</a:t>
            </a:r>
            <a:r>
              <a:rPr lang="pt-BR" altLang="zh-CN" sz="800" dirty="0">
                <a:solidFill>
                  <a:schemeClr val="bg1">
                    <a:lumMod val="65000"/>
                  </a:schemeClr>
                </a:solidFill>
                <a:cs typeface="+mn-ea"/>
                <a:sym typeface="+mn-lt"/>
              </a:rPr>
              <a:t>. Nunc a leo magna, sit amet consequat risus. </a:t>
            </a:r>
            <a:r>
              <a:rPr lang="pt-BR" altLang="zh-CN" sz="800" dirty="0" smtClean="0">
                <a:solidFill>
                  <a:schemeClr val="bg1">
                    <a:lumMod val="65000"/>
                  </a:schemeClr>
                </a:solidFill>
                <a:cs typeface="+mn-ea"/>
                <a:sym typeface="+mn-lt"/>
              </a:rPr>
              <a:t>Nullam eu tempor purus. Nunc a lemagna,</a:t>
            </a:r>
          </a:p>
          <a:p>
            <a:pPr algn="ctr">
              <a:lnSpc>
                <a:spcPct val="120000"/>
              </a:lnSpc>
              <a:spcBef>
                <a:spcPts val="0"/>
              </a:spcBef>
              <a:spcAft>
                <a:spcPts val="0"/>
              </a:spcAft>
            </a:pPr>
            <a:r>
              <a:rPr lang="pt-BR" altLang="zh-CN" sz="800" dirty="0" smtClean="0">
                <a:solidFill>
                  <a:schemeClr val="bg1">
                    <a:lumMod val="65000"/>
                  </a:schemeClr>
                </a:solidFill>
                <a:cs typeface="+mn-ea"/>
                <a:sym typeface="+mn-lt"/>
              </a:rPr>
              <a:t>sit amet consequat risus. </a:t>
            </a:r>
          </a:p>
        </p:txBody>
      </p:sp>
      <p:sp>
        <p:nvSpPr>
          <p:cNvPr id="38" name="PA_圆角矩形 31"/>
          <p:cNvSpPr/>
          <p:nvPr>
            <p:custDataLst>
              <p:tags r:id="rId2"/>
            </p:custDataLst>
          </p:nvPr>
        </p:nvSpPr>
        <p:spPr>
          <a:xfrm>
            <a:off x="5528945" y="4764405"/>
            <a:ext cx="1548765" cy="281940"/>
          </a:xfrm>
          <a:prstGeom prst="roundRect">
            <a:avLst>
              <a:gd name="adj" fmla="val 50000"/>
            </a:avLst>
          </a:prstGeom>
          <a:solidFill>
            <a:srgbClr val="0095FF"/>
          </a:solidFill>
          <a:ln w="28575">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bg1"/>
                </a:solidFill>
                <a:cs typeface="+mn-ea"/>
                <a:sym typeface="+mn-lt"/>
              </a:rPr>
              <a:t>竞聘人</a:t>
            </a:r>
            <a:r>
              <a:rPr lang="zh-CN" altLang="en-US" sz="1200" dirty="0" smtClean="0">
                <a:solidFill>
                  <a:schemeClr val="bg1"/>
                </a:solidFill>
                <a:cs typeface="+mn-ea"/>
                <a:sym typeface="+mn-lt"/>
              </a:rPr>
              <a:t>：</a:t>
            </a:r>
            <a:r>
              <a:rPr lang="zh-CN" altLang="en-US" sz="1200" dirty="0">
                <a:solidFill>
                  <a:schemeClr val="bg1"/>
                </a:solidFill>
                <a:cs typeface="+mn-ea"/>
                <a:sym typeface="+mn-lt"/>
              </a:rPr>
              <a:t>优品</a:t>
            </a:r>
            <a:r>
              <a:rPr lang="en-US" altLang="zh-CN" sz="1200" dirty="0" smtClean="0">
                <a:solidFill>
                  <a:schemeClr val="bg1"/>
                </a:solidFill>
                <a:cs typeface="+mn-ea"/>
                <a:sym typeface="+mn-lt"/>
              </a:rPr>
              <a:t>PPT</a:t>
            </a:r>
            <a:endParaRPr lang="en-US" altLang="zh-CN" sz="1200" dirty="0" smtClean="0">
              <a:solidFill>
                <a:schemeClr val="bg1"/>
              </a:solidFill>
              <a:cs typeface="+mn-ea"/>
              <a:sym typeface="+mn-lt"/>
            </a:endParaRPr>
          </a:p>
        </p:txBody>
      </p:sp>
      <p:sp>
        <p:nvSpPr>
          <p:cNvPr id="3" name="文本框 2"/>
          <p:cNvSpPr txBox="1"/>
          <p:nvPr/>
        </p:nvSpPr>
        <p:spPr>
          <a:xfrm>
            <a:off x="420370" y="286385"/>
            <a:ext cx="1646605" cy="369332"/>
          </a:xfrm>
          <a:prstGeom prst="rect">
            <a:avLst/>
          </a:prstGeom>
          <a:noFill/>
        </p:spPr>
        <p:txBody>
          <a:bodyPr wrap="none" rtlCol="0" anchor="t">
            <a:spAutoFit/>
          </a:bodyPr>
          <a:lstStyle/>
          <a:p>
            <a:r>
              <a:rPr lang="en-US" altLang="zh-CN" b="1" dirty="0">
                <a:solidFill>
                  <a:srgbClr val="0095FF"/>
                </a:solidFill>
                <a:effectLst/>
                <a:cs typeface="+mn-ea"/>
                <a:sym typeface="+mn-lt"/>
              </a:rPr>
              <a:t>LOGO</a:t>
            </a:r>
            <a:r>
              <a:rPr lang="en-US" altLang="zh-CN" b="1" dirty="0">
                <a:solidFill>
                  <a:schemeClr val="bg1">
                    <a:lumMod val="65000"/>
                  </a:schemeClr>
                </a:solidFill>
                <a:effectLst/>
                <a:cs typeface="+mn-ea"/>
                <a:sym typeface="+mn-lt"/>
              </a:rPr>
              <a:t> </a:t>
            </a:r>
            <a:r>
              <a:rPr lang="zh-CN" altLang="en-US" sz="1400" dirty="0">
                <a:solidFill>
                  <a:schemeClr val="bg1">
                    <a:lumMod val="65000"/>
                  </a:schemeClr>
                </a:solidFill>
                <a:effectLst/>
                <a:cs typeface="+mn-ea"/>
                <a:sym typeface="+mn-lt"/>
              </a:rPr>
              <a:t>公司名称</a:t>
            </a:r>
          </a:p>
        </p:txBody>
      </p:sp>
      <p:pic>
        <p:nvPicPr>
          <p:cNvPr id="14" name="图片 13" descr="df76012fbc18496fcec911f7977e5fb9"/>
          <p:cNvPicPr>
            <a:picLocks noChangeAspect="1"/>
          </p:cNvPicPr>
          <p:nvPr/>
        </p:nvPicPr>
        <p:blipFill>
          <a:blip r:embed="rId5" cstate="screen">
            <a:extLst>
              <a:ext uri="{28A0092B-C50C-407E-A947-70E740481C1C}">
                <a14:useLocalDpi xmlns:a14="http://schemas.microsoft.com/office/drawing/2010/main"/>
              </a:ext>
            </a:extLst>
          </a:blip>
          <a:srcRect l="15538" t="22454" r="14421" b="38744"/>
          <a:stretch>
            <a:fillRect/>
          </a:stretch>
        </p:blipFill>
        <p:spPr>
          <a:xfrm>
            <a:off x="2407285" y="125730"/>
            <a:ext cx="7567295" cy="3143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36" grpId="0"/>
      <p:bldP spid="36" grpId="1"/>
      <p:bldP spid="38" grpId="0" bldLvl="0" animBg="1"/>
      <p:bldP spid="3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descr="51miz-E249788-1F84DC90"/>
          <p:cNvPicPr>
            <a:picLocks noChangeAspect="1"/>
          </p:cNvPicPr>
          <p:nvPr/>
        </p:nvPicPr>
        <p:blipFill>
          <a:blip r:embed="rId3"/>
          <a:stretch>
            <a:fillRect/>
          </a:stretch>
        </p:blipFill>
        <p:spPr>
          <a:xfrm rot="4020000">
            <a:off x="-1587500" y="3264535"/>
            <a:ext cx="5561965" cy="4115435"/>
          </a:xfrm>
          <a:prstGeom prst="rect">
            <a:avLst/>
          </a:prstGeom>
        </p:spPr>
      </p:pic>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4"/>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02 </a:t>
              </a:r>
              <a:r>
                <a:rPr kumimoji="1" lang="zh-CN" altLang="en-US" sz="2000" dirty="0">
                  <a:solidFill>
                    <a:schemeClr val="tx1">
                      <a:lumMod val="65000"/>
                      <a:lumOff val="35000"/>
                    </a:schemeClr>
                  </a:solidFill>
                  <a:cs typeface="+mn-ea"/>
                  <a:sym typeface="+mn-lt"/>
                </a:rPr>
                <a:t>自我评价</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46" name="Group 15"/>
          <p:cNvGrpSpPr/>
          <p:nvPr/>
        </p:nvGrpSpPr>
        <p:grpSpPr>
          <a:xfrm>
            <a:off x="1960552" y="2450538"/>
            <a:ext cx="2377879" cy="2649778"/>
            <a:chOff x="5107413" y="1937637"/>
            <a:chExt cx="2877234" cy="3206230"/>
          </a:xfrm>
        </p:grpSpPr>
        <p:sp>
          <p:nvSpPr>
            <p:cNvPr id="47" name="Krans 49"/>
            <p:cNvSpPr/>
            <p:nvPr/>
          </p:nvSpPr>
          <p:spPr bwMode="auto">
            <a:xfrm rot="650069" flipH="1">
              <a:off x="5107413" y="1937637"/>
              <a:ext cx="2505717" cy="2505716"/>
            </a:xfrm>
            <a:prstGeom prst="donut">
              <a:avLst>
                <a:gd name="adj" fmla="val 5293"/>
              </a:avLst>
            </a:prstGeom>
            <a:solidFill>
              <a:srgbClr val="00A5D4"/>
            </a:solidFill>
            <a:ln w="12700"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cs typeface="+mn-ea"/>
                <a:sym typeface="+mn-lt"/>
              </a:endParaRPr>
            </a:p>
          </p:txBody>
        </p:sp>
        <p:grpSp>
          <p:nvGrpSpPr>
            <p:cNvPr id="48" name="Group 17"/>
            <p:cNvGrpSpPr/>
            <p:nvPr/>
          </p:nvGrpSpPr>
          <p:grpSpPr>
            <a:xfrm>
              <a:off x="5228933" y="2046668"/>
              <a:ext cx="2755714" cy="3097199"/>
              <a:chOff x="5228933" y="2046668"/>
              <a:chExt cx="2755714" cy="3097199"/>
            </a:xfrm>
          </p:grpSpPr>
          <p:grpSp>
            <p:nvGrpSpPr>
              <p:cNvPr id="49" name="Group 18"/>
              <p:cNvGrpSpPr/>
              <p:nvPr/>
            </p:nvGrpSpPr>
            <p:grpSpPr>
              <a:xfrm rot="120000">
                <a:off x="6884771" y="3737577"/>
                <a:ext cx="1099876" cy="1406290"/>
                <a:chOff x="6749313" y="3528585"/>
                <a:chExt cx="1330846" cy="1701611"/>
              </a:xfrm>
            </p:grpSpPr>
            <p:sp>
              <p:nvSpPr>
                <p:cNvPr id="52" name="Afrundet rektangel 48"/>
                <p:cNvSpPr/>
                <p:nvPr/>
              </p:nvSpPr>
              <p:spPr bwMode="auto">
                <a:xfrm rot="19212650" flipH="1">
                  <a:off x="6996551" y="3528585"/>
                  <a:ext cx="516523" cy="1701611"/>
                </a:xfrm>
                <a:prstGeom prst="roundRect">
                  <a:avLst/>
                </a:prstGeom>
                <a:solidFill>
                  <a:srgbClr val="2E75B6"/>
                </a:solidFill>
                <a:ln w="12700"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cs typeface="+mn-ea"/>
                    <a:sym typeface="+mn-lt"/>
                  </a:endParaRPr>
                </a:p>
              </p:txBody>
            </p:sp>
            <p:sp>
              <p:nvSpPr>
                <p:cNvPr id="53" name="Afrundet rektangel 47"/>
                <p:cNvSpPr/>
                <p:nvPr/>
              </p:nvSpPr>
              <p:spPr bwMode="auto">
                <a:xfrm rot="19212650" flipH="1">
                  <a:off x="6749313" y="4073251"/>
                  <a:ext cx="668065" cy="203935"/>
                </a:xfrm>
                <a:prstGeom prst="roundRect">
                  <a:avLst>
                    <a:gd name="adj" fmla="val 37640"/>
                  </a:avLst>
                </a:prstGeom>
                <a:solidFill>
                  <a:srgbClr val="00A5D4"/>
                </a:solidFill>
                <a:ln w="12700"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cs typeface="+mn-ea"/>
                    <a:sym typeface="+mn-lt"/>
                  </a:endParaRPr>
                </a:p>
              </p:txBody>
            </p:sp>
            <p:sp>
              <p:nvSpPr>
                <p:cNvPr id="2" name="Afrundet rektangel 47"/>
                <p:cNvSpPr/>
                <p:nvPr/>
              </p:nvSpPr>
              <p:spPr bwMode="auto">
                <a:xfrm rot="19212650" flipH="1">
                  <a:off x="7472828" y="4932797"/>
                  <a:ext cx="607331" cy="165918"/>
                </a:xfrm>
                <a:prstGeom prst="roundRect">
                  <a:avLst>
                    <a:gd name="adj" fmla="val 37640"/>
                  </a:avLst>
                </a:prstGeom>
                <a:solidFill>
                  <a:srgbClr val="00A5D4"/>
                </a:solidFill>
                <a:ln w="12700"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cs typeface="+mn-ea"/>
                    <a:sym typeface="+mn-lt"/>
                  </a:endParaRPr>
                </a:p>
              </p:txBody>
            </p:sp>
          </p:grpSp>
          <p:sp>
            <p:nvSpPr>
              <p:cNvPr id="50" name="Freeform 19"/>
              <p:cNvSpPr/>
              <p:nvPr/>
            </p:nvSpPr>
            <p:spPr bwMode="auto">
              <a:xfrm flipH="1">
                <a:off x="5233543" y="2046668"/>
                <a:ext cx="2249108" cy="2292899"/>
              </a:xfrm>
              <a:custGeom>
                <a:avLst/>
                <a:gdLst/>
                <a:ahLst/>
                <a:cxnLst>
                  <a:cxn ang="0">
                    <a:pos x="224" y="38"/>
                  </a:cxn>
                  <a:cxn ang="0">
                    <a:pos x="156" y="78"/>
                  </a:cxn>
                  <a:cxn ang="0">
                    <a:pos x="100" y="130"/>
                  </a:cxn>
                  <a:cxn ang="0">
                    <a:pos x="56" y="192"/>
                  </a:cxn>
                  <a:cxn ang="0">
                    <a:pos x="24" y="260"/>
                  </a:cxn>
                  <a:cxn ang="0">
                    <a:pos x="4" y="334"/>
                  </a:cxn>
                  <a:cxn ang="0">
                    <a:pos x="0" y="408"/>
                  </a:cxn>
                  <a:cxn ang="0">
                    <a:pos x="10" y="484"/>
                  </a:cxn>
                  <a:cxn ang="0">
                    <a:pos x="34" y="558"/>
                  </a:cxn>
                  <a:cxn ang="0">
                    <a:pos x="54" y="594"/>
                  </a:cxn>
                  <a:cxn ang="0">
                    <a:pos x="98" y="656"/>
                  </a:cxn>
                  <a:cxn ang="0">
                    <a:pos x="154" y="706"/>
                  </a:cxn>
                  <a:cxn ang="0">
                    <a:pos x="218" y="744"/>
                  </a:cxn>
                  <a:cxn ang="0">
                    <a:pos x="284" y="768"/>
                  </a:cxn>
                  <a:cxn ang="0">
                    <a:pos x="356" y="780"/>
                  </a:cxn>
                  <a:cxn ang="0">
                    <a:pos x="430" y="776"/>
                  </a:cxn>
                  <a:cxn ang="0">
                    <a:pos x="504" y="758"/>
                  </a:cxn>
                  <a:cxn ang="0">
                    <a:pos x="542" y="742"/>
                  </a:cxn>
                  <a:cxn ang="0">
                    <a:pos x="608" y="702"/>
                  </a:cxn>
                  <a:cxn ang="0">
                    <a:pos x="664" y="648"/>
                  </a:cxn>
                  <a:cxn ang="0">
                    <a:pos x="710" y="588"/>
                  </a:cxn>
                  <a:cxn ang="0">
                    <a:pos x="740" y="520"/>
                  </a:cxn>
                  <a:cxn ang="0">
                    <a:pos x="760" y="450"/>
                  </a:cxn>
                  <a:cxn ang="0">
                    <a:pos x="764" y="374"/>
                  </a:cxn>
                  <a:cxn ang="0">
                    <a:pos x="758" y="296"/>
                  </a:cxn>
                  <a:cxn ang="0">
                    <a:pos x="730" y="220"/>
                  </a:cxn>
                  <a:cxn ang="0">
                    <a:pos x="714" y="186"/>
                  </a:cxn>
                  <a:cxn ang="0">
                    <a:pos x="670" y="124"/>
                  </a:cxn>
                  <a:cxn ang="0">
                    <a:pos x="614" y="74"/>
                  </a:cxn>
                  <a:cxn ang="0">
                    <a:pos x="550" y="36"/>
                  </a:cxn>
                  <a:cxn ang="0">
                    <a:pos x="482" y="12"/>
                  </a:cxn>
                  <a:cxn ang="0">
                    <a:pos x="410" y="0"/>
                  </a:cxn>
                  <a:cxn ang="0">
                    <a:pos x="336" y="2"/>
                  </a:cxn>
                  <a:cxn ang="0">
                    <a:pos x="260" y="22"/>
                  </a:cxn>
                  <a:cxn ang="0">
                    <a:pos x="224" y="38"/>
                  </a:cxn>
                </a:cxnLst>
                <a:rect l="0" t="0" r="r" b="b"/>
                <a:pathLst>
                  <a:path w="764" h="780">
                    <a:moveTo>
                      <a:pt x="224" y="38"/>
                    </a:moveTo>
                    <a:lnTo>
                      <a:pt x="224" y="38"/>
                    </a:lnTo>
                    <a:lnTo>
                      <a:pt x="188" y="54"/>
                    </a:lnTo>
                    <a:lnTo>
                      <a:pt x="156" y="78"/>
                    </a:lnTo>
                    <a:lnTo>
                      <a:pt x="128" y="104"/>
                    </a:lnTo>
                    <a:lnTo>
                      <a:pt x="100" y="130"/>
                    </a:lnTo>
                    <a:lnTo>
                      <a:pt x="78" y="160"/>
                    </a:lnTo>
                    <a:lnTo>
                      <a:pt x="56" y="192"/>
                    </a:lnTo>
                    <a:lnTo>
                      <a:pt x="38" y="224"/>
                    </a:lnTo>
                    <a:lnTo>
                      <a:pt x="24" y="260"/>
                    </a:lnTo>
                    <a:lnTo>
                      <a:pt x="14" y="294"/>
                    </a:lnTo>
                    <a:lnTo>
                      <a:pt x="4" y="334"/>
                    </a:lnTo>
                    <a:lnTo>
                      <a:pt x="0" y="370"/>
                    </a:lnTo>
                    <a:lnTo>
                      <a:pt x="0" y="408"/>
                    </a:lnTo>
                    <a:lnTo>
                      <a:pt x="2" y="446"/>
                    </a:lnTo>
                    <a:lnTo>
                      <a:pt x="10" y="484"/>
                    </a:lnTo>
                    <a:lnTo>
                      <a:pt x="20" y="520"/>
                    </a:lnTo>
                    <a:lnTo>
                      <a:pt x="34" y="558"/>
                    </a:lnTo>
                    <a:lnTo>
                      <a:pt x="34" y="558"/>
                    </a:lnTo>
                    <a:lnTo>
                      <a:pt x="54" y="594"/>
                    </a:lnTo>
                    <a:lnTo>
                      <a:pt x="74" y="626"/>
                    </a:lnTo>
                    <a:lnTo>
                      <a:pt x="98" y="656"/>
                    </a:lnTo>
                    <a:lnTo>
                      <a:pt x="124" y="682"/>
                    </a:lnTo>
                    <a:lnTo>
                      <a:pt x="154" y="706"/>
                    </a:lnTo>
                    <a:lnTo>
                      <a:pt x="184" y="726"/>
                    </a:lnTo>
                    <a:lnTo>
                      <a:pt x="218" y="744"/>
                    </a:lnTo>
                    <a:lnTo>
                      <a:pt x="250" y="758"/>
                    </a:lnTo>
                    <a:lnTo>
                      <a:pt x="284" y="768"/>
                    </a:lnTo>
                    <a:lnTo>
                      <a:pt x="320" y="776"/>
                    </a:lnTo>
                    <a:lnTo>
                      <a:pt x="356" y="780"/>
                    </a:lnTo>
                    <a:lnTo>
                      <a:pt x="394" y="780"/>
                    </a:lnTo>
                    <a:lnTo>
                      <a:pt x="430" y="776"/>
                    </a:lnTo>
                    <a:lnTo>
                      <a:pt x="468" y="768"/>
                    </a:lnTo>
                    <a:lnTo>
                      <a:pt x="504" y="758"/>
                    </a:lnTo>
                    <a:lnTo>
                      <a:pt x="542" y="742"/>
                    </a:lnTo>
                    <a:lnTo>
                      <a:pt x="542" y="742"/>
                    </a:lnTo>
                    <a:lnTo>
                      <a:pt x="576" y="724"/>
                    </a:lnTo>
                    <a:lnTo>
                      <a:pt x="608" y="702"/>
                    </a:lnTo>
                    <a:lnTo>
                      <a:pt x="638" y="678"/>
                    </a:lnTo>
                    <a:lnTo>
                      <a:pt x="664" y="648"/>
                    </a:lnTo>
                    <a:lnTo>
                      <a:pt x="688" y="620"/>
                    </a:lnTo>
                    <a:lnTo>
                      <a:pt x="710" y="588"/>
                    </a:lnTo>
                    <a:lnTo>
                      <a:pt x="728" y="556"/>
                    </a:lnTo>
                    <a:lnTo>
                      <a:pt x="740" y="520"/>
                    </a:lnTo>
                    <a:lnTo>
                      <a:pt x="752" y="486"/>
                    </a:lnTo>
                    <a:lnTo>
                      <a:pt x="760" y="450"/>
                    </a:lnTo>
                    <a:lnTo>
                      <a:pt x="764" y="410"/>
                    </a:lnTo>
                    <a:lnTo>
                      <a:pt x="764" y="374"/>
                    </a:lnTo>
                    <a:lnTo>
                      <a:pt x="762" y="334"/>
                    </a:lnTo>
                    <a:lnTo>
                      <a:pt x="758" y="296"/>
                    </a:lnTo>
                    <a:lnTo>
                      <a:pt x="746" y="260"/>
                    </a:lnTo>
                    <a:lnTo>
                      <a:pt x="730" y="220"/>
                    </a:lnTo>
                    <a:lnTo>
                      <a:pt x="730" y="220"/>
                    </a:lnTo>
                    <a:lnTo>
                      <a:pt x="714" y="186"/>
                    </a:lnTo>
                    <a:lnTo>
                      <a:pt x="694" y="154"/>
                    </a:lnTo>
                    <a:lnTo>
                      <a:pt x="670" y="124"/>
                    </a:lnTo>
                    <a:lnTo>
                      <a:pt x="642" y="98"/>
                    </a:lnTo>
                    <a:lnTo>
                      <a:pt x="614" y="74"/>
                    </a:lnTo>
                    <a:lnTo>
                      <a:pt x="582" y="54"/>
                    </a:lnTo>
                    <a:lnTo>
                      <a:pt x="550" y="36"/>
                    </a:lnTo>
                    <a:lnTo>
                      <a:pt x="518" y="22"/>
                    </a:lnTo>
                    <a:lnTo>
                      <a:pt x="482" y="12"/>
                    </a:lnTo>
                    <a:lnTo>
                      <a:pt x="448" y="4"/>
                    </a:lnTo>
                    <a:lnTo>
                      <a:pt x="410" y="0"/>
                    </a:lnTo>
                    <a:lnTo>
                      <a:pt x="374" y="0"/>
                    </a:lnTo>
                    <a:lnTo>
                      <a:pt x="336" y="2"/>
                    </a:lnTo>
                    <a:lnTo>
                      <a:pt x="296" y="10"/>
                    </a:lnTo>
                    <a:lnTo>
                      <a:pt x="260" y="22"/>
                    </a:lnTo>
                    <a:lnTo>
                      <a:pt x="224" y="38"/>
                    </a:lnTo>
                    <a:lnTo>
                      <a:pt x="224" y="38"/>
                    </a:lnTo>
                    <a:lnTo>
                      <a:pt x="224" y="38"/>
                    </a:lnTo>
                    <a:close/>
                  </a:path>
                </a:pathLst>
              </a:custGeom>
              <a:solidFill>
                <a:srgbClr val="2E75B6"/>
              </a:solidFill>
              <a:ln w="9525">
                <a:noFill/>
                <a:round/>
              </a:ln>
              <a:effectLst>
                <a:innerShdw blurRad="114300">
                  <a:prstClr val="black"/>
                </a:innerShdw>
              </a:effec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prstClr val="black"/>
                  </a:solidFill>
                  <a:effectLst/>
                  <a:uLnTx/>
                  <a:uFillTx/>
                  <a:latin typeface="+mn-lt"/>
                  <a:cs typeface="+mn-ea"/>
                  <a:sym typeface="+mn-lt"/>
                </a:endParaRPr>
              </a:p>
            </p:txBody>
          </p:sp>
          <p:sp>
            <p:nvSpPr>
              <p:cNvPr id="51" name="Oval 20"/>
              <p:cNvSpPr/>
              <p:nvPr/>
            </p:nvSpPr>
            <p:spPr>
              <a:xfrm>
                <a:off x="5228933" y="2062803"/>
                <a:ext cx="2248192" cy="2248191"/>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grpSp>
      </p:grpSp>
      <p:grpSp>
        <p:nvGrpSpPr>
          <p:cNvPr id="5" name="组合 4"/>
          <p:cNvGrpSpPr/>
          <p:nvPr/>
        </p:nvGrpSpPr>
        <p:grpSpPr>
          <a:xfrm>
            <a:off x="1238167" y="1742062"/>
            <a:ext cx="3731531" cy="4066726"/>
            <a:chOff x="1238167" y="1742062"/>
            <a:chExt cx="3731531" cy="4066726"/>
          </a:xfrm>
        </p:grpSpPr>
        <p:sp>
          <p:nvSpPr>
            <p:cNvPr id="6" name="Arc 24"/>
            <p:cNvSpPr/>
            <p:nvPr/>
          </p:nvSpPr>
          <p:spPr>
            <a:xfrm>
              <a:off x="1238167" y="1742062"/>
              <a:ext cx="3664399" cy="4066726"/>
            </a:xfrm>
            <a:prstGeom prst="arc">
              <a:avLst>
                <a:gd name="adj1" fmla="val 16200000"/>
                <a:gd name="adj2" fmla="val 5005083"/>
              </a:avLst>
            </a:prstGeom>
            <a:noFill/>
            <a:ln w="6350" cap="flat" cmpd="sng" algn="ctr">
              <a:solidFill>
                <a:sysClr val="window" lastClr="FFFFFF">
                  <a:lumMod val="6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56" name="Oval 25"/>
            <p:cNvSpPr/>
            <p:nvPr/>
          </p:nvSpPr>
          <p:spPr>
            <a:xfrm>
              <a:off x="4121351" y="2096055"/>
              <a:ext cx="236652" cy="236652"/>
            </a:xfrm>
            <a:prstGeom prst="ellipse">
              <a:avLst/>
            </a:prstGeom>
            <a:solidFill>
              <a:srgbClr val="00A5D4"/>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cs typeface="+mn-ea"/>
                  <a:sym typeface="+mn-lt"/>
                </a:rPr>
                <a:t>1</a:t>
              </a:r>
            </a:p>
          </p:txBody>
        </p:sp>
        <p:sp>
          <p:nvSpPr>
            <p:cNvPr id="7" name="Oval 26"/>
            <p:cNvSpPr/>
            <p:nvPr/>
          </p:nvSpPr>
          <p:spPr>
            <a:xfrm>
              <a:off x="4695423" y="3104768"/>
              <a:ext cx="236652" cy="236652"/>
            </a:xfrm>
            <a:prstGeom prst="ellipse">
              <a:avLst/>
            </a:prstGeom>
            <a:solidFill>
              <a:srgbClr val="0095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cs typeface="+mn-ea"/>
                  <a:sym typeface="+mn-lt"/>
                </a:rPr>
                <a:t>2</a:t>
              </a:r>
            </a:p>
          </p:txBody>
        </p:sp>
        <p:sp>
          <p:nvSpPr>
            <p:cNvPr id="58" name="Oval 27"/>
            <p:cNvSpPr/>
            <p:nvPr/>
          </p:nvSpPr>
          <p:spPr>
            <a:xfrm>
              <a:off x="4733046" y="4213585"/>
              <a:ext cx="236652" cy="236652"/>
            </a:xfrm>
            <a:prstGeom prst="ellipse">
              <a:avLst/>
            </a:prstGeom>
            <a:solidFill>
              <a:srgbClr val="00A5D4"/>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cs typeface="+mn-ea"/>
                  <a:sym typeface="+mn-lt"/>
                </a:rPr>
                <a:t>3</a:t>
              </a:r>
            </a:p>
          </p:txBody>
        </p:sp>
        <p:sp>
          <p:nvSpPr>
            <p:cNvPr id="59" name="Oval 28"/>
            <p:cNvSpPr/>
            <p:nvPr/>
          </p:nvSpPr>
          <p:spPr>
            <a:xfrm>
              <a:off x="4281618" y="5081728"/>
              <a:ext cx="236652" cy="236652"/>
            </a:xfrm>
            <a:prstGeom prst="ellipse">
              <a:avLst/>
            </a:prstGeom>
            <a:solidFill>
              <a:srgbClr val="0095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prstClr val="white"/>
                  </a:solidFill>
                  <a:effectLst/>
                  <a:uLnTx/>
                  <a:uFillTx/>
                  <a:cs typeface="+mn-ea"/>
                  <a:sym typeface="+mn-lt"/>
                </a:rPr>
                <a:t>4</a:t>
              </a:r>
            </a:p>
          </p:txBody>
        </p:sp>
      </p:grpSp>
      <p:sp>
        <p:nvSpPr>
          <p:cNvPr id="60" name="Rectangle 29"/>
          <p:cNvSpPr/>
          <p:nvPr/>
        </p:nvSpPr>
        <p:spPr>
          <a:xfrm>
            <a:off x="5454744" y="1708829"/>
            <a:ext cx="2736756"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sp>
        <p:nvSpPr>
          <p:cNvPr id="8" name="Rectangle 30"/>
          <p:cNvSpPr/>
          <p:nvPr/>
        </p:nvSpPr>
        <p:spPr>
          <a:xfrm>
            <a:off x="5754017" y="2793289"/>
            <a:ext cx="2736756"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sp>
        <p:nvSpPr>
          <p:cNvPr id="9" name="Rectangle 31"/>
          <p:cNvSpPr/>
          <p:nvPr/>
        </p:nvSpPr>
        <p:spPr>
          <a:xfrm>
            <a:off x="5798749" y="3877749"/>
            <a:ext cx="2736756"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sp>
        <p:nvSpPr>
          <p:cNvPr id="10" name="Rectangle 32"/>
          <p:cNvSpPr/>
          <p:nvPr/>
        </p:nvSpPr>
        <p:spPr>
          <a:xfrm>
            <a:off x="5454744" y="4962209"/>
            <a:ext cx="2736756" cy="92333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grpSp>
        <p:nvGrpSpPr>
          <p:cNvPr id="11" name="组合 10"/>
          <p:cNvGrpSpPr/>
          <p:nvPr/>
        </p:nvGrpSpPr>
        <p:grpSpPr>
          <a:xfrm>
            <a:off x="8762728" y="1823448"/>
            <a:ext cx="2157614" cy="669777"/>
            <a:chOff x="8659131" y="2065781"/>
            <a:chExt cx="2157614" cy="669777"/>
          </a:xfrm>
        </p:grpSpPr>
        <p:sp>
          <p:nvSpPr>
            <p:cNvPr id="65" name="Rectangle 11"/>
            <p:cNvSpPr/>
            <p:nvPr/>
          </p:nvSpPr>
          <p:spPr>
            <a:xfrm>
              <a:off x="9124950" y="2185387"/>
              <a:ext cx="1691795" cy="338554"/>
            </a:xfrm>
            <a:prstGeom prst="rect">
              <a:avLst/>
            </a:prstGeom>
            <a:solidFill>
              <a:srgbClr val="0095FF"/>
            </a:solidFill>
          </p:spPr>
          <p:txBody>
            <a:bodyPr wrap="square">
              <a:spAutoFit/>
            </a:bodyPr>
            <a:lstStyle/>
            <a:p>
              <a:pPr marL="0" marR="0" lvl="0" indent="0" defTabSz="914400" eaLnBrk="1" fontAlgn="auto" latinLnBrk="0" hangingPunct="1">
                <a:lnSpc>
                  <a:spcPct val="100000"/>
                </a:lnSpc>
                <a:spcBef>
                  <a:spcPts val="600"/>
                </a:spcBef>
                <a:spcAft>
                  <a:spcPts val="0"/>
                </a:spcAft>
                <a:buClr>
                  <a:srgbClr val="E24848"/>
                </a:buClr>
                <a:buSzTx/>
                <a:buFontTx/>
                <a:buNone/>
                <a:defRPr/>
              </a:pPr>
              <a:r>
                <a:rPr kumimoji="0" lang="zh-CN" altLang="en-US" sz="1600" i="0" u="none" strike="noStrike" kern="0" cap="none" spc="0" normalizeH="0" baseline="0" noProof="1">
                  <a:ln>
                    <a:noFill/>
                  </a:ln>
                  <a:solidFill>
                    <a:prstClr val="white"/>
                  </a:solidFill>
                  <a:effectLst/>
                  <a:uLnTx/>
                  <a:uFillTx/>
                  <a:cs typeface="+mn-ea"/>
                  <a:sym typeface="+mn-lt"/>
                </a:rPr>
                <a:t>在此添加标题</a:t>
              </a:r>
            </a:p>
          </p:txBody>
        </p:sp>
        <p:cxnSp>
          <p:nvCxnSpPr>
            <p:cNvPr id="66" name="Straight Connector 33"/>
            <p:cNvCxnSpPr/>
            <p:nvPr/>
          </p:nvCxnSpPr>
          <p:spPr>
            <a:xfrm>
              <a:off x="9125126" y="2065781"/>
              <a:ext cx="0" cy="669777"/>
            </a:xfrm>
            <a:prstGeom prst="line">
              <a:avLst/>
            </a:prstGeom>
            <a:noFill/>
            <a:ln w="6350" cap="flat" cmpd="sng" algn="ctr">
              <a:solidFill>
                <a:srgbClr val="0095FF"/>
              </a:solidFill>
              <a:prstDash val="solid"/>
              <a:miter lim="800000"/>
            </a:ln>
            <a:effectLst/>
          </p:spPr>
        </p:cxnSp>
        <p:sp>
          <p:nvSpPr>
            <p:cNvPr id="67" name="Freeform 97"/>
            <p:cNvSpPr>
              <a:spLocks noEditPoints="1"/>
            </p:cNvSpPr>
            <p:nvPr/>
          </p:nvSpPr>
          <p:spPr bwMode="auto">
            <a:xfrm>
              <a:off x="8659131" y="2194115"/>
              <a:ext cx="347679" cy="347679"/>
            </a:xfrm>
            <a:custGeom>
              <a:avLst/>
              <a:gdLst>
                <a:gd name="T0" fmla="*/ 481 w 902"/>
                <a:gd name="T1" fmla="*/ 863 h 902"/>
                <a:gd name="T2" fmla="*/ 872 w 902"/>
                <a:gd name="T3" fmla="*/ 219 h 902"/>
                <a:gd name="T4" fmla="*/ 30 w 902"/>
                <a:gd name="T5" fmla="*/ 219 h 902"/>
                <a:gd name="T6" fmla="*/ 451 w 902"/>
                <a:gd name="T7" fmla="*/ 864 h 902"/>
                <a:gd name="T8" fmla="*/ 30 w 902"/>
                <a:gd name="T9" fmla="*/ 219 h 902"/>
                <a:gd name="T10" fmla="*/ 54 w 902"/>
                <a:gd name="T11" fmla="*/ 197 h 902"/>
                <a:gd name="T12" fmla="*/ 648 w 902"/>
                <a:gd name="T13" fmla="*/ 290 h 902"/>
                <a:gd name="T14" fmla="*/ 466 w 902"/>
                <a:gd name="T15" fmla="*/ 32 h 902"/>
                <a:gd name="T16" fmla="*/ 683 w 902"/>
                <a:gd name="T17" fmla="*/ 274 h 902"/>
                <a:gd name="T18" fmla="*/ 466 w 902"/>
                <a:gd name="T19" fmla="*/ 32 h 902"/>
                <a:gd name="T20" fmla="*/ 902 w 902"/>
                <a:gd name="T21" fmla="*/ 195 h 902"/>
                <a:gd name="T22" fmla="*/ 901 w 902"/>
                <a:gd name="T23" fmla="*/ 191 h 902"/>
                <a:gd name="T24" fmla="*/ 901 w 902"/>
                <a:gd name="T25" fmla="*/ 190 h 902"/>
                <a:gd name="T26" fmla="*/ 898 w 902"/>
                <a:gd name="T27" fmla="*/ 186 h 902"/>
                <a:gd name="T28" fmla="*/ 898 w 902"/>
                <a:gd name="T29" fmla="*/ 185 h 902"/>
                <a:gd name="T30" fmla="*/ 896 w 902"/>
                <a:gd name="T31" fmla="*/ 184 h 902"/>
                <a:gd name="T32" fmla="*/ 893 w 902"/>
                <a:gd name="T33" fmla="*/ 183 h 902"/>
                <a:gd name="T34" fmla="*/ 892 w 902"/>
                <a:gd name="T35" fmla="*/ 182 h 902"/>
                <a:gd name="T36" fmla="*/ 469 w 902"/>
                <a:gd name="T37" fmla="*/ 0 h 902"/>
                <a:gd name="T38" fmla="*/ 463 w 902"/>
                <a:gd name="T39" fmla="*/ 0 h 902"/>
                <a:gd name="T40" fmla="*/ 10 w 902"/>
                <a:gd name="T41" fmla="*/ 182 h 902"/>
                <a:gd name="T42" fmla="*/ 9 w 902"/>
                <a:gd name="T43" fmla="*/ 183 h 902"/>
                <a:gd name="T44" fmla="*/ 6 w 902"/>
                <a:gd name="T45" fmla="*/ 184 h 902"/>
                <a:gd name="T46" fmla="*/ 4 w 902"/>
                <a:gd name="T47" fmla="*/ 185 h 902"/>
                <a:gd name="T48" fmla="*/ 4 w 902"/>
                <a:gd name="T49" fmla="*/ 186 h 902"/>
                <a:gd name="T50" fmla="*/ 1 w 902"/>
                <a:gd name="T51" fmla="*/ 189 h 902"/>
                <a:gd name="T52" fmla="*/ 1 w 902"/>
                <a:gd name="T53" fmla="*/ 190 h 902"/>
                <a:gd name="T54" fmla="*/ 0 w 902"/>
                <a:gd name="T55" fmla="*/ 195 h 902"/>
                <a:gd name="T56" fmla="*/ 0 w 902"/>
                <a:gd name="T57" fmla="*/ 195 h 902"/>
                <a:gd name="T58" fmla="*/ 0 w 902"/>
                <a:gd name="T59" fmla="*/ 195 h 902"/>
                <a:gd name="T60" fmla="*/ 0 w 902"/>
                <a:gd name="T61" fmla="*/ 681 h 902"/>
                <a:gd name="T62" fmla="*/ 5 w 902"/>
                <a:gd name="T63" fmla="*/ 688 h 902"/>
                <a:gd name="T64" fmla="*/ 460 w 902"/>
                <a:gd name="T65" fmla="*/ 901 h 902"/>
                <a:gd name="T66" fmla="*/ 461 w 902"/>
                <a:gd name="T67" fmla="*/ 901 h 902"/>
                <a:gd name="T68" fmla="*/ 466 w 902"/>
                <a:gd name="T69" fmla="*/ 902 h 902"/>
                <a:gd name="T70" fmla="*/ 472 w 902"/>
                <a:gd name="T71" fmla="*/ 901 h 902"/>
                <a:gd name="T72" fmla="*/ 472 w 902"/>
                <a:gd name="T73" fmla="*/ 900 h 902"/>
                <a:gd name="T74" fmla="*/ 897 w 902"/>
                <a:gd name="T75" fmla="*/ 688 h 902"/>
                <a:gd name="T76" fmla="*/ 901 w 902"/>
                <a:gd name="T77" fmla="*/ 681 h 902"/>
                <a:gd name="T78" fmla="*/ 902 w 902"/>
                <a:gd name="T79" fmla="*/ 195 h 902"/>
                <a:gd name="T80" fmla="*/ 902 w 902"/>
                <a:gd name="T81" fmla="*/ 1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902">
                  <a:moveTo>
                    <a:pt x="872" y="668"/>
                  </a:moveTo>
                  <a:lnTo>
                    <a:pt x="481" y="863"/>
                  </a:lnTo>
                  <a:lnTo>
                    <a:pt x="481" y="401"/>
                  </a:lnTo>
                  <a:lnTo>
                    <a:pt x="872" y="219"/>
                  </a:lnTo>
                  <a:lnTo>
                    <a:pt x="872" y="668"/>
                  </a:lnTo>
                  <a:close/>
                  <a:moveTo>
                    <a:pt x="30" y="219"/>
                  </a:moveTo>
                  <a:lnTo>
                    <a:pt x="451" y="401"/>
                  </a:lnTo>
                  <a:lnTo>
                    <a:pt x="451" y="864"/>
                  </a:lnTo>
                  <a:lnTo>
                    <a:pt x="30" y="667"/>
                  </a:lnTo>
                  <a:lnTo>
                    <a:pt x="30" y="219"/>
                  </a:lnTo>
                  <a:close/>
                  <a:moveTo>
                    <a:pt x="466" y="374"/>
                  </a:moveTo>
                  <a:lnTo>
                    <a:pt x="54" y="197"/>
                  </a:lnTo>
                  <a:lnTo>
                    <a:pt x="266" y="112"/>
                  </a:lnTo>
                  <a:lnTo>
                    <a:pt x="648" y="290"/>
                  </a:lnTo>
                  <a:lnTo>
                    <a:pt x="466" y="374"/>
                  </a:lnTo>
                  <a:close/>
                  <a:moveTo>
                    <a:pt x="466" y="32"/>
                  </a:moveTo>
                  <a:lnTo>
                    <a:pt x="851" y="197"/>
                  </a:lnTo>
                  <a:lnTo>
                    <a:pt x="683" y="274"/>
                  </a:lnTo>
                  <a:lnTo>
                    <a:pt x="304" y="97"/>
                  </a:lnTo>
                  <a:lnTo>
                    <a:pt x="466" y="32"/>
                  </a:lnTo>
                  <a:close/>
                  <a:moveTo>
                    <a:pt x="902" y="195"/>
                  </a:moveTo>
                  <a:lnTo>
                    <a:pt x="902" y="195"/>
                  </a:lnTo>
                  <a:lnTo>
                    <a:pt x="902" y="193"/>
                  </a:lnTo>
                  <a:lnTo>
                    <a:pt x="901" y="191"/>
                  </a:lnTo>
                  <a:lnTo>
                    <a:pt x="901" y="190"/>
                  </a:lnTo>
                  <a:lnTo>
                    <a:pt x="901" y="190"/>
                  </a:lnTo>
                  <a:lnTo>
                    <a:pt x="900" y="188"/>
                  </a:lnTo>
                  <a:lnTo>
                    <a:pt x="898" y="186"/>
                  </a:lnTo>
                  <a:lnTo>
                    <a:pt x="898" y="186"/>
                  </a:lnTo>
                  <a:lnTo>
                    <a:pt x="898" y="185"/>
                  </a:lnTo>
                  <a:lnTo>
                    <a:pt x="897" y="184"/>
                  </a:lnTo>
                  <a:lnTo>
                    <a:pt x="896" y="184"/>
                  </a:lnTo>
                  <a:lnTo>
                    <a:pt x="895" y="183"/>
                  </a:lnTo>
                  <a:lnTo>
                    <a:pt x="893" y="183"/>
                  </a:lnTo>
                  <a:lnTo>
                    <a:pt x="893" y="183"/>
                  </a:lnTo>
                  <a:lnTo>
                    <a:pt x="892" y="182"/>
                  </a:lnTo>
                  <a:lnTo>
                    <a:pt x="471" y="2"/>
                  </a:lnTo>
                  <a:lnTo>
                    <a:pt x="469" y="0"/>
                  </a:lnTo>
                  <a:lnTo>
                    <a:pt x="466" y="0"/>
                  </a:lnTo>
                  <a:lnTo>
                    <a:pt x="463" y="0"/>
                  </a:lnTo>
                  <a:lnTo>
                    <a:pt x="461" y="2"/>
                  </a:lnTo>
                  <a:lnTo>
                    <a:pt x="10" y="182"/>
                  </a:lnTo>
                  <a:lnTo>
                    <a:pt x="9" y="182"/>
                  </a:lnTo>
                  <a:lnTo>
                    <a:pt x="9" y="183"/>
                  </a:lnTo>
                  <a:lnTo>
                    <a:pt x="8" y="183"/>
                  </a:lnTo>
                  <a:lnTo>
                    <a:pt x="6" y="184"/>
                  </a:lnTo>
                  <a:lnTo>
                    <a:pt x="5" y="184"/>
                  </a:lnTo>
                  <a:lnTo>
                    <a:pt x="4" y="185"/>
                  </a:lnTo>
                  <a:lnTo>
                    <a:pt x="4" y="185"/>
                  </a:lnTo>
                  <a:lnTo>
                    <a:pt x="4" y="186"/>
                  </a:lnTo>
                  <a:lnTo>
                    <a:pt x="2" y="187"/>
                  </a:lnTo>
                  <a:lnTo>
                    <a:pt x="1" y="189"/>
                  </a:lnTo>
                  <a:lnTo>
                    <a:pt x="1" y="190"/>
                  </a:lnTo>
                  <a:lnTo>
                    <a:pt x="1" y="190"/>
                  </a:lnTo>
                  <a:lnTo>
                    <a:pt x="0" y="192"/>
                  </a:lnTo>
                  <a:lnTo>
                    <a:pt x="0" y="195"/>
                  </a:lnTo>
                  <a:lnTo>
                    <a:pt x="0" y="195"/>
                  </a:lnTo>
                  <a:lnTo>
                    <a:pt x="0" y="195"/>
                  </a:lnTo>
                  <a:lnTo>
                    <a:pt x="0" y="195"/>
                  </a:lnTo>
                  <a:lnTo>
                    <a:pt x="0" y="195"/>
                  </a:lnTo>
                  <a:lnTo>
                    <a:pt x="0" y="676"/>
                  </a:lnTo>
                  <a:lnTo>
                    <a:pt x="0" y="681"/>
                  </a:lnTo>
                  <a:lnTo>
                    <a:pt x="2" y="685"/>
                  </a:lnTo>
                  <a:lnTo>
                    <a:pt x="5" y="688"/>
                  </a:lnTo>
                  <a:lnTo>
                    <a:pt x="9" y="690"/>
                  </a:lnTo>
                  <a:lnTo>
                    <a:pt x="460" y="901"/>
                  </a:lnTo>
                  <a:lnTo>
                    <a:pt x="460" y="901"/>
                  </a:lnTo>
                  <a:lnTo>
                    <a:pt x="461" y="901"/>
                  </a:lnTo>
                  <a:lnTo>
                    <a:pt x="463" y="902"/>
                  </a:lnTo>
                  <a:lnTo>
                    <a:pt x="466" y="902"/>
                  </a:lnTo>
                  <a:lnTo>
                    <a:pt x="469" y="902"/>
                  </a:lnTo>
                  <a:lnTo>
                    <a:pt x="472" y="901"/>
                  </a:lnTo>
                  <a:lnTo>
                    <a:pt x="472" y="901"/>
                  </a:lnTo>
                  <a:lnTo>
                    <a:pt x="472" y="900"/>
                  </a:lnTo>
                  <a:lnTo>
                    <a:pt x="893" y="690"/>
                  </a:lnTo>
                  <a:lnTo>
                    <a:pt x="897" y="688"/>
                  </a:lnTo>
                  <a:lnTo>
                    <a:pt x="900" y="685"/>
                  </a:lnTo>
                  <a:lnTo>
                    <a:pt x="901" y="681"/>
                  </a:lnTo>
                  <a:lnTo>
                    <a:pt x="902" y="676"/>
                  </a:lnTo>
                  <a:lnTo>
                    <a:pt x="902" y="195"/>
                  </a:lnTo>
                  <a:lnTo>
                    <a:pt x="902" y="195"/>
                  </a:lnTo>
                  <a:lnTo>
                    <a:pt x="902" y="195"/>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grpSp>
      <p:grpSp>
        <p:nvGrpSpPr>
          <p:cNvPr id="68" name="组合 67"/>
          <p:cNvGrpSpPr/>
          <p:nvPr/>
        </p:nvGrpSpPr>
        <p:grpSpPr>
          <a:xfrm>
            <a:off x="8764759" y="2856945"/>
            <a:ext cx="2155583" cy="669777"/>
            <a:chOff x="8661162" y="3088258"/>
            <a:chExt cx="2155583" cy="669777"/>
          </a:xfrm>
        </p:grpSpPr>
        <p:sp>
          <p:nvSpPr>
            <p:cNvPr id="69" name="Rectangle 12"/>
            <p:cNvSpPr/>
            <p:nvPr/>
          </p:nvSpPr>
          <p:spPr>
            <a:xfrm>
              <a:off x="9124950" y="3218066"/>
              <a:ext cx="1691795" cy="338554"/>
            </a:xfrm>
            <a:prstGeom prst="rect">
              <a:avLst/>
            </a:prstGeom>
            <a:solidFill>
              <a:srgbClr val="00A5D4"/>
            </a:solidFill>
          </p:spPr>
          <p:txBody>
            <a:bodyPr wrap="square">
              <a:spAutoFit/>
            </a:bodyPr>
            <a:lstStyle/>
            <a:p>
              <a:pPr marL="0" marR="0" lvl="0" indent="0" defTabSz="914400" eaLnBrk="1" fontAlgn="auto" latinLnBrk="0" hangingPunct="1">
                <a:lnSpc>
                  <a:spcPct val="100000"/>
                </a:lnSpc>
                <a:spcBef>
                  <a:spcPts val="600"/>
                </a:spcBef>
                <a:spcAft>
                  <a:spcPts val="0"/>
                </a:spcAft>
                <a:buClr>
                  <a:srgbClr val="E24848"/>
                </a:buClr>
                <a:buSzTx/>
                <a:buFontTx/>
                <a:buNone/>
                <a:defRPr/>
              </a:pPr>
              <a:r>
                <a:rPr kumimoji="0" lang="zh-CN" altLang="en-US" sz="1600" i="0" u="none" strike="noStrike" kern="0" cap="none" spc="0" normalizeH="0" baseline="0" noProof="1">
                  <a:ln>
                    <a:noFill/>
                  </a:ln>
                  <a:solidFill>
                    <a:prstClr val="white"/>
                  </a:solidFill>
                  <a:effectLst/>
                  <a:uLnTx/>
                  <a:uFillTx/>
                  <a:cs typeface="+mn-ea"/>
                  <a:sym typeface="+mn-lt"/>
                </a:rPr>
                <a:t>在此添加标题</a:t>
              </a:r>
            </a:p>
          </p:txBody>
        </p:sp>
        <p:cxnSp>
          <p:nvCxnSpPr>
            <p:cNvPr id="70" name="Straight Connector 34"/>
            <p:cNvCxnSpPr/>
            <p:nvPr/>
          </p:nvCxnSpPr>
          <p:spPr>
            <a:xfrm>
              <a:off x="9125126" y="3088258"/>
              <a:ext cx="0" cy="669777"/>
            </a:xfrm>
            <a:prstGeom prst="line">
              <a:avLst/>
            </a:prstGeom>
            <a:noFill/>
            <a:ln w="6350" cap="flat" cmpd="sng" algn="ctr">
              <a:solidFill>
                <a:srgbClr val="00A5D4"/>
              </a:solidFill>
              <a:prstDash val="solid"/>
              <a:miter lim="800000"/>
            </a:ln>
            <a:effectLst/>
          </p:spPr>
        </p:cxnSp>
        <p:grpSp>
          <p:nvGrpSpPr>
            <p:cNvPr id="71" name="Group 38"/>
            <p:cNvGrpSpPr/>
            <p:nvPr/>
          </p:nvGrpSpPr>
          <p:grpSpPr>
            <a:xfrm>
              <a:off x="8661162" y="3252145"/>
              <a:ext cx="367656" cy="253556"/>
              <a:chOff x="10455275" y="1401763"/>
              <a:chExt cx="276225" cy="190500"/>
            </a:xfrm>
            <a:solidFill>
              <a:sysClr val="windowText" lastClr="000000">
                <a:lumMod val="65000"/>
                <a:lumOff val="35000"/>
              </a:sysClr>
            </a:solidFill>
          </p:grpSpPr>
          <p:sp>
            <p:nvSpPr>
              <p:cNvPr id="72" name="Freeform 180"/>
              <p:cNvSpPr>
                <a:spLocks noEditPoints="1"/>
              </p:cNvSpPr>
              <p:nvPr/>
            </p:nvSpPr>
            <p:spPr bwMode="auto">
              <a:xfrm>
                <a:off x="10455275" y="1401763"/>
                <a:ext cx="238125" cy="152400"/>
              </a:xfrm>
              <a:custGeom>
                <a:avLst/>
                <a:gdLst>
                  <a:gd name="T0" fmla="*/ 722 w 752"/>
                  <a:gd name="T1" fmla="*/ 451 h 481"/>
                  <a:gd name="T2" fmla="*/ 31 w 752"/>
                  <a:gd name="T3" fmla="*/ 451 h 481"/>
                  <a:gd name="T4" fmla="*/ 31 w 752"/>
                  <a:gd name="T5" fmla="*/ 30 h 481"/>
                  <a:gd name="T6" fmla="*/ 722 w 752"/>
                  <a:gd name="T7" fmla="*/ 30 h 481"/>
                  <a:gd name="T8" fmla="*/ 722 w 752"/>
                  <a:gd name="T9" fmla="*/ 451 h 481"/>
                  <a:gd name="T10" fmla="*/ 752 w 752"/>
                  <a:gd name="T11" fmla="*/ 0 h 481"/>
                  <a:gd name="T12" fmla="*/ 0 w 752"/>
                  <a:gd name="T13" fmla="*/ 0 h 481"/>
                  <a:gd name="T14" fmla="*/ 0 w 752"/>
                  <a:gd name="T15" fmla="*/ 481 h 481"/>
                  <a:gd name="T16" fmla="*/ 752 w 752"/>
                  <a:gd name="T17" fmla="*/ 481 h 481"/>
                  <a:gd name="T18" fmla="*/ 752 w 7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481">
                    <a:moveTo>
                      <a:pt x="722" y="451"/>
                    </a:moveTo>
                    <a:lnTo>
                      <a:pt x="31" y="451"/>
                    </a:lnTo>
                    <a:lnTo>
                      <a:pt x="31" y="30"/>
                    </a:lnTo>
                    <a:lnTo>
                      <a:pt x="722" y="30"/>
                    </a:lnTo>
                    <a:lnTo>
                      <a:pt x="722" y="451"/>
                    </a:lnTo>
                    <a:close/>
                    <a:moveTo>
                      <a:pt x="752" y="0"/>
                    </a:moveTo>
                    <a:lnTo>
                      <a:pt x="0" y="0"/>
                    </a:lnTo>
                    <a:lnTo>
                      <a:pt x="0" y="481"/>
                    </a:lnTo>
                    <a:lnTo>
                      <a:pt x="752" y="481"/>
                    </a:lnTo>
                    <a:lnTo>
                      <a:pt x="7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73" name="Freeform 181"/>
              <p:cNvSpPr/>
              <p:nvPr/>
            </p:nvSpPr>
            <p:spPr bwMode="auto">
              <a:xfrm>
                <a:off x="10474325" y="1420813"/>
                <a:ext cx="238125" cy="152400"/>
              </a:xfrm>
              <a:custGeom>
                <a:avLst/>
                <a:gdLst>
                  <a:gd name="T0" fmla="*/ 751 w 751"/>
                  <a:gd name="T1" fmla="*/ 15 h 481"/>
                  <a:gd name="T2" fmla="*/ 751 w 751"/>
                  <a:gd name="T3" fmla="*/ 11 h 481"/>
                  <a:gd name="T4" fmla="*/ 750 w 751"/>
                  <a:gd name="T5" fmla="*/ 9 h 481"/>
                  <a:gd name="T6" fmla="*/ 749 w 751"/>
                  <a:gd name="T7" fmla="*/ 6 h 481"/>
                  <a:gd name="T8" fmla="*/ 747 w 751"/>
                  <a:gd name="T9" fmla="*/ 4 h 481"/>
                  <a:gd name="T10" fmla="*/ 745 w 751"/>
                  <a:gd name="T11" fmla="*/ 3 h 481"/>
                  <a:gd name="T12" fmla="*/ 742 w 751"/>
                  <a:gd name="T13" fmla="*/ 1 h 481"/>
                  <a:gd name="T14" fmla="*/ 739 w 751"/>
                  <a:gd name="T15" fmla="*/ 0 h 481"/>
                  <a:gd name="T16" fmla="*/ 736 w 751"/>
                  <a:gd name="T17" fmla="*/ 0 h 481"/>
                  <a:gd name="T18" fmla="*/ 734 w 751"/>
                  <a:gd name="T19" fmla="*/ 0 h 481"/>
                  <a:gd name="T20" fmla="*/ 731 w 751"/>
                  <a:gd name="T21" fmla="*/ 1 h 481"/>
                  <a:gd name="T22" fmla="*/ 728 w 751"/>
                  <a:gd name="T23" fmla="*/ 3 h 481"/>
                  <a:gd name="T24" fmla="*/ 725 w 751"/>
                  <a:gd name="T25" fmla="*/ 4 h 481"/>
                  <a:gd name="T26" fmla="*/ 724 w 751"/>
                  <a:gd name="T27" fmla="*/ 6 h 481"/>
                  <a:gd name="T28" fmla="*/ 722 w 751"/>
                  <a:gd name="T29" fmla="*/ 9 h 481"/>
                  <a:gd name="T30" fmla="*/ 722 w 751"/>
                  <a:gd name="T31" fmla="*/ 11 h 481"/>
                  <a:gd name="T32" fmla="*/ 721 w 751"/>
                  <a:gd name="T33" fmla="*/ 15 h 481"/>
                  <a:gd name="T34" fmla="*/ 721 w 751"/>
                  <a:gd name="T35" fmla="*/ 451 h 481"/>
                  <a:gd name="T36" fmla="*/ 15 w 751"/>
                  <a:gd name="T37" fmla="*/ 451 h 481"/>
                  <a:gd name="T38" fmla="*/ 12 w 751"/>
                  <a:gd name="T39" fmla="*/ 451 h 481"/>
                  <a:gd name="T40" fmla="*/ 9 w 751"/>
                  <a:gd name="T41" fmla="*/ 452 h 481"/>
                  <a:gd name="T42" fmla="*/ 6 w 751"/>
                  <a:gd name="T43" fmla="*/ 454 h 481"/>
                  <a:gd name="T44" fmla="*/ 4 w 751"/>
                  <a:gd name="T45" fmla="*/ 455 h 481"/>
                  <a:gd name="T46" fmla="*/ 2 w 751"/>
                  <a:gd name="T47" fmla="*/ 457 h 481"/>
                  <a:gd name="T48" fmla="*/ 1 w 751"/>
                  <a:gd name="T49" fmla="*/ 460 h 481"/>
                  <a:gd name="T50" fmla="*/ 0 w 751"/>
                  <a:gd name="T51" fmla="*/ 462 h 481"/>
                  <a:gd name="T52" fmla="*/ 0 w 751"/>
                  <a:gd name="T53" fmla="*/ 466 h 481"/>
                  <a:gd name="T54" fmla="*/ 0 w 751"/>
                  <a:gd name="T55" fmla="*/ 469 h 481"/>
                  <a:gd name="T56" fmla="*/ 1 w 751"/>
                  <a:gd name="T57" fmla="*/ 472 h 481"/>
                  <a:gd name="T58" fmla="*/ 2 w 751"/>
                  <a:gd name="T59" fmla="*/ 474 h 481"/>
                  <a:gd name="T60" fmla="*/ 4 w 751"/>
                  <a:gd name="T61" fmla="*/ 476 h 481"/>
                  <a:gd name="T62" fmla="*/ 6 w 751"/>
                  <a:gd name="T63" fmla="*/ 478 h 481"/>
                  <a:gd name="T64" fmla="*/ 9 w 751"/>
                  <a:gd name="T65" fmla="*/ 479 h 481"/>
                  <a:gd name="T66" fmla="*/ 12 w 751"/>
                  <a:gd name="T67" fmla="*/ 481 h 481"/>
                  <a:gd name="T68" fmla="*/ 15 w 751"/>
                  <a:gd name="T69" fmla="*/ 481 h 481"/>
                  <a:gd name="T70" fmla="*/ 751 w 751"/>
                  <a:gd name="T71" fmla="*/ 481 h 481"/>
                  <a:gd name="T72" fmla="*/ 751 w 751"/>
                  <a:gd name="T73" fmla="*/ 1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481">
                    <a:moveTo>
                      <a:pt x="751" y="15"/>
                    </a:moveTo>
                    <a:lnTo>
                      <a:pt x="751" y="11"/>
                    </a:lnTo>
                    <a:lnTo>
                      <a:pt x="750" y="9"/>
                    </a:lnTo>
                    <a:lnTo>
                      <a:pt x="749" y="6"/>
                    </a:lnTo>
                    <a:lnTo>
                      <a:pt x="747" y="4"/>
                    </a:lnTo>
                    <a:lnTo>
                      <a:pt x="745" y="3"/>
                    </a:lnTo>
                    <a:lnTo>
                      <a:pt x="742" y="1"/>
                    </a:lnTo>
                    <a:lnTo>
                      <a:pt x="739" y="0"/>
                    </a:lnTo>
                    <a:lnTo>
                      <a:pt x="736" y="0"/>
                    </a:lnTo>
                    <a:lnTo>
                      <a:pt x="734" y="0"/>
                    </a:lnTo>
                    <a:lnTo>
                      <a:pt x="731" y="1"/>
                    </a:lnTo>
                    <a:lnTo>
                      <a:pt x="728" y="3"/>
                    </a:lnTo>
                    <a:lnTo>
                      <a:pt x="725" y="4"/>
                    </a:lnTo>
                    <a:lnTo>
                      <a:pt x="724" y="6"/>
                    </a:lnTo>
                    <a:lnTo>
                      <a:pt x="722" y="9"/>
                    </a:lnTo>
                    <a:lnTo>
                      <a:pt x="722" y="11"/>
                    </a:lnTo>
                    <a:lnTo>
                      <a:pt x="721" y="15"/>
                    </a:lnTo>
                    <a:lnTo>
                      <a:pt x="721" y="451"/>
                    </a:lnTo>
                    <a:lnTo>
                      <a:pt x="15" y="451"/>
                    </a:lnTo>
                    <a:lnTo>
                      <a:pt x="12" y="451"/>
                    </a:lnTo>
                    <a:lnTo>
                      <a:pt x="9" y="452"/>
                    </a:lnTo>
                    <a:lnTo>
                      <a:pt x="6" y="454"/>
                    </a:lnTo>
                    <a:lnTo>
                      <a:pt x="4" y="455"/>
                    </a:lnTo>
                    <a:lnTo>
                      <a:pt x="2" y="457"/>
                    </a:lnTo>
                    <a:lnTo>
                      <a:pt x="1" y="460"/>
                    </a:lnTo>
                    <a:lnTo>
                      <a:pt x="0" y="462"/>
                    </a:lnTo>
                    <a:lnTo>
                      <a:pt x="0" y="466"/>
                    </a:lnTo>
                    <a:lnTo>
                      <a:pt x="0" y="469"/>
                    </a:lnTo>
                    <a:lnTo>
                      <a:pt x="1" y="472"/>
                    </a:lnTo>
                    <a:lnTo>
                      <a:pt x="2" y="474"/>
                    </a:lnTo>
                    <a:lnTo>
                      <a:pt x="4" y="476"/>
                    </a:lnTo>
                    <a:lnTo>
                      <a:pt x="6" y="478"/>
                    </a:lnTo>
                    <a:lnTo>
                      <a:pt x="9" y="479"/>
                    </a:lnTo>
                    <a:lnTo>
                      <a:pt x="12" y="481"/>
                    </a:lnTo>
                    <a:lnTo>
                      <a:pt x="15" y="481"/>
                    </a:lnTo>
                    <a:lnTo>
                      <a:pt x="751" y="481"/>
                    </a:lnTo>
                    <a:lnTo>
                      <a:pt x="75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74" name="Freeform 182"/>
              <p:cNvSpPr/>
              <p:nvPr/>
            </p:nvSpPr>
            <p:spPr bwMode="auto">
              <a:xfrm>
                <a:off x="10493375" y="1439863"/>
                <a:ext cx="238125" cy="152400"/>
              </a:xfrm>
              <a:custGeom>
                <a:avLst/>
                <a:gdLst>
                  <a:gd name="T0" fmla="*/ 736 w 752"/>
                  <a:gd name="T1" fmla="*/ 0 h 480"/>
                  <a:gd name="T2" fmla="*/ 734 w 752"/>
                  <a:gd name="T3" fmla="*/ 1 h 480"/>
                  <a:gd name="T4" fmla="*/ 731 w 752"/>
                  <a:gd name="T5" fmla="*/ 1 h 480"/>
                  <a:gd name="T6" fmla="*/ 728 w 752"/>
                  <a:gd name="T7" fmla="*/ 3 h 480"/>
                  <a:gd name="T8" fmla="*/ 726 w 752"/>
                  <a:gd name="T9" fmla="*/ 4 h 480"/>
                  <a:gd name="T10" fmla="*/ 724 w 752"/>
                  <a:gd name="T11" fmla="*/ 7 h 480"/>
                  <a:gd name="T12" fmla="*/ 723 w 752"/>
                  <a:gd name="T13" fmla="*/ 9 h 480"/>
                  <a:gd name="T14" fmla="*/ 722 w 752"/>
                  <a:gd name="T15" fmla="*/ 12 h 480"/>
                  <a:gd name="T16" fmla="*/ 721 w 752"/>
                  <a:gd name="T17" fmla="*/ 15 h 480"/>
                  <a:gd name="T18" fmla="*/ 721 w 752"/>
                  <a:gd name="T19" fmla="*/ 451 h 480"/>
                  <a:gd name="T20" fmla="*/ 15 w 752"/>
                  <a:gd name="T21" fmla="*/ 451 h 480"/>
                  <a:gd name="T22" fmla="*/ 12 w 752"/>
                  <a:gd name="T23" fmla="*/ 452 h 480"/>
                  <a:gd name="T24" fmla="*/ 9 w 752"/>
                  <a:gd name="T25" fmla="*/ 452 h 480"/>
                  <a:gd name="T26" fmla="*/ 6 w 752"/>
                  <a:gd name="T27" fmla="*/ 454 h 480"/>
                  <a:gd name="T28" fmla="*/ 4 w 752"/>
                  <a:gd name="T29" fmla="*/ 455 h 480"/>
                  <a:gd name="T30" fmla="*/ 2 w 752"/>
                  <a:gd name="T31" fmla="*/ 458 h 480"/>
                  <a:gd name="T32" fmla="*/ 1 w 752"/>
                  <a:gd name="T33" fmla="*/ 460 h 480"/>
                  <a:gd name="T34" fmla="*/ 0 w 752"/>
                  <a:gd name="T35" fmla="*/ 463 h 480"/>
                  <a:gd name="T36" fmla="*/ 0 w 752"/>
                  <a:gd name="T37" fmla="*/ 465 h 480"/>
                  <a:gd name="T38" fmla="*/ 0 w 752"/>
                  <a:gd name="T39" fmla="*/ 469 h 480"/>
                  <a:gd name="T40" fmla="*/ 1 w 752"/>
                  <a:gd name="T41" fmla="*/ 472 h 480"/>
                  <a:gd name="T42" fmla="*/ 2 w 752"/>
                  <a:gd name="T43" fmla="*/ 474 h 480"/>
                  <a:gd name="T44" fmla="*/ 4 w 752"/>
                  <a:gd name="T45" fmla="*/ 476 h 480"/>
                  <a:gd name="T46" fmla="*/ 6 w 752"/>
                  <a:gd name="T47" fmla="*/ 478 h 480"/>
                  <a:gd name="T48" fmla="*/ 9 w 752"/>
                  <a:gd name="T49" fmla="*/ 479 h 480"/>
                  <a:gd name="T50" fmla="*/ 12 w 752"/>
                  <a:gd name="T51" fmla="*/ 480 h 480"/>
                  <a:gd name="T52" fmla="*/ 15 w 752"/>
                  <a:gd name="T53" fmla="*/ 480 h 480"/>
                  <a:gd name="T54" fmla="*/ 752 w 752"/>
                  <a:gd name="T55" fmla="*/ 480 h 480"/>
                  <a:gd name="T56" fmla="*/ 752 w 752"/>
                  <a:gd name="T57" fmla="*/ 15 h 480"/>
                  <a:gd name="T58" fmla="*/ 751 w 752"/>
                  <a:gd name="T59" fmla="*/ 11 h 480"/>
                  <a:gd name="T60" fmla="*/ 750 w 752"/>
                  <a:gd name="T61" fmla="*/ 9 h 480"/>
                  <a:gd name="T62" fmla="*/ 749 w 752"/>
                  <a:gd name="T63" fmla="*/ 6 h 480"/>
                  <a:gd name="T64" fmla="*/ 747 w 752"/>
                  <a:gd name="T65" fmla="*/ 4 h 480"/>
                  <a:gd name="T66" fmla="*/ 745 w 752"/>
                  <a:gd name="T67" fmla="*/ 3 h 480"/>
                  <a:gd name="T68" fmla="*/ 742 w 752"/>
                  <a:gd name="T69" fmla="*/ 1 h 480"/>
                  <a:gd name="T70" fmla="*/ 739 w 752"/>
                  <a:gd name="T71" fmla="*/ 1 h 480"/>
                  <a:gd name="T72" fmla="*/ 736 w 752"/>
                  <a:gd name="T7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480">
                    <a:moveTo>
                      <a:pt x="736" y="0"/>
                    </a:moveTo>
                    <a:lnTo>
                      <a:pt x="734" y="1"/>
                    </a:lnTo>
                    <a:lnTo>
                      <a:pt x="731" y="1"/>
                    </a:lnTo>
                    <a:lnTo>
                      <a:pt x="728" y="3"/>
                    </a:lnTo>
                    <a:lnTo>
                      <a:pt x="726" y="4"/>
                    </a:lnTo>
                    <a:lnTo>
                      <a:pt x="724" y="7"/>
                    </a:lnTo>
                    <a:lnTo>
                      <a:pt x="723" y="9"/>
                    </a:lnTo>
                    <a:lnTo>
                      <a:pt x="722" y="12"/>
                    </a:lnTo>
                    <a:lnTo>
                      <a:pt x="721" y="15"/>
                    </a:lnTo>
                    <a:lnTo>
                      <a:pt x="721" y="451"/>
                    </a:lnTo>
                    <a:lnTo>
                      <a:pt x="15" y="451"/>
                    </a:lnTo>
                    <a:lnTo>
                      <a:pt x="12" y="452"/>
                    </a:lnTo>
                    <a:lnTo>
                      <a:pt x="9" y="452"/>
                    </a:lnTo>
                    <a:lnTo>
                      <a:pt x="6" y="454"/>
                    </a:lnTo>
                    <a:lnTo>
                      <a:pt x="4" y="455"/>
                    </a:lnTo>
                    <a:lnTo>
                      <a:pt x="2" y="458"/>
                    </a:lnTo>
                    <a:lnTo>
                      <a:pt x="1" y="460"/>
                    </a:lnTo>
                    <a:lnTo>
                      <a:pt x="0" y="463"/>
                    </a:lnTo>
                    <a:lnTo>
                      <a:pt x="0" y="465"/>
                    </a:lnTo>
                    <a:lnTo>
                      <a:pt x="0" y="469"/>
                    </a:lnTo>
                    <a:lnTo>
                      <a:pt x="1" y="472"/>
                    </a:lnTo>
                    <a:lnTo>
                      <a:pt x="2" y="474"/>
                    </a:lnTo>
                    <a:lnTo>
                      <a:pt x="4" y="476"/>
                    </a:lnTo>
                    <a:lnTo>
                      <a:pt x="6" y="478"/>
                    </a:lnTo>
                    <a:lnTo>
                      <a:pt x="9" y="479"/>
                    </a:lnTo>
                    <a:lnTo>
                      <a:pt x="12" y="480"/>
                    </a:lnTo>
                    <a:lnTo>
                      <a:pt x="15" y="480"/>
                    </a:lnTo>
                    <a:lnTo>
                      <a:pt x="752" y="480"/>
                    </a:lnTo>
                    <a:lnTo>
                      <a:pt x="752" y="15"/>
                    </a:lnTo>
                    <a:lnTo>
                      <a:pt x="751" y="11"/>
                    </a:lnTo>
                    <a:lnTo>
                      <a:pt x="750" y="9"/>
                    </a:lnTo>
                    <a:lnTo>
                      <a:pt x="749" y="6"/>
                    </a:lnTo>
                    <a:lnTo>
                      <a:pt x="747" y="4"/>
                    </a:lnTo>
                    <a:lnTo>
                      <a:pt x="745" y="3"/>
                    </a:lnTo>
                    <a:lnTo>
                      <a:pt x="742" y="1"/>
                    </a:lnTo>
                    <a:lnTo>
                      <a:pt x="739" y="1"/>
                    </a:lnTo>
                    <a:lnTo>
                      <a:pt x="7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75" name="Freeform 183"/>
              <p:cNvSpPr/>
              <p:nvPr/>
            </p:nvSpPr>
            <p:spPr bwMode="auto">
              <a:xfrm>
                <a:off x="10483850" y="1516063"/>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0 h 30"/>
                  <a:gd name="T16" fmla="*/ 120 w 120"/>
                  <a:gd name="T17" fmla="*/ 18 h 30"/>
                  <a:gd name="T18" fmla="*/ 120 w 120"/>
                  <a:gd name="T19" fmla="*/ 15 h 30"/>
                  <a:gd name="T20" fmla="*/ 120 w 120"/>
                  <a:gd name="T21" fmla="*/ 11 h 30"/>
                  <a:gd name="T22" fmla="*/ 119 w 120"/>
                  <a:gd name="T23" fmla="*/ 8 h 30"/>
                  <a:gd name="T24" fmla="*/ 118 w 120"/>
                  <a:gd name="T25" fmla="*/ 6 h 30"/>
                  <a:gd name="T26" fmla="*/ 116 w 120"/>
                  <a:gd name="T27" fmla="*/ 4 h 30"/>
                  <a:gd name="T28" fmla="*/ 114 w 120"/>
                  <a:gd name="T29" fmla="*/ 2 h 30"/>
                  <a:gd name="T30" fmla="*/ 110 w 120"/>
                  <a:gd name="T31" fmla="*/ 1 h 30"/>
                  <a:gd name="T32" fmla="*/ 108 w 120"/>
                  <a:gd name="T33" fmla="*/ 0 h 30"/>
                  <a:gd name="T34" fmla="*/ 105 w 120"/>
                  <a:gd name="T35" fmla="*/ 0 h 30"/>
                  <a:gd name="T36" fmla="*/ 15 w 120"/>
                  <a:gd name="T37" fmla="*/ 0 h 30"/>
                  <a:gd name="T38" fmla="*/ 12 w 120"/>
                  <a:gd name="T39" fmla="*/ 0 h 30"/>
                  <a:gd name="T40" fmla="*/ 9 w 120"/>
                  <a:gd name="T41" fmla="*/ 1 h 30"/>
                  <a:gd name="T42" fmla="*/ 6 w 120"/>
                  <a:gd name="T43" fmla="*/ 2 h 30"/>
                  <a:gd name="T44" fmla="*/ 4 w 120"/>
                  <a:gd name="T45" fmla="*/ 4 h 30"/>
                  <a:gd name="T46" fmla="*/ 2 w 120"/>
                  <a:gd name="T47" fmla="*/ 6 h 30"/>
                  <a:gd name="T48" fmla="*/ 1 w 120"/>
                  <a:gd name="T49" fmla="*/ 8 h 30"/>
                  <a:gd name="T50" fmla="*/ 0 w 120"/>
                  <a:gd name="T51" fmla="*/ 11 h 30"/>
                  <a:gd name="T52" fmla="*/ 0 w 120"/>
                  <a:gd name="T53" fmla="*/ 15 h 30"/>
                  <a:gd name="T54" fmla="*/ 0 w 120"/>
                  <a:gd name="T55" fmla="*/ 18 h 30"/>
                  <a:gd name="T56" fmla="*/ 1 w 120"/>
                  <a:gd name="T57" fmla="*/ 20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0"/>
                    </a:lnTo>
                    <a:lnTo>
                      <a:pt x="120" y="18"/>
                    </a:lnTo>
                    <a:lnTo>
                      <a:pt x="120" y="15"/>
                    </a:lnTo>
                    <a:lnTo>
                      <a:pt x="120" y="11"/>
                    </a:lnTo>
                    <a:lnTo>
                      <a:pt x="119" y="8"/>
                    </a:lnTo>
                    <a:lnTo>
                      <a:pt x="118" y="6"/>
                    </a:lnTo>
                    <a:lnTo>
                      <a:pt x="116" y="4"/>
                    </a:lnTo>
                    <a:lnTo>
                      <a:pt x="114" y="2"/>
                    </a:lnTo>
                    <a:lnTo>
                      <a:pt x="110" y="1"/>
                    </a:lnTo>
                    <a:lnTo>
                      <a:pt x="108" y="0"/>
                    </a:lnTo>
                    <a:lnTo>
                      <a:pt x="105" y="0"/>
                    </a:lnTo>
                    <a:lnTo>
                      <a:pt x="15" y="0"/>
                    </a:lnTo>
                    <a:lnTo>
                      <a:pt x="12" y="0"/>
                    </a:lnTo>
                    <a:lnTo>
                      <a:pt x="9" y="1"/>
                    </a:lnTo>
                    <a:lnTo>
                      <a:pt x="6" y="2"/>
                    </a:lnTo>
                    <a:lnTo>
                      <a:pt x="4" y="4"/>
                    </a:lnTo>
                    <a:lnTo>
                      <a:pt x="2" y="6"/>
                    </a:lnTo>
                    <a:lnTo>
                      <a:pt x="1" y="8"/>
                    </a:lnTo>
                    <a:lnTo>
                      <a:pt x="0" y="11"/>
                    </a:lnTo>
                    <a:lnTo>
                      <a:pt x="0" y="15"/>
                    </a:lnTo>
                    <a:lnTo>
                      <a:pt x="0" y="18"/>
                    </a:lnTo>
                    <a:lnTo>
                      <a:pt x="1" y="20"/>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76" name="Freeform 184"/>
              <p:cNvSpPr/>
              <p:nvPr/>
            </p:nvSpPr>
            <p:spPr bwMode="auto">
              <a:xfrm>
                <a:off x="10626725" y="1430338"/>
                <a:ext cx="38100" cy="9525"/>
              </a:xfrm>
              <a:custGeom>
                <a:avLst/>
                <a:gdLst>
                  <a:gd name="T0" fmla="*/ 15 w 120"/>
                  <a:gd name="T1" fmla="*/ 30 h 30"/>
                  <a:gd name="T2" fmla="*/ 105 w 120"/>
                  <a:gd name="T3" fmla="*/ 30 h 30"/>
                  <a:gd name="T4" fmla="*/ 108 w 120"/>
                  <a:gd name="T5" fmla="*/ 30 h 30"/>
                  <a:gd name="T6" fmla="*/ 110 w 120"/>
                  <a:gd name="T7" fmla="*/ 28 h 30"/>
                  <a:gd name="T8" fmla="*/ 114 w 120"/>
                  <a:gd name="T9" fmla="*/ 27 h 30"/>
                  <a:gd name="T10" fmla="*/ 116 w 120"/>
                  <a:gd name="T11" fmla="*/ 25 h 30"/>
                  <a:gd name="T12" fmla="*/ 118 w 120"/>
                  <a:gd name="T13" fmla="*/ 23 h 30"/>
                  <a:gd name="T14" fmla="*/ 119 w 120"/>
                  <a:gd name="T15" fmla="*/ 21 h 30"/>
                  <a:gd name="T16" fmla="*/ 120 w 120"/>
                  <a:gd name="T17" fmla="*/ 18 h 30"/>
                  <a:gd name="T18" fmla="*/ 120 w 120"/>
                  <a:gd name="T19" fmla="*/ 15 h 30"/>
                  <a:gd name="T20" fmla="*/ 120 w 120"/>
                  <a:gd name="T21" fmla="*/ 11 h 30"/>
                  <a:gd name="T22" fmla="*/ 119 w 120"/>
                  <a:gd name="T23" fmla="*/ 9 h 30"/>
                  <a:gd name="T24" fmla="*/ 118 w 120"/>
                  <a:gd name="T25" fmla="*/ 6 h 30"/>
                  <a:gd name="T26" fmla="*/ 116 w 120"/>
                  <a:gd name="T27" fmla="*/ 4 h 30"/>
                  <a:gd name="T28" fmla="*/ 114 w 120"/>
                  <a:gd name="T29" fmla="*/ 3 h 30"/>
                  <a:gd name="T30" fmla="*/ 110 w 120"/>
                  <a:gd name="T31" fmla="*/ 1 h 30"/>
                  <a:gd name="T32" fmla="*/ 108 w 120"/>
                  <a:gd name="T33" fmla="*/ 1 h 30"/>
                  <a:gd name="T34" fmla="*/ 105 w 120"/>
                  <a:gd name="T35" fmla="*/ 0 h 30"/>
                  <a:gd name="T36" fmla="*/ 15 w 120"/>
                  <a:gd name="T37" fmla="*/ 0 h 30"/>
                  <a:gd name="T38" fmla="*/ 12 w 120"/>
                  <a:gd name="T39" fmla="*/ 0 h 30"/>
                  <a:gd name="T40" fmla="*/ 9 w 120"/>
                  <a:gd name="T41" fmla="*/ 1 h 30"/>
                  <a:gd name="T42" fmla="*/ 6 w 120"/>
                  <a:gd name="T43" fmla="*/ 3 h 30"/>
                  <a:gd name="T44" fmla="*/ 4 w 120"/>
                  <a:gd name="T45" fmla="*/ 4 h 30"/>
                  <a:gd name="T46" fmla="*/ 2 w 120"/>
                  <a:gd name="T47" fmla="*/ 6 h 30"/>
                  <a:gd name="T48" fmla="*/ 1 w 120"/>
                  <a:gd name="T49" fmla="*/ 9 h 30"/>
                  <a:gd name="T50" fmla="*/ 0 w 120"/>
                  <a:gd name="T51" fmla="*/ 11 h 30"/>
                  <a:gd name="T52" fmla="*/ 0 w 120"/>
                  <a:gd name="T53" fmla="*/ 15 h 30"/>
                  <a:gd name="T54" fmla="*/ 0 w 120"/>
                  <a:gd name="T55" fmla="*/ 18 h 30"/>
                  <a:gd name="T56" fmla="*/ 1 w 120"/>
                  <a:gd name="T57" fmla="*/ 21 h 30"/>
                  <a:gd name="T58" fmla="*/ 2 w 120"/>
                  <a:gd name="T59" fmla="*/ 23 h 30"/>
                  <a:gd name="T60" fmla="*/ 4 w 120"/>
                  <a:gd name="T61" fmla="*/ 25 h 30"/>
                  <a:gd name="T62" fmla="*/ 6 w 120"/>
                  <a:gd name="T63" fmla="*/ 27 h 30"/>
                  <a:gd name="T64" fmla="*/ 9 w 120"/>
                  <a:gd name="T65" fmla="*/ 28 h 30"/>
                  <a:gd name="T66" fmla="*/ 12 w 120"/>
                  <a:gd name="T67" fmla="*/ 30 h 30"/>
                  <a:gd name="T68" fmla="*/ 15 w 120"/>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0">
                    <a:moveTo>
                      <a:pt x="15" y="30"/>
                    </a:moveTo>
                    <a:lnTo>
                      <a:pt x="105" y="30"/>
                    </a:lnTo>
                    <a:lnTo>
                      <a:pt x="108" y="30"/>
                    </a:lnTo>
                    <a:lnTo>
                      <a:pt x="110" y="28"/>
                    </a:lnTo>
                    <a:lnTo>
                      <a:pt x="114" y="27"/>
                    </a:lnTo>
                    <a:lnTo>
                      <a:pt x="116" y="25"/>
                    </a:lnTo>
                    <a:lnTo>
                      <a:pt x="118" y="23"/>
                    </a:lnTo>
                    <a:lnTo>
                      <a:pt x="119" y="21"/>
                    </a:lnTo>
                    <a:lnTo>
                      <a:pt x="120" y="18"/>
                    </a:lnTo>
                    <a:lnTo>
                      <a:pt x="120" y="15"/>
                    </a:lnTo>
                    <a:lnTo>
                      <a:pt x="120" y="11"/>
                    </a:lnTo>
                    <a:lnTo>
                      <a:pt x="119" y="9"/>
                    </a:lnTo>
                    <a:lnTo>
                      <a:pt x="118" y="6"/>
                    </a:lnTo>
                    <a:lnTo>
                      <a:pt x="116" y="4"/>
                    </a:lnTo>
                    <a:lnTo>
                      <a:pt x="114" y="3"/>
                    </a:lnTo>
                    <a:lnTo>
                      <a:pt x="110" y="1"/>
                    </a:lnTo>
                    <a:lnTo>
                      <a:pt x="108" y="1"/>
                    </a:lnTo>
                    <a:lnTo>
                      <a:pt x="105" y="0"/>
                    </a:lnTo>
                    <a:lnTo>
                      <a:pt x="15" y="0"/>
                    </a:lnTo>
                    <a:lnTo>
                      <a:pt x="12" y="0"/>
                    </a:lnTo>
                    <a:lnTo>
                      <a:pt x="9" y="1"/>
                    </a:lnTo>
                    <a:lnTo>
                      <a:pt x="6" y="3"/>
                    </a:lnTo>
                    <a:lnTo>
                      <a:pt x="4" y="4"/>
                    </a:lnTo>
                    <a:lnTo>
                      <a:pt x="2" y="6"/>
                    </a:lnTo>
                    <a:lnTo>
                      <a:pt x="1" y="9"/>
                    </a:lnTo>
                    <a:lnTo>
                      <a:pt x="0" y="11"/>
                    </a:lnTo>
                    <a:lnTo>
                      <a:pt x="0" y="15"/>
                    </a:lnTo>
                    <a:lnTo>
                      <a:pt x="0" y="18"/>
                    </a:lnTo>
                    <a:lnTo>
                      <a:pt x="1" y="21"/>
                    </a:lnTo>
                    <a:lnTo>
                      <a:pt x="2" y="23"/>
                    </a:lnTo>
                    <a:lnTo>
                      <a:pt x="4" y="25"/>
                    </a:lnTo>
                    <a:lnTo>
                      <a:pt x="6" y="27"/>
                    </a:lnTo>
                    <a:lnTo>
                      <a:pt x="9" y="28"/>
                    </a:lnTo>
                    <a:lnTo>
                      <a:pt x="12" y="30"/>
                    </a:lnTo>
                    <a:lnTo>
                      <a:pt x="15"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77" name="Freeform 185"/>
              <p:cNvSpPr>
                <a:spLocks noEditPoints="1"/>
              </p:cNvSpPr>
              <p:nvPr/>
            </p:nvSpPr>
            <p:spPr bwMode="auto">
              <a:xfrm>
                <a:off x="10531475" y="1435100"/>
                <a:ext cx="85725" cy="85725"/>
              </a:xfrm>
              <a:custGeom>
                <a:avLst/>
                <a:gdLst>
                  <a:gd name="T0" fmla="*/ 156 w 271"/>
                  <a:gd name="T1" fmla="*/ 32 h 271"/>
                  <a:gd name="T2" fmla="*/ 185 w 271"/>
                  <a:gd name="T3" fmla="*/ 42 h 271"/>
                  <a:gd name="T4" fmla="*/ 210 w 271"/>
                  <a:gd name="T5" fmla="*/ 61 h 271"/>
                  <a:gd name="T6" fmla="*/ 228 w 271"/>
                  <a:gd name="T7" fmla="*/ 85 h 271"/>
                  <a:gd name="T8" fmla="*/ 239 w 271"/>
                  <a:gd name="T9" fmla="*/ 114 h 271"/>
                  <a:gd name="T10" fmla="*/ 240 w 271"/>
                  <a:gd name="T11" fmla="*/ 146 h 271"/>
                  <a:gd name="T12" fmla="*/ 232 w 271"/>
                  <a:gd name="T13" fmla="*/ 176 h 271"/>
                  <a:gd name="T14" fmla="*/ 216 w 271"/>
                  <a:gd name="T15" fmla="*/ 202 h 271"/>
                  <a:gd name="T16" fmla="*/ 194 w 271"/>
                  <a:gd name="T17" fmla="*/ 222 h 271"/>
                  <a:gd name="T18" fmla="*/ 167 w 271"/>
                  <a:gd name="T19" fmla="*/ 235 h 271"/>
                  <a:gd name="T20" fmla="*/ 135 w 271"/>
                  <a:gd name="T21" fmla="*/ 241 h 271"/>
                  <a:gd name="T22" fmla="*/ 104 w 271"/>
                  <a:gd name="T23" fmla="*/ 235 h 271"/>
                  <a:gd name="T24" fmla="*/ 76 w 271"/>
                  <a:gd name="T25" fmla="*/ 222 h 271"/>
                  <a:gd name="T26" fmla="*/ 55 w 271"/>
                  <a:gd name="T27" fmla="*/ 202 h 271"/>
                  <a:gd name="T28" fmla="*/ 39 w 271"/>
                  <a:gd name="T29" fmla="*/ 176 h 271"/>
                  <a:gd name="T30" fmla="*/ 31 w 271"/>
                  <a:gd name="T31" fmla="*/ 146 h 271"/>
                  <a:gd name="T32" fmla="*/ 32 w 271"/>
                  <a:gd name="T33" fmla="*/ 114 h 271"/>
                  <a:gd name="T34" fmla="*/ 43 w 271"/>
                  <a:gd name="T35" fmla="*/ 85 h 271"/>
                  <a:gd name="T36" fmla="*/ 61 w 271"/>
                  <a:gd name="T37" fmla="*/ 61 h 271"/>
                  <a:gd name="T38" fmla="*/ 86 w 271"/>
                  <a:gd name="T39" fmla="*/ 42 h 271"/>
                  <a:gd name="T40" fmla="*/ 115 w 271"/>
                  <a:gd name="T41" fmla="*/ 32 h 271"/>
                  <a:gd name="T42" fmla="*/ 135 w 271"/>
                  <a:gd name="T43" fmla="*/ 271 h 271"/>
                  <a:gd name="T44" fmla="*/ 176 w 271"/>
                  <a:gd name="T45" fmla="*/ 264 h 271"/>
                  <a:gd name="T46" fmla="*/ 211 w 271"/>
                  <a:gd name="T47" fmla="*/ 247 h 271"/>
                  <a:gd name="T48" fmla="*/ 240 w 271"/>
                  <a:gd name="T49" fmla="*/ 221 h 271"/>
                  <a:gd name="T50" fmla="*/ 260 w 271"/>
                  <a:gd name="T51" fmla="*/ 188 h 271"/>
                  <a:gd name="T52" fmla="*/ 270 w 271"/>
                  <a:gd name="T53" fmla="*/ 148 h 271"/>
                  <a:gd name="T54" fmla="*/ 268 w 271"/>
                  <a:gd name="T55" fmla="*/ 108 h 271"/>
                  <a:gd name="T56" fmla="*/ 254 w 271"/>
                  <a:gd name="T57" fmla="*/ 70 h 271"/>
                  <a:gd name="T58" fmla="*/ 231 w 271"/>
                  <a:gd name="T59" fmla="*/ 39 h 271"/>
                  <a:gd name="T60" fmla="*/ 199 w 271"/>
                  <a:gd name="T61" fmla="*/ 17 h 271"/>
                  <a:gd name="T62" fmla="*/ 163 w 271"/>
                  <a:gd name="T63" fmla="*/ 3 h 271"/>
                  <a:gd name="T64" fmla="*/ 121 w 271"/>
                  <a:gd name="T65" fmla="*/ 1 h 271"/>
                  <a:gd name="T66" fmla="*/ 82 w 271"/>
                  <a:gd name="T67" fmla="*/ 10 h 271"/>
                  <a:gd name="T68" fmla="*/ 49 w 271"/>
                  <a:gd name="T69" fmla="*/ 31 h 271"/>
                  <a:gd name="T70" fmla="*/ 24 w 271"/>
                  <a:gd name="T71" fmla="*/ 60 h 271"/>
                  <a:gd name="T72" fmla="*/ 6 w 271"/>
                  <a:gd name="T73" fmla="*/ 95 h 271"/>
                  <a:gd name="T74" fmla="*/ 0 w 271"/>
                  <a:gd name="T75" fmla="*/ 136 h 271"/>
                  <a:gd name="T76" fmla="*/ 6 w 271"/>
                  <a:gd name="T77" fmla="*/ 175 h 271"/>
                  <a:gd name="T78" fmla="*/ 24 w 271"/>
                  <a:gd name="T79" fmla="*/ 211 h 271"/>
                  <a:gd name="T80" fmla="*/ 49 w 271"/>
                  <a:gd name="T81" fmla="*/ 239 h 271"/>
                  <a:gd name="T82" fmla="*/ 82 w 271"/>
                  <a:gd name="T83" fmla="*/ 260 h 271"/>
                  <a:gd name="T84" fmla="*/ 121 w 271"/>
                  <a:gd name="T85" fmla="*/ 26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71">
                    <a:moveTo>
                      <a:pt x="135" y="30"/>
                    </a:moveTo>
                    <a:lnTo>
                      <a:pt x="146" y="31"/>
                    </a:lnTo>
                    <a:lnTo>
                      <a:pt x="156" y="32"/>
                    </a:lnTo>
                    <a:lnTo>
                      <a:pt x="167" y="35"/>
                    </a:lnTo>
                    <a:lnTo>
                      <a:pt x="177" y="38"/>
                    </a:lnTo>
                    <a:lnTo>
                      <a:pt x="185" y="42"/>
                    </a:lnTo>
                    <a:lnTo>
                      <a:pt x="194" y="48"/>
                    </a:lnTo>
                    <a:lnTo>
                      <a:pt x="202" y="54"/>
                    </a:lnTo>
                    <a:lnTo>
                      <a:pt x="210" y="61"/>
                    </a:lnTo>
                    <a:lnTo>
                      <a:pt x="216" y="68"/>
                    </a:lnTo>
                    <a:lnTo>
                      <a:pt x="223" y="77"/>
                    </a:lnTo>
                    <a:lnTo>
                      <a:pt x="228" y="85"/>
                    </a:lnTo>
                    <a:lnTo>
                      <a:pt x="232" y="94"/>
                    </a:lnTo>
                    <a:lnTo>
                      <a:pt x="236" y="103"/>
                    </a:lnTo>
                    <a:lnTo>
                      <a:pt x="239" y="114"/>
                    </a:lnTo>
                    <a:lnTo>
                      <a:pt x="240" y="125"/>
                    </a:lnTo>
                    <a:lnTo>
                      <a:pt x="241" y="136"/>
                    </a:lnTo>
                    <a:lnTo>
                      <a:pt x="240" y="146"/>
                    </a:lnTo>
                    <a:lnTo>
                      <a:pt x="239" y="156"/>
                    </a:lnTo>
                    <a:lnTo>
                      <a:pt x="236" y="167"/>
                    </a:lnTo>
                    <a:lnTo>
                      <a:pt x="232" y="176"/>
                    </a:lnTo>
                    <a:lnTo>
                      <a:pt x="228" y="185"/>
                    </a:lnTo>
                    <a:lnTo>
                      <a:pt x="223" y="193"/>
                    </a:lnTo>
                    <a:lnTo>
                      <a:pt x="216" y="202"/>
                    </a:lnTo>
                    <a:lnTo>
                      <a:pt x="210" y="209"/>
                    </a:lnTo>
                    <a:lnTo>
                      <a:pt x="202" y="216"/>
                    </a:lnTo>
                    <a:lnTo>
                      <a:pt x="194" y="222"/>
                    </a:lnTo>
                    <a:lnTo>
                      <a:pt x="185" y="228"/>
                    </a:lnTo>
                    <a:lnTo>
                      <a:pt x="177" y="232"/>
                    </a:lnTo>
                    <a:lnTo>
                      <a:pt x="167" y="235"/>
                    </a:lnTo>
                    <a:lnTo>
                      <a:pt x="156" y="238"/>
                    </a:lnTo>
                    <a:lnTo>
                      <a:pt x="146" y="239"/>
                    </a:lnTo>
                    <a:lnTo>
                      <a:pt x="135" y="241"/>
                    </a:lnTo>
                    <a:lnTo>
                      <a:pt x="124" y="239"/>
                    </a:lnTo>
                    <a:lnTo>
                      <a:pt x="115" y="238"/>
                    </a:lnTo>
                    <a:lnTo>
                      <a:pt x="104" y="235"/>
                    </a:lnTo>
                    <a:lnTo>
                      <a:pt x="94" y="232"/>
                    </a:lnTo>
                    <a:lnTo>
                      <a:pt x="86" y="228"/>
                    </a:lnTo>
                    <a:lnTo>
                      <a:pt x="76" y="222"/>
                    </a:lnTo>
                    <a:lnTo>
                      <a:pt x="69" y="216"/>
                    </a:lnTo>
                    <a:lnTo>
                      <a:pt x="61" y="209"/>
                    </a:lnTo>
                    <a:lnTo>
                      <a:pt x="55" y="202"/>
                    </a:lnTo>
                    <a:lnTo>
                      <a:pt x="48" y="193"/>
                    </a:lnTo>
                    <a:lnTo>
                      <a:pt x="43" y="185"/>
                    </a:lnTo>
                    <a:lnTo>
                      <a:pt x="39" y="176"/>
                    </a:lnTo>
                    <a:lnTo>
                      <a:pt x="35" y="167"/>
                    </a:lnTo>
                    <a:lnTo>
                      <a:pt x="32" y="156"/>
                    </a:lnTo>
                    <a:lnTo>
                      <a:pt x="31" y="146"/>
                    </a:lnTo>
                    <a:lnTo>
                      <a:pt x="30" y="136"/>
                    </a:lnTo>
                    <a:lnTo>
                      <a:pt x="31" y="125"/>
                    </a:lnTo>
                    <a:lnTo>
                      <a:pt x="32" y="114"/>
                    </a:lnTo>
                    <a:lnTo>
                      <a:pt x="35" y="103"/>
                    </a:lnTo>
                    <a:lnTo>
                      <a:pt x="39" y="94"/>
                    </a:lnTo>
                    <a:lnTo>
                      <a:pt x="43" y="85"/>
                    </a:lnTo>
                    <a:lnTo>
                      <a:pt x="48" y="77"/>
                    </a:lnTo>
                    <a:lnTo>
                      <a:pt x="55" y="68"/>
                    </a:lnTo>
                    <a:lnTo>
                      <a:pt x="61" y="61"/>
                    </a:lnTo>
                    <a:lnTo>
                      <a:pt x="69" y="54"/>
                    </a:lnTo>
                    <a:lnTo>
                      <a:pt x="76" y="48"/>
                    </a:lnTo>
                    <a:lnTo>
                      <a:pt x="86" y="42"/>
                    </a:lnTo>
                    <a:lnTo>
                      <a:pt x="94" y="38"/>
                    </a:lnTo>
                    <a:lnTo>
                      <a:pt x="104" y="35"/>
                    </a:lnTo>
                    <a:lnTo>
                      <a:pt x="115" y="32"/>
                    </a:lnTo>
                    <a:lnTo>
                      <a:pt x="124" y="31"/>
                    </a:lnTo>
                    <a:lnTo>
                      <a:pt x="135" y="30"/>
                    </a:lnTo>
                    <a:close/>
                    <a:moveTo>
                      <a:pt x="135" y="271"/>
                    </a:moveTo>
                    <a:lnTo>
                      <a:pt x="149" y="269"/>
                    </a:lnTo>
                    <a:lnTo>
                      <a:pt x="163" y="267"/>
                    </a:lnTo>
                    <a:lnTo>
                      <a:pt x="176" y="264"/>
                    </a:lnTo>
                    <a:lnTo>
                      <a:pt x="187" y="260"/>
                    </a:lnTo>
                    <a:lnTo>
                      <a:pt x="200" y="254"/>
                    </a:lnTo>
                    <a:lnTo>
                      <a:pt x="211" y="247"/>
                    </a:lnTo>
                    <a:lnTo>
                      <a:pt x="222" y="239"/>
                    </a:lnTo>
                    <a:lnTo>
                      <a:pt x="231" y="231"/>
                    </a:lnTo>
                    <a:lnTo>
                      <a:pt x="240" y="221"/>
                    </a:lnTo>
                    <a:lnTo>
                      <a:pt x="247" y="211"/>
                    </a:lnTo>
                    <a:lnTo>
                      <a:pt x="254" y="200"/>
                    </a:lnTo>
                    <a:lnTo>
                      <a:pt x="260" y="188"/>
                    </a:lnTo>
                    <a:lnTo>
                      <a:pt x="265" y="175"/>
                    </a:lnTo>
                    <a:lnTo>
                      <a:pt x="268" y="162"/>
                    </a:lnTo>
                    <a:lnTo>
                      <a:pt x="270" y="148"/>
                    </a:lnTo>
                    <a:lnTo>
                      <a:pt x="271" y="136"/>
                    </a:lnTo>
                    <a:lnTo>
                      <a:pt x="270" y="122"/>
                    </a:lnTo>
                    <a:lnTo>
                      <a:pt x="268" y="108"/>
                    </a:lnTo>
                    <a:lnTo>
                      <a:pt x="265" y="95"/>
                    </a:lnTo>
                    <a:lnTo>
                      <a:pt x="260" y="82"/>
                    </a:lnTo>
                    <a:lnTo>
                      <a:pt x="254" y="70"/>
                    </a:lnTo>
                    <a:lnTo>
                      <a:pt x="247" y="60"/>
                    </a:lnTo>
                    <a:lnTo>
                      <a:pt x="240" y="49"/>
                    </a:lnTo>
                    <a:lnTo>
                      <a:pt x="231" y="39"/>
                    </a:lnTo>
                    <a:lnTo>
                      <a:pt x="222" y="31"/>
                    </a:lnTo>
                    <a:lnTo>
                      <a:pt x="211" y="23"/>
                    </a:lnTo>
                    <a:lnTo>
                      <a:pt x="199" y="17"/>
                    </a:lnTo>
                    <a:lnTo>
                      <a:pt x="187" y="10"/>
                    </a:lnTo>
                    <a:lnTo>
                      <a:pt x="176" y="6"/>
                    </a:lnTo>
                    <a:lnTo>
                      <a:pt x="163" y="3"/>
                    </a:lnTo>
                    <a:lnTo>
                      <a:pt x="149" y="1"/>
                    </a:lnTo>
                    <a:lnTo>
                      <a:pt x="135" y="0"/>
                    </a:lnTo>
                    <a:lnTo>
                      <a:pt x="121" y="1"/>
                    </a:lnTo>
                    <a:lnTo>
                      <a:pt x="108" y="3"/>
                    </a:lnTo>
                    <a:lnTo>
                      <a:pt x="95" y="6"/>
                    </a:lnTo>
                    <a:lnTo>
                      <a:pt x="82" y="10"/>
                    </a:lnTo>
                    <a:lnTo>
                      <a:pt x="71" y="16"/>
                    </a:lnTo>
                    <a:lnTo>
                      <a:pt x="60" y="23"/>
                    </a:lnTo>
                    <a:lnTo>
                      <a:pt x="49" y="31"/>
                    </a:lnTo>
                    <a:lnTo>
                      <a:pt x="40" y="39"/>
                    </a:lnTo>
                    <a:lnTo>
                      <a:pt x="31" y="49"/>
                    </a:lnTo>
                    <a:lnTo>
                      <a:pt x="24" y="60"/>
                    </a:lnTo>
                    <a:lnTo>
                      <a:pt x="16" y="70"/>
                    </a:lnTo>
                    <a:lnTo>
                      <a:pt x="11" y="82"/>
                    </a:lnTo>
                    <a:lnTo>
                      <a:pt x="6" y="95"/>
                    </a:lnTo>
                    <a:lnTo>
                      <a:pt x="3" y="108"/>
                    </a:lnTo>
                    <a:lnTo>
                      <a:pt x="1" y="122"/>
                    </a:lnTo>
                    <a:lnTo>
                      <a:pt x="0" y="136"/>
                    </a:lnTo>
                    <a:lnTo>
                      <a:pt x="1" y="148"/>
                    </a:lnTo>
                    <a:lnTo>
                      <a:pt x="3" y="162"/>
                    </a:lnTo>
                    <a:lnTo>
                      <a:pt x="6" y="175"/>
                    </a:lnTo>
                    <a:lnTo>
                      <a:pt x="11" y="188"/>
                    </a:lnTo>
                    <a:lnTo>
                      <a:pt x="16" y="200"/>
                    </a:lnTo>
                    <a:lnTo>
                      <a:pt x="24" y="211"/>
                    </a:lnTo>
                    <a:lnTo>
                      <a:pt x="31" y="221"/>
                    </a:lnTo>
                    <a:lnTo>
                      <a:pt x="40" y="231"/>
                    </a:lnTo>
                    <a:lnTo>
                      <a:pt x="49" y="239"/>
                    </a:lnTo>
                    <a:lnTo>
                      <a:pt x="60" y="247"/>
                    </a:lnTo>
                    <a:lnTo>
                      <a:pt x="71" y="254"/>
                    </a:lnTo>
                    <a:lnTo>
                      <a:pt x="82" y="260"/>
                    </a:lnTo>
                    <a:lnTo>
                      <a:pt x="95" y="264"/>
                    </a:lnTo>
                    <a:lnTo>
                      <a:pt x="108" y="267"/>
                    </a:lnTo>
                    <a:lnTo>
                      <a:pt x="121" y="269"/>
                    </a:lnTo>
                    <a:lnTo>
                      <a:pt x="135" y="271"/>
                    </a:lnTo>
                    <a:lnTo>
                      <a:pt x="135"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grpSp>
      </p:grpSp>
      <p:grpSp>
        <p:nvGrpSpPr>
          <p:cNvPr id="78" name="组合 77"/>
          <p:cNvGrpSpPr/>
          <p:nvPr/>
        </p:nvGrpSpPr>
        <p:grpSpPr>
          <a:xfrm>
            <a:off x="8755924" y="3907214"/>
            <a:ext cx="2164418" cy="669777"/>
            <a:chOff x="8652327" y="4110737"/>
            <a:chExt cx="2164418" cy="669777"/>
          </a:xfrm>
        </p:grpSpPr>
        <p:sp>
          <p:nvSpPr>
            <p:cNvPr id="79" name="Rectangle 13"/>
            <p:cNvSpPr/>
            <p:nvPr/>
          </p:nvSpPr>
          <p:spPr>
            <a:xfrm>
              <a:off x="9124950" y="4250747"/>
              <a:ext cx="1691795" cy="338554"/>
            </a:xfrm>
            <a:prstGeom prst="rect">
              <a:avLst/>
            </a:prstGeom>
            <a:solidFill>
              <a:srgbClr val="0095FF"/>
            </a:solidFill>
          </p:spPr>
          <p:txBody>
            <a:bodyPr wrap="square">
              <a:spAutoFit/>
            </a:bodyPr>
            <a:lstStyle/>
            <a:p>
              <a:pPr marL="0" marR="0" lvl="0" indent="0" defTabSz="914400" eaLnBrk="1" fontAlgn="auto" latinLnBrk="0" hangingPunct="1">
                <a:lnSpc>
                  <a:spcPct val="100000"/>
                </a:lnSpc>
                <a:spcBef>
                  <a:spcPts val="600"/>
                </a:spcBef>
                <a:spcAft>
                  <a:spcPts val="0"/>
                </a:spcAft>
                <a:buClr>
                  <a:srgbClr val="E24848"/>
                </a:buClr>
                <a:buSzTx/>
                <a:buFontTx/>
                <a:buNone/>
                <a:defRPr/>
              </a:pPr>
              <a:r>
                <a:rPr kumimoji="0" lang="zh-CN" altLang="en-US" sz="1600" i="0" u="none" strike="noStrike" kern="0" cap="none" spc="0" normalizeH="0" baseline="0" noProof="1">
                  <a:ln>
                    <a:noFill/>
                  </a:ln>
                  <a:solidFill>
                    <a:prstClr val="white"/>
                  </a:solidFill>
                  <a:effectLst/>
                  <a:uLnTx/>
                  <a:uFillTx/>
                  <a:cs typeface="+mn-ea"/>
                  <a:sym typeface="+mn-lt"/>
                </a:rPr>
                <a:t>在此添加标题</a:t>
              </a:r>
            </a:p>
          </p:txBody>
        </p:sp>
        <p:cxnSp>
          <p:nvCxnSpPr>
            <p:cNvPr id="80" name="Straight Connector 35"/>
            <p:cNvCxnSpPr/>
            <p:nvPr/>
          </p:nvCxnSpPr>
          <p:spPr>
            <a:xfrm>
              <a:off x="9125126" y="4110737"/>
              <a:ext cx="0" cy="669777"/>
            </a:xfrm>
            <a:prstGeom prst="line">
              <a:avLst/>
            </a:prstGeom>
            <a:noFill/>
            <a:ln w="6350" cap="flat" cmpd="sng" algn="ctr">
              <a:solidFill>
                <a:srgbClr val="2E75B6"/>
              </a:solidFill>
              <a:prstDash val="solid"/>
              <a:miter lim="800000"/>
            </a:ln>
            <a:effectLst/>
          </p:spPr>
        </p:cxnSp>
        <p:grpSp>
          <p:nvGrpSpPr>
            <p:cNvPr id="81" name="Group 45"/>
            <p:cNvGrpSpPr/>
            <p:nvPr/>
          </p:nvGrpSpPr>
          <p:grpSpPr>
            <a:xfrm>
              <a:off x="8652327" y="4272458"/>
              <a:ext cx="385349" cy="332427"/>
              <a:chOff x="7587897" y="3110308"/>
              <a:chExt cx="287090" cy="247662"/>
            </a:xfrm>
            <a:solidFill>
              <a:sysClr val="windowText" lastClr="000000">
                <a:lumMod val="65000"/>
                <a:lumOff val="35000"/>
              </a:sysClr>
            </a:solidFill>
          </p:grpSpPr>
          <p:sp>
            <p:nvSpPr>
              <p:cNvPr id="82" name="Freeform 352"/>
              <p:cNvSpPr/>
              <p:nvPr/>
            </p:nvSpPr>
            <p:spPr bwMode="auto">
              <a:xfrm>
                <a:off x="7823237" y="3133719"/>
                <a:ext cx="51750" cy="202073"/>
              </a:xfrm>
              <a:custGeom>
                <a:avLst/>
                <a:gdLst>
                  <a:gd name="T0" fmla="*/ 23 w 169"/>
                  <a:gd name="T1" fmla="*/ 2 h 658"/>
                  <a:gd name="T2" fmla="*/ 18 w 169"/>
                  <a:gd name="T3" fmla="*/ 0 h 658"/>
                  <a:gd name="T4" fmla="*/ 11 w 169"/>
                  <a:gd name="T5" fmla="*/ 0 h 658"/>
                  <a:gd name="T6" fmla="*/ 7 w 169"/>
                  <a:gd name="T7" fmla="*/ 3 h 658"/>
                  <a:gd name="T8" fmla="*/ 2 w 169"/>
                  <a:gd name="T9" fmla="*/ 8 h 658"/>
                  <a:gd name="T10" fmla="*/ 0 w 169"/>
                  <a:gd name="T11" fmla="*/ 13 h 658"/>
                  <a:gd name="T12" fmla="*/ 1 w 169"/>
                  <a:gd name="T13" fmla="*/ 20 h 658"/>
                  <a:gd name="T14" fmla="*/ 3 w 169"/>
                  <a:gd name="T15" fmla="*/ 24 h 658"/>
                  <a:gd name="T16" fmla="*/ 21 w 169"/>
                  <a:gd name="T17" fmla="*/ 41 h 658"/>
                  <a:gd name="T18" fmla="*/ 49 w 169"/>
                  <a:gd name="T19" fmla="*/ 72 h 658"/>
                  <a:gd name="T20" fmla="*/ 73 w 169"/>
                  <a:gd name="T21" fmla="*/ 106 h 658"/>
                  <a:gd name="T22" fmla="*/ 93 w 169"/>
                  <a:gd name="T23" fmla="*/ 142 h 658"/>
                  <a:gd name="T24" fmla="*/ 111 w 169"/>
                  <a:gd name="T25" fmla="*/ 181 h 658"/>
                  <a:gd name="T26" fmla="*/ 123 w 169"/>
                  <a:gd name="T27" fmla="*/ 221 h 658"/>
                  <a:gd name="T28" fmla="*/ 132 w 169"/>
                  <a:gd name="T29" fmla="*/ 263 h 658"/>
                  <a:gd name="T30" fmla="*/ 137 w 169"/>
                  <a:gd name="T31" fmla="*/ 307 h 658"/>
                  <a:gd name="T32" fmla="*/ 137 w 169"/>
                  <a:gd name="T33" fmla="*/ 351 h 658"/>
                  <a:gd name="T34" fmla="*/ 132 w 169"/>
                  <a:gd name="T35" fmla="*/ 394 h 658"/>
                  <a:gd name="T36" fmla="*/ 123 w 169"/>
                  <a:gd name="T37" fmla="*/ 437 h 658"/>
                  <a:gd name="T38" fmla="*/ 111 w 169"/>
                  <a:gd name="T39" fmla="*/ 478 h 658"/>
                  <a:gd name="T40" fmla="*/ 93 w 169"/>
                  <a:gd name="T41" fmla="*/ 516 h 658"/>
                  <a:gd name="T42" fmla="*/ 73 w 169"/>
                  <a:gd name="T43" fmla="*/ 552 h 658"/>
                  <a:gd name="T44" fmla="*/ 49 w 169"/>
                  <a:gd name="T45" fmla="*/ 586 h 658"/>
                  <a:gd name="T46" fmla="*/ 21 w 169"/>
                  <a:gd name="T47" fmla="*/ 617 h 658"/>
                  <a:gd name="T48" fmla="*/ 3 w 169"/>
                  <a:gd name="T49" fmla="*/ 633 h 658"/>
                  <a:gd name="T50" fmla="*/ 1 w 169"/>
                  <a:gd name="T51" fmla="*/ 639 h 658"/>
                  <a:gd name="T52" fmla="*/ 0 w 169"/>
                  <a:gd name="T53" fmla="*/ 644 h 658"/>
                  <a:gd name="T54" fmla="*/ 2 w 169"/>
                  <a:gd name="T55" fmla="*/ 650 h 658"/>
                  <a:gd name="T56" fmla="*/ 7 w 169"/>
                  <a:gd name="T57" fmla="*/ 656 h 658"/>
                  <a:gd name="T58" fmla="*/ 12 w 169"/>
                  <a:gd name="T59" fmla="*/ 658 h 658"/>
                  <a:gd name="T60" fmla="*/ 21 w 169"/>
                  <a:gd name="T61" fmla="*/ 658 h 658"/>
                  <a:gd name="T62" fmla="*/ 42 w 169"/>
                  <a:gd name="T63" fmla="*/ 639 h 658"/>
                  <a:gd name="T64" fmla="*/ 72 w 169"/>
                  <a:gd name="T65" fmla="*/ 606 h 658"/>
                  <a:gd name="T66" fmla="*/ 99 w 169"/>
                  <a:gd name="T67" fmla="*/ 570 h 658"/>
                  <a:gd name="T68" fmla="*/ 121 w 169"/>
                  <a:gd name="T69" fmla="*/ 530 h 658"/>
                  <a:gd name="T70" fmla="*/ 140 w 169"/>
                  <a:gd name="T71" fmla="*/ 489 h 658"/>
                  <a:gd name="T72" fmla="*/ 153 w 169"/>
                  <a:gd name="T73" fmla="*/ 446 h 658"/>
                  <a:gd name="T74" fmla="*/ 163 w 169"/>
                  <a:gd name="T75" fmla="*/ 400 h 658"/>
                  <a:gd name="T76" fmla="*/ 168 w 169"/>
                  <a:gd name="T77" fmla="*/ 353 h 658"/>
                  <a:gd name="T78" fmla="*/ 168 w 169"/>
                  <a:gd name="T79" fmla="*/ 306 h 658"/>
                  <a:gd name="T80" fmla="*/ 163 w 169"/>
                  <a:gd name="T81" fmla="*/ 259 h 658"/>
                  <a:gd name="T82" fmla="*/ 153 w 169"/>
                  <a:gd name="T83" fmla="*/ 213 h 658"/>
                  <a:gd name="T84" fmla="*/ 140 w 169"/>
                  <a:gd name="T85" fmla="*/ 170 h 658"/>
                  <a:gd name="T86" fmla="*/ 121 w 169"/>
                  <a:gd name="T87" fmla="*/ 128 h 658"/>
                  <a:gd name="T88" fmla="*/ 99 w 169"/>
                  <a:gd name="T89" fmla="*/ 89 h 658"/>
                  <a:gd name="T90" fmla="*/ 72 w 169"/>
                  <a:gd name="T91" fmla="*/ 52 h 658"/>
                  <a:gd name="T92" fmla="*/ 42 w 169"/>
                  <a:gd name="T93" fmla="*/ 1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658">
                    <a:moveTo>
                      <a:pt x="25" y="4"/>
                    </a:moveTo>
                    <a:lnTo>
                      <a:pt x="23" y="2"/>
                    </a:lnTo>
                    <a:lnTo>
                      <a:pt x="20" y="1"/>
                    </a:lnTo>
                    <a:lnTo>
                      <a:pt x="18" y="0"/>
                    </a:lnTo>
                    <a:lnTo>
                      <a:pt x="14" y="0"/>
                    </a:lnTo>
                    <a:lnTo>
                      <a:pt x="11" y="0"/>
                    </a:lnTo>
                    <a:lnTo>
                      <a:pt x="9" y="1"/>
                    </a:lnTo>
                    <a:lnTo>
                      <a:pt x="7" y="3"/>
                    </a:lnTo>
                    <a:lnTo>
                      <a:pt x="4" y="6"/>
                    </a:lnTo>
                    <a:lnTo>
                      <a:pt x="2" y="8"/>
                    </a:lnTo>
                    <a:lnTo>
                      <a:pt x="1" y="11"/>
                    </a:lnTo>
                    <a:lnTo>
                      <a:pt x="0" y="13"/>
                    </a:lnTo>
                    <a:lnTo>
                      <a:pt x="0" y="17"/>
                    </a:lnTo>
                    <a:lnTo>
                      <a:pt x="1" y="20"/>
                    </a:lnTo>
                    <a:lnTo>
                      <a:pt x="2" y="22"/>
                    </a:lnTo>
                    <a:lnTo>
                      <a:pt x="3" y="24"/>
                    </a:lnTo>
                    <a:lnTo>
                      <a:pt x="5" y="28"/>
                    </a:lnTo>
                    <a:lnTo>
                      <a:pt x="21" y="41"/>
                    </a:lnTo>
                    <a:lnTo>
                      <a:pt x="35" y="57"/>
                    </a:lnTo>
                    <a:lnTo>
                      <a:pt x="49" y="72"/>
                    </a:lnTo>
                    <a:lnTo>
                      <a:pt x="61" y="89"/>
                    </a:lnTo>
                    <a:lnTo>
                      <a:pt x="73" y="106"/>
                    </a:lnTo>
                    <a:lnTo>
                      <a:pt x="84" y="123"/>
                    </a:lnTo>
                    <a:lnTo>
                      <a:pt x="93" y="142"/>
                    </a:lnTo>
                    <a:lnTo>
                      <a:pt x="103" y="161"/>
                    </a:lnTo>
                    <a:lnTo>
                      <a:pt x="111" y="181"/>
                    </a:lnTo>
                    <a:lnTo>
                      <a:pt x="118" y="201"/>
                    </a:lnTo>
                    <a:lnTo>
                      <a:pt x="123" y="221"/>
                    </a:lnTo>
                    <a:lnTo>
                      <a:pt x="129" y="242"/>
                    </a:lnTo>
                    <a:lnTo>
                      <a:pt x="132" y="263"/>
                    </a:lnTo>
                    <a:lnTo>
                      <a:pt x="135" y="286"/>
                    </a:lnTo>
                    <a:lnTo>
                      <a:pt x="137" y="307"/>
                    </a:lnTo>
                    <a:lnTo>
                      <a:pt x="138" y="329"/>
                    </a:lnTo>
                    <a:lnTo>
                      <a:pt x="137" y="351"/>
                    </a:lnTo>
                    <a:lnTo>
                      <a:pt x="135" y="373"/>
                    </a:lnTo>
                    <a:lnTo>
                      <a:pt x="132" y="394"/>
                    </a:lnTo>
                    <a:lnTo>
                      <a:pt x="129" y="416"/>
                    </a:lnTo>
                    <a:lnTo>
                      <a:pt x="123" y="437"/>
                    </a:lnTo>
                    <a:lnTo>
                      <a:pt x="118" y="458"/>
                    </a:lnTo>
                    <a:lnTo>
                      <a:pt x="111" y="478"/>
                    </a:lnTo>
                    <a:lnTo>
                      <a:pt x="103" y="497"/>
                    </a:lnTo>
                    <a:lnTo>
                      <a:pt x="93" y="516"/>
                    </a:lnTo>
                    <a:lnTo>
                      <a:pt x="84" y="534"/>
                    </a:lnTo>
                    <a:lnTo>
                      <a:pt x="73" y="552"/>
                    </a:lnTo>
                    <a:lnTo>
                      <a:pt x="61" y="570"/>
                    </a:lnTo>
                    <a:lnTo>
                      <a:pt x="49" y="586"/>
                    </a:lnTo>
                    <a:lnTo>
                      <a:pt x="35" y="602"/>
                    </a:lnTo>
                    <a:lnTo>
                      <a:pt x="21" y="617"/>
                    </a:lnTo>
                    <a:lnTo>
                      <a:pt x="5" y="631"/>
                    </a:lnTo>
                    <a:lnTo>
                      <a:pt x="3" y="633"/>
                    </a:lnTo>
                    <a:lnTo>
                      <a:pt x="2" y="636"/>
                    </a:lnTo>
                    <a:lnTo>
                      <a:pt x="1" y="639"/>
                    </a:lnTo>
                    <a:lnTo>
                      <a:pt x="0" y="641"/>
                    </a:lnTo>
                    <a:lnTo>
                      <a:pt x="0" y="644"/>
                    </a:lnTo>
                    <a:lnTo>
                      <a:pt x="1" y="648"/>
                    </a:lnTo>
                    <a:lnTo>
                      <a:pt x="2" y="650"/>
                    </a:lnTo>
                    <a:lnTo>
                      <a:pt x="4" y="653"/>
                    </a:lnTo>
                    <a:lnTo>
                      <a:pt x="7" y="656"/>
                    </a:lnTo>
                    <a:lnTo>
                      <a:pt x="9" y="657"/>
                    </a:lnTo>
                    <a:lnTo>
                      <a:pt x="12" y="658"/>
                    </a:lnTo>
                    <a:lnTo>
                      <a:pt x="15" y="658"/>
                    </a:lnTo>
                    <a:lnTo>
                      <a:pt x="21" y="658"/>
                    </a:lnTo>
                    <a:lnTo>
                      <a:pt x="25" y="654"/>
                    </a:lnTo>
                    <a:lnTo>
                      <a:pt x="42" y="639"/>
                    </a:lnTo>
                    <a:lnTo>
                      <a:pt x="58" y="623"/>
                    </a:lnTo>
                    <a:lnTo>
                      <a:pt x="72" y="606"/>
                    </a:lnTo>
                    <a:lnTo>
                      <a:pt x="87" y="588"/>
                    </a:lnTo>
                    <a:lnTo>
                      <a:pt x="99" y="570"/>
                    </a:lnTo>
                    <a:lnTo>
                      <a:pt x="111" y="550"/>
                    </a:lnTo>
                    <a:lnTo>
                      <a:pt x="121" y="530"/>
                    </a:lnTo>
                    <a:lnTo>
                      <a:pt x="131" y="510"/>
                    </a:lnTo>
                    <a:lnTo>
                      <a:pt x="140" y="489"/>
                    </a:lnTo>
                    <a:lnTo>
                      <a:pt x="147" y="467"/>
                    </a:lnTo>
                    <a:lnTo>
                      <a:pt x="153" y="446"/>
                    </a:lnTo>
                    <a:lnTo>
                      <a:pt x="159" y="422"/>
                    </a:lnTo>
                    <a:lnTo>
                      <a:pt x="163" y="400"/>
                    </a:lnTo>
                    <a:lnTo>
                      <a:pt x="165" y="377"/>
                    </a:lnTo>
                    <a:lnTo>
                      <a:pt x="168" y="353"/>
                    </a:lnTo>
                    <a:lnTo>
                      <a:pt x="169" y="329"/>
                    </a:lnTo>
                    <a:lnTo>
                      <a:pt x="168" y="306"/>
                    </a:lnTo>
                    <a:lnTo>
                      <a:pt x="165" y="282"/>
                    </a:lnTo>
                    <a:lnTo>
                      <a:pt x="163" y="259"/>
                    </a:lnTo>
                    <a:lnTo>
                      <a:pt x="159" y="236"/>
                    </a:lnTo>
                    <a:lnTo>
                      <a:pt x="153" y="213"/>
                    </a:lnTo>
                    <a:lnTo>
                      <a:pt x="147" y="191"/>
                    </a:lnTo>
                    <a:lnTo>
                      <a:pt x="140" y="170"/>
                    </a:lnTo>
                    <a:lnTo>
                      <a:pt x="131" y="149"/>
                    </a:lnTo>
                    <a:lnTo>
                      <a:pt x="121" y="128"/>
                    </a:lnTo>
                    <a:lnTo>
                      <a:pt x="111" y="108"/>
                    </a:lnTo>
                    <a:lnTo>
                      <a:pt x="99" y="89"/>
                    </a:lnTo>
                    <a:lnTo>
                      <a:pt x="87" y="70"/>
                    </a:lnTo>
                    <a:lnTo>
                      <a:pt x="72" y="52"/>
                    </a:lnTo>
                    <a:lnTo>
                      <a:pt x="58" y="36"/>
                    </a:lnTo>
                    <a:lnTo>
                      <a:pt x="42" y="19"/>
                    </a:lnTo>
                    <a:lnTo>
                      <a:pt x="2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83" name="Freeform 353"/>
              <p:cNvSpPr/>
              <p:nvPr/>
            </p:nvSpPr>
            <p:spPr bwMode="auto">
              <a:xfrm>
                <a:off x="7793666" y="3158362"/>
                <a:ext cx="45590" cy="154019"/>
              </a:xfrm>
              <a:custGeom>
                <a:avLst/>
                <a:gdLst>
                  <a:gd name="T0" fmla="*/ 22 w 149"/>
                  <a:gd name="T1" fmla="*/ 1 h 501"/>
                  <a:gd name="T2" fmla="*/ 17 w 149"/>
                  <a:gd name="T3" fmla="*/ 0 h 501"/>
                  <a:gd name="T4" fmla="*/ 11 w 149"/>
                  <a:gd name="T5" fmla="*/ 0 h 501"/>
                  <a:gd name="T6" fmla="*/ 6 w 149"/>
                  <a:gd name="T7" fmla="*/ 3 h 501"/>
                  <a:gd name="T8" fmla="*/ 2 w 149"/>
                  <a:gd name="T9" fmla="*/ 8 h 501"/>
                  <a:gd name="T10" fmla="*/ 0 w 149"/>
                  <a:gd name="T11" fmla="*/ 13 h 501"/>
                  <a:gd name="T12" fmla="*/ 0 w 149"/>
                  <a:gd name="T13" fmla="*/ 19 h 501"/>
                  <a:gd name="T14" fmla="*/ 3 w 149"/>
                  <a:gd name="T15" fmla="*/ 24 h 501"/>
                  <a:gd name="T16" fmla="*/ 18 w 149"/>
                  <a:gd name="T17" fmla="*/ 38 h 501"/>
                  <a:gd name="T18" fmla="*/ 41 w 149"/>
                  <a:gd name="T19" fmla="*/ 61 h 501"/>
                  <a:gd name="T20" fmla="*/ 61 w 149"/>
                  <a:gd name="T21" fmla="*/ 88 h 501"/>
                  <a:gd name="T22" fmla="*/ 79 w 149"/>
                  <a:gd name="T23" fmla="*/ 115 h 501"/>
                  <a:gd name="T24" fmla="*/ 95 w 149"/>
                  <a:gd name="T25" fmla="*/ 144 h 501"/>
                  <a:gd name="T26" fmla="*/ 106 w 149"/>
                  <a:gd name="T27" fmla="*/ 174 h 501"/>
                  <a:gd name="T28" fmla="*/ 113 w 149"/>
                  <a:gd name="T29" fmla="*/ 204 h 501"/>
                  <a:gd name="T30" fmla="*/ 117 w 149"/>
                  <a:gd name="T31" fmla="*/ 235 h 501"/>
                  <a:gd name="T32" fmla="*/ 117 w 149"/>
                  <a:gd name="T33" fmla="*/ 265 h 501"/>
                  <a:gd name="T34" fmla="*/ 113 w 149"/>
                  <a:gd name="T35" fmla="*/ 295 h 501"/>
                  <a:gd name="T36" fmla="*/ 106 w 149"/>
                  <a:gd name="T37" fmla="*/ 325 h 501"/>
                  <a:gd name="T38" fmla="*/ 95 w 149"/>
                  <a:gd name="T39" fmla="*/ 355 h 501"/>
                  <a:gd name="T40" fmla="*/ 79 w 149"/>
                  <a:gd name="T41" fmla="*/ 384 h 501"/>
                  <a:gd name="T42" fmla="*/ 61 w 149"/>
                  <a:gd name="T43" fmla="*/ 412 h 501"/>
                  <a:gd name="T44" fmla="*/ 41 w 149"/>
                  <a:gd name="T45" fmla="*/ 439 h 501"/>
                  <a:gd name="T46" fmla="*/ 18 w 149"/>
                  <a:gd name="T47" fmla="*/ 462 h 501"/>
                  <a:gd name="T48" fmla="*/ 3 w 149"/>
                  <a:gd name="T49" fmla="*/ 475 h 501"/>
                  <a:gd name="T50" fmla="*/ 0 w 149"/>
                  <a:gd name="T51" fmla="*/ 481 h 501"/>
                  <a:gd name="T52" fmla="*/ 0 w 149"/>
                  <a:gd name="T53" fmla="*/ 487 h 501"/>
                  <a:gd name="T54" fmla="*/ 2 w 149"/>
                  <a:gd name="T55" fmla="*/ 492 h 501"/>
                  <a:gd name="T56" fmla="*/ 6 w 149"/>
                  <a:gd name="T57" fmla="*/ 498 h 501"/>
                  <a:gd name="T58" fmla="*/ 12 w 149"/>
                  <a:gd name="T59" fmla="*/ 500 h 501"/>
                  <a:gd name="T60" fmla="*/ 21 w 149"/>
                  <a:gd name="T61" fmla="*/ 500 h 501"/>
                  <a:gd name="T62" fmla="*/ 39 w 149"/>
                  <a:gd name="T63" fmla="*/ 485 h 501"/>
                  <a:gd name="T64" fmla="*/ 65 w 149"/>
                  <a:gd name="T65" fmla="*/ 459 h 501"/>
                  <a:gd name="T66" fmla="*/ 87 w 149"/>
                  <a:gd name="T67" fmla="*/ 430 h 501"/>
                  <a:gd name="T68" fmla="*/ 107 w 149"/>
                  <a:gd name="T69" fmla="*/ 400 h 501"/>
                  <a:gd name="T70" fmla="*/ 122 w 149"/>
                  <a:gd name="T71" fmla="*/ 368 h 501"/>
                  <a:gd name="T72" fmla="*/ 136 w 149"/>
                  <a:gd name="T73" fmla="*/ 334 h 501"/>
                  <a:gd name="T74" fmla="*/ 143 w 149"/>
                  <a:gd name="T75" fmla="*/ 300 h 501"/>
                  <a:gd name="T76" fmla="*/ 148 w 149"/>
                  <a:gd name="T77" fmla="*/ 267 h 501"/>
                  <a:gd name="T78" fmla="*/ 148 w 149"/>
                  <a:gd name="T79" fmla="*/ 233 h 501"/>
                  <a:gd name="T80" fmla="*/ 143 w 149"/>
                  <a:gd name="T81" fmla="*/ 200 h 501"/>
                  <a:gd name="T82" fmla="*/ 136 w 149"/>
                  <a:gd name="T83" fmla="*/ 167 h 501"/>
                  <a:gd name="T84" fmla="*/ 122 w 149"/>
                  <a:gd name="T85" fmla="*/ 133 h 501"/>
                  <a:gd name="T86" fmla="*/ 107 w 149"/>
                  <a:gd name="T87" fmla="*/ 101 h 501"/>
                  <a:gd name="T88" fmla="*/ 87 w 149"/>
                  <a:gd name="T89" fmla="*/ 70 h 501"/>
                  <a:gd name="T90" fmla="*/ 65 w 149"/>
                  <a:gd name="T91" fmla="*/ 41 h 501"/>
                  <a:gd name="T92" fmla="*/ 39 w 149"/>
                  <a:gd name="T93" fmla="*/ 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501">
                    <a:moveTo>
                      <a:pt x="26" y="3"/>
                    </a:moveTo>
                    <a:lnTo>
                      <a:pt x="22" y="1"/>
                    </a:lnTo>
                    <a:lnTo>
                      <a:pt x="20" y="0"/>
                    </a:lnTo>
                    <a:lnTo>
                      <a:pt x="17" y="0"/>
                    </a:lnTo>
                    <a:lnTo>
                      <a:pt x="15" y="0"/>
                    </a:lnTo>
                    <a:lnTo>
                      <a:pt x="11" y="0"/>
                    </a:lnTo>
                    <a:lnTo>
                      <a:pt x="8" y="1"/>
                    </a:lnTo>
                    <a:lnTo>
                      <a:pt x="6" y="3"/>
                    </a:lnTo>
                    <a:lnTo>
                      <a:pt x="3" y="5"/>
                    </a:lnTo>
                    <a:lnTo>
                      <a:pt x="2" y="8"/>
                    </a:lnTo>
                    <a:lnTo>
                      <a:pt x="0" y="11"/>
                    </a:lnTo>
                    <a:lnTo>
                      <a:pt x="0" y="13"/>
                    </a:lnTo>
                    <a:lnTo>
                      <a:pt x="0" y="17"/>
                    </a:lnTo>
                    <a:lnTo>
                      <a:pt x="0" y="19"/>
                    </a:lnTo>
                    <a:lnTo>
                      <a:pt x="1" y="22"/>
                    </a:lnTo>
                    <a:lnTo>
                      <a:pt x="3" y="24"/>
                    </a:lnTo>
                    <a:lnTo>
                      <a:pt x="6" y="27"/>
                    </a:lnTo>
                    <a:lnTo>
                      <a:pt x="18" y="38"/>
                    </a:lnTo>
                    <a:lnTo>
                      <a:pt x="30" y="49"/>
                    </a:lnTo>
                    <a:lnTo>
                      <a:pt x="41" y="61"/>
                    </a:lnTo>
                    <a:lnTo>
                      <a:pt x="52" y="74"/>
                    </a:lnTo>
                    <a:lnTo>
                      <a:pt x="61" y="88"/>
                    </a:lnTo>
                    <a:lnTo>
                      <a:pt x="71" y="101"/>
                    </a:lnTo>
                    <a:lnTo>
                      <a:pt x="79" y="115"/>
                    </a:lnTo>
                    <a:lnTo>
                      <a:pt x="87" y="130"/>
                    </a:lnTo>
                    <a:lnTo>
                      <a:pt x="95" y="144"/>
                    </a:lnTo>
                    <a:lnTo>
                      <a:pt x="100" y="160"/>
                    </a:lnTo>
                    <a:lnTo>
                      <a:pt x="106" y="174"/>
                    </a:lnTo>
                    <a:lnTo>
                      <a:pt x="110" y="190"/>
                    </a:lnTo>
                    <a:lnTo>
                      <a:pt x="113" y="204"/>
                    </a:lnTo>
                    <a:lnTo>
                      <a:pt x="116" y="220"/>
                    </a:lnTo>
                    <a:lnTo>
                      <a:pt x="117" y="235"/>
                    </a:lnTo>
                    <a:lnTo>
                      <a:pt x="118" y="250"/>
                    </a:lnTo>
                    <a:lnTo>
                      <a:pt x="117" y="265"/>
                    </a:lnTo>
                    <a:lnTo>
                      <a:pt x="116" y="280"/>
                    </a:lnTo>
                    <a:lnTo>
                      <a:pt x="113" y="295"/>
                    </a:lnTo>
                    <a:lnTo>
                      <a:pt x="110" y="311"/>
                    </a:lnTo>
                    <a:lnTo>
                      <a:pt x="106" y="325"/>
                    </a:lnTo>
                    <a:lnTo>
                      <a:pt x="100" y="341"/>
                    </a:lnTo>
                    <a:lnTo>
                      <a:pt x="95" y="355"/>
                    </a:lnTo>
                    <a:lnTo>
                      <a:pt x="87" y="370"/>
                    </a:lnTo>
                    <a:lnTo>
                      <a:pt x="79" y="384"/>
                    </a:lnTo>
                    <a:lnTo>
                      <a:pt x="71" y="399"/>
                    </a:lnTo>
                    <a:lnTo>
                      <a:pt x="61" y="412"/>
                    </a:lnTo>
                    <a:lnTo>
                      <a:pt x="52" y="425"/>
                    </a:lnTo>
                    <a:lnTo>
                      <a:pt x="41" y="439"/>
                    </a:lnTo>
                    <a:lnTo>
                      <a:pt x="30" y="451"/>
                    </a:lnTo>
                    <a:lnTo>
                      <a:pt x="18" y="462"/>
                    </a:lnTo>
                    <a:lnTo>
                      <a:pt x="6" y="473"/>
                    </a:lnTo>
                    <a:lnTo>
                      <a:pt x="3" y="475"/>
                    </a:lnTo>
                    <a:lnTo>
                      <a:pt x="1" y="478"/>
                    </a:lnTo>
                    <a:lnTo>
                      <a:pt x="0" y="481"/>
                    </a:lnTo>
                    <a:lnTo>
                      <a:pt x="0" y="483"/>
                    </a:lnTo>
                    <a:lnTo>
                      <a:pt x="0" y="487"/>
                    </a:lnTo>
                    <a:lnTo>
                      <a:pt x="0" y="490"/>
                    </a:lnTo>
                    <a:lnTo>
                      <a:pt x="2" y="492"/>
                    </a:lnTo>
                    <a:lnTo>
                      <a:pt x="3" y="495"/>
                    </a:lnTo>
                    <a:lnTo>
                      <a:pt x="6" y="498"/>
                    </a:lnTo>
                    <a:lnTo>
                      <a:pt x="9" y="500"/>
                    </a:lnTo>
                    <a:lnTo>
                      <a:pt x="12" y="500"/>
                    </a:lnTo>
                    <a:lnTo>
                      <a:pt x="16" y="501"/>
                    </a:lnTo>
                    <a:lnTo>
                      <a:pt x="21" y="500"/>
                    </a:lnTo>
                    <a:lnTo>
                      <a:pt x="26" y="498"/>
                    </a:lnTo>
                    <a:lnTo>
                      <a:pt x="39" y="485"/>
                    </a:lnTo>
                    <a:lnTo>
                      <a:pt x="52" y="472"/>
                    </a:lnTo>
                    <a:lnTo>
                      <a:pt x="65" y="459"/>
                    </a:lnTo>
                    <a:lnTo>
                      <a:pt x="77" y="444"/>
                    </a:lnTo>
                    <a:lnTo>
                      <a:pt x="87" y="430"/>
                    </a:lnTo>
                    <a:lnTo>
                      <a:pt x="98" y="415"/>
                    </a:lnTo>
                    <a:lnTo>
                      <a:pt x="107" y="400"/>
                    </a:lnTo>
                    <a:lnTo>
                      <a:pt x="116" y="383"/>
                    </a:lnTo>
                    <a:lnTo>
                      <a:pt x="122" y="368"/>
                    </a:lnTo>
                    <a:lnTo>
                      <a:pt x="129" y="351"/>
                    </a:lnTo>
                    <a:lnTo>
                      <a:pt x="136" y="334"/>
                    </a:lnTo>
                    <a:lnTo>
                      <a:pt x="140" y="318"/>
                    </a:lnTo>
                    <a:lnTo>
                      <a:pt x="143" y="300"/>
                    </a:lnTo>
                    <a:lnTo>
                      <a:pt x="147" y="283"/>
                    </a:lnTo>
                    <a:lnTo>
                      <a:pt x="148" y="267"/>
                    </a:lnTo>
                    <a:lnTo>
                      <a:pt x="149" y="250"/>
                    </a:lnTo>
                    <a:lnTo>
                      <a:pt x="148" y="233"/>
                    </a:lnTo>
                    <a:lnTo>
                      <a:pt x="147" y="217"/>
                    </a:lnTo>
                    <a:lnTo>
                      <a:pt x="143" y="200"/>
                    </a:lnTo>
                    <a:lnTo>
                      <a:pt x="140" y="183"/>
                    </a:lnTo>
                    <a:lnTo>
                      <a:pt x="136" y="167"/>
                    </a:lnTo>
                    <a:lnTo>
                      <a:pt x="129" y="150"/>
                    </a:lnTo>
                    <a:lnTo>
                      <a:pt x="122" y="133"/>
                    </a:lnTo>
                    <a:lnTo>
                      <a:pt x="116" y="117"/>
                    </a:lnTo>
                    <a:lnTo>
                      <a:pt x="107" y="101"/>
                    </a:lnTo>
                    <a:lnTo>
                      <a:pt x="98" y="85"/>
                    </a:lnTo>
                    <a:lnTo>
                      <a:pt x="87" y="70"/>
                    </a:lnTo>
                    <a:lnTo>
                      <a:pt x="77" y="55"/>
                    </a:lnTo>
                    <a:lnTo>
                      <a:pt x="65" y="41"/>
                    </a:lnTo>
                    <a:lnTo>
                      <a:pt x="52" y="28"/>
                    </a:lnTo>
                    <a:lnTo>
                      <a:pt x="39" y="15"/>
                    </a:lnTo>
                    <a:lnTo>
                      <a:pt x="2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84" name="Freeform 354"/>
              <p:cNvSpPr/>
              <p:nvPr/>
            </p:nvSpPr>
            <p:spPr bwMode="auto">
              <a:xfrm>
                <a:off x="7769023" y="3187934"/>
                <a:ext cx="34500" cy="94876"/>
              </a:xfrm>
              <a:custGeom>
                <a:avLst/>
                <a:gdLst>
                  <a:gd name="T0" fmla="*/ 22 w 110"/>
                  <a:gd name="T1" fmla="*/ 1 h 305"/>
                  <a:gd name="T2" fmla="*/ 17 w 110"/>
                  <a:gd name="T3" fmla="*/ 0 h 305"/>
                  <a:gd name="T4" fmla="*/ 11 w 110"/>
                  <a:gd name="T5" fmla="*/ 1 h 305"/>
                  <a:gd name="T6" fmla="*/ 6 w 110"/>
                  <a:gd name="T7" fmla="*/ 3 h 305"/>
                  <a:gd name="T8" fmla="*/ 2 w 110"/>
                  <a:gd name="T9" fmla="*/ 9 h 305"/>
                  <a:gd name="T10" fmla="*/ 0 w 110"/>
                  <a:gd name="T11" fmla="*/ 14 h 305"/>
                  <a:gd name="T12" fmla="*/ 1 w 110"/>
                  <a:gd name="T13" fmla="*/ 21 h 305"/>
                  <a:gd name="T14" fmla="*/ 5 w 110"/>
                  <a:gd name="T15" fmla="*/ 25 h 305"/>
                  <a:gd name="T16" fmla="*/ 19 w 110"/>
                  <a:gd name="T17" fmla="*/ 37 h 305"/>
                  <a:gd name="T18" fmla="*/ 45 w 110"/>
                  <a:gd name="T19" fmla="*/ 62 h 305"/>
                  <a:gd name="T20" fmla="*/ 60 w 110"/>
                  <a:gd name="T21" fmla="*/ 84 h 305"/>
                  <a:gd name="T22" fmla="*/ 69 w 110"/>
                  <a:gd name="T23" fmla="*/ 102 h 305"/>
                  <a:gd name="T24" fmla="*/ 75 w 110"/>
                  <a:gd name="T25" fmla="*/ 121 h 305"/>
                  <a:gd name="T26" fmla="*/ 79 w 110"/>
                  <a:gd name="T27" fmla="*/ 141 h 305"/>
                  <a:gd name="T28" fmla="*/ 79 w 110"/>
                  <a:gd name="T29" fmla="*/ 163 h 305"/>
                  <a:gd name="T30" fmla="*/ 75 w 110"/>
                  <a:gd name="T31" fmla="*/ 184 h 305"/>
                  <a:gd name="T32" fmla="*/ 69 w 110"/>
                  <a:gd name="T33" fmla="*/ 203 h 305"/>
                  <a:gd name="T34" fmla="*/ 60 w 110"/>
                  <a:gd name="T35" fmla="*/ 220 h 305"/>
                  <a:gd name="T36" fmla="*/ 45 w 110"/>
                  <a:gd name="T37" fmla="*/ 243 h 305"/>
                  <a:gd name="T38" fmla="*/ 19 w 110"/>
                  <a:gd name="T39" fmla="*/ 267 h 305"/>
                  <a:gd name="T40" fmla="*/ 5 w 110"/>
                  <a:gd name="T41" fmla="*/ 279 h 305"/>
                  <a:gd name="T42" fmla="*/ 1 w 110"/>
                  <a:gd name="T43" fmla="*/ 284 h 305"/>
                  <a:gd name="T44" fmla="*/ 0 w 110"/>
                  <a:gd name="T45" fmla="*/ 290 h 305"/>
                  <a:gd name="T46" fmla="*/ 2 w 110"/>
                  <a:gd name="T47" fmla="*/ 295 h 305"/>
                  <a:gd name="T48" fmla="*/ 6 w 110"/>
                  <a:gd name="T49" fmla="*/ 301 h 305"/>
                  <a:gd name="T50" fmla="*/ 12 w 110"/>
                  <a:gd name="T51" fmla="*/ 304 h 305"/>
                  <a:gd name="T52" fmla="*/ 21 w 110"/>
                  <a:gd name="T53" fmla="*/ 304 h 305"/>
                  <a:gd name="T54" fmla="*/ 36 w 110"/>
                  <a:gd name="T55" fmla="*/ 294 h 305"/>
                  <a:gd name="T56" fmla="*/ 54 w 110"/>
                  <a:gd name="T57" fmla="*/ 279 h 305"/>
                  <a:gd name="T58" fmla="*/ 69 w 110"/>
                  <a:gd name="T59" fmla="*/ 261 h 305"/>
                  <a:gd name="T60" fmla="*/ 82 w 110"/>
                  <a:gd name="T61" fmla="*/ 243 h 305"/>
                  <a:gd name="T62" fmla="*/ 94 w 110"/>
                  <a:gd name="T63" fmla="*/ 224 h 305"/>
                  <a:gd name="T64" fmla="*/ 101 w 110"/>
                  <a:gd name="T65" fmla="*/ 204 h 305"/>
                  <a:gd name="T66" fmla="*/ 107 w 110"/>
                  <a:gd name="T67" fmla="*/ 184 h 305"/>
                  <a:gd name="T68" fmla="*/ 110 w 110"/>
                  <a:gd name="T69" fmla="*/ 163 h 305"/>
                  <a:gd name="T70" fmla="*/ 110 w 110"/>
                  <a:gd name="T71" fmla="*/ 142 h 305"/>
                  <a:gd name="T72" fmla="*/ 107 w 110"/>
                  <a:gd name="T73" fmla="*/ 121 h 305"/>
                  <a:gd name="T74" fmla="*/ 101 w 110"/>
                  <a:gd name="T75" fmla="*/ 101 h 305"/>
                  <a:gd name="T76" fmla="*/ 94 w 110"/>
                  <a:gd name="T77" fmla="*/ 81 h 305"/>
                  <a:gd name="T78" fmla="*/ 82 w 110"/>
                  <a:gd name="T79" fmla="*/ 62 h 305"/>
                  <a:gd name="T80" fmla="*/ 69 w 110"/>
                  <a:gd name="T81" fmla="*/ 43 h 305"/>
                  <a:gd name="T82" fmla="*/ 54 w 110"/>
                  <a:gd name="T83" fmla="*/ 26 h 305"/>
                  <a:gd name="T84" fmla="*/ 36 w 110"/>
                  <a:gd name="T85" fmla="*/ 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05">
                    <a:moveTo>
                      <a:pt x="26" y="2"/>
                    </a:moveTo>
                    <a:lnTo>
                      <a:pt x="22" y="1"/>
                    </a:lnTo>
                    <a:lnTo>
                      <a:pt x="20" y="0"/>
                    </a:lnTo>
                    <a:lnTo>
                      <a:pt x="17" y="0"/>
                    </a:lnTo>
                    <a:lnTo>
                      <a:pt x="14" y="0"/>
                    </a:lnTo>
                    <a:lnTo>
                      <a:pt x="11" y="1"/>
                    </a:lnTo>
                    <a:lnTo>
                      <a:pt x="8" y="2"/>
                    </a:lnTo>
                    <a:lnTo>
                      <a:pt x="6" y="3"/>
                    </a:lnTo>
                    <a:lnTo>
                      <a:pt x="4" y="6"/>
                    </a:lnTo>
                    <a:lnTo>
                      <a:pt x="2" y="9"/>
                    </a:lnTo>
                    <a:lnTo>
                      <a:pt x="1" y="12"/>
                    </a:lnTo>
                    <a:lnTo>
                      <a:pt x="0" y="14"/>
                    </a:lnTo>
                    <a:lnTo>
                      <a:pt x="1" y="17"/>
                    </a:lnTo>
                    <a:lnTo>
                      <a:pt x="1" y="21"/>
                    </a:lnTo>
                    <a:lnTo>
                      <a:pt x="2" y="23"/>
                    </a:lnTo>
                    <a:lnTo>
                      <a:pt x="5" y="25"/>
                    </a:lnTo>
                    <a:lnTo>
                      <a:pt x="7" y="27"/>
                    </a:lnTo>
                    <a:lnTo>
                      <a:pt x="19" y="37"/>
                    </a:lnTo>
                    <a:lnTo>
                      <a:pt x="32" y="49"/>
                    </a:lnTo>
                    <a:lnTo>
                      <a:pt x="45" y="62"/>
                    </a:lnTo>
                    <a:lnTo>
                      <a:pt x="56" y="76"/>
                    </a:lnTo>
                    <a:lnTo>
                      <a:pt x="60" y="84"/>
                    </a:lnTo>
                    <a:lnTo>
                      <a:pt x="65" y="93"/>
                    </a:lnTo>
                    <a:lnTo>
                      <a:pt x="69" y="102"/>
                    </a:lnTo>
                    <a:lnTo>
                      <a:pt x="72" y="111"/>
                    </a:lnTo>
                    <a:lnTo>
                      <a:pt x="75" y="121"/>
                    </a:lnTo>
                    <a:lnTo>
                      <a:pt x="77" y="131"/>
                    </a:lnTo>
                    <a:lnTo>
                      <a:pt x="79" y="141"/>
                    </a:lnTo>
                    <a:lnTo>
                      <a:pt x="79" y="152"/>
                    </a:lnTo>
                    <a:lnTo>
                      <a:pt x="79" y="163"/>
                    </a:lnTo>
                    <a:lnTo>
                      <a:pt x="77" y="174"/>
                    </a:lnTo>
                    <a:lnTo>
                      <a:pt x="75" y="184"/>
                    </a:lnTo>
                    <a:lnTo>
                      <a:pt x="72" y="193"/>
                    </a:lnTo>
                    <a:lnTo>
                      <a:pt x="69" y="203"/>
                    </a:lnTo>
                    <a:lnTo>
                      <a:pt x="65" y="212"/>
                    </a:lnTo>
                    <a:lnTo>
                      <a:pt x="60" y="220"/>
                    </a:lnTo>
                    <a:lnTo>
                      <a:pt x="56" y="227"/>
                    </a:lnTo>
                    <a:lnTo>
                      <a:pt x="45" y="243"/>
                    </a:lnTo>
                    <a:lnTo>
                      <a:pt x="32" y="255"/>
                    </a:lnTo>
                    <a:lnTo>
                      <a:pt x="19" y="267"/>
                    </a:lnTo>
                    <a:lnTo>
                      <a:pt x="7" y="276"/>
                    </a:lnTo>
                    <a:lnTo>
                      <a:pt x="5" y="279"/>
                    </a:lnTo>
                    <a:lnTo>
                      <a:pt x="2" y="281"/>
                    </a:lnTo>
                    <a:lnTo>
                      <a:pt x="1" y="284"/>
                    </a:lnTo>
                    <a:lnTo>
                      <a:pt x="1" y="286"/>
                    </a:lnTo>
                    <a:lnTo>
                      <a:pt x="0" y="290"/>
                    </a:lnTo>
                    <a:lnTo>
                      <a:pt x="1" y="293"/>
                    </a:lnTo>
                    <a:lnTo>
                      <a:pt x="2" y="295"/>
                    </a:lnTo>
                    <a:lnTo>
                      <a:pt x="4" y="299"/>
                    </a:lnTo>
                    <a:lnTo>
                      <a:pt x="6" y="301"/>
                    </a:lnTo>
                    <a:lnTo>
                      <a:pt x="9" y="303"/>
                    </a:lnTo>
                    <a:lnTo>
                      <a:pt x="12" y="304"/>
                    </a:lnTo>
                    <a:lnTo>
                      <a:pt x="16" y="305"/>
                    </a:lnTo>
                    <a:lnTo>
                      <a:pt x="21" y="304"/>
                    </a:lnTo>
                    <a:lnTo>
                      <a:pt x="26" y="302"/>
                    </a:lnTo>
                    <a:lnTo>
                      <a:pt x="36" y="294"/>
                    </a:lnTo>
                    <a:lnTo>
                      <a:pt x="45" y="286"/>
                    </a:lnTo>
                    <a:lnTo>
                      <a:pt x="54" y="279"/>
                    </a:lnTo>
                    <a:lnTo>
                      <a:pt x="61" y="270"/>
                    </a:lnTo>
                    <a:lnTo>
                      <a:pt x="69" y="261"/>
                    </a:lnTo>
                    <a:lnTo>
                      <a:pt x="76" y="252"/>
                    </a:lnTo>
                    <a:lnTo>
                      <a:pt x="82" y="243"/>
                    </a:lnTo>
                    <a:lnTo>
                      <a:pt x="88" y="233"/>
                    </a:lnTo>
                    <a:lnTo>
                      <a:pt x="94" y="224"/>
                    </a:lnTo>
                    <a:lnTo>
                      <a:pt x="98" y="214"/>
                    </a:lnTo>
                    <a:lnTo>
                      <a:pt x="101" y="204"/>
                    </a:lnTo>
                    <a:lnTo>
                      <a:pt x="105" y="194"/>
                    </a:lnTo>
                    <a:lnTo>
                      <a:pt x="107" y="184"/>
                    </a:lnTo>
                    <a:lnTo>
                      <a:pt x="109" y="173"/>
                    </a:lnTo>
                    <a:lnTo>
                      <a:pt x="110" y="163"/>
                    </a:lnTo>
                    <a:lnTo>
                      <a:pt x="110" y="152"/>
                    </a:lnTo>
                    <a:lnTo>
                      <a:pt x="110" y="142"/>
                    </a:lnTo>
                    <a:lnTo>
                      <a:pt x="109" y="131"/>
                    </a:lnTo>
                    <a:lnTo>
                      <a:pt x="107" y="121"/>
                    </a:lnTo>
                    <a:lnTo>
                      <a:pt x="105" y="111"/>
                    </a:lnTo>
                    <a:lnTo>
                      <a:pt x="101" y="101"/>
                    </a:lnTo>
                    <a:lnTo>
                      <a:pt x="98" y="91"/>
                    </a:lnTo>
                    <a:lnTo>
                      <a:pt x="94" y="81"/>
                    </a:lnTo>
                    <a:lnTo>
                      <a:pt x="88" y="71"/>
                    </a:lnTo>
                    <a:lnTo>
                      <a:pt x="82" y="62"/>
                    </a:lnTo>
                    <a:lnTo>
                      <a:pt x="76" y="52"/>
                    </a:lnTo>
                    <a:lnTo>
                      <a:pt x="69" y="43"/>
                    </a:lnTo>
                    <a:lnTo>
                      <a:pt x="61" y="34"/>
                    </a:lnTo>
                    <a:lnTo>
                      <a:pt x="54" y="26"/>
                    </a:lnTo>
                    <a:lnTo>
                      <a:pt x="45" y="17"/>
                    </a:lnTo>
                    <a:lnTo>
                      <a:pt x="36" y="1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sp>
            <p:nvSpPr>
              <p:cNvPr id="85" name="Freeform 355"/>
              <p:cNvSpPr>
                <a:spLocks noEditPoints="1"/>
              </p:cNvSpPr>
              <p:nvPr/>
            </p:nvSpPr>
            <p:spPr bwMode="auto">
              <a:xfrm>
                <a:off x="7587897" y="3110308"/>
                <a:ext cx="154019" cy="247662"/>
              </a:xfrm>
              <a:custGeom>
                <a:avLst/>
                <a:gdLst>
                  <a:gd name="T0" fmla="*/ 224 w 497"/>
                  <a:gd name="T1" fmla="*/ 531 h 807"/>
                  <a:gd name="T2" fmla="*/ 213 w 497"/>
                  <a:gd name="T3" fmla="*/ 527 h 807"/>
                  <a:gd name="T4" fmla="*/ 67 w 497"/>
                  <a:gd name="T5" fmla="*/ 526 h 807"/>
                  <a:gd name="T6" fmla="*/ 52 w 497"/>
                  <a:gd name="T7" fmla="*/ 519 h 807"/>
                  <a:gd name="T8" fmla="*/ 41 w 497"/>
                  <a:gd name="T9" fmla="*/ 508 h 807"/>
                  <a:gd name="T10" fmla="*/ 34 w 497"/>
                  <a:gd name="T11" fmla="*/ 492 h 807"/>
                  <a:gd name="T12" fmla="*/ 31 w 497"/>
                  <a:gd name="T13" fmla="*/ 356 h 807"/>
                  <a:gd name="T14" fmla="*/ 33 w 497"/>
                  <a:gd name="T15" fmla="*/ 341 h 807"/>
                  <a:gd name="T16" fmla="*/ 37 w 497"/>
                  <a:gd name="T17" fmla="*/ 326 h 807"/>
                  <a:gd name="T18" fmla="*/ 48 w 497"/>
                  <a:gd name="T19" fmla="*/ 314 h 807"/>
                  <a:gd name="T20" fmla="*/ 55 w 497"/>
                  <a:gd name="T21" fmla="*/ 310 h 807"/>
                  <a:gd name="T22" fmla="*/ 65 w 497"/>
                  <a:gd name="T23" fmla="*/ 309 h 807"/>
                  <a:gd name="T24" fmla="*/ 205 w 497"/>
                  <a:gd name="T25" fmla="*/ 309 h 807"/>
                  <a:gd name="T26" fmla="*/ 211 w 497"/>
                  <a:gd name="T27" fmla="*/ 307 h 807"/>
                  <a:gd name="T28" fmla="*/ 466 w 497"/>
                  <a:gd name="T29" fmla="*/ 52 h 807"/>
                  <a:gd name="T30" fmla="*/ 487 w 497"/>
                  <a:gd name="T31" fmla="*/ 0 h 807"/>
                  <a:gd name="T32" fmla="*/ 478 w 497"/>
                  <a:gd name="T33" fmla="*/ 0 h 807"/>
                  <a:gd name="T34" fmla="*/ 471 w 497"/>
                  <a:gd name="T35" fmla="*/ 5 h 807"/>
                  <a:gd name="T36" fmla="*/ 65 w 497"/>
                  <a:gd name="T37" fmla="*/ 278 h 807"/>
                  <a:gd name="T38" fmla="*/ 51 w 497"/>
                  <a:gd name="T39" fmla="*/ 279 h 807"/>
                  <a:gd name="T40" fmla="*/ 38 w 497"/>
                  <a:gd name="T41" fmla="*/ 284 h 807"/>
                  <a:gd name="T42" fmla="*/ 27 w 497"/>
                  <a:gd name="T43" fmla="*/ 290 h 807"/>
                  <a:gd name="T44" fmla="*/ 18 w 497"/>
                  <a:gd name="T45" fmla="*/ 300 h 807"/>
                  <a:gd name="T46" fmla="*/ 11 w 497"/>
                  <a:gd name="T47" fmla="*/ 311 h 807"/>
                  <a:gd name="T48" fmla="*/ 5 w 497"/>
                  <a:gd name="T49" fmla="*/ 325 h 807"/>
                  <a:gd name="T50" fmla="*/ 1 w 497"/>
                  <a:gd name="T51" fmla="*/ 339 h 807"/>
                  <a:gd name="T52" fmla="*/ 0 w 497"/>
                  <a:gd name="T53" fmla="*/ 356 h 807"/>
                  <a:gd name="T54" fmla="*/ 2 w 497"/>
                  <a:gd name="T55" fmla="*/ 491 h 807"/>
                  <a:gd name="T56" fmla="*/ 5 w 497"/>
                  <a:gd name="T57" fmla="*/ 506 h 807"/>
                  <a:gd name="T58" fmla="*/ 11 w 497"/>
                  <a:gd name="T59" fmla="*/ 519 h 807"/>
                  <a:gd name="T60" fmla="*/ 18 w 497"/>
                  <a:gd name="T61" fmla="*/ 530 h 807"/>
                  <a:gd name="T62" fmla="*/ 28 w 497"/>
                  <a:gd name="T63" fmla="*/ 541 h 807"/>
                  <a:gd name="T64" fmla="*/ 41 w 497"/>
                  <a:gd name="T65" fmla="*/ 549 h 807"/>
                  <a:gd name="T66" fmla="*/ 54 w 497"/>
                  <a:gd name="T67" fmla="*/ 555 h 807"/>
                  <a:gd name="T68" fmla="*/ 68 w 497"/>
                  <a:gd name="T69" fmla="*/ 558 h 807"/>
                  <a:gd name="T70" fmla="*/ 207 w 497"/>
                  <a:gd name="T71" fmla="*/ 558 h 807"/>
                  <a:gd name="T72" fmla="*/ 476 w 497"/>
                  <a:gd name="T73" fmla="*/ 806 h 807"/>
                  <a:gd name="T74" fmla="*/ 485 w 497"/>
                  <a:gd name="T75" fmla="*/ 806 h 807"/>
                  <a:gd name="T76" fmla="*/ 492 w 497"/>
                  <a:gd name="T77" fmla="*/ 802 h 807"/>
                  <a:gd name="T78" fmla="*/ 496 w 497"/>
                  <a:gd name="T79" fmla="*/ 796 h 807"/>
                  <a:gd name="T80" fmla="*/ 497 w 497"/>
                  <a:gd name="T81" fmla="*/ 16 h 807"/>
                  <a:gd name="T82" fmla="*/ 495 w 497"/>
                  <a:gd name="T83" fmla="*/ 7 h 807"/>
                  <a:gd name="T84" fmla="*/ 487 w 497"/>
                  <a:gd name="T8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807">
                    <a:moveTo>
                      <a:pt x="466" y="756"/>
                    </a:moveTo>
                    <a:lnTo>
                      <a:pt x="224" y="531"/>
                    </a:lnTo>
                    <a:lnTo>
                      <a:pt x="219" y="528"/>
                    </a:lnTo>
                    <a:lnTo>
                      <a:pt x="213" y="527"/>
                    </a:lnTo>
                    <a:lnTo>
                      <a:pt x="76" y="527"/>
                    </a:lnTo>
                    <a:lnTo>
                      <a:pt x="67" y="526"/>
                    </a:lnTo>
                    <a:lnTo>
                      <a:pt x="60" y="524"/>
                    </a:lnTo>
                    <a:lnTo>
                      <a:pt x="52" y="519"/>
                    </a:lnTo>
                    <a:lnTo>
                      <a:pt x="45" y="514"/>
                    </a:lnTo>
                    <a:lnTo>
                      <a:pt x="41" y="508"/>
                    </a:lnTo>
                    <a:lnTo>
                      <a:pt x="36" y="500"/>
                    </a:lnTo>
                    <a:lnTo>
                      <a:pt x="34" y="492"/>
                    </a:lnTo>
                    <a:lnTo>
                      <a:pt x="33" y="484"/>
                    </a:lnTo>
                    <a:lnTo>
                      <a:pt x="31" y="356"/>
                    </a:lnTo>
                    <a:lnTo>
                      <a:pt x="32" y="349"/>
                    </a:lnTo>
                    <a:lnTo>
                      <a:pt x="33" y="341"/>
                    </a:lnTo>
                    <a:lnTo>
                      <a:pt x="34" y="334"/>
                    </a:lnTo>
                    <a:lnTo>
                      <a:pt x="37" y="326"/>
                    </a:lnTo>
                    <a:lnTo>
                      <a:pt x="42" y="319"/>
                    </a:lnTo>
                    <a:lnTo>
                      <a:pt x="48" y="314"/>
                    </a:lnTo>
                    <a:lnTo>
                      <a:pt x="52" y="312"/>
                    </a:lnTo>
                    <a:lnTo>
                      <a:pt x="55" y="310"/>
                    </a:lnTo>
                    <a:lnTo>
                      <a:pt x="60" y="309"/>
                    </a:lnTo>
                    <a:lnTo>
                      <a:pt x="65" y="309"/>
                    </a:lnTo>
                    <a:lnTo>
                      <a:pt x="202" y="309"/>
                    </a:lnTo>
                    <a:lnTo>
                      <a:pt x="205" y="309"/>
                    </a:lnTo>
                    <a:lnTo>
                      <a:pt x="207" y="308"/>
                    </a:lnTo>
                    <a:lnTo>
                      <a:pt x="211" y="307"/>
                    </a:lnTo>
                    <a:lnTo>
                      <a:pt x="213" y="305"/>
                    </a:lnTo>
                    <a:lnTo>
                      <a:pt x="466" y="52"/>
                    </a:lnTo>
                    <a:lnTo>
                      <a:pt x="466" y="756"/>
                    </a:lnTo>
                    <a:close/>
                    <a:moveTo>
                      <a:pt x="487" y="0"/>
                    </a:moveTo>
                    <a:lnTo>
                      <a:pt x="483" y="0"/>
                    </a:lnTo>
                    <a:lnTo>
                      <a:pt x="478" y="0"/>
                    </a:lnTo>
                    <a:lnTo>
                      <a:pt x="474" y="1"/>
                    </a:lnTo>
                    <a:lnTo>
                      <a:pt x="471" y="5"/>
                    </a:lnTo>
                    <a:lnTo>
                      <a:pt x="195" y="278"/>
                    </a:lnTo>
                    <a:lnTo>
                      <a:pt x="65" y="278"/>
                    </a:lnTo>
                    <a:lnTo>
                      <a:pt x="57" y="278"/>
                    </a:lnTo>
                    <a:lnTo>
                      <a:pt x="51" y="279"/>
                    </a:lnTo>
                    <a:lnTo>
                      <a:pt x="44" y="281"/>
                    </a:lnTo>
                    <a:lnTo>
                      <a:pt x="38" y="284"/>
                    </a:lnTo>
                    <a:lnTo>
                      <a:pt x="33" y="287"/>
                    </a:lnTo>
                    <a:lnTo>
                      <a:pt x="27" y="290"/>
                    </a:lnTo>
                    <a:lnTo>
                      <a:pt x="23" y="295"/>
                    </a:lnTo>
                    <a:lnTo>
                      <a:pt x="18" y="300"/>
                    </a:lnTo>
                    <a:lnTo>
                      <a:pt x="14" y="305"/>
                    </a:lnTo>
                    <a:lnTo>
                      <a:pt x="11" y="311"/>
                    </a:lnTo>
                    <a:lnTo>
                      <a:pt x="7" y="318"/>
                    </a:lnTo>
                    <a:lnTo>
                      <a:pt x="5" y="325"/>
                    </a:lnTo>
                    <a:lnTo>
                      <a:pt x="3" y="331"/>
                    </a:lnTo>
                    <a:lnTo>
                      <a:pt x="1" y="339"/>
                    </a:lnTo>
                    <a:lnTo>
                      <a:pt x="0" y="348"/>
                    </a:lnTo>
                    <a:lnTo>
                      <a:pt x="0" y="356"/>
                    </a:lnTo>
                    <a:lnTo>
                      <a:pt x="2" y="484"/>
                    </a:lnTo>
                    <a:lnTo>
                      <a:pt x="2" y="491"/>
                    </a:lnTo>
                    <a:lnTo>
                      <a:pt x="3" y="498"/>
                    </a:lnTo>
                    <a:lnTo>
                      <a:pt x="5" y="506"/>
                    </a:lnTo>
                    <a:lnTo>
                      <a:pt x="7" y="512"/>
                    </a:lnTo>
                    <a:lnTo>
                      <a:pt x="11" y="519"/>
                    </a:lnTo>
                    <a:lnTo>
                      <a:pt x="14" y="525"/>
                    </a:lnTo>
                    <a:lnTo>
                      <a:pt x="18" y="530"/>
                    </a:lnTo>
                    <a:lnTo>
                      <a:pt x="24" y="536"/>
                    </a:lnTo>
                    <a:lnTo>
                      <a:pt x="28" y="541"/>
                    </a:lnTo>
                    <a:lnTo>
                      <a:pt x="35" y="545"/>
                    </a:lnTo>
                    <a:lnTo>
                      <a:pt x="41" y="549"/>
                    </a:lnTo>
                    <a:lnTo>
                      <a:pt x="47" y="552"/>
                    </a:lnTo>
                    <a:lnTo>
                      <a:pt x="54" y="555"/>
                    </a:lnTo>
                    <a:lnTo>
                      <a:pt x="61" y="556"/>
                    </a:lnTo>
                    <a:lnTo>
                      <a:pt x="68" y="558"/>
                    </a:lnTo>
                    <a:lnTo>
                      <a:pt x="76" y="558"/>
                    </a:lnTo>
                    <a:lnTo>
                      <a:pt x="207" y="558"/>
                    </a:lnTo>
                    <a:lnTo>
                      <a:pt x="471" y="802"/>
                    </a:lnTo>
                    <a:lnTo>
                      <a:pt x="476" y="806"/>
                    </a:lnTo>
                    <a:lnTo>
                      <a:pt x="482" y="807"/>
                    </a:lnTo>
                    <a:lnTo>
                      <a:pt x="485" y="806"/>
                    </a:lnTo>
                    <a:lnTo>
                      <a:pt x="487" y="805"/>
                    </a:lnTo>
                    <a:lnTo>
                      <a:pt x="492" y="802"/>
                    </a:lnTo>
                    <a:lnTo>
                      <a:pt x="495" y="799"/>
                    </a:lnTo>
                    <a:lnTo>
                      <a:pt x="496" y="796"/>
                    </a:lnTo>
                    <a:lnTo>
                      <a:pt x="497" y="791"/>
                    </a:lnTo>
                    <a:lnTo>
                      <a:pt x="497" y="16"/>
                    </a:lnTo>
                    <a:lnTo>
                      <a:pt x="496" y="10"/>
                    </a:lnTo>
                    <a:lnTo>
                      <a:pt x="495" y="7"/>
                    </a:lnTo>
                    <a:lnTo>
                      <a:pt x="492" y="4"/>
                    </a:lnTo>
                    <a:lnTo>
                      <a:pt x="4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grpSp>
      </p:grpSp>
      <p:grpSp>
        <p:nvGrpSpPr>
          <p:cNvPr id="86" name="组合 85"/>
          <p:cNvGrpSpPr/>
          <p:nvPr/>
        </p:nvGrpSpPr>
        <p:grpSpPr>
          <a:xfrm>
            <a:off x="8758421" y="4978850"/>
            <a:ext cx="2161921" cy="669777"/>
            <a:chOff x="8654824" y="5133214"/>
            <a:chExt cx="2161921" cy="669777"/>
          </a:xfrm>
        </p:grpSpPr>
        <p:sp>
          <p:nvSpPr>
            <p:cNvPr id="87" name="Rectangle 14"/>
            <p:cNvSpPr/>
            <p:nvPr/>
          </p:nvSpPr>
          <p:spPr>
            <a:xfrm>
              <a:off x="9124950" y="5283424"/>
              <a:ext cx="1691795" cy="338554"/>
            </a:xfrm>
            <a:prstGeom prst="rect">
              <a:avLst/>
            </a:prstGeom>
            <a:solidFill>
              <a:srgbClr val="00A5D4"/>
            </a:solidFill>
          </p:spPr>
          <p:txBody>
            <a:bodyPr wrap="square">
              <a:spAutoFit/>
            </a:bodyPr>
            <a:lstStyle/>
            <a:p>
              <a:pPr marL="0" marR="0" lvl="0" indent="0" defTabSz="914400" eaLnBrk="1" fontAlgn="auto" latinLnBrk="0" hangingPunct="1">
                <a:lnSpc>
                  <a:spcPct val="100000"/>
                </a:lnSpc>
                <a:spcBef>
                  <a:spcPts val="600"/>
                </a:spcBef>
                <a:spcAft>
                  <a:spcPts val="0"/>
                </a:spcAft>
                <a:buClr>
                  <a:srgbClr val="E24848"/>
                </a:buClr>
                <a:buSzTx/>
                <a:buFontTx/>
                <a:buNone/>
                <a:defRPr/>
              </a:pPr>
              <a:r>
                <a:rPr kumimoji="0" lang="zh-CN" altLang="en-US" sz="1600" i="0" u="none" strike="noStrike" kern="0" cap="none" spc="0" normalizeH="0" baseline="0" noProof="1">
                  <a:ln>
                    <a:noFill/>
                  </a:ln>
                  <a:solidFill>
                    <a:prstClr val="white"/>
                  </a:solidFill>
                  <a:effectLst/>
                  <a:uLnTx/>
                  <a:uFillTx/>
                  <a:cs typeface="+mn-ea"/>
                  <a:sym typeface="+mn-lt"/>
                </a:rPr>
                <a:t>在此添加标题</a:t>
              </a:r>
            </a:p>
          </p:txBody>
        </p:sp>
        <p:cxnSp>
          <p:nvCxnSpPr>
            <p:cNvPr id="88" name="Straight Connector 36"/>
            <p:cNvCxnSpPr/>
            <p:nvPr/>
          </p:nvCxnSpPr>
          <p:spPr>
            <a:xfrm>
              <a:off x="9125126" y="5133214"/>
              <a:ext cx="0" cy="669777"/>
            </a:xfrm>
            <a:prstGeom prst="line">
              <a:avLst/>
            </a:prstGeom>
            <a:noFill/>
            <a:ln w="6350" cap="flat" cmpd="sng" algn="ctr">
              <a:solidFill>
                <a:schemeClr val="accent1"/>
              </a:solidFill>
              <a:prstDash val="solid"/>
              <a:miter lim="800000"/>
            </a:ln>
            <a:effectLst/>
          </p:spPr>
        </p:cxnSp>
        <p:sp>
          <p:nvSpPr>
            <p:cNvPr id="89" name="Freeform 313"/>
            <p:cNvSpPr>
              <a:spLocks noEditPoints="1"/>
            </p:cNvSpPr>
            <p:nvPr/>
          </p:nvSpPr>
          <p:spPr bwMode="auto">
            <a:xfrm>
              <a:off x="8654824" y="5303494"/>
              <a:ext cx="380335" cy="348640"/>
            </a:xfrm>
            <a:custGeom>
              <a:avLst/>
              <a:gdLst>
                <a:gd name="T0" fmla="*/ 140 w 902"/>
                <a:gd name="T1" fmla="*/ 617 h 827"/>
                <a:gd name="T2" fmla="*/ 35 w 902"/>
                <a:gd name="T3" fmla="*/ 68 h 827"/>
                <a:gd name="T4" fmla="*/ 361 w 902"/>
                <a:gd name="T5" fmla="*/ 165 h 827"/>
                <a:gd name="T6" fmla="*/ 541 w 902"/>
                <a:gd name="T7" fmla="*/ 161 h 827"/>
                <a:gd name="T8" fmla="*/ 569 w 902"/>
                <a:gd name="T9" fmla="*/ 794 h 827"/>
                <a:gd name="T10" fmla="*/ 542 w 902"/>
                <a:gd name="T11" fmla="*/ 761 h 827"/>
                <a:gd name="T12" fmla="*/ 555 w 902"/>
                <a:gd name="T13" fmla="*/ 720 h 827"/>
                <a:gd name="T14" fmla="*/ 595 w 902"/>
                <a:gd name="T15" fmla="*/ 708 h 827"/>
                <a:gd name="T16" fmla="*/ 628 w 902"/>
                <a:gd name="T17" fmla="*/ 735 h 827"/>
                <a:gd name="T18" fmla="*/ 623 w 902"/>
                <a:gd name="T19" fmla="*/ 777 h 827"/>
                <a:gd name="T20" fmla="*/ 587 w 902"/>
                <a:gd name="T21" fmla="*/ 797 h 827"/>
                <a:gd name="T22" fmla="*/ 213 w 902"/>
                <a:gd name="T23" fmla="*/ 784 h 827"/>
                <a:gd name="T24" fmla="*/ 172 w 902"/>
                <a:gd name="T25" fmla="*/ 796 h 827"/>
                <a:gd name="T26" fmla="*/ 139 w 902"/>
                <a:gd name="T27" fmla="*/ 769 h 827"/>
                <a:gd name="T28" fmla="*/ 143 w 902"/>
                <a:gd name="T29" fmla="*/ 726 h 827"/>
                <a:gd name="T30" fmla="*/ 180 w 902"/>
                <a:gd name="T31" fmla="*/ 707 h 827"/>
                <a:gd name="T32" fmla="*/ 218 w 902"/>
                <a:gd name="T33" fmla="*/ 726 h 827"/>
                <a:gd name="T34" fmla="*/ 754 w 902"/>
                <a:gd name="T35" fmla="*/ 45 h 827"/>
                <a:gd name="T36" fmla="*/ 693 w 902"/>
                <a:gd name="T37" fmla="*/ 249 h 827"/>
                <a:gd name="T38" fmla="*/ 565 w 902"/>
                <a:gd name="T39" fmla="*/ 102 h 827"/>
                <a:gd name="T40" fmla="*/ 525 w 902"/>
                <a:gd name="T41" fmla="*/ 135 h 827"/>
                <a:gd name="T42" fmla="*/ 335 w 902"/>
                <a:gd name="T43" fmla="*/ 140 h 827"/>
                <a:gd name="T44" fmla="*/ 331 w 902"/>
                <a:gd name="T45" fmla="*/ 255 h 827"/>
                <a:gd name="T46" fmla="*/ 118 w 902"/>
                <a:gd name="T47" fmla="*/ 2 h 827"/>
                <a:gd name="T48" fmla="*/ 103 w 902"/>
                <a:gd name="T49" fmla="*/ 1 h 827"/>
                <a:gd name="T50" fmla="*/ 1 w 902"/>
                <a:gd name="T51" fmla="*/ 55 h 827"/>
                <a:gd name="T52" fmla="*/ 83 w 902"/>
                <a:gd name="T53" fmla="*/ 255 h 827"/>
                <a:gd name="T54" fmla="*/ 2 w 902"/>
                <a:gd name="T55" fmla="*/ 262 h 827"/>
                <a:gd name="T56" fmla="*/ 115 w 902"/>
                <a:gd name="T57" fmla="*/ 636 h 827"/>
                <a:gd name="T58" fmla="*/ 596 w 902"/>
                <a:gd name="T59" fmla="*/ 647 h 827"/>
                <a:gd name="T60" fmla="*/ 158 w 902"/>
                <a:gd name="T61" fmla="*/ 680 h 827"/>
                <a:gd name="T62" fmla="*/ 128 w 902"/>
                <a:gd name="T63" fmla="*/ 698 h 827"/>
                <a:gd name="T64" fmla="*/ 109 w 902"/>
                <a:gd name="T65" fmla="*/ 729 h 827"/>
                <a:gd name="T66" fmla="*/ 106 w 902"/>
                <a:gd name="T67" fmla="*/ 767 h 827"/>
                <a:gd name="T68" fmla="*/ 123 w 902"/>
                <a:gd name="T69" fmla="*/ 799 h 827"/>
                <a:gd name="T70" fmla="*/ 151 w 902"/>
                <a:gd name="T71" fmla="*/ 822 h 827"/>
                <a:gd name="T72" fmla="*/ 188 w 902"/>
                <a:gd name="T73" fmla="*/ 827 h 827"/>
                <a:gd name="T74" fmla="*/ 222 w 902"/>
                <a:gd name="T75" fmla="*/ 814 h 827"/>
                <a:gd name="T76" fmla="*/ 247 w 902"/>
                <a:gd name="T77" fmla="*/ 787 h 827"/>
                <a:gd name="T78" fmla="*/ 255 w 902"/>
                <a:gd name="T79" fmla="*/ 752 h 827"/>
                <a:gd name="T80" fmla="*/ 527 w 902"/>
                <a:gd name="T81" fmla="*/ 707 h 827"/>
                <a:gd name="T82" fmla="*/ 512 w 902"/>
                <a:gd name="T83" fmla="*/ 759 h 827"/>
                <a:gd name="T84" fmla="*/ 524 w 902"/>
                <a:gd name="T85" fmla="*/ 794 h 827"/>
                <a:gd name="T86" fmla="*/ 550 w 902"/>
                <a:gd name="T87" fmla="*/ 818 h 827"/>
                <a:gd name="T88" fmla="*/ 587 w 902"/>
                <a:gd name="T89" fmla="*/ 827 h 827"/>
                <a:gd name="T90" fmla="*/ 622 w 902"/>
                <a:gd name="T91" fmla="*/ 818 h 827"/>
                <a:gd name="T92" fmla="*/ 649 w 902"/>
                <a:gd name="T93" fmla="*/ 794 h 827"/>
                <a:gd name="T94" fmla="*/ 661 w 902"/>
                <a:gd name="T95" fmla="*/ 759 h 827"/>
                <a:gd name="T96" fmla="*/ 650 w 902"/>
                <a:gd name="T97" fmla="*/ 711 h 827"/>
                <a:gd name="T98" fmla="*/ 630 w 902"/>
                <a:gd name="T99" fmla="*/ 638 h 827"/>
                <a:gd name="T100" fmla="*/ 766 w 902"/>
                <a:gd name="T101" fmla="*/ 75 h 827"/>
                <a:gd name="T102" fmla="*/ 898 w 902"/>
                <a:gd name="T103" fmla="*/ 71 h 827"/>
                <a:gd name="T104" fmla="*/ 902 w 902"/>
                <a:gd name="T105" fmla="*/ 57 h 827"/>
                <a:gd name="T106" fmla="*/ 892 w 902"/>
                <a:gd name="T107" fmla="*/ 4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2" h="827">
                  <a:moveTo>
                    <a:pt x="140" y="617"/>
                  </a:moveTo>
                  <a:lnTo>
                    <a:pt x="36" y="285"/>
                  </a:lnTo>
                  <a:lnTo>
                    <a:pt x="684" y="285"/>
                  </a:lnTo>
                  <a:lnTo>
                    <a:pt x="604" y="617"/>
                  </a:lnTo>
                  <a:lnTo>
                    <a:pt x="140" y="617"/>
                  </a:lnTo>
                  <a:close/>
                  <a:moveTo>
                    <a:pt x="35" y="68"/>
                  </a:moveTo>
                  <a:lnTo>
                    <a:pt x="102" y="36"/>
                  </a:lnTo>
                  <a:lnTo>
                    <a:pt x="202" y="255"/>
                  </a:lnTo>
                  <a:lnTo>
                    <a:pt x="115" y="255"/>
                  </a:lnTo>
                  <a:lnTo>
                    <a:pt x="35" y="68"/>
                  </a:lnTo>
                  <a:close/>
                  <a:moveTo>
                    <a:pt x="361" y="165"/>
                  </a:moveTo>
                  <a:lnTo>
                    <a:pt x="493" y="165"/>
                  </a:lnTo>
                  <a:lnTo>
                    <a:pt x="400" y="255"/>
                  </a:lnTo>
                  <a:lnTo>
                    <a:pt x="361" y="255"/>
                  </a:lnTo>
                  <a:lnTo>
                    <a:pt x="361" y="165"/>
                  </a:lnTo>
                  <a:close/>
                  <a:moveTo>
                    <a:pt x="563" y="140"/>
                  </a:moveTo>
                  <a:lnTo>
                    <a:pt x="660" y="255"/>
                  </a:lnTo>
                  <a:lnTo>
                    <a:pt x="443" y="255"/>
                  </a:lnTo>
                  <a:lnTo>
                    <a:pt x="541" y="161"/>
                  </a:lnTo>
                  <a:lnTo>
                    <a:pt x="541" y="161"/>
                  </a:lnTo>
                  <a:lnTo>
                    <a:pt x="541" y="161"/>
                  </a:lnTo>
                  <a:lnTo>
                    <a:pt x="563" y="140"/>
                  </a:lnTo>
                  <a:close/>
                  <a:moveTo>
                    <a:pt x="587" y="797"/>
                  </a:moveTo>
                  <a:lnTo>
                    <a:pt x="577" y="796"/>
                  </a:lnTo>
                  <a:lnTo>
                    <a:pt x="569" y="794"/>
                  </a:lnTo>
                  <a:lnTo>
                    <a:pt x="561" y="790"/>
                  </a:lnTo>
                  <a:lnTo>
                    <a:pt x="555" y="784"/>
                  </a:lnTo>
                  <a:lnTo>
                    <a:pt x="549" y="777"/>
                  </a:lnTo>
                  <a:lnTo>
                    <a:pt x="545" y="769"/>
                  </a:lnTo>
                  <a:lnTo>
                    <a:pt x="542" y="761"/>
                  </a:lnTo>
                  <a:lnTo>
                    <a:pt x="542" y="752"/>
                  </a:lnTo>
                  <a:lnTo>
                    <a:pt x="542" y="742"/>
                  </a:lnTo>
                  <a:lnTo>
                    <a:pt x="545" y="735"/>
                  </a:lnTo>
                  <a:lnTo>
                    <a:pt x="549" y="726"/>
                  </a:lnTo>
                  <a:lnTo>
                    <a:pt x="555" y="720"/>
                  </a:lnTo>
                  <a:lnTo>
                    <a:pt x="561" y="714"/>
                  </a:lnTo>
                  <a:lnTo>
                    <a:pt x="569" y="710"/>
                  </a:lnTo>
                  <a:lnTo>
                    <a:pt x="577" y="708"/>
                  </a:lnTo>
                  <a:lnTo>
                    <a:pt x="587" y="707"/>
                  </a:lnTo>
                  <a:lnTo>
                    <a:pt x="595" y="708"/>
                  </a:lnTo>
                  <a:lnTo>
                    <a:pt x="604" y="710"/>
                  </a:lnTo>
                  <a:lnTo>
                    <a:pt x="611" y="714"/>
                  </a:lnTo>
                  <a:lnTo>
                    <a:pt x="618" y="720"/>
                  </a:lnTo>
                  <a:lnTo>
                    <a:pt x="623" y="726"/>
                  </a:lnTo>
                  <a:lnTo>
                    <a:pt x="628" y="735"/>
                  </a:lnTo>
                  <a:lnTo>
                    <a:pt x="631" y="742"/>
                  </a:lnTo>
                  <a:lnTo>
                    <a:pt x="632" y="752"/>
                  </a:lnTo>
                  <a:lnTo>
                    <a:pt x="631" y="761"/>
                  </a:lnTo>
                  <a:lnTo>
                    <a:pt x="628" y="769"/>
                  </a:lnTo>
                  <a:lnTo>
                    <a:pt x="623" y="777"/>
                  </a:lnTo>
                  <a:lnTo>
                    <a:pt x="618" y="784"/>
                  </a:lnTo>
                  <a:lnTo>
                    <a:pt x="611" y="790"/>
                  </a:lnTo>
                  <a:lnTo>
                    <a:pt x="604" y="794"/>
                  </a:lnTo>
                  <a:lnTo>
                    <a:pt x="595" y="796"/>
                  </a:lnTo>
                  <a:lnTo>
                    <a:pt x="587" y="797"/>
                  </a:lnTo>
                  <a:close/>
                  <a:moveTo>
                    <a:pt x="225" y="752"/>
                  </a:moveTo>
                  <a:lnTo>
                    <a:pt x="224" y="761"/>
                  </a:lnTo>
                  <a:lnTo>
                    <a:pt x="222" y="769"/>
                  </a:lnTo>
                  <a:lnTo>
                    <a:pt x="218" y="777"/>
                  </a:lnTo>
                  <a:lnTo>
                    <a:pt x="213" y="784"/>
                  </a:lnTo>
                  <a:lnTo>
                    <a:pt x="206" y="790"/>
                  </a:lnTo>
                  <a:lnTo>
                    <a:pt x="198" y="794"/>
                  </a:lnTo>
                  <a:lnTo>
                    <a:pt x="190" y="796"/>
                  </a:lnTo>
                  <a:lnTo>
                    <a:pt x="180" y="797"/>
                  </a:lnTo>
                  <a:lnTo>
                    <a:pt x="172" y="796"/>
                  </a:lnTo>
                  <a:lnTo>
                    <a:pt x="163" y="794"/>
                  </a:lnTo>
                  <a:lnTo>
                    <a:pt x="156" y="790"/>
                  </a:lnTo>
                  <a:lnTo>
                    <a:pt x="148" y="784"/>
                  </a:lnTo>
                  <a:lnTo>
                    <a:pt x="143" y="777"/>
                  </a:lnTo>
                  <a:lnTo>
                    <a:pt x="139" y="769"/>
                  </a:lnTo>
                  <a:lnTo>
                    <a:pt x="136" y="761"/>
                  </a:lnTo>
                  <a:lnTo>
                    <a:pt x="135" y="752"/>
                  </a:lnTo>
                  <a:lnTo>
                    <a:pt x="136" y="742"/>
                  </a:lnTo>
                  <a:lnTo>
                    <a:pt x="139" y="735"/>
                  </a:lnTo>
                  <a:lnTo>
                    <a:pt x="143" y="726"/>
                  </a:lnTo>
                  <a:lnTo>
                    <a:pt x="148" y="720"/>
                  </a:lnTo>
                  <a:lnTo>
                    <a:pt x="156" y="714"/>
                  </a:lnTo>
                  <a:lnTo>
                    <a:pt x="163" y="710"/>
                  </a:lnTo>
                  <a:lnTo>
                    <a:pt x="172" y="708"/>
                  </a:lnTo>
                  <a:lnTo>
                    <a:pt x="180" y="707"/>
                  </a:lnTo>
                  <a:lnTo>
                    <a:pt x="190" y="708"/>
                  </a:lnTo>
                  <a:lnTo>
                    <a:pt x="198" y="710"/>
                  </a:lnTo>
                  <a:lnTo>
                    <a:pt x="206" y="714"/>
                  </a:lnTo>
                  <a:lnTo>
                    <a:pt x="213" y="720"/>
                  </a:lnTo>
                  <a:lnTo>
                    <a:pt x="218" y="726"/>
                  </a:lnTo>
                  <a:lnTo>
                    <a:pt x="222" y="735"/>
                  </a:lnTo>
                  <a:lnTo>
                    <a:pt x="224" y="742"/>
                  </a:lnTo>
                  <a:lnTo>
                    <a:pt x="225" y="752"/>
                  </a:lnTo>
                  <a:close/>
                  <a:moveTo>
                    <a:pt x="887" y="45"/>
                  </a:moveTo>
                  <a:lnTo>
                    <a:pt x="754" y="45"/>
                  </a:lnTo>
                  <a:lnTo>
                    <a:pt x="750" y="46"/>
                  </a:lnTo>
                  <a:lnTo>
                    <a:pt x="745" y="49"/>
                  </a:lnTo>
                  <a:lnTo>
                    <a:pt x="741" y="52"/>
                  </a:lnTo>
                  <a:lnTo>
                    <a:pt x="740" y="57"/>
                  </a:lnTo>
                  <a:lnTo>
                    <a:pt x="693" y="249"/>
                  </a:lnTo>
                  <a:lnTo>
                    <a:pt x="576" y="107"/>
                  </a:lnTo>
                  <a:lnTo>
                    <a:pt x="574" y="105"/>
                  </a:lnTo>
                  <a:lnTo>
                    <a:pt x="572" y="104"/>
                  </a:lnTo>
                  <a:lnTo>
                    <a:pt x="569" y="103"/>
                  </a:lnTo>
                  <a:lnTo>
                    <a:pt x="565" y="102"/>
                  </a:lnTo>
                  <a:lnTo>
                    <a:pt x="562" y="102"/>
                  </a:lnTo>
                  <a:lnTo>
                    <a:pt x="560" y="103"/>
                  </a:lnTo>
                  <a:lnTo>
                    <a:pt x="557" y="104"/>
                  </a:lnTo>
                  <a:lnTo>
                    <a:pt x="555" y="106"/>
                  </a:lnTo>
                  <a:lnTo>
                    <a:pt x="525" y="135"/>
                  </a:lnTo>
                  <a:lnTo>
                    <a:pt x="346" y="135"/>
                  </a:lnTo>
                  <a:lnTo>
                    <a:pt x="342" y="135"/>
                  </a:lnTo>
                  <a:lnTo>
                    <a:pt x="340" y="136"/>
                  </a:lnTo>
                  <a:lnTo>
                    <a:pt x="337" y="139"/>
                  </a:lnTo>
                  <a:lnTo>
                    <a:pt x="335" y="140"/>
                  </a:lnTo>
                  <a:lnTo>
                    <a:pt x="334" y="142"/>
                  </a:lnTo>
                  <a:lnTo>
                    <a:pt x="332" y="145"/>
                  </a:lnTo>
                  <a:lnTo>
                    <a:pt x="332" y="147"/>
                  </a:lnTo>
                  <a:lnTo>
                    <a:pt x="331" y="150"/>
                  </a:lnTo>
                  <a:lnTo>
                    <a:pt x="331" y="255"/>
                  </a:lnTo>
                  <a:lnTo>
                    <a:pt x="235" y="255"/>
                  </a:lnTo>
                  <a:lnTo>
                    <a:pt x="124" y="9"/>
                  </a:lnTo>
                  <a:lnTo>
                    <a:pt x="123" y="7"/>
                  </a:lnTo>
                  <a:lnTo>
                    <a:pt x="120" y="5"/>
                  </a:lnTo>
                  <a:lnTo>
                    <a:pt x="118" y="2"/>
                  </a:lnTo>
                  <a:lnTo>
                    <a:pt x="115" y="1"/>
                  </a:lnTo>
                  <a:lnTo>
                    <a:pt x="112" y="0"/>
                  </a:lnTo>
                  <a:lnTo>
                    <a:pt x="110" y="0"/>
                  </a:lnTo>
                  <a:lnTo>
                    <a:pt x="106" y="0"/>
                  </a:lnTo>
                  <a:lnTo>
                    <a:pt x="103" y="1"/>
                  </a:lnTo>
                  <a:lnTo>
                    <a:pt x="9" y="46"/>
                  </a:lnTo>
                  <a:lnTo>
                    <a:pt x="6" y="49"/>
                  </a:lnTo>
                  <a:lnTo>
                    <a:pt x="4" y="51"/>
                  </a:lnTo>
                  <a:lnTo>
                    <a:pt x="2" y="53"/>
                  </a:lnTo>
                  <a:lnTo>
                    <a:pt x="1" y="55"/>
                  </a:lnTo>
                  <a:lnTo>
                    <a:pt x="0" y="58"/>
                  </a:lnTo>
                  <a:lnTo>
                    <a:pt x="0" y="60"/>
                  </a:lnTo>
                  <a:lnTo>
                    <a:pt x="0" y="64"/>
                  </a:lnTo>
                  <a:lnTo>
                    <a:pt x="1" y="67"/>
                  </a:lnTo>
                  <a:lnTo>
                    <a:pt x="83" y="255"/>
                  </a:lnTo>
                  <a:lnTo>
                    <a:pt x="15" y="255"/>
                  </a:lnTo>
                  <a:lnTo>
                    <a:pt x="12" y="257"/>
                  </a:lnTo>
                  <a:lnTo>
                    <a:pt x="8" y="258"/>
                  </a:lnTo>
                  <a:lnTo>
                    <a:pt x="6" y="260"/>
                  </a:lnTo>
                  <a:lnTo>
                    <a:pt x="2" y="262"/>
                  </a:lnTo>
                  <a:lnTo>
                    <a:pt x="1" y="265"/>
                  </a:lnTo>
                  <a:lnTo>
                    <a:pt x="0" y="268"/>
                  </a:lnTo>
                  <a:lnTo>
                    <a:pt x="0" y="272"/>
                  </a:lnTo>
                  <a:lnTo>
                    <a:pt x="1" y="276"/>
                  </a:lnTo>
                  <a:lnTo>
                    <a:pt x="115" y="636"/>
                  </a:lnTo>
                  <a:lnTo>
                    <a:pt x="117" y="640"/>
                  </a:lnTo>
                  <a:lnTo>
                    <a:pt x="120" y="644"/>
                  </a:lnTo>
                  <a:lnTo>
                    <a:pt x="124" y="646"/>
                  </a:lnTo>
                  <a:lnTo>
                    <a:pt x="129" y="647"/>
                  </a:lnTo>
                  <a:lnTo>
                    <a:pt x="596" y="647"/>
                  </a:lnTo>
                  <a:lnTo>
                    <a:pt x="590" y="677"/>
                  </a:lnTo>
                  <a:lnTo>
                    <a:pt x="180" y="677"/>
                  </a:lnTo>
                  <a:lnTo>
                    <a:pt x="173" y="677"/>
                  </a:lnTo>
                  <a:lnTo>
                    <a:pt x="165" y="678"/>
                  </a:lnTo>
                  <a:lnTo>
                    <a:pt x="158" y="680"/>
                  </a:lnTo>
                  <a:lnTo>
                    <a:pt x="151" y="682"/>
                  </a:lnTo>
                  <a:lnTo>
                    <a:pt x="145" y="685"/>
                  </a:lnTo>
                  <a:lnTo>
                    <a:pt x="139" y="690"/>
                  </a:lnTo>
                  <a:lnTo>
                    <a:pt x="132" y="694"/>
                  </a:lnTo>
                  <a:lnTo>
                    <a:pt x="128" y="698"/>
                  </a:lnTo>
                  <a:lnTo>
                    <a:pt x="123" y="704"/>
                  </a:lnTo>
                  <a:lnTo>
                    <a:pt x="118" y="710"/>
                  </a:lnTo>
                  <a:lnTo>
                    <a:pt x="114" y="717"/>
                  </a:lnTo>
                  <a:lnTo>
                    <a:pt x="111" y="723"/>
                  </a:lnTo>
                  <a:lnTo>
                    <a:pt x="109" y="729"/>
                  </a:lnTo>
                  <a:lnTo>
                    <a:pt x="106" y="737"/>
                  </a:lnTo>
                  <a:lnTo>
                    <a:pt x="105" y="744"/>
                  </a:lnTo>
                  <a:lnTo>
                    <a:pt x="105" y="752"/>
                  </a:lnTo>
                  <a:lnTo>
                    <a:pt x="105" y="759"/>
                  </a:lnTo>
                  <a:lnTo>
                    <a:pt x="106" y="767"/>
                  </a:lnTo>
                  <a:lnTo>
                    <a:pt x="109" y="774"/>
                  </a:lnTo>
                  <a:lnTo>
                    <a:pt x="111" y="781"/>
                  </a:lnTo>
                  <a:lnTo>
                    <a:pt x="114" y="787"/>
                  </a:lnTo>
                  <a:lnTo>
                    <a:pt x="118" y="794"/>
                  </a:lnTo>
                  <a:lnTo>
                    <a:pt x="123" y="799"/>
                  </a:lnTo>
                  <a:lnTo>
                    <a:pt x="128" y="805"/>
                  </a:lnTo>
                  <a:lnTo>
                    <a:pt x="132" y="810"/>
                  </a:lnTo>
                  <a:lnTo>
                    <a:pt x="139" y="814"/>
                  </a:lnTo>
                  <a:lnTo>
                    <a:pt x="145" y="818"/>
                  </a:lnTo>
                  <a:lnTo>
                    <a:pt x="151" y="822"/>
                  </a:lnTo>
                  <a:lnTo>
                    <a:pt x="158" y="824"/>
                  </a:lnTo>
                  <a:lnTo>
                    <a:pt x="165" y="826"/>
                  </a:lnTo>
                  <a:lnTo>
                    <a:pt x="173" y="827"/>
                  </a:lnTo>
                  <a:lnTo>
                    <a:pt x="180" y="827"/>
                  </a:lnTo>
                  <a:lnTo>
                    <a:pt x="188" y="827"/>
                  </a:lnTo>
                  <a:lnTo>
                    <a:pt x="195" y="826"/>
                  </a:lnTo>
                  <a:lnTo>
                    <a:pt x="203" y="824"/>
                  </a:lnTo>
                  <a:lnTo>
                    <a:pt x="209" y="822"/>
                  </a:lnTo>
                  <a:lnTo>
                    <a:pt x="216" y="818"/>
                  </a:lnTo>
                  <a:lnTo>
                    <a:pt x="222" y="814"/>
                  </a:lnTo>
                  <a:lnTo>
                    <a:pt x="229" y="810"/>
                  </a:lnTo>
                  <a:lnTo>
                    <a:pt x="234" y="805"/>
                  </a:lnTo>
                  <a:lnTo>
                    <a:pt x="238" y="799"/>
                  </a:lnTo>
                  <a:lnTo>
                    <a:pt x="243" y="794"/>
                  </a:lnTo>
                  <a:lnTo>
                    <a:pt x="247" y="787"/>
                  </a:lnTo>
                  <a:lnTo>
                    <a:pt x="250" y="781"/>
                  </a:lnTo>
                  <a:lnTo>
                    <a:pt x="252" y="774"/>
                  </a:lnTo>
                  <a:lnTo>
                    <a:pt x="254" y="767"/>
                  </a:lnTo>
                  <a:lnTo>
                    <a:pt x="255" y="759"/>
                  </a:lnTo>
                  <a:lnTo>
                    <a:pt x="255" y="752"/>
                  </a:lnTo>
                  <a:lnTo>
                    <a:pt x="254" y="739"/>
                  </a:lnTo>
                  <a:lnTo>
                    <a:pt x="251" y="727"/>
                  </a:lnTo>
                  <a:lnTo>
                    <a:pt x="247" y="717"/>
                  </a:lnTo>
                  <a:lnTo>
                    <a:pt x="240" y="707"/>
                  </a:lnTo>
                  <a:lnTo>
                    <a:pt x="527" y="707"/>
                  </a:lnTo>
                  <a:lnTo>
                    <a:pt x="520" y="717"/>
                  </a:lnTo>
                  <a:lnTo>
                    <a:pt x="515" y="727"/>
                  </a:lnTo>
                  <a:lnTo>
                    <a:pt x="512" y="739"/>
                  </a:lnTo>
                  <a:lnTo>
                    <a:pt x="511" y="752"/>
                  </a:lnTo>
                  <a:lnTo>
                    <a:pt x="512" y="759"/>
                  </a:lnTo>
                  <a:lnTo>
                    <a:pt x="513" y="767"/>
                  </a:lnTo>
                  <a:lnTo>
                    <a:pt x="515" y="774"/>
                  </a:lnTo>
                  <a:lnTo>
                    <a:pt x="517" y="781"/>
                  </a:lnTo>
                  <a:lnTo>
                    <a:pt x="520" y="787"/>
                  </a:lnTo>
                  <a:lnTo>
                    <a:pt x="524" y="794"/>
                  </a:lnTo>
                  <a:lnTo>
                    <a:pt x="529" y="799"/>
                  </a:lnTo>
                  <a:lnTo>
                    <a:pt x="533" y="805"/>
                  </a:lnTo>
                  <a:lnTo>
                    <a:pt x="539" y="810"/>
                  </a:lnTo>
                  <a:lnTo>
                    <a:pt x="544" y="814"/>
                  </a:lnTo>
                  <a:lnTo>
                    <a:pt x="550" y="818"/>
                  </a:lnTo>
                  <a:lnTo>
                    <a:pt x="557" y="822"/>
                  </a:lnTo>
                  <a:lnTo>
                    <a:pt x="564" y="824"/>
                  </a:lnTo>
                  <a:lnTo>
                    <a:pt x="571" y="826"/>
                  </a:lnTo>
                  <a:lnTo>
                    <a:pt x="578" y="827"/>
                  </a:lnTo>
                  <a:lnTo>
                    <a:pt x="587" y="827"/>
                  </a:lnTo>
                  <a:lnTo>
                    <a:pt x="594" y="827"/>
                  </a:lnTo>
                  <a:lnTo>
                    <a:pt x="602" y="826"/>
                  </a:lnTo>
                  <a:lnTo>
                    <a:pt x="608" y="824"/>
                  </a:lnTo>
                  <a:lnTo>
                    <a:pt x="616" y="822"/>
                  </a:lnTo>
                  <a:lnTo>
                    <a:pt x="622" y="818"/>
                  </a:lnTo>
                  <a:lnTo>
                    <a:pt x="629" y="814"/>
                  </a:lnTo>
                  <a:lnTo>
                    <a:pt x="634" y="810"/>
                  </a:lnTo>
                  <a:lnTo>
                    <a:pt x="639" y="805"/>
                  </a:lnTo>
                  <a:lnTo>
                    <a:pt x="645" y="799"/>
                  </a:lnTo>
                  <a:lnTo>
                    <a:pt x="649" y="794"/>
                  </a:lnTo>
                  <a:lnTo>
                    <a:pt x="652" y="787"/>
                  </a:lnTo>
                  <a:lnTo>
                    <a:pt x="655" y="781"/>
                  </a:lnTo>
                  <a:lnTo>
                    <a:pt x="659" y="774"/>
                  </a:lnTo>
                  <a:lnTo>
                    <a:pt x="660" y="767"/>
                  </a:lnTo>
                  <a:lnTo>
                    <a:pt x="661" y="759"/>
                  </a:lnTo>
                  <a:lnTo>
                    <a:pt x="662" y="752"/>
                  </a:lnTo>
                  <a:lnTo>
                    <a:pt x="661" y="741"/>
                  </a:lnTo>
                  <a:lnTo>
                    <a:pt x="659" y="731"/>
                  </a:lnTo>
                  <a:lnTo>
                    <a:pt x="654" y="721"/>
                  </a:lnTo>
                  <a:lnTo>
                    <a:pt x="650" y="711"/>
                  </a:lnTo>
                  <a:lnTo>
                    <a:pt x="644" y="703"/>
                  </a:lnTo>
                  <a:lnTo>
                    <a:pt x="636" y="696"/>
                  </a:lnTo>
                  <a:lnTo>
                    <a:pt x="628" y="690"/>
                  </a:lnTo>
                  <a:lnTo>
                    <a:pt x="619" y="684"/>
                  </a:lnTo>
                  <a:lnTo>
                    <a:pt x="630" y="638"/>
                  </a:lnTo>
                  <a:lnTo>
                    <a:pt x="631" y="635"/>
                  </a:lnTo>
                  <a:lnTo>
                    <a:pt x="632" y="632"/>
                  </a:lnTo>
                  <a:lnTo>
                    <a:pt x="632" y="632"/>
                  </a:lnTo>
                  <a:lnTo>
                    <a:pt x="632" y="632"/>
                  </a:lnTo>
                  <a:lnTo>
                    <a:pt x="766" y="75"/>
                  </a:lnTo>
                  <a:lnTo>
                    <a:pt x="887" y="75"/>
                  </a:lnTo>
                  <a:lnTo>
                    <a:pt x="890" y="75"/>
                  </a:lnTo>
                  <a:lnTo>
                    <a:pt x="892" y="74"/>
                  </a:lnTo>
                  <a:lnTo>
                    <a:pt x="896" y="73"/>
                  </a:lnTo>
                  <a:lnTo>
                    <a:pt x="898" y="71"/>
                  </a:lnTo>
                  <a:lnTo>
                    <a:pt x="900" y="69"/>
                  </a:lnTo>
                  <a:lnTo>
                    <a:pt x="901" y="67"/>
                  </a:lnTo>
                  <a:lnTo>
                    <a:pt x="902" y="64"/>
                  </a:lnTo>
                  <a:lnTo>
                    <a:pt x="902" y="60"/>
                  </a:lnTo>
                  <a:lnTo>
                    <a:pt x="902" y="57"/>
                  </a:lnTo>
                  <a:lnTo>
                    <a:pt x="901" y="55"/>
                  </a:lnTo>
                  <a:lnTo>
                    <a:pt x="900" y="52"/>
                  </a:lnTo>
                  <a:lnTo>
                    <a:pt x="898" y="50"/>
                  </a:lnTo>
                  <a:lnTo>
                    <a:pt x="896" y="47"/>
                  </a:lnTo>
                  <a:lnTo>
                    <a:pt x="892" y="46"/>
                  </a:lnTo>
                  <a:lnTo>
                    <a:pt x="890" y="45"/>
                  </a:lnTo>
                  <a:lnTo>
                    <a:pt x="887" y="45"/>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cs typeface="+mn-ea"/>
                <a:sym typeface="+mn-lt"/>
              </a:endParaRPr>
            </a:p>
          </p:txBody>
        </p:sp>
      </p:grpSp>
      <p:pic>
        <p:nvPicPr>
          <p:cNvPr id="12" name="图片 11" descr="51miz-E783135-584F1600"/>
          <p:cNvPicPr>
            <a:picLocks noChangeAspect="1"/>
          </p:cNvPicPr>
          <p:nvPr/>
        </p:nvPicPr>
        <p:blipFill>
          <a:blip r:embed="rId6"/>
          <a:stretch>
            <a:fillRect/>
          </a:stretch>
        </p:blipFill>
        <p:spPr>
          <a:xfrm rot="960000">
            <a:off x="7282180" y="-208915"/>
            <a:ext cx="5419725" cy="1270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left)">
                                      <p:cBhvr>
                                        <p:cTn id="29" dur="500"/>
                                        <p:tgtEl>
                                          <p:spTgt spid="86"/>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anim calcmode="lin" valueType="num">
                                      <p:cBhvr>
                                        <p:cTn id="46" dur="500" fill="hold"/>
                                        <p:tgtEl>
                                          <p:spTgt spid="9"/>
                                        </p:tgtEl>
                                        <p:attrNameLst>
                                          <p:attrName>ppt_x</p:attrName>
                                        </p:attrNameLst>
                                      </p:cBhvr>
                                      <p:tavLst>
                                        <p:tav tm="0">
                                          <p:val>
                                            <p:strVal val="#ppt_x"/>
                                          </p:val>
                                        </p:tav>
                                        <p:tav tm="100000">
                                          <p:val>
                                            <p:strVal val="#ppt_x"/>
                                          </p:val>
                                        </p:tav>
                                      </p:tavLst>
                                    </p:anim>
                                    <p:anim calcmode="lin" valueType="num">
                                      <p:cBhvr>
                                        <p:cTn id="47" dur="5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02 </a:t>
              </a:r>
              <a:r>
                <a:rPr kumimoji="1" lang="zh-CN" altLang="en-US" sz="2000" dirty="0">
                  <a:solidFill>
                    <a:schemeClr val="tx1">
                      <a:lumMod val="65000"/>
                      <a:lumOff val="35000"/>
                    </a:schemeClr>
                  </a:solidFill>
                  <a:cs typeface="+mn-ea"/>
                  <a:sym typeface="+mn-lt"/>
                </a:rPr>
                <a:t>自我评价</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28" name="组合 27"/>
          <p:cNvGrpSpPr/>
          <p:nvPr/>
        </p:nvGrpSpPr>
        <p:grpSpPr>
          <a:xfrm>
            <a:off x="1272471" y="1939228"/>
            <a:ext cx="2661736" cy="1270821"/>
            <a:chOff x="1802585" y="2425976"/>
            <a:chExt cx="2661736" cy="1270821"/>
          </a:xfrm>
        </p:grpSpPr>
        <p:sp>
          <p:nvSpPr>
            <p:cNvPr id="30" name="矩形 29"/>
            <p:cNvSpPr/>
            <p:nvPr/>
          </p:nvSpPr>
          <p:spPr>
            <a:xfrm>
              <a:off x="1802586" y="2425976"/>
              <a:ext cx="2661735" cy="338554"/>
            </a:xfrm>
            <a:prstGeom prst="rect">
              <a:avLst/>
            </a:prstGeom>
          </p:spPr>
          <p:txBody>
            <a:bodyPr wrap="square">
              <a:spAutoFit/>
            </a:bodyPr>
            <a:lstStyle/>
            <a:p>
              <a:pPr defTabSz="914400" fontAlgn="base">
                <a:spcBef>
                  <a:spcPct val="0"/>
                </a:spcBef>
                <a:spcAft>
                  <a:spcPct val="0"/>
                </a:spcAft>
                <a:defRPr/>
              </a:pPr>
              <a:r>
                <a:rPr lang="zh-CN" altLang="en-US" sz="1600" b="1" kern="0" dirty="0">
                  <a:ln w="3175">
                    <a:noFill/>
                  </a:ln>
                  <a:solidFill>
                    <a:schemeClr val="tx1">
                      <a:lumMod val="75000"/>
                      <a:lumOff val="25000"/>
                    </a:schemeClr>
                  </a:solidFill>
                  <a:cs typeface="+mn-ea"/>
                  <a:sym typeface="+mn-lt"/>
                </a:rPr>
                <a:t>在此添加标题</a:t>
              </a:r>
            </a:p>
          </p:txBody>
        </p:sp>
        <p:sp>
          <p:nvSpPr>
            <p:cNvPr id="31" name="文本框 30"/>
            <p:cNvSpPr txBox="1"/>
            <p:nvPr/>
          </p:nvSpPr>
          <p:spPr>
            <a:xfrm>
              <a:off x="1802585" y="2773467"/>
              <a:ext cx="2504746"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grpSp>
      <p:pic>
        <p:nvPicPr>
          <p:cNvPr id="29" name="图形 28" descr="清单演示文稿 RTL"/>
          <p:cNvPicPr>
            <a:picLocks noChangeAspect="1"/>
          </p:cNvPicPr>
          <p:nvPr/>
        </p:nvPicPr>
        <p:blipFill>
          <a:blip r:embed="rId4" cstate="screen">
            <a:extLst>
              <a:ext uri="{96DAC541-7B7A-43D3-8B79-37D633B846F1}">
                <asvg:svgBlip xmlns="" xmlns:mc="http://schemas.openxmlformats.org/markup-compatibility/2006" xmlns:p14="http://schemas.microsoft.com/office/powerpoint/2010/main" xmlns:asvg="http://schemas.microsoft.com/office/drawing/2016/SVG/main" r:embed="rId5"/>
              </a:ext>
            </a:extLst>
          </a:blip>
          <a:stretch>
            <a:fillRect/>
          </a:stretch>
        </p:blipFill>
        <p:spPr>
          <a:xfrm>
            <a:off x="1316015" y="1415056"/>
            <a:ext cx="504000" cy="504000"/>
          </a:xfrm>
          <a:prstGeom prst="rect">
            <a:avLst/>
          </a:prstGeom>
        </p:spPr>
      </p:pic>
      <p:sp>
        <p:nvSpPr>
          <p:cNvPr id="32" name="圆角矩形 14"/>
          <p:cNvSpPr/>
          <p:nvPr/>
        </p:nvSpPr>
        <p:spPr>
          <a:xfrm>
            <a:off x="1300093" y="3478582"/>
            <a:ext cx="2105369" cy="537657"/>
          </a:xfrm>
          <a:prstGeom prst="roundRect">
            <a:avLst>
              <a:gd name="adj" fmla="val 25968"/>
            </a:avLst>
          </a:prstGeom>
          <a:solidFill>
            <a:srgbClr val="0095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cs typeface="+mn-ea"/>
                <a:sym typeface="+mn-lt"/>
              </a:rPr>
              <a:t>标题一</a:t>
            </a:r>
          </a:p>
        </p:txBody>
      </p:sp>
      <p:grpSp>
        <p:nvGrpSpPr>
          <p:cNvPr id="34" name="组合 33"/>
          <p:cNvGrpSpPr/>
          <p:nvPr/>
        </p:nvGrpSpPr>
        <p:grpSpPr>
          <a:xfrm>
            <a:off x="5045250" y="1939228"/>
            <a:ext cx="2661736" cy="1270821"/>
            <a:chOff x="1802585" y="2425976"/>
            <a:chExt cx="2661736" cy="1270821"/>
          </a:xfrm>
        </p:grpSpPr>
        <p:sp>
          <p:nvSpPr>
            <p:cNvPr id="36" name="矩形 35"/>
            <p:cNvSpPr/>
            <p:nvPr/>
          </p:nvSpPr>
          <p:spPr>
            <a:xfrm>
              <a:off x="1802586" y="2425976"/>
              <a:ext cx="2661735" cy="338554"/>
            </a:xfrm>
            <a:prstGeom prst="rect">
              <a:avLst/>
            </a:prstGeom>
          </p:spPr>
          <p:txBody>
            <a:bodyPr wrap="square">
              <a:spAutoFit/>
            </a:bodyPr>
            <a:lstStyle/>
            <a:p>
              <a:pPr defTabSz="914400" fontAlgn="base">
                <a:spcBef>
                  <a:spcPct val="0"/>
                </a:spcBef>
                <a:spcAft>
                  <a:spcPct val="0"/>
                </a:spcAft>
                <a:defRPr/>
              </a:pPr>
              <a:r>
                <a:rPr lang="zh-CN" altLang="en-US" sz="1600" b="1" kern="0" dirty="0">
                  <a:ln w="3175">
                    <a:noFill/>
                  </a:ln>
                  <a:solidFill>
                    <a:schemeClr val="tx1">
                      <a:lumMod val="75000"/>
                      <a:lumOff val="25000"/>
                    </a:schemeClr>
                  </a:solidFill>
                  <a:cs typeface="+mn-ea"/>
                  <a:sym typeface="+mn-lt"/>
                </a:rPr>
                <a:t>在此添加标题</a:t>
              </a:r>
            </a:p>
          </p:txBody>
        </p:sp>
        <p:sp>
          <p:nvSpPr>
            <p:cNvPr id="37" name="文本框 36"/>
            <p:cNvSpPr txBox="1"/>
            <p:nvPr/>
          </p:nvSpPr>
          <p:spPr>
            <a:xfrm>
              <a:off x="1802585" y="2773467"/>
              <a:ext cx="2504746"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grpSp>
      <p:pic>
        <p:nvPicPr>
          <p:cNvPr id="35" name="图形 34" descr="清单演示文稿 RTL"/>
          <p:cNvPicPr>
            <a:picLocks noChangeAspect="1"/>
          </p:cNvPicPr>
          <p:nvPr/>
        </p:nvPicPr>
        <p:blipFill>
          <a:blip r:embed="rId6" cstate="screen">
            <a:extLst>
              <a:ext uri="{96DAC541-7B7A-43D3-8B79-37D633B846F1}">
                <asvg:svgBlip xmlns="" xmlns:mc="http://schemas.openxmlformats.org/markup-compatibility/2006" xmlns:p14="http://schemas.microsoft.com/office/powerpoint/2010/main" xmlns:asvg="http://schemas.microsoft.com/office/drawing/2016/SVG/main" r:embed="rId7"/>
              </a:ext>
            </a:extLst>
          </a:blip>
          <a:stretch>
            <a:fillRect/>
          </a:stretch>
        </p:blipFill>
        <p:spPr>
          <a:xfrm>
            <a:off x="5045248" y="1415056"/>
            <a:ext cx="504000" cy="504000"/>
          </a:xfrm>
          <a:prstGeom prst="rect">
            <a:avLst/>
          </a:prstGeom>
        </p:spPr>
      </p:pic>
      <p:grpSp>
        <p:nvGrpSpPr>
          <p:cNvPr id="40" name="组合 39"/>
          <p:cNvGrpSpPr/>
          <p:nvPr/>
        </p:nvGrpSpPr>
        <p:grpSpPr>
          <a:xfrm>
            <a:off x="8818028" y="1939228"/>
            <a:ext cx="2661736" cy="1270821"/>
            <a:chOff x="1802585" y="2425976"/>
            <a:chExt cx="2661736" cy="1270821"/>
          </a:xfrm>
        </p:grpSpPr>
        <p:sp>
          <p:nvSpPr>
            <p:cNvPr id="42" name="矩形 41"/>
            <p:cNvSpPr/>
            <p:nvPr/>
          </p:nvSpPr>
          <p:spPr>
            <a:xfrm>
              <a:off x="1802586" y="2425976"/>
              <a:ext cx="2661735" cy="338554"/>
            </a:xfrm>
            <a:prstGeom prst="rect">
              <a:avLst/>
            </a:prstGeom>
          </p:spPr>
          <p:txBody>
            <a:bodyPr wrap="square">
              <a:spAutoFit/>
            </a:bodyPr>
            <a:lstStyle/>
            <a:p>
              <a:pPr defTabSz="914400" fontAlgn="base">
                <a:spcBef>
                  <a:spcPct val="0"/>
                </a:spcBef>
                <a:spcAft>
                  <a:spcPct val="0"/>
                </a:spcAft>
                <a:defRPr/>
              </a:pPr>
              <a:r>
                <a:rPr lang="zh-CN" altLang="en-US" sz="1600" b="1" kern="0" dirty="0">
                  <a:ln w="3175">
                    <a:noFill/>
                  </a:ln>
                  <a:solidFill>
                    <a:schemeClr val="tx1">
                      <a:lumMod val="75000"/>
                      <a:lumOff val="25000"/>
                    </a:schemeClr>
                  </a:solidFill>
                  <a:cs typeface="+mn-ea"/>
                  <a:sym typeface="+mn-lt"/>
                </a:rPr>
                <a:t>在此添加标题</a:t>
              </a:r>
            </a:p>
          </p:txBody>
        </p:sp>
        <p:sp>
          <p:nvSpPr>
            <p:cNvPr id="44" name="文本框 43"/>
            <p:cNvSpPr txBox="1"/>
            <p:nvPr/>
          </p:nvSpPr>
          <p:spPr>
            <a:xfrm>
              <a:off x="1802585" y="2773467"/>
              <a:ext cx="2504746"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grpSp>
      <p:pic>
        <p:nvPicPr>
          <p:cNvPr id="41" name="图形 40" descr="清单演示文稿 RTL"/>
          <p:cNvPicPr>
            <a:picLocks noChangeAspect="1"/>
          </p:cNvPicPr>
          <p:nvPr/>
        </p:nvPicPr>
        <p:blipFill>
          <a:blip r:embed="rId8" cstate="screen">
            <a:extLst>
              <a:ext uri="{96DAC541-7B7A-43D3-8B79-37D633B846F1}">
                <asvg:svgBlip xmlns="" xmlns:mc="http://schemas.openxmlformats.org/markup-compatibility/2006" xmlns:p14="http://schemas.microsoft.com/office/powerpoint/2010/main" xmlns:asvg="http://schemas.microsoft.com/office/drawing/2016/SVG/main" r:embed="rId9"/>
              </a:ext>
            </a:extLst>
          </a:blip>
          <a:stretch>
            <a:fillRect/>
          </a:stretch>
        </p:blipFill>
        <p:spPr>
          <a:xfrm>
            <a:off x="8818027" y="1415056"/>
            <a:ext cx="504000" cy="504000"/>
          </a:xfrm>
          <a:prstGeom prst="rect">
            <a:avLst/>
          </a:prstGeom>
        </p:spPr>
      </p:pic>
      <p:sp>
        <p:nvSpPr>
          <p:cNvPr id="49" name="圆角矩形 14"/>
          <p:cNvSpPr/>
          <p:nvPr/>
        </p:nvSpPr>
        <p:spPr>
          <a:xfrm>
            <a:off x="5122955" y="3478582"/>
            <a:ext cx="2105369" cy="537657"/>
          </a:xfrm>
          <a:prstGeom prst="roundRect">
            <a:avLst>
              <a:gd name="adj" fmla="val 25968"/>
            </a:avLst>
          </a:prstGeom>
          <a:gradFill flip="none" rotWithShape="1">
            <a:gsLst>
              <a:gs pos="0">
                <a:srgbClr val="2E75B6"/>
              </a:gs>
              <a:gs pos="100000">
                <a:srgbClr val="00A5D4"/>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cs typeface="+mn-ea"/>
                <a:sym typeface="+mn-lt"/>
              </a:rPr>
              <a:t>标题二</a:t>
            </a:r>
          </a:p>
        </p:txBody>
      </p:sp>
      <p:sp>
        <p:nvSpPr>
          <p:cNvPr id="50" name="圆角矩形 14"/>
          <p:cNvSpPr/>
          <p:nvPr/>
        </p:nvSpPr>
        <p:spPr>
          <a:xfrm>
            <a:off x="8945817" y="3478582"/>
            <a:ext cx="2105369" cy="537657"/>
          </a:xfrm>
          <a:prstGeom prst="roundRect">
            <a:avLst>
              <a:gd name="adj" fmla="val 25968"/>
            </a:avLst>
          </a:prstGeom>
          <a:solidFill>
            <a:srgbClr val="0095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cs typeface="+mn-ea"/>
                <a:sym typeface="+mn-lt"/>
              </a:rPr>
              <a:t>标题三</a:t>
            </a:r>
          </a:p>
        </p:txBody>
      </p:sp>
      <p:grpSp>
        <p:nvGrpSpPr>
          <p:cNvPr id="10" name="组合 9"/>
          <p:cNvGrpSpPr/>
          <p:nvPr/>
        </p:nvGrpSpPr>
        <p:grpSpPr>
          <a:xfrm>
            <a:off x="1646914" y="4491516"/>
            <a:ext cx="1411726" cy="1411724"/>
            <a:chOff x="2038485" y="4592932"/>
            <a:chExt cx="1411726" cy="1411724"/>
          </a:xfrm>
        </p:grpSpPr>
        <p:sp>
          <p:nvSpPr>
            <p:cNvPr id="45" name="椭圆 44"/>
            <p:cNvSpPr/>
            <p:nvPr/>
          </p:nvSpPr>
          <p:spPr>
            <a:xfrm>
              <a:off x="2076504" y="4630951"/>
              <a:ext cx="1335686" cy="1335686"/>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47" name="空心弧 46"/>
            <p:cNvSpPr/>
            <p:nvPr/>
          </p:nvSpPr>
          <p:spPr>
            <a:xfrm>
              <a:off x="2038485" y="4592932"/>
              <a:ext cx="1411726" cy="1411724"/>
            </a:xfrm>
            <a:prstGeom prst="blockArc">
              <a:avLst>
                <a:gd name="adj1" fmla="val 18666243"/>
                <a:gd name="adj2" fmla="val 16299268"/>
                <a:gd name="adj3" fmla="val 22452"/>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cs typeface="+mn-ea"/>
                <a:sym typeface="+mn-lt"/>
              </a:endParaRPr>
            </a:p>
          </p:txBody>
        </p:sp>
        <p:grpSp>
          <p:nvGrpSpPr>
            <p:cNvPr id="48" name="组合 47"/>
            <p:cNvGrpSpPr/>
            <p:nvPr/>
          </p:nvGrpSpPr>
          <p:grpSpPr>
            <a:xfrm>
              <a:off x="2300669" y="4855116"/>
              <a:ext cx="887358" cy="887358"/>
              <a:chOff x="5185694" y="1410745"/>
              <a:chExt cx="1581150" cy="1581150"/>
            </a:xfrm>
          </p:grpSpPr>
          <p:sp>
            <p:nvSpPr>
              <p:cNvPr id="11" name="椭圆 10"/>
              <p:cNvSpPr/>
              <p:nvPr/>
            </p:nvSpPr>
            <p:spPr>
              <a:xfrm>
                <a:off x="5185694" y="1410745"/>
                <a:ext cx="1581150" cy="1581150"/>
              </a:xfrm>
              <a:prstGeom prst="ellipse">
                <a:avLst/>
              </a:prstGeom>
              <a:solidFill>
                <a:schemeClr val="bg1"/>
              </a:solidFill>
              <a:ln>
                <a:noFill/>
              </a:ln>
              <a:effectLst>
                <a:innerShdw blurRad="381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56" name="椭圆 55"/>
              <p:cNvSpPr/>
              <p:nvPr/>
            </p:nvSpPr>
            <p:spPr>
              <a:xfrm>
                <a:off x="5323022" y="1548073"/>
                <a:ext cx="1306497" cy="1306494"/>
              </a:xfrm>
              <a:prstGeom prst="ellipse">
                <a:avLst/>
              </a:prstGeom>
              <a:gradFill flip="none" rotWithShape="1">
                <a:gsLst>
                  <a:gs pos="0">
                    <a:schemeClr val="bg1">
                      <a:lumMod val="85000"/>
                    </a:schemeClr>
                  </a:gs>
                  <a:gs pos="100000">
                    <a:schemeClr val="bg1">
                      <a:lumMod val="9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12" name="文本框 11"/>
            <p:cNvSpPr txBox="1"/>
            <p:nvPr/>
          </p:nvSpPr>
          <p:spPr>
            <a:xfrm>
              <a:off x="2351074" y="5109726"/>
              <a:ext cx="786546" cy="40011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altLang="zh-CN" sz="2000" b="1" dirty="0">
                  <a:solidFill>
                    <a:srgbClr val="2E75B6"/>
                  </a:solidFill>
                  <a:cs typeface="+mn-ea"/>
                  <a:sym typeface="+mn-lt"/>
                </a:rPr>
                <a:t>90%</a:t>
              </a:r>
              <a:endParaRPr lang="zh-CN" altLang="en-US" sz="2000" b="1" dirty="0">
                <a:solidFill>
                  <a:srgbClr val="2E75B6"/>
                </a:solidFill>
                <a:cs typeface="+mn-ea"/>
                <a:sym typeface="+mn-lt"/>
              </a:endParaRPr>
            </a:p>
          </p:txBody>
        </p:sp>
      </p:grpSp>
      <p:grpSp>
        <p:nvGrpSpPr>
          <p:cNvPr id="58" name="组合 57"/>
          <p:cNvGrpSpPr/>
          <p:nvPr/>
        </p:nvGrpSpPr>
        <p:grpSpPr>
          <a:xfrm>
            <a:off x="5466337" y="4491516"/>
            <a:ext cx="1411726" cy="1411724"/>
            <a:chOff x="2038485" y="4592932"/>
            <a:chExt cx="1411726" cy="1411724"/>
          </a:xfrm>
        </p:grpSpPr>
        <p:sp>
          <p:nvSpPr>
            <p:cNvPr id="59" name="椭圆 58"/>
            <p:cNvSpPr/>
            <p:nvPr/>
          </p:nvSpPr>
          <p:spPr>
            <a:xfrm>
              <a:off x="2076504" y="4630951"/>
              <a:ext cx="1335686" cy="1335686"/>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0" name="空心弧 59"/>
            <p:cNvSpPr/>
            <p:nvPr/>
          </p:nvSpPr>
          <p:spPr>
            <a:xfrm>
              <a:off x="2038485" y="4592932"/>
              <a:ext cx="1411726" cy="1411724"/>
            </a:xfrm>
            <a:prstGeom prst="blockArc">
              <a:avLst>
                <a:gd name="adj1" fmla="val 21466574"/>
                <a:gd name="adj2" fmla="val 16299268"/>
                <a:gd name="adj3" fmla="val 22452"/>
              </a:avLst>
            </a:prstGeom>
            <a:gradFill>
              <a:gsLst>
                <a:gs pos="50000">
                  <a:srgbClr val="00A5D4"/>
                </a:gs>
                <a:gs pos="100000">
                  <a:srgbClr val="00D2D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cs typeface="+mn-ea"/>
                <a:sym typeface="+mn-lt"/>
              </a:endParaRPr>
            </a:p>
          </p:txBody>
        </p:sp>
        <p:grpSp>
          <p:nvGrpSpPr>
            <p:cNvPr id="61" name="组合 60"/>
            <p:cNvGrpSpPr/>
            <p:nvPr/>
          </p:nvGrpSpPr>
          <p:grpSpPr>
            <a:xfrm>
              <a:off x="2300669" y="4855116"/>
              <a:ext cx="887358" cy="887358"/>
              <a:chOff x="5185694" y="1410745"/>
              <a:chExt cx="1581150" cy="1581150"/>
            </a:xfrm>
          </p:grpSpPr>
          <p:sp>
            <p:nvSpPr>
              <p:cNvPr id="63" name="椭圆 62"/>
              <p:cNvSpPr/>
              <p:nvPr/>
            </p:nvSpPr>
            <p:spPr>
              <a:xfrm>
                <a:off x="5185694" y="1410745"/>
                <a:ext cx="1581150" cy="1581150"/>
              </a:xfrm>
              <a:prstGeom prst="ellipse">
                <a:avLst/>
              </a:prstGeom>
              <a:solidFill>
                <a:schemeClr val="bg1"/>
              </a:solidFill>
              <a:ln>
                <a:noFill/>
              </a:ln>
              <a:effectLst>
                <a:innerShdw blurRad="381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64" name="椭圆 63"/>
              <p:cNvSpPr/>
              <p:nvPr/>
            </p:nvSpPr>
            <p:spPr>
              <a:xfrm>
                <a:off x="5323022" y="1548073"/>
                <a:ext cx="1306497" cy="1306494"/>
              </a:xfrm>
              <a:prstGeom prst="ellipse">
                <a:avLst/>
              </a:prstGeom>
              <a:gradFill flip="none" rotWithShape="1">
                <a:gsLst>
                  <a:gs pos="0">
                    <a:schemeClr val="bg1">
                      <a:lumMod val="85000"/>
                    </a:schemeClr>
                  </a:gs>
                  <a:gs pos="100000">
                    <a:schemeClr val="bg1">
                      <a:lumMod val="9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62" name="文本框 61"/>
            <p:cNvSpPr txBox="1"/>
            <p:nvPr/>
          </p:nvSpPr>
          <p:spPr>
            <a:xfrm>
              <a:off x="2351074" y="5109726"/>
              <a:ext cx="786546" cy="40011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altLang="zh-CN" sz="2000" b="1" dirty="0">
                  <a:solidFill>
                    <a:srgbClr val="2E75B6"/>
                  </a:solidFill>
                  <a:cs typeface="+mn-ea"/>
                  <a:sym typeface="+mn-lt"/>
                </a:rPr>
                <a:t>78%</a:t>
              </a:r>
              <a:endParaRPr lang="zh-CN" altLang="en-US" sz="2000" b="1" dirty="0">
                <a:solidFill>
                  <a:srgbClr val="2E75B6"/>
                </a:solidFill>
                <a:cs typeface="+mn-ea"/>
                <a:sym typeface="+mn-lt"/>
              </a:endParaRPr>
            </a:p>
          </p:txBody>
        </p:sp>
      </p:grpSp>
      <p:grpSp>
        <p:nvGrpSpPr>
          <p:cNvPr id="65" name="组合 64"/>
          <p:cNvGrpSpPr/>
          <p:nvPr/>
        </p:nvGrpSpPr>
        <p:grpSpPr>
          <a:xfrm>
            <a:off x="9292638" y="4491516"/>
            <a:ext cx="1411726" cy="1411724"/>
            <a:chOff x="2038485" y="4592932"/>
            <a:chExt cx="1411726" cy="1411724"/>
          </a:xfrm>
        </p:grpSpPr>
        <p:sp>
          <p:nvSpPr>
            <p:cNvPr id="66" name="椭圆 65"/>
            <p:cNvSpPr/>
            <p:nvPr/>
          </p:nvSpPr>
          <p:spPr>
            <a:xfrm>
              <a:off x="2076504" y="4630951"/>
              <a:ext cx="1335686" cy="1335686"/>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67" name="空心弧 66"/>
            <p:cNvSpPr/>
            <p:nvPr/>
          </p:nvSpPr>
          <p:spPr>
            <a:xfrm>
              <a:off x="2038485" y="4592932"/>
              <a:ext cx="1411726" cy="1411724"/>
            </a:xfrm>
            <a:prstGeom prst="blockArc">
              <a:avLst>
                <a:gd name="adj1" fmla="val 19819702"/>
                <a:gd name="adj2" fmla="val 16299268"/>
                <a:gd name="adj3" fmla="val 22452"/>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cs typeface="+mn-ea"/>
                <a:sym typeface="+mn-lt"/>
              </a:endParaRPr>
            </a:p>
          </p:txBody>
        </p:sp>
        <p:grpSp>
          <p:nvGrpSpPr>
            <p:cNvPr id="68" name="组合 67"/>
            <p:cNvGrpSpPr/>
            <p:nvPr/>
          </p:nvGrpSpPr>
          <p:grpSpPr>
            <a:xfrm>
              <a:off x="2300669" y="4855116"/>
              <a:ext cx="887358" cy="887358"/>
              <a:chOff x="5185694" y="1410745"/>
              <a:chExt cx="1581150" cy="1581150"/>
            </a:xfrm>
          </p:grpSpPr>
          <p:sp>
            <p:nvSpPr>
              <p:cNvPr id="70" name="椭圆 69"/>
              <p:cNvSpPr/>
              <p:nvPr/>
            </p:nvSpPr>
            <p:spPr>
              <a:xfrm>
                <a:off x="5185694" y="1410745"/>
                <a:ext cx="1581150" cy="1581150"/>
              </a:xfrm>
              <a:prstGeom prst="ellipse">
                <a:avLst/>
              </a:prstGeom>
              <a:solidFill>
                <a:schemeClr val="bg1"/>
              </a:solidFill>
              <a:ln>
                <a:noFill/>
              </a:ln>
              <a:effectLst>
                <a:innerShdw blurRad="381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cs typeface="+mn-ea"/>
                  <a:sym typeface="+mn-lt"/>
                </a:endParaRPr>
              </a:p>
            </p:txBody>
          </p:sp>
          <p:sp>
            <p:nvSpPr>
              <p:cNvPr id="71" name="椭圆 70"/>
              <p:cNvSpPr/>
              <p:nvPr/>
            </p:nvSpPr>
            <p:spPr>
              <a:xfrm>
                <a:off x="5323022" y="1548073"/>
                <a:ext cx="1306497" cy="1306494"/>
              </a:xfrm>
              <a:prstGeom prst="ellipse">
                <a:avLst/>
              </a:prstGeom>
              <a:gradFill flip="none" rotWithShape="1">
                <a:gsLst>
                  <a:gs pos="0">
                    <a:schemeClr val="bg1">
                      <a:lumMod val="85000"/>
                    </a:schemeClr>
                  </a:gs>
                  <a:gs pos="100000">
                    <a:schemeClr val="bg1">
                      <a:lumMod val="9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69" name="文本框 68"/>
            <p:cNvSpPr txBox="1"/>
            <p:nvPr/>
          </p:nvSpPr>
          <p:spPr>
            <a:xfrm>
              <a:off x="2351074" y="5109726"/>
              <a:ext cx="786546" cy="40011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altLang="zh-CN" sz="2000" b="1" dirty="0">
                  <a:solidFill>
                    <a:srgbClr val="2E75B6"/>
                  </a:solidFill>
                  <a:cs typeface="+mn-ea"/>
                  <a:sym typeface="+mn-lt"/>
                </a:rPr>
                <a:t>85%</a:t>
              </a:r>
              <a:endParaRPr lang="zh-CN" altLang="en-US" sz="2000" b="1" dirty="0">
                <a:solidFill>
                  <a:srgbClr val="2E75B6"/>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svg="http://schemas.microsoft.com/office/drawing/2016/SVG/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anim calcmode="lin" valueType="num">
                                      <p:cBhvr>
                                        <p:cTn id="34" dur="500" fill="hold"/>
                                        <p:tgtEl>
                                          <p:spTgt spid="32"/>
                                        </p:tgtEl>
                                        <p:attrNameLst>
                                          <p:attrName>ppt_x</p:attrName>
                                        </p:attrNameLst>
                                      </p:cBhvr>
                                      <p:tavLst>
                                        <p:tav tm="0">
                                          <p:val>
                                            <p:strVal val="#ppt_x"/>
                                          </p:val>
                                        </p:tav>
                                        <p:tav tm="100000">
                                          <p:val>
                                            <p:strVal val="#ppt_x"/>
                                          </p:val>
                                        </p:tav>
                                      </p:tavLst>
                                    </p:anim>
                                    <p:anim calcmode="lin" valueType="num">
                                      <p:cBhvr>
                                        <p:cTn id="35" dur="5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31"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90"/>
                                          </p:val>
                                        </p:tav>
                                        <p:tav tm="100000">
                                          <p:val>
                                            <p:fltVal val="0"/>
                                          </p:val>
                                        </p:tav>
                                      </p:tavLst>
                                    </p:anim>
                                    <p:animEffect transition="in" filter="fade">
                                      <p:cBhvr>
                                        <p:cTn id="42" dur="500"/>
                                        <p:tgtEl>
                                          <p:spTgt spid="10"/>
                                        </p:tgtEl>
                                      </p:cBhvr>
                                    </p:animEffect>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anim calcmode="lin" valueType="num">
                                      <p:cBhvr>
                                        <p:cTn id="47" dur="500" fill="hold"/>
                                        <p:tgtEl>
                                          <p:spTgt spid="49"/>
                                        </p:tgtEl>
                                        <p:attrNameLst>
                                          <p:attrName>ppt_x</p:attrName>
                                        </p:attrNameLst>
                                      </p:cBhvr>
                                      <p:tavLst>
                                        <p:tav tm="0">
                                          <p:val>
                                            <p:strVal val="#ppt_x"/>
                                          </p:val>
                                        </p:tav>
                                        <p:tav tm="100000">
                                          <p:val>
                                            <p:strVal val="#ppt_x"/>
                                          </p:val>
                                        </p:tav>
                                      </p:tavLst>
                                    </p:anim>
                                    <p:anim calcmode="lin" valueType="num">
                                      <p:cBhvr>
                                        <p:cTn id="48" dur="500" fill="hold"/>
                                        <p:tgtEl>
                                          <p:spTgt spid="49"/>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31" presetClass="entr" presetSubtype="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 calcmode="lin" valueType="num">
                                      <p:cBhvr>
                                        <p:cTn id="54" dur="500" fill="hold"/>
                                        <p:tgtEl>
                                          <p:spTgt spid="58"/>
                                        </p:tgtEl>
                                        <p:attrNameLst>
                                          <p:attrName>style.rotation</p:attrName>
                                        </p:attrNameLst>
                                      </p:cBhvr>
                                      <p:tavLst>
                                        <p:tav tm="0">
                                          <p:val>
                                            <p:fltVal val="90"/>
                                          </p:val>
                                        </p:tav>
                                        <p:tav tm="100000">
                                          <p:val>
                                            <p:fltVal val="0"/>
                                          </p:val>
                                        </p:tav>
                                      </p:tavLst>
                                    </p:anim>
                                    <p:animEffect transition="in" filter="fade">
                                      <p:cBhvr>
                                        <p:cTn id="55" dur="500"/>
                                        <p:tgtEl>
                                          <p:spTgt spid="58"/>
                                        </p:tgtEl>
                                      </p:cBhvr>
                                    </p:animEffect>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strVal val="#ppt_x"/>
                                          </p:val>
                                        </p:tav>
                                        <p:tav tm="100000">
                                          <p:val>
                                            <p:strVal val="#ppt_x"/>
                                          </p:val>
                                        </p:tav>
                                      </p:tavLst>
                                    </p:anim>
                                    <p:anim calcmode="lin" valueType="num">
                                      <p:cBhvr>
                                        <p:cTn id="61" dur="500" fill="hold"/>
                                        <p:tgtEl>
                                          <p:spTgt spid="50"/>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500" fill="hold"/>
                                        <p:tgtEl>
                                          <p:spTgt spid="65"/>
                                        </p:tgtEl>
                                        <p:attrNameLst>
                                          <p:attrName>ppt_w</p:attrName>
                                        </p:attrNameLst>
                                      </p:cBhvr>
                                      <p:tavLst>
                                        <p:tav tm="0">
                                          <p:val>
                                            <p:fltVal val="0"/>
                                          </p:val>
                                        </p:tav>
                                        <p:tav tm="100000">
                                          <p:val>
                                            <p:strVal val="#ppt_w"/>
                                          </p:val>
                                        </p:tav>
                                      </p:tavLst>
                                    </p:anim>
                                    <p:anim calcmode="lin" valueType="num">
                                      <p:cBhvr>
                                        <p:cTn id="66" dur="500" fill="hold"/>
                                        <p:tgtEl>
                                          <p:spTgt spid="65"/>
                                        </p:tgtEl>
                                        <p:attrNameLst>
                                          <p:attrName>ppt_h</p:attrName>
                                        </p:attrNameLst>
                                      </p:cBhvr>
                                      <p:tavLst>
                                        <p:tav tm="0">
                                          <p:val>
                                            <p:fltVal val="0"/>
                                          </p:val>
                                        </p:tav>
                                        <p:tav tm="100000">
                                          <p:val>
                                            <p:strVal val="#ppt_h"/>
                                          </p:val>
                                        </p:tav>
                                      </p:tavLst>
                                    </p:anim>
                                    <p:anim calcmode="lin" valueType="num">
                                      <p:cBhvr>
                                        <p:cTn id="67" dur="500" fill="hold"/>
                                        <p:tgtEl>
                                          <p:spTgt spid="65"/>
                                        </p:tgtEl>
                                        <p:attrNameLst>
                                          <p:attrName>style.rotation</p:attrName>
                                        </p:attrNameLst>
                                      </p:cBhvr>
                                      <p:tavLst>
                                        <p:tav tm="0">
                                          <p:val>
                                            <p:fltVal val="90"/>
                                          </p:val>
                                        </p:tav>
                                        <p:tav tm="100000">
                                          <p:val>
                                            <p:fltVal val="0"/>
                                          </p:val>
                                        </p:tav>
                                      </p:tavLst>
                                    </p:anim>
                                    <p:animEffect transition="in" filter="fade">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49" grpId="0" bldLvl="0" animBg="1"/>
      <p:bldP spid="5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2"/>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02 </a:t>
              </a:r>
              <a:r>
                <a:rPr kumimoji="1" lang="zh-CN" altLang="en-US" sz="2000" dirty="0">
                  <a:solidFill>
                    <a:schemeClr val="tx1">
                      <a:lumMod val="65000"/>
                      <a:lumOff val="35000"/>
                    </a:schemeClr>
                  </a:solidFill>
                  <a:cs typeface="+mn-ea"/>
                  <a:sym typeface="+mn-lt"/>
                </a:rPr>
                <a:t>自我评价</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99" name="24366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3966633" y="1611843"/>
            <a:ext cx="4258734" cy="4258731"/>
            <a:chOff x="4052888" y="1595438"/>
            <a:chExt cx="4086225" cy="4086225"/>
          </a:xfrm>
        </p:grpSpPr>
        <p:sp>
          <p:nvSpPr>
            <p:cNvPr id="100" name="îṧľíḋè"/>
            <p:cNvSpPr/>
            <p:nvPr/>
          </p:nvSpPr>
          <p:spPr>
            <a:xfrm>
              <a:off x="4052888" y="1595438"/>
              <a:ext cx="4086225" cy="4086225"/>
            </a:xfrm>
            <a:prstGeom prst="diamond">
              <a:avLst/>
            </a:prstGeom>
            <a:noFill/>
            <a:ln w="76200">
              <a:solidFill>
                <a:schemeClr val="bg1">
                  <a:lumMod val="9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nvGrpSpPr>
            <p:cNvPr id="101" name="i$1îḋe"/>
            <p:cNvGrpSpPr/>
            <p:nvPr/>
          </p:nvGrpSpPr>
          <p:grpSpPr>
            <a:xfrm>
              <a:off x="4602100" y="2220328"/>
              <a:ext cx="1260000" cy="1260000"/>
              <a:chOff x="4505325" y="2220328"/>
              <a:chExt cx="1260000" cy="1260000"/>
            </a:xfrm>
          </p:grpSpPr>
          <p:sp>
            <p:nvSpPr>
              <p:cNvPr id="117" name="ísľíḓè"/>
              <p:cNvSpPr/>
              <p:nvPr/>
            </p:nvSpPr>
            <p:spPr>
              <a:xfrm>
                <a:off x="4505325" y="2220328"/>
                <a:ext cx="1260000" cy="1260000"/>
              </a:xfrm>
              <a:prstGeom prst="roundRect">
                <a:avLst>
                  <a:gd name="adj" fmla="val 12758"/>
                </a:avLst>
              </a:prstGeom>
              <a:solidFill>
                <a:srgbClr val="0095FF"/>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nvGrpSpPr>
              <p:cNvPr id="118" name="ïsļide"/>
              <p:cNvGrpSpPr/>
              <p:nvPr/>
            </p:nvGrpSpPr>
            <p:grpSpPr>
              <a:xfrm>
                <a:off x="4823740" y="2538743"/>
                <a:ext cx="623170" cy="623170"/>
                <a:chOff x="4336007" y="1521982"/>
                <a:chExt cx="561758" cy="561758"/>
              </a:xfrm>
            </p:grpSpPr>
            <p:sp>
              <p:nvSpPr>
                <p:cNvPr id="119" name="ïṡḻïďê"/>
                <p:cNvSpPr/>
                <p:nvPr/>
              </p:nvSpPr>
              <p:spPr>
                <a:xfrm>
                  <a:off x="4336007" y="1521982"/>
                  <a:ext cx="561758" cy="561758"/>
                </a:xfrm>
                <a:prstGeom prst="ellipse">
                  <a:avLst/>
                </a:prstGeom>
                <a:solidFill>
                  <a:schemeClr val="bg1"/>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120" name="i$1îḋè"/>
                <p:cNvSpPr/>
                <p:nvPr/>
              </p:nvSpPr>
              <p:spPr>
                <a:xfrm>
                  <a:off x="4464227" y="1653010"/>
                  <a:ext cx="305319" cy="299702"/>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rgbClr val="0095F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grpSp>
        <p:grpSp>
          <p:nvGrpSpPr>
            <p:cNvPr id="102" name="işļïḑé"/>
            <p:cNvGrpSpPr/>
            <p:nvPr/>
          </p:nvGrpSpPr>
          <p:grpSpPr>
            <a:xfrm>
              <a:off x="6329900" y="2220328"/>
              <a:ext cx="1260000" cy="1260000"/>
              <a:chOff x="6446103" y="2220328"/>
              <a:chExt cx="1260000" cy="1260000"/>
            </a:xfrm>
          </p:grpSpPr>
          <p:sp>
            <p:nvSpPr>
              <p:cNvPr id="113" name="ïslîḑe"/>
              <p:cNvSpPr/>
              <p:nvPr/>
            </p:nvSpPr>
            <p:spPr>
              <a:xfrm>
                <a:off x="6446103" y="2220328"/>
                <a:ext cx="1260000" cy="1260000"/>
              </a:xfrm>
              <a:prstGeom prst="roundRect">
                <a:avLst>
                  <a:gd name="adj" fmla="val 12758"/>
                </a:avLst>
              </a:prstGeom>
              <a:solidFill>
                <a:srgbClr val="00A5D4"/>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nvGrpSpPr>
              <p:cNvPr id="114" name="iṩlîḓé"/>
              <p:cNvGrpSpPr/>
              <p:nvPr/>
            </p:nvGrpSpPr>
            <p:grpSpPr>
              <a:xfrm>
                <a:off x="6764518" y="2538743"/>
                <a:ext cx="623170" cy="623170"/>
                <a:chOff x="7294236" y="1521982"/>
                <a:chExt cx="561758" cy="561758"/>
              </a:xfrm>
            </p:grpSpPr>
            <p:sp>
              <p:nvSpPr>
                <p:cNvPr id="115" name="íSḷîďe"/>
                <p:cNvSpPr/>
                <p:nvPr/>
              </p:nvSpPr>
              <p:spPr>
                <a:xfrm>
                  <a:off x="7294236" y="1521982"/>
                  <a:ext cx="561758" cy="561758"/>
                </a:xfrm>
                <a:prstGeom prst="ellipse">
                  <a:avLst/>
                </a:prstGeom>
                <a:solidFill>
                  <a:schemeClr val="bg1"/>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116" name="iŝľíḓe"/>
                <p:cNvSpPr/>
                <p:nvPr/>
              </p:nvSpPr>
              <p:spPr>
                <a:xfrm>
                  <a:off x="7422456" y="1686898"/>
                  <a:ext cx="305319" cy="231926"/>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rgbClr val="0095F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grpSp>
        <p:grpSp>
          <p:nvGrpSpPr>
            <p:cNvPr id="103" name="î$ḻiḋè"/>
            <p:cNvGrpSpPr/>
            <p:nvPr/>
          </p:nvGrpSpPr>
          <p:grpSpPr>
            <a:xfrm>
              <a:off x="4602100" y="3733801"/>
              <a:ext cx="1260000" cy="1260000"/>
              <a:chOff x="4505325" y="3733801"/>
              <a:chExt cx="1260000" cy="1260000"/>
            </a:xfrm>
          </p:grpSpPr>
          <p:sp>
            <p:nvSpPr>
              <p:cNvPr id="109" name="íSḻïḑè"/>
              <p:cNvSpPr/>
              <p:nvPr/>
            </p:nvSpPr>
            <p:spPr>
              <a:xfrm>
                <a:off x="4505325" y="3733801"/>
                <a:ext cx="1260000" cy="1260000"/>
              </a:xfrm>
              <a:prstGeom prst="roundRect">
                <a:avLst>
                  <a:gd name="adj" fmla="val 12758"/>
                </a:avLst>
              </a:prstGeom>
              <a:solidFill>
                <a:srgbClr val="00A5D4"/>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nvGrpSpPr>
              <p:cNvPr id="110" name="ïśľiḋê"/>
              <p:cNvGrpSpPr/>
              <p:nvPr/>
            </p:nvGrpSpPr>
            <p:grpSpPr>
              <a:xfrm>
                <a:off x="4823740" y="4052216"/>
                <a:ext cx="623170" cy="623170"/>
                <a:chOff x="4336007" y="4030232"/>
                <a:chExt cx="561758" cy="561758"/>
              </a:xfrm>
            </p:grpSpPr>
            <p:sp>
              <p:nvSpPr>
                <p:cNvPr id="111" name="iṣḷîḍè"/>
                <p:cNvSpPr/>
                <p:nvPr/>
              </p:nvSpPr>
              <p:spPr>
                <a:xfrm>
                  <a:off x="4336007" y="4030232"/>
                  <a:ext cx="561758" cy="561758"/>
                </a:xfrm>
                <a:prstGeom prst="ellipse">
                  <a:avLst/>
                </a:prstGeom>
                <a:solidFill>
                  <a:schemeClr val="bg1"/>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112" name="ïşľiḍe"/>
                <p:cNvSpPr/>
                <p:nvPr/>
              </p:nvSpPr>
              <p:spPr>
                <a:xfrm>
                  <a:off x="4464227" y="4158684"/>
                  <a:ext cx="305319" cy="304854"/>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88862 h 440259"/>
                    <a:gd name="T27" fmla="*/ 88862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7" h="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rgbClr val="0095F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grpSp>
        <p:grpSp>
          <p:nvGrpSpPr>
            <p:cNvPr id="104" name="îśḷîḋé"/>
            <p:cNvGrpSpPr/>
            <p:nvPr/>
          </p:nvGrpSpPr>
          <p:grpSpPr>
            <a:xfrm>
              <a:off x="6329900" y="3733801"/>
              <a:ext cx="1260000" cy="1260000"/>
              <a:chOff x="6446103" y="3733801"/>
              <a:chExt cx="1260000" cy="1260000"/>
            </a:xfrm>
          </p:grpSpPr>
          <p:sp>
            <p:nvSpPr>
              <p:cNvPr id="105" name="ïṧľíďé"/>
              <p:cNvSpPr/>
              <p:nvPr/>
            </p:nvSpPr>
            <p:spPr>
              <a:xfrm>
                <a:off x="6446103" y="3733801"/>
                <a:ext cx="1260000" cy="1260000"/>
              </a:xfrm>
              <a:prstGeom prst="roundRect">
                <a:avLst>
                  <a:gd name="adj" fmla="val 12758"/>
                </a:avLst>
              </a:prstGeom>
              <a:solidFill>
                <a:srgbClr val="0095FF"/>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nvGrpSpPr>
              <p:cNvPr id="106" name="ïśḷíḍe"/>
              <p:cNvGrpSpPr/>
              <p:nvPr/>
            </p:nvGrpSpPr>
            <p:grpSpPr>
              <a:xfrm>
                <a:off x="6764518" y="4052216"/>
                <a:ext cx="623170" cy="623170"/>
                <a:chOff x="7294236" y="4030232"/>
                <a:chExt cx="561758" cy="561758"/>
              </a:xfrm>
            </p:grpSpPr>
            <p:sp>
              <p:nvSpPr>
                <p:cNvPr id="107" name="î$ľïḓè"/>
                <p:cNvSpPr/>
                <p:nvPr/>
              </p:nvSpPr>
              <p:spPr>
                <a:xfrm>
                  <a:off x="7294236" y="4030232"/>
                  <a:ext cx="561758" cy="561758"/>
                </a:xfrm>
                <a:prstGeom prst="ellipse">
                  <a:avLst/>
                </a:prstGeom>
                <a:solidFill>
                  <a:schemeClr val="bg1"/>
                </a:solidFill>
                <a:ln w="19050">
                  <a:solidFill>
                    <a:schemeClr val="bg1">
                      <a:lumMod val="8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108" name="íṣľïḋe"/>
                <p:cNvSpPr/>
                <p:nvPr/>
              </p:nvSpPr>
              <p:spPr>
                <a:xfrm>
                  <a:off x="7431618" y="4158452"/>
                  <a:ext cx="286995" cy="305319"/>
                </a:xfrm>
                <a:custGeom>
                  <a:avLst/>
                  <a:gdLst>
                    <a:gd name="connsiteX0" fmla="*/ 219384 w 570310"/>
                    <a:gd name="connsiteY0" fmla="*/ 310418 h 606722"/>
                    <a:gd name="connsiteX1" fmla="*/ 252581 w 570310"/>
                    <a:gd name="connsiteY1" fmla="*/ 343568 h 606722"/>
                    <a:gd name="connsiteX2" fmla="*/ 237985 w 570310"/>
                    <a:gd name="connsiteY2" fmla="*/ 519626 h 606722"/>
                    <a:gd name="connsiteX3" fmla="*/ 242613 w 570310"/>
                    <a:gd name="connsiteY3" fmla="*/ 536423 h 606722"/>
                    <a:gd name="connsiteX4" fmla="*/ 275810 w 570310"/>
                    <a:gd name="connsiteY4" fmla="*/ 583349 h 606722"/>
                    <a:gd name="connsiteX5" fmla="*/ 285155 w 570310"/>
                    <a:gd name="connsiteY5" fmla="*/ 588148 h 606722"/>
                    <a:gd name="connsiteX6" fmla="*/ 294500 w 570310"/>
                    <a:gd name="connsiteY6" fmla="*/ 583349 h 606722"/>
                    <a:gd name="connsiteX7" fmla="*/ 327697 w 570310"/>
                    <a:gd name="connsiteY7" fmla="*/ 536423 h 606722"/>
                    <a:gd name="connsiteX8" fmla="*/ 332325 w 570310"/>
                    <a:gd name="connsiteY8" fmla="*/ 519626 h 606722"/>
                    <a:gd name="connsiteX9" fmla="*/ 317818 w 570310"/>
                    <a:gd name="connsiteY9" fmla="*/ 343568 h 606722"/>
                    <a:gd name="connsiteX10" fmla="*/ 351015 w 570310"/>
                    <a:gd name="connsiteY10" fmla="*/ 310418 h 606722"/>
                    <a:gd name="connsiteX11" fmla="*/ 486828 w 570310"/>
                    <a:gd name="connsiteY11" fmla="*/ 386227 h 606722"/>
                    <a:gd name="connsiteX12" fmla="*/ 570310 w 570310"/>
                    <a:gd name="connsiteY12" fmla="*/ 587526 h 606722"/>
                    <a:gd name="connsiteX13" fmla="*/ 551175 w 570310"/>
                    <a:gd name="connsiteY13" fmla="*/ 606722 h 606722"/>
                    <a:gd name="connsiteX14" fmla="*/ 19224 w 570310"/>
                    <a:gd name="connsiteY14" fmla="*/ 606722 h 606722"/>
                    <a:gd name="connsiteX15" fmla="*/ 0 w 570310"/>
                    <a:gd name="connsiteY15" fmla="*/ 587526 h 606722"/>
                    <a:gd name="connsiteX16" fmla="*/ 83571 w 570310"/>
                    <a:gd name="connsiteY16" fmla="*/ 386227 h 606722"/>
                    <a:gd name="connsiteX17" fmla="*/ 219384 w 570310"/>
                    <a:gd name="connsiteY17" fmla="*/ 310418 h 606722"/>
                    <a:gd name="connsiteX18" fmla="*/ 128853 w 570310"/>
                    <a:gd name="connsiteY18" fmla="*/ 201676 h 606722"/>
                    <a:gd name="connsiteX19" fmla="*/ 441529 w 570310"/>
                    <a:gd name="connsiteY19" fmla="*/ 201676 h 606722"/>
                    <a:gd name="connsiteX20" fmla="*/ 441529 w 570310"/>
                    <a:gd name="connsiteY20" fmla="*/ 239945 h 606722"/>
                    <a:gd name="connsiteX21" fmla="*/ 426131 w 570310"/>
                    <a:gd name="connsiteY21" fmla="*/ 255306 h 606722"/>
                    <a:gd name="connsiteX22" fmla="*/ 144251 w 570310"/>
                    <a:gd name="connsiteY22" fmla="*/ 255306 h 606722"/>
                    <a:gd name="connsiteX23" fmla="*/ 128853 w 570310"/>
                    <a:gd name="connsiteY23" fmla="*/ 239945 h 606722"/>
                    <a:gd name="connsiteX24" fmla="*/ 282298 w 570310"/>
                    <a:gd name="connsiteY24" fmla="*/ 0 h 606722"/>
                    <a:gd name="connsiteX25" fmla="*/ 287639 w 570310"/>
                    <a:gd name="connsiteY25" fmla="*/ 2577 h 606722"/>
                    <a:gd name="connsiteX26" fmla="*/ 379225 w 570310"/>
                    <a:gd name="connsiteY26" fmla="*/ 115986 h 606722"/>
                    <a:gd name="connsiteX27" fmla="*/ 429068 w 570310"/>
                    <a:gd name="connsiteY27" fmla="*/ 49861 h 606722"/>
                    <a:gd name="connsiteX28" fmla="*/ 436812 w 570310"/>
                    <a:gd name="connsiteY28" fmla="*/ 47461 h 606722"/>
                    <a:gd name="connsiteX29" fmla="*/ 441529 w 570310"/>
                    <a:gd name="connsiteY29" fmla="*/ 53949 h 606722"/>
                    <a:gd name="connsiteX30" fmla="*/ 441529 w 570310"/>
                    <a:gd name="connsiteY30" fmla="*/ 163359 h 606722"/>
                    <a:gd name="connsiteX31" fmla="*/ 128853 w 570310"/>
                    <a:gd name="connsiteY31" fmla="*/ 163359 h 606722"/>
                    <a:gd name="connsiteX32" fmla="*/ 128853 w 570310"/>
                    <a:gd name="connsiteY32" fmla="*/ 60171 h 606722"/>
                    <a:gd name="connsiteX33" fmla="*/ 133570 w 570310"/>
                    <a:gd name="connsiteY33" fmla="*/ 53594 h 606722"/>
                    <a:gd name="connsiteX34" fmla="*/ 141314 w 570310"/>
                    <a:gd name="connsiteY34" fmla="*/ 56082 h 606722"/>
                    <a:gd name="connsiteX35" fmla="*/ 185282 w 570310"/>
                    <a:gd name="connsiteY35" fmla="*/ 115986 h 606722"/>
                    <a:gd name="connsiteX36" fmla="*/ 276869 w 570310"/>
                    <a:gd name="connsiteY36" fmla="*/ 2577 h 606722"/>
                    <a:gd name="connsiteX37" fmla="*/ 282298 w 570310"/>
                    <a:gd name="connsiteY3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70310" h="606722">
                      <a:moveTo>
                        <a:pt x="219384" y="310418"/>
                      </a:moveTo>
                      <a:lnTo>
                        <a:pt x="252581" y="343568"/>
                      </a:lnTo>
                      <a:lnTo>
                        <a:pt x="237985" y="519626"/>
                      </a:lnTo>
                      <a:cubicBezTo>
                        <a:pt x="237540" y="525581"/>
                        <a:pt x="239142" y="531535"/>
                        <a:pt x="242613" y="536423"/>
                      </a:cubicBezTo>
                      <a:lnTo>
                        <a:pt x="275810" y="583349"/>
                      </a:lnTo>
                      <a:cubicBezTo>
                        <a:pt x="277946" y="586370"/>
                        <a:pt x="281506" y="588148"/>
                        <a:pt x="285155" y="588148"/>
                      </a:cubicBezTo>
                      <a:cubicBezTo>
                        <a:pt x="288893" y="588148"/>
                        <a:pt x="292364" y="586370"/>
                        <a:pt x="294500" y="583349"/>
                      </a:cubicBezTo>
                      <a:lnTo>
                        <a:pt x="327697" y="536423"/>
                      </a:lnTo>
                      <a:cubicBezTo>
                        <a:pt x="331168" y="531535"/>
                        <a:pt x="332859" y="525581"/>
                        <a:pt x="332325" y="519626"/>
                      </a:cubicBezTo>
                      <a:lnTo>
                        <a:pt x="317818" y="343568"/>
                      </a:lnTo>
                      <a:lnTo>
                        <a:pt x="351015" y="310418"/>
                      </a:lnTo>
                      <a:cubicBezTo>
                        <a:pt x="402012" y="322327"/>
                        <a:pt x="448825" y="348278"/>
                        <a:pt x="486828" y="386227"/>
                      </a:cubicBezTo>
                      <a:cubicBezTo>
                        <a:pt x="540673" y="439996"/>
                        <a:pt x="570310" y="511450"/>
                        <a:pt x="570310" y="587526"/>
                      </a:cubicBezTo>
                      <a:cubicBezTo>
                        <a:pt x="570310" y="598102"/>
                        <a:pt x="561766" y="606722"/>
                        <a:pt x="551175" y="606722"/>
                      </a:cubicBezTo>
                      <a:lnTo>
                        <a:pt x="19224" y="606722"/>
                      </a:lnTo>
                      <a:cubicBezTo>
                        <a:pt x="8633" y="606722"/>
                        <a:pt x="0" y="598102"/>
                        <a:pt x="0" y="587526"/>
                      </a:cubicBezTo>
                      <a:cubicBezTo>
                        <a:pt x="0" y="511450"/>
                        <a:pt x="29726" y="439996"/>
                        <a:pt x="83571" y="386227"/>
                      </a:cubicBezTo>
                      <a:cubicBezTo>
                        <a:pt x="121485" y="348278"/>
                        <a:pt x="168298" y="322327"/>
                        <a:pt x="219384" y="310418"/>
                      </a:cubicBezTo>
                      <a:close/>
                      <a:moveTo>
                        <a:pt x="128853" y="201676"/>
                      </a:moveTo>
                      <a:lnTo>
                        <a:pt x="441529" y="201676"/>
                      </a:lnTo>
                      <a:lnTo>
                        <a:pt x="441529" y="239945"/>
                      </a:lnTo>
                      <a:cubicBezTo>
                        <a:pt x="441529" y="248381"/>
                        <a:pt x="434587" y="255306"/>
                        <a:pt x="426131" y="255306"/>
                      </a:cubicBezTo>
                      <a:lnTo>
                        <a:pt x="144251" y="255306"/>
                      </a:lnTo>
                      <a:cubicBezTo>
                        <a:pt x="135706" y="255306"/>
                        <a:pt x="128853" y="248381"/>
                        <a:pt x="128853" y="239945"/>
                      </a:cubicBezTo>
                      <a:close/>
                      <a:moveTo>
                        <a:pt x="282298" y="0"/>
                      </a:moveTo>
                      <a:cubicBezTo>
                        <a:pt x="284345" y="0"/>
                        <a:pt x="286304" y="977"/>
                        <a:pt x="287639" y="2577"/>
                      </a:cubicBezTo>
                      <a:lnTo>
                        <a:pt x="379225" y="115986"/>
                      </a:lnTo>
                      <a:lnTo>
                        <a:pt x="429068" y="49861"/>
                      </a:lnTo>
                      <a:cubicBezTo>
                        <a:pt x="430848" y="47461"/>
                        <a:pt x="433964" y="46483"/>
                        <a:pt x="436812" y="47461"/>
                      </a:cubicBezTo>
                      <a:cubicBezTo>
                        <a:pt x="439571" y="48350"/>
                        <a:pt x="441529" y="51016"/>
                        <a:pt x="441529" y="53949"/>
                      </a:cubicBezTo>
                      <a:lnTo>
                        <a:pt x="441529" y="163359"/>
                      </a:lnTo>
                      <a:lnTo>
                        <a:pt x="128853" y="163359"/>
                      </a:lnTo>
                      <a:lnTo>
                        <a:pt x="128853" y="60171"/>
                      </a:lnTo>
                      <a:cubicBezTo>
                        <a:pt x="128853" y="57149"/>
                        <a:pt x="130722" y="54571"/>
                        <a:pt x="133570" y="53594"/>
                      </a:cubicBezTo>
                      <a:cubicBezTo>
                        <a:pt x="136418" y="52705"/>
                        <a:pt x="139534" y="53682"/>
                        <a:pt x="141314" y="56082"/>
                      </a:cubicBezTo>
                      <a:lnTo>
                        <a:pt x="185282" y="115986"/>
                      </a:lnTo>
                      <a:lnTo>
                        <a:pt x="276869" y="2577"/>
                      </a:lnTo>
                      <a:cubicBezTo>
                        <a:pt x="278204" y="977"/>
                        <a:pt x="280162" y="0"/>
                        <a:pt x="282298" y="0"/>
                      </a:cubicBezTo>
                      <a:close/>
                    </a:path>
                  </a:pathLst>
                </a:custGeom>
                <a:solidFill>
                  <a:srgbClr val="0095F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grpSp>
        </p:grpSp>
      </p:grpSp>
      <p:grpSp>
        <p:nvGrpSpPr>
          <p:cNvPr id="4" name="组合 3"/>
          <p:cNvGrpSpPr/>
          <p:nvPr/>
        </p:nvGrpSpPr>
        <p:grpSpPr>
          <a:xfrm>
            <a:off x="1253490" y="1428750"/>
            <a:ext cx="2200275" cy="2125980"/>
            <a:chOff x="1954" y="2210"/>
            <a:chExt cx="3465" cy="3348"/>
          </a:xfrm>
        </p:grpSpPr>
        <p:sp>
          <p:nvSpPr>
            <p:cNvPr id="897" name="任意多边形: 形状 896"/>
            <p:cNvSpPr/>
            <p:nvPr/>
          </p:nvSpPr>
          <p:spPr>
            <a:xfrm>
              <a:off x="2596" y="3415"/>
              <a:ext cx="1964" cy="120"/>
            </a:xfrm>
            <a:custGeom>
              <a:avLst/>
              <a:gdLst>
                <a:gd name="connsiteX0" fmla="*/ 1126711 w 1126711"/>
                <a:gd name="connsiteY0" fmla="*/ 32148 h 79604"/>
                <a:gd name="connsiteX1" fmla="*/ 1126711 w 1126711"/>
                <a:gd name="connsiteY1" fmla="*/ 47456 h 79604"/>
                <a:gd name="connsiteX2" fmla="*/ 601627 w 1126711"/>
                <a:gd name="connsiteY2" fmla="*/ 47456 h 79604"/>
                <a:gd name="connsiteX3" fmla="*/ 561825 w 1126711"/>
                <a:gd name="connsiteY3" fmla="*/ 79605 h 79604"/>
                <a:gd name="connsiteX4" fmla="*/ 522023 w 1126711"/>
                <a:gd name="connsiteY4" fmla="*/ 47456 h 79604"/>
                <a:gd name="connsiteX5" fmla="*/ 0 w 1126711"/>
                <a:gd name="connsiteY5" fmla="*/ 47456 h 79604"/>
                <a:gd name="connsiteX6" fmla="*/ 0 w 1126711"/>
                <a:gd name="connsiteY6" fmla="*/ 32148 h 79604"/>
                <a:gd name="connsiteX7" fmla="*/ 523553 w 1126711"/>
                <a:gd name="connsiteY7" fmla="*/ 32148 h 79604"/>
                <a:gd name="connsiteX8" fmla="*/ 563356 w 1126711"/>
                <a:gd name="connsiteY8" fmla="*/ 0 h 79604"/>
                <a:gd name="connsiteX9" fmla="*/ 603158 w 1126711"/>
                <a:gd name="connsiteY9" fmla="*/ 32148 h 79604"/>
                <a:gd name="connsiteX10" fmla="*/ 1126711 w 1126711"/>
                <a:gd name="connsiteY10" fmla="*/ 32148 h 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6711" h="79604">
                  <a:moveTo>
                    <a:pt x="1126711" y="32148"/>
                  </a:moveTo>
                  <a:lnTo>
                    <a:pt x="1126711" y="47456"/>
                  </a:lnTo>
                  <a:lnTo>
                    <a:pt x="601627" y="47456"/>
                  </a:lnTo>
                  <a:cubicBezTo>
                    <a:pt x="598565" y="65827"/>
                    <a:pt x="581726" y="79605"/>
                    <a:pt x="561825" y="79605"/>
                  </a:cubicBezTo>
                  <a:cubicBezTo>
                    <a:pt x="541924" y="79605"/>
                    <a:pt x="526615" y="65827"/>
                    <a:pt x="522023" y="47456"/>
                  </a:cubicBezTo>
                  <a:lnTo>
                    <a:pt x="0" y="47456"/>
                  </a:lnTo>
                  <a:lnTo>
                    <a:pt x="0" y="32148"/>
                  </a:lnTo>
                  <a:lnTo>
                    <a:pt x="523553" y="32148"/>
                  </a:lnTo>
                  <a:cubicBezTo>
                    <a:pt x="526615" y="13778"/>
                    <a:pt x="543455" y="0"/>
                    <a:pt x="563356" y="0"/>
                  </a:cubicBezTo>
                  <a:cubicBezTo>
                    <a:pt x="583257" y="0"/>
                    <a:pt x="598565" y="13778"/>
                    <a:pt x="603158" y="32148"/>
                  </a:cubicBezTo>
                  <a:lnTo>
                    <a:pt x="1126711" y="32148"/>
                  </a:lnTo>
                  <a:close/>
                </a:path>
              </a:pathLst>
            </a:custGeom>
            <a:solidFill>
              <a:srgbClr val="00A6E8"/>
            </a:solidFill>
            <a:ln w="15304" cap="flat">
              <a:solidFill>
                <a:srgbClr val="00A6E8"/>
              </a:solidFill>
              <a:prstDash val="solid"/>
              <a:miter/>
            </a:ln>
          </p:spPr>
          <p:txBody>
            <a:bodyPr rtlCol="0" anchor="ctr"/>
            <a:lstStyle/>
            <a:p>
              <a:endParaRPr lang="zh-CN" altLang="en-US">
                <a:cs typeface="+mn-ea"/>
                <a:sym typeface="+mn-lt"/>
              </a:endParaRPr>
            </a:p>
          </p:txBody>
        </p:sp>
        <p:sp>
          <p:nvSpPr>
            <p:cNvPr id="898" name="文本框 23"/>
            <p:cNvSpPr txBox="1"/>
            <p:nvPr/>
          </p:nvSpPr>
          <p:spPr>
            <a:xfrm>
              <a:off x="2244" y="2807"/>
              <a:ext cx="2818" cy="5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dirty="0">
                  <a:solidFill>
                    <a:schemeClr val="tx1">
                      <a:lumMod val="65000"/>
                      <a:lumOff val="35000"/>
                    </a:schemeClr>
                  </a:solidFill>
                  <a:cs typeface="+mn-ea"/>
                  <a:sym typeface="+mn-lt"/>
                </a:rPr>
                <a:t>自我评价</a:t>
              </a:r>
            </a:p>
          </p:txBody>
        </p:sp>
        <p:sp>
          <p:nvSpPr>
            <p:cNvPr id="899" name="文本框 24"/>
            <p:cNvSpPr txBox="1"/>
            <p:nvPr/>
          </p:nvSpPr>
          <p:spPr>
            <a:xfrm>
              <a:off x="1954" y="3597"/>
              <a:ext cx="3465" cy="19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a:lnSpc>
                  <a:spcPct val="150000"/>
                </a:lnSpc>
              </a:pPr>
              <a:r>
                <a:rPr lang="zh-CN" altLang="en-US" sz="1000" dirty="0">
                  <a:solidFill>
                    <a:schemeClr val="tx1">
                      <a:lumMod val="50000"/>
                      <a:lumOff val="50000"/>
                    </a:schemeClr>
                  </a:solidFill>
                  <a:latin typeface="+mn-lt"/>
                  <a:ea typeface="+mn-ea"/>
                  <a:cs typeface="+mn-ea"/>
                  <a:sym typeface="+mn-lt"/>
                </a:rPr>
                <a:t>唯物主义者和实干实们最注重的就是客观务实，这是一种一切从实际出发的工作理念，也是干实事的基本要求。唯物主义者和实干实们最注重的</a:t>
              </a:r>
            </a:p>
          </p:txBody>
        </p:sp>
        <p:sp>
          <p:nvSpPr>
            <p:cNvPr id="3" name="文本框 2"/>
            <p:cNvSpPr txBox="1"/>
            <p:nvPr/>
          </p:nvSpPr>
          <p:spPr>
            <a:xfrm>
              <a:off x="3262" y="2210"/>
              <a:ext cx="871" cy="727"/>
            </a:xfrm>
            <a:prstGeom prst="rect">
              <a:avLst/>
            </a:prstGeom>
            <a:noFill/>
          </p:spPr>
          <p:txBody>
            <a:bodyPr wrap="none" rtlCol="0" anchor="t">
              <a:spAutoFit/>
            </a:bodyPr>
            <a:lstStyle/>
            <a:p>
              <a:r>
                <a:rPr lang="en-US" altLang="zh-CN" sz="2400" dirty="0">
                  <a:solidFill>
                    <a:schemeClr val="accent5">
                      <a:lumMod val="20000"/>
                      <a:lumOff val="80000"/>
                    </a:schemeClr>
                  </a:solidFill>
                  <a:cs typeface="+mn-ea"/>
                  <a:sym typeface="+mn-lt"/>
                </a:rPr>
                <a:t>01</a:t>
              </a:r>
            </a:p>
          </p:txBody>
        </p:sp>
      </p:grpSp>
      <p:grpSp>
        <p:nvGrpSpPr>
          <p:cNvPr id="5" name="组合 4"/>
          <p:cNvGrpSpPr/>
          <p:nvPr/>
        </p:nvGrpSpPr>
        <p:grpSpPr>
          <a:xfrm>
            <a:off x="8606790" y="1428750"/>
            <a:ext cx="2200275" cy="2125980"/>
            <a:chOff x="1954" y="2210"/>
            <a:chExt cx="3465" cy="3348"/>
          </a:xfrm>
        </p:grpSpPr>
        <p:sp>
          <p:nvSpPr>
            <p:cNvPr id="6" name="任意多边形: 形状 896"/>
            <p:cNvSpPr/>
            <p:nvPr/>
          </p:nvSpPr>
          <p:spPr>
            <a:xfrm>
              <a:off x="2596" y="3415"/>
              <a:ext cx="1964" cy="120"/>
            </a:xfrm>
            <a:custGeom>
              <a:avLst/>
              <a:gdLst>
                <a:gd name="connsiteX0" fmla="*/ 1126711 w 1126711"/>
                <a:gd name="connsiteY0" fmla="*/ 32148 h 79604"/>
                <a:gd name="connsiteX1" fmla="*/ 1126711 w 1126711"/>
                <a:gd name="connsiteY1" fmla="*/ 47456 h 79604"/>
                <a:gd name="connsiteX2" fmla="*/ 601627 w 1126711"/>
                <a:gd name="connsiteY2" fmla="*/ 47456 h 79604"/>
                <a:gd name="connsiteX3" fmla="*/ 561825 w 1126711"/>
                <a:gd name="connsiteY3" fmla="*/ 79605 h 79604"/>
                <a:gd name="connsiteX4" fmla="*/ 522023 w 1126711"/>
                <a:gd name="connsiteY4" fmla="*/ 47456 h 79604"/>
                <a:gd name="connsiteX5" fmla="*/ 0 w 1126711"/>
                <a:gd name="connsiteY5" fmla="*/ 47456 h 79604"/>
                <a:gd name="connsiteX6" fmla="*/ 0 w 1126711"/>
                <a:gd name="connsiteY6" fmla="*/ 32148 h 79604"/>
                <a:gd name="connsiteX7" fmla="*/ 523553 w 1126711"/>
                <a:gd name="connsiteY7" fmla="*/ 32148 h 79604"/>
                <a:gd name="connsiteX8" fmla="*/ 563356 w 1126711"/>
                <a:gd name="connsiteY8" fmla="*/ 0 h 79604"/>
                <a:gd name="connsiteX9" fmla="*/ 603158 w 1126711"/>
                <a:gd name="connsiteY9" fmla="*/ 32148 h 79604"/>
                <a:gd name="connsiteX10" fmla="*/ 1126711 w 1126711"/>
                <a:gd name="connsiteY10" fmla="*/ 32148 h 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6711" h="79604">
                  <a:moveTo>
                    <a:pt x="1126711" y="32148"/>
                  </a:moveTo>
                  <a:lnTo>
                    <a:pt x="1126711" y="47456"/>
                  </a:lnTo>
                  <a:lnTo>
                    <a:pt x="601627" y="47456"/>
                  </a:lnTo>
                  <a:cubicBezTo>
                    <a:pt x="598565" y="65827"/>
                    <a:pt x="581726" y="79605"/>
                    <a:pt x="561825" y="79605"/>
                  </a:cubicBezTo>
                  <a:cubicBezTo>
                    <a:pt x="541924" y="79605"/>
                    <a:pt x="526615" y="65827"/>
                    <a:pt x="522023" y="47456"/>
                  </a:cubicBezTo>
                  <a:lnTo>
                    <a:pt x="0" y="47456"/>
                  </a:lnTo>
                  <a:lnTo>
                    <a:pt x="0" y="32148"/>
                  </a:lnTo>
                  <a:lnTo>
                    <a:pt x="523553" y="32148"/>
                  </a:lnTo>
                  <a:cubicBezTo>
                    <a:pt x="526615" y="13778"/>
                    <a:pt x="543455" y="0"/>
                    <a:pt x="563356" y="0"/>
                  </a:cubicBezTo>
                  <a:cubicBezTo>
                    <a:pt x="583257" y="0"/>
                    <a:pt x="598565" y="13778"/>
                    <a:pt x="603158" y="32148"/>
                  </a:cubicBezTo>
                  <a:lnTo>
                    <a:pt x="1126711" y="32148"/>
                  </a:lnTo>
                  <a:close/>
                </a:path>
              </a:pathLst>
            </a:custGeom>
            <a:solidFill>
              <a:srgbClr val="00A6E8"/>
            </a:solidFill>
            <a:ln w="15304" cap="flat">
              <a:solidFill>
                <a:srgbClr val="00A6E8"/>
              </a:solidFill>
              <a:prstDash val="solid"/>
              <a:miter/>
            </a:ln>
          </p:spPr>
          <p:txBody>
            <a:bodyPr rtlCol="0" anchor="ctr"/>
            <a:lstStyle/>
            <a:p>
              <a:endParaRPr lang="zh-CN" altLang="en-US">
                <a:cs typeface="+mn-ea"/>
                <a:sym typeface="+mn-lt"/>
              </a:endParaRPr>
            </a:p>
          </p:txBody>
        </p:sp>
        <p:sp>
          <p:nvSpPr>
            <p:cNvPr id="7" name="文本框 23"/>
            <p:cNvSpPr txBox="1"/>
            <p:nvPr/>
          </p:nvSpPr>
          <p:spPr>
            <a:xfrm>
              <a:off x="2244" y="2807"/>
              <a:ext cx="2818" cy="5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dirty="0">
                  <a:solidFill>
                    <a:schemeClr val="tx1">
                      <a:lumMod val="65000"/>
                      <a:lumOff val="35000"/>
                    </a:schemeClr>
                  </a:solidFill>
                  <a:cs typeface="+mn-ea"/>
                  <a:sym typeface="+mn-lt"/>
                </a:rPr>
                <a:t>自我评价</a:t>
              </a:r>
            </a:p>
          </p:txBody>
        </p:sp>
        <p:sp>
          <p:nvSpPr>
            <p:cNvPr id="8" name="文本框 24"/>
            <p:cNvSpPr txBox="1"/>
            <p:nvPr/>
          </p:nvSpPr>
          <p:spPr>
            <a:xfrm>
              <a:off x="1954" y="3597"/>
              <a:ext cx="3465" cy="19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a:lnSpc>
                  <a:spcPct val="150000"/>
                </a:lnSpc>
              </a:pPr>
              <a:r>
                <a:rPr lang="zh-CN" altLang="en-US" sz="1000" dirty="0">
                  <a:solidFill>
                    <a:schemeClr val="tx1">
                      <a:lumMod val="50000"/>
                      <a:lumOff val="50000"/>
                    </a:schemeClr>
                  </a:solidFill>
                  <a:latin typeface="+mn-lt"/>
                  <a:ea typeface="+mn-ea"/>
                  <a:cs typeface="+mn-ea"/>
                  <a:sym typeface="+mn-lt"/>
                </a:rPr>
                <a:t>唯物主义者和实干实们最注重的就是客观务实，这是一种一切从实际出发的工作理念，也是干实事的基本要求。唯物主义者和实干实们最注重的</a:t>
              </a:r>
            </a:p>
          </p:txBody>
        </p:sp>
        <p:sp>
          <p:nvSpPr>
            <p:cNvPr id="9" name="文本框 8"/>
            <p:cNvSpPr txBox="1"/>
            <p:nvPr/>
          </p:nvSpPr>
          <p:spPr>
            <a:xfrm>
              <a:off x="3262" y="2210"/>
              <a:ext cx="871" cy="727"/>
            </a:xfrm>
            <a:prstGeom prst="rect">
              <a:avLst/>
            </a:prstGeom>
            <a:noFill/>
          </p:spPr>
          <p:txBody>
            <a:bodyPr wrap="none" rtlCol="0" anchor="t">
              <a:spAutoFit/>
            </a:bodyPr>
            <a:lstStyle/>
            <a:p>
              <a:r>
                <a:rPr lang="en-US" altLang="zh-CN" sz="2400" dirty="0">
                  <a:solidFill>
                    <a:schemeClr val="accent5">
                      <a:lumMod val="20000"/>
                      <a:lumOff val="80000"/>
                    </a:schemeClr>
                  </a:solidFill>
                  <a:cs typeface="+mn-ea"/>
                  <a:sym typeface="+mn-lt"/>
                </a:rPr>
                <a:t>02</a:t>
              </a:r>
            </a:p>
          </p:txBody>
        </p:sp>
      </p:grpSp>
      <p:grpSp>
        <p:nvGrpSpPr>
          <p:cNvPr id="10" name="组合 9"/>
          <p:cNvGrpSpPr/>
          <p:nvPr/>
        </p:nvGrpSpPr>
        <p:grpSpPr>
          <a:xfrm>
            <a:off x="1253490" y="3765550"/>
            <a:ext cx="2200275" cy="2125980"/>
            <a:chOff x="1954" y="2210"/>
            <a:chExt cx="3465" cy="3348"/>
          </a:xfrm>
        </p:grpSpPr>
        <p:sp>
          <p:nvSpPr>
            <p:cNvPr id="12" name="任意多边形: 形状 896"/>
            <p:cNvSpPr/>
            <p:nvPr/>
          </p:nvSpPr>
          <p:spPr>
            <a:xfrm>
              <a:off x="2596" y="3415"/>
              <a:ext cx="1964" cy="120"/>
            </a:xfrm>
            <a:custGeom>
              <a:avLst/>
              <a:gdLst>
                <a:gd name="connsiteX0" fmla="*/ 1126711 w 1126711"/>
                <a:gd name="connsiteY0" fmla="*/ 32148 h 79604"/>
                <a:gd name="connsiteX1" fmla="*/ 1126711 w 1126711"/>
                <a:gd name="connsiteY1" fmla="*/ 47456 h 79604"/>
                <a:gd name="connsiteX2" fmla="*/ 601627 w 1126711"/>
                <a:gd name="connsiteY2" fmla="*/ 47456 h 79604"/>
                <a:gd name="connsiteX3" fmla="*/ 561825 w 1126711"/>
                <a:gd name="connsiteY3" fmla="*/ 79605 h 79604"/>
                <a:gd name="connsiteX4" fmla="*/ 522023 w 1126711"/>
                <a:gd name="connsiteY4" fmla="*/ 47456 h 79604"/>
                <a:gd name="connsiteX5" fmla="*/ 0 w 1126711"/>
                <a:gd name="connsiteY5" fmla="*/ 47456 h 79604"/>
                <a:gd name="connsiteX6" fmla="*/ 0 w 1126711"/>
                <a:gd name="connsiteY6" fmla="*/ 32148 h 79604"/>
                <a:gd name="connsiteX7" fmla="*/ 523553 w 1126711"/>
                <a:gd name="connsiteY7" fmla="*/ 32148 h 79604"/>
                <a:gd name="connsiteX8" fmla="*/ 563356 w 1126711"/>
                <a:gd name="connsiteY8" fmla="*/ 0 h 79604"/>
                <a:gd name="connsiteX9" fmla="*/ 603158 w 1126711"/>
                <a:gd name="connsiteY9" fmla="*/ 32148 h 79604"/>
                <a:gd name="connsiteX10" fmla="*/ 1126711 w 1126711"/>
                <a:gd name="connsiteY10" fmla="*/ 32148 h 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6711" h="79604">
                  <a:moveTo>
                    <a:pt x="1126711" y="32148"/>
                  </a:moveTo>
                  <a:lnTo>
                    <a:pt x="1126711" y="47456"/>
                  </a:lnTo>
                  <a:lnTo>
                    <a:pt x="601627" y="47456"/>
                  </a:lnTo>
                  <a:cubicBezTo>
                    <a:pt x="598565" y="65827"/>
                    <a:pt x="581726" y="79605"/>
                    <a:pt x="561825" y="79605"/>
                  </a:cubicBezTo>
                  <a:cubicBezTo>
                    <a:pt x="541924" y="79605"/>
                    <a:pt x="526615" y="65827"/>
                    <a:pt x="522023" y="47456"/>
                  </a:cubicBezTo>
                  <a:lnTo>
                    <a:pt x="0" y="47456"/>
                  </a:lnTo>
                  <a:lnTo>
                    <a:pt x="0" y="32148"/>
                  </a:lnTo>
                  <a:lnTo>
                    <a:pt x="523553" y="32148"/>
                  </a:lnTo>
                  <a:cubicBezTo>
                    <a:pt x="526615" y="13778"/>
                    <a:pt x="543455" y="0"/>
                    <a:pt x="563356" y="0"/>
                  </a:cubicBezTo>
                  <a:cubicBezTo>
                    <a:pt x="583257" y="0"/>
                    <a:pt x="598565" y="13778"/>
                    <a:pt x="603158" y="32148"/>
                  </a:cubicBezTo>
                  <a:lnTo>
                    <a:pt x="1126711" y="32148"/>
                  </a:lnTo>
                  <a:close/>
                </a:path>
              </a:pathLst>
            </a:custGeom>
            <a:solidFill>
              <a:srgbClr val="00A6E8"/>
            </a:solidFill>
            <a:ln w="15304" cap="flat">
              <a:solidFill>
                <a:srgbClr val="00A6E8"/>
              </a:solidFill>
              <a:prstDash val="solid"/>
              <a:miter/>
            </a:ln>
          </p:spPr>
          <p:txBody>
            <a:bodyPr rtlCol="0" anchor="ctr"/>
            <a:lstStyle/>
            <a:p>
              <a:endParaRPr lang="zh-CN" altLang="en-US">
                <a:cs typeface="+mn-ea"/>
                <a:sym typeface="+mn-lt"/>
              </a:endParaRPr>
            </a:p>
          </p:txBody>
        </p:sp>
        <p:sp>
          <p:nvSpPr>
            <p:cNvPr id="13" name="文本框 23"/>
            <p:cNvSpPr txBox="1"/>
            <p:nvPr/>
          </p:nvSpPr>
          <p:spPr>
            <a:xfrm>
              <a:off x="2244" y="2807"/>
              <a:ext cx="2818" cy="5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dirty="0">
                  <a:solidFill>
                    <a:schemeClr val="tx1">
                      <a:lumMod val="65000"/>
                      <a:lumOff val="35000"/>
                    </a:schemeClr>
                  </a:solidFill>
                  <a:cs typeface="+mn-ea"/>
                  <a:sym typeface="+mn-lt"/>
                </a:rPr>
                <a:t>自我评价</a:t>
              </a:r>
            </a:p>
          </p:txBody>
        </p:sp>
        <p:sp>
          <p:nvSpPr>
            <p:cNvPr id="15" name="文本框 24"/>
            <p:cNvSpPr txBox="1"/>
            <p:nvPr/>
          </p:nvSpPr>
          <p:spPr>
            <a:xfrm>
              <a:off x="1954" y="3597"/>
              <a:ext cx="3465" cy="19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a:lnSpc>
                  <a:spcPct val="150000"/>
                </a:lnSpc>
              </a:pPr>
              <a:r>
                <a:rPr lang="zh-CN" altLang="en-US" sz="1000" dirty="0">
                  <a:solidFill>
                    <a:schemeClr val="tx1">
                      <a:lumMod val="50000"/>
                      <a:lumOff val="50000"/>
                    </a:schemeClr>
                  </a:solidFill>
                  <a:latin typeface="+mn-lt"/>
                  <a:ea typeface="+mn-ea"/>
                  <a:cs typeface="+mn-ea"/>
                  <a:sym typeface="+mn-lt"/>
                </a:rPr>
                <a:t>唯物主义者和实干实们最注重的就是客观务实，这是一种一切从实际出发的工作理念，也是干实事的基本要求。唯物主义者和实干实们最注重的</a:t>
              </a:r>
            </a:p>
          </p:txBody>
        </p:sp>
        <p:sp>
          <p:nvSpPr>
            <p:cNvPr id="16" name="文本框 15"/>
            <p:cNvSpPr txBox="1"/>
            <p:nvPr/>
          </p:nvSpPr>
          <p:spPr>
            <a:xfrm>
              <a:off x="3262" y="2210"/>
              <a:ext cx="871" cy="727"/>
            </a:xfrm>
            <a:prstGeom prst="rect">
              <a:avLst/>
            </a:prstGeom>
            <a:noFill/>
          </p:spPr>
          <p:txBody>
            <a:bodyPr wrap="none" rtlCol="0" anchor="t">
              <a:spAutoFit/>
            </a:bodyPr>
            <a:lstStyle/>
            <a:p>
              <a:r>
                <a:rPr lang="en-US" altLang="zh-CN" sz="2400" dirty="0">
                  <a:solidFill>
                    <a:schemeClr val="accent5">
                      <a:lumMod val="20000"/>
                      <a:lumOff val="80000"/>
                    </a:schemeClr>
                  </a:solidFill>
                  <a:cs typeface="+mn-ea"/>
                  <a:sym typeface="+mn-lt"/>
                </a:rPr>
                <a:t>03</a:t>
              </a:r>
            </a:p>
          </p:txBody>
        </p:sp>
      </p:grpSp>
      <p:grpSp>
        <p:nvGrpSpPr>
          <p:cNvPr id="17" name="组合 16"/>
          <p:cNvGrpSpPr/>
          <p:nvPr/>
        </p:nvGrpSpPr>
        <p:grpSpPr>
          <a:xfrm>
            <a:off x="8606790" y="3765550"/>
            <a:ext cx="2200275" cy="2125980"/>
            <a:chOff x="1954" y="2210"/>
            <a:chExt cx="3465" cy="3348"/>
          </a:xfrm>
        </p:grpSpPr>
        <p:sp>
          <p:nvSpPr>
            <p:cNvPr id="18" name="任意多边形: 形状 896"/>
            <p:cNvSpPr/>
            <p:nvPr/>
          </p:nvSpPr>
          <p:spPr>
            <a:xfrm>
              <a:off x="2596" y="3415"/>
              <a:ext cx="1964" cy="120"/>
            </a:xfrm>
            <a:custGeom>
              <a:avLst/>
              <a:gdLst>
                <a:gd name="connsiteX0" fmla="*/ 1126711 w 1126711"/>
                <a:gd name="connsiteY0" fmla="*/ 32148 h 79604"/>
                <a:gd name="connsiteX1" fmla="*/ 1126711 w 1126711"/>
                <a:gd name="connsiteY1" fmla="*/ 47456 h 79604"/>
                <a:gd name="connsiteX2" fmla="*/ 601627 w 1126711"/>
                <a:gd name="connsiteY2" fmla="*/ 47456 h 79604"/>
                <a:gd name="connsiteX3" fmla="*/ 561825 w 1126711"/>
                <a:gd name="connsiteY3" fmla="*/ 79605 h 79604"/>
                <a:gd name="connsiteX4" fmla="*/ 522023 w 1126711"/>
                <a:gd name="connsiteY4" fmla="*/ 47456 h 79604"/>
                <a:gd name="connsiteX5" fmla="*/ 0 w 1126711"/>
                <a:gd name="connsiteY5" fmla="*/ 47456 h 79604"/>
                <a:gd name="connsiteX6" fmla="*/ 0 w 1126711"/>
                <a:gd name="connsiteY6" fmla="*/ 32148 h 79604"/>
                <a:gd name="connsiteX7" fmla="*/ 523553 w 1126711"/>
                <a:gd name="connsiteY7" fmla="*/ 32148 h 79604"/>
                <a:gd name="connsiteX8" fmla="*/ 563356 w 1126711"/>
                <a:gd name="connsiteY8" fmla="*/ 0 h 79604"/>
                <a:gd name="connsiteX9" fmla="*/ 603158 w 1126711"/>
                <a:gd name="connsiteY9" fmla="*/ 32148 h 79604"/>
                <a:gd name="connsiteX10" fmla="*/ 1126711 w 1126711"/>
                <a:gd name="connsiteY10" fmla="*/ 32148 h 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6711" h="79604">
                  <a:moveTo>
                    <a:pt x="1126711" y="32148"/>
                  </a:moveTo>
                  <a:lnTo>
                    <a:pt x="1126711" y="47456"/>
                  </a:lnTo>
                  <a:lnTo>
                    <a:pt x="601627" y="47456"/>
                  </a:lnTo>
                  <a:cubicBezTo>
                    <a:pt x="598565" y="65827"/>
                    <a:pt x="581726" y="79605"/>
                    <a:pt x="561825" y="79605"/>
                  </a:cubicBezTo>
                  <a:cubicBezTo>
                    <a:pt x="541924" y="79605"/>
                    <a:pt x="526615" y="65827"/>
                    <a:pt x="522023" y="47456"/>
                  </a:cubicBezTo>
                  <a:lnTo>
                    <a:pt x="0" y="47456"/>
                  </a:lnTo>
                  <a:lnTo>
                    <a:pt x="0" y="32148"/>
                  </a:lnTo>
                  <a:lnTo>
                    <a:pt x="523553" y="32148"/>
                  </a:lnTo>
                  <a:cubicBezTo>
                    <a:pt x="526615" y="13778"/>
                    <a:pt x="543455" y="0"/>
                    <a:pt x="563356" y="0"/>
                  </a:cubicBezTo>
                  <a:cubicBezTo>
                    <a:pt x="583257" y="0"/>
                    <a:pt x="598565" y="13778"/>
                    <a:pt x="603158" y="32148"/>
                  </a:cubicBezTo>
                  <a:lnTo>
                    <a:pt x="1126711" y="32148"/>
                  </a:lnTo>
                  <a:close/>
                </a:path>
              </a:pathLst>
            </a:custGeom>
            <a:solidFill>
              <a:srgbClr val="00A6E8"/>
            </a:solidFill>
            <a:ln w="15304" cap="flat">
              <a:solidFill>
                <a:srgbClr val="00A6E8"/>
              </a:solidFill>
              <a:prstDash val="solid"/>
              <a:miter/>
            </a:ln>
          </p:spPr>
          <p:txBody>
            <a:bodyPr rtlCol="0" anchor="ctr"/>
            <a:lstStyle/>
            <a:p>
              <a:endParaRPr lang="zh-CN" altLang="en-US">
                <a:cs typeface="+mn-ea"/>
                <a:sym typeface="+mn-lt"/>
              </a:endParaRPr>
            </a:p>
          </p:txBody>
        </p:sp>
        <p:sp>
          <p:nvSpPr>
            <p:cNvPr id="19" name="文本框 23"/>
            <p:cNvSpPr txBox="1"/>
            <p:nvPr/>
          </p:nvSpPr>
          <p:spPr>
            <a:xfrm>
              <a:off x="2244" y="2807"/>
              <a:ext cx="2818" cy="5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dirty="0">
                  <a:solidFill>
                    <a:schemeClr val="tx1">
                      <a:lumMod val="65000"/>
                      <a:lumOff val="35000"/>
                    </a:schemeClr>
                  </a:solidFill>
                  <a:cs typeface="+mn-ea"/>
                  <a:sym typeface="+mn-lt"/>
                </a:rPr>
                <a:t>自我评价</a:t>
              </a:r>
            </a:p>
          </p:txBody>
        </p:sp>
        <p:sp>
          <p:nvSpPr>
            <p:cNvPr id="20" name="文本框 24"/>
            <p:cNvSpPr txBox="1"/>
            <p:nvPr/>
          </p:nvSpPr>
          <p:spPr>
            <a:xfrm>
              <a:off x="1954" y="3597"/>
              <a:ext cx="3465" cy="1961"/>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ctr">
                <a:lnSpc>
                  <a:spcPct val="150000"/>
                </a:lnSpc>
              </a:pPr>
              <a:r>
                <a:rPr lang="zh-CN" altLang="en-US" sz="1000" dirty="0">
                  <a:solidFill>
                    <a:schemeClr val="tx1">
                      <a:lumMod val="50000"/>
                      <a:lumOff val="50000"/>
                    </a:schemeClr>
                  </a:solidFill>
                  <a:latin typeface="+mn-lt"/>
                  <a:ea typeface="+mn-ea"/>
                  <a:cs typeface="+mn-ea"/>
                  <a:sym typeface="+mn-lt"/>
                </a:rPr>
                <a:t>唯物主义者和实干实们最注重的就是客观务实，这是一种一切从实际出发的工作理念，也是干实事的基本要求。唯物主义者和实干实们最注重的</a:t>
              </a:r>
            </a:p>
          </p:txBody>
        </p:sp>
        <p:sp>
          <p:nvSpPr>
            <p:cNvPr id="21" name="文本框 20"/>
            <p:cNvSpPr txBox="1"/>
            <p:nvPr/>
          </p:nvSpPr>
          <p:spPr>
            <a:xfrm>
              <a:off x="3262" y="2210"/>
              <a:ext cx="871" cy="727"/>
            </a:xfrm>
            <a:prstGeom prst="rect">
              <a:avLst/>
            </a:prstGeom>
            <a:noFill/>
          </p:spPr>
          <p:txBody>
            <a:bodyPr wrap="none" rtlCol="0" anchor="t">
              <a:spAutoFit/>
            </a:bodyPr>
            <a:lstStyle/>
            <a:p>
              <a:r>
                <a:rPr lang="en-US" altLang="zh-CN" sz="2400" dirty="0">
                  <a:solidFill>
                    <a:schemeClr val="accent5">
                      <a:lumMod val="20000"/>
                      <a:lumOff val="80000"/>
                    </a:schemeClr>
                  </a:solidFill>
                  <a:cs typeface="+mn-ea"/>
                  <a:sym typeface="+mn-lt"/>
                </a:rPr>
                <a:t>04</a:t>
              </a:r>
            </a:p>
          </p:txBody>
        </p:sp>
      </p:grpSp>
      <p:pic>
        <p:nvPicPr>
          <p:cNvPr id="2" name="图片 1" descr="51miz-E783135-584F1600"/>
          <p:cNvPicPr>
            <a:picLocks noChangeAspect="1"/>
          </p:cNvPicPr>
          <p:nvPr/>
        </p:nvPicPr>
        <p:blipFill>
          <a:blip r:embed="rId3"/>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1000" fill="hold"/>
                                        <p:tgtEl>
                                          <p:spTgt spid="99"/>
                                        </p:tgtEl>
                                        <p:attrNameLst>
                                          <p:attrName>ppt_w</p:attrName>
                                        </p:attrNameLst>
                                      </p:cBhvr>
                                      <p:tavLst>
                                        <p:tav tm="0">
                                          <p:val>
                                            <p:fltVal val="0"/>
                                          </p:val>
                                        </p:tav>
                                        <p:tav tm="100000">
                                          <p:val>
                                            <p:strVal val="#ppt_w"/>
                                          </p:val>
                                        </p:tav>
                                      </p:tavLst>
                                    </p:anim>
                                    <p:anim calcmode="lin" valueType="num">
                                      <p:cBhvr>
                                        <p:cTn id="8" dur="1000" fill="hold"/>
                                        <p:tgtEl>
                                          <p:spTgt spid="99"/>
                                        </p:tgtEl>
                                        <p:attrNameLst>
                                          <p:attrName>ppt_h</p:attrName>
                                        </p:attrNameLst>
                                      </p:cBhvr>
                                      <p:tavLst>
                                        <p:tav tm="0">
                                          <p:val>
                                            <p:fltVal val="0"/>
                                          </p:val>
                                        </p:tav>
                                        <p:tav tm="100000">
                                          <p:val>
                                            <p:strVal val="#ppt_h"/>
                                          </p:val>
                                        </p:tav>
                                      </p:tavLst>
                                    </p:anim>
                                    <p:anim calcmode="lin" valueType="num">
                                      <p:cBhvr>
                                        <p:cTn id="9" dur="1000" fill="hold"/>
                                        <p:tgtEl>
                                          <p:spTgt spid="99"/>
                                        </p:tgtEl>
                                        <p:attrNameLst>
                                          <p:attrName>style.rotation</p:attrName>
                                        </p:attrNameLst>
                                      </p:cBhvr>
                                      <p:tavLst>
                                        <p:tav tm="0">
                                          <p:val>
                                            <p:fltVal val="90"/>
                                          </p:val>
                                        </p:tav>
                                        <p:tav tm="100000">
                                          <p:val>
                                            <p:fltVal val="0"/>
                                          </p:val>
                                        </p:tav>
                                      </p:tavLst>
                                    </p:anim>
                                    <p:animEffect transition="in" filter="fade">
                                      <p:cBhvr>
                                        <p:cTn id="10" dur="10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02 </a:t>
              </a:r>
              <a:r>
                <a:rPr kumimoji="1" lang="zh-CN" altLang="en-US" sz="2000" dirty="0">
                  <a:solidFill>
                    <a:schemeClr val="tx1">
                      <a:lumMod val="65000"/>
                      <a:lumOff val="35000"/>
                    </a:schemeClr>
                  </a:solidFill>
                  <a:cs typeface="+mn-ea"/>
                  <a:sym typeface="+mn-lt"/>
                </a:rPr>
                <a:t>自我评价</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cxnSp>
        <p:nvCxnSpPr>
          <p:cNvPr id="138" name="直接连接符 137"/>
          <p:cNvCxnSpPr/>
          <p:nvPr/>
        </p:nvCxnSpPr>
        <p:spPr>
          <a:xfrm>
            <a:off x="-171450" y="3679933"/>
            <a:ext cx="819785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86" name="矩形: 圆角 85"/>
          <p:cNvSpPr/>
          <p:nvPr/>
        </p:nvSpPr>
        <p:spPr>
          <a:xfrm>
            <a:off x="7607941" y="1160463"/>
            <a:ext cx="3404145" cy="4992687"/>
          </a:xfrm>
          <a:prstGeom prst="roundRect">
            <a:avLst>
              <a:gd name="adj" fmla="val 6350"/>
            </a:avLst>
          </a:prstGeom>
          <a:solidFill>
            <a:schemeClr val="bg1"/>
          </a:solidFill>
          <a:ln>
            <a:noFill/>
          </a:ln>
          <a:effectLst>
            <a:outerShdw blurRad="342900" dist="254000" sx="91000" sy="9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文本框 93"/>
          <p:cNvSpPr txBox="1"/>
          <p:nvPr/>
        </p:nvSpPr>
        <p:spPr>
          <a:xfrm>
            <a:off x="7821838" y="1821285"/>
            <a:ext cx="2976350" cy="491490"/>
          </a:xfrm>
          <a:prstGeom prst="rect">
            <a:avLst/>
          </a:prstGeom>
          <a:noFill/>
        </p:spPr>
        <p:txBody>
          <a:bodyPr wrap="square">
            <a:spAutoFit/>
          </a:bodyPr>
          <a:lstStyle/>
          <a:p>
            <a:pPr algn="l">
              <a:lnSpc>
                <a:spcPct val="130000"/>
              </a:lnSpc>
              <a:buClrTx/>
              <a:buSzTx/>
              <a:buFontTx/>
            </a:pPr>
            <a:r>
              <a:rPr lang="zh-CN" altLang="en-US" sz="1000" dirty="0">
                <a:solidFill>
                  <a:schemeClr val="tx1">
                    <a:lumMod val="50000"/>
                    <a:lumOff val="50000"/>
                  </a:schemeClr>
                </a:solidFill>
                <a:cs typeface="+mn-ea"/>
                <a:sym typeface="+mn-lt"/>
              </a:rPr>
              <a:t>点此输入内容或者复制您的内容在这里，通过复制您的文本后在此框中选择粘贴</a:t>
            </a:r>
          </a:p>
        </p:txBody>
      </p:sp>
      <p:sp>
        <p:nvSpPr>
          <p:cNvPr id="95" name="文本框 94"/>
          <p:cNvSpPr txBox="1"/>
          <p:nvPr/>
        </p:nvSpPr>
        <p:spPr>
          <a:xfrm>
            <a:off x="8306589" y="1408388"/>
            <a:ext cx="2006848" cy="396583"/>
          </a:xfrm>
          <a:prstGeom prst="rect">
            <a:avLst/>
          </a:prstGeom>
          <a:noFill/>
        </p:spPr>
        <p:txBody>
          <a:bodyPr wrap="square">
            <a:spAutoFit/>
          </a:bodyPr>
          <a:lstStyle/>
          <a:p>
            <a:pPr algn="ctr">
              <a:lnSpc>
                <a:spcPct val="120000"/>
              </a:lnSpc>
            </a:pPr>
            <a:r>
              <a:rPr lang="zh-CN" altLang="en-US" dirty="0">
                <a:solidFill>
                  <a:srgbClr val="2B68B2"/>
                </a:solidFill>
                <a:cs typeface="+mn-ea"/>
                <a:sym typeface="+mn-lt"/>
              </a:rPr>
              <a:t>完成情况</a:t>
            </a:r>
            <a:r>
              <a:rPr lang="en-US" altLang="zh-CN" dirty="0">
                <a:solidFill>
                  <a:srgbClr val="2B68B2"/>
                </a:solidFill>
                <a:cs typeface="+mn-ea"/>
                <a:sym typeface="+mn-lt"/>
              </a:rPr>
              <a:t>:</a:t>
            </a:r>
          </a:p>
        </p:txBody>
      </p:sp>
      <p:sp>
        <p:nvSpPr>
          <p:cNvPr id="99" name="文本框 98"/>
          <p:cNvSpPr txBox="1"/>
          <p:nvPr/>
        </p:nvSpPr>
        <p:spPr>
          <a:xfrm>
            <a:off x="7790741" y="4504782"/>
            <a:ext cx="972524" cy="328936"/>
          </a:xfrm>
          <a:prstGeom prst="rect">
            <a:avLst/>
          </a:prstGeom>
          <a:noFill/>
        </p:spPr>
        <p:txBody>
          <a:bodyPr wrap="square">
            <a:spAutoFit/>
          </a:bodyPr>
          <a:lstStyle/>
          <a:p>
            <a:pPr algn="ctr">
              <a:lnSpc>
                <a:spcPct val="120000"/>
              </a:lnSpc>
            </a:pPr>
            <a:r>
              <a:rPr lang="zh-CN" altLang="en-US" sz="1400" b="1" dirty="0">
                <a:solidFill>
                  <a:schemeClr val="bg1"/>
                </a:solidFill>
                <a:cs typeface="+mn-ea"/>
                <a:sym typeface="+mn-lt"/>
              </a:rPr>
              <a:t>类目</a:t>
            </a:r>
            <a:r>
              <a:rPr lang="en-US" altLang="zh-CN" sz="1400" b="1" dirty="0">
                <a:solidFill>
                  <a:schemeClr val="bg1"/>
                </a:solidFill>
                <a:cs typeface="+mn-ea"/>
                <a:sym typeface="+mn-lt"/>
              </a:rPr>
              <a:t>1</a:t>
            </a:r>
          </a:p>
        </p:txBody>
      </p:sp>
      <p:sp>
        <p:nvSpPr>
          <p:cNvPr id="100" name="文本框 99"/>
          <p:cNvSpPr txBox="1"/>
          <p:nvPr/>
        </p:nvSpPr>
        <p:spPr>
          <a:xfrm>
            <a:off x="9125034" y="3679933"/>
            <a:ext cx="972524" cy="328936"/>
          </a:xfrm>
          <a:prstGeom prst="rect">
            <a:avLst/>
          </a:prstGeom>
          <a:noFill/>
        </p:spPr>
        <p:txBody>
          <a:bodyPr wrap="square">
            <a:spAutoFit/>
          </a:bodyPr>
          <a:lstStyle/>
          <a:p>
            <a:pPr algn="ctr">
              <a:lnSpc>
                <a:spcPct val="120000"/>
              </a:lnSpc>
            </a:pPr>
            <a:r>
              <a:rPr lang="zh-CN" altLang="en-US" sz="1400" b="1" dirty="0">
                <a:solidFill>
                  <a:schemeClr val="bg1"/>
                </a:solidFill>
                <a:cs typeface="+mn-ea"/>
                <a:sym typeface="+mn-lt"/>
              </a:rPr>
              <a:t>类目</a:t>
            </a:r>
            <a:r>
              <a:rPr lang="en-US" altLang="zh-CN" sz="1400" b="1" dirty="0">
                <a:solidFill>
                  <a:schemeClr val="bg1"/>
                </a:solidFill>
                <a:cs typeface="+mn-ea"/>
                <a:sym typeface="+mn-lt"/>
              </a:rPr>
              <a:t>2</a:t>
            </a:r>
          </a:p>
        </p:txBody>
      </p:sp>
      <p:sp>
        <p:nvSpPr>
          <p:cNvPr id="101" name="文本框 100"/>
          <p:cNvSpPr txBox="1"/>
          <p:nvPr/>
        </p:nvSpPr>
        <p:spPr>
          <a:xfrm>
            <a:off x="8974045" y="4225332"/>
            <a:ext cx="972524" cy="350865"/>
          </a:xfrm>
          <a:prstGeom prst="rect">
            <a:avLst/>
          </a:prstGeom>
          <a:noFill/>
        </p:spPr>
        <p:txBody>
          <a:bodyPr wrap="square">
            <a:spAutoFit/>
          </a:bodyPr>
          <a:lstStyle/>
          <a:p>
            <a:pPr algn="ctr">
              <a:lnSpc>
                <a:spcPct val="120000"/>
              </a:lnSpc>
            </a:pPr>
            <a:r>
              <a:rPr lang="zh-CN" altLang="en-US" sz="1400" b="1" dirty="0">
                <a:solidFill>
                  <a:schemeClr val="bg1"/>
                </a:solidFill>
                <a:cs typeface="+mn-ea"/>
                <a:sym typeface="+mn-lt"/>
              </a:rPr>
              <a:t>类目</a:t>
            </a:r>
            <a:r>
              <a:rPr lang="en-US" altLang="zh-CN" sz="1400" b="1" dirty="0">
                <a:solidFill>
                  <a:schemeClr val="bg1"/>
                </a:solidFill>
                <a:cs typeface="+mn-ea"/>
                <a:sym typeface="+mn-lt"/>
              </a:rPr>
              <a:t>3</a:t>
            </a:r>
          </a:p>
        </p:txBody>
      </p:sp>
      <p:sp>
        <p:nvSpPr>
          <p:cNvPr id="102" name="文本框 101"/>
          <p:cNvSpPr txBox="1"/>
          <p:nvPr/>
        </p:nvSpPr>
        <p:spPr>
          <a:xfrm>
            <a:off x="8152510" y="3153798"/>
            <a:ext cx="972524" cy="328936"/>
          </a:xfrm>
          <a:prstGeom prst="rect">
            <a:avLst/>
          </a:prstGeom>
          <a:noFill/>
        </p:spPr>
        <p:txBody>
          <a:bodyPr wrap="square">
            <a:spAutoFit/>
          </a:bodyPr>
          <a:lstStyle/>
          <a:p>
            <a:pPr algn="ctr">
              <a:lnSpc>
                <a:spcPct val="120000"/>
              </a:lnSpc>
            </a:pPr>
            <a:r>
              <a:rPr lang="zh-CN" altLang="en-US" sz="1400" b="1" dirty="0">
                <a:solidFill>
                  <a:schemeClr val="bg1"/>
                </a:solidFill>
                <a:cs typeface="+mn-ea"/>
                <a:sym typeface="+mn-lt"/>
              </a:rPr>
              <a:t>类目</a:t>
            </a:r>
            <a:r>
              <a:rPr lang="en-US" altLang="zh-CN" sz="1400" b="1" dirty="0">
                <a:solidFill>
                  <a:schemeClr val="bg1"/>
                </a:solidFill>
                <a:cs typeface="+mn-ea"/>
                <a:sym typeface="+mn-lt"/>
              </a:rPr>
              <a:t>4</a:t>
            </a:r>
          </a:p>
        </p:txBody>
      </p:sp>
      <p:graphicFrame>
        <p:nvGraphicFramePr>
          <p:cNvPr id="136" name="图表 135"/>
          <p:cNvGraphicFramePr/>
          <p:nvPr/>
        </p:nvGraphicFramePr>
        <p:xfrm>
          <a:off x="7934924" y="2516956"/>
          <a:ext cx="3188328" cy="3498709"/>
        </p:xfrm>
        <a:graphic>
          <a:graphicData uri="http://schemas.openxmlformats.org/drawingml/2006/chart">
            <c:chart xmlns:c="http://schemas.openxmlformats.org/drawingml/2006/chart" xmlns:r="http://schemas.openxmlformats.org/officeDocument/2006/relationships" r:id="rId4"/>
          </a:graphicData>
        </a:graphic>
      </p:graphicFrame>
      <p:grpSp>
        <p:nvGrpSpPr>
          <p:cNvPr id="139" name="组合 138"/>
          <p:cNvGrpSpPr/>
          <p:nvPr/>
        </p:nvGrpSpPr>
        <p:grpSpPr>
          <a:xfrm>
            <a:off x="1232852" y="3348773"/>
            <a:ext cx="649012" cy="649012"/>
            <a:chOff x="870337" y="1884610"/>
            <a:chExt cx="407325" cy="407325"/>
          </a:xfrm>
        </p:grpSpPr>
        <p:sp>
          <p:nvSpPr>
            <p:cNvPr id="140" name="椭圆 139"/>
            <p:cNvSpPr/>
            <p:nvPr/>
          </p:nvSpPr>
          <p:spPr>
            <a:xfrm>
              <a:off x="870337" y="1884610"/>
              <a:ext cx="407325" cy="407325"/>
            </a:xfrm>
            <a:prstGeom prst="ellipse">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dollar-bag_17794"/>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42" name="文本框 141"/>
          <p:cNvSpPr txBox="1"/>
          <p:nvPr/>
        </p:nvSpPr>
        <p:spPr>
          <a:xfrm>
            <a:off x="870188" y="4529456"/>
            <a:ext cx="1929951" cy="1091565"/>
          </a:xfrm>
          <a:prstGeom prst="rect">
            <a:avLst/>
          </a:prstGeom>
          <a:noFill/>
        </p:spPr>
        <p:txBody>
          <a:bodyPr wrap="square">
            <a:spAutoFit/>
          </a:bodyPr>
          <a:lstStyle/>
          <a:p>
            <a:pPr algn="l">
              <a:lnSpc>
                <a:spcPct val="130000"/>
              </a:lnSpc>
              <a:buClrTx/>
              <a:buSzTx/>
              <a:buFontTx/>
            </a:pPr>
            <a:r>
              <a:rPr lang="zh-CN" altLang="en-US" sz="10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点此输入内容或者复制您的内容在这里，通过复制您的文本后在此框中选择粘贴点此输入内容或者复制您的内容在这里，通过复制您的</a:t>
            </a:r>
          </a:p>
        </p:txBody>
      </p:sp>
      <p:sp>
        <p:nvSpPr>
          <p:cNvPr id="143" name="文本框 142"/>
          <p:cNvSpPr txBox="1"/>
          <p:nvPr/>
        </p:nvSpPr>
        <p:spPr>
          <a:xfrm>
            <a:off x="870188" y="4186325"/>
            <a:ext cx="2006848" cy="396583"/>
          </a:xfrm>
          <a:prstGeom prst="rect">
            <a:avLst/>
          </a:prstGeom>
          <a:noFill/>
        </p:spPr>
        <p:txBody>
          <a:bodyPr wrap="square">
            <a:spAutoFit/>
          </a:bodyPr>
          <a:lstStyle/>
          <a:p>
            <a:pPr>
              <a:lnSpc>
                <a:spcPct val="120000"/>
              </a:lnSpc>
            </a:pPr>
            <a:r>
              <a:rPr lang="zh-CN" altLang="en-US" b="1" dirty="0">
                <a:solidFill>
                  <a:schemeClr val="tx1">
                    <a:lumMod val="65000"/>
                    <a:lumOff val="35000"/>
                  </a:schemeClr>
                </a:solidFill>
                <a:cs typeface="+mn-ea"/>
                <a:sym typeface="+mn-lt"/>
              </a:rPr>
              <a:t>单击输入标题</a:t>
            </a:r>
          </a:p>
        </p:txBody>
      </p:sp>
      <p:grpSp>
        <p:nvGrpSpPr>
          <p:cNvPr id="144" name="组合 143"/>
          <p:cNvGrpSpPr/>
          <p:nvPr/>
        </p:nvGrpSpPr>
        <p:grpSpPr>
          <a:xfrm>
            <a:off x="2941626" y="1607030"/>
            <a:ext cx="2006848" cy="2390755"/>
            <a:chOff x="3368428" y="1607030"/>
            <a:chExt cx="2006848" cy="2390755"/>
          </a:xfrm>
        </p:grpSpPr>
        <p:grpSp>
          <p:nvGrpSpPr>
            <p:cNvPr id="145" name="组合 144"/>
            <p:cNvGrpSpPr/>
            <p:nvPr/>
          </p:nvGrpSpPr>
          <p:grpSpPr>
            <a:xfrm>
              <a:off x="3742546" y="3348773"/>
              <a:ext cx="649012" cy="649012"/>
              <a:chOff x="870337" y="1884610"/>
              <a:chExt cx="407325" cy="407325"/>
            </a:xfrm>
          </p:grpSpPr>
          <p:sp>
            <p:nvSpPr>
              <p:cNvPr id="148" name="椭圆 147"/>
              <p:cNvSpPr/>
              <p:nvPr/>
            </p:nvSpPr>
            <p:spPr>
              <a:xfrm>
                <a:off x="870337" y="1884610"/>
                <a:ext cx="407325" cy="407325"/>
              </a:xfrm>
              <a:prstGeom prst="ellipse">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9" name="dollar-bag_17794"/>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46" name="文本框 145"/>
            <p:cNvSpPr txBox="1"/>
            <p:nvPr/>
          </p:nvSpPr>
          <p:spPr>
            <a:xfrm>
              <a:off x="3368428" y="1607030"/>
              <a:ext cx="1967230" cy="1091565"/>
            </a:xfrm>
            <a:prstGeom prst="rect">
              <a:avLst/>
            </a:prstGeom>
            <a:noFill/>
          </p:spPr>
          <p:txBody>
            <a:bodyPr wrap="square">
              <a:spAutoFit/>
            </a:bodyPr>
            <a:lstStyle/>
            <a:p>
              <a:pPr>
                <a:lnSpc>
                  <a:spcPct val="130000"/>
                </a:lnSpc>
              </a:pPr>
              <a:r>
                <a:rPr lang="zh-CN" altLang="en-US" sz="10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点此输入内容或者复制您的内容在这里，通过复制您的文本后在此框中选择粘贴点此输入内容或者复制您的内容在这里，通过复制您的</a:t>
              </a:r>
            </a:p>
          </p:txBody>
        </p:sp>
        <p:sp>
          <p:nvSpPr>
            <p:cNvPr id="147" name="文本框 146"/>
            <p:cNvSpPr txBox="1"/>
            <p:nvPr/>
          </p:nvSpPr>
          <p:spPr>
            <a:xfrm>
              <a:off x="3368428" y="2780486"/>
              <a:ext cx="2006848" cy="396583"/>
            </a:xfrm>
            <a:prstGeom prst="rect">
              <a:avLst/>
            </a:prstGeom>
            <a:noFill/>
          </p:spPr>
          <p:txBody>
            <a:bodyPr wrap="square">
              <a:spAutoFit/>
            </a:bodyPr>
            <a:lstStyle/>
            <a:p>
              <a:pPr algn="l">
                <a:lnSpc>
                  <a:spcPct val="120000"/>
                </a:lnSpc>
                <a:buClrTx/>
                <a:buSzTx/>
                <a:buFontTx/>
              </a:pPr>
              <a:r>
                <a:rPr lang="zh-CN" altLang="en-US" sz="1800" b="1" dirty="0">
                  <a:solidFill>
                    <a:schemeClr val="tx1">
                      <a:lumMod val="65000"/>
                      <a:lumOff val="35000"/>
                    </a:schemeClr>
                  </a:solidFill>
                  <a:cs typeface="+mn-ea"/>
                  <a:sym typeface="+mn-lt"/>
                </a:rPr>
                <a:t>单击输入标题</a:t>
              </a:r>
            </a:p>
          </p:txBody>
        </p:sp>
      </p:grpSp>
      <p:grpSp>
        <p:nvGrpSpPr>
          <p:cNvPr id="150" name="组合 149"/>
          <p:cNvGrpSpPr/>
          <p:nvPr/>
        </p:nvGrpSpPr>
        <p:grpSpPr>
          <a:xfrm>
            <a:off x="5398636" y="3348773"/>
            <a:ext cx="649012" cy="649012"/>
            <a:chOff x="870337" y="1884610"/>
            <a:chExt cx="407325" cy="407325"/>
          </a:xfrm>
        </p:grpSpPr>
        <p:sp>
          <p:nvSpPr>
            <p:cNvPr id="151" name="椭圆 150"/>
            <p:cNvSpPr/>
            <p:nvPr/>
          </p:nvSpPr>
          <p:spPr>
            <a:xfrm>
              <a:off x="870337" y="1884610"/>
              <a:ext cx="407325" cy="407325"/>
            </a:xfrm>
            <a:prstGeom prst="ellipse">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dollar-bag_17794"/>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53" name="文本框 152"/>
          <p:cNvSpPr txBox="1"/>
          <p:nvPr/>
        </p:nvSpPr>
        <p:spPr>
          <a:xfrm>
            <a:off x="4999118" y="4529456"/>
            <a:ext cx="1929951" cy="1091565"/>
          </a:xfrm>
          <a:prstGeom prst="rect">
            <a:avLst/>
          </a:prstGeom>
          <a:noFill/>
        </p:spPr>
        <p:txBody>
          <a:bodyPr wrap="square">
            <a:spAutoFit/>
          </a:bodyPr>
          <a:lstStyle/>
          <a:p>
            <a:pPr algn="l">
              <a:lnSpc>
                <a:spcPct val="130000"/>
              </a:lnSpc>
              <a:buClrTx/>
              <a:buSzTx/>
              <a:buFontTx/>
            </a:pPr>
            <a:r>
              <a:rPr lang="zh-CN" altLang="en-US" sz="10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点此输入内容或者复制您的内容在这里，通过复制您的文本后在此框中选择粘贴点此输入内容或者复制您的内容在这里，通过复制您的</a:t>
            </a:r>
          </a:p>
        </p:txBody>
      </p:sp>
      <p:sp>
        <p:nvSpPr>
          <p:cNvPr id="154" name="文本框 153"/>
          <p:cNvSpPr txBox="1"/>
          <p:nvPr/>
        </p:nvSpPr>
        <p:spPr>
          <a:xfrm>
            <a:off x="4999118" y="4114888"/>
            <a:ext cx="2006848" cy="396583"/>
          </a:xfrm>
          <a:prstGeom prst="rect">
            <a:avLst/>
          </a:prstGeom>
          <a:noFill/>
        </p:spPr>
        <p:txBody>
          <a:bodyPr wrap="square">
            <a:spAutoFit/>
          </a:bodyPr>
          <a:lstStyle/>
          <a:p>
            <a:pPr algn="l">
              <a:lnSpc>
                <a:spcPct val="120000"/>
              </a:lnSpc>
              <a:buClrTx/>
              <a:buSzTx/>
              <a:buFontTx/>
            </a:pPr>
            <a:r>
              <a:rPr lang="zh-CN" altLang="en-US" sz="1800" b="1" dirty="0">
                <a:solidFill>
                  <a:schemeClr val="tx1">
                    <a:lumMod val="65000"/>
                    <a:lumOff val="35000"/>
                  </a:schemeClr>
                </a:solidFill>
                <a:cs typeface="+mn-ea"/>
                <a:sym typeface="+mn-lt"/>
              </a:rPr>
              <a:t>单击输入标题</a:t>
            </a:r>
          </a:p>
        </p:txBody>
      </p:sp>
      <p:sp>
        <p:nvSpPr>
          <p:cNvPr id="155" name="文本框 154"/>
          <p:cNvSpPr txBox="1"/>
          <p:nvPr/>
        </p:nvSpPr>
        <p:spPr>
          <a:xfrm>
            <a:off x="1096335" y="2815670"/>
            <a:ext cx="922048" cy="461665"/>
          </a:xfrm>
          <a:prstGeom prst="rect">
            <a:avLst/>
          </a:prstGeom>
          <a:noFill/>
        </p:spPr>
        <p:txBody>
          <a:bodyPr wrap="none" rtlCol="0">
            <a:spAutoFit/>
          </a:bodyPr>
          <a:lstStyle/>
          <a:p>
            <a:pPr algn="ctr"/>
            <a:r>
              <a:rPr lang="en-US" altLang="zh-CN" sz="2400" dirty="0">
                <a:solidFill>
                  <a:srgbClr val="2B68B2"/>
                </a:solidFill>
                <a:cs typeface="+mn-ea"/>
                <a:sym typeface="+mn-lt"/>
              </a:rPr>
              <a:t>2022</a:t>
            </a:r>
          </a:p>
        </p:txBody>
      </p:sp>
      <p:sp>
        <p:nvSpPr>
          <p:cNvPr id="156" name="文本框 155"/>
          <p:cNvSpPr txBox="1"/>
          <p:nvPr/>
        </p:nvSpPr>
        <p:spPr>
          <a:xfrm>
            <a:off x="5262119" y="2815670"/>
            <a:ext cx="922048" cy="461665"/>
          </a:xfrm>
          <a:prstGeom prst="rect">
            <a:avLst/>
          </a:prstGeom>
          <a:noFill/>
        </p:spPr>
        <p:txBody>
          <a:bodyPr wrap="none" rtlCol="0">
            <a:spAutoFit/>
          </a:bodyPr>
          <a:lstStyle/>
          <a:p>
            <a:pPr algn="ctr"/>
            <a:r>
              <a:rPr lang="en-US" altLang="zh-CN" sz="2400" dirty="0">
                <a:solidFill>
                  <a:srgbClr val="2B68B2"/>
                </a:solidFill>
                <a:cs typeface="+mn-ea"/>
                <a:sym typeface="+mn-lt"/>
              </a:rPr>
              <a:t>2025</a:t>
            </a:r>
          </a:p>
        </p:txBody>
      </p:sp>
      <p:sp>
        <p:nvSpPr>
          <p:cNvPr id="157" name="文本框 156"/>
          <p:cNvSpPr txBox="1"/>
          <p:nvPr/>
        </p:nvSpPr>
        <p:spPr>
          <a:xfrm>
            <a:off x="3179227" y="4199241"/>
            <a:ext cx="922048" cy="461665"/>
          </a:xfrm>
          <a:prstGeom prst="rect">
            <a:avLst/>
          </a:prstGeom>
          <a:noFill/>
        </p:spPr>
        <p:txBody>
          <a:bodyPr wrap="none" rtlCol="0">
            <a:spAutoFit/>
          </a:bodyPr>
          <a:lstStyle/>
          <a:p>
            <a:pPr algn="ctr"/>
            <a:r>
              <a:rPr lang="en-US" altLang="zh-CN" sz="2400" dirty="0">
                <a:solidFill>
                  <a:srgbClr val="2B68B2"/>
                </a:solidFill>
                <a:cs typeface="+mn-ea"/>
                <a:sym typeface="+mn-lt"/>
              </a:rPr>
              <a:t>2023</a:t>
            </a:r>
          </a:p>
        </p:txBody>
      </p:sp>
      <p:pic>
        <p:nvPicPr>
          <p:cNvPr id="12" name="图片 11" descr="51miz-E783135-584F1600"/>
          <p:cNvPicPr>
            <a:picLocks noChangeAspect="1"/>
          </p:cNvPicPr>
          <p:nvPr/>
        </p:nvPicPr>
        <p:blipFill>
          <a:blip r:embed="rId5"/>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c="http://schemas.openxmlformats.org/drawingml/2006/chart">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500" fill="hold"/>
                                        <p:tgtEl>
                                          <p:spTgt spid="86"/>
                                        </p:tgtEl>
                                        <p:attrNameLst>
                                          <p:attrName>ppt_w</p:attrName>
                                        </p:attrNameLst>
                                      </p:cBhvr>
                                      <p:tavLst>
                                        <p:tav tm="0">
                                          <p:val>
                                            <p:fltVal val="0"/>
                                          </p:val>
                                        </p:tav>
                                        <p:tav tm="100000">
                                          <p:val>
                                            <p:strVal val="#ppt_w"/>
                                          </p:val>
                                        </p:tav>
                                      </p:tavLst>
                                    </p:anim>
                                    <p:anim calcmode="lin" valueType="num">
                                      <p:cBhvr>
                                        <p:cTn id="12" dur="500" fill="hold"/>
                                        <p:tgtEl>
                                          <p:spTgt spid="86"/>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p:cTn id="15" dur="500" fill="hold"/>
                                        <p:tgtEl>
                                          <p:spTgt spid="94"/>
                                        </p:tgtEl>
                                        <p:attrNameLst>
                                          <p:attrName>ppt_w</p:attrName>
                                        </p:attrNameLst>
                                      </p:cBhvr>
                                      <p:tavLst>
                                        <p:tav tm="0">
                                          <p:val>
                                            <p:fltVal val="0"/>
                                          </p:val>
                                        </p:tav>
                                        <p:tav tm="100000">
                                          <p:val>
                                            <p:strVal val="#ppt_w"/>
                                          </p:val>
                                        </p:tav>
                                      </p:tavLst>
                                    </p:anim>
                                    <p:anim calcmode="lin" valueType="num">
                                      <p:cBhvr>
                                        <p:cTn id="16" dur="500" fill="hold"/>
                                        <p:tgtEl>
                                          <p:spTgt spid="9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p:cTn id="19" dur="500" fill="hold"/>
                                        <p:tgtEl>
                                          <p:spTgt spid="95"/>
                                        </p:tgtEl>
                                        <p:attrNameLst>
                                          <p:attrName>ppt_w</p:attrName>
                                        </p:attrNameLst>
                                      </p:cBhvr>
                                      <p:tavLst>
                                        <p:tav tm="0">
                                          <p:val>
                                            <p:fltVal val="0"/>
                                          </p:val>
                                        </p:tav>
                                        <p:tav tm="100000">
                                          <p:val>
                                            <p:strVal val="#ppt_w"/>
                                          </p:val>
                                        </p:tav>
                                      </p:tavLst>
                                    </p:anim>
                                    <p:anim calcmode="lin" valueType="num">
                                      <p:cBhvr>
                                        <p:cTn id="20" dur="500" fill="hold"/>
                                        <p:tgtEl>
                                          <p:spTgt spid="9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p:cTn id="35" dur="500" fill="hold"/>
                                        <p:tgtEl>
                                          <p:spTgt spid="102"/>
                                        </p:tgtEl>
                                        <p:attrNameLst>
                                          <p:attrName>ppt_w</p:attrName>
                                        </p:attrNameLst>
                                      </p:cBhvr>
                                      <p:tavLst>
                                        <p:tav tm="0">
                                          <p:val>
                                            <p:fltVal val="0"/>
                                          </p:val>
                                        </p:tav>
                                        <p:tav tm="100000">
                                          <p:val>
                                            <p:strVal val="#ppt_w"/>
                                          </p:val>
                                        </p:tav>
                                      </p:tavLst>
                                    </p:anim>
                                    <p:anim calcmode="lin" valueType="num">
                                      <p:cBhvr>
                                        <p:cTn id="36" dur="500" fill="hold"/>
                                        <p:tgtEl>
                                          <p:spTgt spid="102"/>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p:cTn id="43" dur="500" fill="hold"/>
                                        <p:tgtEl>
                                          <p:spTgt spid="139"/>
                                        </p:tgtEl>
                                        <p:attrNameLst>
                                          <p:attrName>ppt_w</p:attrName>
                                        </p:attrNameLst>
                                      </p:cBhvr>
                                      <p:tavLst>
                                        <p:tav tm="0">
                                          <p:val>
                                            <p:fltVal val="0"/>
                                          </p:val>
                                        </p:tav>
                                        <p:tav tm="100000">
                                          <p:val>
                                            <p:strVal val="#ppt_w"/>
                                          </p:val>
                                        </p:tav>
                                      </p:tavLst>
                                    </p:anim>
                                    <p:anim calcmode="lin" valueType="num">
                                      <p:cBhvr>
                                        <p:cTn id="44" dur="500" fill="hold"/>
                                        <p:tgtEl>
                                          <p:spTgt spid="139"/>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anim calcmode="lin" valueType="num">
                                      <p:cBhvr>
                                        <p:cTn id="47" dur="500" fill="hold"/>
                                        <p:tgtEl>
                                          <p:spTgt spid="142"/>
                                        </p:tgtEl>
                                        <p:attrNameLst>
                                          <p:attrName>ppt_w</p:attrName>
                                        </p:attrNameLst>
                                      </p:cBhvr>
                                      <p:tavLst>
                                        <p:tav tm="0">
                                          <p:val>
                                            <p:fltVal val="0"/>
                                          </p:val>
                                        </p:tav>
                                        <p:tav tm="100000">
                                          <p:val>
                                            <p:strVal val="#ppt_w"/>
                                          </p:val>
                                        </p:tav>
                                      </p:tavLst>
                                    </p:anim>
                                    <p:anim calcmode="lin" valueType="num">
                                      <p:cBhvr>
                                        <p:cTn id="48" dur="500" fill="hold"/>
                                        <p:tgtEl>
                                          <p:spTgt spid="142"/>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43"/>
                                        </p:tgtEl>
                                        <p:attrNameLst>
                                          <p:attrName>style.visibility</p:attrName>
                                        </p:attrNameLst>
                                      </p:cBhvr>
                                      <p:to>
                                        <p:strVal val="visible"/>
                                      </p:to>
                                    </p:set>
                                    <p:anim calcmode="lin" valueType="num">
                                      <p:cBhvr>
                                        <p:cTn id="51" dur="500" fill="hold"/>
                                        <p:tgtEl>
                                          <p:spTgt spid="143"/>
                                        </p:tgtEl>
                                        <p:attrNameLst>
                                          <p:attrName>ppt_w</p:attrName>
                                        </p:attrNameLst>
                                      </p:cBhvr>
                                      <p:tavLst>
                                        <p:tav tm="0">
                                          <p:val>
                                            <p:fltVal val="0"/>
                                          </p:val>
                                        </p:tav>
                                        <p:tav tm="100000">
                                          <p:val>
                                            <p:strVal val="#ppt_w"/>
                                          </p:val>
                                        </p:tav>
                                      </p:tavLst>
                                    </p:anim>
                                    <p:anim calcmode="lin" valueType="num">
                                      <p:cBhvr>
                                        <p:cTn id="52" dur="500" fill="hold"/>
                                        <p:tgtEl>
                                          <p:spTgt spid="143"/>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150"/>
                                        </p:tgtEl>
                                        <p:attrNameLst>
                                          <p:attrName>style.visibility</p:attrName>
                                        </p:attrNameLst>
                                      </p:cBhvr>
                                      <p:to>
                                        <p:strVal val="visible"/>
                                      </p:to>
                                    </p:set>
                                    <p:anim calcmode="lin" valueType="num">
                                      <p:cBhvr>
                                        <p:cTn id="59" dur="500" fill="hold"/>
                                        <p:tgtEl>
                                          <p:spTgt spid="150"/>
                                        </p:tgtEl>
                                        <p:attrNameLst>
                                          <p:attrName>ppt_w</p:attrName>
                                        </p:attrNameLst>
                                      </p:cBhvr>
                                      <p:tavLst>
                                        <p:tav tm="0">
                                          <p:val>
                                            <p:fltVal val="0"/>
                                          </p:val>
                                        </p:tav>
                                        <p:tav tm="100000">
                                          <p:val>
                                            <p:strVal val="#ppt_w"/>
                                          </p:val>
                                        </p:tav>
                                      </p:tavLst>
                                    </p:anim>
                                    <p:anim calcmode="lin" valueType="num">
                                      <p:cBhvr>
                                        <p:cTn id="60" dur="500" fill="hold"/>
                                        <p:tgtEl>
                                          <p:spTgt spid="150"/>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153"/>
                                        </p:tgtEl>
                                        <p:attrNameLst>
                                          <p:attrName>style.visibility</p:attrName>
                                        </p:attrNameLst>
                                      </p:cBhvr>
                                      <p:to>
                                        <p:strVal val="visible"/>
                                      </p:to>
                                    </p:set>
                                    <p:anim calcmode="lin" valueType="num">
                                      <p:cBhvr>
                                        <p:cTn id="63" dur="500" fill="hold"/>
                                        <p:tgtEl>
                                          <p:spTgt spid="153"/>
                                        </p:tgtEl>
                                        <p:attrNameLst>
                                          <p:attrName>ppt_w</p:attrName>
                                        </p:attrNameLst>
                                      </p:cBhvr>
                                      <p:tavLst>
                                        <p:tav tm="0">
                                          <p:val>
                                            <p:fltVal val="0"/>
                                          </p:val>
                                        </p:tav>
                                        <p:tav tm="100000">
                                          <p:val>
                                            <p:strVal val="#ppt_w"/>
                                          </p:val>
                                        </p:tav>
                                      </p:tavLst>
                                    </p:anim>
                                    <p:anim calcmode="lin" valueType="num">
                                      <p:cBhvr>
                                        <p:cTn id="64" dur="500" fill="hold"/>
                                        <p:tgtEl>
                                          <p:spTgt spid="153"/>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154"/>
                                        </p:tgtEl>
                                        <p:attrNameLst>
                                          <p:attrName>style.visibility</p:attrName>
                                        </p:attrNameLst>
                                      </p:cBhvr>
                                      <p:to>
                                        <p:strVal val="visible"/>
                                      </p:to>
                                    </p:set>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155"/>
                                        </p:tgtEl>
                                        <p:attrNameLst>
                                          <p:attrName>style.visibility</p:attrName>
                                        </p:attrNameLst>
                                      </p:cBhvr>
                                      <p:to>
                                        <p:strVal val="visible"/>
                                      </p:to>
                                    </p:set>
                                    <p:anim calcmode="lin" valueType="num">
                                      <p:cBhvr>
                                        <p:cTn id="71" dur="500" fill="hold"/>
                                        <p:tgtEl>
                                          <p:spTgt spid="155"/>
                                        </p:tgtEl>
                                        <p:attrNameLst>
                                          <p:attrName>ppt_w</p:attrName>
                                        </p:attrNameLst>
                                      </p:cBhvr>
                                      <p:tavLst>
                                        <p:tav tm="0">
                                          <p:val>
                                            <p:fltVal val="0"/>
                                          </p:val>
                                        </p:tav>
                                        <p:tav tm="100000">
                                          <p:val>
                                            <p:strVal val="#ppt_w"/>
                                          </p:val>
                                        </p:tav>
                                      </p:tavLst>
                                    </p:anim>
                                    <p:anim calcmode="lin" valueType="num">
                                      <p:cBhvr>
                                        <p:cTn id="72" dur="500" fill="hold"/>
                                        <p:tgtEl>
                                          <p:spTgt spid="155"/>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156"/>
                                        </p:tgtEl>
                                        <p:attrNameLst>
                                          <p:attrName>style.visibility</p:attrName>
                                        </p:attrNameLst>
                                      </p:cBhvr>
                                      <p:to>
                                        <p:strVal val="visible"/>
                                      </p:to>
                                    </p:set>
                                    <p:anim calcmode="lin" valueType="num">
                                      <p:cBhvr>
                                        <p:cTn id="75" dur="500" fill="hold"/>
                                        <p:tgtEl>
                                          <p:spTgt spid="156"/>
                                        </p:tgtEl>
                                        <p:attrNameLst>
                                          <p:attrName>ppt_w</p:attrName>
                                        </p:attrNameLst>
                                      </p:cBhvr>
                                      <p:tavLst>
                                        <p:tav tm="0">
                                          <p:val>
                                            <p:fltVal val="0"/>
                                          </p:val>
                                        </p:tav>
                                        <p:tav tm="100000">
                                          <p:val>
                                            <p:strVal val="#ppt_w"/>
                                          </p:val>
                                        </p:tav>
                                      </p:tavLst>
                                    </p:anim>
                                    <p:anim calcmode="lin" valueType="num">
                                      <p:cBhvr>
                                        <p:cTn id="76" dur="500" fill="hold"/>
                                        <p:tgtEl>
                                          <p:spTgt spid="156"/>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157"/>
                                        </p:tgtEl>
                                        <p:attrNameLst>
                                          <p:attrName>style.visibility</p:attrName>
                                        </p:attrNameLst>
                                      </p:cBhvr>
                                      <p:to>
                                        <p:strVal val="visible"/>
                                      </p:to>
                                    </p:set>
                                    <p:anim calcmode="lin" valueType="num">
                                      <p:cBhvr>
                                        <p:cTn id="79" dur="500" fill="hold"/>
                                        <p:tgtEl>
                                          <p:spTgt spid="157"/>
                                        </p:tgtEl>
                                        <p:attrNameLst>
                                          <p:attrName>ppt_w</p:attrName>
                                        </p:attrNameLst>
                                      </p:cBhvr>
                                      <p:tavLst>
                                        <p:tav tm="0">
                                          <p:val>
                                            <p:fltVal val="0"/>
                                          </p:val>
                                        </p:tav>
                                        <p:tav tm="100000">
                                          <p:val>
                                            <p:strVal val="#ppt_w"/>
                                          </p:val>
                                        </p:tav>
                                      </p:tavLst>
                                    </p:anim>
                                    <p:anim calcmode="lin" valueType="num">
                                      <p:cBhvr>
                                        <p:cTn id="80" dur="500" fill="hold"/>
                                        <p:tgtEl>
                                          <p:spTgt spid="1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6" grpId="1" animBg="1"/>
      <p:bldP spid="94" grpId="0"/>
      <p:bldP spid="94" grpId="1"/>
      <p:bldP spid="95" grpId="0"/>
      <p:bldP spid="95" grpId="1"/>
      <p:bldP spid="99" grpId="0"/>
      <p:bldP spid="99" grpId="1"/>
      <p:bldP spid="100" grpId="0"/>
      <p:bldP spid="100" grpId="1"/>
      <p:bldP spid="101" grpId="0"/>
      <p:bldP spid="101" grpId="1"/>
      <p:bldP spid="102" grpId="0"/>
      <p:bldP spid="102" grpId="1"/>
      <p:bldP spid="142" grpId="0"/>
      <p:bldP spid="142" grpId="1"/>
      <p:bldP spid="143" grpId="0"/>
      <p:bldP spid="143" grpId="1"/>
      <p:bldP spid="153" grpId="0"/>
      <p:bldP spid="153" grpId="1"/>
      <p:bldP spid="154" grpId="0"/>
      <p:bldP spid="154" grpId="1"/>
      <p:bldP spid="155" grpId="0"/>
      <p:bldP spid="155" grpId="1"/>
      <p:bldP spid="156" grpId="0"/>
      <p:bldP spid="156" grpId="1"/>
      <p:bldP spid="157" grpId="0"/>
      <p:bldP spid="15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1153196-2C0EE1B5"/>
          <p:cNvPicPr>
            <a:picLocks noChangeAspect="1"/>
          </p:cNvPicPr>
          <p:nvPr/>
        </p:nvPicPr>
        <p:blipFill>
          <a:blip r:embed="rId2"/>
          <a:srcRect l="18369" t="7662" r="17167" b="5484"/>
          <a:stretch>
            <a:fillRect/>
          </a:stretch>
        </p:blipFill>
        <p:spPr>
          <a:xfrm>
            <a:off x="1570990" y="1677035"/>
            <a:ext cx="2756535" cy="2785745"/>
          </a:xfrm>
          <a:prstGeom prst="rect">
            <a:avLst/>
          </a:prstGeom>
        </p:spPr>
      </p:pic>
      <p:grpSp>
        <p:nvGrpSpPr>
          <p:cNvPr id="14" name="组合 13"/>
          <p:cNvGrpSpPr/>
          <p:nvPr/>
        </p:nvGrpSpPr>
        <p:grpSpPr>
          <a:xfrm>
            <a:off x="4463415" y="1804035"/>
            <a:ext cx="4052570" cy="2432685"/>
            <a:chOff x="6393" y="2873"/>
            <a:chExt cx="6382" cy="3831"/>
          </a:xfrm>
        </p:grpSpPr>
        <p:grpSp>
          <p:nvGrpSpPr>
            <p:cNvPr id="8" name="组合 7"/>
            <p:cNvGrpSpPr/>
            <p:nvPr/>
          </p:nvGrpSpPr>
          <p:grpSpPr>
            <a:xfrm>
              <a:off x="6393" y="4116"/>
              <a:ext cx="6382" cy="2588"/>
              <a:chOff x="6393" y="4116"/>
              <a:chExt cx="6382" cy="2588"/>
            </a:xfrm>
          </p:grpSpPr>
          <p:sp>
            <p:nvSpPr>
              <p:cNvPr id="9" name="文本框 8"/>
              <p:cNvSpPr txBox="1"/>
              <p:nvPr/>
            </p:nvSpPr>
            <p:spPr>
              <a:xfrm>
                <a:off x="6393" y="4116"/>
                <a:ext cx="5088" cy="1598"/>
              </a:xfrm>
              <a:prstGeom prst="rect">
                <a:avLst/>
              </a:prstGeom>
              <a:noFill/>
            </p:spPr>
            <p:txBody>
              <a:bodyPr wrap="none" rtlCol="0" anchor="t">
                <a:spAutoFit/>
              </a:bodyPr>
              <a:lstStyle/>
              <a:p>
                <a:pPr algn="l"/>
                <a:r>
                  <a:rPr lang="zh-CN" altLang="en-US" sz="6000" dirty="0">
                    <a:solidFill>
                      <a:schemeClr val="tx1">
                        <a:lumMod val="65000"/>
                        <a:lumOff val="35000"/>
                      </a:schemeClr>
                    </a:solidFill>
                    <a:cs typeface="+mn-ea"/>
                    <a:sym typeface="+mn-lt"/>
                  </a:rPr>
                  <a:t>岗位认知</a:t>
                </a:r>
                <a:endParaRPr lang="zh-CN" altLang="en-US" sz="1200" cap="all">
                  <a:solidFill>
                    <a:schemeClr val="bg1">
                      <a:lumMod val="65000"/>
                    </a:schemeClr>
                  </a:solidFill>
                  <a:uFillTx/>
                  <a:cs typeface="+mn-ea"/>
                  <a:sym typeface="+mn-lt"/>
                </a:endParaRPr>
              </a:p>
            </p:txBody>
          </p:sp>
          <p:sp>
            <p:nvSpPr>
              <p:cNvPr id="7" name="文本框 6"/>
              <p:cNvSpPr txBox="1"/>
              <p:nvPr/>
            </p:nvSpPr>
            <p:spPr>
              <a:xfrm>
                <a:off x="6393" y="5688"/>
                <a:ext cx="6382" cy="1016"/>
              </a:xfrm>
              <a:prstGeom prst="rect">
                <a:avLst/>
              </a:prstGeom>
              <a:noFill/>
            </p:spPr>
            <p:txBody>
              <a:bodyPr wrap="square" rtlCol="0" anchor="t">
                <a:spAutoFit/>
              </a:bodyPr>
              <a:lstStyle/>
              <a:p>
                <a:pPr algn="l">
                  <a:lnSpc>
                    <a:spcPct val="150000"/>
                  </a:lnSpc>
                </a:pPr>
                <a:r>
                  <a:rPr lang="zh-CN" altLang="en-US" sz="600" cap="all">
                    <a:solidFill>
                      <a:schemeClr val="bg1">
                        <a:lumMod val="65000"/>
                      </a:schemeClr>
                    </a:solidFill>
                    <a:uFillTx/>
                    <a:cs typeface="+mn-ea"/>
                    <a:sym typeface="+mn-lt"/>
                  </a:rPr>
                  <a:t>Add your detailed paragraph text content here, which is related to the title and conforms to the overall language style. Please be concise, as vivid as possible, make your meaning clear and complete, control the number of words, conform to the design layout, and keep it beautiful and generous.</a:t>
                </a:r>
              </a:p>
            </p:txBody>
          </p:sp>
        </p:grpSp>
        <p:sp>
          <p:nvSpPr>
            <p:cNvPr id="13" name="文本框 12"/>
            <p:cNvSpPr txBox="1"/>
            <p:nvPr/>
          </p:nvSpPr>
          <p:spPr>
            <a:xfrm>
              <a:off x="6412" y="2873"/>
              <a:ext cx="1634" cy="1454"/>
            </a:xfrm>
            <a:prstGeom prst="rect">
              <a:avLst/>
            </a:prstGeom>
            <a:noFill/>
          </p:spPr>
          <p:txBody>
            <a:bodyPr wrap="none" rtlCol="0" anchor="t">
              <a:spAutoFit/>
            </a:bodyPr>
            <a:lstStyle/>
            <a:p>
              <a:r>
                <a:rPr lang="en-US" altLang="zh-CN" sz="5400" b="1" dirty="0">
                  <a:solidFill>
                    <a:srgbClr val="0095FF"/>
                  </a:solidFill>
                  <a:cs typeface="+mn-ea"/>
                  <a:sym typeface="+mn-lt"/>
                </a:rPr>
                <a:t>03</a:t>
              </a:r>
            </a:p>
          </p:txBody>
        </p:sp>
      </p:grpSp>
      <p:pic>
        <p:nvPicPr>
          <p:cNvPr id="3" name="图片 2" descr="51miz-E249732-F32AAD19"/>
          <p:cNvPicPr>
            <a:picLocks noChangeAspect="1"/>
          </p:cNvPicPr>
          <p:nvPr/>
        </p:nvPicPr>
        <p:blipFill>
          <a:blip r:embed="rId3"/>
          <a:srcRect r="30123"/>
          <a:stretch>
            <a:fillRect/>
          </a:stretch>
        </p:blipFill>
        <p:spPr>
          <a:xfrm rot="16200000">
            <a:off x="6198870" y="864870"/>
            <a:ext cx="6828790" cy="5157470"/>
          </a:xfrm>
          <a:prstGeom prst="rect">
            <a:avLst/>
          </a:prstGeom>
        </p:spPr>
      </p:pic>
      <p:grpSp>
        <p:nvGrpSpPr>
          <p:cNvPr id="4" name="组合 3"/>
          <p:cNvGrpSpPr/>
          <p:nvPr userDrawn="1"/>
        </p:nvGrpSpPr>
        <p:grpSpPr>
          <a:xfrm rot="5400000" flipV="1">
            <a:off x="-2034988" y="4397375"/>
            <a:ext cx="5235389" cy="1165412"/>
            <a:chOff x="7365188" y="0"/>
            <a:chExt cx="4826812" cy="1222371"/>
          </a:xfrm>
        </p:grpSpPr>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t="53013" b="7108"/>
            <a:stretch>
              <a:fillRect/>
            </a:stretch>
          </p:blipFill>
          <p:spPr>
            <a:xfrm flipH="1">
              <a:off x="7470588" y="0"/>
              <a:ext cx="4721412" cy="1222371"/>
            </a:xfrm>
            <a:prstGeom prst="rect">
              <a:avLst/>
            </a:prstGeom>
          </p:spPr>
        </p:pic>
        <p:sp>
          <p:nvSpPr>
            <p:cNvPr id="11" name="矩形 10"/>
            <p:cNvSpPr/>
            <p:nvPr userDrawn="1"/>
          </p:nvSpPr>
          <p:spPr>
            <a:xfrm flipH="1">
              <a:off x="7365188" y="0"/>
              <a:ext cx="2145546" cy="1123576"/>
            </a:xfrm>
            <a:prstGeom prst="rect">
              <a:avLst/>
            </a:prstGeom>
            <a:gradFill flip="none" rotWithShape="1">
              <a:gsLst>
                <a:gs pos="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03 </a:t>
              </a:r>
              <a:r>
                <a:rPr kumimoji="1" lang="zh-CN" altLang="en-US" sz="2000" dirty="0">
                  <a:solidFill>
                    <a:schemeClr val="tx1">
                      <a:lumMod val="65000"/>
                      <a:lumOff val="35000"/>
                    </a:schemeClr>
                  </a:solidFill>
                  <a:cs typeface="+mn-ea"/>
                  <a:sym typeface="+mn-lt"/>
                </a:rPr>
                <a:t>岗位认知</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sp>
        <p:nvSpPr>
          <p:cNvPr id="114" name="Line 1000"/>
          <p:cNvSpPr>
            <a:spLocks noChangeShapeType="1"/>
          </p:cNvSpPr>
          <p:nvPr/>
        </p:nvSpPr>
        <p:spPr bwMode="auto">
          <a:xfrm flipH="1">
            <a:off x="7431975" y="2152932"/>
            <a:ext cx="372177" cy="0"/>
          </a:xfrm>
          <a:prstGeom prst="line">
            <a:avLst/>
          </a:prstGeom>
          <a:noFill/>
          <a:ln w="3175" cap="flat">
            <a:solidFill>
              <a:schemeClr val="accent1">
                <a:lumMod val="7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cxnSp>
        <p:nvCxnSpPr>
          <p:cNvPr id="116" name="Straight Connector 13"/>
          <p:cNvCxnSpPr/>
          <p:nvPr/>
        </p:nvCxnSpPr>
        <p:spPr>
          <a:xfrm flipH="1">
            <a:off x="7721772" y="2152932"/>
            <a:ext cx="180000" cy="0"/>
          </a:xfrm>
          <a:prstGeom prst="line">
            <a:avLst/>
          </a:prstGeom>
          <a:noFill/>
          <a:ln w="25400" cap="rnd" cmpd="sng" algn="ctr">
            <a:solidFill>
              <a:schemeClr val="accent1">
                <a:lumMod val="75000"/>
              </a:schemeClr>
            </a:solidFill>
            <a:prstDash val="solid"/>
            <a:miter lim="800000"/>
          </a:ln>
          <a:effectLst/>
        </p:spPr>
      </p:cxnSp>
      <p:sp>
        <p:nvSpPr>
          <p:cNvPr id="110" name="Line 999"/>
          <p:cNvSpPr>
            <a:spLocks noChangeShapeType="1"/>
          </p:cNvSpPr>
          <p:nvPr/>
        </p:nvSpPr>
        <p:spPr bwMode="auto">
          <a:xfrm>
            <a:off x="4387853" y="2152932"/>
            <a:ext cx="395926" cy="0"/>
          </a:xfrm>
          <a:prstGeom prst="line">
            <a:avLst/>
          </a:prstGeom>
          <a:noFill/>
          <a:ln w="3175" cap="flat">
            <a:solidFill>
              <a:schemeClr val="accent1">
                <a:lumMod val="7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cxnSp>
        <p:nvCxnSpPr>
          <p:cNvPr id="112" name="Straight Connector 18"/>
          <p:cNvCxnSpPr/>
          <p:nvPr/>
        </p:nvCxnSpPr>
        <p:spPr>
          <a:xfrm>
            <a:off x="4290232" y="2152932"/>
            <a:ext cx="180000" cy="0"/>
          </a:xfrm>
          <a:prstGeom prst="line">
            <a:avLst/>
          </a:prstGeom>
          <a:noFill/>
          <a:ln w="25400" cap="rnd" cmpd="sng" algn="ctr">
            <a:solidFill>
              <a:schemeClr val="accent1">
                <a:lumMod val="75000"/>
              </a:schemeClr>
            </a:solidFill>
            <a:prstDash val="solid"/>
            <a:miter lim="800000"/>
          </a:ln>
          <a:effectLst/>
        </p:spPr>
      </p:cxnSp>
      <p:sp>
        <p:nvSpPr>
          <p:cNvPr id="106" name="Line 999"/>
          <p:cNvSpPr>
            <a:spLocks noChangeShapeType="1"/>
          </p:cNvSpPr>
          <p:nvPr/>
        </p:nvSpPr>
        <p:spPr bwMode="auto">
          <a:xfrm>
            <a:off x="3884835" y="3376089"/>
            <a:ext cx="395926" cy="0"/>
          </a:xfrm>
          <a:prstGeom prst="line">
            <a:avLst/>
          </a:prstGeom>
          <a:noFill/>
          <a:ln w="3175" cap="flat">
            <a:solidFill>
              <a:srgbClr val="2B68B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cxnSp>
        <p:nvCxnSpPr>
          <p:cNvPr id="108" name="Straight Connector 23"/>
          <p:cNvCxnSpPr/>
          <p:nvPr/>
        </p:nvCxnSpPr>
        <p:spPr>
          <a:xfrm>
            <a:off x="3787214" y="3376089"/>
            <a:ext cx="180000" cy="0"/>
          </a:xfrm>
          <a:prstGeom prst="line">
            <a:avLst/>
          </a:prstGeom>
          <a:noFill/>
          <a:ln w="25400" cap="rnd" cmpd="sng" algn="ctr">
            <a:solidFill>
              <a:srgbClr val="2B68B2"/>
            </a:solidFill>
            <a:prstDash val="solid"/>
            <a:miter lim="800000"/>
          </a:ln>
          <a:effectLst/>
        </p:spPr>
      </p:cxnSp>
      <p:sp>
        <p:nvSpPr>
          <p:cNvPr id="102" name="Line 1000"/>
          <p:cNvSpPr>
            <a:spLocks noChangeShapeType="1"/>
          </p:cNvSpPr>
          <p:nvPr/>
        </p:nvSpPr>
        <p:spPr bwMode="auto">
          <a:xfrm flipH="1">
            <a:off x="7914607" y="3376089"/>
            <a:ext cx="407799" cy="0"/>
          </a:xfrm>
          <a:prstGeom prst="line">
            <a:avLst/>
          </a:prstGeom>
          <a:noFill/>
          <a:ln w="3175" cap="flat">
            <a:solidFill>
              <a:srgbClr val="2B68B2"/>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cxnSp>
        <p:nvCxnSpPr>
          <p:cNvPr id="104" name="Straight Connector 28"/>
          <p:cNvCxnSpPr/>
          <p:nvPr/>
        </p:nvCxnSpPr>
        <p:spPr>
          <a:xfrm flipH="1">
            <a:off x="8240027" y="3376089"/>
            <a:ext cx="180000" cy="0"/>
          </a:xfrm>
          <a:prstGeom prst="line">
            <a:avLst/>
          </a:prstGeom>
          <a:noFill/>
          <a:ln w="25400" cap="rnd" cmpd="sng" algn="ctr">
            <a:solidFill>
              <a:srgbClr val="2B68B2"/>
            </a:solidFill>
            <a:prstDash val="solid"/>
            <a:miter lim="800000"/>
          </a:ln>
          <a:effectLst/>
        </p:spPr>
      </p:cxnSp>
      <p:sp>
        <p:nvSpPr>
          <p:cNvPr id="98" name="Line 1000"/>
          <p:cNvSpPr>
            <a:spLocks noChangeShapeType="1"/>
          </p:cNvSpPr>
          <p:nvPr/>
        </p:nvSpPr>
        <p:spPr bwMode="auto">
          <a:xfrm flipH="1">
            <a:off x="7431975" y="4599249"/>
            <a:ext cx="372177" cy="0"/>
          </a:xfrm>
          <a:prstGeom prst="line">
            <a:avLst/>
          </a:prstGeom>
          <a:noFill/>
          <a:ln w="3175" cap="flat">
            <a:solidFill>
              <a:srgbClr val="00A6E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cxnSp>
        <p:nvCxnSpPr>
          <p:cNvPr id="100" name="Straight Connector 33"/>
          <p:cNvCxnSpPr/>
          <p:nvPr/>
        </p:nvCxnSpPr>
        <p:spPr>
          <a:xfrm flipH="1">
            <a:off x="7721772" y="4599249"/>
            <a:ext cx="180000" cy="0"/>
          </a:xfrm>
          <a:prstGeom prst="line">
            <a:avLst/>
          </a:prstGeom>
          <a:noFill/>
          <a:ln w="25400" cap="rnd" cmpd="sng" algn="ctr">
            <a:solidFill>
              <a:srgbClr val="00A6E8"/>
            </a:solidFill>
            <a:prstDash val="solid"/>
            <a:miter lim="800000"/>
          </a:ln>
          <a:effectLst/>
        </p:spPr>
      </p:cxnSp>
      <p:sp>
        <p:nvSpPr>
          <p:cNvPr id="94" name="Line 999"/>
          <p:cNvSpPr>
            <a:spLocks noChangeShapeType="1"/>
          </p:cNvSpPr>
          <p:nvPr/>
        </p:nvSpPr>
        <p:spPr bwMode="auto">
          <a:xfrm>
            <a:off x="4387853" y="4599249"/>
            <a:ext cx="395926" cy="0"/>
          </a:xfrm>
          <a:prstGeom prst="line">
            <a:avLst/>
          </a:prstGeom>
          <a:noFill/>
          <a:ln w="3175" cap="flat">
            <a:solidFill>
              <a:srgbClr val="00A6E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cxnSp>
        <p:nvCxnSpPr>
          <p:cNvPr id="96" name="Straight Connector 38"/>
          <p:cNvCxnSpPr/>
          <p:nvPr/>
        </p:nvCxnSpPr>
        <p:spPr>
          <a:xfrm>
            <a:off x="4290232" y="4599249"/>
            <a:ext cx="180000" cy="0"/>
          </a:xfrm>
          <a:prstGeom prst="line">
            <a:avLst/>
          </a:prstGeom>
          <a:noFill/>
          <a:ln w="25400" cap="rnd" cmpd="sng" algn="ctr">
            <a:solidFill>
              <a:srgbClr val="00A6E8"/>
            </a:solidFill>
            <a:prstDash val="solid"/>
            <a:miter lim="800000"/>
          </a:ln>
          <a:effectLst/>
        </p:spPr>
      </p:cxnSp>
      <p:sp>
        <p:nvSpPr>
          <p:cNvPr id="68" name="Freeform 629"/>
          <p:cNvSpPr>
            <a:spLocks noEditPoints="1"/>
          </p:cNvSpPr>
          <p:nvPr/>
        </p:nvSpPr>
        <p:spPr bwMode="auto">
          <a:xfrm>
            <a:off x="4746627" y="2035626"/>
            <a:ext cx="2698750" cy="3098800"/>
          </a:xfrm>
          <a:custGeom>
            <a:avLst/>
            <a:gdLst>
              <a:gd name="T0" fmla="*/ 668 w 850"/>
              <a:gd name="T1" fmla="*/ 976 h 976"/>
              <a:gd name="T2" fmla="*/ 182 w 850"/>
              <a:gd name="T3" fmla="*/ 976 h 976"/>
              <a:gd name="T4" fmla="*/ 182 w 850"/>
              <a:gd name="T5" fmla="*/ 923 h 976"/>
              <a:gd name="T6" fmla="*/ 169 w 850"/>
              <a:gd name="T7" fmla="*/ 842 h 976"/>
              <a:gd name="T8" fmla="*/ 90 w 850"/>
              <a:gd name="T9" fmla="*/ 678 h 976"/>
              <a:gd name="T10" fmla="*/ 7 w 850"/>
              <a:gd name="T11" fmla="*/ 396 h 976"/>
              <a:gd name="T12" fmla="*/ 131 w 850"/>
              <a:gd name="T13" fmla="*/ 125 h 976"/>
              <a:gd name="T14" fmla="*/ 424 w 850"/>
              <a:gd name="T15" fmla="*/ 0 h 976"/>
              <a:gd name="T16" fmla="*/ 425 w 850"/>
              <a:gd name="T17" fmla="*/ 0 h 976"/>
              <a:gd name="T18" fmla="*/ 426 w 850"/>
              <a:gd name="T19" fmla="*/ 0 h 976"/>
              <a:gd name="T20" fmla="*/ 719 w 850"/>
              <a:gd name="T21" fmla="*/ 125 h 976"/>
              <a:gd name="T22" fmla="*/ 843 w 850"/>
              <a:gd name="T23" fmla="*/ 396 h 976"/>
              <a:gd name="T24" fmla="*/ 760 w 850"/>
              <a:gd name="T25" fmla="*/ 678 h 976"/>
              <a:gd name="T26" fmla="*/ 681 w 850"/>
              <a:gd name="T27" fmla="*/ 842 h 976"/>
              <a:gd name="T28" fmla="*/ 668 w 850"/>
              <a:gd name="T29" fmla="*/ 923 h 976"/>
              <a:gd name="T30" fmla="*/ 668 w 850"/>
              <a:gd name="T31" fmla="*/ 976 h 976"/>
              <a:gd name="T32" fmla="*/ 202 w 850"/>
              <a:gd name="T33" fmla="*/ 956 h 976"/>
              <a:gd name="T34" fmla="*/ 648 w 850"/>
              <a:gd name="T35" fmla="*/ 956 h 976"/>
              <a:gd name="T36" fmla="*/ 648 w 850"/>
              <a:gd name="T37" fmla="*/ 923 h 976"/>
              <a:gd name="T38" fmla="*/ 661 w 850"/>
              <a:gd name="T39" fmla="*/ 837 h 976"/>
              <a:gd name="T40" fmla="*/ 744 w 850"/>
              <a:gd name="T41" fmla="*/ 666 h 976"/>
              <a:gd name="T42" fmla="*/ 823 w 850"/>
              <a:gd name="T43" fmla="*/ 397 h 976"/>
              <a:gd name="T44" fmla="*/ 705 w 850"/>
              <a:gd name="T45" fmla="*/ 139 h 976"/>
              <a:gd name="T46" fmla="*/ 425 w 850"/>
              <a:gd name="T47" fmla="*/ 20 h 976"/>
              <a:gd name="T48" fmla="*/ 425 w 850"/>
              <a:gd name="T49" fmla="*/ 20 h 976"/>
              <a:gd name="T50" fmla="*/ 424 w 850"/>
              <a:gd name="T51" fmla="*/ 20 h 976"/>
              <a:gd name="T52" fmla="*/ 145 w 850"/>
              <a:gd name="T53" fmla="*/ 139 h 976"/>
              <a:gd name="T54" fmla="*/ 27 w 850"/>
              <a:gd name="T55" fmla="*/ 397 h 976"/>
              <a:gd name="T56" fmla="*/ 106 w 850"/>
              <a:gd name="T57" fmla="*/ 666 h 976"/>
              <a:gd name="T58" fmla="*/ 189 w 850"/>
              <a:gd name="T59" fmla="*/ 837 h 976"/>
              <a:gd name="T60" fmla="*/ 202 w 850"/>
              <a:gd name="T61" fmla="*/ 923 h 976"/>
              <a:gd name="T62" fmla="*/ 202 w 850"/>
              <a:gd name="T63" fmla="*/ 95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0" h="976">
                <a:moveTo>
                  <a:pt x="668" y="976"/>
                </a:moveTo>
                <a:cubicBezTo>
                  <a:pt x="182" y="976"/>
                  <a:pt x="182" y="976"/>
                  <a:pt x="182" y="976"/>
                </a:cubicBezTo>
                <a:cubicBezTo>
                  <a:pt x="182" y="923"/>
                  <a:pt x="182" y="923"/>
                  <a:pt x="182" y="923"/>
                </a:cubicBezTo>
                <a:cubicBezTo>
                  <a:pt x="182" y="901"/>
                  <a:pt x="178" y="874"/>
                  <a:pt x="169" y="842"/>
                </a:cubicBezTo>
                <a:cubicBezTo>
                  <a:pt x="154" y="783"/>
                  <a:pt x="127" y="728"/>
                  <a:pt x="90" y="678"/>
                </a:cubicBezTo>
                <a:cubicBezTo>
                  <a:pt x="30" y="597"/>
                  <a:pt x="0" y="497"/>
                  <a:pt x="7" y="396"/>
                </a:cubicBezTo>
                <a:cubicBezTo>
                  <a:pt x="14" y="293"/>
                  <a:pt x="58" y="197"/>
                  <a:pt x="131" y="125"/>
                </a:cubicBezTo>
                <a:cubicBezTo>
                  <a:pt x="209" y="46"/>
                  <a:pt x="313" y="2"/>
                  <a:pt x="424" y="0"/>
                </a:cubicBezTo>
                <a:cubicBezTo>
                  <a:pt x="425" y="0"/>
                  <a:pt x="425" y="0"/>
                  <a:pt x="425" y="0"/>
                </a:cubicBezTo>
                <a:cubicBezTo>
                  <a:pt x="426" y="0"/>
                  <a:pt x="426" y="0"/>
                  <a:pt x="426" y="0"/>
                </a:cubicBezTo>
                <a:cubicBezTo>
                  <a:pt x="537" y="2"/>
                  <a:pt x="641" y="46"/>
                  <a:pt x="719" y="125"/>
                </a:cubicBezTo>
                <a:cubicBezTo>
                  <a:pt x="792" y="197"/>
                  <a:pt x="836" y="293"/>
                  <a:pt x="843" y="396"/>
                </a:cubicBezTo>
                <a:cubicBezTo>
                  <a:pt x="850" y="497"/>
                  <a:pt x="820" y="597"/>
                  <a:pt x="760" y="678"/>
                </a:cubicBezTo>
                <a:cubicBezTo>
                  <a:pt x="723" y="728"/>
                  <a:pt x="696" y="783"/>
                  <a:pt x="681" y="842"/>
                </a:cubicBezTo>
                <a:cubicBezTo>
                  <a:pt x="672" y="874"/>
                  <a:pt x="668" y="901"/>
                  <a:pt x="668" y="923"/>
                </a:cubicBezTo>
                <a:lnTo>
                  <a:pt x="668" y="976"/>
                </a:lnTo>
                <a:close/>
                <a:moveTo>
                  <a:pt x="202" y="956"/>
                </a:moveTo>
                <a:cubicBezTo>
                  <a:pt x="648" y="956"/>
                  <a:pt x="648" y="956"/>
                  <a:pt x="648" y="956"/>
                </a:cubicBezTo>
                <a:cubicBezTo>
                  <a:pt x="648" y="923"/>
                  <a:pt x="648" y="923"/>
                  <a:pt x="648" y="923"/>
                </a:cubicBezTo>
                <a:cubicBezTo>
                  <a:pt x="648" y="899"/>
                  <a:pt x="653" y="870"/>
                  <a:pt x="661" y="837"/>
                </a:cubicBezTo>
                <a:cubicBezTo>
                  <a:pt x="678" y="775"/>
                  <a:pt x="706" y="718"/>
                  <a:pt x="744" y="666"/>
                </a:cubicBezTo>
                <a:cubicBezTo>
                  <a:pt x="802" y="589"/>
                  <a:pt x="830" y="493"/>
                  <a:pt x="823" y="397"/>
                </a:cubicBezTo>
                <a:cubicBezTo>
                  <a:pt x="816" y="300"/>
                  <a:pt x="774" y="208"/>
                  <a:pt x="705" y="139"/>
                </a:cubicBezTo>
                <a:cubicBezTo>
                  <a:pt x="631" y="64"/>
                  <a:pt x="531" y="22"/>
                  <a:pt x="425" y="20"/>
                </a:cubicBezTo>
                <a:cubicBezTo>
                  <a:pt x="425" y="20"/>
                  <a:pt x="425" y="20"/>
                  <a:pt x="425" y="20"/>
                </a:cubicBezTo>
                <a:cubicBezTo>
                  <a:pt x="424" y="20"/>
                  <a:pt x="424" y="20"/>
                  <a:pt x="424" y="20"/>
                </a:cubicBezTo>
                <a:cubicBezTo>
                  <a:pt x="319" y="22"/>
                  <a:pt x="220" y="64"/>
                  <a:pt x="145" y="139"/>
                </a:cubicBezTo>
                <a:cubicBezTo>
                  <a:pt x="75" y="208"/>
                  <a:pt x="34" y="300"/>
                  <a:pt x="27" y="397"/>
                </a:cubicBezTo>
                <a:cubicBezTo>
                  <a:pt x="20" y="493"/>
                  <a:pt x="48" y="589"/>
                  <a:pt x="106" y="666"/>
                </a:cubicBezTo>
                <a:cubicBezTo>
                  <a:pt x="144" y="718"/>
                  <a:pt x="172" y="776"/>
                  <a:pt x="189" y="837"/>
                </a:cubicBezTo>
                <a:cubicBezTo>
                  <a:pt x="197" y="870"/>
                  <a:pt x="202" y="899"/>
                  <a:pt x="202" y="923"/>
                </a:cubicBezTo>
                <a:lnTo>
                  <a:pt x="202" y="956"/>
                </a:lnTo>
                <a:close/>
              </a:path>
            </a:pathLst>
          </a:custGeom>
          <a:solidFill>
            <a:schemeClr val="tx1">
              <a:lumMod val="65000"/>
              <a:lumOff val="35000"/>
              <a:alpha val="3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69" name="Freeform 630"/>
          <p:cNvSpPr>
            <a:spLocks noEditPoints="1"/>
          </p:cNvSpPr>
          <p:nvPr/>
        </p:nvSpPr>
        <p:spPr bwMode="auto">
          <a:xfrm>
            <a:off x="4857752" y="2175327"/>
            <a:ext cx="2476500" cy="2822575"/>
          </a:xfrm>
          <a:custGeom>
            <a:avLst/>
            <a:gdLst>
              <a:gd name="T0" fmla="*/ 590 w 780"/>
              <a:gd name="T1" fmla="*/ 889 h 889"/>
              <a:gd name="T2" fmla="*/ 190 w 780"/>
              <a:gd name="T3" fmla="*/ 889 h 889"/>
              <a:gd name="T4" fmla="*/ 190 w 780"/>
              <a:gd name="T5" fmla="*/ 879 h 889"/>
              <a:gd name="T6" fmla="*/ 176 w 780"/>
              <a:gd name="T7" fmla="*/ 787 h 889"/>
              <a:gd name="T8" fmla="*/ 90 w 780"/>
              <a:gd name="T9" fmla="*/ 608 h 889"/>
              <a:gd name="T10" fmla="*/ 16 w 780"/>
              <a:gd name="T11" fmla="*/ 355 h 889"/>
              <a:gd name="T12" fmla="*/ 126 w 780"/>
              <a:gd name="T13" fmla="*/ 111 h 889"/>
              <a:gd name="T14" fmla="*/ 390 w 780"/>
              <a:gd name="T15" fmla="*/ 0 h 889"/>
              <a:gd name="T16" fmla="*/ 654 w 780"/>
              <a:gd name="T17" fmla="*/ 111 h 889"/>
              <a:gd name="T18" fmla="*/ 764 w 780"/>
              <a:gd name="T19" fmla="*/ 355 h 889"/>
              <a:gd name="T20" fmla="*/ 690 w 780"/>
              <a:gd name="T21" fmla="*/ 608 h 889"/>
              <a:gd name="T22" fmla="*/ 604 w 780"/>
              <a:gd name="T23" fmla="*/ 787 h 889"/>
              <a:gd name="T24" fmla="*/ 590 w 780"/>
              <a:gd name="T25" fmla="*/ 879 h 889"/>
              <a:gd name="T26" fmla="*/ 590 w 780"/>
              <a:gd name="T27" fmla="*/ 889 h 889"/>
              <a:gd name="T28" fmla="*/ 210 w 780"/>
              <a:gd name="T29" fmla="*/ 869 h 889"/>
              <a:gd name="T30" fmla="*/ 570 w 780"/>
              <a:gd name="T31" fmla="*/ 869 h 889"/>
              <a:gd name="T32" fmla="*/ 584 w 780"/>
              <a:gd name="T33" fmla="*/ 782 h 889"/>
              <a:gd name="T34" fmla="*/ 674 w 780"/>
              <a:gd name="T35" fmla="*/ 596 h 889"/>
              <a:gd name="T36" fmla="*/ 640 w 780"/>
              <a:gd name="T37" fmla="*/ 125 h 889"/>
              <a:gd name="T38" fmla="*/ 390 w 780"/>
              <a:gd name="T39" fmla="*/ 20 h 889"/>
              <a:gd name="T40" fmla="*/ 140 w 780"/>
              <a:gd name="T41" fmla="*/ 125 h 889"/>
              <a:gd name="T42" fmla="*/ 106 w 780"/>
              <a:gd name="T43" fmla="*/ 596 h 889"/>
              <a:gd name="T44" fmla="*/ 196 w 780"/>
              <a:gd name="T45" fmla="*/ 782 h 889"/>
              <a:gd name="T46" fmla="*/ 210 w 780"/>
              <a:gd name="T47" fmla="*/ 86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0" h="889">
                <a:moveTo>
                  <a:pt x="590" y="889"/>
                </a:moveTo>
                <a:cubicBezTo>
                  <a:pt x="190" y="889"/>
                  <a:pt x="190" y="889"/>
                  <a:pt x="190" y="889"/>
                </a:cubicBezTo>
                <a:cubicBezTo>
                  <a:pt x="190" y="879"/>
                  <a:pt x="190" y="879"/>
                  <a:pt x="190" y="879"/>
                </a:cubicBezTo>
                <a:cubicBezTo>
                  <a:pt x="190" y="853"/>
                  <a:pt x="186" y="822"/>
                  <a:pt x="176" y="787"/>
                </a:cubicBezTo>
                <a:cubicBezTo>
                  <a:pt x="159" y="723"/>
                  <a:pt x="130" y="662"/>
                  <a:pt x="90" y="608"/>
                </a:cubicBezTo>
                <a:cubicBezTo>
                  <a:pt x="36" y="536"/>
                  <a:pt x="9" y="445"/>
                  <a:pt x="16" y="355"/>
                </a:cubicBezTo>
                <a:cubicBezTo>
                  <a:pt x="22" y="263"/>
                  <a:pt x="61" y="176"/>
                  <a:pt x="126" y="111"/>
                </a:cubicBezTo>
                <a:cubicBezTo>
                  <a:pt x="197" y="41"/>
                  <a:pt x="290" y="1"/>
                  <a:pt x="390" y="0"/>
                </a:cubicBezTo>
                <a:cubicBezTo>
                  <a:pt x="490" y="1"/>
                  <a:pt x="583" y="41"/>
                  <a:pt x="654" y="111"/>
                </a:cubicBezTo>
                <a:cubicBezTo>
                  <a:pt x="719" y="176"/>
                  <a:pt x="758" y="263"/>
                  <a:pt x="764" y="355"/>
                </a:cubicBezTo>
                <a:cubicBezTo>
                  <a:pt x="771" y="445"/>
                  <a:pt x="744" y="536"/>
                  <a:pt x="690" y="608"/>
                </a:cubicBezTo>
                <a:cubicBezTo>
                  <a:pt x="650" y="662"/>
                  <a:pt x="621" y="722"/>
                  <a:pt x="604" y="787"/>
                </a:cubicBezTo>
                <a:cubicBezTo>
                  <a:pt x="594" y="822"/>
                  <a:pt x="590" y="853"/>
                  <a:pt x="590" y="879"/>
                </a:cubicBezTo>
                <a:lnTo>
                  <a:pt x="590" y="889"/>
                </a:lnTo>
                <a:close/>
                <a:moveTo>
                  <a:pt x="210" y="869"/>
                </a:moveTo>
                <a:cubicBezTo>
                  <a:pt x="570" y="869"/>
                  <a:pt x="570" y="869"/>
                  <a:pt x="570" y="869"/>
                </a:cubicBezTo>
                <a:cubicBezTo>
                  <a:pt x="571" y="844"/>
                  <a:pt x="576" y="814"/>
                  <a:pt x="584" y="782"/>
                </a:cubicBezTo>
                <a:cubicBezTo>
                  <a:pt x="602" y="715"/>
                  <a:pt x="633" y="652"/>
                  <a:pt x="674" y="596"/>
                </a:cubicBezTo>
                <a:cubicBezTo>
                  <a:pt x="780" y="454"/>
                  <a:pt x="766" y="251"/>
                  <a:pt x="640" y="125"/>
                </a:cubicBezTo>
                <a:cubicBezTo>
                  <a:pt x="573" y="59"/>
                  <a:pt x="484" y="21"/>
                  <a:pt x="390" y="20"/>
                </a:cubicBezTo>
                <a:cubicBezTo>
                  <a:pt x="296" y="21"/>
                  <a:pt x="207" y="59"/>
                  <a:pt x="140" y="125"/>
                </a:cubicBezTo>
                <a:cubicBezTo>
                  <a:pt x="14" y="251"/>
                  <a:pt x="0" y="454"/>
                  <a:pt x="106" y="596"/>
                </a:cubicBezTo>
                <a:cubicBezTo>
                  <a:pt x="148" y="653"/>
                  <a:pt x="178" y="715"/>
                  <a:pt x="196" y="782"/>
                </a:cubicBezTo>
                <a:cubicBezTo>
                  <a:pt x="204" y="814"/>
                  <a:pt x="209" y="844"/>
                  <a:pt x="210" y="869"/>
                </a:cubicBezTo>
                <a:close/>
              </a:path>
            </a:pathLst>
          </a:custGeom>
          <a:solidFill>
            <a:schemeClr val="bg1">
              <a:lumMod val="50000"/>
              <a:alpha val="1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0" name="Freeform 631"/>
          <p:cNvSpPr>
            <a:spLocks noEditPoints="1"/>
          </p:cNvSpPr>
          <p:nvPr/>
        </p:nvSpPr>
        <p:spPr bwMode="auto">
          <a:xfrm>
            <a:off x="4606927" y="1899101"/>
            <a:ext cx="2978150" cy="3371850"/>
          </a:xfrm>
          <a:custGeom>
            <a:avLst/>
            <a:gdLst>
              <a:gd name="T0" fmla="*/ 755 w 938"/>
              <a:gd name="T1" fmla="*/ 1062 h 1062"/>
              <a:gd name="T2" fmla="*/ 183 w 938"/>
              <a:gd name="T3" fmla="*/ 1062 h 1062"/>
              <a:gd name="T4" fmla="*/ 183 w 938"/>
              <a:gd name="T5" fmla="*/ 966 h 1062"/>
              <a:gd name="T6" fmla="*/ 172 w 938"/>
              <a:gd name="T7" fmla="*/ 897 h 1062"/>
              <a:gd name="T8" fmla="*/ 99 w 938"/>
              <a:gd name="T9" fmla="*/ 747 h 1062"/>
              <a:gd name="T10" fmla="*/ 8 w 938"/>
              <a:gd name="T11" fmla="*/ 436 h 1062"/>
              <a:gd name="T12" fmla="*/ 144 w 938"/>
              <a:gd name="T13" fmla="*/ 137 h 1062"/>
              <a:gd name="T14" fmla="*/ 468 w 938"/>
              <a:gd name="T15" fmla="*/ 0 h 1062"/>
              <a:gd name="T16" fmla="*/ 469 w 938"/>
              <a:gd name="T17" fmla="*/ 0 h 1062"/>
              <a:gd name="T18" fmla="*/ 470 w 938"/>
              <a:gd name="T19" fmla="*/ 0 h 1062"/>
              <a:gd name="T20" fmla="*/ 794 w 938"/>
              <a:gd name="T21" fmla="*/ 137 h 1062"/>
              <a:gd name="T22" fmla="*/ 930 w 938"/>
              <a:gd name="T23" fmla="*/ 436 h 1062"/>
              <a:gd name="T24" fmla="*/ 839 w 938"/>
              <a:gd name="T25" fmla="*/ 747 h 1062"/>
              <a:gd name="T26" fmla="*/ 766 w 938"/>
              <a:gd name="T27" fmla="*/ 897 h 1062"/>
              <a:gd name="T28" fmla="*/ 755 w 938"/>
              <a:gd name="T29" fmla="*/ 966 h 1062"/>
              <a:gd name="T30" fmla="*/ 755 w 938"/>
              <a:gd name="T31" fmla="*/ 1062 h 1062"/>
              <a:gd name="T32" fmla="*/ 202 w 938"/>
              <a:gd name="T33" fmla="*/ 1043 h 1062"/>
              <a:gd name="T34" fmla="*/ 736 w 938"/>
              <a:gd name="T35" fmla="*/ 1043 h 1062"/>
              <a:gd name="T36" fmla="*/ 736 w 938"/>
              <a:gd name="T37" fmla="*/ 966 h 1062"/>
              <a:gd name="T38" fmla="*/ 747 w 938"/>
              <a:gd name="T39" fmla="*/ 892 h 1062"/>
              <a:gd name="T40" fmla="*/ 823 w 938"/>
              <a:gd name="T41" fmla="*/ 735 h 1062"/>
              <a:gd name="T42" fmla="*/ 910 w 938"/>
              <a:gd name="T43" fmla="*/ 437 h 1062"/>
              <a:gd name="T44" fmla="*/ 780 w 938"/>
              <a:gd name="T45" fmla="*/ 151 h 1062"/>
              <a:gd name="T46" fmla="*/ 470 w 938"/>
              <a:gd name="T47" fmla="*/ 20 h 1062"/>
              <a:gd name="T48" fmla="*/ 469 w 938"/>
              <a:gd name="T49" fmla="*/ 20 h 1062"/>
              <a:gd name="T50" fmla="*/ 468 w 938"/>
              <a:gd name="T51" fmla="*/ 20 h 1062"/>
              <a:gd name="T52" fmla="*/ 158 w 938"/>
              <a:gd name="T53" fmla="*/ 151 h 1062"/>
              <a:gd name="T54" fmla="*/ 28 w 938"/>
              <a:gd name="T55" fmla="*/ 437 h 1062"/>
              <a:gd name="T56" fmla="*/ 115 w 938"/>
              <a:gd name="T57" fmla="*/ 735 h 1062"/>
              <a:gd name="T58" fmla="*/ 191 w 938"/>
              <a:gd name="T59" fmla="*/ 891 h 1062"/>
              <a:gd name="T60" fmla="*/ 202 w 938"/>
              <a:gd name="T61" fmla="*/ 966 h 1062"/>
              <a:gd name="T62" fmla="*/ 202 w 938"/>
              <a:gd name="T63" fmla="*/ 1043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1062">
                <a:moveTo>
                  <a:pt x="755" y="1062"/>
                </a:moveTo>
                <a:cubicBezTo>
                  <a:pt x="183" y="1062"/>
                  <a:pt x="183" y="1062"/>
                  <a:pt x="183" y="1062"/>
                </a:cubicBezTo>
                <a:cubicBezTo>
                  <a:pt x="183" y="966"/>
                  <a:pt x="183" y="966"/>
                  <a:pt x="183" y="966"/>
                </a:cubicBezTo>
                <a:cubicBezTo>
                  <a:pt x="183" y="947"/>
                  <a:pt x="179" y="924"/>
                  <a:pt x="172" y="897"/>
                </a:cubicBezTo>
                <a:cubicBezTo>
                  <a:pt x="157" y="843"/>
                  <a:pt x="133" y="792"/>
                  <a:pt x="99" y="747"/>
                </a:cubicBezTo>
                <a:cubicBezTo>
                  <a:pt x="33" y="658"/>
                  <a:pt x="0" y="547"/>
                  <a:pt x="8" y="436"/>
                </a:cubicBezTo>
                <a:cubicBezTo>
                  <a:pt x="16" y="323"/>
                  <a:pt x="64" y="217"/>
                  <a:pt x="144" y="137"/>
                </a:cubicBezTo>
                <a:cubicBezTo>
                  <a:pt x="231" y="50"/>
                  <a:pt x="346" y="2"/>
                  <a:pt x="468" y="0"/>
                </a:cubicBezTo>
                <a:cubicBezTo>
                  <a:pt x="469" y="0"/>
                  <a:pt x="469" y="0"/>
                  <a:pt x="469" y="0"/>
                </a:cubicBezTo>
                <a:cubicBezTo>
                  <a:pt x="470" y="0"/>
                  <a:pt x="470" y="0"/>
                  <a:pt x="470" y="0"/>
                </a:cubicBezTo>
                <a:cubicBezTo>
                  <a:pt x="593" y="2"/>
                  <a:pt x="708" y="51"/>
                  <a:pt x="794" y="137"/>
                </a:cubicBezTo>
                <a:cubicBezTo>
                  <a:pt x="874" y="217"/>
                  <a:pt x="922" y="323"/>
                  <a:pt x="930" y="436"/>
                </a:cubicBezTo>
                <a:cubicBezTo>
                  <a:pt x="938" y="547"/>
                  <a:pt x="905" y="658"/>
                  <a:pt x="839" y="747"/>
                </a:cubicBezTo>
                <a:cubicBezTo>
                  <a:pt x="805" y="792"/>
                  <a:pt x="781" y="842"/>
                  <a:pt x="766" y="897"/>
                </a:cubicBezTo>
                <a:cubicBezTo>
                  <a:pt x="759" y="924"/>
                  <a:pt x="755" y="947"/>
                  <a:pt x="755" y="966"/>
                </a:cubicBezTo>
                <a:lnTo>
                  <a:pt x="755" y="1062"/>
                </a:lnTo>
                <a:close/>
                <a:moveTo>
                  <a:pt x="202" y="1043"/>
                </a:moveTo>
                <a:cubicBezTo>
                  <a:pt x="736" y="1043"/>
                  <a:pt x="736" y="1043"/>
                  <a:pt x="736" y="1043"/>
                </a:cubicBezTo>
                <a:cubicBezTo>
                  <a:pt x="736" y="966"/>
                  <a:pt x="736" y="966"/>
                  <a:pt x="736" y="966"/>
                </a:cubicBezTo>
                <a:cubicBezTo>
                  <a:pt x="736" y="946"/>
                  <a:pt x="739" y="921"/>
                  <a:pt x="747" y="892"/>
                </a:cubicBezTo>
                <a:cubicBezTo>
                  <a:pt x="762" y="835"/>
                  <a:pt x="788" y="782"/>
                  <a:pt x="823" y="735"/>
                </a:cubicBezTo>
                <a:cubicBezTo>
                  <a:pt x="886" y="650"/>
                  <a:pt x="918" y="544"/>
                  <a:pt x="910" y="437"/>
                </a:cubicBezTo>
                <a:cubicBezTo>
                  <a:pt x="903" y="329"/>
                  <a:pt x="857" y="228"/>
                  <a:pt x="780" y="151"/>
                </a:cubicBezTo>
                <a:cubicBezTo>
                  <a:pt x="697" y="68"/>
                  <a:pt x="587" y="22"/>
                  <a:pt x="470" y="20"/>
                </a:cubicBezTo>
                <a:cubicBezTo>
                  <a:pt x="469" y="20"/>
                  <a:pt x="469" y="20"/>
                  <a:pt x="469" y="20"/>
                </a:cubicBezTo>
                <a:cubicBezTo>
                  <a:pt x="468" y="20"/>
                  <a:pt x="468" y="20"/>
                  <a:pt x="468" y="20"/>
                </a:cubicBezTo>
                <a:cubicBezTo>
                  <a:pt x="351" y="22"/>
                  <a:pt x="241" y="68"/>
                  <a:pt x="158" y="151"/>
                </a:cubicBezTo>
                <a:cubicBezTo>
                  <a:pt x="81" y="228"/>
                  <a:pt x="35" y="329"/>
                  <a:pt x="28" y="437"/>
                </a:cubicBezTo>
                <a:cubicBezTo>
                  <a:pt x="21" y="544"/>
                  <a:pt x="51" y="650"/>
                  <a:pt x="115" y="735"/>
                </a:cubicBezTo>
                <a:cubicBezTo>
                  <a:pt x="150" y="782"/>
                  <a:pt x="176" y="835"/>
                  <a:pt x="191" y="891"/>
                </a:cubicBezTo>
                <a:cubicBezTo>
                  <a:pt x="199" y="921"/>
                  <a:pt x="202" y="946"/>
                  <a:pt x="202" y="966"/>
                </a:cubicBezTo>
                <a:lnTo>
                  <a:pt x="202" y="1043"/>
                </a:lnTo>
                <a:close/>
              </a:path>
            </a:pathLst>
          </a:custGeom>
          <a:solidFill>
            <a:schemeClr val="bg1">
              <a:lumMod val="50000"/>
              <a:alpha val="1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1" name="Freeform 632"/>
          <p:cNvSpPr/>
          <p:nvPr/>
        </p:nvSpPr>
        <p:spPr bwMode="auto">
          <a:xfrm>
            <a:off x="5407027" y="5347151"/>
            <a:ext cx="1377950" cy="63500"/>
          </a:xfrm>
          <a:custGeom>
            <a:avLst/>
            <a:gdLst>
              <a:gd name="T0" fmla="*/ 10 w 434"/>
              <a:gd name="T1" fmla="*/ 20 h 20"/>
              <a:gd name="T2" fmla="*/ 0 w 434"/>
              <a:gd name="T3" fmla="*/ 10 h 20"/>
              <a:gd name="T4" fmla="*/ 10 w 434"/>
              <a:gd name="T5" fmla="*/ 0 h 20"/>
              <a:gd name="T6" fmla="*/ 424 w 434"/>
              <a:gd name="T7" fmla="*/ 0 h 20"/>
              <a:gd name="T8" fmla="*/ 434 w 434"/>
              <a:gd name="T9" fmla="*/ 10 h 20"/>
              <a:gd name="T10" fmla="*/ 424 w 434"/>
              <a:gd name="T11" fmla="*/ 20 h 20"/>
              <a:gd name="T12" fmla="*/ 10 w 4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34" h="20">
                <a:moveTo>
                  <a:pt x="10" y="20"/>
                </a:moveTo>
                <a:cubicBezTo>
                  <a:pt x="4" y="20"/>
                  <a:pt x="0" y="15"/>
                  <a:pt x="0" y="10"/>
                </a:cubicBezTo>
                <a:cubicBezTo>
                  <a:pt x="0" y="4"/>
                  <a:pt x="4" y="0"/>
                  <a:pt x="10" y="0"/>
                </a:cubicBezTo>
                <a:cubicBezTo>
                  <a:pt x="424" y="0"/>
                  <a:pt x="424" y="0"/>
                  <a:pt x="424" y="0"/>
                </a:cubicBezTo>
                <a:cubicBezTo>
                  <a:pt x="430" y="0"/>
                  <a:pt x="434" y="4"/>
                  <a:pt x="434" y="10"/>
                </a:cubicBezTo>
                <a:cubicBezTo>
                  <a:pt x="434" y="15"/>
                  <a:pt x="430" y="20"/>
                  <a:pt x="424" y="20"/>
                </a:cubicBezTo>
                <a:lnTo>
                  <a:pt x="10" y="20"/>
                </a:lnTo>
                <a:close/>
              </a:path>
            </a:pathLst>
          </a:custGeom>
          <a:solidFill>
            <a:schemeClr val="bg1">
              <a:lumMod val="50000"/>
              <a:alpha val="3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2" name="Freeform 633"/>
          <p:cNvSpPr/>
          <p:nvPr/>
        </p:nvSpPr>
        <p:spPr bwMode="auto">
          <a:xfrm>
            <a:off x="5407027" y="5483676"/>
            <a:ext cx="1377950" cy="63500"/>
          </a:xfrm>
          <a:custGeom>
            <a:avLst/>
            <a:gdLst>
              <a:gd name="T0" fmla="*/ 10 w 434"/>
              <a:gd name="T1" fmla="*/ 20 h 20"/>
              <a:gd name="T2" fmla="*/ 0 w 434"/>
              <a:gd name="T3" fmla="*/ 10 h 20"/>
              <a:gd name="T4" fmla="*/ 10 w 434"/>
              <a:gd name="T5" fmla="*/ 0 h 20"/>
              <a:gd name="T6" fmla="*/ 424 w 434"/>
              <a:gd name="T7" fmla="*/ 0 h 20"/>
              <a:gd name="T8" fmla="*/ 434 w 434"/>
              <a:gd name="T9" fmla="*/ 10 h 20"/>
              <a:gd name="T10" fmla="*/ 424 w 434"/>
              <a:gd name="T11" fmla="*/ 20 h 20"/>
              <a:gd name="T12" fmla="*/ 10 w 4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34" h="20">
                <a:moveTo>
                  <a:pt x="10" y="20"/>
                </a:moveTo>
                <a:cubicBezTo>
                  <a:pt x="4" y="20"/>
                  <a:pt x="0" y="16"/>
                  <a:pt x="0" y="10"/>
                </a:cubicBezTo>
                <a:cubicBezTo>
                  <a:pt x="0" y="5"/>
                  <a:pt x="4" y="0"/>
                  <a:pt x="10" y="0"/>
                </a:cubicBezTo>
                <a:cubicBezTo>
                  <a:pt x="424" y="0"/>
                  <a:pt x="424" y="0"/>
                  <a:pt x="424" y="0"/>
                </a:cubicBezTo>
                <a:cubicBezTo>
                  <a:pt x="430" y="0"/>
                  <a:pt x="434" y="5"/>
                  <a:pt x="434" y="10"/>
                </a:cubicBezTo>
                <a:cubicBezTo>
                  <a:pt x="434" y="16"/>
                  <a:pt x="430" y="20"/>
                  <a:pt x="424" y="20"/>
                </a:cubicBezTo>
                <a:lnTo>
                  <a:pt x="10" y="20"/>
                </a:lnTo>
                <a:close/>
              </a:path>
            </a:pathLst>
          </a:custGeom>
          <a:solidFill>
            <a:srgbClr val="314672">
              <a:alpha val="1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3" name="Freeform 634"/>
          <p:cNvSpPr/>
          <p:nvPr/>
        </p:nvSpPr>
        <p:spPr bwMode="auto">
          <a:xfrm>
            <a:off x="5407027" y="5623377"/>
            <a:ext cx="1377950" cy="60325"/>
          </a:xfrm>
          <a:custGeom>
            <a:avLst/>
            <a:gdLst>
              <a:gd name="T0" fmla="*/ 10 w 434"/>
              <a:gd name="T1" fmla="*/ 19 h 19"/>
              <a:gd name="T2" fmla="*/ 0 w 434"/>
              <a:gd name="T3" fmla="*/ 10 h 19"/>
              <a:gd name="T4" fmla="*/ 10 w 434"/>
              <a:gd name="T5" fmla="*/ 0 h 19"/>
              <a:gd name="T6" fmla="*/ 424 w 434"/>
              <a:gd name="T7" fmla="*/ 0 h 19"/>
              <a:gd name="T8" fmla="*/ 434 w 434"/>
              <a:gd name="T9" fmla="*/ 10 h 19"/>
              <a:gd name="T10" fmla="*/ 424 w 434"/>
              <a:gd name="T11" fmla="*/ 19 h 19"/>
              <a:gd name="T12" fmla="*/ 10 w 43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34" h="19">
                <a:moveTo>
                  <a:pt x="10" y="19"/>
                </a:moveTo>
                <a:cubicBezTo>
                  <a:pt x="4" y="19"/>
                  <a:pt x="0" y="15"/>
                  <a:pt x="0" y="10"/>
                </a:cubicBezTo>
                <a:cubicBezTo>
                  <a:pt x="0" y="4"/>
                  <a:pt x="4" y="0"/>
                  <a:pt x="10" y="0"/>
                </a:cubicBezTo>
                <a:cubicBezTo>
                  <a:pt x="424" y="0"/>
                  <a:pt x="424" y="0"/>
                  <a:pt x="424" y="0"/>
                </a:cubicBezTo>
                <a:cubicBezTo>
                  <a:pt x="430" y="0"/>
                  <a:pt x="434" y="4"/>
                  <a:pt x="434" y="10"/>
                </a:cubicBezTo>
                <a:cubicBezTo>
                  <a:pt x="434" y="15"/>
                  <a:pt x="430" y="19"/>
                  <a:pt x="424" y="19"/>
                </a:cubicBezTo>
                <a:lnTo>
                  <a:pt x="10" y="19"/>
                </a:lnTo>
                <a:close/>
              </a:path>
            </a:pathLst>
          </a:custGeom>
          <a:solidFill>
            <a:schemeClr val="bg1">
              <a:lumMod val="50000"/>
              <a:alpha val="3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4" name="Freeform 635"/>
          <p:cNvSpPr/>
          <p:nvPr/>
        </p:nvSpPr>
        <p:spPr bwMode="auto">
          <a:xfrm>
            <a:off x="5407027" y="5759901"/>
            <a:ext cx="1377950" cy="63500"/>
          </a:xfrm>
          <a:custGeom>
            <a:avLst/>
            <a:gdLst>
              <a:gd name="T0" fmla="*/ 10 w 434"/>
              <a:gd name="T1" fmla="*/ 20 h 20"/>
              <a:gd name="T2" fmla="*/ 0 w 434"/>
              <a:gd name="T3" fmla="*/ 10 h 20"/>
              <a:gd name="T4" fmla="*/ 10 w 434"/>
              <a:gd name="T5" fmla="*/ 0 h 20"/>
              <a:gd name="T6" fmla="*/ 424 w 434"/>
              <a:gd name="T7" fmla="*/ 0 h 20"/>
              <a:gd name="T8" fmla="*/ 434 w 434"/>
              <a:gd name="T9" fmla="*/ 10 h 20"/>
              <a:gd name="T10" fmla="*/ 424 w 434"/>
              <a:gd name="T11" fmla="*/ 20 h 20"/>
              <a:gd name="T12" fmla="*/ 10 w 4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34" h="20">
                <a:moveTo>
                  <a:pt x="10" y="20"/>
                </a:moveTo>
                <a:cubicBezTo>
                  <a:pt x="4" y="20"/>
                  <a:pt x="0" y="15"/>
                  <a:pt x="0" y="10"/>
                </a:cubicBezTo>
                <a:cubicBezTo>
                  <a:pt x="0" y="4"/>
                  <a:pt x="4" y="0"/>
                  <a:pt x="10" y="0"/>
                </a:cubicBezTo>
                <a:cubicBezTo>
                  <a:pt x="424" y="0"/>
                  <a:pt x="424" y="0"/>
                  <a:pt x="424" y="0"/>
                </a:cubicBezTo>
                <a:cubicBezTo>
                  <a:pt x="430" y="0"/>
                  <a:pt x="434" y="4"/>
                  <a:pt x="434" y="10"/>
                </a:cubicBezTo>
                <a:cubicBezTo>
                  <a:pt x="434" y="15"/>
                  <a:pt x="430" y="20"/>
                  <a:pt x="424" y="20"/>
                </a:cubicBezTo>
                <a:lnTo>
                  <a:pt x="10" y="20"/>
                </a:lnTo>
                <a:close/>
              </a:path>
            </a:pathLst>
          </a:custGeom>
          <a:solidFill>
            <a:srgbClr val="314672">
              <a:alpha val="1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5" name="Freeform 636"/>
          <p:cNvSpPr/>
          <p:nvPr/>
        </p:nvSpPr>
        <p:spPr bwMode="auto">
          <a:xfrm>
            <a:off x="5616577" y="5896426"/>
            <a:ext cx="958850" cy="63500"/>
          </a:xfrm>
          <a:custGeom>
            <a:avLst/>
            <a:gdLst>
              <a:gd name="T0" fmla="*/ 292 w 302"/>
              <a:gd name="T1" fmla="*/ 20 h 20"/>
              <a:gd name="T2" fmla="*/ 10 w 302"/>
              <a:gd name="T3" fmla="*/ 20 h 20"/>
              <a:gd name="T4" fmla="*/ 0 w 302"/>
              <a:gd name="T5" fmla="*/ 10 h 20"/>
              <a:gd name="T6" fmla="*/ 10 w 302"/>
              <a:gd name="T7" fmla="*/ 0 h 20"/>
              <a:gd name="T8" fmla="*/ 292 w 302"/>
              <a:gd name="T9" fmla="*/ 0 h 20"/>
              <a:gd name="T10" fmla="*/ 302 w 302"/>
              <a:gd name="T11" fmla="*/ 10 h 20"/>
              <a:gd name="T12" fmla="*/ 292 w 30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2" h="20">
                <a:moveTo>
                  <a:pt x="292" y="20"/>
                </a:moveTo>
                <a:cubicBezTo>
                  <a:pt x="10" y="20"/>
                  <a:pt x="10" y="20"/>
                  <a:pt x="10" y="20"/>
                </a:cubicBezTo>
                <a:cubicBezTo>
                  <a:pt x="4" y="20"/>
                  <a:pt x="0" y="16"/>
                  <a:pt x="0" y="10"/>
                </a:cubicBezTo>
                <a:cubicBezTo>
                  <a:pt x="0" y="5"/>
                  <a:pt x="4" y="0"/>
                  <a:pt x="10" y="0"/>
                </a:cubicBezTo>
                <a:cubicBezTo>
                  <a:pt x="292" y="0"/>
                  <a:pt x="292" y="0"/>
                  <a:pt x="292" y="0"/>
                </a:cubicBezTo>
                <a:cubicBezTo>
                  <a:pt x="298" y="0"/>
                  <a:pt x="302" y="5"/>
                  <a:pt x="302" y="10"/>
                </a:cubicBezTo>
                <a:cubicBezTo>
                  <a:pt x="302" y="16"/>
                  <a:pt x="298" y="20"/>
                  <a:pt x="292" y="20"/>
                </a:cubicBezTo>
                <a:close/>
              </a:path>
            </a:pathLst>
          </a:custGeom>
          <a:solidFill>
            <a:schemeClr val="bg1">
              <a:lumMod val="50000"/>
              <a:alpha val="3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6" name="Freeform 637"/>
          <p:cNvSpPr>
            <a:spLocks noEditPoints="1"/>
          </p:cNvSpPr>
          <p:nvPr/>
        </p:nvSpPr>
        <p:spPr bwMode="auto">
          <a:xfrm>
            <a:off x="4765677" y="2057852"/>
            <a:ext cx="209550" cy="200025"/>
          </a:xfrm>
          <a:custGeom>
            <a:avLst/>
            <a:gdLst>
              <a:gd name="T0" fmla="*/ 35 w 66"/>
              <a:gd name="T1" fmla="*/ 63 h 63"/>
              <a:gd name="T2" fmla="*/ 12 w 66"/>
              <a:gd name="T3" fmla="*/ 54 h 63"/>
              <a:gd name="T4" fmla="*/ 12 w 66"/>
              <a:gd name="T5" fmla="*/ 9 h 63"/>
              <a:gd name="T6" fmla="*/ 35 w 66"/>
              <a:gd name="T7" fmla="*/ 0 h 63"/>
              <a:gd name="T8" fmla="*/ 57 w 66"/>
              <a:gd name="T9" fmla="*/ 9 h 63"/>
              <a:gd name="T10" fmla="*/ 66 w 66"/>
              <a:gd name="T11" fmla="*/ 31 h 63"/>
              <a:gd name="T12" fmla="*/ 57 w 66"/>
              <a:gd name="T13" fmla="*/ 54 h 63"/>
              <a:gd name="T14" fmla="*/ 35 w 66"/>
              <a:gd name="T15" fmla="*/ 63 h 63"/>
              <a:gd name="T16" fmla="*/ 35 w 66"/>
              <a:gd name="T17" fmla="*/ 6 h 63"/>
              <a:gd name="T18" fmla="*/ 16 w 66"/>
              <a:gd name="T19" fmla="*/ 13 h 63"/>
              <a:gd name="T20" fmla="*/ 16 w 66"/>
              <a:gd name="T21" fmla="*/ 50 h 63"/>
              <a:gd name="T22" fmla="*/ 35 w 66"/>
              <a:gd name="T23" fmla="*/ 57 h 63"/>
              <a:gd name="T24" fmla="*/ 53 w 66"/>
              <a:gd name="T25" fmla="*/ 50 h 63"/>
              <a:gd name="T26" fmla="*/ 60 w 66"/>
              <a:gd name="T27" fmla="*/ 31 h 63"/>
              <a:gd name="T28" fmla="*/ 53 w 66"/>
              <a:gd name="T29" fmla="*/ 13 h 63"/>
              <a:gd name="T30" fmla="*/ 35 w 66"/>
              <a:gd name="T31"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3">
                <a:moveTo>
                  <a:pt x="35" y="63"/>
                </a:moveTo>
                <a:cubicBezTo>
                  <a:pt x="26" y="63"/>
                  <a:pt x="18" y="60"/>
                  <a:pt x="12" y="54"/>
                </a:cubicBezTo>
                <a:cubicBezTo>
                  <a:pt x="0" y="41"/>
                  <a:pt x="0" y="21"/>
                  <a:pt x="12" y="9"/>
                </a:cubicBezTo>
                <a:cubicBezTo>
                  <a:pt x="18" y="3"/>
                  <a:pt x="26" y="0"/>
                  <a:pt x="35" y="0"/>
                </a:cubicBezTo>
                <a:cubicBezTo>
                  <a:pt x="43" y="0"/>
                  <a:pt x="51" y="3"/>
                  <a:pt x="57" y="9"/>
                </a:cubicBezTo>
                <a:cubicBezTo>
                  <a:pt x="63" y="15"/>
                  <a:pt x="66" y="23"/>
                  <a:pt x="66" y="31"/>
                </a:cubicBezTo>
                <a:cubicBezTo>
                  <a:pt x="66" y="40"/>
                  <a:pt x="63" y="48"/>
                  <a:pt x="57" y="54"/>
                </a:cubicBezTo>
                <a:cubicBezTo>
                  <a:pt x="51" y="60"/>
                  <a:pt x="43" y="63"/>
                  <a:pt x="35" y="63"/>
                </a:cubicBezTo>
                <a:close/>
                <a:moveTo>
                  <a:pt x="35" y="6"/>
                </a:moveTo>
                <a:cubicBezTo>
                  <a:pt x="28" y="6"/>
                  <a:pt x="21" y="8"/>
                  <a:pt x="16" y="13"/>
                </a:cubicBezTo>
                <a:cubicBezTo>
                  <a:pt x="6" y="23"/>
                  <a:pt x="6" y="40"/>
                  <a:pt x="16" y="50"/>
                </a:cubicBezTo>
                <a:cubicBezTo>
                  <a:pt x="21" y="54"/>
                  <a:pt x="28" y="57"/>
                  <a:pt x="35" y="57"/>
                </a:cubicBezTo>
                <a:cubicBezTo>
                  <a:pt x="41" y="57"/>
                  <a:pt x="48" y="54"/>
                  <a:pt x="53" y="50"/>
                </a:cubicBezTo>
                <a:cubicBezTo>
                  <a:pt x="58" y="45"/>
                  <a:pt x="60" y="38"/>
                  <a:pt x="60" y="31"/>
                </a:cubicBezTo>
                <a:cubicBezTo>
                  <a:pt x="60" y="25"/>
                  <a:pt x="58" y="18"/>
                  <a:pt x="53" y="13"/>
                </a:cubicBezTo>
                <a:cubicBezTo>
                  <a:pt x="48" y="8"/>
                  <a:pt x="41" y="6"/>
                  <a:pt x="35" y="6"/>
                </a:cubicBezTo>
                <a:close/>
              </a:path>
            </a:pathLst>
          </a:custGeom>
          <a:solidFill>
            <a:schemeClr val="bg2"/>
          </a:solidFill>
          <a:ln>
            <a:solidFill>
              <a:schemeClr val="accent1">
                <a:lumMod val="75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7" name="Freeform 638"/>
          <p:cNvSpPr>
            <a:spLocks noEditPoints="1"/>
          </p:cNvSpPr>
          <p:nvPr/>
        </p:nvSpPr>
        <p:spPr bwMode="auto">
          <a:xfrm>
            <a:off x="4277998" y="3277051"/>
            <a:ext cx="200025" cy="203200"/>
          </a:xfrm>
          <a:custGeom>
            <a:avLst/>
            <a:gdLst>
              <a:gd name="T0" fmla="*/ 31 w 63"/>
              <a:gd name="T1" fmla="*/ 64 h 64"/>
              <a:gd name="T2" fmla="*/ 31 w 63"/>
              <a:gd name="T3" fmla="*/ 64 h 64"/>
              <a:gd name="T4" fmla="*/ 0 w 63"/>
              <a:gd name="T5" fmla="*/ 32 h 64"/>
              <a:gd name="T6" fmla="*/ 31 w 63"/>
              <a:gd name="T7" fmla="*/ 0 h 64"/>
              <a:gd name="T8" fmla="*/ 54 w 63"/>
              <a:gd name="T9" fmla="*/ 9 h 64"/>
              <a:gd name="T10" fmla="*/ 63 w 63"/>
              <a:gd name="T11" fmla="*/ 32 h 64"/>
              <a:gd name="T12" fmla="*/ 31 w 63"/>
              <a:gd name="T13" fmla="*/ 64 h 64"/>
              <a:gd name="T14" fmla="*/ 31 w 63"/>
              <a:gd name="T15" fmla="*/ 6 h 64"/>
              <a:gd name="T16" fmla="*/ 6 w 63"/>
              <a:gd name="T17" fmla="*/ 32 h 64"/>
              <a:gd name="T18" fmla="*/ 31 w 63"/>
              <a:gd name="T19" fmla="*/ 58 h 64"/>
              <a:gd name="T20" fmla="*/ 57 w 63"/>
              <a:gd name="T21" fmla="*/ 32 h 64"/>
              <a:gd name="T22" fmla="*/ 31 w 63"/>
              <a:gd name="T23"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4">
                <a:moveTo>
                  <a:pt x="31" y="64"/>
                </a:moveTo>
                <a:cubicBezTo>
                  <a:pt x="31" y="64"/>
                  <a:pt x="31" y="64"/>
                  <a:pt x="31" y="64"/>
                </a:cubicBezTo>
                <a:cubicBezTo>
                  <a:pt x="14" y="64"/>
                  <a:pt x="0" y="49"/>
                  <a:pt x="0" y="32"/>
                </a:cubicBezTo>
                <a:cubicBezTo>
                  <a:pt x="0" y="14"/>
                  <a:pt x="14" y="0"/>
                  <a:pt x="31" y="0"/>
                </a:cubicBezTo>
                <a:cubicBezTo>
                  <a:pt x="40" y="0"/>
                  <a:pt x="48" y="3"/>
                  <a:pt x="54" y="9"/>
                </a:cubicBezTo>
                <a:cubicBezTo>
                  <a:pt x="60" y="15"/>
                  <a:pt x="63" y="23"/>
                  <a:pt x="63" y="32"/>
                </a:cubicBezTo>
                <a:cubicBezTo>
                  <a:pt x="63" y="49"/>
                  <a:pt x="49" y="64"/>
                  <a:pt x="31" y="64"/>
                </a:cubicBezTo>
                <a:close/>
                <a:moveTo>
                  <a:pt x="31" y="6"/>
                </a:moveTo>
                <a:cubicBezTo>
                  <a:pt x="17" y="6"/>
                  <a:pt x="6" y="18"/>
                  <a:pt x="6" y="32"/>
                </a:cubicBezTo>
                <a:cubicBezTo>
                  <a:pt x="6" y="46"/>
                  <a:pt x="17" y="58"/>
                  <a:pt x="31" y="58"/>
                </a:cubicBezTo>
                <a:cubicBezTo>
                  <a:pt x="46" y="58"/>
                  <a:pt x="57" y="46"/>
                  <a:pt x="57" y="32"/>
                </a:cubicBezTo>
                <a:cubicBezTo>
                  <a:pt x="57" y="18"/>
                  <a:pt x="46" y="6"/>
                  <a:pt x="31" y="6"/>
                </a:cubicBezTo>
                <a:close/>
              </a:path>
            </a:pathLst>
          </a:custGeom>
          <a:solidFill>
            <a:schemeClr val="accent1"/>
          </a:solidFill>
          <a:ln>
            <a:solidFill>
              <a:srgbClr val="2B68B2"/>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8" name="Freeform 639"/>
          <p:cNvSpPr>
            <a:spLocks noEditPoints="1"/>
          </p:cNvSpPr>
          <p:nvPr/>
        </p:nvSpPr>
        <p:spPr bwMode="auto">
          <a:xfrm>
            <a:off x="4765678" y="4499427"/>
            <a:ext cx="219075" cy="200025"/>
          </a:xfrm>
          <a:custGeom>
            <a:avLst/>
            <a:gdLst>
              <a:gd name="T0" fmla="*/ 35 w 69"/>
              <a:gd name="T1" fmla="*/ 63 h 63"/>
              <a:gd name="T2" fmla="*/ 12 w 69"/>
              <a:gd name="T3" fmla="*/ 54 h 63"/>
              <a:gd name="T4" fmla="*/ 12 w 69"/>
              <a:gd name="T5" fmla="*/ 9 h 63"/>
              <a:gd name="T6" fmla="*/ 35 w 69"/>
              <a:gd name="T7" fmla="*/ 0 h 63"/>
              <a:gd name="T8" fmla="*/ 57 w 69"/>
              <a:gd name="T9" fmla="*/ 9 h 63"/>
              <a:gd name="T10" fmla="*/ 57 w 69"/>
              <a:gd name="T11" fmla="*/ 54 h 63"/>
              <a:gd name="T12" fmla="*/ 35 w 69"/>
              <a:gd name="T13" fmla="*/ 63 h 63"/>
              <a:gd name="T14" fmla="*/ 35 w 69"/>
              <a:gd name="T15" fmla="*/ 6 h 63"/>
              <a:gd name="T16" fmla="*/ 16 w 69"/>
              <a:gd name="T17" fmla="*/ 13 h 63"/>
              <a:gd name="T18" fmla="*/ 16 w 69"/>
              <a:gd name="T19" fmla="*/ 49 h 63"/>
              <a:gd name="T20" fmla="*/ 35 w 69"/>
              <a:gd name="T21" fmla="*/ 57 h 63"/>
              <a:gd name="T22" fmla="*/ 53 w 69"/>
              <a:gd name="T23" fmla="*/ 49 h 63"/>
              <a:gd name="T24" fmla="*/ 53 w 69"/>
              <a:gd name="T25" fmla="*/ 13 h 63"/>
              <a:gd name="T26" fmla="*/ 35 w 69"/>
              <a:gd name="T27"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3">
                <a:moveTo>
                  <a:pt x="35" y="63"/>
                </a:moveTo>
                <a:cubicBezTo>
                  <a:pt x="26" y="63"/>
                  <a:pt x="18" y="60"/>
                  <a:pt x="12" y="54"/>
                </a:cubicBezTo>
                <a:cubicBezTo>
                  <a:pt x="0" y="41"/>
                  <a:pt x="0" y="21"/>
                  <a:pt x="12" y="9"/>
                </a:cubicBezTo>
                <a:cubicBezTo>
                  <a:pt x="18" y="3"/>
                  <a:pt x="26" y="0"/>
                  <a:pt x="35" y="0"/>
                </a:cubicBezTo>
                <a:cubicBezTo>
                  <a:pt x="43" y="0"/>
                  <a:pt x="51" y="3"/>
                  <a:pt x="57" y="9"/>
                </a:cubicBezTo>
                <a:cubicBezTo>
                  <a:pt x="69" y="21"/>
                  <a:pt x="69" y="41"/>
                  <a:pt x="57" y="54"/>
                </a:cubicBezTo>
                <a:cubicBezTo>
                  <a:pt x="51" y="60"/>
                  <a:pt x="43" y="63"/>
                  <a:pt x="35" y="63"/>
                </a:cubicBezTo>
                <a:close/>
                <a:moveTo>
                  <a:pt x="35" y="6"/>
                </a:moveTo>
                <a:cubicBezTo>
                  <a:pt x="28" y="6"/>
                  <a:pt x="21" y="8"/>
                  <a:pt x="16" y="13"/>
                </a:cubicBezTo>
                <a:cubicBezTo>
                  <a:pt x="6" y="23"/>
                  <a:pt x="6" y="39"/>
                  <a:pt x="16" y="49"/>
                </a:cubicBezTo>
                <a:cubicBezTo>
                  <a:pt x="21" y="54"/>
                  <a:pt x="28" y="57"/>
                  <a:pt x="35" y="57"/>
                </a:cubicBezTo>
                <a:cubicBezTo>
                  <a:pt x="41" y="57"/>
                  <a:pt x="48" y="54"/>
                  <a:pt x="53" y="49"/>
                </a:cubicBezTo>
                <a:cubicBezTo>
                  <a:pt x="63" y="39"/>
                  <a:pt x="63" y="23"/>
                  <a:pt x="53" y="13"/>
                </a:cubicBezTo>
                <a:cubicBezTo>
                  <a:pt x="48" y="8"/>
                  <a:pt x="41" y="6"/>
                  <a:pt x="35" y="6"/>
                </a:cubicBezTo>
                <a:close/>
              </a:path>
            </a:pathLst>
          </a:custGeom>
          <a:solidFill>
            <a:schemeClr val="accent2"/>
          </a:solidFill>
          <a:ln>
            <a:solidFill>
              <a:srgbClr val="00A6E8"/>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79" name="Freeform 640"/>
          <p:cNvSpPr>
            <a:spLocks noEditPoints="1"/>
          </p:cNvSpPr>
          <p:nvPr/>
        </p:nvSpPr>
        <p:spPr bwMode="auto">
          <a:xfrm>
            <a:off x="7216777" y="4499427"/>
            <a:ext cx="209550" cy="200025"/>
          </a:xfrm>
          <a:custGeom>
            <a:avLst/>
            <a:gdLst>
              <a:gd name="T0" fmla="*/ 31 w 66"/>
              <a:gd name="T1" fmla="*/ 63 h 63"/>
              <a:gd name="T2" fmla="*/ 9 w 66"/>
              <a:gd name="T3" fmla="*/ 54 h 63"/>
              <a:gd name="T4" fmla="*/ 0 w 66"/>
              <a:gd name="T5" fmla="*/ 31 h 63"/>
              <a:gd name="T6" fmla="*/ 9 w 66"/>
              <a:gd name="T7" fmla="*/ 9 h 63"/>
              <a:gd name="T8" fmla="*/ 31 w 66"/>
              <a:gd name="T9" fmla="*/ 0 h 63"/>
              <a:gd name="T10" fmla="*/ 54 w 66"/>
              <a:gd name="T11" fmla="*/ 9 h 63"/>
              <a:gd name="T12" fmla="*/ 54 w 66"/>
              <a:gd name="T13" fmla="*/ 54 h 63"/>
              <a:gd name="T14" fmla="*/ 31 w 66"/>
              <a:gd name="T15" fmla="*/ 63 h 63"/>
              <a:gd name="T16" fmla="*/ 31 w 66"/>
              <a:gd name="T17" fmla="*/ 6 h 63"/>
              <a:gd name="T18" fmla="*/ 13 w 66"/>
              <a:gd name="T19" fmla="*/ 13 h 63"/>
              <a:gd name="T20" fmla="*/ 6 w 66"/>
              <a:gd name="T21" fmla="*/ 31 h 63"/>
              <a:gd name="T22" fmla="*/ 13 w 66"/>
              <a:gd name="T23" fmla="*/ 49 h 63"/>
              <a:gd name="T24" fmla="*/ 31 w 66"/>
              <a:gd name="T25" fmla="*/ 57 h 63"/>
              <a:gd name="T26" fmla="*/ 50 w 66"/>
              <a:gd name="T27" fmla="*/ 49 h 63"/>
              <a:gd name="T28" fmla="*/ 50 w 66"/>
              <a:gd name="T29" fmla="*/ 13 h 63"/>
              <a:gd name="T30" fmla="*/ 31 w 66"/>
              <a:gd name="T31"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3">
                <a:moveTo>
                  <a:pt x="31" y="63"/>
                </a:moveTo>
                <a:cubicBezTo>
                  <a:pt x="23" y="63"/>
                  <a:pt x="15" y="60"/>
                  <a:pt x="9" y="54"/>
                </a:cubicBezTo>
                <a:cubicBezTo>
                  <a:pt x="3" y="48"/>
                  <a:pt x="0" y="40"/>
                  <a:pt x="0" y="31"/>
                </a:cubicBezTo>
                <a:cubicBezTo>
                  <a:pt x="0" y="23"/>
                  <a:pt x="3" y="15"/>
                  <a:pt x="9" y="9"/>
                </a:cubicBezTo>
                <a:cubicBezTo>
                  <a:pt x="15" y="3"/>
                  <a:pt x="23" y="0"/>
                  <a:pt x="31" y="0"/>
                </a:cubicBezTo>
                <a:cubicBezTo>
                  <a:pt x="40" y="0"/>
                  <a:pt x="48" y="3"/>
                  <a:pt x="54" y="9"/>
                </a:cubicBezTo>
                <a:cubicBezTo>
                  <a:pt x="66" y="21"/>
                  <a:pt x="66" y="41"/>
                  <a:pt x="54" y="54"/>
                </a:cubicBezTo>
                <a:cubicBezTo>
                  <a:pt x="48" y="60"/>
                  <a:pt x="40" y="63"/>
                  <a:pt x="31" y="63"/>
                </a:cubicBezTo>
                <a:close/>
                <a:moveTo>
                  <a:pt x="31" y="6"/>
                </a:moveTo>
                <a:cubicBezTo>
                  <a:pt x="25" y="6"/>
                  <a:pt x="18" y="8"/>
                  <a:pt x="13" y="13"/>
                </a:cubicBezTo>
                <a:cubicBezTo>
                  <a:pt x="8" y="18"/>
                  <a:pt x="6" y="24"/>
                  <a:pt x="6" y="31"/>
                </a:cubicBezTo>
                <a:cubicBezTo>
                  <a:pt x="6" y="38"/>
                  <a:pt x="8" y="45"/>
                  <a:pt x="13" y="49"/>
                </a:cubicBezTo>
                <a:cubicBezTo>
                  <a:pt x="18" y="54"/>
                  <a:pt x="25" y="57"/>
                  <a:pt x="31" y="57"/>
                </a:cubicBezTo>
                <a:cubicBezTo>
                  <a:pt x="38" y="57"/>
                  <a:pt x="45" y="54"/>
                  <a:pt x="50" y="49"/>
                </a:cubicBezTo>
                <a:cubicBezTo>
                  <a:pt x="60" y="39"/>
                  <a:pt x="60" y="23"/>
                  <a:pt x="50" y="13"/>
                </a:cubicBezTo>
                <a:cubicBezTo>
                  <a:pt x="45" y="8"/>
                  <a:pt x="38" y="6"/>
                  <a:pt x="31" y="6"/>
                </a:cubicBezTo>
                <a:close/>
              </a:path>
            </a:pathLst>
          </a:custGeom>
          <a:solidFill>
            <a:schemeClr val="accent4"/>
          </a:solidFill>
          <a:ln>
            <a:solidFill>
              <a:srgbClr val="00A6E8"/>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80" name="Freeform 641"/>
          <p:cNvSpPr>
            <a:spLocks noEditPoints="1"/>
          </p:cNvSpPr>
          <p:nvPr/>
        </p:nvSpPr>
        <p:spPr bwMode="auto">
          <a:xfrm>
            <a:off x="7729223" y="3277051"/>
            <a:ext cx="200025" cy="203200"/>
          </a:xfrm>
          <a:custGeom>
            <a:avLst/>
            <a:gdLst>
              <a:gd name="T0" fmla="*/ 32 w 63"/>
              <a:gd name="T1" fmla="*/ 64 h 64"/>
              <a:gd name="T2" fmla="*/ 0 w 63"/>
              <a:gd name="T3" fmla="*/ 32 h 64"/>
              <a:gd name="T4" fmla="*/ 32 w 63"/>
              <a:gd name="T5" fmla="*/ 0 h 64"/>
              <a:gd name="T6" fmla="*/ 63 w 63"/>
              <a:gd name="T7" fmla="*/ 32 h 64"/>
              <a:gd name="T8" fmla="*/ 32 w 63"/>
              <a:gd name="T9" fmla="*/ 64 h 64"/>
              <a:gd name="T10" fmla="*/ 32 w 63"/>
              <a:gd name="T11" fmla="*/ 6 h 64"/>
              <a:gd name="T12" fmla="*/ 6 w 63"/>
              <a:gd name="T13" fmla="*/ 32 h 64"/>
              <a:gd name="T14" fmla="*/ 32 w 63"/>
              <a:gd name="T15" fmla="*/ 58 h 64"/>
              <a:gd name="T16" fmla="*/ 57 w 63"/>
              <a:gd name="T17" fmla="*/ 32 h 64"/>
              <a:gd name="T18" fmla="*/ 32 w 63"/>
              <a:gd name="T19" fmla="*/ 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4">
                <a:moveTo>
                  <a:pt x="32" y="64"/>
                </a:moveTo>
                <a:cubicBezTo>
                  <a:pt x="14" y="64"/>
                  <a:pt x="0" y="49"/>
                  <a:pt x="0" y="32"/>
                </a:cubicBezTo>
                <a:cubicBezTo>
                  <a:pt x="0" y="14"/>
                  <a:pt x="14" y="0"/>
                  <a:pt x="32" y="0"/>
                </a:cubicBezTo>
                <a:cubicBezTo>
                  <a:pt x="49" y="0"/>
                  <a:pt x="63" y="14"/>
                  <a:pt x="63" y="32"/>
                </a:cubicBezTo>
                <a:cubicBezTo>
                  <a:pt x="63" y="49"/>
                  <a:pt x="49" y="64"/>
                  <a:pt x="32" y="64"/>
                </a:cubicBezTo>
                <a:close/>
                <a:moveTo>
                  <a:pt x="32" y="6"/>
                </a:moveTo>
                <a:cubicBezTo>
                  <a:pt x="17" y="6"/>
                  <a:pt x="6" y="18"/>
                  <a:pt x="6" y="32"/>
                </a:cubicBezTo>
                <a:cubicBezTo>
                  <a:pt x="6" y="46"/>
                  <a:pt x="17" y="58"/>
                  <a:pt x="32" y="58"/>
                </a:cubicBezTo>
                <a:cubicBezTo>
                  <a:pt x="46" y="58"/>
                  <a:pt x="57" y="46"/>
                  <a:pt x="57" y="32"/>
                </a:cubicBezTo>
                <a:cubicBezTo>
                  <a:pt x="57" y="18"/>
                  <a:pt x="46" y="6"/>
                  <a:pt x="32" y="6"/>
                </a:cubicBezTo>
                <a:close/>
              </a:path>
            </a:pathLst>
          </a:custGeom>
          <a:solidFill>
            <a:schemeClr val="accent3"/>
          </a:solidFill>
          <a:ln>
            <a:solidFill>
              <a:srgbClr val="2B68B2"/>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81" name="Freeform 642"/>
          <p:cNvSpPr>
            <a:spLocks noEditPoints="1"/>
          </p:cNvSpPr>
          <p:nvPr/>
        </p:nvSpPr>
        <p:spPr bwMode="auto">
          <a:xfrm>
            <a:off x="7207253" y="2057852"/>
            <a:ext cx="219075" cy="200025"/>
          </a:xfrm>
          <a:custGeom>
            <a:avLst/>
            <a:gdLst>
              <a:gd name="T0" fmla="*/ 34 w 69"/>
              <a:gd name="T1" fmla="*/ 63 h 63"/>
              <a:gd name="T2" fmla="*/ 12 w 69"/>
              <a:gd name="T3" fmla="*/ 54 h 63"/>
              <a:gd name="T4" fmla="*/ 12 w 69"/>
              <a:gd name="T5" fmla="*/ 9 h 63"/>
              <a:gd name="T6" fmla="*/ 34 w 69"/>
              <a:gd name="T7" fmla="*/ 0 h 63"/>
              <a:gd name="T8" fmla="*/ 57 w 69"/>
              <a:gd name="T9" fmla="*/ 9 h 63"/>
              <a:gd name="T10" fmla="*/ 57 w 69"/>
              <a:gd name="T11" fmla="*/ 54 h 63"/>
              <a:gd name="T12" fmla="*/ 34 w 69"/>
              <a:gd name="T13" fmla="*/ 63 h 63"/>
              <a:gd name="T14" fmla="*/ 34 w 69"/>
              <a:gd name="T15" fmla="*/ 6 h 63"/>
              <a:gd name="T16" fmla="*/ 16 w 69"/>
              <a:gd name="T17" fmla="*/ 13 h 63"/>
              <a:gd name="T18" fmla="*/ 16 w 69"/>
              <a:gd name="T19" fmla="*/ 50 h 63"/>
              <a:gd name="T20" fmla="*/ 34 w 69"/>
              <a:gd name="T21" fmla="*/ 57 h 63"/>
              <a:gd name="T22" fmla="*/ 53 w 69"/>
              <a:gd name="T23" fmla="*/ 50 h 63"/>
              <a:gd name="T24" fmla="*/ 53 w 69"/>
              <a:gd name="T25" fmla="*/ 13 h 63"/>
              <a:gd name="T26" fmla="*/ 34 w 69"/>
              <a:gd name="T27"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3">
                <a:moveTo>
                  <a:pt x="34" y="63"/>
                </a:moveTo>
                <a:cubicBezTo>
                  <a:pt x="26" y="63"/>
                  <a:pt x="18" y="60"/>
                  <a:pt x="12" y="54"/>
                </a:cubicBezTo>
                <a:cubicBezTo>
                  <a:pt x="0" y="41"/>
                  <a:pt x="0" y="21"/>
                  <a:pt x="12" y="9"/>
                </a:cubicBezTo>
                <a:cubicBezTo>
                  <a:pt x="18" y="3"/>
                  <a:pt x="26" y="0"/>
                  <a:pt x="34" y="0"/>
                </a:cubicBezTo>
                <a:cubicBezTo>
                  <a:pt x="43" y="0"/>
                  <a:pt x="51" y="3"/>
                  <a:pt x="57" y="9"/>
                </a:cubicBezTo>
                <a:cubicBezTo>
                  <a:pt x="69" y="21"/>
                  <a:pt x="69" y="41"/>
                  <a:pt x="57" y="54"/>
                </a:cubicBezTo>
                <a:cubicBezTo>
                  <a:pt x="51" y="60"/>
                  <a:pt x="43" y="63"/>
                  <a:pt x="34" y="63"/>
                </a:cubicBezTo>
                <a:close/>
                <a:moveTo>
                  <a:pt x="34" y="6"/>
                </a:moveTo>
                <a:cubicBezTo>
                  <a:pt x="28" y="6"/>
                  <a:pt x="21" y="8"/>
                  <a:pt x="16" y="13"/>
                </a:cubicBezTo>
                <a:cubicBezTo>
                  <a:pt x="6" y="23"/>
                  <a:pt x="6" y="40"/>
                  <a:pt x="16" y="50"/>
                </a:cubicBezTo>
                <a:cubicBezTo>
                  <a:pt x="21" y="54"/>
                  <a:pt x="28" y="57"/>
                  <a:pt x="34" y="57"/>
                </a:cubicBezTo>
                <a:cubicBezTo>
                  <a:pt x="41" y="57"/>
                  <a:pt x="48" y="54"/>
                  <a:pt x="53" y="50"/>
                </a:cubicBezTo>
                <a:cubicBezTo>
                  <a:pt x="63" y="40"/>
                  <a:pt x="63" y="23"/>
                  <a:pt x="53" y="13"/>
                </a:cubicBezTo>
                <a:cubicBezTo>
                  <a:pt x="48" y="8"/>
                  <a:pt x="41" y="6"/>
                  <a:pt x="34" y="6"/>
                </a:cubicBezTo>
                <a:close/>
              </a:path>
            </a:pathLst>
          </a:custGeom>
          <a:solidFill>
            <a:schemeClr val="accent6"/>
          </a:solidFill>
          <a:ln>
            <a:solidFill>
              <a:schemeClr val="accent1">
                <a:lumMod val="75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0" name="Freeform 643"/>
          <p:cNvSpPr/>
          <p:nvPr/>
        </p:nvSpPr>
        <p:spPr bwMode="auto">
          <a:xfrm>
            <a:off x="4873628" y="3994601"/>
            <a:ext cx="606425" cy="603250"/>
          </a:xfrm>
          <a:custGeom>
            <a:avLst/>
            <a:gdLst>
              <a:gd name="T0" fmla="*/ 70 w 191"/>
              <a:gd name="T1" fmla="*/ 14 h 190"/>
              <a:gd name="T2" fmla="*/ 177 w 191"/>
              <a:gd name="T3" fmla="*/ 69 h 190"/>
              <a:gd name="T4" fmla="*/ 122 w 191"/>
              <a:gd name="T5" fmla="*/ 176 h 190"/>
              <a:gd name="T6" fmla="*/ 15 w 191"/>
              <a:gd name="T7" fmla="*/ 121 h 190"/>
              <a:gd name="T8" fmla="*/ 70 w 191"/>
              <a:gd name="T9" fmla="*/ 14 h 190"/>
            </a:gdLst>
            <a:ahLst/>
            <a:cxnLst>
              <a:cxn ang="0">
                <a:pos x="T0" y="T1"/>
              </a:cxn>
              <a:cxn ang="0">
                <a:pos x="T2" y="T3"/>
              </a:cxn>
              <a:cxn ang="0">
                <a:pos x="T4" y="T5"/>
              </a:cxn>
              <a:cxn ang="0">
                <a:pos x="T6" y="T7"/>
              </a:cxn>
              <a:cxn ang="0">
                <a:pos x="T8" y="T9"/>
              </a:cxn>
            </a:cxnLst>
            <a:rect l="0" t="0" r="r" b="b"/>
            <a:pathLst>
              <a:path w="191" h="190">
                <a:moveTo>
                  <a:pt x="70" y="14"/>
                </a:moveTo>
                <a:cubicBezTo>
                  <a:pt x="114" y="0"/>
                  <a:pt x="162" y="24"/>
                  <a:pt x="177" y="69"/>
                </a:cubicBezTo>
                <a:cubicBezTo>
                  <a:pt x="191" y="113"/>
                  <a:pt x="167" y="161"/>
                  <a:pt x="122" y="176"/>
                </a:cubicBezTo>
                <a:cubicBezTo>
                  <a:pt x="77" y="190"/>
                  <a:pt x="29" y="166"/>
                  <a:pt x="15" y="121"/>
                </a:cubicBezTo>
                <a:cubicBezTo>
                  <a:pt x="0" y="77"/>
                  <a:pt x="25" y="29"/>
                  <a:pt x="70" y="14"/>
                </a:cubicBezTo>
                <a:close/>
              </a:path>
            </a:pathLst>
          </a:custGeom>
          <a:solidFill>
            <a:srgbClr val="0095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84" name="Freeform 645"/>
          <p:cNvSpPr/>
          <p:nvPr/>
        </p:nvSpPr>
        <p:spPr bwMode="auto">
          <a:xfrm>
            <a:off x="4495802" y="3073852"/>
            <a:ext cx="603250" cy="606425"/>
          </a:xfrm>
          <a:custGeom>
            <a:avLst/>
            <a:gdLst>
              <a:gd name="T0" fmla="*/ 121 w 190"/>
              <a:gd name="T1" fmla="*/ 15 h 191"/>
              <a:gd name="T2" fmla="*/ 176 w 190"/>
              <a:gd name="T3" fmla="*/ 122 h 191"/>
              <a:gd name="T4" fmla="*/ 69 w 190"/>
              <a:gd name="T5" fmla="*/ 177 h 191"/>
              <a:gd name="T6" fmla="*/ 14 w 190"/>
              <a:gd name="T7" fmla="*/ 70 h 191"/>
              <a:gd name="T8" fmla="*/ 121 w 190"/>
              <a:gd name="T9" fmla="*/ 15 h 191"/>
            </a:gdLst>
            <a:ahLst/>
            <a:cxnLst>
              <a:cxn ang="0">
                <a:pos x="T0" y="T1"/>
              </a:cxn>
              <a:cxn ang="0">
                <a:pos x="T2" y="T3"/>
              </a:cxn>
              <a:cxn ang="0">
                <a:pos x="T4" y="T5"/>
              </a:cxn>
              <a:cxn ang="0">
                <a:pos x="T6" y="T7"/>
              </a:cxn>
              <a:cxn ang="0">
                <a:pos x="T8" y="T9"/>
              </a:cxn>
            </a:cxnLst>
            <a:rect l="0" t="0" r="r" b="b"/>
            <a:pathLst>
              <a:path w="190" h="191">
                <a:moveTo>
                  <a:pt x="121" y="15"/>
                </a:moveTo>
                <a:cubicBezTo>
                  <a:pt x="166" y="29"/>
                  <a:pt x="190" y="77"/>
                  <a:pt x="176" y="122"/>
                </a:cubicBezTo>
                <a:cubicBezTo>
                  <a:pt x="161" y="167"/>
                  <a:pt x="113" y="191"/>
                  <a:pt x="69" y="177"/>
                </a:cubicBezTo>
                <a:cubicBezTo>
                  <a:pt x="24" y="162"/>
                  <a:pt x="0" y="114"/>
                  <a:pt x="14" y="70"/>
                </a:cubicBezTo>
                <a:cubicBezTo>
                  <a:pt x="29" y="25"/>
                  <a:pt x="77" y="0"/>
                  <a:pt x="121" y="15"/>
                </a:cubicBezTo>
                <a:close/>
              </a:path>
            </a:pathLst>
          </a:custGeom>
          <a:solidFill>
            <a:srgbClr val="00A5D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86" name="Freeform 647"/>
          <p:cNvSpPr/>
          <p:nvPr/>
        </p:nvSpPr>
        <p:spPr bwMode="auto">
          <a:xfrm>
            <a:off x="4870453" y="2153102"/>
            <a:ext cx="612775" cy="612775"/>
          </a:xfrm>
          <a:custGeom>
            <a:avLst/>
            <a:gdLst>
              <a:gd name="T0" fmla="*/ 166 w 193"/>
              <a:gd name="T1" fmla="*/ 47 h 193"/>
              <a:gd name="T2" fmla="*/ 147 w 193"/>
              <a:gd name="T3" fmla="*/ 165 h 193"/>
              <a:gd name="T4" fmla="*/ 28 w 193"/>
              <a:gd name="T5" fmla="*/ 147 h 193"/>
              <a:gd name="T6" fmla="*/ 47 w 193"/>
              <a:gd name="T7" fmla="*/ 28 h 193"/>
              <a:gd name="T8" fmla="*/ 166 w 193"/>
              <a:gd name="T9" fmla="*/ 47 h 193"/>
            </a:gdLst>
            <a:ahLst/>
            <a:cxnLst>
              <a:cxn ang="0">
                <a:pos x="T0" y="T1"/>
              </a:cxn>
              <a:cxn ang="0">
                <a:pos x="T2" y="T3"/>
              </a:cxn>
              <a:cxn ang="0">
                <a:pos x="T4" y="T5"/>
              </a:cxn>
              <a:cxn ang="0">
                <a:pos x="T6" y="T7"/>
              </a:cxn>
              <a:cxn ang="0">
                <a:pos x="T8" y="T9"/>
              </a:cxn>
            </a:cxnLst>
            <a:rect l="0" t="0" r="r" b="b"/>
            <a:pathLst>
              <a:path w="193" h="193">
                <a:moveTo>
                  <a:pt x="166" y="47"/>
                </a:moveTo>
                <a:cubicBezTo>
                  <a:pt x="193" y="85"/>
                  <a:pt x="185" y="138"/>
                  <a:pt x="147" y="165"/>
                </a:cubicBezTo>
                <a:cubicBezTo>
                  <a:pt x="109" y="193"/>
                  <a:pt x="56" y="185"/>
                  <a:pt x="28" y="147"/>
                </a:cubicBezTo>
                <a:cubicBezTo>
                  <a:pt x="0" y="109"/>
                  <a:pt x="9" y="55"/>
                  <a:pt x="47" y="28"/>
                </a:cubicBezTo>
                <a:cubicBezTo>
                  <a:pt x="85" y="0"/>
                  <a:pt x="138" y="9"/>
                  <a:pt x="166" y="47"/>
                </a:cubicBezTo>
                <a:close/>
              </a:path>
            </a:pathLst>
          </a:custGeom>
          <a:solidFill>
            <a:srgbClr val="0095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88" name="Freeform 649"/>
          <p:cNvSpPr/>
          <p:nvPr/>
        </p:nvSpPr>
        <p:spPr bwMode="auto">
          <a:xfrm>
            <a:off x="6708778" y="2153102"/>
            <a:ext cx="612775" cy="612775"/>
          </a:xfrm>
          <a:custGeom>
            <a:avLst/>
            <a:gdLst>
              <a:gd name="T0" fmla="*/ 165 w 193"/>
              <a:gd name="T1" fmla="*/ 147 h 193"/>
              <a:gd name="T2" fmla="*/ 46 w 193"/>
              <a:gd name="T3" fmla="*/ 165 h 193"/>
              <a:gd name="T4" fmla="*/ 27 w 193"/>
              <a:gd name="T5" fmla="*/ 47 h 193"/>
              <a:gd name="T6" fmla="*/ 146 w 193"/>
              <a:gd name="T7" fmla="*/ 28 h 193"/>
              <a:gd name="T8" fmla="*/ 165 w 193"/>
              <a:gd name="T9" fmla="*/ 147 h 193"/>
            </a:gdLst>
            <a:ahLst/>
            <a:cxnLst>
              <a:cxn ang="0">
                <a:pos x="T0" y="T1"/>
              </a:cxn>
              <a:cxn ang="0">
                <a:pos x="T2" y="T3"/>
              </a:cxn>
              <a:cxn ang="0">
                <a:pos x="T4" y="T5"/>
              </a:cxn>
              <a:cxn ang="0">
                <a:pos x="T6" y="T7"/>
              </a:cxn>
              <a:cxn ang="0">
                <a:pos x="T8" y="T9"/>
              </a:cxn>
            </a:cxnLst>
            <a:rect l="0" t="0" r="r" b="b"/>
            <a:pathLst>
              <a:path w="193" h="193">
                <a:moveTo>
                  <a:pt x="165" y="147"/>
                </a:moveTo>
                <a:cubicBezTo>
                  <a:pt x="137" y="185"/>
                  <a:pt x="84" y="193"/>
                  <a:pt x="46" y="165"/>
                </a:cubicBezTo>
                <a:cubicBezTo>
                  <a:pt x="8" y="138"/>
                  <a:pt x="0" y="85"/>
                  <a:pt x="27" y="47"/>
                </a:cubicBezTo>
                <a:cubicBezTo>
                  <a:pt x="55" y="9"/>
                  <a:pt x="108" y="0"/>
                  <a:pt x="146" y="28"/>
                </a:cubicBezTo>
                <a:cubicBezTo>
                  <a:pt x="184" y="55"/>
                  <a:pt x="193" y="109"/>
                  <a:pt x="165" y="147"/>
                </a:cubicBezTo>
                <a:close/>
              </a:path>
            </a:pathLst>
          </a:custGeom>
          <a:solidFill>
            <a:srgbClr val="0095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0" name="Freeform 651"/>
          <p:cNvSpPr/>
          <p:nvPr/>
        </p:nvSpPr>
        <p:spPr bwMode="auto">
          <a:xfrm>
            <a:off x="7092952" y="3073852"/>
            <a:ext cx="603250" cy="606425"/>
          </a:xfrm>
          <a:custGeom>
            <a:avLst/>
            <a:gdLst>
              <a:gd name="T0" fmla="*/ 121 w 190"/>
              <a:gd name="T1" fmla="*/ 177 h 191"/>
              <a:gd name="T2" fmla="*/ 14 w 190"/>
              <a:gd name="T3" fmla="*/ 122 h 191"/>
              <a:gd name="T4" fmla="*/ 69 w 190"/>
              <a:gd name="T5" fmla="*/ 15 h 191"/>
              <a:gd name="T6" fmla="*/ 176 w 190"/>
              <a:gd name="T7" fmla="*/ 70 h 191"/>
              <a:gd name="T8" fmla="*/ 121 w 190"/>
              <a:gd name="T9" fmla="*/ 177 h 191"/>
            </a:gdLst>
            <a:ahLst/>
            <a:cxnLst>
              <a:cxn ang="0">
                <a:pos x="T0" y="T1"/>
              </a:cxn>
              <a:cxn ang="0">
                <a:pos x="T2" y="T3"/>
              </a:cxn>
              <a:cxn ang="0">
                <a:pos x="T4" y="T5"/>
              </a:cxn>
              <a:cxn ang="0">
                <a:pos x="T6" y="T7"/>
              </a:cxn>
              <a:cxn ang="0">
                <a:pos x="T8" y="T9"/>
              </a:cxn>
            </a:cxnLst>
            <a:rect l="0" t="0" r="r" b="b"/>
            <a:pathLst>
              <a:path w="190" h="191">
                <a:moveTo>
                  <a:pt x="121" y="177"/>
                </a:moveTo>
                <a:cubicBezTo>
                  <a:pt x="77" y="191"/>
                  <a:pt x="29" y="167"/>
                  <a:pt x="14" y="122"/>
                </a:cubicBezTo>
                <a:cubicBezTo>
                  <a:pt x="0" y="77"/>
                  <a:pt x="24" y="29"/>
                  <a:pt x="69" y="15"/>
                </a:cubicBezTo>
                <a:cubicBezTo>
                  <a:pt x="113" y="0"/>
                  <a:pt x="161" y="25"/>
                  <a:pt x="176" y="70"/>
                </a:cubicBezTo>
                <a:cubicBezTo>
                  <a:pt x="190" y="114"/>
                  <a:pt x="166" y="162"/>
                  <a:pt x="121" y="177"/>
                </a:cubicBezTo>
                <a:close/>
              </a:path>
            </a:pathLst>
          </a:custGeom>
          <a:solidFill>
            <a:srgbClr val="00A5D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92" name="Freeform 653"/>
          <p:cNvSpPr/>
          <p:nvPr/>
        </p:nvSpPr>
        <p:spPr bwMode="auto">
          <a:xfrm>
            <a:off x="6711953" y="3994601"/>
            <a:ext cx="606425" cy="603250"/>
          </a:xfrm>
          <a:custGeom>
            <a:avLst/>
            <a:gdLst>
              <a:gd name="T0" fmla="*/ 69 w 191"/>
              <a:gd name="T1" fmla="*/ 176 h 190"/>
              <a:gd name="T2" fmla="*/ 14 w 191"/>
              <a:gd name="T3" fmla="*/ 69 h 190"/>
              <a:gd name="T4" fmla="*/ 122 w 191"/>
              <a:gd name="T5" fmla="*/ 14 h 190"/>
              <a:gd name="T6" fmla="*/ 176 w 191"/>
              <a:gd name="T7" fmla="*/ 121 h 190"/>
              <a:gd name="T8" fmla="*/ 69 w 191"/>
              <a:gd name="T9" fmla="*/ 176 h 190"/>
            </a:gdLst>
            <a:ahLst/>
            <a:cxnLst>
              <a:cxn ang="0">
                <a:pos x="T0" y="T1"/>
              </a:cxn>
              <a:cxn ang="0">
                <a:pos x="T2" y="T3"/>
              </a:cxn>
              <a:cxn ang="0">
                <a:pos x="T4" y="T5"/>
              </a:cxn>
              <a:cxn ang="0">
                <a:pos x="T6" y="T7"/>
              </a:cxn>
              <a:cxn ang="0">
                <a:pos x="T8" y="T9"/>
              </a:cxn>
            </a:cxnLst>
            <a:rect l="0" t="0" r="r" b="b"/>
            <a:pathLst>
              <a:path w="191" h="190">
                <a:moveTo>
                  <a:pt x="69" y="176"/>
                </a:moveTo>
                <a:cubicBezTo>
                  <a:pt x="24" y="161"/>
                  <a:pt x="0" y="113"/>
                  <a:pt x="14" y="69"/>
                </a:cubicBezTo>
                <a:cubicBezTo>
                  <a:pt x="29" y="24"/>
                  <a:pt x="77" y="0"/>
                  <a:pt x="122" y="14"/>
                </a:cubicBezTo>
                <a:cubicBezTo>
                  <a:pt x="166" y="29"/>
                  <a:pt x="191" y="77"/>
                  <a:pt x="176" y="121"/>
                </a:cubicBezTo>
                <a:cubicBezTo>
                  <a:pt x="162" y="166"/>
                  <a:pt x="114" y="190"/>
                  <a:pt x="69" y="176"/>
                </a:cubicBezTo>
                <a:close/>
              </a:path>
            </a:pathLst>
          </a:custGeom>
          <a:solidFill>
            <a:srgbClr val="0095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18" name="矩形 117"/>
          <p:cNvSpPr/>
          <p:nvPr/>
        </p:nvSpPr>
        <p:spPr>
          <a:xfrm>
            <a:off x="1444625" y="1980565"/>
            <a:ext cx="2708275" cy="368300"/>
          </a:xfrm>
          <a:prstGeom prst="rect">
            <a:avLst/>
          </a:prstGeom>
        </p:spPr>
        <p:txBody>
          <a:bodyPr wrap="square">
            <a:spAutoFit/>
          </a:bodyPr>
          <a:lstStyle/>
          <a:p>
            <a:pPr algn="r">
              <a:lnSpc>
                <a:spcPct val="100000"/>
              </a:lnSpc>
            </a:pPr>
            <a:r>
              <a:rPr lang="zh-CN" altLang="en-US" dirty="0">
                <a:solidFill>
                  <a:srgbClr val="2B68B2"/>
                </a:solidFill>
                <a:cs typeface="+mn-ea"/>
                <a:sym typeface="+mn-lt"/>
              </a:rPr>
              <a:t>工作学习能力</a:t>
            </a:r>
          </a:p>
        </p:txBody>
      </p:sp>
      <p:sp>
        <p:nvSpPr>
          <p:cNvPr id="119" name="Rectangle 11"/>
          <p:cNvSpPr/>
          <p:nvPr/>
        </p:nvSpPr>
        <p:spPr>
          <a:xfrm>
            <a:off x="1776730" y="2280285"/>
            <a:ext cx="2376170" cy="923330"/>
          </a:xfrm>
          <a:prstGeom prst="rect">
            <a:avLst/>
          </a:prstGeom>
          <a:noFill/>
        </p:spPr>
        <p:txBody>
          <a:bodyPr wrap="square">
            <a:spAutoFit/>
          </a:bodyPr>
          <a:lstStyle/>
          <a:p>
            <a:pPr algn="r">
              <a:lnSpc>
                <a:spcPct val="150000"/>
              </a:lnSpc>
            </a:pPr>
            <a:r>
              <a:rPr lang="zh-CN" altLang="en-US" sz="1200" dirty="0">
                <a:solidFill>
                  <a:schemeClr val="tx1">
                    <a:lumMod val="50000"/>
                    <a:lumOff val="50000"/>
                  </a:schemeClr>
                </a:solidFill>
                <a:effectLst/>
                <a:cs typeface="+mn-ea"/>
                <a:sym typeface="+mn-lt"/>
              </a:rPr>
              <a:t>都是不容忽视的形象展示。我们将为您提供最佳的演示设计方案，</a:t>
            </a:r>
          </a:p>
        </p:txBody>
      </p:sp>
      <p:sp>
        <p:nvSpPr>
          <p:cNvPr id="120" name="矩形 119"/>
          <p:cNvSpPr/>
          <p:nvPr/>
        </p:nvSpPr>
        <p:spPr>
          <a:xfrm>
            <a:off x="936625" y="3235325"/>
            <a:ext cx="2708275" cy="368300"/>
          </a:xfrm>
          <a:prstGeom prst="rect">
            <a:avLst/>
          </a:prstGeom>
        </p:spPr>
        <p:txBody>
          <a:bodyPr wrap="square">
            <a:spAutoFit/>
          </a:bodyPr>
          <a:lstStyle/>
          <a:p>
            <a:pPr algn="r">
              <a:lnSpc>
                <a:spcPct val="100000"/>
              </a:lnSpc>
            </a:pPr>
            <a:r>
              <a:rPr lang="zh-CN" altLang="en-US" dirty="0">
                <a:solidFill>
                  <a:srgbClr val="2B68B2"/>
                </a:solidFill>
                <a:cs typeface="+mn-ea"/>
                <a:sym typeface="+mn-lt"/>
              </a:rPr>
              <a:t>工作思想能力</a:t>
            </a:r>
          </a:p>
        </p:txBody>
      </p:sp>
      <p:sp>
        <p:nvSpPr>
          <p:cNvPr id="121" name="Rectangle 11"/>
          <p:cNvSpPr/>
          <p:nvPr/>
        </p:nvSpPr>
        <p:spPr>
          <a:xfrm>
            <a:off x="1233805" y="3535045"/>
            <a:ext cx="2410460" cy="923330"/>
          </a:xfrm>
          <a:prstGeom prst="rect">
            <a:avLst/>
          </a:prstGeom>
          <a:noFill/>
        </p:spPr>
        <p:txBody>
          <a:bodyPr wrap="square">
            <a:spAutoFit/>
          </a:bodyPr>
          <a:lstStyle/>
          <a:p>
            <a:pPr algn="r">
              <a:lnSpc>
                <a:spcPct val="150000"/>
              </a:lnSpc>
            </a:pPr>
            <a:r>
              <a:rPr lang="zh-CN" altLang="en-US" sz="1200" dirty="0">
                <a:solidFill>
                  <a:schemeClr val="tx1">
                    <a:lumMod val="50000"/>
                    <a:lumOff val="50000"/>
                  </a:schemeClr>
                </a:solidFill>
                <a:effectLst/>
                <a:cs typeface="+mn-ea"/>
                <a:sym typeface="+mn-lt"/>
              </a:rPr>
              <a:t>都是不容忽视的形象展示。我们将为您提供最佳的演示设计方案，</a:t>
            </a:r>
          </a:p>
        </p:txBody>
      </p:sp>
      <p:sp>
        <p:nvSpPr>
          <p:cNvPr id="122" name="矩形 121"/>
          <p:cNvSpPr/>
          <p:nvPr/>
        </p:nvSpPr>
        <p:spPr>
          <a:xfrm>
            <a:off x="8039100" y="1983740"/>
            <a:ext cx="2708275" cy="368300"/>
          </a:xfrm>
          <a:prstGeom prst="rect">
            <a:avLst/>
          </a:prstGeom>
        </p:spPr>
        <p:txBody>
          <a:bodyPr wrap="square">
            <a:spAutoFit/>
          </a:bodyPr>
          <a:lstStyle/>
          <a:p>
            <a:pPr algn="l">
              <a:lnSpc>
                <a:spcPct val="100000"/>
              </a:lnSpc>
            </a:pPr>
            <a:r>
              <a:rPr lang="zh-CN" altLang="en-US" dirty="0">
                <a:solidFill>
                  <a:srgbClr val="2B68B2"/>
                </a:solidFill>
                <a:cs typeface="+mn-ea"/>
                <a:sym typeface="+mn-lt"/>
              </a:rPr>
              <a:t>工作营销能力</a:t>
            </a:r>
          </a:p>
        </p:txBody>
      </p:sp>
      <p:sp>
        <p:nvSpPr>
          <p:cNvPr id="123" name="Rectangle 11"/>
          <p:cNvSpPr/>
          <p:nvPr/>
        </p:nvSpPr>
        <p:spPr>
          <a:xfrm>
            <a:off x="8039100" y="2283460"/>
            <a:ext cx="2356485" cy="923330"/>
          </a:xfrm>
          <a:prstGeom prst="rect">
            <a:avLst/>
          </a:prstGeom>
          <a:noFill/>
        </p:spPr>
        <p:txBody>
          <a:bodyPr wrap="square">
            <a:spAutoFit/>
          </a:bodyPr>
          <a:lstStyle/>
          <a:p>
            <a:pPr algn="l">
              <a:lnSpc>
                <a:spcPct val="150000"/>
              </a:lnSpc>
            </a:pPr>
            <a:r>
              <a:rPr lang="zh-CN" altLang="en-US" sz="1200" dirty="0">
                <a:solidFill>
                  <a:schemeClr val="tx1">
                    <a:lumMod val="50000"/>
                    <a:lumOff val="50000"/>
                  </a:schemeClr>
                </a:solidFill>
                <a:effectLst/>
                <a:cs typeface="+mn-ea"/>
                <a:sym typeface="+mn-lt"/>
              </a:rPr>
              <a:t>都是不容忽视的形象展示。我们将为您提供最佳的演示设计方案，</a:t>
            </a:r>
          </a:p>
        </p:txBody>
      </p:sp>
      <p:sp>
        <p:nvSpPr>
          <p:cNvPr id="124" name="矩形 123"/>
          <p:cNvSpPr/>
          <p:nvPr/>
        </p:nvSpPr>
        <p:spPr>
          <a:xfrm>
            <a:off x="8545195" y="3238500"/>
            <a:ext cx="1893570" cy="368300"/>
          </a:xfrm>
          <a:prstGeom prst="rect">
            <a:avLst/>
          </a:prstGeom>
        </p:spPr>
        <p:txBody>
          <a:bodyPr wrap="square">
            <a:spAutoFit/>
          </a:bodyPr>
          <a:lstStyle/>
          <a:p>
            <a:pPr algn="l">
              <a:lnSpc>
                <a:spcPct val="100000"/>
              </a:lnSpc>
            </a:pPr>
            <a:r>
              <a:rPr lang="zh-CN" altLang="en-US" dirty="0">
                <a:solidFill>
                  <a:srgbClr val="2B68B2"/>
                </a:solidFill>
                <a:cs typeface="+mn-ea"/>
                <a:sym typeface="+mn-lt"/>
              </a:rPr>
              <a:t>工作思想能力</a:t>
            </a:r>
          </a:p>
        </p:txBody>
      </p:sp>
      <p:sp>
        <p:nvSpPr>
          <p:cNvPr id="125" name="Rectangle 11"/>
          <p:cNvSpPr/>
          <p:nvPr/>
        </p:nvSpPr>
        <p:spPr>
          <a:xfrm>
            <a:off x="8545195" y="3538220"/>
            <a:ext cx="2369820" cy="613694"/>
          </a:xfrm>
          <a:prstGeom prst="rect">
            <a:avLst/>
          </a:prstGeom>
          <a:noFill/>
        </p:spPr>
        <p:txBody>
          <a:bodyPr wrap="square">
            <a:spAutoFit/>
          </a:bodyPr>
          <a:lstStyle/>
          <a:p>
            <a:pPr algn="l">
              <a:lnSpc>
                <a:spcPct val="150000"/>
              </a:lnSpc>
            </a:pPr>
            <a:r>
              <a:rPr lang="zh-CN" altLang="en-US" sz="1200" dirty="0">
                <a:solidFill>
                  <a:schemeClr val="tx1">
                    <a:lumMod val="50000"/>
                    <a:lumOff val="50000"/>
                  </a:schemeClr>
                </a:solidFill>
                <a:effectLst/>
                <a:cs typeface="+mn-ea"/>
                <a:sym typeface="+mn-lt"/>
              </a:rPr>
              <a:t>都是不容忽视的形象展示。我们将为您</a:t>
            </a:r>
          </a:p>
        </p:txBody>
      </p:sp>
      <p:sp>
        <p:nvSpPr>
          <p:cNvPr id="126" name="矩形 125"/>
          <p:cNvSpPr/>
          <p:nvPr/>
        </p:nvSpPr>
        <p:spPr>
          <a:xfrm>
            <a:off x="1243330" y="4459605"/>
            <a:ext cx="2708275" cy="368300"/>
          </a:xfrm>
          <a:prstGeom prst="rect">
            <a:avLst/>
          </a:prstGeom>
        </p:spPr>
        <p:txBody>
          <a:bodyPr wrap="square">
            <a:spAutoFit/>
          </a:bodyPr>
          <a:lstStyle/>
          <a:p>
            <a:pPr algn="r">
              <a:lnSpc>
                <a:spcPct val="100000"/>
              </a:lnSpc>
            </a:pPr>
            <a:r>
              <a:rPr lang="zh-CN" altLang="en-US" dirty="0">
                <a:solidFill>
                  <a:srgbClr val="2B68B2"/>
                </a:solidFill>
                <a:cs typeface="+mn-ea"/>
                <a:sym typeface="+mn-lt"/>
              </a:rPr>
              <a:t>工作性格能力</a:t>
            </a:r>
          </a:p>
        </p:txBody>
      </p:sp>
      <p:sp>
        <p:nvSpPr>
          <p:cNvPr id="127" name="Rectangle 11"/>
          <p:cNvSpPr/>
          <p:nvPr/>
        </p:nvSpPr>
        <p:spPr>
          <a:xfrm>
            <a:off x="1776730" y="4772025"/>
            <a:ext cx="2376170" cy="923330"/>
          </a:xfrm>
          <a:prstGeom prst="rect">
            <a:avLst/>
          </a:prstGeom>
          <a:noFill/>
        </p:spPr>
        <p:txBody>
          <a:bodyPr wrap="square">
            <a:spAutoFit/>
          </a:bodyPr>
          <a:lstStyle/>
          <a:p>
            <a:pPr algn="r">
              <a:lnSpc>
                <a:spcPct val="150000"/>
              </a:lnSpc>
            </a:pPr>
            <a:r>
              <a:rPr lang="zh-CN" altLang="en-US" sz="1200" dirty="0">
                <a:solidFill>
                  <a:schemeClr val="tx1">
                    <a:lumMod val="50000"/>
                    <a:lumOff val="50000"/>
                  </a:schemeClr>
                </a:solidFill>
                <a:effectLst/>
                <a:cs typeface="+mn-ea"/>
                <a:sym typeface="+mn-lt"/>
              </a:rPr>
              <a:t>都是不容忽视的形象展示。我们将为您提供最佳的演示设计方案，</a:t>
            </a:r>
          </a:p>
        </p:txBody>
      </p:sp>
      <p:sp>
        <p:nvSpPr>
          <p:cNvPr id="128" name="矩形 127"/>
          <p:cNvSpPr/>
          <p:nvPr/>
        </p:nvSpPr>
        <p:spPr>
          <a:xfrm>
            <a:off x="8039100" y="4469130"/>
            <a:ext cx="2708275" cy="645160"/>
          </a:xfrm>
          <a:prstGeom prst="rect">
            <a:avLst/>
          </a:prstGeom>
        </p:spPr>
        <p:txBody>
          <a:bodyPr wrap="square">
            <a:spAutoFit/>
          </a:bodyPr>
          <a:lstStyle/>
          <a:p>
            <a:pPr algn="l">
              <a:lnSpc>
                <a:spcPct val="100000"/>
              </a:lnSpc>
            </a:pPr>
            <a:r>
              <a:rPr lang="zh-CN" altLang="en-US" dirty="0">
                <a:solidFill>
                  <a:srgbClr val="2B68B2"/>
                </a:solidFill>
                <a:cs typeface="+mn-ea"/>
                <a:sym typeface="+mn-lt"/>
              </a:rPr>
              <a:t>工作团队能力</a:t>
            </a:r>
            <a:endParaRPr lang="en-US" altLang="zh-CN" dirty="0">
              <a:solidFill>
                <a:srgbClr val="2B68B2"/>
              </a:solidFill>
              <a:cs typeface="+mn-ea"/>
              <a:sym typeface="+mn-lt"/>
            </a:endParaRPr>
          </a:p>
          <a:p>
            <a:pPr algn="l">
              <a:lnSpc>
                <a:spcPct val="100000"/>
              </a:lnSpc>
            </a:pPr>
            <a:endParaRPr lang="en-US" altLang="zh-CN" dirty="0">
              <a:solidFill>
                <a:srgbClr val="2B68B2"/>
              </a:solidFill>
              <a:cs typeface="+mn-ea"/>
              <a:sym typeface="+mn-lt"/>
            </a:endParaRPr>
          </a:p>
        </p:txBody>
      </p:sp>
      <p:sp>
        <p:nvSpPr>
          <p:cNvPr id="129" name="Rectangle 11"/>
          <p:cNvSpPr/>
          <p:nvPr/>
        </p:nvSpPr>
        <p:spPr>
          <a:xfrm>
            <a:off x="8039100" y="4944110"/>
            <a:ext cx="2369820" cy="922020"/>
          </a:xfrm>
          <a:prstGeom prst="rect">
            <a:avLst/>
          </a:prstGeom>
          <a:noFill/>
        </p:spPr>
        <p:txBody>
          <a:bodyPr wrap="square">
            <a:spAutoFit/>
          </a:bodyPr>
          <a:lstStyle/>
          <a:p>
            <a:pPr algn="l">
              <a:lnSpc>
                <a:spcPct val="150000"/>
              </a:lnSpc>
            </a:pPr>
            <a:r>
              <a:rPr lang="zh-CN" altLang="en-US" sz="1200" dirty="0">
                <a:solidFill>
                  <a:schemeClr val="tx1">
                    <a:lumMod val="50000"/>
                    <a:lumOff val="50000"/>
                  </a:schemeClr>
                </a:solidFill>
                <a:effectLst/>
                <a:cs typeface="+mn-ea"/>
                <a:sym typeface="+mn-lt"/>
              </a:rPr>
              <a:t>都是不容忽视的形象展示。我们将为您提供最佳的演示设计方案，让您的客户</a:t>
            </a:r>
          </a:p>
        </p:txBody>
      </p:sp>
      <p:grpSp>
        <p:nvGrpSpPr>
          <p:cNvPr id="136" name="组合 135"/>
          <p:cNvGrpSpPr/>
          <p:nvPr/>
        </p:nvGrpSpPr>
        <p:grpSpPr>
          <a:xfrm>
            <a:off x="5305936" y="2618368"/>
            <a:ext cx="1551098" cy="1551096"/>
            <a:chOff x="5305819" y="3094053"/>
            <a:chExt cx="1551098" cy="1551096"/>
          </a:xfrm>
        </p:grpSpPr>
        <p:sp>
          <p:nvSpPr>
            <p:cNvPr id="137" name="Oval 143"/>
            <p:cNvSpPr/>
            <p:nvPr/>
          </p:nvSpPr>
          <p:spPr>
            <a:xfrm>
              <a:off x="5305819" y="3094053"/>
              <a:ext cx="1551098" cy="1551096"/>
            </a:xfrm>
            <a:prstGeom prst="ellipse">
              <a:avLst/>
            </a:prstGeom>
            <a:solidFill>
              <a:schemeClr val="bg1"/>
            </a:solidFill>
            <a:ln>
              <a:noFill/>
            </a:ln>
            <a:effectLst>
              <a:outerShdw blurRad="215900" sx="102000" sy="102000" algn="ctr" rotWithShape="0">
                <a:schemeClr val="bg1">
                  <a:lumMod val="50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IN" sz="2800" dirty="0">
                <a:solidFill>
                  <a:schemeClr val="tx1">
                    <a:lumMod val="65000"/>
                    <a:lumOff val="35000"/>
                  </a:schemeClr>
                </a:solidFill>
                <a:cs typeface="+mn-ea"/>
                <a:sym typeface="+mn-lt"/>
              </a:endParaRPr>
            </a:p>
          </p:txBody>
        </p:sp>
        <p:sp>
          <p:nvSpPr>
            <p:cNvPr id="138" name="TextBox 2588"/>
            <p:cNvSpPr txBox="1">
              <a:spLocks noChangeArrowheads="1"/>
            </p:cNvSpPr>
            <p:nvPr/>
          </p:nvSpPr>
          <p:spPr bwMode="auto">
            <a:xfrm>
              <a:off x="5487195" y="3700495"/>
              <a:ext cx="11866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fontAlgn="base">
                <a:spcBef>
                  <a:spcPct val="0"/>
                </a:spcBef>
                <a:spcAft>
                  <a:spcPct val="0"/>
                </a:spcAft>
              </a:pPr>
              <a:r>
                <a:rPr lang="zh-CN" altLang="en-US" sz="1600">
                  <a:solidFill>
                    <a:schemeClr val="tx1">
                      <a:lumMod val="50000"/>
                      <a:lumOff val="50000"/>
                    </a:schemeClr>
                  </a:solidFill>
                  <a:latin typeface="+mn-lt"/>
                  <a:cs typeface="+mn-ea"/>
                  <a:sym typeface="+mn-lt"/>
                </a:rPr>
                <a:t>添加标题</a:t>
              </a:r>
            </a:p>
          </p:txBody>
        </p:sp>
        <p:sp>
          <p:nvSpPr>
            <p:cNvPr id="139" name="TextBox 2588"/>
            <p:cNvSpPr txBox="1">
              <a:spLocks noChangeArrowheads="1"/>
            </p:cNvSpPr>
            <p:nvPr/>
          </p:nvSpPr>
          <p:spPr bwMode="auto">
            <a:xfrm>
              <a:off x="5427864" y="4000860"/>
              <a:ext cx="1305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fontAlgn="base">
                <a:spcBef>
                  <a:spcPct val="0"/>
                </a:spcBef>
                <a:spcAft>
                  <a:spcPct val="0"/>
                </a:spcAft>
              </a:pPr>
              <a:r>
                <a:rPr lang="zh-CN" altLang="en-US" sz="1400" dirty="0">
                  <a:solidFill>
                    <a:schemeClr val="tx1">
                      <a:lumMod val="65000"/>
                      <a:lumOff val="35000"/>
                    </a:schemeClr>
                  </a:solidFill>
                  <a:latin typeface="+mn-lt"/>
                  <a:cs typeface="+mn-ea"/>
                  <a:sym typeface="+mn-lt"/>
                </a:rPr>
                <a:t>点击添加标题</a:t>
              </a:r>
            </a:p>
          </p:txBody>
        </p:sp>
        <p:sp>
          <p:nvSpPr>
            <p:cNvPr id="140" name="Freeform 455"/>
            <p:cNvSpPr>
              <a:spLocks noEditPoints="1"/>
            </p:cNvSpPr>
            <p:nvPr/>
          </p:nvSpPr>
          <p:spPr bwMode="auto">
            <a:xfrm>
              <a:off x="5906466" y="3333114"/>
              <a:ext cx="372532" cy="253094"/>
            </a:xfrm>
            <a:custGeom>
              <a:avLst/>
              <a:gdLst>
                <a:gd name="T0" fmla="*/ 156 w 176"/>
                <a:gd name="T1" fmla="*/ 67 h 120"/>
                <a:gd name="T2" fmla="*/ 160 w 176"/>
                <a:gd name="T3" fmla="*/ 64 h 120"/>
                <a:gd name="T4" fmla="*/ 162 w 176"/>
                <a:gd name="T5" fmla="*/ 60 h 120"/>
                <a:gd name="T6" fmla="*/ 162 w 176"/>
                <a:gd name="T7" fmla="*/ 60 h 120"/>
                <a:gd name="T8" fmla="*/ 161 w 176"/>
                <a:gd name="T9" fmla="*/ 58 h 120"/>
                <a:gd name="T10" fmla="*/ 146 w 176"/>
                <a:gd name="T11" fmla="*/ 49 h 120"/>
                <a:gd name="T12" fmla="*/ 145 w 176"/>
                <a:gd name="T13" fmla="*/ 48 h 120"/>
                <a:gd name="T14" fmla="*/ 55 w 176"/>
                <a:gd name="T15" fmla="*/ 48 h 120"/>
                <a:gd name="T16" fmla="*/ 27 w 176"/>
                <a:gd name="T17" fmla="*/ 22 h 120"/>
                <a:gd name="T18" fmla="*/ 27 w 176"/>
                <a:gd name="T19" fmla="*/ 63 h 120"/>
                <a:gd name="T20" fmla="*/ 29 w 176"/>
                <a:gd name="T21" fmla="*/ 66 h 120"/>
                <a:gd name="T22" fmla="*/ 31 w 176"/>
                <a:gd name="T23" fmla="*/ 67 h 120"/>
                <a:gd name="T24" fmla="*/ 68 w 176"/>
                <a:gd name="T25" fmla="*/ 63 h 120"/>
                <a:gd name="T26" fmla="*/ 121 w 176"/>
                <a:gd name="T27" fmla="*/ 60 h 120"/>
                <a:gd name="T28" fmla="*/ 125 w 176"/>
                <a:gd name="T29" fmla="*/ 66 h 120"/>
                <a:gd name="T30" fmla="*/ 66 w 176"/>
                <a:gd name="T31" fmla="*/ 81 h 120"/>
                <a:gd name="T32" fmla="*/ 31 w 176"/>
                <a:gd name="T33" fmla="*/ 81 h 120"/>
                <a:gd name="T34" fmla="*/ 20 w 176"/>
                <a:gd name="T35" fmla="*/ 77 h 120"/>
                <a:gd name="T36" fmla="*/ 14 w 176"/>
                <a:gd name="T37" fmla="*/ 67 h 120"/>
                <a:gd name="T38" fmla="*/ 0 w 176"/>
                <a:gd name="T39" fmla="*/ 15 h 120"/>
                <a:gd name="T40" fmla="*/ 30 w 176"/>
                <a:gd name="T41" fmla="*/ 8 h 120"/>
                <a:gd name="T42" fmla="*/ 58 w 176"/>
                <a:gd name="T43" fmla="*/ 34 h 120"/>
                <a:gd name="T44" fmla="*/ 63 w 176"/>
                <a:gd name="T45" fmla="*/ 5 h 120"/>
                <a:gd name="T46" fmla="*/ 67 w 176"/>
                <a:gd name="T47" fmla="*/ 1 h 120"/>
                <a:gd name="T48" fmla="*/ 97 w 176"/>
                <a:gd name="T49" fmla="*/ 2 h 120"/>
                <a:gd name="T50" fmla="*/ 121 w 176"/>
                <a:gd name="T51" fmla="*/ 34 h 120"/>
                <a:gd name="T52" fmla="*/ 148 w 176"/>
                <a:gd name="T53" fmla="*/ 35 h 120"/>
                <a:gd name="T54" fmla="*/ 167 w 176"/>
                <a:gd name="T55" fmla="*/ 45 h 120"/>
                <a:gd name="T56" fmla="*/ 173 w 176"/>
                <a:gd name="T57" fmla="*/ 50 h 120"/>
                <a:gd name="T58" fmla="*/ 176 w 176"/>
                <a:gd name="T59" fmla="*/ 58 h 120"/>
                <a:gd name="T60" fmla="*/ 171 w 176"/>
                <a:gd name="T61" fmla="*/ 74 h 120"/>
                <a:gd name="T62" fmla="*/ 158 w 176"/>
                <a:gd name="T63" fmla="*/ 81 h 120"/>
                <a:gd name="T64" fmla="*/ 117 w 176"/>
                <a:gd name="T65" fmla="*/ 81 h 120"/>
                <a:gd name="T66" fmla="*/ 94 w 176"/>
                <a:gd name="T67" fmla="*/ 120 h 120"/>
                <a:gd name="T68" fmla="*/ 63 w 176"/>
                <a:gd name="T69" fmla="*/ 115 h 120"/>
                <a:gd name="T70" fmla="*/ 66 w 176"/>
                <a:gd name="T71" fmla="*/ 81 h 120"/>
                <a:gd name="T72" fmla="*/ 91 w 176"/>
                <a:gd name="T73" fmla="*/ 111 h 120"/>
                <a:gd name="T74" fmla="*/ 76 w 176"/>
                <a:gd name="T75" fmla="*/ 68 h 120"/>
                <a:gd name="T76" fmla="*/ 91 w 176"/>
                <a:gd name="T77" fmla="*/ 111 h 120"/>
                <a:gd name="T78" fmla="*/ 63 w 176"/>
                <a:gd name="T79" fmla="*/ 114 h 120"/>
                <a:gd name="T80" fmla="*/ 63 w 176"/>
                <a:gd name="T81" fmla="*/ 114 h 120"/>
                <a:gd name="T82" fmla="*/ 75 w 176"/>
                <a:gd name="T83" fmla="*/ 34 h 120"/>
                <a:gd name="T84" fmla="*/ 92 w 176"/>
                <a:gd name="T85" fmla="*/ 9 h 120"/>
                <a:gd name="T86" fmla="*/ 75 w 176"/>
                <a:gd name="T87" fmla="*/ 3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0">
                  <a:moveTo>
                    <a:pt x="125" y="67"/>
                  </a:moveTo>
                  <a:cubicBezTo>
                    <a:pt x="156" y="67"/>
                    <a:pt x="156" y="67"/>
                    <a:pt x="156" y="67"/>
                  </a:cubicBezTo>
                  <a:cubicBezTo>
                    <a:pt x="156" y="67"/>
                    <a:pt x="156" y="67"/>
                    <a:pt x="156" y="67"/>
                  </a:cubicBezTo>
                  <a:cubicBezTo>
                    <a:pt x="158" y="66"/>
                    <a:pt x="159" y="65"/>
                    <a:pt x="160" y="64"/>
                  </a:cubicBezTo>
                  <a:cubicBezTo>
                    <a:pt x="161" y="63"/>
                    <a:pt x="162" y="62"/>
                    <a:pt x="162" y="60"/>
                  </a:cubicBezTo>
                  <a:cubicBezTo>
                    <a:pt x="162" y="60"/>
                    <a:pt x="162" y="60"/>
                    <a:pt x="162" y="60"/>
                  </a:cubicBezTo>
                  <a:cubicBezTo>
                    <a:pt x="162" y="60"/>
                    <a:pt x="162" y="60"/>
                    <a:pt x="162" y="60"/>
                  </a:cubicBezTo>
                  <a:cubicBezTo>
                    <a:pt x="162" y="60"/>
                    <a:pt x="162" y="60"/>
                    <a:pt x="162" y="60"/>
                  </a:cubicBezTo>
                  <a:cubicBezTo>
                    <a:pt x="162" y="59"/>
                    <a:pt x="162" y="59"/>
                    <a:pt x="161" y="58"/>
                  </a:cubicBezTo>
                  <a:cubicBezTo>
                    <a:pt x="161" y="58"/>
                    <a:pt x="161" y="58"/>
                    <a:pt x="161" y="58"/>
                  </a:cubicBezTo>
                  <a:cubicBezTo>
                    <a:pt x="161" y="58"/>
                    <a:pt x="161" y="57"/>
                    <a:pt x="160" y="57"/>
                  </a:cubicBezTo>
                  <a:cubicBezTo>
                    <a:pt x="146" y="49"/>
                    <a:pt x="146" y="49"/>
                    <a:pt x="146" y="49"/>
                  </a:cubicBezTo>
                  <a:cubicBezTo>
                    <a:pt x="146" y="49"/>
                    <a:pt x="146" y="49"/>
                    <a:pt x="146" y="49"/>
                  </a:cubicBezTo>
                  <a:cubicBezTo>
                    <a:pt x="145" y="48"/>
                    <a:pt x="145" y="48"/>
                    <a:pt x="145" y="48"/>
                  </a:cubicBezTo>
                  <a:cubicBezTo>
                    <a:pt x="144" y="48"/>
                    <a:pt x="144" y="48"/>
                    <a:pt x="144" y="48"/>
                  </a:cubicBezTo>
                  <a:cubicBezTo>
                    <a:pt x="55" y="48"/>
                    <a:pt x="55" y="48"/>
                    <a:pt x="55" y="48"/>
                  </a:cubicBezTo>
                  <a:cubicBezTo>
                    <a:pt x="53" y="48"/>
                    <a:pt x="51" y="47"/>
                    <a:pt x="49" y="45"/>
                  </a:cubicBezTo>
                  <a:cubicBezTo>
                    <a:pt x="27" y="22"/>
                    <a:pt x="27" y="22"/>
                    <a:pt x="27" y="22"/>
                  </a:cubicBezTo>
                  <a:cubicBezTo>
                    <a:pt x="16" y="22"/>
                    <a:pt x="16" y="22"/>
                    <a:pt x="16" y="22"/>
                  </a:cubicBezTo>
                  <a:cubicBezTo>
                    <a:pt x="27" y="63"/>
                    <a:pt x="27" y="63"/>
                    <a:pt x="27" y="63"/>
                  </a:cubicBezTo>
                  <a:cubicBezTo>
                    <a:pt x="27" y="64"/>
                    <a:pt x="27" y="64"/>
                    <a:pt x="27" y="64"/>
                  </a:cubicBezTo>
                  <a:cubicBezTo>
                    <a:pt x="27" y="64"/>
                    <a:pt x="28" y="65"/>
                    <a:pt x="29" y="66"/>
                  </a:cubicBezTo>
                  <a:cubicBezTo>
                    <a:pt x="29" y="66"/>
                    <a:pt x="29" y="66"/>
                    <a:pt x="29" y="66"/>
                  </a:cubicBezTo>
                  <a:cubicBezTo>
                    <a:pt x="29" y="66"/>
                    <a:pt x="30" y="67"/>
                    <a:pt x="31" y="67"/>
                  </a:cubicBezTo>
                  <a:cubicBezTo>
                    <a:pt x="68" y="67"/>
                    <a:pt x="68" y="67"/>
                    <a:pt x="68" y="67"/>
                  </a:cubicBezTo>
                  <a:cubicBezTo>
                    <a:pt x="68" y="63"/>
                    <a:pt x="68" y="63"/>
                    <a:pt x="68" y="63"/>
                  </a:cubicBezTo>
                  <a:cubicBezTo>
                    <a:pt x="68" y="61"/>
                    <a:pt x="70" y="60"/>
                    <a:pt x="72" y="60"/>
                  </a:cubicBezTo>
                  <a:cubicBezTo>
                    <a:pt x="121" y="60"/>
                    <a:pt x="121" y="60"/>
                    <a:pt x="121" y="60"/>
                  </a:cubicBezTo>
                  <a:cubicBezTo>
                    <a:pt x="124" y="60"/>
                    <a:pt x="126" y="62"/>
                    <a:pt x="126" y="64"/>
                  </a:cubicBezTo>
                  <a:cubicBezTo>
                    <a:pt x="126" y="65"/>
                    <a:pt x="126" y="65"/>
                    <a:pt x="125" y="66"/>
                  </a:cubicBezTo>
                  <a:cubicBezTo>
                    <a:pt x="125" y="67"/>
                    <a:pt x="125" y="67"/>
                    <a:pt x="125" y="67"/>
                  </a:cubicBezTo>
                  <a:close/>
                  <a:moveTo>
                    <a:pt x="66" y="81"/>
                  </a:moveTo>
                  <a:cubicBezTo>
                    <a:pt x="66" y="81"/>
                    <a:pt x="66" y="81"/>
                    <a:pt x="66" y="81"/>
                  </a:cubicBezTo>
                  <a:cubicBezTo>
                    <a:pt x="31" y="81"/>
                    <a:pt x="31" y="81"/>
                    <a:pt x="31" y="81"/>
                  </a:cubicBezTo>
                  <a:cubicBezTo>
                    <a:pt x="27" y="81"/>
                    <a:pt x="23" y="79"/>
                    <a:pt x="20" y="77"/>
                  </a:cubicBezTo>
                  <a:cubicBezTo>
                    <a:pt x="20" y="77"/>
                    <a:pt x="20" y="77"/>
                    <a:pt x="20" y="77"/>
                  </a:cubicBezTo>
                  <a:cubicBezTo>
                    <a:pt x="17" y="75"/>
                    <a:pt x="15" y="71"/>
                    <a:pt x="14" y="68"/>
                  </a:cubicBezTo>
                  <a:cubicBezTo>
                    <a:pt x="14" y="67"/>
                    <a:pt x="14" y="67"/>
                    <a:pt x="14" y="67"/>
                  </a:cubicBezTo>
                  <a:cubicBezTo>
                    <a:pt x="0" y="17"/>
                    <a:pt x="0" y="17"/>
                    <a:pt x="0" y="17"/>
                  </a:cubicBezTo>
                  <a:cubicBezTo>
                    <a:pt x="0" y="16"/>
                    <a:pt x="0" y="16"/>
                    <a:pt x="0" y="15"/>
                  </a:cubicBezTo>
                  <a:cubicBezTo>
                    <a:pt x="0" y="11"/>
                    <a:pt x="3" y="8"/>
                    <a:pt x="7" y="8"/>
                  </a:cubicBezTo>
                  <a:cubicBezTo>
                    <a:pt x="30" y="8"/>
                    <a:pt x="30" y="8"/>
                    <a:pt x="30" y="8"/>
                  </a:cubicBezTo>
                  <a:cubicBezTo>
                    <a:pt x="32" y="8"/>
                    <a:pt x="34" y="9"/>
                    <a:pt x="35" y="10"/>
                  </a:cubicBezTo>
                  <a:cubicBezTo>
                    <a:pt x="58" y="34"/>
                    <a:pt x="58" y="34"/>
                    <a:pt x="58" y="34"/>
                  </a:cubicBezTo>
                  <a:cubicBezTo>
                    <a:pt x="67" y="34"/>
                    <a:pt x="67" y="34"/>
                    <a:pt x="67" y="34"/>
                  </a:cubicBezTo>
                  <a:cubicBezTo>
                    <a:pt x="63" y="5"/>
                    <a:pt x="63" y="5"/>
                    <a:pt x="63" y="5"/>
                  </a:cubicBezTo>
                  <a:cubicBezTo>
                    <a:pt x="63" y="3"/>
                    <a:pt x="65" y="1"/>
                    <a:pt x="67" y="1"/>
                  </a:cubicBezTo>
                  <a:cubicBezTo>
                    <a:pt x="67" y="1"/>
                    <a:pt x="67" y="1"/>
                    <a:pt x="67" y="1"/>
                  </a:cubicBezTo>
                  <a:cubicBezTo>
                    <a:pt x="94" y="0"/>
                    <a:pt x="94" y="0"/>
                    <a:pt x="94" y="0"/>
                  </a:cubicBezTo>
                  <a:cubicBezTo>
                    <a:pt x="95" y="0"/>
                    <a:pt x="96" y="1"/>
                    <a:pt x="97" y="2"/>
                  </a:cubicBezTo>
                  <a:cubicBezTo>
                    <a:pt x="97" y="2"/>
                    <a:pt x="97" y="2"/>
                    <a:pt x="97" y="2"/>
                  </a:cubicBezTo>
                  <a:cubicBezTo>
                    <a:pt x="121" y="34"/>
                    <a:pt x="121" y="34"/>
                    <a:pt x="121" y="34"/>
                  </a:cubicBezTo>
                  <a:cubicBezTo>
                    <a:pt x="144" y="34"/>
                    <a:pt x="144" y="34"/>
                    <a:pt x="144" y="34"/>
                  </a:cubicBezTo>
                  <a:cubicBezTo>
                    <a:pt x="145" y="34"/>
                    <a:pt x="147" y="34"/>
                    <a:pt x="148" y="35"/>
                  </a:cubicBezTo>
                  <a:cubicBezTo>
                    <a:pt x="150" y="35"/>
                    <a:pt x="151" y="36"/>
                    <a:pt x="153" y="36"/>
                  </a:cubicBezTo>
                  <a:cubicBezTo>
                    <a:pt x="167" y="45"/>
                    <a:pt x="167" y="45"/>
                    <a:pt x="167" y="45"/>
                  </a:cubicBezTo>
                  <a:cubicBezTo>
                    <a:pt x="169" y="46"/>
                    <a:pt x="171" y="48"/>
                    <a:pt x="173" y="50"/>
                  </a:cubicBezTo>
                  <a:cubicBezTo>
                    <a:pt x="173" y="50"/>
                    <a:pt x="173" y="50"/>
                    <a:pt x="173" y="50"/>
                  </a:cubicBezTo>
                  <a:cubicBezTo>
                    <a:pt x="175" y="53"/>
                    <a:pt x="176" y="55"/>
                    <a:pt x="176" y="58"/>
                  </a:cubicBezTo>
                  <a:cubicBezTo>
                    <a:pt x="176" y="58"/>
                    <a:pt x="176" y="58"/>
                    <a:pt x="176" y="58"/>
                  </a:cubicBezTo>
                  <a:cubicBezTo>
                    <a:pt x="176" y="59"/>
                    <a:pt x="176" y="60"/>
                    <a:pt x="176" y="60"/>
                  </a:cubicBezTo>
                  <a:cubicBezTo>
                    <a:pt x="176" y="65"/>
                    <a:pt x="174" y="70"/>
                    <a:pt x="171" y="74"/>
                  </a:cubicBezTo>
                  <a:cubicBezTo>
                    <a:pt x="168" y="77"/>
                    <a:pt x="163" y="80"/>
                    <a:pt x="158" y="81"/>
                  </a:cubicBezTo>
                  <a:cubicBezTo>
                    <a:pt x="158" y="81"/>
                    <a:pt x="158" y="81"/>
                    <a:pt x="158" y="81"/>
                  </a:cubicBezTo>
                  <a:cubicBezTo>
                    <a:pt x="157" y="81"/>
                    <a:pt x="157" y="81"/>
                    <a:pt x="156" y="81"/>
                  </a:cubicBezTo>
                  <a:cubicBezTo>
                    <a:pt x="117" y="81"/>
                    <a:pt x="117" y="81"/>
                    <a:pt x="117" y="81"/>
                  </a:cubicBezTo>
                  <a:cubicBezTo>
                    <a:pt x="98" y="117"/>
                    <a:pt x="98" y="117"/>
                    <a:pt x="98" y="117"/>
                  </a:cubicBezTo>
                  <a:cubicBezTo>
                    <a:pt x="97" y="119"/>
                    <a:pt x="95" y="120"/>
                    <a:pt x="94" y="120"/>
                  </a:cubicBezTo>
                  <a:cubicBezTo>
                    <a:pt x="67" y="119"/>
                    <a:pt x="67" y="119"/>
                    <a:pt x="67" y="119"/>
                  </a:cubicBezTo>
                  <a:cubicBezTo>
                    <a:pt x="65" y="119"/>
                    <a:pt x="63" y="117"/>
                    <a:pt x="63" y="115"/>
                  </a:cubicBezTo>
                  <a:cubicBezTo>
                    <a:pt x="63" y="114"/>
                    <a:pt x="63" y="114"/>
                    <a:pt x="63" y="114"/>
                  </a:cubicBezTo>
                  <a:cubicBezTo>
                    <a:pt x="66" y="81"/>
                    <a:pt x="66" y="81"/>
                    <a:pt x="66" y="81"/>
                  </a:cubicBezTo>
                  <a:close/>
                  <a:moveTo>
                    <a:pt x="91" y="111"/>
                  </a:moveTo>
                  <a:cubicBezTo>
                    <a:pt x="91" y="111"/>
                    <a:pt x="91" y="111"/>
                    <a:pt x="91" y="111"/>
                  </a:cubicBezTo>
                  <a:cubicBezTo>
                    <a:pt x="114" y="68"/>
                    <a:pt x="114" y="68"/>
                    <a:pt x="114" y="68"/>
                  </a:cubicBezTo>
                  <a:cubicBezTo>
                    <a:pt x="76" y="68"/>
                    <a:pt x="76" y="68"/>
                    <a:pt x="76" y="68"/>
                  </a:cubicBezTo>
                  <a:cubicBezTo>
                    <a:pt x="72" y="111"/>
                    <a:pt x="72" y="111"/>
                    <a:pt x="72" y="111"/>
                  </a:cubicBezTo>
                  <a:cubicBezTo>
                    <a:pt x="91" y="111"/>
                    <a:pt x="91" y="111"/>
                    <a:pt x="91" y="111"/>
                  </a:cubicBezTo>
                  <a:close/>
                  <a:moveTo>
                    <a:pt x="63" y="114"/>
                  </a:moveTo>
                  <a:cubicBezTo>
                    <a:pt x="63" y="114"/>
                    <a:pt x="63" y="114"/>
                    <a:pt x="63" y="114"/>
                  </a:cubicBezTo>
                  <a:cubicBezTo>
                    <a:pt x="63" y="114"/>
                    <a:pt x="63" y="114"/>
                    <a:pt x="63" y="114"/>
                  </a:cubicBezTo>
                  <a:cubicBezTo>
                    <a:pt x="63" y="114"/>
                    <a:pt x="63" y="114"/>
                    <a:pt x="63" y="114"/>
                  </a:cubicBezTo>
                  <a:close/>
                  <a:moveTo>
                    <a:pt x="75" y="34"/>
                  </a:moveTo>
                  <a:cubicBezTo>
                    <a:pt x="75" y="34"/>
                    <a:pt x="75" y="34"/>
                    <a:pt x="75" y="34"/>
                  </a:cubicBezTo>
                  <a:cubicBezTo>
                    <a:pt x="111" y="34"/>
                    <a:pt x="111" y="34"/>
                    <a:pt x="111" y="34"/>
                  </a:cubicBezTo>
                  <a:cubicBezTo>
                    <a:pt x="92" y="9"/>
                    <a:pt x="92" y="9"/>
                    <a:pt x="92" y="9"/>
                  </a:cubicBezTo>
                  <a:cubicBezTo>
                    <a:pt x="72" y="9"/>
                    <a:pt x="72" y="9"/>
                    <a:pt x="72" y="9"/>
                  </a:cubicBezTo>
                  <a:cubicBezTo>
                    <a:pt x="75" y="34"/>
                    <a:pt x="75" y="34"/>
                    <a:pt x="75" y="34"/>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41" name="Freeform 379"/>
          <p:cNvSpPr>
            <a:spLocks noEditPoints="1"/>
          </p:cNvSpPr>
          <p:nvPr/>
        </p:nvSpPr>
        <p:spPr bwMode="auto">
          <a:xfrm>
            <a:off x="5091544" y="4220046"/>
            <a:ext cx="170592" cy="152361"/>
          </a:xfrm>
          <a:custGeom>
            <a:avLst/>
            <a:gdLst>
              <a:gd name="T0" fmla="*/ 7 w 172"/>
              <a:gd name="T1" fmla="*/ 0 h 153"/>
              <a:gd name="T2" fmla="*/ 0 w 172"/>
              <a:gd name="T3" fmla="*/ 40 h 153"/>
              <a:gd name="T4" fmla="*/ 8 w 172"/>
              <a:gd name="T5" fmla="*/ 47 h 153"/>
              <a:gd name="T6" fmla="*/ 15 w 172"/>
              <a:gd name="T7" fmla="*/ 153 h 153"/>
              <a:gd name="T8" fmla="*/ 164 w 172"/>
              <a:gd name="T9" fmla="*/ 146 h 153"/>
              <a:gd name="T10" fmla="*/ 165 w 172"/>
              <a:gd name="T11" fmla="*/ 47 h 153"/>
              <a:gd name="T12" fmla="*/ 172 w 172"/>
              <a:gd name="T13" fmla="*/ 8 h 153"/>
              <a:gd name="T14" fmla="*/ 150 w 172"/>
              <a:gd name="T15" fmla="*/ 139 h 153"/>
              <a:gd name="T16" fmla="*/ 22 w 172"/>
              <a:gd name="T17" fmla="*/ 139 h 153"/>
              <a:gd name="T18" fmla="*/ 150 w 172"/>
              <a:gd name="T19" fmla="*/ 47 h 153"/>
              <a:gd name="T20" fmla="*/ 158 w 172"/>
              <a:gd name="T21" fmla="*/ 32 h 153"/>
              <a:gd name="T22" fmla="*/ 14 w 172"/>
              <a:gd name="T23" fmla="*/ 32 h 153"/>
              <a:gd name="T24" fmla="*/ 158 w 172"/>
              <a:gd name="T25" fmla="*/ 15 h 153"/>
              <a:gd name="T26" fmla="*/ 66 w 172"/>
              <a:gd name="T27" fmla="*/ 126 h 153"/>
              <a:gd name="T28" fmla="*/ 111 w 172"/>
              <a:gd name="T29" fmla="*/ 126 h 153"/>
              <a:gd name="T30" fmla="*/ 123 w 172"/>
              <a:gd name="T31" fmla="*/ 88 h 153"/>
              <a:gd name="T32" fmla="*/ 118 w 172"/>
              <a:gd name="T33" fmla="*/ 78 h 153"/>
              <a:gd name="T34" fmla="*/ 111 w 172"/>
              <a:gd name="T35" fmla="*/ 69 h 153"/>
              <a:gd name="T36" fmla="*/ 101 w 172"/>
              <a:gd name="T37" fmla="*/ 62 h 153"/>
              <a:gd name="T38" fmla="*/ 79 w 172"/>
              <a:gd name="T39" fmla="*/ 61 h 153"/>
              <a:gd name="T40" fmla="*/ 64 w 172"/>
              <a:gd name="T41" fmla="*/ 70 h 153"/>
              <a:gd name="T42" fmla="*/ 60 w 172"/>
              <a:gd name="T43" fmla="*/ 75 h 153"/>
              <a:gd name="T44" fmla="*/ 48 w 172"/>
              <a:gd name="T45" fmla="*/ 83 h 153"/>
              <a:gd name="T46" fmla="*/ 66 w 172"/>
              <a:gd name="T47" fmla="*/ 126 h 153"/>
              <a:gd name="T48" fmla="*/ 54 w 172"/>
              <a:gd name="T49" fmla="*/ 88 h 153"/>
              <a:gd name="T50" fmla="*/ 64 w 172"/>
              <a:gd name="T51" fmla="*/ 83 h 153"/>
              <a:gd name="T52" fmla="*/ 70 w 172"/>
              <a:gd name="T53" fmla="*/ 76 h 153"/>
              <a:gd name="T54" fmla="*/ 75 w 172"/>
              <a:gd name="T55" fmla="*/ 72 h 153"/>
              <a:gd name="T56" fmla="*/ 88 w 172"/>
              <a:gd name="T57" fmla="*/ 68 h 153"/>
              <a:gd name="T58" fmla="*/ 98 w 172"/>
              <a:gd name="T59" fmla="*/ 70 h 153"/>
              <a:gd name="T60" fmla="*/ 110 w 172"/>
              <a:gd name="T61" fmla="*/ 82 h 153"/>
              <a:gd name="T62" fmla="*/ 115 w 172"/>
              <a:gd name="T63" fmla="*/ 93 h 153"/>
              <a:gd name="T64" fmla="*/ 123 w 172"/>
              <a:gd name="T65" fmla="*/ 105 h 153"/>
              <a:gd name="T66" fmla="*/ 66 w 172"/>
              <a:gd name="T67" fmla="*/ 117 h 153"/>
              <a:gd name="T68" fmla="*/ 54 w 172"/>
              <a:gd name="T69" fmla="*/ 8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53">
                <a:moveTo>
                  <a:pt x="165" y="0"/>
                </a:moveTo>
                <a:cubicBezTo>
                  <a:pt x="7" y="0"/>
                  <a:pt x="7" y="0"/>
                  <a:pt x="7" y="0"/>
                </a:cubicBezTo>
                <a:cubicBezTo>
                  <a:pt x="3" y="0"/>
                  <a:pt x="0" y="4"/>
                  <a:pt x="0" y="8"/>
                </a:cubicBezTo>
                <a:cubicBezTo>
                  <a:pt x="0" y="40"/>
                  <a:pt x="0" y="40"/>
                  <a:pt x="0" y="40"/>
                </a:cubicBezTo>
                <a:cubicBezTo>
                  <a:pt x="0" y="43"/>
                  <a:pt x="3" y="47"/>
                  <a:pt x="7" y="47"/>
                </a:cubicBezTo>
                <a:cubicBezTo>
                  <a:pt x="8" y="47"/>
                  <a:pt x="8" y="47"/>
                  <a:pt x="8" y="47"/>
                </a:cubicBezTo>
                <a:cubicBezTo>
                  <a:pt x="8" y="146"/>
                  <a:pt x="8" y="146"/>
                  <a:pt x="8" y="146"/>
                </a:cubicBezTo>
                <a:cubicBezTo>
                  <a:pt x="8" y="150"/>
                  <a:pt x="11" y="153"/>
                  <a:pt x="15" y="153"/>
                </a:cubicBezTo>
                <a:cubicBezTo>
                  <a:pt x="157" y="153"/>
                  <a:pt x="157" y="153"/>
                  <a:pt x="157" y="153"/>
                </a:cubicBezTo>
                <a:cubicBezTo>
                  <a:pt x="161" y="153"/>
                  <a:pt x="164" y="150"/>
                  <a:pt x="164" y="146"/>
                </a:cubicBezTo>
                <a:cubicBezTo>
                  <a:pt x="164" y="47"/>
                  <a:pt x="164" y="47"/>
                  <a:pt x="164" y="47"/>
                </a:cubicBezTo>
                <a:cubicBezTo>
                  <a:pt x="165" y="47"/>
                  <a:pt x="165" y="47"/>
                  <a:pt x="165" y="47"/>
                </a:cubicBezTo>
                <a:cubicBezTo>
                  <a:pt x="169" y="47"/>
                  <a:pt x="172" y="43"/>
                  <a:pt x="172" y="40"/>
                </a:cubicBezTo>
                <a:cubicBezTo>
                  <a:pt x="172" y="8"/>
                  <a:pt x="172" y="8"/>
                  <a:pt x="172" y="8"/>
                </a:cubicBezTo>
                <a:cubicBezTo>
                  <a:pt x="172" y="4"/>
                  <a:pt x="169" y="0"/>
                  <a:pt x="165" y="0"/>
                </a:cubicBezTo>
                <a:close/>
                <a:moveTo>
                  <a:pt x="150" y="139"/>
                </a:moveTo>
                <a:cubicBezTo>
                  <a:pt x="150" y="139"/>
                  <a:pt x="150" y="139"/>
                  <a:pt x="150" y="139"/>
                </a:cubicBezTo>
                <a:cubicBezTo>
                  <a:pt x="22" y="139"/>
                  <a:pt x="22" y="139"/>
                  <a:pt x="22" y="139"/>
                </a:cubicBezTo>
                <a:cubicBezTo>
                  <a:pt x="22" y="47"/>
                  <a:pt x="22" y="47"/>
                  <a:pt x="22" y="47"/>
                </a:cubicBezTo>
                <a:cubicBezTo>
                  <a:pt x="150" y="47"/>
                  <a:pt x="150" y="47"/>
                  <a:pt x="150" y="47"/>
                </a:cubicBezTo>
                <a:cubicBezTo>
                  <a:pt x="150" y="139"/>
                  <a:pt x="150" y="139"/>
                  <a:pt x="150" y="139"/>
                </a:cubicBezTo>
                <a:close/>
                <a:moveTo>
                  <a:pt x="158" y="32"/>
                </a:moveTo>
                <a:cubicBezTo>
                  <a:pt x="158" y="32"/>
                  <a:pt x="158" y="32"/>
                  <a:pt x="158" y="32"/>
                </a:cubicBezTo>
                <a:cubicBezTo>
                  <a:pt x="14" y="32"/>
                  <a:pt x="14" y="32"/>
                  <a:pt x="14" y="32"/>
                </a:cubicBezTo>
                <a:cubicBezTo>
                  <a:pt x="14" y="15"/>
                  <a:pt x="14" y="15"/>
                  <a:pt x="14" y="15"/>
                </a:cubicBezTo>
                <a:cubicBezTo>
                  <a:pt x="158" y="15"/>
                  <a:pt x="158" y="15"/>
                  <a:pt x="158" y="15"/>
                </a:cubicBezTo>
                <a:cubicBezTo>
                  <a:pt x="158" y="32"/>
                  <a:pt x="158" y="32"/>
                  <a:pt x="158" y="32"/>
                </a:cubicBezTo>
                <a:close/>
                <a:moveTo>
                  <a:pt x="66" y="126"/>
                </a:moveTo>
                <a:cubicBezTo>
                  <a:pt x="66" y="126"/>
                  <a:pt x="66" y="126"/>
                  <a:pt x="66" y="126"/>
                </a:cubicBezTo>
                <a:cubicBezTo>
                  <a:pt x="111" y="126"/>
                  <a:pt x="111" y="126"/>
                  <a:pt x="111" y="126"/>
                </a:cubicBezTo>
                <a:cubicBezTo>
                  <a:pt x="122" y="126"/>
                  <a:pt x="132" y="116"/>
                  <a:pt x="132" y="105"/>
                </a:cubicBezTo>
                <a:cubicBezTo>
                  <a:pt x="132" y="98"/>
                  <a:pt x="128" y="92"/>
                  <a:pt x="123" y="88"/>
                </a:cubicBezTo>
                <a:cubicBezTo>
                  <a:pt x="122" y="87"/>
                  <a:pt x="121" y="87"/>
                  <a:pt x="120" y="87"/>
                </a:cubicBezTo>
                <a:cubicBezTo>
                  <a:pt x="120" y="84"/>
                  <a:pt x="119" y="81"/>
                  <a:pt x="118" y="78"/>
                </a:cubicBezTo>
                <a:cubicBezTo>
                  <a:pt x="118" y="78"/>
                  <a:pt x="118" y="78"/>
                  <a:pt x="118" y="78"/>
                </a:cubicBezTo>
                <a:cubicBezTo>
                  <a:pt x="116" y="75"/>
                  <a:pt x="114" y="72"/>
                  <a:pt x="111" y="69"/>
                </a:cubicBezTo>
                <a:cubicBezTo>
                  <a:pt x="108" y="66"/>
                  <a:pt x="105" y="64"/>
                  <a:pt x="101" y="62"/>
                </a:cubicBezTo>
                <a:cubicBezTo>
                  <a:pt x="101" y="62"/>
                  <a:pt x="101" y="62"/>
                  <a:pt x="101" y="62"/>
                </a:cubicBezTo>
                <a:cubicBezTo>
                  <a:pt x="97" y="60"/>
                  <a:pt x="93" y="60"/>
                  <a:pt x="88" y="60"/>
                </a:cubicBezTo>
                <a:cubicBezTo>
                  <a:pt x="85" y="60"/>
                  <a:pt x="82" y="60"/>
                  <a:pt x="79" y="61"/>
                </a:cubicBezTo>
                <a:cubicBezTo>
                  <a:pt x="76" y="62"/>
                  <a:pt x="73" y="63"/>
                  <a:pt x="70" y="65"/>
                </a:cubicBezTo>
                <a:cubicBezTo>
                  <a:pt x="68" y="66"/>
                  <a:pt x="66" y="68"/>
                  <a:pt x="64" y="70"/>
                </a:cubicBezTo>
                <a:cubicBezTo>
                  <a:pt x="64" y="70"/>
                  <a:pt x="64" y="70"/>
                  <a:pt x="64" y="70"/>
                </a:cubicBezTo>
                <a:cubicBezTo>
                  <a:pt x="63" y="72"/>
                  <a:pt x="61" y="74"/>
                  <a:pt x="60" y="75"/>
                </a:cubicBezTo>
                <a:cubicBezTo>
                  <a:pt x="58" y="76"/>
                  <a:pt x="56" y="77"/>
                  <a:pt x="55" y="78"/>
                </a:cubicBezTo>
                <a:cubicBezTo>
                  <a:pt x="52" y="79"/>
                  <a:pt x="50" y="81"/>
                  <a:pt x="48" y="83"/>
                </a:cubicBezTo>
                <a:cubicBezTo>
                  <a:pt x="41" y="90"/>
                  <a:pt x="39" y="101"/>
                  <a:pt x="43" y="110"/>
                </a:cubicBezTo>
                <a:cubicBezTo>
                  <a:pt x="47" y="119"/>
                  <a:pt x="56" y="126"/>
                  <a:pt x="66" y="126"/>
                </a:cubicBezTo>
                <a:close/>
                <a:moveTo>
                  <a:pt x="54" y="88"/>
                </a:moveTo>
                <a:cubicBezTo>
                  <a:pt x="54" y="88"/>
                  <a:pt x="54" y="88"/>
                  <a:pt x="54" y="88"/>
                </a:cubicBezTo>
                <a:cubicBezTo>
                  <a:pt x="55" y="87"/>
                  <a:pt x="57" y="86"/>
                  <a:pt x="58" y="85"/>
                </a:cubicBezTo>
                <a:cubicBezTo>
                  <a:pt x="60" y="84"/>
                  <a:pt x="62" y="84"/>
                  <a:pt x="64" y="83"/>
                </a:cubicBezTo>
                <a:cubicBezTo>
                  <a:pt x="65" y="83"/>
                  <a:pt x="66" y="82"/>
                  <a:pt x="67" y="81"/>
                </a:cubicBezTo>
                <a:cubicBezTo>
                  <a:pt x="68" y="79"/>
                  <a:pt x="69" y="77"/>
                  <a:pt x="70" y="76"/>
                </a:cubicBezTo>
                <a:cubicBezTo>
                  <a:pt x="71" y="76"/>
                  <a:pt x="71" y="76"/>
                  <a:pt x="71" y="76"/>
                </a:cubicBezTo>
                <a:cubicBezTo>
                  <a:pt x="72" y="74"/>
                  <a:pt x="73" y="73"/>
                  <a:pt x="75" y="72"/>
                </a:cubicBezTo>
                <a:cubicBezTo>
                  <a:pt x="77" y="71"/>
                  <a:pt x="79" y="70"/>
                  <a:pt x="81" y="69"/>
                </a:cubicBezTo>
                <a:cubicBezTo>
                  <a:pt x="83" y="68"/>
                  <a:pt x="86" y="68"/>
                  <a:pt x="88" y="68"/>
                </a:cubicBezTo>
                <a:cubicBezTo>
                  <a:pt x="91" y="68"/>
                  <a:pt x="95" y="69"/>
                  <a:pt x="97" y="70"/>
                </a:cubicBezTo>
                <a:cubicBezTo>
                  <a:pt x="98" y="70"/>
                  <a:pt x="98" y="70"/>
                  <a:pt x="98" y="70"/>
                </a:cubicBezTo>
                <a:cubicBezTo>
                  <a:pt x="100" y="71"/>
                  <a:pt x="103" y="73"/>
                  <a:pt x="105" y="75"/>
                </a:cubicBezTo>
                <a:cubicBezTo>
                  <a:pt x="107" y="77"/>
                  <a:pt x="109" y="79"/>
                  <a:pt x="110" y="82"/>
                </a:cubicBezTo>
                <a:cubicBezTo>
                  <a:pt x="111" y="84"/>
                  <a:pt x="112" y="87"/>
                  <a:pt x="112" y="90"/>
                </a:cubicBezTo>
                <a:cubicBezTo>
                  <a:pt x="112" y="92"/>
                  <a:pt x="113" y="93"/>
                  <a:pt x="115" y="93"/>
                </a:cubicBezTo>
                <a:cubicBezTo>
                  <a:pt x="116" y="94"/>
                  <a:pt x="117" y="94"/>
                  <a:pt x="118" y="95"/>
                </a:cubicBezTo>
                <a:cubicBezTo>
                  <a:pt x="121" y="97"/>
                  <a:pt x="123" y="101"/>
                  <a:pt x="123" y="105"/>
                </a:cubicBezTo>
                <a:cubicBezTo>
                  <a:pt x="123" y="112"/>
                  <a:pt x="118" y="117"/>
                  <a:pt x="111" y="117"/>
                </a:cubicBezTo>
                <a:cubicBezTo>
                  <a:pt x="66" y="117"/>
                  <a:pt x="66" y="117"/>
                  <a:pt x="66" y="117"/>
                </a:cubicBezTo>
                <a:cubicBezTo>
                  <a:pt x="59" y="117"/>
                  <a:pt x="53" y="113"/>
                  <a:pt x="51" y="107"/>
                </a:cubicBezTo>
                <a:cubicBezTo>
                  <a:pt x="48" y="101"/>
                  <a:pt x="49" y="93"/>
                  <a:pt x="54" y="8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395"/>
          <p:cNvSpPr>
            <a:spLocks noEditPoints="1"/>
          </p:cNvSpPr>
          <p:nvPr/>
        </p:nvSpPr>
        <p:spPr bwMode="auto">
          <a:xfrm>
            <a:off x="7303421" y="3298279"/>
            <a:ext cx="182312" cy="157570"/>
          </a:xfrm>
          <a:custGeom>
            <a:avLst/>
            <a:gdLst>
              <a:gd name="T0" fmla="*/ 175 w 184"/>
              <a:gd name="T1" fmla="*/ 68 h 159"/>
              <a:gd name="T2" fmla="*/ 159 w 184"/>
              <a:gd name="T3" fmla="*/ 57 h 159"/>
              <a:gd name="T4" fmla="*/ 141 w 184"/>
              <a:gd name="T5" fmla="*/ 18 h 159"/>
              <a:gd name="T6" fmla="*/ 97 w 184"/>
              <a:gd name="T7" fmla="*/ 0 h 159"/>
              <a:gd name="T8" fmla="*/ 62 w 184"/>
              <a:gd name="T9" fmla="*/ 11 h 159"/>
              <a:gd name="T10" fmla="*/ 41 w 184"/>
              <a:gd name="T11" fmla="*/ 34 h 159"/>
              <a:gd name="T12" fmla="*/ 13 w 184"/>
              <a:gd name="T13" fmla="*/ 49 h 159"/>
              <a:gd name="T14" fmla="*/ 0 w 184"/>
              <a:gd name="T15" fmla="*/ 81 h 159"/>
              <a:gd name="T16" fmla="*/ 14 w 184"/>
              <a:gd name="T17" fmla="*/ 115 h 159"/>
              <a:gd name="T18" fmla="*/ 48 w 184"/>
              <a:gd name="T19" fmla="*/ 129 h 159"/>
              <a:gd name="T20" fmla="*/ 53 w 184"/>
              <a:gd name="T21" fmla="*/ 129 h 159"/>
              <a:gd name="T22" fmla="*/ 53 w 184"/>
              <a:gd name="T23" fmla="*/ 141 h 159"/>
              <a:gd name="T24" fmla="*/ 57 w 184"/>
              <a:gd name="T25" fmla="*/ 146 h 159"/>
              <a:gd name="T26" fmla="*/ 127 w 184"/>
              <a:gd name="T27" fmla="*/ 146 h 159"/>
              <a:gd name="T28" fmla="*/ 132 w 184"/>
              <a:gd name="T29" fmla="*/ 141 h 159"/>
              <a:gd name="T30" fmla="*/ 132 w 184"/>
              <a:gd name="T31" fmla="*/ 129 h 159"/>
              <a:gd name="T32" fmla="*/ 147 w 184"/>
              <a:gd name="T33" fmla="*/ 129 h 159"/>
              <a:gd name="T34" fmla="*/ 173 w 184"/>
              <a:gd name="T35" fmla="*/ 118 h 159"/>
              <a:gd name="T36" fmla="*/ 184 w 184"/>
              <a:gd name="T37" fmla="*/ 92 h 159"/>
              <a:gd name="T38" fmla="*/ 175 w 184"/>
              <a:gd name="T39" fmla="*/ 68 h 159"/>
              <a:gd name="T40" fmla="*/ 123 w 184"/>
              <a:gd name="T41" fmla="*/ 137 h 159"/>
              <a:gd name="T42" fmla="*/ 123 w 184"/>
              <a:gd name="T43" fmla="*/ 137 h 159"/>
              <a:gd name="T44" fmla="*/ 61 w 184"/>
              <a:gd name="T45" fmla="*/ 137 h 159"/>
              <a:gd name="T46" fmla="*/ 61 w 184"/>
              <a:gd name="T47" fmla="*/ 90 h 159"/>
              <a:gd name="T48" fmla="*/ 123 w 184"/>
              <a:gd name="T49" fmla="*/ 90 h 159"/>
              <a:gd name="T50" fmla="*/ 123 w 184"/>
              <a:gd name="T51" fmla="*/ 137 h 159"/>
              <a:gd name="T52" fmla="*/ 163 w 184"/>
              <a:gd name="T53" fmla="*/ 108 h 159"/>
              <a:gd name="T54" fmla="*/ 163 w 184"/>
              <a:gd name="T55" fmla="*/ 108 h 159"/>
              <a:gd name="T56" fmla="*/ 147 w 184"/>
              <a:gd name="T57" fmla="*/ 115 h 159"/>
              <a:gd name="T58" fmla="*/ 132 w 184"/>
              <a:gd name="T59" fmla="*/ 115 h 159"/>
              <a:gd name="T60" fmla="*/ 132 w 184"/>
              <a:gd name="T61" fmla="*/ 86 h 159"/>
              <a:gd name="T62" fmla="*/ 127 w 184"/>
              <a:gd name="T63" fmla="*/ 82 h 159"/>
              <a:gd name="T64" fmla="*/ 57 w 184"/>
              <a:gd name="T65" fmla="*/ 82 h 159"/>
              <a:gd name="T66" fmla="*/ 53 w 184"/>
              <a:gd name="T67" fmla="*/ 86 h 159"/>
              <a:gd name="T68" fmla="*/ 53 w 184"/>
              <a:gd name="T69" fmla="*/ 115 h 159"/>
              <a:gd name="T70" fmla="*/ 48 w 184"/>
              <a:gd name="T71" fmla="*/ 115 h 159"/>
              <a:gd name="T72" fmla="*/ 24 w 184"/>
              <a:gd name="T73" fmla="*/ 105 h 159"/>
              <a:gd name="T74" fmla="*/ 24 w 184"/>
              <a:gd name="T75" fmla="*/ 105 h 159"/>
              <a:gd name="T76" fmla="*/ 15 w 184"/>
              <a:gd name="T77" fmla="*/ 81 h 159"/>
              <a:gd name="T78" fmla="*/ 24 w 184"/>
              <a:gd name="T79" fmla="*/ 58 h 159"/>
              <a:gd name="T80" fmla="*/ 46 w 184"/>
              <a:gd name="T81" fmla="*/ 48 h 159"/>
              <a:gd name="T82" fmla="*/ 52 w 184"/>
              <a:gd name="T83" fmla="*/ 44 h 159"/>
              <a:gd name="T84" fmla="*/ 70 w 184"/>
              <a:gd name="T85" fmla="*/ 22 h 159"/>
              <a:gd name="T86" fmla="*/ 97 w 184"/>
              <a:gd name="T87" fmla="*/ 14 h 159"/>
              <a:gd name="T88" fmla="*/ 131 w 184"/>
              <a:gd name="T89" fmla="*/ 28 h 159"/>
              <a:gd name="T90" fmla="*/ 145 w 184"/>
              <a:gd name="T91" fmla="*/ 63 h 159"/>
              <a:gd name="T92" fmla="*/ 145 w 184"/>
              <a:gd name="T93" fmla="*/ 63 h 159"/>
              <a:gd name="T94" fmla="*/ 151 w 184"/>
              <a:gd name="T95" fmla="*/ 70 h 159"/>
              <a:gd name="T96" fmla="*/ 164 w 184"/>
              <a:gd name="T97" fmla="*/ 77 h 159"/>
              <a:gd name="T98" fmla="*/ 170 w 184"/>
              <a:gd name="T99" fmla="*/ 92 h 159"/>
              <a:gd name="T100" fmla="*/ 163 w 184"/>
              <a:gd name="T101" fmla="*/ 108 h 159"/>
              <a:gd name="T102" fmla="*/ 163 w 184"/>
              <a:gd name="T103" fmla="*/ 108 h 159"/>
              <a:gd name="T104" fmla="*/ 140 w 184"/>
              <a:gd name="T105" fmla="*/ 151 h 159"/>
              <a:gd name="T106" fmla="*/ 140 w 184"/>
              <a:gd name="T107" fmla="*/ 151 h 159"/>
              <a:gd name="T108" fmla="*/ 45 w 184"/>
              <a:gd name="T109" fmla="*/ 151 h 159"/>
              <a:gd name="T110" fmla="*/ 41 w 184"/>
              <a:gd name="T111" fmla="*/ 155 h 159"/>
              <a:gd name="T112" fmla="*/ 45 w 184"/>
              <a:gd name="T113" fmla="*/ 159 h 159"/>
              <a:gd name="T114" fmla="*/ 140 w 184"/>
              <a:gd name="T115" fmla="*/ 159 h 159"/>
              <a:gd name="T116" fmla="*/ 144 w 184"/>
              <a:gd name="T117" fmla="*/ 155 h 159"/>
              <a:gd name="T118" fmla="*/ 140 w 184"/>
              <a:gd name="T119"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59">
                <a:moveTo>
                  <a:pt x="175" y="68"/>
                </a:moveTo>
                <a:cubicBezTo>
                  <a:pt x="171" y="63"/>
                  <a:pt x="165" y="59"/>
                  <a:pt x="159" y="57"/>
                </a:cubicBezTo>
                <a:cubicBezTo>
                  <a:pt x="158" y="42"/>
                  <a:pt x="151" y="29"/>
                  <a:pt x="141" y="18"/>
                </a:cubicBezTo>
                <a:cubicBezTo>
                  <a:pt x="130" y="7"/>
                  <a:pt x="114" y="0"/>
                  <a:pt x="97" y="0"/>
                </a:cubicBezTo>
                <a:cubicBezTo>
                  <a:pt x="84" y="0"/>
                  <a:pt x="72" y="4"/>
                  <a:pt x="62" y="11"/>
                </a:cubicBezTo>
                <a:cubicBezTo>
                  <a:pt x="53" y="16"/>
                  <a:pt x="46" y="25"/>
                  <a:pt x="41" y="34"/>
                </a:cubicBezTo>
                <a:cubicBezTo>
                  <a:pt x="30" y="36"/>
                  <a:pt x="21" y="41"/>
                  <a:pt x="13" y="49"/>
                </a:cubicBezTo>
                <a:cubicBezTo>
                  <a:pt x="5" y="57"/>
                  <a:pt x="0" y="69"/>
                  <a:pt x="0" y="81"/>
                </a:cubicBezTo>
                <a:cubicBezTo>
                  <a:pt x="0" y="94"/>
                  <a:pt x="6" y="106"/>
                  <a:pt x="14" y="115"/>
                </a:cubicBezTo>
                <a:cubicBezTo>
                  <a:pt x="23" y="123"/>
                  <a:pt x="35" y="129"/>
                  <a:pt x="48" y="129"/>
                </a:cubicBezTo>
                <a:cubicBezTo>
                  <a:pt x="53" y="129"/>
                  <a:pt x="53" y="129"/>
                  <a:pt x="53" y="129"/>
                </a:cubicBezTo>
                <a:cubicBezTo>
                  <a:pt x="53" y="141"/>
                  <a:pt x="53" y="141"/>
                  <a:pt x="53" y="141"/>
                </a:cubicBezTo>
                <a:cubicBezTo>
                  <a:pt x="53" y="144"/>
                  <a:pt x="55" y="146"/>
                  <a:pt x="57" y="146"/>
                </a:cubicBezTo>
                <a:cubicBezTo>
                  <a:pt x="127" y="146"/>
                  <a:pt x="127" y="146"/>
                  <a:pt x="127" y="146"/>
                </a:cubicBezTo>
                <a:cubicBezTo>
                  <a:pt x="130" y="146"/>
                  <a:pt x="132" y="144"/>
                  <a:pt x="132" y="141"/>
                </a:cubicBezTo>
                <a:cubicBezTo>
                  <a:pt x="132" y="129"/>
                  <a:pt x="132" y="129"/>
                  <a:pt x="132" y="129"/>
                </a:cubicBezTo>
                <a:cubicBezTo>
                  <a:pt x="147" y="129"/>
                  <a:pt x="147" y="129"/>
                  <a:pt x="147" y="129"/>
                </a:cubicBezTo>
                <a:cubicBezTo>
                  <a:pt x="157" y="129"/>
                  <a:pt x="166" y="124"/>
                  <a:pt x="173" y="118"/>
                </a:cubicBezTo>
                <a:cubicBezTo>
                  <a:pt x="180" y="111"/>
                  <a:pt x="184" y="102"/>
                  <a:pt x="184" y="92"/>
                </a:cubicBezTo>
                <a:cubicBezTo>
                  <a:pt x="184" y="83"/>
                  <a:pt x="180" y="75"/>
                  <a:pt x="175" y="68"/>
                </a:cubicBezTo>
                <a:close/>
                <a:moveTo>
                  <a:pt x="123" y="137"/>
                </a:moveTo>
                <a:cubicBezTo>
                  <a:pt x="123" y="137"/>
                  <a:pt x="123" y="137"/>
                  <a:pt x="123" y="137"/>
                </a:cubicBezTo>
                <a:cubicBezTo>
                  <a:pt x="61" y="137"/>
                  <a:pt x="61" y="137"/>
                  <a:pt x="61" y="137"/>
                </a:cubicBezTo>
                <a:cubicBezTo>
                  <a:pt x="61" y="90"/>
                  <a:pt x="61" y="90"/>
                  <a:pt x="61" y="90"/>
                </a:cubicBezTo>
                <a:cubicBezTo>
                  <a:pt x="123" y="90"/>
                  <a:pt x="123" y="90"/>
                  <a:pt x="123" y="90"/>
                </a:cubicBezTo>
                <a:cubicBezTo>
                  <a:pt x="123" y="137"/>
                  <a:pt x="123" y="137"/>
                  <a:pt x="123" y="137"/>
                </a:cubicBezTo>
                <a:close/>
                <a:moveTo>
                  <a:pt x="163" y="108"/>
                </a:moveTo>
                <a:cubicBezTo>
                  <a:pt x="163" y="108"/>
                  <a:pt x="163" y="108"/>
                  <a:pt x="163" y="108"/>
                </a:cubicBezTo>
                <a:cubicBezTo>
                  <a:pt x="159" y="112"/>
                  <a:pt x="153" y="114"/>
                  <a:pt x="147" y="115"/>
                </a:cubicBezTo>
                <a:cubicBezTo>
                  <a:pt x="132" y="115"/>
                  <a:pt x="132" y="115"/>
                  <a:pt x="132" y="115"/>
                </a:cubicBezTo>
                <a:cubicBezTo>
                  <a:pt x="132" y="86"/>
                  <a:pt x="132" y="86"/>
                  <a:pt x="132" y="86"/>
                </a:cubicBezTo>
                <a:cubicBezTo>
                  <a:pt x="132" y="84"/>
                  <a:pt x="130" y="82"/>
                  <a:pt x="127" y="82"/>
                </a:cubicBezTo>
                <a:cubicBezTo>
                  <a:pt x="57" y="82"/>
                  <a:pt x="57" y="82"/>
                  <a:pt x="57" y="82"/>
                </a:cubicBezTo>
                <a:cubicBezTo>
                  <a:pt x="55" y="82"/>
                  <a:pt x="53" y="84"/>
                  <a:pt x="53" y="86"/>
                </a:cubicBezTo>
                <a:cubicBezTo>
                  <a:pt x="53" y="115"/>
                  <a:pt x="53" y="115"/>
                  <a:pt x="53" y="115"/>
                </a:cubicBezTo>
                <a:cubicBezTo>
                  <a:pt x="48" y="115"/>
                  <a:pt x="48" y="115"/>
                  <a:pt x="48" y="115"/>
                </a:cubicBezTo>
                <a:cubicBezTo>
                  <a:pt x="39" y="115"/>
                  <a:pt x="30" y="111"/>
                  <a:pt x="24" y="105"/>
                </a:cubicBezTo>
                <a:cubicBezTo>
                  <a:pt x="24" y="105"/>
                  <a:pt x="24" y="105"/>
                  <a:pt x="24" y="105"/>
                </a:cubicBezTo>
                <a:cubicBezTo>
                  <a:pt x="18" y="99"/>
                  <a:pt x="15" y="90"/>
                  <a:pt x="15" y="81"/>
                </a:cubicBezTo>
                <a:cubicBezTo>
                  <a:pt x="15" y="72"/>
                  <a:pt x="18" y="64"/>
                  <a:pt x="24" y="58"/>
                </a:cubicBezTo>
                <a:cubicBezTo>
                  <a:pt x="29" y="52"/>
                  <a:pt x="37" y="48"/>
                  <a:pt x="46" y="48"/>
                </a:cubicBezTo>
                <a:cubicBezTo>
                  <a:pt x="48" y="48"/>
                  <a:pt x="51" y="46"/>
                  <a:pt x="52" y="44"/>
                </a:cubicBezTo>
                <a:cubicBezTo>
                  <a:pt x="56" y="35"/>
                  <a:pt x="62" y="27"/>
                  <a:pt x="70" y="22"/>
                </a:cubicBezTo>
                <a:cubicBezTo>
                  <a:pt x="78" y="17"/>
                  <a:pt x="87" y="14"/>
                  <a:pt x="97" y="14"/>
                </a:cubicBezTo>
                <a:cubicBezTo>
                  <a:pt x="110" y="14"/>
                  <a:pt x="122" y="20"/>
                  <a:pt x="131" y="28"/>
                </a:cubicBezTo>
                <a:cubicBezTo>
                  <a:pt x="140" y="37"/>
                  <a:pt x="145" y="49"/>
                  <a:pt x="145" y="63"/>
                </a:cubicBezTo>
                <a:cubicBezTo>
                  <a:pt x="145" y="63"/>
                  <a:pt x="145" y="63"/>
                  <a:pt x="145" y="63"/>
                </a:cubicBezTo>
                <a:cubicBezTo>
                  <a:pt x="145" y="66"/>
                  <a:pt x="147" y="69"/>
                  <a:pt x="151" y="70"/>
                </a:cubicBezTo>
                <a:cubicBezTo>
                  <a:pt x="156" y="71"/>
                  <a:pt x="161" y="73"/>
                  <a:pt x="164" y="77"/>
                </a:cubicBezTo>
                <a:cubicBezTo>
                  <a:pt x="168" y="81"/>
                  <a:pt x="170" y="86"/>
                  <a:pt x="170" y="92"/>
                </a:cubicBezTo>
                <a:cubicBezTo>
                  <a:pt x="170" y="98"/>
                  <a:pt x="167" y="104"/>
                  <a:pt x="163" y="108"/>
                </a:cubicBezTo>
                <a:cubicBezTo>
                  <a:pt x="163" y="108"/>
                  <a:pt x="163" y="108"/>
                  <a:pt x="163" y="108"/>
                </a:cubicBezTo>
                <a:close/>
                <a:moveTo>
                  <a:pt x="140" y="151"/>
                </a:moveTo>
                <a:cubicBezTo>
                  <a:pt x="140" y="151"/>
                  <a:pt x="140" y="151"/>
                  <a:pt x="140" y="151"/>
                </a:cubicBezTo>
                <a:cubicBezTo>
                  <a:pt x="45" y="151"/>
                  <a:pt x="45" y="151"/>
                  <a:pt x="45" y="151"/>
                </a:cubicBezTo>
                <a:cubicBezTo>
                  <a:pt x="43" y="151"/>
                  <a:pt x="41" y="152"/>
                  <a:pt x="41" y="155"/>
                </a:cubicBezTo>
                <a:cubicBezTo>
                  <a:pt x="41" y="157"/>
                  <a:pt x="43" y="159"/>
                  <a:pt x="45" y="159"/>
                </a:cubicBezTo>
                <a:cubicBezTo>
                  <a:pt x="140" y="159"/>
                  <a:pt x="140" y="159"/>
                  <a:pt x="140" y="159"/>
                </a:cubicBezTo>
                <a:cubicBezTo>
                  <a:pt x="142" y="159"/>
                  <a:pt x="144" y="157"/>
                  <a:pt x="144" y="155"/>
                </a:cubicBezTo>
                <a:cubicBezTo>
                  <a:pt x="144" y="152"/>
                  <a:pt x="142" y="151"/>
                  <a:pt x="140" y="15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143" name="Freeform 405"/>
          <p:cNvSpPr>
            <a:spLocks noEditPoints="1"/>
          </p:cNvSpPr>
          <p:nvPr/>
        </p:nvSpPr>
        <p:spPr bwMode="auto">
          <a:xfrm>
            <a:off x="6924009" y="2376147"/>
            <a:ext cx="182312" cy="166685"/>
          </a:xfrm>
          <a:custGeom>
            <a:avLst/>
            <a:gdLst>
              <a:gd name="T0" fmla="*/ 75 w 183"/>
              <a:gd name="T1" fmla="*/ 88 h 167"/>
              <a:gd name="T2" fmla="*/ 79 w 183"/>
              <a:gd name="T3" fmla="*/ 99 h 167"/>
              <a:gd name="T4" fmla="*/ 83 w 183"/>
              <a:gd name="T5" fmla="*/ 88 h 167"/>
              <a:gd name="T6" fmla="*/ 175 w 183"/>
              <a:gd name="T7" fmla="*/ 68 h 167"/>
              <a:gd name="T8" fmla="*/ 159 w 183"/>
              <a:gd name="T9" fmla="*/ 57 h 167"/>
              <a:gd name="T10" fmla="*/ 96 w 183"/>
              <a:gd name="T11" fmla="*/ 0 h 167"/>
              <a:gd name="T12" fmla="*/ 40 w 183"/>
              <a:gd name="T13" fmla="*/ 34 h 167"/>
              <a:gd name="T14" fmla="*/ 0 w 183"/>
              <a:gd name="T15" fmla="*/ 81 h 167"/>
              <a:gd name="T16" fmla="*/ 50 w 183"/>
              <a:gd name="T17" fmla="*/ 128 h 167"/>
              <a:gd name="T18" fmla="*/ 55 w 183"/>
              <a:gd name="T19" fmla="*/ 167 h 167"/>
              <a:gd name="T20" fmla="*/ 144 w 183"/>
              <a:gd name="T21" fmla="*/ 163 h 167"/>
              <a:gd name="T22" fmla="*/ 147 w 183"/>
              <a:gd name="T23" fmla="*/ 128 h 167"/>
              <a:gd name="T24" fmla="*/ 175 w 183"/>
              <a:gd name="T25" fmla="*/ 68 h 167"/>
              <a:gd name="T26" fmla="*/ 135 w 183"/>
              <a:gd name="T27" fmla="*/ 159 h 167"/>
              <a:gd name="T28" fmla="*/ 59 w 183"/>
              <a:gd name="T29" fmla="*/ 83 h 167"/>
              <a:gd name="T30" fmla="*/ 61 w 183"/>
              <a:gd name="T31" fmla="*/ 105 h 167"/>
              <a:gd name="T32" fmla="*/ 116 w 183"/>
              <a:gd name="T33" fmla="*/ 109 h 167"/>
              <a:gd name="T34" fmla="*/ 120 w 183"/>
              <a:gd name="T35" fmla="*/ 83 h 167"/>
              <a:gd name="T36" fmla="*/ 135 w 183"/>
              <a:gd name="T37" fmla="*/ 159 h 167"/>
              <a:gd name="T38" fmla="*/ 70 w 183"/>
              <a:gd name="T39" fmla="*/ 100 h 167"/>
              <a:gd name="T40" fmla="*/ 112 w 183"/>
              <a:gd name="T41" fmla="*/ 83 h 167"/>
              <a:gd name="T42" fmla="*/ 70 w 183"/>
              <a:gd name="T43" fmla="*/ 100 h 167"/>
              <a:gd name="T44" fmla="*/ 147 w 183"/>
              <a:gd name="T45" fmla="*/ 114 h 167"/>
              <a:gd name="T46" fmla="*/ 144 w 183"/>
              <a:gd name="T47" fmla="*/ 78 h 167"/>
              <a:gd name="T48" fmla="*/ 55 w 183"/>
              <a:gd name="T49" fmla="*/ 74 h 167"/>
              <a:gd name="T50" fmla="*/ 50 w 183"/>
              <a:gd name="T51" fmla="*/ 114 h 167"/>
              <a:gd name="T52" fmla="*/ 14 w 183"/>
              <a:gd name="T53" fmla="*/ 81 h 167"/>
              <a:gd name="T54" fmla="*/ 45 w 183"/>
              <a:gd name="T55" fmla="*/ 47 h 167"/>
              <a:gd name="T56" fmla="*/ 69 w 183"/>
              <a:gd name="T57" fmla="*/ 22 h 167"/>
              <a:gd name="T58" fmla="*/ 130 w 183"/>
              <a:gd name="T59" fmla="*/ 28 h 167"/>
              <a:gd name="T60" fmla="*/ 150 w 183"/>
              <a:gd name="T61" fmla="*/ 69 h 167"/>
              <a:gd name="T62" fmla="*/ 169 w 183"/>
              <a:gd name="T63" fmla="*/ 91 h 167"/>
              <a:gd name="T64" fmla="*/ 109 w 183"/>
              <a:gd name="T65" fmla="*/ 117 h 167"/>
              <a:gd name="T66" fmla="*/ 97 w 183"/>
              <a:gd name="T67" fmla="*/ 112 h 167"/>
              <a:gd name="T68" fmla="*/ 80 w 183"/>
              <a:gd name="T69" fmla="*/ 129 h 167"/>
              <a:gd name="T70" fmla="*/ 97 w 183"/>
              <a:gd name="T71" fmla="*/ 145 h 167"/>
              <a:gd name="T72" fmla="*/ 114 w 183"/>
              <a:gd name="T73" fmla="*/ 129 h 167"/>
              <a:gd name="T74" fmla="*/ 109 w 183"/>
              <a:gd name="T75" fmla="*/ 117 h 167"/>
              <a:gd name="T76" fmla="*/ 103 w 183"/>
              <a:gd name="T77" fmla="*/ 135 h 167"/>
              <a:gd name="T78" fmla="*/ 91 w 183"/>
              <a:gd name="T79" fmla="*/ 135 h 167"/>
              <a:gd name="T80" fmla="*/ 89 w 183"/>
              <a:gd name="T81" fmla="*/ 129 h 167"/>
              <a:gd name="T82" fmla="*/ 97 w 183"/>
              <a:gd name="T83" fmla="*/ 121 h 167"/>
              <a:gd name="T84" fmla="*/ 103 w 183"/>
              <a:gd name="T85" fmla="*/ 123 h 167"/>
              <a:gd name="T86" fmla="*/ 103 w 183"/>
              <a:gd name="T87" fmla="*/ 13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67">
                <a:moveTo>
                  <a:pt x="79" y="84"/>
                </a:moveTo>
                <a:cubicBezTo>
                  <a:pt x="76" y="84"/>
                  <a:pt x="75" y="86"/>
                  <a:pt x="75" y="88"/>
                </a:cubicBezTo>
                <a:cubicBezTo>
                  <a:pt x="75" y="95"/>
                  <a:pt x="75" y="95"/>
                  <a:pt x="75" y="95"/>
                </a:cubicBezTo>
                <a:cubicBezTo>
                  <a:pt x="75" y="97"/>
                  <a:pt x="76" y="99"/>
                  <a:pt x="79" y="99"/>
                </a:cubicBezTo>
                <a:cubicBezTo>
                  <a:pt x="81" y="99"/>
                  <a:pt x="83" y="97"/>
                  <a:pt x="83" y="95"/>
                </a:cubicBezTo>
                <a:cubicBezTo>
                  <a:pt x="83" y="88"/>
                  <a:pt x="83" y="88"/>
                  <a:pt x="83" y="88"/>
                </a:cubicBezTo>
                <a:cubicBezTo>
                  <a:pt x="83" y="86"/>
                  <a:pt x="81" y="84"/>
                  <a:pt x="79" y="84"/>
                </a:cubicBezTo>
                <a:close/>
                <a:moveTo>
                  <a:pt x="175" y="68"/>
                </a:moveTo>
                <a:cubicBezTo>
                  <a:pt x="175" y="68"/>
                  <a:pt x="175" y="68"/>
                  <a:pt x="175" y="68"/>
                </a:cubicBezTo>
                <a:cubicBezTo>
                  <a:pt x="170" y="63"/>
                  <a:pt x="165" y="59"/>
                  <a:pt x="159" y="57"/>
                </a:cubicBezTo>
                <a:cubicBezTo>
                  <a:pt x="157" y="42"/>
                  <a:pt x="151" y="28"/>
                  <a:pt x="140" y="18"/>
                </a:cubicBezTo>
                <a:cubicBezTo>
                  <a:pt x="129" y="7"/>
                  <a:pt x="113" y="0"/>
                  <a:pt x="96" y="0"/>
                </a:cubicBezTo>
                <a:cubicBezTo>
                  <a:pt x="83" y="0"/>
                  <a:pt x="72" y="3"/>
                  <a:pt x="62" y="10"/>
                </a:cubicBezTo>
                <a:cubicBezTo>
                  <a:pt x="53" y="16"/>
                  <a:pt x="45" y="24"/>
                  <a:pt x="40" y="34"/>
                </a:cubicBezTo>
                <a:cubicBezTo>
                  <a:pt x="30" y="35"/>
                  <a:pt x="20" y="40"/>
                  <a:pt x="13" y="48"/>
                </a:cubicBezTo>
                <a:cubicBezTo>
                  <a:pt x="5" y="56"/>
                  <a:pt x="0" y="68"/>
                  <a:pt x="0" y="81"/>
                </a:cubicBezTo>
                <a:cubicBezTo>
                  <a:pt x="0" y="107"/>
                  <a:pt x="21" y="128"/>
                  <a:pt x="47" y="128"/>
                </a:cubicBezTo>
                <a:cubicBezTo>
                  <a:pt x="50" y="128"/>
                  <a:pt x="50" y="128"/>
                  <a:pt x="50" y="128"/>
                </a:cubicBezTo>
                <a:cubicBezTo>
                  <a:pt x="50" y="163"/>
                  <a:pt x="50" y="163"/>
                  <a:pt x="50" y="163"/>
                </a:cubicBezTo>
                <a:cubicBezTo>
                  <a:pt x="50" y="166"/>
                  <a:pt x="52" y="167"/>
                  <a:pt x="55" y="167"/>
                </a:cubicBezTo>
                <a:cubicBezTo>
                  <a:pt x="139" y="167"/>
                  <a:pt x="139" y="167"/>
                  <a:pt x="139" y="167"/>
                </a:cubicBezTo>
                <a:cubicBezTo>
                  <a:pt x="142" y="167"/>
                  <a:pt x="144" y="166"/>
                  <a:pt x="144" y="163"/>
                </a:cubicBezTo>
                <a:cubicBezTo>
                  <a:pt x="144" y="128"/>
                  <a:pt x="144" y="128"/>
                  <a:pt x="144" y="128"/>
                </a:cubicBezTo>
                <a:cubicBezTo>
                  <a:pt x="147" y="128"/>
                  <a:pt x="147" y="128"/>
                  <a:pt x="147" y="128"/>
                </a:cubicBezTo>
                <a:cubicBezTo>
                  <a:pt x="167" y="128"/>
                  <a:pt x="183" y="111"/>
                  <a:pt x="183" y="91"/>
                </a:cubicBezTo>
                <a:cubicBezTo>
                  <a:pt x="183" y="82"/>
                  <a:pt x="180" y="74"/>
                  <a:pt x="175" y="68"/>
                </a:cubicBezTo>
                <a:close/>
                <a:moveTo>
                  <a:pt x="135" y="159"/>
                </a:moveTo>
                <a:cubicBezTo>
                  <a:pt x="135" y="159"/>
                  <a:pt x="135" y="159"/>
                  <a:pt x="135" y="159"/>
                </a:cubicBezTo>
                <a:cubicBezTo>
                  <a:pt x="59" y="159"/>
                  <a:pt x="59" y="159"/>
                  <a:pt x="59" y="159"/>
                </a:cubicBezTo>
                <a:cubicBezTo>
                  <a:pt x="59" y="83"/>
                  <a:pt x="59" y="83"/>
                  <a:pt x="59" y="83"/>
                </a:cubicBezTo>
                <a:cubicBezTo>
                  <a:pt x="61" y="83"/>
                  <a:pt x="61" y="83"/>
                  <a:pt x="61" y="83"/>
                </a:cubicBezTo>
                <a:cubicBezTo>
                  <a:pt x="61" y="105"/>
                  <a:pt x="61" y="105"/>
                  <a:pt x="61" y="105"/>
                </a:cubicBezTo>
                <a:cubicBezTo>
                  <a:pt x="61" y="107"/>
                  <a:pt x="63" y="109"/>
                  <a:pt x="65" y="109"/>
                </a:cubicBezTo>
                <a:cubicBezTo>
                  <a:pt x="116" y="109"/>
                  <a:pt x="116" y="109"/>
                  <a:pt x="116" y="109"/>
                </a:cubicBezTo>
                <a:cubicBezTo>
                  <a:pt x="118" y="109"/>
                  <a:pt x="120" y="107"/>
                  <a:pt x="120" y="105"/>
                </a:cubicBezTo>
                <a:cubicBezTo>
                  <a:pt x="120" y="83"/>
                  <a:pt x="120" y="83"/>
                  <a:pt x="120" y="83"/>
                </a:cubicBezTo>
                <a:cubicBezTo>
                  <a:pt x="135" y="83"/>
                  <a:pt x="135" y="83"/>
                  <a:pt x="135" y="83"/>
                </a:cubicBezTo>
                <a:cubicBezTo>
                  <a:pt x="135" y="159"/>
                  <a:pt x="135" y="159"/>
                  <a:pt x="135" y="159"/>
                </a:cubicBezTo>
                <a:close/>
                <a:moveTo>
                  <a:pt x="70" y="100"/>
                </a:moveTo>
                <a:cubicBezTo>
                  <a:pt x="70" y="100"/>
                  <a:pt x="70" y="100"/>
                  <a:pt x="70" y="100"/>
                </a:cubicBezTo>
                <a:cubicBezTo>
                  <a:pt x="70" y="83"/>
                  <a:pt x="70" y="83"/>
                  <a:pt x="70" y="83"/>
                </a:cubicBezTo>
                <a:cubicBezTo>
                  <a:pt x="112" y="83"/>
                  <a:pt x="112" y="83"/>
                  <a:pt x="112" y="83"/>
                </a:cubicBezTo>
                <a:cubicBezTo>
                  <a:pt x="112" y="100"/>
                  <a:pt x="112" y="100"/>
                  <a:pt x="112" y="100"/>
                </a:cubicBezTo>
                <a:cubicBezTo>
                  <a:pt x="70" y="100"/>
                  <a:pt x="70" y="100"/>
                  <a:pt x="70" y="100"/>
                </a:cubicBezTo>
                <a:close/>
                <a:moveTo>
                  <a:pt x="147" y="114"/>
                </a:moveTo>
                <a:cubicBezTo>
                  <a:pt x="147" y="114"/>
                  <a:pt x="147" y="114"/>
                  <a:pt x="147" y="114"/>
                </a:cubicBezTo>
                <a:cubicBezTo>
                  <a:pt x="144" y="114"/>
                  <a:pt x="144" y="114"/>
                  <a:pt x="144" y="114"/>
                </a:cubicBezTo>
                <a:cubicBezTo>
                  <a:pt x="144" y="78"/>
                  <a:pt x="144" y="78"/>
                  <a:pt x="144" y="78"/>
                </a:cubicBezTo>
                <a:cubicBezTo>
                  <a:pt x="144" y="76"/>
                  <a:pt x="142" y="74"/>
                  <a:pt x="139" y="74"/>
                </a:cubicBezTo>
                <a:cubicBezTo>
                  <a:pt x="55" y="74"/>
                  <a:pt x="55" y="74"/>
                  <a:pt x="55" y="74"/>
                </a:cubicBezTo>
                <a:cubicBezTo>
                  <a:pt x="52" y="74"/>
                  <a:pt x="50" y="76"/>
                  <a:pt x="50" y="78"/>
                </a:cubicBezTo>
                <a:cubicBezTo>
                  <a:pt x="50" y="114"/>
                  <a:pt x="50" y="114"/>
                  <a:pt x="50" y="114"/>
                </a:cubicBezTo>
                <a:cubicBezTo>
                  <a:pt x="47" y="114"/>
                  <a:pt x="47" y="114"/>
                  <a:pt x="47" y="114"/>
                </a:cubicBezTo>
                <a:cubicBezTo>
                  <a:pt x="29" y="114"/>
                  <a:pt x="14" y="99"/>
                  <a:pt x="14" y="81"/>
                </a:cubicBezTo>
                <a:cubicBezTo>
                  <a:pt x="14" y="72"/>
                  <a:pt x="18" y="64"/>
                  <a:pt x="23" y="58"/>
                </a:cubicBezTo>
                <a:cubicBezTo>
                  <a:pt x="29" y="52"/>
                  <a:pt x="37" y="48"/>
                  <a:pt x="45" y="47"/>
                </a:cubicBezTo>
                <a:cubicBezTo>
                  <a:pt x="48" y="47"/>
                  <a:pt x="50" y="46"/>
                  <a:pt x="52" y="43"/>
                </a:cubicBezTo>
                <a:cubicBezTo>
                  <a:pt x="55" y="34"/>
                  <a:pt x="62" y="27"/>
                  <a:pt x="69" y="22"/>
                </a:cubicBezTo>
                <a:cubicBezTo>
                  <a:pt x="77" y="17"/>
                  <a:pt x="86" y="14"/>
                  <a:pt x="96" y="14"/>
                </a:cubicBezTo>
                <a:cubicBezTo>
                  <a:pt x="110" y="14"/>
                  <a:pt x="122" y="19"/>
                  <a:pt x="130" y="28"/>
                </a:cubicBezTo>
                <a:cubicBezTo>
                  <a:pt x="139" y="37"/>
                  <a:pt x="145" y="49"/>
                  <a:pt x="145" y="62"/>
                </a:cubicBezTo>
                <a:cubicBezTo>
                  <a:pt x="145" y="66"/>
                  <a:pt x="147" y="68"/>
                  <a:pt x="150" y="69"/>
                </a:cubicBezTo>
                <a:cubicBezTo>
                  <a:pt x="156" y="70"/>
                  <a:pt x="161" y="73"/>
                  <a:pt x="164" y="77"/>
                </a:cubicBezTo>
                <a:cubicBezTo>
                  <a:pt x="167" y="81"/>
                  <a:pt x="169" y="86"/>
                  <a:pt x="169" y="91"/>
                </a:cubicBezTo>
                <a:cubicBezTo>
                  <a:pt x="169" y="104"/>
                  <a:pt x="159" y="114"/>
                  <a:pt x="147" y="114"/>
                </a:cubicBezTo>
                <a:close/>
                <a:moveTo>
                  <a:pt x="109" y="117"/>
                </a:moveTo>
                <a:cubicBezTo>
                  <a:pt x="109" y="117"/>
                  <a:pt x="109" y="117"/>
                  <a:pt x="109" y="117"/>
                </a:cubicBezTo>
                <a:cubicBezTo>
                  <a:pt x="106" y="114"/>
                  <a:pt x="102" y="112"/>
                  <a:pt x="97" y="112"/>
                </a:cubicBezTo>
                <a:cubicBezTo>
                  <a:pt x="93" y="112"/>
                  <a:pt x="88" y="114"/>
                  <a:pt x="85" y="117"/>
                </a:cubicBezTo>
                <a:cubicBezTo>
                  <a:pt x="82" y="120"/>
                  <a:pt x="80" y="124"/>
                  <a:pt x="80" y="129"/>
                </a:cubicBezTo>
                <a:cubicBezTo>
                  <a:pt x="80" y="133"/>
                  <a:pt x="82" y="138"/>
                  <a:pt x="85" y="141"/>
                </a:cubicBezTo>
                <a:cubicBezTo>
                  <a:pt x="88" y="144"/>
                  <a:pt x="93" y="145"/>
                  <a:pt x="97" y="145"/>
                </a:cubicBezTo>
                <a:cubicBezTo>
                  <a:pt x="102" y="145"/>
                  <a:pt x="106" y="144"/>
                  <a:pt x="109" y="141"/>
                </a:cubicBezTo>
                <a:cubicBezTo>
                  <a:pt x="112" y="138"/>
                  <a:pt x="114" y="133"/>
                  <a:pt x="114" y="129"/>
                </a:cubicBezTo>
                <a:cubicBezTo>
                  <a:pt x="114" y="125"/>
                  <a:pt x="112" y="121"/>
                  <a:pt x="109" y="118"/>
                </a:cubicBezTo>
                <a:cubicBezTo>
                  <a:pt x="109" y="117"/>
                  <a:pt x="109" y="117"/>
                  <a:pt x="109" y="117"/>
                </a:cubicBezTo>
                <a:close/>
                <a:moveTo>
                  <a:pt x="103" y="135"/>
                </a:moveTo>
                <a:cubicBezTo>
                  <a:pt x="103" y="135"/>
                  <a:pt x="103" y="135"/>
                  <a:pt x="103" y="135"/>
                </a:cubicBezTo>
                <a:cubicBezTo>
                  <a:pt x="101" y="136"/>
                  <a:pt x="99" y="137"/>
                  <a:pt x="97" y="137"/>
                </a:cubicBezTo>
                <a:cubicBezTo>
                  <a:pt x="95" y="137"/>
                  <a:pt x="93" y="136"/>
                  <a:pt x="91" y="135"/>
                </a:cubicBezTo>
                <a:cubicBezTo>
                  <a:pt x="91" y="135"/>
                  <a:pt x="91" y="135"/>
                  <a:pt x="91" y="135"/>
                </a:cubicBezTo>
                <a:cubicBezTo>
                  <a:pt x="90" y="133"/>
                  <a:pt x="89" y="131"/>
                  <a:pt x="89" y="129"/>
                </a:cubicBezTo>
                <a:cubicBezTo>
                  <a:pt x="89" y="127"/>
                  <a:pt x="90" y="125"/>
                  <a:pt x="91" y="123"/>
                </a:cubicBezTo>
                <a:cubicBezTo>
                  <a:pt x="93" y="122"/>
                  <a:pt x="95" y="121"/>
                  <a:pt x="97" y="121"/>
                </a:cubicBezTo>
                <a:cubicBezTo>
                  <a:pt x="99" y="121"/>
                  <a:pt x="101" y="122"/>
                  <a:pt x="103" y="123"/>
                </a:cubicBezTo>
                <a:cubicBezTo>
                  <a:pt x="103" y="123"/>
                  <a:pt x="103" y="123"/>
                  <a:pt x="103" y="123"/>
                </a:cubicBezTo>
                <a:cubicBezTo>
                  <a:pt x="104" y="125"/>
                  <a:pt x="105" y="127"/>
                  <a:pt x="105" y="129"/>
                </a:cubicBezTo>
                <a:cubicBezTo>
                  <a:pt x="105" y="131"/>
                  <a:pt x="104" y="133"/>
                  <a:pt x="103" y="135"/>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407"/>
          <p:cNvSpPr>
            <a:spLocks noEditPoints="1"/>
          </p:cNvSpPr>
          <p:nvPr/>
        </p:nvSpPr>
        <p:spPr bwMode="auto">
          <a:xfrm>
            <a:off x="5085684" y="2376147"/>
            <a:ext cx="182312" cy="166685"/>
          </a:xfrm>
          <a:custGeom>
            <a:avLst/>
            <a:gdLst>
              <a:gd name="T0" fmla="*/ 73 w 183"/>
              <a:gd name="T1" fmla="*/ 119 h 167"/>
              <a:gd name="T2" fmla="*/ 73 w 183"/>
              <a:gd name="T3" fmla="*/ 128 h 167"/>
              <a:gd name="T4" fmla="*/ 124 w 183"/>
              <a:gd name="T5" fmla="*/ 124 h 167"/>
              <a:gd name="T6" fmla="*/ 105 w 183"/>
              <a:gd name="T7" fmla="*/ 142 h 167"/>
              <a:gd name="T8" fmla="*/ 73 w 183"/>
              <a:gd name="T9" fmla="*/ 142 h 167"/>
              <a:gd name="T10" fmla="*/ 73 w 183"/>
              <a:gd name="T11" fmla="*/ 151 h 167"/>
              <a:gd name="T12" fmla="*/ 109 w 183"/>
              <a:gd name="T13" fmla="*/ 146 h 167"/>
              <a:gd name="T14" fmla="*/ 69 w 183"/>
              <a:gd name="T15" fmla="*/ 101 h 167"/>
              <a:gd name="T16" fmla="*/ 73 w 183"/>
              <a:gd name="T17" fmla="*/ 105 h 167"/>
              <a:gd name="T18" fmla="*/ 124 w 183"/>
              <a:gd name="T19" fmla="*/ 101 h 167"/>
              <a:gd name="T20" fmla="*/ 73 w 183"/>
              <a:gd name="T21" fmla="*/ 97 h 167"/>
              <a:gd name="T22" fmla="*/ 174 w 183"/>
              <a:gd name="T23" fmla="*/ 68 h 167"/>
              <a:gd name="T24" fmla="*/ 158 w 183"/>
              <a:gd name="T25" fmla="*/ 57 h 167"/>
              <a:gd name="T26" fmla="*/ 96 w 183"/>
              <a:gd name="T27" fmla="*/ 0 h 167"/>
              <a:gd name="T28" fmla="*/ 40 w 183"/>
              <a:gd name="T29" fmla="*/ 34 h 167"/>
              <a:gd name="T30" fmla="*/ 0 w 183"/>
              <a:gd name="T31" fmla="*/ 81 h 167"/>
              <a:gd name="T32" fmla="*/ 50 w 183"/>
              <a:gd name="T33" fmla="*/ 128 h 167"/>
              <a:gd name="T34" fmla="*/ 54 w 183"/>
              <a:gd name="T35" fmla="*/ 167 h 167"/>
              <a:gd name="T36" fmla="*/ 143 w 183"/>
              <a:gd name="T37" fmla="*/ 163 h 167"/>
              <a:gd name="T38" fmla="*/ 147 w 183"/>
              <a:gd name="T39" fmla="*/ 128 h 167"/>
              <a:gd name="T40" fmla="*/ 174 w 183"/>
              <a:gd name="T41" fmla="*/ 68 h 167"/>
              <a:gd name="T42" fmla="*/ 135 w 183"/>
              <a:gd name="T43" fmla="*/ 159 h 167"/>
              <a:gd name="T44" fmla="*/ 58 w 183"/>
              <a:gd name="T45" fmla="*/ 71 h 167"/>
              <a:gd name="T46" fmla="*/ 114 w 183"/>
              <a:gd name="T47" fmla="*/ 88 h 167"/>
              <a:gd name="T48" fmla="*/ 135 w 183"/>
              <a:gd name="T49" fmla="*/ 92 h 167"/>
              <a:gd name="T50" fmla="*/ 123 w 183"/>
              <a:gd name="T51" fmla="*/ 83 h 167"/>
              <a:gd name="T52" fmla="*/ 123 w 183"/>
              <a:gd name="T53" fmla="*/ 77 h 167"/>
              <a:gd name="T54" fmla="*/ 123 w 183"/>
              <a:gd name="T55" fmla="*/ 83 h 167"/>
              <a:gd name="T56" fmla="*/ 147 w 183"/>
              <a:gd name="T57" fmla="*/ 114 h 167"/>
              <a:gd name="T58" fmla="*/ 143 w 183"/>
              <a:gd name="T59" fmla="*/ 88 h 167"/>
              <a:gd name="T60" fmla="*/ 121 w 183"/>
              <a:gd name="T61" fmla="*/ 64 h 167"/>
              <a:gd name="T62" fmla="*/ 54 w 183"/>
              <a:gd name="T63" fmla="*/ 63 h 167"/>
              <a:gd name="T64" fmla="*/ 50 w 183"/>
              <a:gd name="T65" fmla="*/ 114 h 167"/>
              <a:gd name="T66" fmla="*/ 14 w 183"/>
              <a:gd name="T67" fmla="*/ 81 h 167"/>
              <a:gd name="T68" fmla="*/ 45 w 183"/>
              <a:gd name="T69" fmla="*/ 47 h 167"/>
              <a:gd name="T70" fmla="*/ 69 w 183"/>
              <a:gd name="T71" fmla="*/ 22 h 167"/>
              <a:gd name="T72" fmla="*/ 130 w 183"/>
              <a:gd name="T73" fmla="*/ 28 h 167"/>
              <a:gd name="T74" fmla="*/ 150 w 183"/>
              <a:gd name="T75" fmla="*/ 69 h 167"/>
              <a:gd name="T76" fmla="*/ 169 w 183"/>
              <a:gd name="T77" fmla="*/ 9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3" h="167">
                <a:moveTo>
                  <a:pt x="120" y="119"/>
                </a:moveTo>
                <a:cubicBezTo>
                  <a:pt x="73" y="119"/>
                  <a:pt x="73" y="119"/>
                  <a:pt x="73" y="119"/>
                </a:cubicBezTo>
                <a:cubicBezTo>
                  <a:pt x="71" y="119"/>
                  <a:pt x="69" y="121"/>
                  <a:pt x="69" y="124"/>
                </a:cubicBezTo>
                <a:cubicBezTo>
                  <a:pt x="69" y="126"/>
                  <a:pt x="71" y="128"/>
                  <a:pt x="73" y="128"/>
                </a:cubicBezTo>
                <a:cubicBezTo>
                  <a:pt x="120" y="128"/>
                  <a:pt x="120" y="128"/>
                  <a:pt x="120" y="128"/>
                </a:cubicBezTo>
                <a:cubicBezTo>
                  <a:pt x="122" y="128"/>
                  <a:pt x="124" y="126"/>
                  <a:pt x="124" y="124"/>
                </a:cubicBezTo>
                <a:cubicBezTo>
                  <a:pt x="124" y="121"/>
                  <a:pt x="122" y="119"/>
                  <a:pt x="120" y="119"/>
                </a:cubicBezTo>
                <a:close/>
                <a:moveTo>
                  <a:pt x="105" y="142"/>
                </a:moveTo>
                <a:cubicBezTo>
                  <a:pt x="105" y="142"/>
                  <a:pt x="105" y="142"/>
                  <a:pt x="105" y="142"/>
                </a:cubicBezTo>
                <a:cubicBezTo>
                  <a:pt x="73" y="142"/>
                  <a:pt x="73" y="142"/>
                  <a:pt x="73" y="142"/>
                </a:cubicBezTo>
                <a:cubicBezTo>
                  <a:pt x="71" y="142"/>
                  <a:pt x="69" y="144"/>
                  <a:pt x="69" y="146"/>
                </a:cubicBezTo>
                <a:cubicBezTo>
                  <a:pt x="69" y="149"/>
                  <a:pt x="71" y="151"/>
                  <a:pt x="73" y="151"/>
                </a:cubicBezTo>
                <a:cubicBezTo>
                  <a:pt x="105" y="151"/>
                  <a:pt x="105" y="151"/>
                  <a:pt x="105" y="151"/>
                </a:cubicBezTo>
                <a:cubicBezTo>
                  <a:pt x="108" y="151"/>
                  <a:pt x="109" y="149"/>
                  <a:pt x="109" y="146"/>
                </a:cubicBezTo>
                <a:cubicBezTo>
                  <a:pt x="109" y="144"/>
                  <a:pt x="108" y="142"/>
                  <a:pt x="105" y="142"/>
                </a:cubicBezTo>
                <a:close/>
                <a:moveTo>
                  <a:pt x="69" y="101"/>
                </a:moveTo>
                <a:cubicBezTo>
                  <a:pt x="69" y="101"/>
                  <a:pt x="69" y="101"/>
                  <a:pt x="69" y="101"/>
                </a:cubicBezTo>
                <a:cubicBezTo>
                  <a:pt x="69" y="103"/>
                  <a:pt x="71" y="105"/>
                  <a:pt x="73" y="105"/>
                </a:cubicBezTo>
                <a:cubicBezTo>
                  <a:pt x="120" y="105"/>
                  <a:pt x="120" y="105"/>
                  <a:pt x="120" y="105"/>
                </a:cubicBezTo>
                <a:cubicBezTo>
                  <a:pt x="122" y="105"/>
                  <a:pt x="124" y="103"/>
                  <a:pt x="124" y="101"/>
                </a:cubicBezTo>
                <a:cubicBezTo>
                  <a:pt x="124" y="99"/>
                  <a:pt x="122" y="97"/>
                  <a:pt x="120" y="97"/>
                </a:cubicBezTo>
                <a:cubicBezTo>
                  <a:pt x="73" y="97"/>
                  <a:pt x="73" y="97"/>
                  <a:pt x="73" y="97"/>
                </a:cubicBezTo>
                <a:cubicBezTo>
                  <a:pt x="71" y="97"/>
                  <a:pt x="69" y="99"/>
                  <a:pt x="69" y="101"/>
                </a:cubicBezTo>
                <a:close/>
                <a:moveTo>
                  <a:pt x="174" y="68"/>
                </a:moveTo>
                <a:cubicBezTo>
                  <a:pt x="174" y="68"/>
                  <a:pt x="174" y="68"/>
                  <a:pt x="174" y="68"/>
                </a:cubicBezTo>
                <a:cubicBezTo>
                  <a:pt x="170" y="63"/>
                  <a:pt x="165" y="59"/>
                  <a:pt x="158" y="57"/>
                </a:cubicBezTo>
                <a:cubicBezTo>
                  <a:pt x="157" y="42"/>
                  <a:pt x="150" y="28"/>
                  <a:pt x="140" y="18"/>
                </a:cubicBezTo>
                <a:cubicBezTo>
                  <a:pt x="129" y="7"/>
                  <a:pt x="113" y="0"/>
                  <a:pt x="96" y="0"/>
                </a:cubicBezTo>
                <a:cubicBezTo>
                  <a:pt x="83" y="0"/>
                  <a:pt x="71" y="3"/>
                  <a:pt x="61" y="10"/>
                </a:cubicBezTo>
                <a:cubicBezTo>
                  <a:pt x="52" y="16"/>
                  <a:pt x="45" y="24"/>
                  <a:pt x="40" y="34"/>
                </a:cubicBezTo>
                <a:cubicBezTo>
                  <a:pt x="29" y="35"/>
                  <a:pt x="20" y="40"/>
                  <a:pt x="13" y="48"/>
                </a:cubicBezTo>
                <a:cubicBezTo>
                  <a:pt x="5" y="56"/>
                  <a:pt x="0" y="68"/>
                  <a:pt x="0" y="81"/>
                </a:cubicBezTo>
                <a:cubicBezTo>
                  <a:pt x="0" y="107"/>
                  <a:pt x="21" y="128"/>
                  <a:pt x="47" y="128"/>
                </a:cubicBezTo>
                <a:cubicBezTo>
                  <a:pt x="50" y="128"/>
                  <a:pt x="50" y="128"/>
                  <a:pt x="50" y="128"/>
                </a:cubicBezTo>
                <a:cubicBezTo>
                  <a:pt x="50" y="163"/>
                  <a:pt x="50" y="163"/>
                  <a:pt x="50" y="163"/>
                </a:cubicBezTo>
                <a:cubicBezTo>
                  <a:pt x="50" y="166"/>
                  <a:pt x="52" y="167"/>
                  <a:pt x="54" y="167"/>
                </a:cubicBezTo>
                <a:cubicBezTo>
                  <a:pt x="139" y="167"/>
                  <a:pt x="139" y="167"/>
                  <a:pt x="139" y="167"/>
                </a:cubicBezTo>
                <a:cubicBezTo>
                  <a:pt x="141" y="167"/>
                  <a:pt x="143" y="166"/>
                  <a:pt x="143" y="163"/>
                </a:cubicBezTo>
                <a:cubicBezTo>
                  <a:pt x="143" y="128"/>
                  <a:pt x="143" y="128"/>
                  <a:pt x="143" y="128"/>
                </a:cubicBezTo>
                <a:cubicBezTo>
                  <a:pt x="147" y="128"/>
                  <a:pt x="147" y="128"/>
                  <a:pt x="147" y="128"/>
                </a:cubicBezTo>
                <a:cubicBezTo>
                  <a:pt x="167" y="128"/>
                  <a:pt x="183" y="111"/>
                  <a:pt x="183" y="91"/>
                </a:cubicBezTo>
                <a:cubicBezTo>
                  <a:pt x="183" y="82"/>
                  <a:pt x="180" y="74"/>
                  <a:pt x="174" y="68"/>
                </a:cubicBezTo>
                <a:close/>
                <a:moveTo>
                  <a:pt x="135" y="159"/>
                </a:moveTo>
                <a:cubicBezTo>
                  <a:pt x="135" y="159"/>
                  <a:pt x="135" y="159"/>
                  <a:pt x="135" y="159"/>
                </a:cubicBezTo>
                <a:cubicBezTo>
                  <a:pt x="58" y="159"/>
                  <a:pt x="58" y="159"/>
                  <a:pt x="58" y="159"/>
                </a:cubicBezTo>
                <a:cubicBezTo>
                  <a:pt x="58" y="71"/>
                  <a:pt x="58" y="71"/>
                  <a:pt x="58" y="71"/>
                </a:cubicBezTo>
                <a:cubicBezTo>
                  <a:pt x="114" y="71"/>
                  <a:pt x="114" y="71"/>
                  <a:pt x="114" y="71"/>
                </a:cubicBezTo>
                <a:cubicBezTo>
                  <a:pt x="114" y="88"/>
                  <a:pt x="114" y="88"/>
                  <a:pt x="114" y="88"/>
                </a:cubicBezTo>
                <a:cubicBezTo>
                  <a:pt x="114" y="90"/>
                  <a:pt x="116" y="92"/>
                  <a:pt x="119" y="92"/>
                </a:cubicBezTo>
                <a:cubicBezTo>
                  <a:pt x="135" y="92"/>
                  <a:pt x="135" y="92"/>
                  <a:pt x="135" y="92"/>
                </a:cubicBezTo>
                <a:cubicBezTo>
                  <a:pt x="135" y="159"/>
                  <a:pt x="135" y="159"/>
                  <a:pt x="135" y="159"/>
                </a:cubicBezTo>
                <a:close/>
                <a:moveTo>
                  <a:pt x="123" y="83"/>
                </a:moveTo>
                <a:cubicBezTo>
                  <a:pt x="123" y="83"/>
                  <a:pt x="123" y="83"/>
                  <a:pt x="123" y="83"/>
                </a:cubicBezTo>
                <a:cubicBezTo>
                  <a:pt x="123" y="77"/>
                  <a:pt x="123" y="77"/>
                  <a:pt x="123" y="77"/>
                </a:cubicBezTo>
                <a:cubicBezTo>
                  <a:pt x="129" y="83"/>
                  <a:pt x="129" y="83"/>
                  <a:pt x="129" y="83"/>
                </a:cubicBezTo>
                <a:cubicBezTo>
                  <a:pt x="123" y="83"/>
                  <a:pt x="123" y="83"/>
                  <a:pt x="123" y="83"/>
                </a:cubicBezTo>
                <a:close/>
                <a:moveTo>
                  <a:pt x="147" y="114"/>
                </a:moveTo>
                <a:cubicBezTo>
                  <a:pt x="147" y="114"/>
                  <a:pt x="147" y="114"/>
                  <a:pt x="147" y="114"/>
                </a:cubicBezTo>
                <a:cubicBezTo>
                  <a:pt x="143" y="114"/>
                  <a:pt x="143" y="114"/>
                  <a:pt x="143" y="114"/>
                </a:cubicBezTo>
                <a:cubicBezTo>
                  <a:pt x="143" y="88"/>
                  <a:pt x="143" y="88"/>
                  <a:pt x="143" y="88"/>
                </a:cubicBezTo>
                <a:cubicBezTo>
                  <a:pt x="143" y="87"/>
                  <a:pt x="143" y="86"/>
                  <a:pt x="142" y="85"/>
                </a:cubicBezTo>
                <a:cubicBezTo>
                  <a:pt x="121" y="64"/>
                  <a:pt x="121" y="64"/>
                  <a:pt x="121" y="64"/>
                </a:cubicBezTo>
                <a:cubicBezTo>
                  <a:pt x="121" y="63"/>
                  <a:pt x="120" y="63"/>
                  <a:pt x="119" y="63"/>
                </a:cubicBezTo>
                <a:cubicBezTo>
                  <a:pt x="54" y="63"/>
                  <a:pt x="54" y="63"/>
                  <a:pt x="54" y="63"/>
                </a:cubicBezTo>
                <a:cubicBezTo>
                  <a:pt x="52" y="63"/>
                  <a:pt x="50" y="65"/>
                  <a:pt x="50" y="67"/>
                </a:cubicBezTo>
                <a:cubicBezTo>
                  <a:pt x="50" y="114"/>
                  <a:pt x="50" y="114"/>
                  <a:pt x="50" y="114"/>
                </a:cubicBezTo>
                <a:cubicBezTo>
                  <a:pt x="47" y="114"/>
                  <a:pt x="47" y="114"/>
                  <a:pt x="47" y="114"/>
                </a:cubicBezTo>
                <a:cubicBezTo>
                  <a:pt x="29" y="114"/>
                  <a:pt x="14" y="99"/>
                  <a:pt x="14" y="81"/>
                </a:cubicBezTo>
                <a:cubicBezTo>
                  <a:pt x="14" y="72"/>
                  <a:pt x="17" y="64"/>
                  <a:pt x="23" y="58"/>
                </a:cubicBezTo>
                <a:cubicBezTo>
                  <a:pt x="28" y="52"/>
                  <a:pt x="36" y="48"/>
                  <a:pt x="45" y="47"/>
                </a:cubicBezTo>
                <a:cubicBezTo>
                  <a:pt x="48" y="47"/>
                  <a:pt x="50" y="46"/>
                  <a:pt x="51" y="43"/>
                </a:cubicBezTo>
                <a:cubicBezTo>
                  <a:pt x="55" y="34"/>
                  <a:pt x="61" y="27"/>
                  <a:pt x="69" y="22"/>
                </a:cubicBezTo>
                <a:cubicBezTo>
                  <a:pt x="77" y="17"/>
                  <a:pt x="86" y="14"/>
                  <a:pt x="96" y="14"/>
                </a:cubicBezTo>
                <a:cubicBezTo>
                  <a:pt x="109" y="14"/>
                  <a:pt x="121" y="19"/>
                  <a:pt x="130" y="28"/>
                </a:cubicBezTo>
                <a:cubicBezTo>
                  <a:pt x="139" y="37"/>
                  <a:pt x="144" y="49"/>
                  <a:pt x="144" y="62"/>
                </a:cubicBezTo>
                <a:cubicBezTo>
                  <a:pt x="144" y="66"/>
                  <a:pt x="147" y="68"/>
                  <a:pt x="150" y="69"/>
                </a:cubicBezTo>
                <a:cubicBezTo>
                  <a:pt x="156" y="70"/>
                  <a:pt x="160" y="73"/>
                  <a:pt x="164" y="77"/>
                </a:cubicBezTo>
                <a:cubicBezTo>
                  <a:pt x="167" y="81"/>
                  <a:pt x="169" y="86"/>
                  <a:pt x="169" y="91"/>
                </a:cubicBezTo>
                <a:cubicBezTo>
                  <a:pt x="169" y="104"/>
                  <a:pt x="159" y="114"/>
                  <a:pt x="147" y="11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5" name="Freeform 429"/>
          <p:cNvSpPr>
            <a:spLocks noEditPoints="1"/>
          </p:cNvSpPr>
          <p:nvPr/>
        </p:nvSpPr>
        <p:spPr bwMode="auto">
          <a:xfrm>
            <a:off x="6924009" y="4217441"/>
            <a:ext cx="182312" cy="157570"/>
          </a:xfrm>
          <a:custGeom>
            <a:avLst/>
            <a:gdLst>
              <a:gd name="T0" fmla="*/ 75 w 183"/>
              <a:gd name="T1" fmla="*/ 134 h 159"/>
              <a:gd name="T2" fmla="*/ 147 w 183"/>
              <a:gd name="T3" fmla="*/ 115 h 159"/>
              <a:gd name="T4" fmla="*/ 163 w 183"/>
              <a:gd name="T5" fmla="*/ 108 h 159"/>
              <a:gd name="T6" fmla="*/ 164 w 183"/>
              <a:gd name="T7" fmla="*/ 77 h 159"/>
              <a:gd name="T8" fmla="*/ 145 w 183"/>
              <a:gd name="T9" fmla="*/ 63 h 159"/>
              <a:gd name="T10" fmla="*/ 70 w 183"/>
              <a:gd name="T11" fmla="*/ 22 h 159"/>
              <a:gd name="T12" fmla="*/ 23 w 183"/>
              <a:gd name="T13" fmla="*/ 58 h 159"/>
              <a:gd name="T14" fmla="*/ 24 w 183"/>
              <a:gd name="T15" fmla="*/ 105 h 159"/>
              <a:gd name="T16" fmla="*/ 57 w 183"/>
              <a:gd name="T17" fmla="*/ 74 h 159"/>
              <a:gd name="T18" fmla="*/ 104 w 183"/>
              <a:gd name="T19" fmla="*/ 62 h 159"/>
              <a:gd name="T20" fmla="*/ 113 w 183"/>
              <a:gd name="T21" fmla="*/ 52 h 159"/>
              <a:gd name="T22" fmla="*/ 123 w 183"/>
              <a:gd name="T23" fmla="*/ 66 h 159"/>
              <a:gd name="T24" fmla="*/ 147 w 183"/>
              <a:gd name="T25" fmla="*/ 115 h 159"/>
              <a:gd name="T26" fmla="*/ 57 w 183"/>
              <a:gd name="T27" fmla="*/ 148 h 159"/>
              <a:gd name="T28" fmla="*/ 115 w 183"/>
              <a:gd name="T29" fmla="*/ 159 h 159"/>
              <a:gd name="T30" fmla="*/ 126 w 183"/>
              <a:gd name="T31" fmla="*/ 129 h 159"/>
              <a:gd name="T32" fmla="*/ 173 w 183"/>
              <a:gd name="T33" fmla="*/ 118 h 159"/>
              <a:gd name="T34" fmla="*/ 183 w 183"/>
              <a:gd name="T35" fmla="*/ 92 h 159"/>
              <a:gd name="T36" fmla="*/ 141 w 183"/>
              <a:gd name="T37" fmla="*/ 18 h 159"/>
              <a:gd name="T38" fmla="*/ 40 w 183"/>
              <a:gd name="T39" fmla="*/ 34 h 159"/>
              <a:gd name="T40" fmla="*/ 14 w 183"/>
              <a:gd name="T41" fmla="*/ 115 h 159"/>
              <a:gd name="T42" fmla="*/ 57 w 183"/>
              <a:gd name="T43" fmla="*/ 129 h 159"/>
              <a:gd name="T44" fmla="*/ 108 w 183"/>
              <a:gd name="T45" fmla="*/ 71 h 159"/>
              <a:gd name="T46" fmla="*/ 68 w 183"/>
              <a:gd name="T47" fmla="*/ 71 h 159"/>
              <a:gd name="T48" fmla="*/ 65 w 183"/>
              <a:gd name="T49" fmla="*/ 148 h 159"/>
              <a:gd name="T50" fmla="*/ 115 w 183"/>
              <a:gd name="T51" fmla="*/ 151 h 159"/>
              <a:gd name="T52" fmla="*/ 118 w 183"/>
              <a:gd name="T53" fmla="*/ 74 h 159"/>
              <a:gd name="T54" fmla="*/ 75 w 183"/>
              <a:gd name="T55" fmla="*/ 112 h 159"/>
              <a:gd name="T56" fmla="*/ 75 w 183"/>
              <a:gd name="T57" fmla="*/ 120 h 159"/>
              <a:gd name="T58" fmla="*/ 92 w 183"/>
              <a:gd name="T59" fmla="*/ 112 h 159"/>
              <a:gd name="T60" fmla="*/ 92 w 183"/>
              <a:gd name="T61" fmla="*/ 120 h 159"/>
              <a:gd name="T62" fmla="*/ 109 w 183"/>
              <a:gd name="T63" fmla="*/ 112 h 159"/>
              <a:gd name="T64" fmla="*/ 109 w 183"/>
              <a:gd name="T65" fmla="*/ 120 h 159"/>
              <a:gd name="T66" fmla="*/ 75 w 183"/>
              <a:gd name="T67" fmla="*/ 140 h 159"/>
              <a:gd name="T68" fmla="*/ 75 w 183"/>
              <a:gd name="T69" fmla="*/ 148 h 159"/>
              <a:gd name="T70" fmla="*/ 92 w 183"/>
              <a:gd name="T71" fmla="*/ 140 h 159"/>
              <a:gd name="T72" fmla="*/ 92 w 183"/>
              <a:gd name="T73" fmla="*/ 148 h 159"/>
              <a:gd name="T74" fmla="*/ 109 w 183"/>
              <a:gd name="T75" fmla="*/ 140 h 159"/>
              <a:gd name="T76" fmla="*/ 109 w 183"/>
              <a:gd name="T77" fmla="*/ 148 h 159"/>
              <a:gd name="T78" fmla="*/ 79 w 183"/>
              <a:gd name="T79" fmla="*/ 76 h 159"/>
              <a:gd name="T80" fmla="*/ 112 w 183"/>
              <a:gd name="T81" fmla="*/ 78 h 159"/>
              <a:gd name="T82" fmla="*/ 112 w 183"/>
              <a:gd name="T83" fmla="*/ 102 h 159"/>
              <a:gd name="T84" fmla="*/ 72 w 183"/>
              <a:gd name="T85" fmla="*/ 102 h 159"/>
              <a:gd name="T86" fmla="*/ 72 w 183"/>
              <a:gd name="T87" fmla="*/ 78 h 159"/>
              <a:gd name="T88" fmla="*/ 104 w 183"/>
              <a:gd name="T89" fmla="*/ 84 h 159"/>
              <a:gd name="T90" fmla="*/ 106 w 183"/>
              <a:gd name="T91" fmla="*/ 85 h 159"/>
              <a:gd name="T92" fmla="*/ 104 w 183"/>
              <a:gd name="T93" fmla="*/ 96 h 159"/>
              <a:gd name="T94" fmla="*/ 78 w 183"/>
              <a:gd name="T95" fmla="*/ 96 h 159"/>
              <a:gd name="T96" fmla="*/ 78 w 183"/>
              <a:gd name="T97" fmla="*/ 84 h 159"/>
              <a:gd name="T98" fmla="*/ 104 w 183"/>
              <a:gd name="T99" fmla="*/ 84 h 159"/>
              <a:gd name="T100" fmla="*/ 96 w 183"/>
              <a:gd name="T101" fmla="*/ 130 h 159"/>
              <a:gd name="T102" fmla="*/ 92 w 183"/>
              <a:gd name="T103" fmla="*/ 126 h 159"/>
              <a:gd name="T104" fmla="*/ 113 w 183"/>
              <a:gd name="T105" fmla="*/ 130 h 159"/>
              <a:gd name="T106" fmla="*/ 109 w 183"/>
              <a:gd name="T107" fmla="*/ 1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59">
                <a:moveTo>
                  <a:pt x="75" y="126"/>
                </a:moveTo>
                <a:cubicBezTo>
                  <a:pt x="77" y="126"/>
                  <a:pt x="79" y="127"/>
                  <a:pt x="79" y="130"/>
                </a:cubicBezTo>
                <a:cubicBezTo>
                  <a:pt x="79" y="132"/>
                  <a:pt x="77" y="134"/>
                  <a:pt x="75" y="134"/>
                </a:cubicBezTo>
                <a:cubicBezTo>
                  <a:pt x="72" y="134"/>
                  <a:pt x="71" y="132"/>
                  <a:pt x="71" y="130"/>
                </a:cubicBezTo>
                <a:cubicBezTo>
                  <a:pt x="71" y="127"/>
                  <a:pt x="72" y="126"/>
                  <a:pt x="75" y="126"/>
                </a:cubicBezTo>
                <a:close/>
                <a:moveTo>
                  <a:pt x="147" y="115"/>
                </a:moveTo>
                <a:cubicBezTo>
                  <a:pt x="147" y="115"/>
                  <a:pt x="147" y="115"/>
                  <a:pt x="147" y="115"/>
                </a:cubicBezTo>
                <a:cubicBezTo>
                  <a:pt x="147" y="115"/>
                  <a:pt x="147" y="115"/>
                  <a:pt x="147" y="115"/>
                </a:cubicBezTo>
                <a:cubicBezTo>
                  <a:pt x="153" y="114"/>
                  <a:pt x="159" y="112"/>
                  <a:pt x="163" y="108"/>
                </a:cubicBezTo>
                <a:cubicBezTo>
                  <a:pt x="163" y="108"/>
                  <a:pt x="163" y="108"/>
                  <a:pt x="163" y="108"/>
                </a:cubicBezTo>
                <a:cubicBezTo>
                  <a:pt x="167" y="104"/>
                  <a:pt x="169" y="98"/>
                  <a:pt x="169" y="92"/>
                </a:cubicBezTo>
                <a:cubicBezTo>
                  <a:pt x="169" y="86"/>
                  <a:pt x="167" y="81"/>
                  <a:pt x="164" y="77"/>
                </a:cubicBezTo>
                <a:cubicBezTo>
                  <a:pt x="161" y="73"/>
                  <a:pt x="156" y="71"/>
                  <a:pt x="151" y="70"/>
                </a:cubicBezTo>
                <a:cubicBezTo>
                  <a:pt x="147" y="69"/>
                  <a:pt x="145" y="66"/>
                  <a:pt x="145" y="63"/>
                </a:cubicBezTo>
                <a:cubicBezTo>
                  <a:pt x="145" y="63"/>
                  <a:pt x="145" y="63"/>
                  <a:pt x="145" y="63"/>
                </a:cubicBezTo>
                <a:cubicBezTo>
                  <a:pt x="145" y="49"/>
                  <a:pt x="139" y="37"/>
                  <a:pt x="131" y="28"/>
                </a:cubicBezTo>
                <a:cubicBezTo>
                  <a:pt x="122" y="20"/>
                  <a:pt x="110" y="14"/>
                  <a:pt x="96" y="14"/>
                </a:cubicBezTo>
                <a:cubicBezTo>
                  <a:pt x="86" y="14"/>
                  <a:pt x="77" y="17"/>
                  <a:pt x="70" y="22"/>
                </a:cubicBezTo>
                <a:cubicBezTo>
                  <a:pt x="62" y="27"/>
                  <a:pt x="55" y="35"/>
                  <a:pt x="52" y="44"/>
                </a:cubicBezTo>
                <a:cubicBezTo>
                  <a:pt x="50" y="46"/>
                  <a:pt x="48" y="48"/>
                  <a:pt x="45" y="48"/>
                </a:cubicBezTo>
                <a:cubicBezTo>
                  <a:pt x="37" y="48"/>
                  <a:pt x="29" y="52"/>
                  <a:pt x="23" y="58"/>
                </a:cubicBezTo>
                <a:cubicBezTo>
                  <a:pt x="18" y="64"/>
                  <a:pt x="14" y="72"/>
                  <a:pt x="14" y="81"/>
                </a:cubicBezTo>
                <a:cubicBezTo>
                  <a:pt x="14" y="90"/>
                  <a:pt x="18" y="99"/>
                  <a:pt x="24" y="105"/>
                </a:cubicBezTo>
                <a:cubicBezTo>
                  <a:pt x="24" y="105"/>
                  <a:pt x="24" y="105"/>
                  <a:pt x="24" y="105"/>
                </a:cubicBezTo>
                <a:cubicBezTo>
                  <a:pt x="30" y="111"/>
                  <a:pt x="38" y="115"/>
                  <a:pt x="48" y="115"/>
                </a:cubicBezTo>
                <a:cubicBezTo>
                  <a:pt x="57" y="115"/>
                  <a:pt x="57" y="115"/>
                  <a:pt x="57" y="115"/>
                </a:cubicBezTo>
                <a:cubicBezTo>
                  <a:pt x="57" y="74"/>
                  <a:pt x="57" y="74"/>
                  <a:pt x="57" y="74"/>
                </a:cubicBezTo>
                <a:cubicBezTo>
                  <a:pt x="57" y="71"/>
                  <a:pt x="58" y="68"/>
                  <a:pt x="60" y="66"/>
                </a:cubicBezTo>
                <a:cubicBezTo>
                  <a:pt x="62" y="64"/>
                  <a:pt x="65" y="62"/>
                  <a:pt x="68" y="62"/>
                </a:cubicBezTo>
                <a:cubicBezTo>
                  <a:pt x="104" y="62"/>
                  <a:pt x="104" y="62"/>
                  <a:pt x="104" y="62"/>
                </a:cubicBezTo>
                <a:cubicBezTo>
                  <a:pt x="104" y="52"/>
                  <a:pt x="104" y="52"/>
                  <a:pt x="104" y="52"/>
                </a:cubicBezTo>
                <a:cubicBezTo>
                  <a:pt x="104" y="50"/>
                  <a:pt x="106" y="48"/>
                  <a:pt x="108" y="48"/>
                </a:cubicBezTo>
                <a:cubicBezTo>
                  <a:pt x="111" y="48"/>
                  <a:pt x="113" y="50"/>
                  <a:pt x="113" y="52"/>
                </a:cubicBezTo>
                <a:cubicBezTo>
                  <a:pt x="113" y="62"/>
                  <a:pt x="113" y="62"/>
                  <a:pt x="113" y="62"/>
                </a:cubicBezTo>
                <a:cubicBezTo>
                  <a:pt x="115" y="62"/>
                  <a:pt x="115" y="62"/>
                  <a:pt x="115" y="62"/>
                </a:cubicBezTo>
                <a:cubicBezTo>
                  <a:pt x="118" y="62"/>
                  <a:pt x="121" y="64"/>
                  <a:pt x="123" y="66"/>
                </a:cubicBezTo>
                <a:cubicBezTo>
                  <a:pt x="125" y="68"/>
                  <a:pt x="126" y="71"/>
                  <a:pt x="126" y="74"/>
                </a:cubicBezTo>
                <a:cubicBezTo>
                  <a:pt x="126" y="115"/>
                  <a:pt x="126" y="115"/>
                  <a:pt x="126" y="115"/>
                </a:cubicBezTo>
                <a:cubicBezTo>
                  <a:pt x="147" y="115"/>
                  <a:pt x="147" y="115"/>
                  <a:pt x="147" y="115"/>
                </a:cubicBezTo>
                <a:close/>
                <a:moveTo>
                  <a:pt x="57" y="129"/>
                </a:moveTo>
                <a:cubicBezTo>
                  <a:pt x="57" y="129"/>
                  <a:pt x="57" y="129"/>
                  <a:pt x="57" y="129"/>
                </a:cubicBezTo>
                <a:cubicBezTo>
                  <a:pt x="57" y="148"/>
                  <a:pt x="57" y="148"/>
                  <a:pt x="57" y="148"/>
                </a:cubicBezTo>
                <a:cubicBezTo>
                  <a:pt x="57" y="151"/>
                  <a:pt x="58" y="154"/>
                  <a:pt x="60" y="156"/>
                </a:cubicBezTo>
                <a:cubicBezTo>
                  <a:pt x="62" y="158"/>
                  <a:pt x="65" y="159"/>
                  <a:pt x="68" y="159"/>
                </a:cubicBezTo>
                <a:cubicBezTo>
                  <a:pt x="115" y="159"/>
                  <a:pt x="115" y="159"/>
                  <a:pt x="115" y="159"/>
                </a:cubicBezTo>
                <a:cubicBezTo>
                  <a:pt x="118" y="159"/>
                  <a:pt x="121" y="158"/>
                  <a:pt x="123" y="156"/>
                </a:cubicBezTo>
                <a:cubicBezTo>
                  <a:pt x="125" y="154"/>
                  <a:pt x="126" y="151"/>
                  <a:pt x="126" y="148"/>
                </a:cubicBezTo>
                <a:cubicBezTo>
                  <a:pt x="126" y="129"/>
                  <a:pt x="126" y="129"/>
                  <a:pt x="126" y="129"/>
                </a:cubicBezTo>
                <a:cubicBezTo>
                  <a:pt x="147" y="129"/>
                  <a:pt x="147" y="129"/>
                  <a:pt x="147" y="129"/>
                </a:cubicBezTo>
                <a:cubicBezTo>
                  <a:pt x="147" y="129"/>
                  <a:pt x="147" y="129"/>
                  <a:pt x="147" y="129"/>
                </a:cubicBezTo>
                <a:cubicBezTo>
                  <a:pt x="157" y="129"/>
                  <a:pt x="166" y="124"/>
                  <a:pt x="173" y="118"/>
                </a:cubicBezTo>
                <a:cubicBezTo>
                  <a:pt x="173" y="118"/>
                  <a:pt x="173" y="118"/>
                  <a:pt x="173" y="118"/>
                </a:cubicBezTo>
                <a:cubicBezTo>
                  <a:pt x="173" y="118"/>
                  <a:pt x="173" y="118"/>
                  <a:pt x="173" y="118"/>
                </a:cubicBezTo>
                <a:cubicBezTo>
                  <a:pt x="179" y="111"/>
                  <a:pt x="183" y="102"/>
                  <a:pt x="183" y="92"/>
                </a:cubicBezTo>
                <a:cubicBezTo>
                  <a:pt x="183" y="83"/>
                  <a:pt x="180" y="75"/>
                  <a:pt x="175" y="68"/>
                </a:cubicBezTo>
                <a:cubicBezTo>
                  <a:pt x="171" y="63"/>
                  <a:pt x="165" y="59"/>
                  <a:pt x="159" y="57"/>
                </a:cubicBezTo>
                <a:cubicBezTo>
                  <a:pt x="157" y="42"/>
                  <a:pt x="151" y="29"/>
                  <a:pt x="141" y="18"/>
                </a:cubicBezTo>
                <a:cubicBezTo>
                  <a:pt x="129" y="7"/>
                  <a:pt x="113" y="0"/>
                  <a:pt x="96" y="0"/>
                </a:cubicBezTo>
                <a:cubicBezTo>
                  <a:pt x="83" y="0"/>
                  <a:pt x="72" y="4"/>
                  <a:pt x="62" y="11"/>
                </a:cubicBezTo>
                <a:cubicBezTo>
                  <a:pt x="53" y="16"/>
                  <a:pt x="45" y="25"/>
                  <a:pt x="40" y="34"/>
                </a:cubicBezTo>
                <a:cubicBezTo>
                  <a:pt x="30" y="36"/>
                  <a:pt x="20" y="41"/>
                  <a:pt x="13" y="49"/>
                </a:cubicBezTo>
                <a:cubicBezTo>
                  <a:pt x="5" y="57"/>
                  <a:pt x="0" y="69"/>
                  <a:pt x="0" y="81"/>
                </a:cubicBezTo>
                <a:cubicBezTo>
                  <a:pt x="0" y="94"/>
                  <a:pt x="5" y="106"/>
                  <a:pt x="14" y="115"/>
                </a:cubicBezTo>
                <a:cubicBezTo>
                  <a:pt x="14" y="115"/>
                  <a:pt x="14" y="115"/>
                  <a:pt x="14" y="115"/>
                </a:cubicBezTo>
                <a:cubicBezTo>
                  <a:pt x="23" y="123"/>
                  <a:pt x="34" y="129"/>
                  <a:pt x="48" y="129"/>
                </a:cubicBezTo>
                <a:cubicBezTo>
                  <a:pt x="57" y="129"/>
                  <a:pt x="57" y="129"/>
                  <a:pt x="57" y="129"/>
                </a:cubicBezTo>
                <a:close/>
                <a:moveTo>
                  <a:pt x="115" y="71"/>
                </a:moveTo>
                <a:cubicBezTo>
                  <a:pt x="115" y="71"/>
                  <a:pt x="115" y="71"/>
                  <a:pt x="115" y="71"/>
                </a:cubicBezTo>
                <a:cubicBezTo>
                  <a:pt x="108" y="71"/>
                  <a:pt x="108" y="71"/>
                  <a:pt x="108" y="71"/>
                </a:cubicBezTo>
                <a:cubicBezTo>
                  <a:pt x="108" y="71"/>
                  <a:pt x="108" y="71"/>
                  <a:pt x="108" y="71"/>
                </a:cubicBezTo>
                <a:cubicBezTo>
                  <a:pt x="108" y="71"/>
                  <a:pt x="108" y="71"/>
                  <a:pt x="108" y="71"/>
                </a:cubicBezTo>
                <a:cubicBezTo>
                  <a:pt x="68" y="71"/>
                  <a:pt x="68" y="71"/>
                  <a:pt x="68" y="71"/>
                </a:cubicBezTo>
                <a:cubicBezTo>
                  <a:pt x="67" y="71"/>
                  <a:pt x="67" y="71"/>
                  <a:pt x="66" y="72"/>
                </a:cubicBezTo>
                <a:cubicBezTo>
                  <a:pt x="66" y="72"/>
                  <a:pt x="65" y="73"/>
                  <a:pt x="65" y="74"/>
                </a:cubicBezTo>
                <a:cubicBezTo>
                  <a:pt x="65" y="148"/>
                  <a:pt x="65" y="148"/>
                  <a:pt x="65" y="148"/>
                </a:cubicBezTo>
                <a:cubicBezTo>
                  <a:pt x="65" y="149"/>
                  <a:pt x="66" y="149"/>
                  <a:pt x="66" y="150"/>
                </a:cubicBezTo>
                <a:cubicBezTo>
                  <a:pt x="67" y="150"/>
                  <a:pt x="67" y="151"/>
                  <a:pt x="68" y="151"/>
                </a:cubicBezTo>
                <a:cubicBezTo>
                  <a:pt x="115" y="151"/>
                  <a:pt x="115" y="151"/>
                  <a:pt x="115" y="151"/>
                </a:cubicBezTo>
                <a:cubicBezTo>
                  <a:pt x="116" y="151"/>
                  <a:pt x="117" y="150"/>
                  <a:pt x="117" y="150"/>
                </a:cubicBezTo>
                <a:cubicBezTo>
                  <a:pt x="118" y="149"/>
                  <a:pt x="118" y="149"/>
                  <a:pt x="118" y="148"/>
                </a:cubicBezTo>
                <a:cubicBezTo>
                  <a:pt x="118" y="74"/>
                  <a:pt x="118" y="74"/>
                  <a:pt x="118" y="74"/>
                </a:cubicBezTo>
                <a:cubicBezTo>
                  <a:pt x="118" y="73"/>
                  <a:pt x="118" y="72"/>
                  <a:pt x="117" y="72"/>
                </a:cubicBezTo>
                <a:cubicBezTo>
                  <a:pt x="117" y="71"/>
                  <a:pt x="116" y="71"/>
                  <a:pt x="115" y="71"/>
                </a:cubicBezTo>
                <a:close/>
                <a:moveTo>
                  <a:pt x="75" y="112"/>
                </a:moveTo>
                <a:cubicBezTo>
                  <a:pt x="75" y="112"/>
                  <a:pt x="75" y="112"/>
                  <a:pt x="75" y="112"/>
                </a:cubicBezTo>
                <a:cubicBezTo>
                  <a:pt x="77" y="112"/>
                  <a:pt x="79" y="113"/>
                  <a:pt x="79" y="116"/>
                </a:cubicBezTo>
                <a:cubicBezTo>
                  <a:pt x="79" y="118"/>
                  <a:pt x="77" y="120"/>
                  <a:pt x="75" y="120"/>
                </a:cubicBezTo>
                <a:cubicBezTo>
                  <a:pt x="72" y="120"/>
                  <a:pt x="71" y="118"/>
                  <a:pt x="71" y="116"/>
                </a:cubicBezTo>
                <a:cubicBezTo>
                  <a:pt x="71" y="113"/>
                  <a:pt x="72" y="112"/>
                  <a:pt x="75" y="112"/>
                </a:cubicBezTo>
                <a:close/>
                <a:moveTo>
                  <a:pt x="92" y="112"/>
                </a:moveTo>
                <a:cubicBezTo>
                  <a:pt x="92" y="112"/>
                  <a:pt x="92" y="112"/>
                  <a:pt x="92" y="112"/>
                </a:cubicBezTo>
                <a:cubicBezTo>
                  <a:pt x="94" y="112"/>
                  <a:pt x="96" y="113"/>
                  <a:pt x="96" y="116"/>
                </a:cubicBezTo>
                <a:cubicBezTo>
                  <a:pt x="96" y="118"/>
                  <a:pt x="94" y="120"/>
                  <a:pt x="92" y="120"/>
                </a:cubicBezTo>
                <a:cubicBezTo>
                  <a:pt x="89" y="120"/>
                  <a:pt x="87" y="118"/>
                  <a:pt x="87" y="116"/>
                </a:cubicBezTo>
                <a:cubicBezTo>
                  <a:pt x="87" y="113"/>
                  <a:pt x="89" y="112"/>
                  <a:pt x="92" y="112"/>
                </a:cubicBezTo>
                <a:close/>
                <a:moveTo>
                  <a:pt x="109" y="112"/>
                </a:moveTo>
                <a:cubicBezTo>
                  <a:pt x="109" y="112"/>
                  <a:pt x="109" y="112"/>
                  <a:pt x="109" y="112"/>
                </a:cubicBezTo>
                <a:cubicBezTo>
                  <a:pt x="111" y="112"/>
                  <a:pt x="113" y="113"/>
                  <a:pt x="113" y="116"/>
                </a:cubicBezTo>
                <a:cubicBezTo>
                  <a:pt x="113" y="118"/>
                  <a:pt x="111" y="120"/>
                  <a:pt x="109" y="120"/>
                </a:cubicBezTo>
                <a:cubicBezTo>
                  <a:pt x="106" y="120"/>
                  <a:pt x="104" y="118"/>
                  <a:pt x="104" y="116"/>
                </a:cubicBezTo>
                <a:cubicBezTo>
                  <a:pt x="104" y="113"/>
                  <a:pt x="106" y="112"/>
                  <a:pt x="109" y="112"/>
                </a:cubicBezTo>
                <a:close/>
                <a:moveTo>
                  <a:pt x="75" y="140"/>
                </a:moveTo>
                <a:cubicBezTo>
                  <a:pt x="75" y="140"/>
                  <a:pt x="75" y="140"/>
                  <a:pt x="75" y="140"/>
                </a:cubicBezTo>
                <a:cubicBezTo>
                  <a:pt x="77" y="140"/>
                  <a:pt x="79" y="141"/>
                  <a:pt x="79" y="144"/>
                </a:cubicBezTo>
                <a:cubicBezTo>
                  <a:pt x="79" y="146"/>
                  <a:pt x="77" y="148"/>
                  <a:pt x="75" y="148"/>
                </a:cubicBezTo>
                <a:cubicBezTo>
                  <a:pt x="72" y="148"/>
                  <a:pt x="71" y="146"/>
                  <a:pt x="71" y="144"/>
                </a:cubicBezTo>
                <a:cubicBezTo>
                  <a:pt x="71" y="141"/>
                  <a:pt x="72" y="140"/>
                  <a:pt x="75" y="140"/>
                </a:cubicBezTo>
                <a:close/>
                <a:moveTo>
                  <a:pt x="92" y="140"/>
                </a:moveTo>
                <a:cubicBezTo>
                  <a:pt x="92" y="140"/>
                  <a:pt x="92" y="140"/>
                  <a:pt x="92" y="140"/>
                </a:cubicBezTo>
                <a:cubicBezTo>
                  <a:pt x="94" y="140"/>
                  <a:pt x="96" y="141"/>
                  <a:pt x="96" y="144"/>
                </a:cubicBezTo>
                <a:cubicBezTo>
                  <a:pt x="96" y="146"/>
                  <a:pt x="94" y="148"/>
                  <a:pt x="92" y="148"/>
                </a:cubicBezTo>
                <a:cubicBezTo>
                  <a:pt x="89" y="148"/>
                  <a:pt x="87" y="146"/>
                  <a:pt x="87" y="144"/>
                </a:cubicBezTo>
                <a:cubicBezTo>
                  <a:pt x="87" y="141"/>
                  <a:pt x="89" y="140"/>
                  <a:pt x="92" y="140"/>
                </a:cubicBezTo>
                <a:close/>
                <a:moveTo>
                  <a:pt x="109" y="140"/>
                </a:moveTo>
                <a:cubicBezTo>
                  <a:pt x="109" y="140"/>
                  <a:pt x="109" y="140"/>
                  <a:pt x="109" y="140"/>
                </a:cubicBezTo>
                <a:cubicBezTo>
                  <a:pt x="111" y="140"/>
                  <a:pt x="113" y="141"/>
                  <a:pt x="113" y="144"/>
                </a:cubicBezTo>
                <a:cubicBezTo>
                  <a:pt x="113" y="146"/>
                  <a:pt x="111" y="148"/>
                  <a:pt x="109" y="148"/>
                </a:cubicBezTo>
                <a:cubicBezTo>
                  <a:pt x="106" y="148"/>
                  <a:pt x="104" y="146"/>
                  <a:pt x="104" y="144"/>
                </a:cubicBezTo>
                <a:cubicBezTo>
                  <a:pt x="104" y="141"/>
                  <a:pt x="106" y="140"/>
                  <a:pt x="109" y="140"/>
                </a:cubicBezTo>
                <a:close/>
                <a:moveTo>
                  <a:pt x="79" y="76"/>
                </a:moveTo>
                <a:cubicBezTo>
                  <a:pt x="79" y="76"/>
                  <a:pt x="79" y="76"/>
                  <a:pt x="79" y="76"/>
                </a:cubicBezTo>
                <a:cubicBezTo>
                  <a:pt x="104" y="76"/>
                  <a:pt x="104" y="76"/>
                  <a:pt x="104" y="76"/>
                </a:cubicBezTo>
                <a:cubicBezTo>
                  <a:pt x="107" y="76"/>
                  <a:pt x="110" y="77"/>
                  <a:pt x="112" y="78"/>
                </a:cubicBezTo>
                <a:cubicBezTo>
                  <a:pt x="113" y="80"/>
                  <a:pt x="115" y="83"/>
                  <a:pt x="115" y="85"/>
                </a:cubicBezTo>
                <a:cubicBezTo>
                  <a:pt x="115" y="95"/>
                  <a:pt x="115" y="95"/>
                  <a:pt x="115" y="95"/>
                </a:cubicBezTo>
                <a:cubicBezTo>
                  <a:pt x="115" y="98"/>
                  <a:pt x="113" y="100"/>
                  <a:pt x="112" y="102"/>
                </a:cubicBezTo>
                <a:cubicBezTo>
                  <a:pt x="110" y="104"/>
                  <a:pt x="107" y="105"/>
                  <a:pt x="104" y="105"/>
                </a:cubicBezTo>
                <a:cubicBezTo>
                  <a:pt x="79" y="105"/>
                  <a:pt x="79" y="105"/>
                  <a:pt x="79" y="105"/>
                </a:cubicBezTo>
                <a:cubicBezTo>
                  <a:pt x="76" y="105"/>
                  <a:pt x="74" y="104"/>
                  <a:pt x="72" y="102"/>
                </a:cubicBezTo>
                <a:cubicBezTo>
                  <a:pt x="70" y="100"/>
                  <a:pt x="69" y="98"/>
                  <a:pt x="69" y="95"/>
                </a:cubicBezTo>
                <a:cubicBezTo>
                  <a:pt x="69" y="85"/>
                  <a:pt x="69" y="85"/>
                  <a:pt x="69" y="85"/>
                </a:cubicBezTo>
                <a:cubicBezTo>
                  <a:pt x="69" y="83"/>
                  <a:pt x="70" y="80"/>
                  <a:pt x="72" y="78"/>
                </a:cubicBezTo>
                <a:cubicBezTo>
                  <a:pt x="72" y="78"/>
                  <a:pt x="72" y="78"/>
                  <a:pt x="72" y="78"/>
                </a:cubicBezTo>
                <a:cubicBezTo>
                  <a:pt x="74" y="77"/>
                  <a:pt x="77" y="76"/>
                  <a:pt x="79" y="76"/>
                </a:cubicBezTo>
                <a:close/>
                <a:moveTo>
                  <a:pt x="104" y="84"/>
                </a:moveTo>
                <a:cubicBezTo>
                  <a:pt x="104" y="84"/>
                  <a:pt x="104" y="84"/>
                  <a:pt x="104" y="84"/>
                </a:cubicBezTo>
                <a:cubicBezTo>
                  <a:pt x="105" y="84"/>
                  <a:pt x="105" y="84"/>
                  <a:pt x="106" y="84"/>
                </a:cubicBezTo>
                <a:cubicBezTo>
                  <a:pt x="106" y="85"/>
                  <a:pt x="106" y="85"/>
                  <a:pt x="106" y="85"/>
                </a:cubicBezTo>
                <a:cubicBezTo>
                  <a:pt x="106" y="95"/>
                  <a:pt x="106" y="95"/>
                  <a:pt x="106" y="95"/>
                </a:cubicBezTo>
                <a:cubicBezTo>
                  <a:pt x="106" y="95"/>
                  <a:pt x="106" y="96"/>
                  <a:pt x="106" y="96"/>
                </a:cubicBezTo>
                <a:cubicBezTo>
                  <a:pt x="105" y="96"/>
                  <a:pt x="105" y="96"/>
                  <a:pt x="104" y="96"/>
                </a:cubicBezTo>
                <a:cubicBezTo>
                  <a:pt x="79" y="96"/>
                  <a:pt x="79" y="96"/>
                  <a:pt x="79" y="96"/>
                </a:cubicBezTo>
                <a:cubicBezTo>
                  <a:pt x="79" y="96"/>
                  <a:pt x="78" y="96"/>
                  <a:pt x="78" y="96"/>
                </a:cubicBezTo>
                <a:cubicBezTo>
                  <a:pt x="78" y="96"/>
                  <a:pt x="78" y="96"/>
                  <a:pt x="78" y="96"/>
                </a:cubicBezTo>
                <a:cubicBezTo>
                  <a:pt x="77" y="96"/>
                  <a:pt x="77" y="95"/>
                  <a:pt x="77" y="95"/>
                </a:cubicBezTo>
                <a:cubicBezTo>
                  <a:pt x="77" y="85"/>
                  <a:pt x="77" y="85"/>
                  <a:pt x="77" y="85"/>
                </a:cubicBezTo>
                <a:cubicBezTo>
                  <a:pt x="77" y="85"/>
                  <a:pt x="77" y="85"/>
                  <a:pt x="78" y="84"/>
                </a:cubicBezTo>
                <a:cubicBezTo>
                  <a:pt x="78" y="84"/>
                  <a:pt x="78" y="84"/>
                  <a:pt x="78" y="84"/>
                </a:cubicBezTo>
                <a:cubicBezTo>
                  <a:pt x="78" y="84"/>
                  <a:pt x="79" y="84"/>
                  <a:pt x="79" y="84"/>
                </a:cubicBezTo>
                <a:cubicBezTo>
                  <a:pt x="104" y="84"/>
                  <a:pt x="104" y="84"/>
                  <a:pt x="104" y="84"/>
                </a:cubicBezTo>
                <a:close/>
                <a:moveTo>
                  <a:pt x="92" y="126"/>
                </a:moveTo>
                <a:cubicBezTo>
                  <a:pt x="92" y="126"/>
                  <a:pt x="92" y="126"/>
                  <a:pt x="92" y="126"/>
                </a:cubicBezTo>
                <a:cubicBezTo>
                  <a:pt x="94" y="126"/>
                  <a:pt x="96" y="127"/>
                  <a:pt x="96" y="130"/>
                </a:cubicBezTo>
                <a:cubicBezTo>
                  <a:pt x="96" y="132"/>
                  <a:pt x="94" y="134"/>
                  <a:pt x="92" y="134"/>
                </a:cubicBezTo>
                <a:cubicBezTo>
                  <a:pt x="89" y="134"/>
                  <a:pt x="87" y="132"/>
                  <a:pt x="87" y="130"/>
                </a:cubicBezTo>
                <a:cubicBezTo>
                  <a:pt x="87" y="127"/>
                  <a:pt x="89" y="126"/>
                  <a:pt x="92" y="126"/>
                </a:cubicBezTo>
                <a:close/>
                <a:moveTo>
                  <a:pt x="109" y="126"/>
                </a:moveTo>
                <a:cubicBezTo>
                  <a:pt x="109" y="126"/>
                  <a:pt x="109" y="126"/>
                  <a:pt x="109" y="126"/>
                </a:cubicBezTo>
                <a:cubicBezTo>
                  <a:pt x="111" y="126"/>
                  <a:pt x="113" y="127"/>
                  <a:pt x="113" y="130"/>
                </a:cubicBezTo>
                <a:cubicBezTo>
                  <a:pt x="113" y="132"/>
                  <a:pt x="111" y="134"/>
                  <a:pt x="109" y="134"/>
                </a:cubicBezTo>
                <a:cubicBezTo>
                  <a:pt x="106" y="134"/>
                  <a:pt x="104" y="132"/>
                  <a:pt x="104" y="130"/>
                </a:cubicBezTo>
                <a:cubicBezTo>
                  <a:pt x="104" y="127"/>
                  <a:pt x="106" y="126"/>
                  <a:pt x="109" y="12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6" name="Freeform 432"/>
          <p:cNvSpPr>
            <a:spLocks noEditPoints="1"/>
          </p:cNvSpPr>
          <p:nvPr/>
        </p:nvSpPr>
        <p:spPr bwMode="auto">
          <a:xfrm>
            <a:off x="4706271" y="3300233"/>
            <a:ext cx="182312" cy="153663"/>
          </a:xfrm>
          <a:custGeom>
            <a:avLst/>
            <a:gdLst>
              <a:gd name="T0" fmla="*/ 175 w 183"/>
              <a:gd name="T1" fmla="*/ 69 h 154"/>
              <a:gd name="T2" fmla="*/ 159 w 183"/>
              <a:gd name="T3" fmla="*/ 57 h 154"/>
              <a:gd name="T4" fmla="*/ 140 w 183"/>
              <a:gd name="T5" fmla="*/ 19 h 154"/>
              <a:gd name="T6" fmla="*/ 96 w 183"/>
              <a:gd name="T7" fmla="*/ 0 h 154"/>
              <a:gd name="T8" fmla="*/ 62 w 183"/>
              <a:gd name="T9" fmla="*/ 11 h 154"/>
              <a:gd name="T10" fmla="*/ 40 w 183"/>
              <a:gd name="T11" fmla="*/ 34 h 154"/>
              <a:gd name="T12" fmla="*/ 13 w 183"/>
              <a:gd name="T13" fmla="*/ 49 h 154"/>
              <a:gd name="T14" fmla="*/ 0 w 183"/>
              <a:gd name="T15" fmla="*/ 81 h 154"/>
              <a:gd name="T16" fmla="*/ 48 w 183"/>
              <a:gd name="T17" fmla="*/ 129 h 154"/>
              <a:gd name="T18" fmla="*/ 52 w 183"/>
              <a:gd name="T19" fmla="*/ 129 h 154"/>
              <a:gd name="T20" fmla="*/ 41 w 183"/>
              <a:gd name="T21" fmla="*/ 148 h 154"/>
              <a:gd name="T22" fmla="*/ 41 w 183"/>
              <a:gd name="T23" fmla="*/ 148 h 154"/>
              <a:gd name="T24" fmla="*/ 41 w 183"/>
              <a:gd name="T25" fmla="*/ 148 h 154"/>
              <a:gd name="T26" fmla="*/ 44 w 183"/>
              <a:gd name="T27" fmla="*/ 154 h 154"/>
              <a:gd name="T28" fmla="*/ 139 w 183"/>
              <a:gd name="T29" fmla="*/ 154 h 154"/>
              <a:gd name="T30" fmla="*/ 144 w 183"/>
              <a:gd name="T31" fmla="*/ 150 h 154"/>
              <a:gd name="T32" fmla="*/ 143 w 183"/>
              <a:gd name="T33" fmla="*/ 148 h 154"/>
              <a:gd name="T34" fmla="*/ 131 w 183"/>
              <a:gd name="T35" fmla="*/ 129 h 154"/>
              <a:gd name="T36" fmla="*/ 147 w 183"/>
              <a:gd name="T37" fmla="*/ 129 h 154"/>
              <a:gd name="T38" fmla="*/ 183 w 183"/>
              <a:gd name="T39" fmla="*/ 92 h 154"/>
              <a:gd name="T40" fmla="*/ 175 w 183"/>
              <a:gd name="T41" fmla="*/ 69 h 154"/>
              <a:gd name="T42" fmla="*/ 66 w 183"/>
              <a:gd name="T43" fmla="*/ 146 h 154"/>
              <a:gd name="T44" fmla="*/ 66 w 183"/>
              <a:gd name="T45" fmla="*/ 146 h 154"/>
              <a:gd name="T46" fmla="*/ 92 w 183"/>
              <a:gd name="T47" fmla="*/ 135 h 154"/>
              <a:gd name="T48" fmla="*/ 118 w 183"/>
              <a:gd name="T49" fmla="*/ 146 h 154"/>
              <a:gd name="T50" fmla="*/ 66 w 183"/>
              <a:gd name="T51" fmla="*/ 146 h 154"/>
              <a:gd name="T52" fmla="*/ 54 w 183"/>
              <a:gd name="T53" fmla="*/ 142 h 154"/>
              <a:gd name="T54" fmla="*/ 54 w 183"/>
              <a:gd name="T55" fmla="*/ 142 h 154"/>
              <a:gd name="T56" fmla="*/ 87 w 183"/>
              <a:gd name="T57" fmla="*/ 87 h 154"/>
              <a:gd name="T58" fmla="*/ 87 w 183"/>
              <a:gd name="T59" fmla="*/ 128 h 154"/>
              <a:gd name="T60" fmla="*/ 54 w 183"/>
              <a:gd name="T61" fmla="*/ 142 h 154"/>
              <a:gd name="T62" fmla="*/ 96 w 183"/>
              <a:gd name="T63" fmla="*/ 128 h 154"/>
              <a:gd name="T64" fmla="*/ 96 w 183"/>
              <a:gd name="T65" fmla="*/ 128 h 154"/>
              <a:gd name="T66" fmla="*/ 96 w 183"/>
              <a:gd name="T67" fmla="*/ 87 h 154"/>
              <a:gd name="T68" fmla="*/ 129 w 183"/>
              <a:gd name="T69" fmla="*/ 142 h 154"/>
              <a:gd name="T70" fmla="*/ 96 w 183"/>
              <a:gd name="T71" fmla="*/ 128 h 154"/>
              <a:gd name="T72" fmla="*/ 147 w 183"/>
              <a:gd name="T73" fmla="*/ 115 h 154"/>
              <a:gd name="T74" fmla="*/ 147 w 183"/>
              <a:gd name="T75" fmla="*/ 115 h 154"/>
              <a:gd name="T76" fmla="*/ 123 w 183"/>
              <a:gd name="T77" fmla="*/ 115 h 154"/>
              <a:gd name="T78" fmla="*/ 95 w 183"/>
              <a:gd name="T79" fmla="*/ 69 h 154"/>
              <a:gd name="T80" fmla="*/ 95 w 183"/>
              <a:gd name="T81" fmla="*/ 69 h 154"/>
              <a:gd name="T82" fmla="*/ 95 w 183"/>
              <a:gd name="T83" fmla="*/ 69 h 154"/>
              <a:gd name="T84" fmla="*/ 88 w 183"/>
              <a:gd name="T85" fmla="*/ 69 h 154"/>
              <a:gd name="T86" fmla="*/ 88 w 183"/>
              <a:gd name="T87" fmla="*/ 69 h 154"/>
              <a:gd name="T88" fmla="*/ 61 w 183"/>
              <a:gd name="T89" fmla="*/ 115 h 154"/>
              <a:gd name="T90" fmla="*/ 48 w 183"/>
              <a:gd name="T91" fmla="*/ 115 h 154"/>
              <a:gd name="T92" fmla="*/ 14 w 183"/>
              <a:gd name="T93" fmla="*/ 81 h 154"/>
              <a:gd name="T94" fmla="*/ 23 w 183"/>
              <a:gd name="T95" fmla="*/ 58 h 154"/>
              <a:gd name="T96" fmla="*/ 45 w 183"/>
              <a:gd name="T97" fmla="*/ 48 h 154"/>
              <a:gd name="T98" fmla="*/ 52 w 183"/>
              <a:gd name="T99" fmla="*/ 44 h 154"/>
              <a:gd name="T100" fmla="*/ 70 w 183"/>
              <a:gd name="T101" fmla="*/ 22 h 154"/>
              <a:gd name="T102" fmla="*/ 96 w 183"/>
              <a:gd name="T103" fmla="*/ 14 h 154"/>
              <a:gd name="T104" fmla="*/ 131 w 183"/>
              <a:gd name="T105" fmla="*/ 29 h 154"/>
              <a:gd name="T106" fmla="*/ 145 w 183"/>
              <a:gd name="T107" fmla="*/ 63 h 154"/>
              <a:gd name="T108" fmla="*/ 151 w 183"/>
              <a:gd name="T109" fmla="*/ 70 h 154"/>
              <a:gd name="T110" fmla="*/ 164 w 183"/>
              <a:gd name="T111" fmla="*/ 78 h 154"/>
              <a:gd name="T112" fmla="*/ 169 w 183"/>
              <a:gd name="T113" fmla="*/ 92 h 154"/>
              <a:gd name="T114" fmla="*/ 147 w 183"/>
              <a:gd name="T115" fmla="*/ 1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3" h="154">
                <a:moveTo>
                  <a:pt x="175" y="69"/>
                </a:moveTo>
                <a:cubicBezTo>
                  <a:pt x="171" y="64"/>
                  <a:pt x="165" y="59"/>
                  <a:pt x="159" y="57"/>
                </a:cubicBezTo>
                <a:cubicBezTo>
                  <a:pt x="157" y="42"/>
                  <a:pt x="151" y="29"/>
                  <a:pt x="140" y="19"/>
                </a:cubicBezTo>
                <a:cubicBezTo>
                  <a:pt x="129" y="7"/>
                  <a:pt x="113" y="0"/>
                  <a:pt x="96" y="0"/>
                </a:cubicBezTo>
                <a:cubicBezTo>
                  <a:pt x="84" y="0"/>
                  <a:pt x="72" y="4"/>
                  <a:pt x="62" y="11"/>
                </a:cubicBezTo>
                <a:cubicBezTo>
                  <a:pt x="53" y="17"/>
                  <a:pt x="45" y="25"/>
                  <a:pt x="40" y="34"/>
                </a:cubicBezTo>
                <a:cubicBezTo>
                  <a:pt x="30" y="36"/>
                  <a:pt x="20" y="41"/>
                  <a:pt x="13" y="49"/>
                </a:cubicBezTo>
                <a:cubicBezTo>
                  <a:pt x="5" y="57"/>
                  <a:pt x="0" y="69"/>
                  <a:pt x="0" y="81"/>
                </a:cubicBezTo>
                <a:cubicBezTo>
                  <a:pt x="0" y="107"/>
                  <a:pt x="21" y="129"/>
                  <a:pt x="48" y="129"/>
                </a:cubicBezTo>
                <a:cubicBezTo>
                  <a:pt x="52" y="129"/>
                  <a:pt x="52" y="129"/>
                  <a:pt x="52" y="129"/>
                </a:cubicBezTo>
                <a:cubicBezTo>
                  <a:pt x="41" y="148"/>
                  <a:pt x="41" y="148"/>
                  <a:pt x="41" y="148"/>
                </a:cubicBezTo>
                <a:cubicBezTo>
                  <a:pt x="41" y="148"/>
                  <a:pt x="41" y="148"/>
                  <a:pt x="41" y="148"/>
                </a:cubicBezTo>
                <a:cubicBezTo>
                  <a:pt x="41" y="148"/>
                  <a:pt x="41" y="148"/>
                  <a:pt x="41" y="148"/>
                </a:cubicBezTo>
                <a:cubicBezTo>
                  <a:pt x="39" y="151"/>
                  <a:pt x="41" y="154"/>
                  <a:pt x="44" y="154"/>
                </a:cubicBezTo>
                <a:cubicBezTo>
                  <a:pt x="139" y="154"/>
                  <a:pt x="139" y="154"/>
                  <a:pt x="139" y="154"/>
                </a:cubicBezTo>
                <a:cubicBezTo>
                  <a:pt x="142" y="154"/>
                  <a:pt x="144" y="153"/>
                  <a:pt x="144" y="150"/>
                </a:cubicBezTo>
                <a:cubicBezTo>
                  <a:pt x="144" y="149"/>
                  <a:pt x="143" y="149"/>
                  <a:pt x="143" y="148"/>
                </a:cubicBezTo>
                <a:cubicBezTo>
                  <a:pt x="131" y="129"/>
                  <a:pt x="131" y="129"/>
                  <a:pt x="131" y="129"/>
                </a:cubicBezTo>
                <a:cubicBezTo>
                  <a:pt x="147" y="129"/>
                  <a:pt x="147" y="129"/>
                  <a:pt x="147" y="129"/>
                </a:cubicBezTo>
                <a:cubicBezTo>
                  <a:pt x="167" y="129"/>
                  <a:pt x="183" y="112"/>
                  <a:pt x="183" y="92"/>
                </a:cubicBezTo>
                <a:cubicBezTo>
                  <a:pt x="183" y="83"/>
                  <a:pt x="180" y="75"/>
                  <a:pt x="175" y="69"/>
                </a:cubicBezTo>
                <a:close/>
                <a:moveTo>
                  <a:pt x="66" y="146"/>
                </a:moveTo>
                <a:cubicBezTo>
                  <a:pt x="66" y="146"/>
                  <a:pt x="66" y="146"/>
                  <a:pt x="66" y="146"/>
                </a:cubicBezTo>
                <a:cubicBezTo>
                  <a:pt x="92" y="135"/>
                  <a:pt x="92" y="135"/>
                  <a:pt x="92" y="135"/>
                </a:cubicBezTo>
                <a:cubicBezTo>
                  <a:pt x="118" y="146"/>
                  <a:pt x="118" y="146"/>
                  <a:pt x="118" y="146"/>
                </a:cubicBezTo>
                <a:cubicBezTo>
                  <a:pt x="66" y="146"/>
                  <a:pt x="66" y="146"/>
                  <a:pt x="66" y="146"/>
                </a:cubicBezTo>
                <a:close/>
                <a:moveTo>
                  <a:pt x="54" y="142"/>
                </a:moveTo>
                <a:cubicBezTo>
                  <a:pt x="54" y="142"/>
                  <a:pt x="54" y="142"/>
                  <a:pt x="54" y="142"/>
                </a:cubicBezTo>
                <a:cubicBezTo>
                  <a:pt x="87" y="87"/>
                  <a:pt x="87" y="87"/>
                  <a:pt x="87" y="87"/>
                </a:cubicBezTo>
                <a:cubicBezTo>
                  <a:pt x="87" y="128"/>
                  <a:pt x="87" y="128"/>
                  <a:pt x="87" y="128"/>
                </a:cubicBezTo>
                <a:cubicBezTo>
                  <a:pt x="54" y="142"/>
                  <a:pt x="54" y="142"/>
                  <a:pt x="54" y="142"/>
                </a:cubicBezTo>
                <a:close/>
                <a:moveTo>
                  <a:pt x="96" y="128"/>
                </a:moveTo>
                <a:cubicBezTo>
                  <a:pt x="96" y="128"/>
                  <a:pt x="96" y="128"/>
                  <a:pt x="96" y="128"/>
                </a:cubicBezTo>
                <a:cubicBezTo>
                  <a:pt x="96" y="87"/>
                  <a:pt x="96" y="87"/>
                  <a:pt x="96" y="87"/>
                </a:cubicBezTo>
                <a:cubicBezTo>
                  <a:pt x="129" y="142"/>
                  <a:pt x="129" y="142"/>
                  <a:pt x="129" y="142"/>
                </a:cubicBezTo>
                <a:cubicBezTo>
                  <a:pt x="96" y="128"/>
                  <a:pt x="96" y="128"/>
                  <a:pt x="96" y="128"/>
                </a:cubicBezTo>
                <a:close/>
                <a:moveTo>
                  <a:pt x="147" y="115"/>
                </a:moveTo>
                <a:cubicBezTo>
                  <a:pt x="147" y="115"/>
                  <a:pt x="147" y="115"/>
                  <a:pt x="147" y="115"/>
                </a:cubicBezTo>
                <a:cubicBezTo>
                  <a:pt x="123" y="115"/>
                  <a:pt x="123" y="115"/>
                  <a:pt x="123" y="115"/>
                </a:cubicBezTo>
                <a:cubicBezTo>
                  <a:pt x="95" y="69"/>
                  <a:pt x="95" y="69"/>
                  <a:pt x="95" y="69"/>
                </a:cubicBezTo>
                <a:cubicBezTo>
                  <a:pt x="95" y="69"/>
                  <a:pt x="95" y="69"/>
                  <a:pt x="95" y="69"/>
                </a:cubicBezTo>
                <a:cubicBezTo>
                  <a:pt x="95" y="69"/>
                  <a:pt x="95" y="69"/>
                  <a:pt x="95" y="69"/>
                </a:cubicBezTo>
                <a:cubicBezTo>
                  <a:pt x="94" y="67"/>
                  <a:pt x="90" y="67"/>
                  <a:pt x="88" y="69"/>
                </a:cubicBezTo>
                <a:cubicBezTo>
                  <a:pt x="88" y="69"/>
                  <a:pt x="88" y="69"/>
                  <a:pt x="88" y="69"/>
                </a:cubicBezTo>
                <a:cubicBezTo>
                  <a:pt x="61" y="115"/>
                  <a:pt x="61" y="115"/>
                  <a:pt x="61" y="115"/>
                </a:cubicBezTo>
                <a:cubicBezTo>
                  <a:pt x="48" y="115"/>
                  <a:pt x="48" y="115"/>
                  <a:pt x="48" y="115"/>
                </a:cubicBezTo>
                <a:cubicBezTo>
                  <a:pt x="29" y="115"/>
                  <a:pt x="14" y="100"/>
                  <a:pt x="14" y="81"/>
                </a:cubicBezTo>
                <a:cubicBezTo>
                  <a:pt x="14" y="72"/>
                  <a:pt x="18" y="64"/>
                  <a:pt x="23" y="58"/>
                </a:cubicBezTo>
                <a:cubicBezTo>
                  <a:pt x="29" y="52"/>
                  <a:pt x="37" y="49"/>
                  <a:pt x="45" y="48"/>
                </a:cubicBezTo>
                <a:cubicBezTo>
                  <a:pt x="48" y="48"/>
                  <a:pt x="50" y="46"/>
                  <a:pt x="52" y="44"/>
                </a:cubicBezTo>
                <a:cubicBezTo>
                  <a:pt x="55" y="35"/>
                  <a:pt x="62" y="27"/>
                  <a:pt x="70" y="22"/>
                </a:cubicBezTo>
                <a:cubicBezTo>
                  <a:pt x="77" y="17"/>
                  <a:pt x="86" y="14"/>
                  <a:pt x="96" y="14"/>
                </a:cubicBezTo>
                <a:cubicBezTo>
                  <a:pt x="110" y="14"/>
                  <a:pt x="122" y="20"/>
                  <a:pt x="131" y="29"/>
                </a:cubicBezTo>
                <a:cubicBezTo>
                  <a:pt x="139" y="37"/>
                  <a:pt x="145" y="49"/>
                  <a:pt x="145" y="63"/>
                </a:cubicBezTo>
                <a:cubicBezTo>
                  <a:pt x="145" y="66"/>
                  <a:pt x="147" y="69"/>
                  <a:pt x="151" y="70"/>
                </a:cubicBezTo>
                <a:cubicBezTo>
                  <a:pt x="156" y="71"/>
                  <a:pt x="161" y="74"/>
                  <a:pt x="164" y="78"/>
                </a:cubicBezTo>
                <a:cubicBezTo>
                  <a:pt x="167" y="81"/>
                  <a:pt x="169" y="87"/>
                  <a:pt x="169" y="92"/>
                </a:cubicBezTo>
                <a:cubicBezTo>
                  <a:pt x="169" y="104"/>
                  <a:pt x="159" y="115"/>
                  <a:pt x="147" y="115"/>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pic>
        <p:nvPicPr>
          <p:cNvPr id="12" name="图片 11" descr="51miz-E783135-584F1600"/>
          <p:cNvPicPr>
            <a:picLocks noChangeAspect="1"/>
          </p:cNvPicPr>
          <p:nvPr/>
        </p:nvPicPr>
        <p:blipFill>
          <a:blip r:embed="rId4"/>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ppt_h*1.125000"/>
                                          </p:val>
                                        </p:tav>
                                        <p:tav tm="100000">
                                          <p:val>
                                            <p:strVal val="#ppt_y"/>
                                          </p:val>
                                        </p:tav>
                                      </p:tavLst>
                                    </p:anim>
                                    <p:animEffect transition="in" filter="wipe(up)">
                                      <p:cBhvr>
                                        <p:cTn id="8" dur="500"/>
                                        <p:tgtEl>
                                          <p:spTgt spid="114"/>
                                        </p:tgtEl>
                                      </p:cBhvr>
                                    </p:animEffect>
                                  </p:childTnLst>
                                </p:cTn>
                              </p:par>
                              <p:par>
                                <p:cTn id="9" presetID="12" presetClass="entr" presetSubtype="4" fill="hold" nodeType="with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additive="base">
                                        <p:cTn id="11" dur="500"/>
                                        <p:tgtEl>
                                          <p:spTgt spid="116"/>
                                        </p:tgtEl>
                                        <p:attrNameLst>
                                          <p:attrName>ppt_y</p:attrName>
                                        </p:attrNameLst>
                                      </p:cBhvr>
                                      <p:tavLst>
                                        <p:tav tm="0">
                                          <p:val>
                                            <p:strVal val="#ppt_y+#ppt_h*1.125000"/>
                                          </p:val>
                                        </p:tav>
                                        <p:tav tm="100000">
                                          <p:val>
                                            <p:strVal val="#ppt_y"/>
                                          </p:val>
                                        </p:tav>
                                      </p:tavLst>
                                    </p:anim>
                                    <p:animEffect transition="in" filter="wipe(up)">
                                      <p:cBhvr>
                                        <p:cTn id="12" dur="500"/>
                                        <p:tgtEl>
                                          <p:spTgt spid="116"/>
                                        </p:tgtEl>
                                      </p:cBhvr>
                                    </p:animEffect>
                                  </p:childTnLst>
                                </p:cTn>
                              </p:par>
                              <p:par>
                                <p:cTn id="13" presetID="12" presetClass="entr" presetSubtype="4"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p:tgtEl>
                                          <p:spTgt spid="110"/>
                                        </p:tgtEl>
                                        <p:attrNameLst>
                                          <p:attrName>ppt_y</p:attrName>
                                        </p:attrNameLst>
                                      </p:cBhvr>
                                      <p:tavLst>
                                        <p:tav tm="0">
                                          <p:val>
                                            <p:strVal val="#ppt_y+#ppt_h*1.125000"/>
                                          </p:val>
                                        </p:tav>
                                        <p:tav tm="100000">
                                          <p:val>
                                            <p:strVal val="#ppt_y"/>
                                          </p:val>
                                        </p:tav>
                                      </p:tavLst>
                                    </p:anim>
                                    <p:animEffect transition="in" filter="wipe(up)">
                                      <p:cBhvr>
                                        <p:cTn id="16" dur="500"/>
                                        <p:tgtEl>
                                          <p:spTgt spid="110"/>
                                        </p:tgtEl>
                                      </p:cBhvr>
                                    </p:animEffect>
                                  </p:childTnLst>
                                </p:cTn>
                              </p:par>
                              <p:par>
                                <p:cTn id="17" presetID="12" presetClass="entr" presetSubtype="4"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p:tgtEl>
                                          <p:spTgt spid="112"/>
                                        </p:tgtEl>
                                        <p:attrNameLst>
                                          <p:attrName>ppt_y</p:attrName>
                                        </p:attrNameLst>
                                      </p:cBhvr>
                                      <p:tavLst>
                                        <p:tav tm="0">
                                          <p:val>
                                            <p:strVal val="#ppt_y+#ppt_h*1.125000"/>
                                          </p:val>
                                        </p:tav>
                                        <p:tav tm="100000">
                                          <p:val>
                                            <p:strVal val="#ppt_y"/>
                                          </p:val>
                                        </p:tav>
                                      </p:tavLst>
                                    </p:anim>
                                    <p:animEffect transition="in" filter="wipe(up)">
                                      <p:cBhvr>
                                        <p:cTn id="20" dur="500"/>
                                        <p:tgtEl>
                                          <p:spTgt spid="112"/>
                                        </p:tgtEl>
                                      </p:cBhvr>
                                    </p:animEffect>
                                  </p:childTnLst>
                                </p:cTn>
                              </p:par>
                              <p:par>
                                <p:cTn id="21" presetID="12" presetClass="entr" presetSubtype="4"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500"/>
                                        <p:tgtEl>
                                          <p:spTgt spid="106"/>
                                        </p:tgtEl>
                                        <p:attrNameLst>
                                          <p:attrName>ppt_y</p:attrName>
                                        </p:attrNameLst>
                                      </p:cBhvr>
                                      <p:tavLst>
                                        <p:tav tm="0">
                                          <p:val>
                                            <p:strVal val="#ppt_y+#ppt_h*1.125000"/>
                                          </p:val>
                                        </p:tav>
                                        <p:tav tm="100000">
                                          <p:val>
                                            <p:strVal val="#ppt_y"/>
                                          </p:val>
                                        </p:tav>
                                      </p:tavLst>
                                    </p:anim>
                                    <p:animEffect transition="in" filter="wipe(up)">
                                      <p:cBhvr>
                                        <p:cTn id="24" dur="500"/>
                                        <p:tgtEl>
                                          <p:spTgt spid="106"/>
                                        </p:tgtEl>
                                      </p:cBhvr>
                                    </p:animEffect>
                                  </p:childTnLst>
                                </p:cTn>
                              </p:par>
                              <p:par>
                                <p:cTn id="25" presetID="12" presetClass="entr" presetSubtype="4"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500"/>
                                        <p:tgtEl>
                                          <p:spTgt spid="108"/>
                                        </p:tgtEl>
                                        <p:attrNameLst>
                                          <p:attrName>ppt_y</p:attrName>
                                        </p:attrNameLst>
                                      </p:cBhvr>
                                      <p:tavLst>
                                        <p:tav tm="0">
                                          <p:val>
                                            <p:strVal val="#ppt_y+#ppt_h*1.125000"/>
                                          </p:val>
                                        </p:tav>
                                        <p:tav tm="100000">
                                          <p:val>
                                            <p:strVal val="#ppt_y"/>
                                          </p:val>
                                        </p:tav>
                                      </p:tavLst>
                                    </p:anim>
                                    <p:animEffect transition="in" filter="wipe(up)">
                                      <p:cBhvr>
                                        <p:cTn id="28" dur="500"/>
                                        <p:tgtEl>
                                          <p:spTgt spid="108"/>
                                        </p:tgtEl>
                                      </p:cBhvr>
                                    </p:animEffect>
                                  </p:childTnLst>
                                </p:cTn>
                              </p:par>
                              <p:par>
                                <p:cTn id="29" presetID="12" presetClass="entr" presetSubtype="4"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p:tgtEl>
                                          <p:spTgt spid="102"/>
                                        </p:tgtEl>
                                        <p:attrNameLst>
                                          <p:attrName>ppt_y</p:attrName>
                                        </p:attrNameLst>
                                      </p:cBhvr>
                                      <p:tavLst>
                                        <p:tav tm="0">
                                          <p:val>
                                            <p:strVal val="#ppt_y+#ppt_h*1.125000"/>
                                          </p:val>
                                        </p:tav>
                                        <p:tav tm="100000">
                                          <p:val>
                                            <p:strVal val="#ppt_y"/>
                                          </p:val>
                                        </p:tav>
                                      </p:tavLst>
                                    </p:anim>
                                    <p:animEffect transition="in" filter="wipe(up)">
                                      <p:cBhvr>
                                        <p:cTn id="32" dur="500"/>
                                        <p:tgtEl>
                                          <p:spTgt spid="102"/>
                                        </p:tgtEl>
                                      </p:cBhvr>
                                    </p:animEffect>
                                  </p:childTnLst>
                                </p:cTn>
                              </p:par>
                              <p:par>
                                <p:cTn id="33" presetID="12" presetClass="entr" presetSubtype="4"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p:tgtEl>
                                          <p:spTgt spid="104"/>
                                        </p:tgtEl>
                                        <p:attrNameLst>
                                          <p:attrName>ppt_y</p:attrName>
                                        </p:attrNameLst>
                                      </p:cBhvr>
                                      <p:tavLst>
                                        <p:tav tm="0">
                                          <p:val>
                                            <p:strVal val="#ppt_y+#ppt_h*1.125000"/>
                                          </p:val>
                                        </p:tav>
                                        <p:tav tm="100000">
                                          <p:val>
                                            <p:strVal val="#ppt_y"/>
                                          </p:val>
                                        </p:tav>
                                      </p:tavLst>
                                    </p:anim>
                                    <p:animEffect transition="in" filter="wipe(up)">
                                      <p:cBhvr>
                                        <p:cTn id="36" dur="500"/>
                                        <p:tgtEl>
                                          <p:spTgt spid="104"/>
                                        </p:tgtEl>
                                      </p:cBhvr>
                                    </p:animEffect>
                                  </p:childTnLst>
                                </p:cTn>
                              </p:par>
                              <p:par>
                                <p:cTn id="37" presetID="12" presetClass="entr" presetSubtype="4"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 calcmode="lin" valueType="num">
                                      <p:cBhvr additive="base">
                                        <p:cTn id="39" dur="500"/>
                                        <p:tgtEl>
                                          <p:spTgt spid="98"/>
                                        </p:tgtEl>
                                        <p:attrNameLst>
                                          <p:attrName>ppt_y</p:attrName>
                                        </p:attrNameLst>
                                      </p:cBhvr>
                                      <p:tavLst>
                                        <p:tav tm="0">
                                          <p:val>
                                            <p:strVal val="#ppt_y+#ppt_h*1.125000"/>
                                          </p:val>
                                        </p:tav>
                                        <p:tav tm="100000">
                                          <p:val>
                                            <p:strVal val="#ppt_y"/>
                                          </p:val>
                                        </p:tav>
                                      </p:tavLst>
                                    </p:anim>
                                    <p:animEffect transition="in" filter="wipe(up)">
                                      <p:cBhvr>
                                        <p:cTn id="40" dur="500"/>
                                        <p:tgtEl>
                                          <p:spTgt spid="98"/>
                                        </p:tgtEl>
                                      </p:cBhvr>
                                    </p:animEffect>
                                  </p:childTnLst>
                                </p:cTn>
                              </p:par>
                              <p:par>
                                <p:cTn id="41" presetID="12" presetClass="entr" presetSubtype="4" fill="hold" nodeType="with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p:tgtEl>
                                          <p:spTgt spid="100"/>
                                        </p:tgtEl>
                                        <p:attrNameLst>
                                          <p:attrName>ppt_y</p:attrName>
                                        </p:attrNameLst>
                                      </p:cBhvr>
                                      <p:tavLst>
                                        <p:tav tm="0">
                                          <p:val>
                                            <p:strVal val="#ppt_y+#ppt_h*1.125000"/>
                                          </p:val>
                                        </p:tav>
                                        <p:tav tm="100000">
                                          <p:val>
                                            <p:strVal val="#ppt_y"/>
                                          </p:val>
                                        </p:tav>
                                      </p:tavLst>
                                    </p:anim>
                                    <p:animEffect transition="in" filter="wipe(up)">
                                      <p:cBhvr>
                                        <p:cTn id="44" dur="500"/>
                                        <p:tgtEl>
                                          <p:spTgt spid="100"/>
                                        </p:tgtEl>
                                      </p:cBhvr>
                                    </p:animEffect>
                                  </p:childTnLst>
                                </p:cTn>
                              </p:par>
                              <p:par>
                                <p:cTn id="45" presetID="12" presetClass="entr" presetSubtype="4"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up)">
                                      <p:cBhvr>
                                        <p:cTn id="48" dur="500"/>
                                        <p:tgtEl>
                                          <p:spTgt spid="94"/>
                                        </p:tgtEl>
                                      </p:cBhvr>
                                    </p:animEffect>
                                  </p:childTnLst>
                                </p:cTn>
                              </p:par>
                              <p:par>
                                <p:cTn id="49" presetID="12" presetClass="entr" presetSubtype="4"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p:tgtEl>
                                          <p:spTgt spid="96"/>
                                        </p:tgtEl>
                                        <p:attrNameLst>
                                          <p:attrName>ppt_y</p:attrName>
                                        </p:attrNameLst>
                                      </p:cBhvr>
                                      <p:tavLst>
                                        <p:tav tm="0">
                                          <p:val>
                                            <p:strVal val="#ppt_y+#ppt_h*1.125000"/>
                                          </p:val>
                                        </p:tav>
                                        <p:tav tm="100000">
                                          <p:val>
                                            <p:strVal val="#ppt_y"/>
                                          </p:val>
                                        </p:tav>
                                      </p:tavLst>
                                    </p:anim>
                                    <p:animEffect transition="in" filter="wipe(up)">
                                      <p:cBhvr>
                                        <p:cTn id="52" dur="500"/>
                                        <p:tgtEl>
                                          <p:spTgt spid="96"/>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p:tgtEl>
                                          <p:spTgt spid="68"/>
                                        </p:tgtEl>
                                        <p:attrNameLst>
                                          <p:attrName>ppt_y</p:attrName>
                                        </p:attrNameLst>
                                      </p:cBhvr>
                                      <p:tavLst>
                                        <p:tav tm="0">
                                          <p:val>
                                            <p:strVal val="#ppt_y+#ppt_h*1.125000"/>
                                          </p:val>
                                        </p:tav>
                                        <p:tav tm="100000">
                                          <p:val>
                                            <p:strVal val="#ppt_y"/>
                                          </p:val>
                                        </p:tav>
                                      </p:tavLst>
                                    </p:anim>
                                    <p:animEffect transition="in" filter="wipe(up)">
                                      <p:cBhvr>
                                        <p:cTn id="56" dur="500"/>
                                        <p:tgtEl>
                                          <p:spTgt spid="68"/>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p:tgtEl>
                                          <p:spTgt spid="69"/>
                                        </p:tgtEl>
                                        <p:attrNameLst>
                                          <p:attrName>ppt_y</p:attrName>
                                        </p:attrNameLst>
                                      </p:cBhvr>
                                      <p:tavLst>
                                        <p:tav tm="0">
                                          <p:val>
                                            <p:strVal val="#ppt_y+#ppt_h*1.125000"/>
                                          </p:val>
                                        </p:tav>
                                        <p:tav tm="100000">
                                          <p:val>
                                            <p:strVal val="#ppt_y"/>
                                          </p:val>
                                        </p:tav>
                                      </p:tavLst>
                                    </p:anim>
                                    <p:animEffect transition="in" filter="wipe(up)">
                                      <p:cBhvr>
                                        <p:cTn id="60" dur="500"/>
                                        <p:tgtEl>
                                          <p:spTgt spid="6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500"/>
                                        <p:tgtEl>
                                          <p:spTgt spid="70"/>
                                        </p:tgtEl>
                                        <p:attrNameLst>
                                          <p:attrName>ppt_y</p:attrName>
                                        </p:attrNameLst>
                                      </p:cBhvr>
                                      <p:tavLst>
                                        <p:tav tm="0">
                                          <p:val>
                                            <p:strVal val="#ppt_y+#ppt_h*1.125000"/>
                                          </p:val>
                                        </p:tav>
                                        <p:tav tm="100000">
                                          <p:val>
                                            <p:strVal val="#ppt_y"/>
                                          </p:val>
                                        </p:tav>
                                      </p:tavLst>
                                    </p:anim>
                                    <p:animEffect transition="in" filter="wipe(up)">
                                      <p:cBhvr>
                                        <p:cTn id="64" dur="500"/>
                                        <p:tgtEl>
                                          <p:spTgt spid="7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p:tgtEl>
                                          <p:spTgt spid="71"/>
                                        </p:tgtEl>
                                        <p:attrNameLst>
                                          <p:attrName>ppt_y</p:attrName>
                                        </p:attrNameLst>
                                      </p:cBhvr>
                                      <p:tavLst>
                                        <p:tav tm="0">
                                          <p:val>
                                            <p:strVal val="#ppt_y+#ppt_h*1.125000"/>
                                          </p:val>
                                        </p:tav>
                                        <p:tav tm="100000">
                                          <p:val>
                                            <p:strVal val="#ppt_y"/>
                                          </p:val>
                                        </p:tav>
                                      </p:tavLst>
                                    </p:anim>
                                    <p:animEffect transition="in" filter="wipe(up)">
                                      <p:cBhvr>
                                        <p:cTn id="68" dur="500"/>
                                        <p:tgtEl>
                                          <p:spTgt spid="71"/>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p:tgtEl>
                                          <p:spTgt spid="72"/>
                                        </p:tgtEl>
                                        <p:attrNameLst>
                                          <p:attrName>ppt_y</p:attrName>
                                        </p:attrNameLst>
                                      </p:cBhvr>
                                      <p:tavLst>
                                        <p:tav tm="0">
                                          <p:val>
                                            <p:strVal val="#ppt_y+#ppt_h*1.125000"/>
                                          </p:val>
                                        </p:tav>
                                        <p:tav tm="100000">
                                          <p:val>
                                            <p:strVal val="#ppt_y"/>
                                          </p:val>
                                        </p:tav>
                                      </p:tavLst>
                                    </p:anim>
                                    <p:animEffect transition="in" filter="wipe(up)">
                                      <p:cBhvr>
                                        <p:cTn id="72" dur="500"/>
                                        <p:tgtEl>
                                          <p:spTgt spid="72"/>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500"/>
                                        <p:tgtEl>
                                          <p:spTgt spid="73"/>
                                        </p:tgtEl>
                                        <p:attrNameLst>
                                          <p:attrName>ppt_y</p:attrName>
                                        </p:attrNameLst>
                                      </p:cBhvr>
                                      <p:tavLst>
                                        <p:tav tm="0">
                                          <p:val>
                                            <p:strVal val="#ppt_y+#ppt_h*1.125000"/>
                                          </p:val>
                                        </p:tav>
                                        <p:tav tm="100000">
                                          <p:val>
                                            <p:strVal val="#ppt_y"/>
                                          </p:val>
                                        </p:tav>
                                      </p:tavLst>
                                    </p:anim>
                                    <p:animEffect transition="in" filter="wipe(up)">
                                      <p:cBhvr>
                                        <p:cTn id="76" dur="500"/>
                                        <p:tgtEl>
                                          <p:spTgt spid="73"/>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500"/>
                                        <p:tgtEl>
                                          <p:spTgt spid="74"/>
                                        </p:tgtEl>
                                        <p:attrNameLst>
                                          <p:attrName>ppt_y</p:attrName>
                                        </p:attrNameLst>
                                      </p:cBhvr>
                                      <p:tavLst>
                                        <p:tav tm="0">
                                          <p:val>
                                            <p:strVal val="#ppt_y+#ppt_h*1.125000"/>
                                          </p:val>
                                        </p:tav>
                                        <p:tav tm="100000">
                                          <p:val>
                                            <p:strVal val="#ppt_y"/>
                                          </p:val>
                                        </p:tav>
                                      </p:tavLst>
                                    </p:anim>
                                    <p:animEffect transition="in" filter="wipe(up)">
                                      <p:cBhvr>
                                        <p:cTn id="80" dur="500"/>
                                        <p:tgtEl>
                                          <p:spTgt spid="7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p:tgtEl>
                                          <p:spTgt spid="75"/>
                                        </p:tgtEl>
                                        <p:attrNameLst>
                                          <p:attrName>ppt_y</p:attrName>
                                        </p:attrNameLst>
                                      </p:cBhvr>
                                      <p:tavLst>
                                        <p:tav tm="0">
                                          <p:val>
                                            <p:strVal val="#ppt_y+#ppt_h*1.125000"/>
                                          </p:val>
                                        </p:tav>
                                        <p:tav tm="100000">
                                          <p:val>
                                            <p:strVal val="#ppt_y"/>
                                          </p:val>
                                        </p:tav>
                                      </p:tavLst>
                                    </p:anim>
                                    <p:animEffect transition="in" filter="wipe(up)">
                                      <p:cBhvr>
                                        <p:cTn id="84" dur="500"/>
                                        <p:tgtEl>
                                          <p:spTgt spid="75"/>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additive="base">
                                        <p:cTn id="87" dur="500"/>
                                        <p:tgtEl>
                                          <p:spTgt spid="76"/>
                                        </p:tgtEl>
                                        <p:attrNameLst>
                                          <p:attrName>ppt_y</p:attrName>
                                        </p:attrNameLst>
                                      </p:cBhvr>
                                      <p:tavLst>
                                        <p:tav tm="0">
                                          <p:val>
                                            <p:strVal val="#ppt_y+#ppt_h*1.125000"/>
                                          </p:val>
                                        </p:tav>
                                        <p:tav tm="100000">
                                          <p:val>
                                            <p:strVal val="#ppt_y"/>
                                          </p:val>
                                        </p:tav>
                                      </p:tavLst>
                                    </p:anim>
                                    <p:animEffect transition="in" filter="wipe(up)">
                                      <p:cBhvr>
                                        <p:cTn id="88" dur="500"/>
                                        <p:tgtEl>
                                          <p:spTgt spid="7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p:tgtEl>
                                          <p:spTgt spid="77"/>
                                        </p:tgtEl>
                                        <p:attrNameLst>
                                          <p:attrName>ppt_y</p:attrName>
                                        </p:attrNameLst>
                                      </p:cBhvr>
                                      <p:tavLst>
                                        <p:tav tm="0">
                                          <p:val>
                                            <p:strVal val="#ppt_y+#ppt_h*1.125000"/>
                                          </p:val>
                                        </p:tav>
                                        <p:tav tm="100000">
                                          <p:val>
                                            <p:strVal val="#ppt_y"/>
                                          </p:val>
                                        </p:tav>
                                      </p:tavLst>
                                    </p:anim>
                                    <p:animEffect transition="in" filter="wipe(up)">
                                      <p:cBhvr>
                                        <p:cTn id="92" dur="500"/>
                                        <p:tgtEl>
                                          <p:spTgt spid="77"/>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p:tgtEl>
                                          <p:spTgt spid="78"/>
                                        </p:tgtEl>
                                        <p:attrNameLst>
                                          <p:attrName>ppt_y</p:attrName>
                                        </p:attrNameLst>
                                      </p:cBhvr>
                                      <p:tavLst>
                                        <p:tav tm="0">
                                          <p:val>
                                            <p:strVal val="#ppt_y+#ppt_h*1.125000"/>
                                          </p:val>
                                        </p:tav>
                                        <p:tav tm="100000">
                                          <p:val>
                                            <p:strVal val="#ppt_y"/>
                                          </p:val>
                                        </p:tav>
                                      </p:tavLst>
                                    </p:anim>
                                    <p:animEffect transition="in" filter="wipe(up)">
                                      <p:cBhvr>
                                        <p:cTn id="96" dur="500"/>
                                        <p:tgtEl>
                                          <p:spTgt spid="78"/>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p:tgtEl>
                                          <p:spTgt spid="79"/>
                                        </p:tgtEl>
                                        <p:attrNameLst>
                                          <p:attrName>ppt_y</p:attrName>
                                        </p:attrNameLst>
                                      </p:cBhvr>
                                      <p:tavLst>
                                        <p:tav tm="0">
                                          <p:val>
                                            <p:strVal val="#ppt_y+#ppt_h*1.125000"/>
                                          </p:val>
                                        </p:tav>
                                        <p:tav tm="100000">
                                          <p:val>
                                            <p:strVal val="#ppt_y"/>
                                          </p:val>
                                        </p:tav>
                                      </p:tavLst>
                                    </p:anim>
                                    <p:animEffect transition="in" filter="wipe(up)">
                                      <p:cBhvr>
                                        <p:cTn id="100" dur="500"/>
                                        <p:tgtEl>
                                          <p:spTgt spid="79"/>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500"/>
                                        <p:tgtEl>
                                          <p:spTgt spid="80"/>
                                        </p:tgtEl>
                                        <p:attrNameLst>
                                          <p:attrName>ppt_y</p:attrName>
                                        </p:attrNameLst>
                                      </p:cBhvr>
                                      <p:tavLst>
                                        <p:tav tm="0">
                                          <p:val>
                                            <p:strVal val="#ppt_y+#ppt_h*1.125000"/>
                                          </p:val>
                                        </p:tav>
                                        <p:tav tm="100000">
                                          <p:val>
                                            <p:strVal val="#ppt_y"/>
                                          </p:val>
                                        </p:tav>
                                      </p:tavLst>
                                    </p:anim>
                                    <p:animEffect transition="in" filter="wipe(up)">
                                      <p:cBhvr>
                                        <p:cTn id="104" dur="500"/>
                                        <p:tgtEl>
                                          <p:spTgt spid="80"/>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additive="base">
                                        <p:cTn id="107" dur="500"/>
                                        <p:tgtEl>
                                          <p:spTgt spid="81"/>
                                        </p:tgtEl>
                                        <p:attrNameLst>
                                          <p:attrName>ppt_y</p:attrName>
                                        </p:attrNameLst>
                                      </p:cBhvr>
                                      <p:tavLst>
                                        <p:tav tm="0">
                                          <p:val>
                                            <p:strVal val="#ppt_y+#ppt_h*1.125000"/>
                                          </p:val>
                                        </p:tav>
                                        <p:tav tm="100000">
                                          <p:val>
                                            <p:strVal val="#ppt_y"/>
                                          </p:val>
                                        </p:tav>
                                      </p:tavLst>
                                    </p:anim>
                                    <p:animEffect transition="in" filter="wipe(up)">
                                      <p:cBhvr>
                                        <p:cTn id="108" dur="500"/>
                                        <p:tgtEl>
                                          <p:spTgt spid="81"/>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additive="base">
                                        <p:cTn id="111" dur="500"/>
                                        <p:tgtEl>
                                          <p:spTgt spid="10"/>
                                        </p:tgtEl>
                                        <p:attrNameLst>
                                          <p:attrName>ppt_y</p:attrName>
                                        </p:attrNameLst>
                                      </p:cBhvr>
                                      <p:tavLst>
                                        <p:tav tm="0">
                                          <p:val>
                                            <p:strVal val="#ppt_y+#ppt_h*1.125000"/>
                                          </p:val>
                                        </p:tav>
                                        <p:tav tm="100000">
                                          <p:val>
                                            <p:strVal val="#ppt_y"/>
                                          </p:val>
                                        </p:tav>
                                      </p:tavLst>
                                    </p:anim>
                                    <p:animEffect transition="in" filter="wipe(up)">
                                      <p:cBhvr>
                                        <p:cTn id="112" dur="500"/>
                                        <p:tgtEl>
                                          <p:spTgt spid="10"/>
                                        </p:tgtEl>
                                      </p:cBhvr>
                                    </p:animEffect>
                                  </p:childTnLst>
                                </p:cTn>
                              </p:par>
                              <p:par>
                                <p:cTn id="113" presetID="12" presetClass="entr" presetSubtype="4"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 calcmode="lin" valueType="num">
                                      <p:cBhvr additive="base">
                                        <p:cTn id="115" dur="500"/>
                                        <p:tgtEl>
                                          <p:spTgt spid="84"/>
                                        </p:tgtEl>
                                        <p:attrNameLst>
                                          <p:attrName>ppt_y</p:attrName>
                                        </p:attrNameLst>
                                      </p:cBhvr>
                                      <p:tavLst>
                                        <p:tav tm="0">
                                          <p:val>
                                            <p:strVal val="#ppt_y+#ppt_h*1.125000"/>
                                          </p:val>
                                        </p:tav>
                                        <p:tav tm="100000">
                                          <p:val>
                                            <p:strVal val="#ppt_y"/>
                                          </p:val>
                                        </p:tav>
                                      </p:tavLst>
                                    </p:anim>
                                    <p:animEffect transition="in" filter="wipe(up)">
                                      <p:cBhvr>
                                        <p:cTn id="116" dur="500"/>
                                        <p:tgtEl>
                                          <p:spTgt spid="84"/>
                                        </p:tgtEl>
                                      </p:cBhvr>
                                    </p:animEffect>
                                  </p:childTnLst>
                                </p:cTn>
                              </p:par>
                              <p:par>
                                <p:cTn id="117" presetID="12" presetClass="entr" presetSubtype="4"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additive="base">
                                        <p:cTn id="119" dur="500"/>
                                        <p:tgtEl>
                                          <p:spTgt spid="86"/>
                                        </p:tgtEl>
                                        <p:attrNameLst>
                                          <p:attrName>ppt_y</p:attrName>
                                        </p:attrNameLst>
                                      </p:cBhvr>
                                      <p:tavLst>
                                        <p:tav tm="0">
                                          <p:val>
                                            <p:strVal val="#ppt_y+#ppt_h*1.125000"/>
                                          </p:val>
                                        </p:tav>
                                        <p:tav tm="100000">
                                          <p:val>
                                            <p:strVal val="#ppt_y"/>
                                          </p:val>
                                        </p:tav>
                                      </p:tavLst>
                                    </p:anim>
                                    <p:animEffect transition="in" filter="wipe(up)">
                                      <p:cBhvr>
                                        <p:cTn id="120" dur="500"/>
                                        <p:tgtEl>
                                          <p:spTgt spid="86"/>
                                        </p:tgtEl>
                                      </p:cBhvr>
                                    </p:animEffect>
                                  </p:childTnLst>
                                </p:cTn>
                              </p:par>
                              <p:par>
                                <p:cTn id="121" presetID="12" presetClass="entr" presetSubtype="4" fill="hold" grpId="0"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additive="base">
                                        <p:cTn id="123" dur="500"/>
                                        <p:tgtEl>
                                          <p:spTgt spid="88"/>
                                        </p:tgtEl>
                                        <p:attrNameLst>
                                          <p:attrName>ppt_y</p:attrName>
                                        </p:attrNameLst>
                                      </p:cBhvr>
                                      <p:tavLst>
                                        <p:tav tm="0">
                                          <p:val>
                                            <p:strVal val="#ppt_y+#ppt_h*1.125000"/>
                                          </p:val>
                                        </p:tav>
                                        <p:tav tm="100000">
                                          <p:val>
                                            <p:strVal val="#ppt_y"/>
                                          </p:val>
                                        </p:tav>
                                      </p:tavLst>
                                    </p:anim>
                                    <p:animEffect transition="in" filter="wipe(up)">
                                      <p:cBhvr>
                                        <p:cTn id="124" dur="500"/>
                                        <p:tgtEl>
                                          <p:spTgt spid="88"/>
                                        </p:tgtEl>
                                      </p:cBhvr>
                                    </p:animEffect>
                                  </p:childTnLst>
                                </p:cTn>
                              </p:par>
                              <p:par>
                                <p:cTn id="125" presetID="12" presetClass="entr" presetSubtype="4"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 calcmode="lin" valueType="num">
                                      <p:cBhvr additive="base">
                                        <p:cTn id="127" dur="500"/>
                                        <p:tgtEl>
                                          <p:spTgt spid="90"/>
                                        </p:tgtEl>
                                        <p:attrNameLst>
                                          <p:attrName>ppt_y</p:attrName>
                                        </p:attrNameLst>
                                      </p:cBhvr>
                                      <p:tavLst>
                                        <p:tav tm="0">
                                          <p:val>
                                            <p:strVal val="#ppt_y+#ppt_h*1.125000"/>
                                          </p:val>
                                        </p:tav>
                                        <p:tav tm="100000">
                                          <p:val>
                                            <p:strVal val="#ppt_y"/>
                                          </p:val>
                                        </p:tav>
                                      </p:tavLst>
                                    </p:anim>
                                    <p:animEffect transition="in" filter="wipe(up)">
                                      <p:cBhvr>
                                        <p:cTn id="128" dur="500"/>
                                        <p:tgtEl>
                                          <p:spTgt spid="90"/>
                                        </p:tgtEl>
                                      </p:cBhvr>
                                    </p:animEffect>
                                  </p:childTnLst>
                                </p:cTn>
                              </p:par>
                              <p:par>
                                <p:cTn id="129" presetID="12" presetClass="entr" presetSubtype="4" fill="hold" grpId="0" nodeType="withEffect">
                                  <p:stCondLst>
                                    <p:cond delay="0"/>
                                  </p:stCondLst>
                                  <p:childTnLst>
                                    <p:set>
                                      <p:cBhvr>
                                        <p:cTn id="130" dur="1" fill="hold">
                                          <p:stCondLst>
                                            <p:cond delay="0"/>
                                          </p:stCondLst>
                                        </p:cTn>
                                        <p:tgtEl>
                                          <p:spTgt spid="92"/>
                                        </p:tgtEl>
                                        <p:attrNameLst>
                                          <p:attrName>style.visibility</p:attrName>
                                        </p:attrNameLst>
                                      </p:cBhvr>
                                      <p:to>
                                        <p:strVal val="visible"/>
                                      </p:to>
                                    </p:set>
                                    <p:anim calcmode="lin" valueType="num">
                                      <p:cBhvr additive="base">
                                        <p:cTn id="131" dur="500"/>
                                        <p:tgtEl>
                                          <p:spTgt spid="92"/>
                                        </p:tgtEl>
                                        <p:attrNameLst>
                                          <p:attrName>ppt_y</p:attrName>
                                        </p:attrNameLst>
                                      </p:cBhvr>
                                      <p:tavLst>
                                        <p:tav tm="0">
                                          <p:val>
                                            <p:strVal val="#ppt_y+#ppt_h*1.125000"/>
                                          </p:val>
                                        </p:tav>
                                        <p:tav tm="100000">
                                          <p:val>
                                            <p:strVal val="#ppt_y"/>
                                          </p:val>
                                        </p:tav>
                                      </p:tavLst>
                                    </p:anim>
                                    <p:animEffect transition="in" filter="wipe(up)">
                                      <p:cBhvr>
                                        <p:cTn id="132" dur="500"/>
                                        <p:tgtEl>
                                          <p:spTgt spid="92"/>
                                        </p:tgtEl>
                                      </p:cBhvr>
                                    </p:animEffect>
                                  </p:childTnLst>
                                </p:cTn>
                              </p:par>
                              <p:par>
                                <p:cTn id="133" presetID="12" presetClass="entr" presetSubtype="4" fill="hold" grpId="0" nodeType="withEffect">
                                  <p:stCondLst>
                                    <p:cond delay="0"/>
                                  </p:stCondLst>
                                  <p:childTnLst>
                                    <p:set>
                                      <p:cBhvr>
                                        <p:cTn id="134" dur="1" fill="hold">
                                          <p:stCondLst>
                                            <p:cond delay="0"/>
                                          </p:stCondLst>
                                        </p:cTn>
                                        <p:tgtEl>
                                          <p:spTgt spid="118"/>
                                        </p:tgtEl>
                                        <p:attrNameLst>
                                          <p:attrName>style.visibility</p:attrName>
                                        </p:attrNameLst>
                                      </p:cBhvr>
                                      <p:to>
                                        <p:strVal val="visible"/>
                                      </p:to>
                                    </p:set>
                                    <p:anim calcmode="lin" valueType="num">
                                      <p:cBhvr additive="base">
                                        <p:cTn id="135" dur="500"/>
                                        <p:tgtEl>
                                          <p:spTgt spid="118"/>
                                        </p:tgtEl>
                                        <p:attrNameLst>
                                          <p:attrName>ppt_y</p:attrName>
                                        </p:attrNameLst>
                                      </p:cBhvr>
                                      <p:tavLst>
                                        <p:tav tm="0">
                                          <p:val>
                                            <p:strVal val="#ppt_y+#ppt_h*1.125000"/>
                                          </p:val>
                                        </p:tav>
                                        <p:tav tm="100000">
                                          <p:val>
                                            <p:strVal val="#ppt_y"/>
                                          </p:val>
                                        </p:tav>
                                      </p:tavLst>
                                    </p:anim>
                                    <p:animEffect transition="in" filter="wipe(up)">
                                      <p:cBhvr>
                                        <p:cTn id="136" dur="500"/>
                                        <p:tgtEl>
                                          <p:spTgt spid="118"/>
                                        </p:tgtEl>
                                      </p:cBhvr>
                                    </p:animEffect>
                                  </p:childTnLst>
                                </p:cTn>
                              </p:par>
                              <p:par>
                                <p:cTn id="137" presetID="12" presetClass="entr" presetSubtype="4" fill="hold" grpId="0" nodeType="withEffect">
                                  <p:stCondLst>
                                    <p:cond delay="0"/>
                                  </p:stCondLst>
                                  <p:childTnLst>
                                    <p:set>
                                      <p:cBhvr>
                                        <p:cTn id="138" dur="1" fill="hold">
                                          <p:stCondLst>
                                            <p:cond delay="0"/>
                                          </p:stCondLst>
                                        </p:cTn>
                                        <p:tgtEl>
                                          <p:spTgt spid="119"/>
                                        </p:tgtEl>
                                        <p:attrNameLst>
                                          <p:attrName>style.visibility</p:attrName>
                                        </p:attrNameLst>
                                      </p:cBhvr>
                                      <p:to>
                                        <p:strVal val="visible"/>
                                      </p:to>
                                    </p:set>
                                    <p:anim calcmode="lin" valueType="num">
                                      <p:cBhvr additive="base">
                                        <p:cTn id="139" dur="500"/>
                                        <p:tgtEl>
                                          <p:spTgt spid="119"/>
                                        </p:tgtEl>
                                        <p:attrNameLst>
                                          <p:attrName>ppt_y</p:attrName>
                                        </p:attrNameLst>
                                      </p:cBhvr>
                                      <p:tavLst>
                                        <p:tav tm="0">
                                          <p:val>
                                            <p:strVal val="#ppt_y+#ppt_h*1.125000"/>
                                          </p:val>
                                        </p:tav>
                                        <p:tav tm="100000">
                                          <p:val>
                                            <p:strVal val="#ppt_y"/>
                                          </p:val>
                                        </p:tav>
                                      </p:tavLst>
                                    </p:anim>
                                    <p:animEffect transition="in" filter="wipe(up)">
                                      <p:cBhvr>
                                        <p:cTn id="140" dur="500"/>
                                        <p:tgtEl>
                                          <p:spTgt spid="119"/>
                                        </p:tgtEl>
                                      </p:cBhvr>
                                    </p:animEffect>
                                  </p:childTnLst>
                                </p:cTn>
                              </p:par>
                              <p:par>
                                <p:cTn id="141" presetID="12" presetClass="entr" presetSubtype="4" fill="hold" grpId="0" nodeType="withEffect">
                                  <p:stCondLst>
                                    <p:cond delay="0"/>
                                  </p:stCondLst>
                                  <p:childTnLst>
                                    <p:set>
                                      <p:cBhvr>
                                        <p:cTn id="142" dur="1" fill="hold">
                                          <p:stCondLst>
                                            <p:cond delay="0"/>
                                          </p:stCondLst>
                                        </p:cTn>
                                        <p:tgtEl>
                                          <p:spTgt spid="120"/>
                                        </p:tgtEl>
                                        <p:attrNameLst>
                                          <p:attrName>style.visibility</p:attrName>
                                        </p:attrNameLst>
                                      </p:cBhvr>
                                      <p:to>
                                        <p:strVal val="visible"/>
                                      </p:to>
                                    </p:set>
                                    <p:anim calcmode="lin" valueType="num">
                                      <p:cBhvr additive="base">
                                        <p:cTn id="143" dur="500"/>
                                        <p:tgtEl>
                                          <p:spTgt spid="120"/>
                                        </p:tgtEl>
                                        <p:attrNameLst>
                                          <p:attrName>ppt_y</p:attrName>
                                        </p:attrNameLst>
                                      </p:cBhvr>
                                      <p:tavLst>
                                        <p:tav tm="0">
                                          <p:val>
                                            <p:strVal val="#ppt_y+#ppt_h*1.125000"/>
                                          </p:val>
                                        </p:tav>
                                        <p:tav tm="100000">
                                          <p:val>
                                            <p:strVal val="#ppt_y"/>
                                          </p:val>
                                        </p:tav>
                                      </p:tavLst>
                                    </p:anim>
                                    <p:animEffect transition="in" filter="wipe(up)">
                                      <p:cBhvr>
                                        <p:cTn id="144" dur="500"/>
                                        <p:tgtEl>
                                          <p:spTgt spid="120"/>
                                        </p:tgtEl>
                                      </p:cBhvr>
                                    </p:animEffect>
                                  </p:childTnLst>
                                </p:cTn>
                              </p:par>
                              <p:par>
                                <p:cTn id="145" presetID="12" presetClass="entr" presetSubtype="4"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anim calcmode="lin" valueType="num">
                                      <p:cBhvr additive="base">
                                        <p:cTn id="147" dur="500"/>
                                        <p:tgtEl>
                                          <p:spTgt spid="121"/>
                                        </p:tgtEl>
                                        <p:attrNameLst>
                                          <p:attrName>ppt_y</p:attrName>
                                        </p:attrNameLst>
                                      </p:cBhvr>
                                      <p:tavLst>
                                        <p:tav tm="0">
                                          <p:val>
                                            <p:strVal val="#ppt_y+#ppt_h*1.125000"/>
                                          </p:val>
                                        </p:tav>
                                        <p:tav tm="100000">
                                          <p:val>
                                            <p:strVal val="#ppt_y"/>
                                          </p:val>
                                        </p:tav>
                                      </p:tavLst>
                                    </p:anim>
                                    <p:animEffect transition="in" filter="wipe(up)">
                                      <p:cBhvr>
                                        <p:cTn id="148" dur="500"/>
                                        <p:tgtEl>
                                          <p:spTgt spid="121"/>
                                        </p:tgtEl>
                                      </p:cBhvr>
                                    </p:animEffect>
                                  </p:childTnLst>
                                </p:cTn>
                              </p:par>
                              <p:par>
                                <p:cTn id="149" presetID="12" presetClass="entr" presetSubtype="4"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additive="base">
                                        <p:cTn id="151" dur="500"/>
                                        <p:tgtEl>
                                          <p:spTgt spid="122"/>
                                        </p:tgtEl>
                                        <p:attrNameLst>
                                          <p:attrName>ppt_y</p:attrName>
                                        </p:attrNameLst>
                                      </p:cBhvr>
                                      <p:tavLst>
                                        <p:tav tm="0">
                                          <p:val>
                                            <p:strVal val="#ppt_y+#ppt_h*1.125000"/>
                                          </p:val>
                                        </p:tav>
                                        <p:tav tm="100000">
                                          <p:val>
                                            <p:strVal val="#ppt_y"/>
                                          </p:val>
                                        </p:tav>
                                      </p:tavLst>
                                    </p:anim>
                                    <p:animEffect transition="in" filter="wipe(up)">
                                      <p:cBhvr>
                                        <p:cTn id="152" dur="500"/>
                                        <p:tgtEl>
                                          <p:spTgt spid="122"/>
                                        </p:tgtEl>
                                      </p:cBhvr>
                                    </p:animEffect>
                                  </p:childTnLst>
                                </p:cTn>
                              </p:par>
                              <p:par>
                                <p:cTn id="153" presetID="12" presetClass="entr" presetSubtype="4" fill="hold" grpId="0" nodeType="withEffect">
                                  <p:stCondLst>
                                    <p:cond delay="0"/>
                                  </p:stCondLst>
                                  <p:childTnLst>
                                    <p:set>
                                      <p:cBhvr>
                                        <p:cTn id="154" dur="1" fill="hold">
                                          <p:stCondLst>
                                            <p:cond delay="0"/>
                                          </p:stCondLst>
                                        </p:cTn>
                                        <p:tgtEl>
                                          <p:spTgt spid="123"/>
                                        </p:tgtEl>
                                        <p:attrNameLst>
                                          <p:attrName>style.visibility</p:attrName>
                                        </p:attrNameLst>
                                      </p:cBhvr>
                                      <p:to>
                                        <p:strVal val="visible"/>
                                      </p:to>
                                    </p:set>
                                    <p:anim calcmode="lin" valueType="num">
                                      <p:cBhvr additive="base">
                                        <p:cTn id="155" dur="500"/>
                                        <p:tgtEl>
                                          <p:spTgt spid="123"/>
                                        </p:tgtEl>
                                        <p:attrNameLst>
                                          <p:attrName>ppt_y</p:attrName>
                                        </p:attrNameLst>
                                      </p:cBhvr>
                                      <p:tavLst>
                                        <p:tav tm="0">
                                          <p:val>
                                            <p:strVal val="#ppt_y+#ppt_h*1.125000"/>
                                          </p:val>
                                        </p:tav>
                                        <p:tav tm="100000">
                                          <p:val>
                                            <p:strVal val="#ppt_y"/>
                                          </p:val>
                                        </p:tav>
                                      </p:tavLst>
                                    </p:anim>
                                    <p:animEffect transition="in" filter="wipe(up)">
                                      <p:cBhvr>
                                        <p:cTn id="156" dur="500"/>
                                        <p:tgtEl>
                                          <p:spTgt spid="123"/>
                                        </p:tgtEl>
                                      </p:cBhvr>
                                    </p:animEffect>
                                  </p:childTnLst>
                                </p:cTn>
                              </p:par>
                              <p:par>
                                <p:cTn id="157" presetID="12" presetClass="entr" presetSubtype="4" fill="hold" grpId="0" nodeType="withEffect">
                                  <p:stCondLst>
                                    <p:cond delay="0"/>
                                  </p:stCondLst>
                                  <p:childTnLst>
                                    <p:set>
                                      <p:cBhvr>
                                        <p:cTn id="158" dur="1" fill="hold">
                                          <p:stCondLst>
                                            <p:cond delay="0"/>
                                          </p:stCondLst>
                                        </p:cTn>
                                        <p:tgtEl>
                                          <p:spTgt spid="124"/>
                                        </p:tgtEl>
                                        <p:attrNameLst>
                                          <p:attrName>style.visibility</p:attrName>
                                        </p:attrNameLst>
                                      </p:cBhvr>
                                      <p:to>
                                        <p:strVal val="visible"/>
                                      </p:to>
                                    </p:set>
                                    <p:anim calcmode="lin" valueType="num">
                                      <p:cBhvr additive="base">
                                        <p:cTn id="159" dur="500"/>
                                        <p:tgtEl>
                                          <p:spTgt spid="124"/>
                                        </p:tgtEl>
                                        <p:attrNameLst>
                                          <p:attrName>ppt_y</p:attrName>
                                        </p:attrNameLst>
                                      </p:cBhvr>
                                      <p:tavLst>
                                        <p:tav tm="0">
                                          <p:val>
                                            <p:strVal val="#ppt_y+#ppt_h*1.125000"/>
                                          </p:val>
                                        </p:tav>
                                        <p:tav tm="100000">
                                          <p:val>
                                            <p:strVal val="#ppt_y"/>
                                          </p:val>
                                        </p:tav>
                                      </p:tavLst>
                                    </p:anim>
                                    <p:animEffect transition="in" filter="wipe(up)">
                                      <p:cBhvr>
                                        <p:cTn id="160" dur="500"/>
                                        <p:tgtEl>
                                          <p:spTgt spid="124"/>
                                        </p:tgtEl>
                                      </p:cBhvr>
                                    </p:animEffect>
                                  </p:childTnLst>
                                </p:cTn>
                              </p:par>
                              <p:par>
                                <p:cTn id="161" presetID="12" presetClass="entr" presetSubtype="4"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anim calcmode="lin" valueType="num">
                                      <p:cBhvr additive="base">
                                        <p:cTn id="163" dur="500"/>
                                        <p:tgtEl>
                                          <p:spTgt spid="125"/>
                                        </p:tgtEl>
                                        <p:attrNameLst>
                                          <p:attrName>ppt_y</p:attrName>
                                        </p:attrNameLst>
                                      </p:cBhvr>
                                      <p:tavLst>
                                        <p:tav tm="0">
                                          <p:val>
                                            <p:strVal val="#ppt_y+#ppt_h*1.125000"/>
                                          </p:val>
                                        </p:tav>
                                        <p:tav tm="100000">
                                          <p:val>
                                            <p:strVal val="#ppt_y"/>
                                          </p:val>
                                        </p:tav>
                                      </p:tavLst>
                                    </p:anim>
                                    <p:animEffect transition="in" filter="wipe(up)">
                                      <p:cBhvr>
                                        <p:cTn id="164" dur="500"/>
                                        <p:tgtEl>
                                          <p:spTgt spid="125"/>
                                        </p:tgtEl>
                                      </p:cBhvr>
                                    </p:animEffect>
                                  </p:childTnLst>
                                </p:cTn>
                              </p:par>
                              <p:par>
                                <p:cTn id="165" presetID="12" presetClass="entr" presetSubtype="4" fill="hold" grpId="0" nodeType="withEffect">
                                  <p:stCondLst>
                                    <p:cond delay="0"/>
                                  </p:stCondLst>
                                  <p:childTnLst>
                                    <p:set>
                                      <p:cBhvr>
                                        <p:cTn id="166" dur="1" fill="hold">
                                          <p:stCondLst>
                                            <p:cond delay="0"/>
                                          </p:stCondLst>
                                        </p:cTn>
                                        <p:tgtEl>
                                          <p:spTgt spid="126"/>
                                        </p:tgtEl>
                                        <p:attrNameLst>
                                          <p:attrName>style.visibility</p:attrName>
                                        </p:attrNameLst>
                                      </p:cBhvr>
                                      <p:to>
                                        <p:strVal val="visible"/>
                                      </p:to>
                                    </p:set>
                                    <p:anim calcmode="lin" valueType="num">
                                      <p:cBhvr additive="base">
                                        <p:cTn id="167" dur="500"/>
                                        <p:tgtEl>
                                          <p:spTgt spid="126"/>
                                        </p:tgtEl>
                                        <p:attrNameLst>
                                          <p:attrName>ppt_y</p:attrName>
                                        </p:attrNameLst>
                                      </p:cBhvr>
                                      <p:tavLst>
                                        <p:tav tm="0">
                                          <p:val>
                                            <p:strVal val="#ppt_y+#ppt_h*1.125000"/>
                                          </p:val>
                                        </p:tav>
                                        <p:tav tm="100000">
                                          <p:val>
                                            <p:strVal val="#ppt_y"/>
                                          </p:val>
                                        </p:tav>
                                      </p:tavLst>
                                    </p:anim>
                                    <p:animEffect transition="in" filter="wipe(up)">
                                      <p:cBhvr>
                                        <p:cTn id="168" dur="500"/>
                                        <p:tgtEl>
                                          <p:spTgt spid="126"/>
                                        </p:tgtEl>
                                      </p:cBhvr>
                                    </p:animEffect>
                                  </p:childTnLst>
                                </p:cTn>
                              </p:par>
                              <p:par>
                                <p:cTn id="169" presetID="12" presetClass="entr" presetSubtype="4" fill="hold" grpId="0" nodeType="withEffect">
                                  <p:stCondLst>
                                    <p:cond delay="0"/>
                                  </p:stCondLst>
                                  <p:childTnLst>
                                    <p:set>
                                      <p:cBhvr>
                                        <p:cTn id="170" dur="1" fill="hold">
                                          <p:stCondLst>
                                            <p:cond delay="0"/>
                                          </p:stCondLst>
                                        </p:cTn>
                                        <p:tgtEl>
                                          <p:spTgt spid="127"/>
                                        </p:tgtEl>
                                        <p:attrNameLst>
                                          <p:attrName>style.visibility</p:attrName>
                                        </p:attrNameLst>
                                      </p:cBhvr>
                                      <p:to>
                                        <p:strVal val="visible"/>
                                      </p:to>
                                    </p:set>
                                    <p:anim calcmode="lin" valueType="num">
                                      <p:cBhvr additive="base">
                                        <p:cTn id="171" dur="500"/>
                                        <p:tgtEl>
                                          <p:spTgt spid="127"/>
                                        </p:tgtEl>
                                        <p:attrNameLst>
                                          <p:attrName>ppt_y</p:attrName>
                                        </p:attrNameLst>
                                      </p:cBhvr>
                                      <p:tavLst>
                                        <p:tav tm="0">
                                          <p:val>
                                            <p:strVal val="#ppt_y+#ppt_h*1.125000"/>
                                          </p:val>
                                        </p:tav>
                                        <p:tav tm="100000">
                                          <p:val>
                                            <p:strVal val="#ppt_y"/>
                                          </p:val>
                                        </p:tav>
                                      </p:tavLst>
                                    </p:anim>
                                    <p:animEffect transition="in" filter="wipe(up)">
                                      <p:cBhvr>
                                        <p:cTn id="172" dur="500"/>
                                        <p:tgtEl>
                                          <p:spTgt spid="127"/>
                                        </p:tgtEl>
                                      </p:cBhvr>
                                    </p:animEffect>
                                  </p:childTnLst>
                                </p:cTn>
                              </p:par>
                              <p:par>
                                <p:cTn id="173" presetID="12" presetClass="entr" presetSubtype="4" fill="hold" grpId="0" nodeType="withEffect">
                                  <p:stCondLst>
                                    <p:cond delay="0"/>
                                  </p:stCondLst>
                                  <p:childTnLst>
                                    <p:set>
                                      <p:cBhvr>
                                        <p:cTn id="174" dur="1" fill="hold">
                                          <p:stCondLst>
                                            <p:cond delay="0"/>
                                          </p:stCondLst>
                                        </p:cTn>
                                        <p:tgtEl>
                                          <p:spTgt spid="128"/>
                                        </p:tgtEl>
                                        <p:attrNameLst>
                                          <p:attrName>style.visibility</p:attrName>
                                        </p:attrNameLst>
                                      </p:cBhvr>
                                      <p:to>
                                        <p:strVal val="visible"/>
                                      </p:to>
                                    </p:set>
                                    <p:anim calcmode="lin" valueType="num">
                                      <p:cBhvr additive="base">
                                        <p:cTn id="175" dur="500"/>
                                        <p:tgtEl>
                                          <p:spTgt spid="128"/>
                                        </p:tgtEl>
                                        <p:attrNameLst>
                                          <p:attrName>ppt_y</p:attrName>
                                        </p:attrNameLst>
                                      </p:cBhvr>
                                      <p:tavLst>
                                        <p:tav tm="0">
                                          <p:val>
                                            <p:strVal val="#ppt_y+#ppt_h*1.125000"/>
                                          </p:val>
                                        </p:tav>
                                        <p:tav tm="100000">
                                          <p:val>
                                            <p:strVal val="#ppt_y"/>
                                          </p:val>
                                        </p:tav>
                                      </p:tavLst>
                                    </p:anim>
                                    <p:animEffect transition="in" filter="wipe(up)">
                                      <p:cBhvr>
                                        <p:cTn id="176" dur="500"/>
                                        <p:tgtEl>
                                          <p:spTgt spid="128"/>
                                        </p:tgtEl>
                                      </p:cBhvr>
                                    </p:animEffect>
                                  </p:childTnLst>
                                </p:cTn>
                              </p:par>
                              <p:par>
                                <p:cTn id="177" presetID="12" presetClass="entr" presetSubtype="4" fill="hold" grpId="0" nodeType="withEffect">
                                  <p:stCondLst>
                                    <p:cond delay="0"/>
                                  </p:stCondLst>
                                  <p:childTnLst>
                                    <p:set>
                                      <p:cBhvr>
                                        <p:cTn id="178" dur="1" fill="hold">
                                          <p:stCondLst>
                                            <p:cond delay="0"/>
                                          </p:stCondLst>
                                        </p:cTn>
                                        <p:tgtEl>
                                          <p:spTgt spid="129"/>
                                        </p:tgtEl>
                                        <p:attrNameLst>
                                          <p:attrName>style.visibility</p:attrName>
                                        </p:attrNameLst>
                                      </p:cBhvr>
                                      <p:to>
                                        <p:strVal val="visible"/>
                                      </p:to>
                                    </p:set>
                                    <p:anim calcmode="lin" valueType="num">
                                      <p:cBhvr additive="base">
                                        <p:cTn id="179" dur="500"/>
                                        <p:tgtEl>
                                          <p:spTgt spid="129"/>
                                        </p:tgtEl>
                                        <p:attrNameLst>
                                          <p:attrName>ppt_y</p:attrName>
                                        </p:attrNameLst>
                                      </p:cBhvr>
                                      <p:tavLst>
                                        <p:tav tm="0">
                                          <p:val>
                                            <p:strVal val="#ppt_y+#ppt_h*1.125000"/>
                                          </p:val>
                                        </p:tav>
                                        <p:tav tm="100000">
                                          <p:val>
                                            <p:strVal val="#ppt_y"/>
                                          </p:val>
                                        </p:tav>
                                      </p:tavLst>
                                    </p:anim>
                                    <p:animEffect transition="in" filter="wipe(up)">
                                      <p:cBhvr>
                                        <p:cTn id="180" dur="500"/>
                                        <p:tgtEl>
                                          <p:spTgt spid="129"/>
                                        </p:tgtEl>
                                      </p:cBhvr>
                                    </p:animEffect>
                                  </p:childTnLst>
                                </p:cTn>
                              </p:par>
                              <p:par>
                                <p:cTn id="181" presetID="12" presetClass="entr" presetSubtype="4" fill="hold" nodeType="withEffect">
                                  <p:stCondLst>
                                    <p:cond delay="0"/>
                                  </p:stCondLst>
                                  <p:childTnLst>
                                    <p:set>
                                      <p:cBhvr>
                                        <p:cTn id="182" dur="1" fill="hold">
                                          <p:stCondLst>
                                            <p:cond delay="0"/>
                                          </p:stCondLst>
                                        </p:cTn>
                                        <p:tgtEl>
                                          <p:spTgt spid="136"/>
                                        </p:tgtEl>
                                        <p:attrNameLst>
                                          <p:attrName>style.visibility</p:attrName>
                                        </p:attrNameLst>
                                      </p:cBhvr>
                                      <p:to>
                                        <p:strVal val="visible"/>
                                      </p:to>
                                    </p:set>
                                    <p:anim calcmode="lin" valueType="num">
                                      <p:cBhvr additive="base">
                                        <p:cTn id="183" dur="500"/>
                                        <p:tgtEl>
                                          <p:spTgt spid="136"/>
                                        </p:tgtEl>
                                        <p:attrNameLst>
                                          <p:attrName>ppt_y</p:attrName>
                                        </p:attrNameLst>
                                      </p:cBhvr>
                                      <p:tavLst>
                                        <p:tav tm="0">
                                          <p:val>
                                            <p:strVal val="#ppt_y+#ppt_h*1.125000"/>
                                          </p:val>
                                        </p:tav>
                                        <p:tav tm="100000">
                                          <p:val>
                                            <p:strVal val="#ppt_y"/>
                                          </p:val>
                                        </p:tav>
                                      </p:tavLst>
                                    </p:anim>
                                    <p:animEffect transition="in" filter="wipe(up)">
                                      <p:cBhvr>
                                        <p:cTn id="184" dur="500"/>
                                        <p:tgtEl>
                                          <p:spTgt spid="136"/>
                                        </p:tgtEl>
                                      </p:cBhvr>
                                    </p:animEffect>
                                  </p:childTnLst>
                                </p:cTn>
                              </p:par>
                              <p:par>
                                <p:cTn id="185" presetID="12" presetClass="entr" presetSubtype="4" fill="hold" grpId="0" nodeType="withEffect">
                                  <p:stCondLst>
                                    <p:cond delay="0"/>
                                  </p:stCondLst>
                                  <p:childTnLst>
                                    <p:set>
                                      <p:cBhvr>
                                        <p:cTn id="186" dur="1" fill="hold">
                                          <p:stCondLst>
                                            <p:cond delay="0"/>
                                          </p:stCondLst>
                                        </p:cTn>
                                        <p:tgtEl>
                                          <p:spTgt spid="141"/>
                                        </p:tgtEl>
                                        <p:attrNameLst>
                                          <p:attrName>style.visibility</p:attrName>
                                        </p:attrNameLst>
                                      </p:cBhvr>
                                      <p:to>
                                        <p:strVal val="visible"/>
                                      </p:to>
                                    </p:set>
                                    <p:anim calcmode="lin" valueType="num">
                                      <p:cBhvr additive="base">
                                        <p:cTn id="187" dur="500"/>
                                        <p:tgtEl>
                                          <p:spTgt spid="141"/>
                                        </p:tgtEl>
                                        <p:attrNameLst>
                                          <p:attrName>ppt_y</p:attrName>
                                        </p:attrNameLst>
                                      </p:cBhvr>
                                      <p:tavLst>
                                        <p:tav tm="0">
                                          <p:val>
                                            <p:strVal val="#ppt_y+#ppt_h*1.125000"/>
                                          </p:val>
                                        </p:tav>
                                        <p:tav tm="100000">
                                          <p:val>
                                            <p:strVal val="#ppt_y"/>
                                          </p:val>
                                        </p:tav>
                                      </p:tavLst>
                                    </p:anim>
                                    <p:animEffect transition="in" filter="wipe(up)">
                                      <p:cBhvr>
                                        <p:cTn id="188" dur="500"/>
                                        <p:tgtEl>
                                          <p:spTgt spid="141"/>
                                        </p:tgtEl>
                                      </p:cBhvr>
                                    </p:animEffect>
                                  </p:childTnLst>
                                </p:cTn>
                              </p:par>
                              <p:par>
                                <p:cTn id="189" presetID="12" presetClass="entr" presetSubtype="4" fill="hold" grpId="0" nodeType="withEffect">
                                  <p:stCondLst>
                                    <p:cond delay="0"/>
                                  </p:stCondLst>
                                  <p:childTnLst>
                                    <p:set>
                                      <p:cBhvr>
                                        <p:cTn id="190" dur="1" fill="hold">
                                          <p:stCondLst>
                                            <p:cond delay="0"/>
                                          </p:stCondLst>
                                        </p:cTn>
                                        <p:tgtEl>
                                          <p:spTgt spid="142"/>
                                        </p:tgtEl>
                                        <p:attrNameLst>
                                          <p:attrName>style.visibility</p:attrName>
                                        </p:attrNameLst>
                                      </p:cBhvr>
                                      <p:to>
                                        <p:strVal val="visible"/>
                                      </p:to>
                                    </p:set>
                                    <p:anim calcmode="lin" valueType="num">
                                      <p:cBhvr additive="base">
                                        <p:cTn id="191" dur="500"/>
                                        <p:tgtEl>
                                          <p:spTgt spid="142"/>
                                        </p:tgtEl>
                                        <p:attrNameLst>
                                          <p:attrName>ppt_y</p:attrName>
                                        </p:attrNameLst>
                                      </p:cBhvr>
                                      <p:tavLst>
                                        <p:tav tm="0">
                                          <p:val>
                                            <p:strVal val="#ppt_y+#ppt_h*1.125000"/>
                                          </p:val>
                                        </p:tav>
                                        <p:tav tm="100000">
                                          <p:val>
                                            <p:strVal val="#ppt_y"/>
                                          </p:val>
                                        </p:tav>
                                      </p:tavLst>
                                    </p:anim>
                                    <p:animEffect transition="in" filter="wipe(up)">
                                      <p:cBhvr>
                                        <p:cTn id="192" dur="500"/>
                                        <p:tgtEl>
                                          <p:spTgt spid="142"/>
                                        </p:tgtEl>
                                      </p:cBhvr>
                                    </p:animEffect>
                                  </p:childTnLst>
                                </p:cTn>
                              </p:par>
                              <p:par>
                                <p:cTn id="193" presetID="12" presetClass="entr" presetSubtype="4" fill="hold" grpId="0" nodeType="withEffect">
                                  <p:stCondLst>
                                    <p:cond delay="0"/>
                                  </p:stCondLst>
                                  <p:childTnLst>
                                    <p:set>
                                      <p:cBhvr>
                                        <p:cTn id="194" dur="1" fill="hold">
                                          <p:stCondLst>
                                            <p:cond delay="0"/>
                                          </p:stCondLst>
                                        </p:cTn>
                                        <p:tgtEl>
                                          <p:spTgt spid="143"/>
                                        </p:tgtEl>
                                        <p:attrNameLst>
                                          <p:attrName>style.visibility</p:attrName>
                                        </p:attrNameLst>
                                      </p:cBhvr>
                                      <p:to>
                                        <p:strVal val="visible"/>
                                      </p:to>
                                    </p:set>
                                    <p:anim calcmode="lin" valueType="num">
                                      <p:cBhvr additive="base">
                                        <p:cTn id="195" dur="500"/>
                                        <p:tgtEl>
                                          <p:spTgt spid="143"/>
                                        </p:tgtEl>
                                        <p:attrNameLst>
                                          <p:attrName>ppt_y</p:attrName>
                                        </p:attrNameLst>
                                      </p:cBhvr>
                                      <p:tavLst>
                                        <p:tav tm="0">
                                          <p:val>
                                            <p:strVal val="#ppt_y+#ppt_h*1.125000"/>
                                          </p:val>
                                        </p:tav>
                                        <p:tav tm="100000">
                                          <p:val>
                                            <p:strVal val="#ppt_y"/>
                                          </p:val>
                                        </p:tav>
                                      </p:tavLst>
                                    </p:anim>
                                    <p:animEffect transition="in" filter="wipe(up)">
                                      <p:cBhvr>
                                        <p:cTn id="196" dur="500"/>
                                        <p:tgtEl>
                                          <p:spTgt spid="143"/>
                                        </p:tgtEl>
                                      </p:cBhvr>
                                    </p:animEffect>
                                  </p:childTnLst>
                                </p:cTn>
                              </p:par>
                              <p:par>
                                <p:cTn id="197" presetID="12" presetClass="entr" presetSubtype="4" fill="hold" grpId="0" nodeType="withEffect">
                                  <p:stCondLst>
                                    <p:cond delay="0"/>
                                  </p:stCondLst>
                                  <p:childTnLst>
                                    <p:set>
                                      <p:cBhvr>
                                        <p:cTn id="198" dur="1" fill="hold">
                                          <p:stCondLst>
                                            <p:cond delay="0"/>
                                          </p:stCondLst>
                                        </p:cTn>
                                        <p:tgtEl>
                                          <p:spTgt spid="144"/>
                                        </p:tgtEl>
                                        <p:attrNameLst>
                                          <p:attrName>style.visibility</p:attrName>
                                        </p:attrNameLst>
                                      </p:cBhvr>
                                      <p:to>
                                        <p:strVal val="visible"/>
                                      </p:to>
                                    </p:set>
                                    <p:anim calcmode="lin" valueType="num">
                                      <p:cBhvr additive="base">
                                        <p:cTn id="199" dur="500"/>
                                        <p:tgtEl>
                                          <p:spTgt spid="144"/>
                                        </p:tgtEl>
                                        <p:attrNameLst>
                                          <p:attrName>ppt_y</p:attrName>
                                        </p:attrNameLst>
                                      </p:cBhvr>
                                      <p:tavLst>
                                        <p:tav tm="0">
                                          <p:val>
                                            <p:strVal val="#ppt_y+#ppt_h*1.125000"/>
                                          </p:val>
                                        </p:tav>
                                        <p:tav tm="100000">
                                          <p:val>
                                            <p:strVal val="#ppt_y"/>
                                          </p:val>
                                        </p:tav>
                                      </p:tavLst>
                                    </p:anim>
                                    <p:animEffect transition="in" filter="wipe(up)">
                                      <p:cBhvr>
                                        <p:cTn id="200" dur="500"/>
                                        <p:tgtEl>
                                          <p:spTgt spid="144"/>
                                        </p:tgtEl>
                                      </p:cBhvr>
                                    </p:animEffect>
                                  </p:childTnLst>
                                </p:cTn>
                              </p:par>
                              <p:par>
                                <p:cTn id="201" presetID="12" presetClass="entr" presetSubtype="4" fill="hold" grpId="0" nodeType="withEffect">
                                  <p:stCondLst>
                                    <p:cond delay="0"/>
                                  </p:stCondLst>
                                  <p:childTnLst>
                                    <p:set>
                                      <p:cBhvr>
                                        <p:cTn id="202" dur="1" fill="hold">
                                          <p:stCondLst>
                                            <p:cond delay="0"/>
                                          </p:stCondLst>
                                        </p:cTn>
                                        <p:tgtEl>
                                          <p:spTgt spid="145"/>
                                        </p:tgtEl>
                                        <p:attrNameLst>
                                          <p:attrName>style.visibility</p:attrName>
                                        </p:attrNameLst>
                                      </p:cBhvr>
                                      <p:to>
                                        <p:strVal val="visible"/>
                                      </p:to>
                                    </p:set>
                                    <p:anim calcmode="lin" valueType="num">
                                      <p:cBhvr additive="base">
                                        <p:cTn id="203" dur="500"/>
                                        <p:tgtEl>
                                          <p:spTgt spid="145"/>
                                        </p:tgtEl>
                                        <p:attrNameLst>
                                          <p:attrName>ppt_y</p:attrName>
                                        </p:attrNameLst>
                                      </p:cBhvr>
                                      <p:tavLst>
                                        <p:tav tm="0">
                                          <p:val>
                                            <p:strVal val="#ppt_y+#ppt_h*1.125000"/>
                                          </p:val>
                                        </p:tav>
                                        <p:tav tm="100000">
                                          <p:val>
                                            <p:strVal val="#ppt_y"/>
                                          </p:val>
                                        </p:tav>
                                      </p:tavLst>
                                    </p:anim>
                                    <p:animEffect transition="in" filter="wipe(up)">
                                      <p:cBhvr>
                                        <p:cTn id="204" dur="500"/>
                                        <p:tgtEl>
                                          <p:spTgt spid="145"/>
                                        </p:tgtEl>
                                      </p:cBhvr>
                                    </p:animEffect>
                                  </p:childTnLst>
                                </p:cTn>
                              </p:par>
                              <p:par>
                                <p:cTn id="205" presetID="12" presetClass="entr" presetSubtype="4" fill="hold" grpId="0" nodeType="withEffect">
                                  <p:stCondLst>
                                    <p:cond delay="0"/>
                                  </p:stCondLst>
                                  <p:childTnLst>
                                    <p:set>
                                      <p:cBhvr>
                                        <p:cTn id="206" dur="1" fill="hold">
                                          <p:stCondLst>
                                            <p:cond delay="0"/>
                                          </p:stCondLst>
                                        </p:cTn>
                                        <p:tgtEl>
                                          <p:spTgt spid="146"/>
                                        </p:tgtEl>
                                        <p:attrNameLst>
                                          <p:attrName>style.visibility</p:attrName>
                                        </p:attrNameLst>
                                      </p:cBhvr>
                                      <p:to>
                                        <p:strVal val="visible"/>
                                      </p:to>
                                    </p:set>
                                    <p:anim calcmode="lin" valueType="num">
                                      <p:cBhvr additive="base">
                                        <p:cTn id="207" dur="500"/>
                                        <p:tgtEl>
                                          <p:spTgt spid="146"/>
                                        </p:tgtEl>
                                        <p:attrNameLst>
                                          <p:attrName>ppt_y</p:attrName>
                                        </p:attrNameLst>
                                      </p:cBhvr>
                                      <p:tavLst>
                                        <p:tav tm="0">
                                          <p:val>
                                            <p:strVal val="#ppt_y+#ppt_h*1.125000"/>
                                          </p:val>
                                        </p:tav>
                                        <p:tav tm="100000">
                                          <p:val>
                                            <p:strVal val="#ppt_y"/>
                                          </p:val>
                                        </p:tav>
                                      </p:tavLst>
                                    </p:anim>
                                    <p:animEffect transition="in" filter="wipe(up)">
                                      <p:cBhvr>
                                        <p:cTn id="208"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68" grpId="1" animBg="1"/>
      <p:bldP spid="69" grpId="0" bldLvl="0" animBg="1"/>
      <p:bldP spid="69" grpId="1" animBg="1"/>
      <p:bldP spid="70" grpId="0" bldLvl="0" animBg="1"/>
      <p:bldP spid="70" grpId="1" animBg="1"/>
      <p:bldP spid="71" grpId="0" bldLvl="0" animBg="1"/>
      <p:bldP spid="71" grpId="1" animBg="1"/>
      <p:bldP spid="72" grpId="0" bldLvl="0" animBg="1"/>
      <p:bldP spid="72" grpId="1" animBg="1"/>
      <p:bldP spid="73" grpId="0" bldLvl="0" animBg="1"/>
      <p:bldP spid="73" grpId="1" animBg="1"/>
      <p:bldP spid="74" grpId="0" bldLvl="0" animBg="1"/>
      <p:bldP spid="74" grpId="1" animBg="1"/>
      <p:bldP spid="75" grpId="0" bldLvl="0" animBg="1"/>
      <p:bldP spid="75" grpId="1" animBg="1"/>
      <p:bldP spid="76" grpId="0" bldLvl="0" animBg="1"/>
      <p:bldP spid="76" grpId="1" animBg="1"/>
      <p:bldP spid="77" grpId="0" bldLvl="0" animBg="1"/>
      <p:bldP spid="77" grpId="1" animBg="1"/>
      <p:bldP spid="78" grpId="0" bldLvl="0" animBg="1"/>
      <p:bldP spid="78" grpId="1" animBg="1"/>
      <p:bldP spid="79" grpId="0" bldLvl="0" animBg="1"/>
      <p:bldP spid="79" grpId="1" animBg="1"/>
      <p:bldP spid="80" grpId="0" bldLvl="0" animBg="1"/>
      <p:bldP spid="80" grpId="1" animBg="1"/>
      <p:bldP spid="81" grpId="0" bldLvl="0" animBg="1"/>
      <p:bldP spid="81" grpId="1" animBg="1"/>
      <p:bldP spid="10" grpId="0" bldLvl="0" animBg="1"/>
      <p:bldP spid="10" grpId="1" animBg="1"/>
      <p:bldP spid="84" grpId="0" bldLvl="0" animBg="1"/>
      <p:bldP spid="84" grpId="1" animBg="1"/>
      <p:bldP spid="86" grpId="0" bldLvl="0" animBg="1"/>
      <p:bldP spid="86" grpId="1" animBg="1"/>
      <p:bldP spid="88" grpId="0" bldLvl="0" animBg="1"/>
      <p:bldP spid="88" grpId="1" animBg="1"/>
      <p:bldP spid="90" grpId="0" bldLvl="0" animBg="1"/>
      <p:bldP spid="90" grpId="1" animBg="1"/>
      <p:bldP spid="92" grpId="0" bldLvl="0" animBg="1"/>
      <p:bldP spid="92" grpId="1" animBg="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4" grpId="1"/>
      <p:bldP spid="125" grpId="0"/>
      <p:bldP spid="125" grpId="1"/>
      <p:bldP spid="126" grpId="0"/>
      <p:bldP spid="126" grpId="1"/>
      <p:bldP spid="127" grpId="0"/>
      <p:bldP spid="127" grpId="1"/>
      <p:bldP spid="128" grpId="0"/>
      <p:bldP spid="128" grpId="1"/>
      <p:bldP spid="129" grpId="0"/>
      <p:bldP spid="129" grpId="1"/>
      <p:bldP spid="141" grpId="0" bldLvl="0" animBg="1"/>
      <p:bldP spid="141" grpId="1" animBg="1"/>
      <p:bldP spid="142" grpId="0" bldLvl="0" animBg="1"/>
      <p:bldP spid="142" grpId="1" animBg="1"/>
      <p:bldP spid="143" grpId="0" bldLvl="0" animBg="1"/>
      <p:bldP spid="143" grpId="1" animBg="1"/>
      <p:bldP spid="144" grpId="0" bldLvl="0" animBg="1"/>
      <p:bldP spid="144" grpId="1" animBg="1"/>
      <p:bldP spid="145" grpId="0" bldLvl="0" animBg="1"/>
      <p:bldP spid="145" grpId="1" animBg="1"/>
      <p:bldP spid="146" grpId="0" bldLvl="0" animBg="1"/>
      <p:bldP spid="14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03 </a:t>
              </a:r>
              <a:r>
                <a:rPr kumimoji="1" lang="zh-CN" altLang="en-US" sz="2000" dirty="0">
                  <a:solidFill>
                    <a:schemeClr val="tx1">
                      <a:lumMod val="65000"/>
                      <a:lumOff val="35000"/>
                    </a:schemeClr>
                  </a:solidFill>
                  <a:cs typeface="+mn-ea"/>
                  <a:sym typeface="+mn-lt"/>
                </a:rPr>
                <a:t>岗位认知</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14" name="组合 13"/>
          <p:cNvGrpSpPr/>
          <p:nvPr/>
        </p:nvGrpSpPr>
        <p:grpSpPr>
          <a:xfrm>
            <a:off x="1082935" y="1439543"/>
            <a:ext cx="1623719" cy="1915311"/>
            <a:chOff x="906952" y="1848221"/>
            <a:chExt cx="2251172" cy="2655444"/>
          </a:xfrm>
        </p:grpSpPr>
        <p:grpSp>
          <p:nvGrpSpPr>
            <p:cNvPr id="15" name="组合 14"/>
            <p:cNvGrpSpPr/>
            <p:nvPr/>
          </p:nvGrpSpPr>
          <p:grpSpPr>
            <a:xfrm>
              <a:off x="906952" y="1848221"/>
              <a:ext cx="2251172" cy="2655444"/>
              <a:chOff x="1495936" y="2036674"/>
              <a:chExt cx="2664763" cy="3143309"/>
            </a:xfrm>
          </p:grpSpPr>
          <p:sp>
            <p:nvSpPr>
              <p:cNvPr id="2" name="hexagonal_73861"/>
              <p:cNvSpPr>
                <a:spLocks noChangeAspect="1"/>
              </p:cNvSpPr>
              <p:nvPr/>
            </p:nvSpPr>
            <p:spPr bwMode="auto">
              <a:xfrm rot="5400000">
                <a:off x="1331632" y="2200978"/>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57A1FE"/>
              </a:solidFill>
              <a:ln>
                <a:noFill/>
              </a:ln>
              <a:effectLst/>
            </p:spPr>
            <p:txBody>
              <a:bodyPr/>
              <a:lstStyle/>
              <a:p>
                <a:endParaRPr lang="zh-CN" altLang="en-US">
                  <a:cs typeface="+mn-ea"/>
                  <a:sym typeface="+mn-lt"/>
                </a:endParaRPr>
              </a:p>
            </p:txBody>
          </p:sp>
          <p:sp>
            <p:nvSpPr>
              <p:cNvPr id="6" name="hexagonal_73861"/>
              <p:cNvSpPr>
                <a:spLocks noChangeAspect="1"/>
              </p:cNvSpPr>
              <p:nvPr/>
            </p:nvSpPr>
            <p:spPr bwMode="auto">
              <a:xfrm rot="5400000">
                <a:off x="1540352" y="2559636"/>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FFFFFF"/>
              </a:solidFill>
              <a:ln>
                <a:solidFill>
                  <a:srgbClr val="0095FF"/>
                </a:solidFill>
              </a:ln>
              <a:effectLst/>
            </p:spPr>
            <p:txBody>
              <a:bodyPr/>
              <a:lstStyle/>
              <a:p>
                <a:endParaRPr lang="zh-CN" altLang="en-US">
                  <a:cs typeface="+mn-ea"/>
                  <a:sym typeface="+mn-lt"/>
                </a:endParaRPr>
              </a:p>
            </p:txBody>
          </p:sp>
        </p:grpSp>
        <p:sp>
          <p:nvSpPr>
            <p:cNvPr id="16" name="certification_176902"/>
            <p:cNvSpPr>
              <a:spLocks noChangeAspect="1"/>
            </p:cNvSpPr>
            <p:nvPr/>
          </p:nvSpPr>
          <p:spPr bwMode="auto">
            <a:xfrm>
              <a:off x="1791454" y="2735205"/>
              <a:ext cx="655053" cy="584702"/>
            </a:xfrm>
            <a:custGeom>
              <a:avLst/>
              <a:gdLst>
                <a:gd name="connsiteX0" fmla="*/ 492538 w 606542"/>
                <a:gd name="connsiteY0" fmla="*/ 451854 h 541402"/>
                <a:gd name="connsiteX1" fmla="*/ 492538 w 606542"/>
                <a:gd name="connsiteY1" fmla="*/ 490671 h 541402"/>
                <a:gd name="connsiteX2" fmla="*/ 512579 w 606542"/>
                <a:gd name="connsiteY2" fmla="*/ 470656 h 541402"/>
                <a:gd name="connsiteX3" fmla="*/ 533532 w 606542"/>
                <a:gd name="connsiteY3" fmla="*/ 470656 h 541402"/>
                <a:gd name="connsiteX4" fmla="*/ 553725 w 606542"/>
                <a:gd name="connsiteY4" fmla="*/ 490671 h 541402"/>
                <a:gd name="connsiteX5" fmla="*/ 553725 w 606542"/>
                <a:gd name="connsiteY5" fmla="*/ 451854 h 541402"/>
                <a:gd name="connsiteX6" fmla="*/ 492538 w 606542"/>
                <a:gd name="connsiteY6" fmla="*/ 451854 h 541402"/>
                <a:gd name="connsiteX7" fmla="*/ 523056 w 606542"/>
                <a:gd name="connsiteY7" fmla="*/ 320846 h 541402"/>
                <a:gd name="connsiteX8" fmla="*/ 469460 w 606542"/>
                <a:gd name="connsiteY8" fmla="*/ 374371 h 541402"/>
                <a:gd name="connsiteX9" fmla="*/ 523056 w 606542"/>
                <a:gd name="connsiteY9" fmla="*/ 428048 h 541402"/>
                <a:gd name="connsiteX10" fmla="*/ 576804 w 606542"/>
                <a:gd name="connsiteY10" fmla="*/ 374371 h 541402"/>
                <a:gd name="connsiteX11" fmla="*/ 523056 w 606542"/>
                <a:gd name="connsiteY11" fmla="*/ 320846 h 541402"/>
                <a:gd name="connsiteX12" fmla="*/ 87139 w 606542"/>
                <a:gd name="connsiteY12" fmla="*/ 317968 h 541402"/>
                <a:gd name="connsiteX13" fmla="*/ 399762 w 606542"/>
                <a:gd name="connsiteY13" fmla="*/ 317968 h 541402"/>
                <a:gd name="connsiteX14" fmla="*/ 414642 w 606542"/>
                <a:gd name="connsiteY14" fmla="*/ 332822 h 541402"/>
                <a:gd name="connsiteX15" fmla="*/ 399762 w 606542"/>
                <a:gd name="connsiteY15" fmla="*/ 347676 h 541402"/>
                <a:gd name="connsiteX16" fmla="*/ 87139 w 606542"/>
                <a:gd name="connsiteY16" fmla="*/ 347676 h 541402"/>
                <a:gd name="connsiteX17" fmla="*/ 72259 w 606542"/>
                <a:gd name="connsiteY17" fmla="*/ 332822 h 541402"/>
                <a:gd name="connsiteX18" fmla="*/ 87139 w 606542"/>
                <a:gd name="connsiteY18" fmla="*/ 317968 h 541402"/>
                <a:gd name="connsiteX19" fmla="*/ 87138 w 606542"/>
                <a:gd name="connsiteY19" fmla="*/ 250366 h 541402"/>
                <a:gd name="connsiteX20" fmla="*/ 491922 w 606542"/>
                <a:gd name="connsiteY20" fmla="*/ 250366 h 541402"/>
                <a:gd name="connsiteX21" fmla="*/ 506801 w 606542"/>
                <a:gd name="connsiteY21" fmla="*/ 265220 h 541402"/>
                <a:gd name="connsiteX22" fmla="*/ 491922 w 606542"/>
                <a:gd name="connsiteY22" fmla="*/ 280074 h 541402"/>
                <a:gd name="connsiteX23" fmla="*/ 87138 w 606542"/>
                <a:gd name="connsiteY23" fmla="*/ 280074 h 541402"/>
                <a:gd name="connsiteX24" fmla="*/ 72259 w 606542"/>
                <a:gd name="connsiteY24" fmla="*/ 265220 h 541402"/>
                <a:gd name="connsiteX25" fmla="*/ 87138 w 606542"/>
                <a:gd name="connsiteY25" fmla="*/ 250366 h 541402"/>
                <a:gd name="connsiteX26" fmla="*/ 206946 w 606542"/>
                <a:gd name="connsiteY26" fmla="*/ 102245 h 541402"/>
                <a:gd name="connsiteX27" fmla="*/ 206946 w 606542"/>
                <a:gd name="connsiteY27" fmla="*/ 173171 h 541402"/>
                <a:gd name="connsiteX28" fmla="*/ 371973 w 606542"/>
                <a:gd name="connsiteY28" fmla="*/ 173171 h 541402"/>
                <a:gd name="connsiteX29" fmla="*/ 371973 w 606542"/>
                <a:gd name="connsiteY29" fmla="*/ 102245 h 541402"/>
                <a:gd name="connsiteX30" fmla="*/ 192068 w 606542"/>
                <a:gd name="connsiteY30" fmla="*/ 72541 h 541402"/>
                <a:gd name="connsiteX31" fmla="*/ 386851 w 606542"/>
                <a:gd name="connsiteY31" fmla="*/ 72541 h 541402"/>
                <a:gd name="connsiteX32" fmla="*/ 401729 w 606542"/>
                <a:gd name="connsiteY32" fmla="*/ 87393 h 541402"/>
                <a:gd name="connsiteX33" fmla="*/ 401729 w 606542"/>
                <a:gd name="connsiteY33" fmla="*/ 188023 h 541402"/>
                <a:gd name="connsiteX34" fmla="*/ 386851 w 606542"/>
                <a:gd name="connsiteY34" fmla="*/ 202875 h 541402"/>
                <a:gd name="connsiteX35" fmla="*/ 192068 w 606542"/>
                <a:gd name="connsiteY35" fmla="*/ 202875 h 541402"/>
                <a:gd name="connsiteX36" fmla="*/ 177190 w 606542"/>
                <a:gd name="connsiteY36" fmla="*/ 188023 h 541402"/>
                <a:gd name="connsiteX37" fmla="*/ 177190 w 606542"/>
                <a:gd name="connsiteY37" fmla="*/ 87393 h 541402"/>
                <a:gd name="connsiteX38" fmla="*/ 192068 w 606542"/>
                <a:gd name="connsiteY38" fmla="*/ 72541 h 541402"/>
                <a:gd name="connsiteX39" fmla="*/ 29759 w 606542"/>
                <a:gd name="connsiteY39" fmla="*/ 29719 h 541402"/>
                <a:gd name="connsiteX40" fmla="*/ 29759 w 606542"/>
                <a:gd name="connsiteY40" fmla="*/ 393931 h 541402"/>
                <a:gd name="connsiteX41" fmla="*/ 441978 w 606542"/>
                <a:gd name="connsiteY41" fmla="*/ 393931 h 541402"/>
                <a:gd name="connsiteX42" fmla="*/ 549170 w 606542"/>
                <a:gd name="connsiteY42" fmla="*/ 295221 h 541402"/>
                <a:gd name="connsiteX43" fmla="*/ 549170 w 606542"/>
                <a:gd name="connsiteY43" fmla="*/ 29719 h 541402"/>
                <a:gd name="connsiteX44" fmla="*/ 14879 w 606542"/>
                <a:gd name="connsiteY44" fmla="*/ 0 h 541402"/>
                <a:gd name="connsiteX45" fmla="*/ 564050 w 606542"/>
                <a:gd name="connsiteY45" fmla="*/ 0 h 541402"/>
                <a:gd name="connsiteX46" fmla="*/ 578929 w 606542"/>
                <a:gd name="connsiteY46" fmla="*/ 14860 h 541402"/>
                <a:gd name="connsiteX47" fmla="*/ 578929 w 606542"/>
                <a:gd name="connsiteY47" fmla="*/ 312658 h 541402"/>
                <a:gd name="connsiteX48" fmla="*/ 583484 w 606542"/>
                <a:gd name="connsiteY48" fmla="*/ 431839 h 541402"/>
                <a:gd name="connsiteX49" fmla="*/ 583484 w 606542"/>
                <a:gd name="connsiteY49" fmla="*/ 526606 h 541402"/>
                <a:gd name="connsiteX50" fmla="*/ 558128 w 606542"/>
                <a:gd name="connsiteY50" fmla="*/ 537069 h 541402"/>
                <a:gd name="connsiteX51" fmla="*/ 523056 w 606542"/>
                <a:gd name="connsiteY51" fmla="*/ 502194 h 541402"/>
                <a:gd name="connsiteX52" fmla="*/ 488135 w 606542"/>
                <a:gd name="connsiteY52" fmla="*/ 537069 h 541402"/>
                <a:gd name="connsiteX53" fmla="*/ 462779 w 606542"/>
                <a:gd name="connsiteY53" fmla="*/ 526606 h 541402"/>
                <a:gd name="connsiteX54" fmla="*/ 462779 w 606542"/>
                <a:gd name="connsiteY54" fmla="*/ 431839 h 541402"/>
                <a:gd name="connsiteX55" fmla="*/ 455795 w 606542"/>
                <a:gd name="connsiteY55" fmla="*/ 423651 h 541402"/>
                <a:gd name="connsiteX56" fmla="*/ 14879 w 606542"/>
                <a:gd name="connsiteY56" fmla="*/ 423651 h 541402"/>
                <a:gd name="connsiteX57" fmla="*/ 0 w 606542"/>
                <a:gd name="connsiteY57" fmla="*/ 408791 h 541402"/>
                <a:gd name="connsiteX58" fmla="*/ 0 w 606542"/>
                <a:gd name="connsiteY58" fmla="*/ 14860 h 541402"/>
                <a:gd name="connsiteX59" fmla="*/ 14879 w 606542"/>
                <a:gd name="connsiteY59" fmla="*/ 0 h 5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542" h="541402">
                  <a:moveTo>
                    <a:pt x="492538" y="451854"/>
                  </a:moveTo>
                  <a:lnTo>
                    <a:pt x="492538" y="490671"/>
                  </a:lnTo>
                  <a:lnTo>
                    <a:pt x="512579" y="470656"/>
                  </a:lnTo>
                  <a:cubicBezTo>
                    <a:pt x="518349" y="464742"/>
                    <a:pt x="527762" y="464742"/>
                    <a:pt x="533532" y="470656"/>
                  </a:cubicBezTo>
                  <a:lnTo>
                    <a:pt x="553725" y="490671"/>
                  </a:lnTo>
                  <a:lnTo>
                    <a:pt x="553725" y="451854"/>
                  </a:lnTo>
                  <a:cubicBezTo>
                    <a:pt x="534139" y="459587"/>
                    <a:pt x="511972" y="459587"/>
                    <a:pt x="492538" y="451854"/>
                  </a:cubicBezTo>
                  <a:close/>
                  <a:moveTo>
                    <a:pt x="523056" y="320846"/>
                  </a:moveTo>
                  <a:cubicBezTo>
                    <a:pt x="493449" y="320846"/>
                    <a:pt x="469460" y="344955"/>
                    <a:pt x="469460" y="374371"/>
                  </a:cubicBezTo>
                  <a:cubicBezTo>
                    <a:pt x="469460" y="403787"/>
                    <a:pt x="493297" y="428048"/>
                    <a:pt x="523056" y="428048"/>
                  </a:cubicBezTo>
                  <a:cubicBezTo>
                    <a:pt x="552663" y="428048"/>
                    <a:pt x="576804" y="404091"/>
                    <a:pt x="576804" y="374371"/>
                  </a:cubicBezTo>
                  <a:cubicBezTo>
                    <a:pt x="576804" y="344955"/>
                    <a:pt x="552663" y="320846"/>
                    <a:pt x="523056" y="320846"/>
                  </a:cubicBezTo>
                  <a:close/>
                  <a:moveTo>
                    <a:pt x="87139" y="317968"/>
                  </a:moveTo>
                  <a:lnTo>
                    <a:pt x="399762" y="317968"/>
                  </a:lnTo>
                  <a:cubicBezTo>
                    <a:pt x="407961" y="317968"/>
                    <a:pt x="414642" y="324637"/>
                    <a:pt x="414642" y="332822"/>
                  </a:cubicBezTo>
                  <a:cubicBezTo>
                    <a:pt x="414642" y="341007"/>
                    <a:pt x="407961" y="347676"/>
                    <a:pt x="399762" y="347676"/>
                  </a:cubicBezTo>
                  <a:lnTo>
                    <a:pt x="87139" y="347676"/>
                  </a:lnTo>
                  <a:cubicBezTo>
                    <a:pt x="78788" y="347676"/>
                    <a:pt x="72259" y="341007"/>
                    <a:pt x="72259" y="332822"/>
                  </a:cubicBezTo>
                  <a:cubicBezTo>
                    <a:pt x="72259" y="324637"/>
                    <a:pt x="78788" y="317968"/>
                    <a:pt x="87139" y="317968"/>
                  </a:cubicBezTo>
                  <a:close/>
                  <a:moveTo>
                    <a:pt x="87138" y="250366"/>
                  </a:moveTo>
                  <a:lnTo>
                    <a:pt x="491922" y="250366"/>
                  </a:lnTo>
                  <a:cubicBezTo>
                    <a:pt x="500120" y="250366"/>
                    <a:pt x="506801" y="257035"/>
                    <a:pt x="506801" y="265220"/>
                  </a:cubicBezTo>
                  <a:cubicBezTo>
                    <a:pt x="506801" y="273405"/>
                    <a:pt x="500120" y="280074"/>
                    <a:pt x="491922" y="280074"/>
                  </a:cubicBezTo>
                  <a:lnTo>
                    <a:pt x="87138" y="280074"/>
                  </a:lnTo>
                  <a:cubicBezTo>
                    <a:pt x="78788" y="280074"/>
                    <a:pt x="72259" y="273405"/>
                    <a:pt x="72259" y="265220"/>
                  </a:cubicBezTo>
                  <a:cubicBezTo>
                    <a:pt x="72259" y="257035"/>
                    <a:pt x="78788" y="250366"/>
                    <a:pt x="87138" y="250366"/>
                  </a:cubicBezTo>
                  <a:close/>
                  <a:moveTo>
                    <a:pt x="206946" y="102245"/>
                  </a:moveTo>
                  <a:lnTo>
                    <a:pt x="206946" y="173171"/>
                  </a:lnTo>
                  <a:lnTo>
                    <a:pt x="371973" y="173171"/>
                  </a:lnTo>
                  <a:lnTo>
                    <a:pt x="371973" y="102245"/>
                  </a:lnTo>
                  <a:close/>
                  <a:moveTo>
                    <a:pt x="192068" y="72541"/>
                  </a:moveTo>
                  <a:lnTo>
                    <a:pt x="386851" y="72541"/>
                  </a:lnTo>
                  <a:cubicBezTo>
                    <a:pt x="395049" y="72541"/>
                    <a:pt x="401729" y="79210"/>
                    <a:pt x="401729" y="87393"/>
                  </a:cubicBezTo>
                  <a:lnTo>
                    <a:pt x="401729" y="188023"/>
                  </a:lnTo>
                  <a:cubicBezTo>
                    <a:pt x="401729" y="196207"/>
                    <a:pt x="395049" y="202875"/>
                    <a:pt x="386851" y="202875"/>
                  </a:cubicBezTo>
                  <a:lnTo>
                    <a:pt x="192068" y="202875"/>
                  </a:lnTo>
                  <a:cubicBezTo>
                    <a:pt x="183870" y="202875"/>
                    <a:pt x="177190" y="196207"/>
                    <a:pt x="177190" y="188023"/>
                  </a:cubicBezTo>
                  <a:lnTo>
                    <a:pt x="177190" y="87393"/>
                  </a:lnTo>
                  <a:cubicBezTo>
                    <a:pt x="177190" y="79210"/>
                    <a:pt x="183870" y="72541"/>
                    <a:pt x="192068" y="72541"/>
                  </a:cubicBezTo>
                  <a:close/>
                  <a:moveTo>
                    <a:pt x="29759" y="29719"/>
                  </a:moveTo>
                  <a:lnTo>
                    <a:pt x="29759" y="393931"/>
                  </a:lnTo>
                  <a:lnTo>
                    <a:pt x="441978" y="393931"/>
                  </a:lnTo>
                  <a:cubicBezTo>
                    <a:pt x="426643" y="330399"/>
                    <a:pt x="487527" y="274903"/>
                    <a:pt x="549170" y="295221"/>
                  </a:cubicBezTo>
                  <a:lnTo>
                    <a:pt x="549170" y="29719"/>
                  </a:lnTo>
                  <a:close/>
                  <a:moveTo>
                    <a:pt x="14879" y="0"/>
                  </a:moveTo>
                  <a:lnTo>
                    <a:pt x="564050" y="0"/>
                  </a:lnTo>
                  <a:cubicBezTo>
                    <a:pt x="572249" y="0"/>
                    <a:pt x="578929" y="6672"/>
                    <a:pt x="578929" y="14860"/>
                  </a:cubicBezTo>
                  <a:lnTo>
                    <a:pt x="578929" y="312658"/>
                  </a:lnTo>
                  <a:cubicBezTo>
                    <a:pt x="614002" y="344197"/>
                    <a:pt x="615824" y="397874"/>
                    <a:pt x="583484" y="431839"/>
                  </a:cubicBezTo>
                  <a:lnTo>
                    <a:pt x="583484" y="526606"/>
                  </a:lnTo>
                  <a:cubicBezTo>
                    <a:pt x="583484" y="539798"/>
                    <a:pt x="567390" y="546318"/>
                    <a:pt x="558128" y="537069"/>
                  </a:cubicBezTo>
                  <a:lnTo>
                    <a:pt x="523056" y="502194"/>
                  </a:lnTo>
                  <a:lnTo>
                    <a:pt x="488135" y="537069"/>
                  </a:lnTo>
                  <a:cubicBezTo>
                    <a:pt x="478873" y="546318"/>
                    <a:pt x="462779" y="539798"/>
                    <a:pt x="462779" y="526606"/>
                  </a:cubicBezTo>
                  <a:lnTo>
                    <a:pt x="462779" y="431839"/>
                  </a:lnTo>
                  <a:cubicBezTo>
                    <a:pt x="460198" y="429261"/>
                    <a:pt x="457920" y="426532"/>
                    <a:pt x="455795" y="423651"/>
                  </a:cubicBezTo>
                  <a:lnTo>
                    <a:pt x="14879" y="423651"/>
                  </a:lnTo>
                  <a:cubicBezTo>
                    <a:pt x="6681" y="423651"/>
                    <a:pt x="0" y="416979"/>
                    <a:pt x="0" y="408791"/>
                  </a:cubicBezTo>
                  <a:lnTo>
                    <a:pt x="0" y="14860"/>
                  </a:lnTo>
                  <a:cubicBezTo>
                    <a:pt x="0" y="6672"/>
                    <a:pt x="6681" y="0"/>
                    <a:pt x="14879" y="0"/>
                  </a:cubicBezTo>
                  <a:close/>
                </a:path>
              </a:pathLst>
            </a:custGeom>
            <a:solidFill>
              <a:srgbClr val="57A1FE"/>
            </a:solidFill>
            <a:ln>
              <a:noFill/>
            </a:ln>
          </p:spPr>
          <p:txBody>
            <a:bodyPr/>
            <a:lstStyle/>
            <a:p>
              <a:endParaRPr lang="zh-CN" altLang="en-US">
                <a:cs typeface="+mn-ea"/>
                <a:sym typeface="+mn-lt"/>
              </a:endParaRPr>
            </a:p>
          </p:txBody>
        </p:sp>
        <p:sp>
          <p:nvSpPr>
            <p:cNvPr id="17" name="文本框 16"/>
            <p:cNvSpPr txBox="1"/>
            <p:nvPr/>
          </p:nvSpPr>
          <p:spPr>
            <a:xfrm>
              <a:off x="1550914" y="3458270"/>
              <a:ext cx="1142012" cy="7236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gradFill>
                    <a:gsLst>
                      <a:gs pos="0">
                        <a:srgbClr val="007BD3"/>
                      </a:gs>
                      <a:gs pos="100000">
                        <a:srgbClr val="034373"/>
                      </a:gs>
                    </a:gsLst>
                    <a:lin scaled="0"/>
                  </a:gradFill>
                  <a:effectLst/>
                  <a:uLnTx/>
                  <a:uFillTx/>
                  <a:cs typeface="+mn-ea"/>
                  <a:sym typeface="+mn-lt"/>
                </a:rPr>
                <a:t>01</a:t>
              </a:r>
            </a:p>
          </p:txBody>
        </p:sp>
      </p:grpSp>
      <p:grpSp>
        <p:nvGrpSpPr>
          <p:cNvPr id="7" name="组合 6"/>
          <p:cNvGrpSpPr/>
          <p:nvPr/>
        </p:nvGrpSpPr>
        <p:grpSpPr>
          <a:xfrm>
            <a:off x="3836934" y="1439543"/>
            <a:ext cx="1623719" cy="1915311"/>
            <a:chOff x="3652827" y="1848221"/>
            <a:chExt cx="2251172" cy="2655444"/>
          </a:xfrm>
        </p:grpSpPr>
        <p:grpSp>
          <p:nvGrpSpPr>
            <p:cNvPr id="8" name="组合 7"/>
            <p:cNvGrpSpPr/>
            <p:nvPr/>
          </p:nvGrpSpPr>
          <p:grpSpPr>
            <a:xfrm>
              <a:off x="3652827" y="1848221"/>
              <a:ext cx="2251172" cy="2655444"/>
              <a:chOff x="1495936" y="2036674"/>
              <a:chExt cx="2664763" cy="3143309"/>
            </a:xfrm>
          </p:grpSpPr>
          <p:sp>
            <p:nvSpPr>
              <p:cNvPr id="13" name="hexagonal_73861"/>
              <p:cNvSpPr>
                <a:spLocks noChangeAspect="1"/>
              </p:cNvSpPr>
              <p:nvPr/>
            </p:nvSpPr>
            <p:spPr bwMode="auto">
              <a:xfrm rot="5400000">
                <a:off x="1331632" y="2200978"/>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A9CEFC"/>
              </a:solidFill>
              <a:ln>
                <a:noFill/>
              </a:ln>
              <a:effectLst/>
            </p:spPr>
            <p:txBody>
              <a:bodyPr/>
              <a:lstStyle/>
              <a:p>
                <a:endParaRPr lang="zh-CN" altLang="en-US">
                  <a:cs typeface="+mn-ea"/>
                  <a:sym typeface="+mn-lt"/>
                </a:endParaRPr>
              </a:p>
            </p:txBody>
          </p:sp>
          <p:sp>
            <p:nvSpPr>
              <p:cNvPr id="37" name="hexagonal_73861"/>
              <p:cNvSpPr>
                <a:spLocks noChangeAspect="1"/>
              </p:cNvSpPr>
              <p:nvPr/>
            </p:nvSpPr>
            <p:spPr bwMode="auto">
              <a:xfrm rot="5400000">
                <a:off x="1540352" y="2559636"/>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FFFFFF"/>
              </a:solidFill>
              <a:ln>
                <a:solidFill>
                  <a:srgbClr val="0095FF"/>
                </a:solidFill>
              </a:ln>
              <a:effectLst/>
            </p:spPr>
            <p:txBody>
              <a:bodyPr/>
              <a:lstStyle/>
              <a:p>
                <a:endParaRPr lang="zh-CN" altLang="en-US">
                  <a:cs typeface="+mn-ea"/>
                  <a:sym typeface="+mn-lt"/>
                </a:endParaRPr>
              </a:p>
            </p:txBody>
          </p:sp>
        </p:grpSp>
        <p:sp>
          <p:nvSpPr>
            <p:cNvPr id="31" name="map-location_155438"/>
            <p:cNvSpPr>
              <a:spLocks noChangeAspect="1"/>
            </p:cNvSpPr>
            <p:nvPr/>
          </p:nvSpPr>
          <p:spPr bwMode="auto">
            <a:xfrm>
              <a:off x="4571671" y="2735205"/>
              <a:ext cx="585524" cy="584702"/>
            </a:xfrm>
            <a:custGeom>
              <a:avLst/>
              <a:gdLst>
                <a:gd name="connsiteX0" fmla="*/ 486091 w 607614"/>
                <a:gd name="connsiteY0" fmla="*/ 485407 h 606761"/>
                <a:gd name="connsiteX1" fmla="*/ 486091 w 607614"/>
                <a:gd name="connsiteY1" fmla="*/ 572630 h 606761"/>
                <a:gd name="connsiteX2" fmla="*/ 529384 w 607614"/>
                <a:gd name="connsiteY2" fmla="*/ 528639 h 606761"/>
                <a:gd name="connsiteX3" fmla="*/ 573436 w 607614"/>
                <a:gd name="connsiteY3" fmla="*/ 485407 h 606761"/>
                <a:gd name="connsiteX4" fmla="*/ 20507 w 607614"/>
                <a:gd name="connsiteY4" fmla="*/ 464928 h 606761"/>
                <a:gd name="connsiteX5" fmla="*/ 20507 w 607614"/>
                <a:gd name="connsiteY5" fmla="*/ 586282 h 606761"/>
                <a:gd name="connsiteX6" fmla="*/ 334188 w 607614"/>
                <a:gd name="connsiteY6" fmla="*/ 586282 h 606761"/>
                <a:gd name="connsiteX7" fmla="*/ 334188 w 607614"/>
                <a:gd name="connsiteY7" fmla="*/ 464928 h 606761"/>
                <a:gd name="connsiteX8" fmla="*/ 20507 w 607614"/>
                <a:gd name="connsiteY8" fmla="*/ 323854 h 606761"/>
                <a:gd name="connsiteX9" fmla="*/ 20507 w 607614"/>
                <a:gd name="connsiteY9" fmla="*/ 384531 h 606761"/>
                <a:gd name="connsiteX10" fmla="*/ 334188 w 607614"/>
                <a:gd name="connsiteY10" fmla="*/ 384531 h 606761"/>
                <a:gd name="connsiteX11" fmla="*/ 334188 w 607614"/>
                <a:gd name="connsiteY11" fmla="*/ 323854 h 606761"/>
                <a:gd name="connsiteX12" fmla="*/ 415456 w 607614"/>
                <a:gd name="connsiteY12" fmla="*/ 242698 h 606761"/>
                <a:gd name="connsiteX13" fmla="*/ 415456 w 607614"/>
                <a:gd name="connsiteY13" fmla="*/ 586282 h 606761"/>
                <a:gd name="connsiteX14" fmla="*/ 465584 w 607614"/>
                <a:gd name="connsiteY14" fmla="*/ 586282 h 606761"/>
                <a:gd name="connsiteX15" fmla="*/ 465584 w 607614"/>
                <a:gd name="connsiteY15" fmla="*/ 475547 h 606761"/>
                <a:gd name="connsiteX16" fmla="*/ 476218 w 607614"/>
                <a:gd name="connsiteY16" fmla="*/ 464928 h 606761"/>
                <a:gd name="connsiteX17" fmla="*/ 587107 w 607614"/>
                <a:gd name="connsiteY17" fmla="*/ 464928 h 606761"/>
                <a:gd name="connsiteX18" fmla="*/ 587107 w 607614"/>
                <a:gd name="connsiteY18" fmla="*/ 242698 h 606761"/>
                <a:gd name="connsiteX19" fmla="*/ 9873 w 607614"/>
                <a:gd name="connsiteY19" fmla="*/ 81145 h 606761"/>
                <a:gd name="connsiteX20" fmla="*/ 50887 w 607614"/>
                <a:gd name="connsiteY20" fmla="*/ 81145 h 606761"/>
                <a:gd name="connsiteX21" fmla="*/ 50887 w 607614"/>
                <a:gd name="connsiteY21" fmla="*/ 100865 h 606761"/>
                <a:gd name="connsiteX22" fmla="*/ 20507 w 607614"/>
                <a:gd name="connsiteY22" fmla="*/ 100865 h 606761"/>
                <a:gd name="connsiteX23" fmla="*/ 20507 w 607614"/>
                <a:gd name="connsiteY23" fmla="*/ 232838 h 606761"/>
                <a:gd name="connsiteX24" fmla="*/ 91142 w 607614"/>
                <a:gd name="connsiteY24" fmla="*/ 232838 h 606761"/>
                <a:gd name="connsiteX25" fmla="*/ 91142 w 607614"/>
                <a:gd name="connsiteY25" fmla="*/ 252558 h 606761"/>
                <a:gd name="connsiteX26" fmla="*/ 20507 w 607614"/>
                <a:gd name="connsiteY26" fmla="*/ 252558 h 606761"/>
                <a:gd name="connsiteX27" fmla="*/ 20507 w 607614"/>
                <a:gd name="connsiteY27" fmla="*/ 303375 h 606761"/>
                <a:gd name="connsiteX28" fmla="*/ 344062 w 607614"/>
                <a:gd name="connsiteY28" fmla="*/ 303375 h 606761"/>
                <a:gd name="connsiteX29" fmla="*/ 354695 w 607614"/>
                <a:gd name="connsiteY29" fmla="*/ 313235 h 606761"/>
                <a:gd name="connsiteX30" fmla="*/ 354695 w 607614"/>
                <a:gd name="connsiteY30" fmla="*/ 394391 h 606761"/>
                <a:gd name="connsiteX31" fmla="*/ 344062 w 607614"/>
                <a:gd name="connsiteY31" fmla="*/ 404251 h 606761"/>
                <a:gd name="connsiteX32" fmla="*/ 20507 w 607614"/>
                <a:gd name="connsiteY32" fmla="*/ 404251 h 606761"/>
                <a:gd name="connsiteX33" fmla="*/ 20507 w 607614"/>
                <a:gd name="connsiteY33" fmla="*/ 445208 h 606761"/>
                <a:gd name="connsiteX34" fmla="*/ 344062 w 607614"/>
                <a:gd name="connsiteY34" fmla="*/ 445208 h 606761"/>
                <a:gd name="connsiteX35" fmla="*/ 354695 w 607614"/>
                <a:gd name="connsiteY35" fmla="*/ 455068 h 606761"/>
                <a:gd name="connsiteX36" fmla="*/ 354695 w 607614"/>
                <a:gd name="connsiteY36" fmla="*/ 586282 h 606761"/>
                <a:gd name="connsiteX37" fmla="*/ 394949 w 607614"/>
                <a:gd name="connsiteY37" fmla="*/ 586282 h 606761"/>
                <a:gd name="connsiteX38" fmla="*/ 394949 w 607614"/>
                <a:gd name="connsiteY38" fmla="*/ 232838 h 606761"/>
                <a:gd name="connsiteX39" fmla="*/ 404823 w 607614"/>
                <a:gd name="connsiteY39" fmla="*/ 222219 h 606761"/>
                <a:gd name="connsiteX40" fmla="*/ 587107 w 607614"/>
                <a:gd name="connsiteY40" fmla="*/ 222219 h 606761"/>
                <a:gd name="connsiteX41" fmla="*/ 587107 w 607614"/>
                <a:gd name="connsiteY41" fmla="*/ 182021 h 606761"/>
                <a:gd name="connsiteX42" fmla="*/ 334188 w 607614"/>
                <a:gd name="connsiteY42" fmla="*/ 182021 h 606761"/>
                <a:gd name="connsiteX43" fmla="*/ 334188 w 607614"/>
                <a:gd name="connsiteY43" fmla="*/ 242698 h 606761"/>
                <a:gd name="connsiteX44" fmla="*/ 324314 w 607614"/>
                <a:gd name="connsiteY44" fmla="*/ 252558 h 606761"/>
                <a:gd name="connsiteX45" fmla="*/ 192158 w 607614"/>
                <a:gd name="connsiteY45" fmla="*/ 252558 h 606761"/>
                <a:gd name="connsiteX46" fmla="*/ 192158 w 607614"/>
                <a:gd name="connsiteY46" fmla="*/ 232838 h 606761"/>
                <a:gd name="connsiteX47" fmla="*/ 313681 w 607614"/>
                <a:gd name="connsiteY47" fmla="*/ 232838 h 606761"/>
                <a:gd name="connsiteX48" fmla="*/ 313681 w 607614"/>
                <a:gd name="connsiteY48" fmla="*/ 172161 h 606761"/>
                <a:gd name="connsiteX49" fmla="*/ 324314 w 607614"/>
                <a:gd name="connsiteY49" fmla="*/ 161542 h 606761"/>
                <a:gd name="connsiteX50" fmla="*/ 587107 w 607614"/>
                <a:gd name="connsiteY50" fmla="*/ 161542 h 606761"/>
                <a:gd name="connsiteX51" fmla="*/ 587107 w 607614"/>
                <a:gd name="connsiteY51" fmla="*/ 100865 h 606761"/>
                <a:gd name="connsiteX52" fmla="*/ 233172 w 607614"/>
                <a:gd name="connsiteY52" fmla="*/ 100865 h 606761"/>
                <a:gd name="connsiteX53" fmla="*/ 233172 w 607614"/>
                <a:gd name="connsiteY53" fmla="*/ 81145 h 606761"/>
                <a:gd name="connsiteX54" fmla="*/ 597740 w 607614"/>
                <a:gd name="connsiteY54" fmla="*/ 81145 h 606761"/>
                <a:gd name="connsiteX55" fmla="*/ 607614 w 607614"/>
                <a:gd name="connsiteY55" fmla="*/ 91005 h 606761"/>
                <a:gd name="connsiteX56" fmla="*/ 607614 w 607614"/>
                <a:gd name="connsiteY56" fmla="*/ 475547 h 606761"/>
                <a:gd name="connsiteX57" fmla="*/ 606855 w 607614"/>
                <a:gd name="connsiteY57" fmla="*/ 478580 h 606761"/>
                <a:gd name="connsiteX58" fmla="*/ 606855 w 607614"/>
                <a:gd name="connsiteY58" fmla="*/ 479339 h 606761"/>
                <a:gd name="connsiteX59" fmla="*/ 604576 w 607614"/>
                <a:gd name="connsiteY59" fmla="*/ 482373 h 606761"/>
                <a:gd name="connsiteX60" fmla="*/ 483053 w 607614"/>
                <a:gd name="connsiteY60" fmla="*/ 603727 h 606761"/>
                <a:gd name="connsiteX61" fmla="*/ 476218 w 607614"/>
                <a:gd name="connsiteY61" fmla="*/ 606761 h 606761"/>
                <a:gd name="connsiteX62" fmla="*/ 9873 w 607614"/>
                <a:gd name="connsiteY62" fmla="*/ 606761 h 606761"/>
                <a:gd name="connsiteX63" fmla="*/ 0 w 607614"/>
                <a:gd name="connsiteY63" fmla="*/ 596901 h 606761"/>
                <a:gd name="connsiteX64" fmla="*/ 0 w 607614"/>
                <a:gd name="connsiteY64" fmla="*/ 91005 h 606761"/>
                <a:gd name="connsiteX65" fmla="*/ 9873 w 607614"/>
                <a:gd name="connsiteY65" fmla="*/ 81145 h 606761"/>
                <a:gd name="connsiteX66" fmla="*/ 101059 w 607614"/>
                <a:gd name="connsiteY66" fmla="*/ 70536 h 606761"/>
                <a:gd name="connsiteX67" fmla="*/ 101059 w 607614"/>
                <a:gd name="connsiteY67" fmla="*/ 141830 h 606761"/>
                <a:gd name="connsiteX68" fmla="*/ 182340 w 607614"/>
                <a:gd name="connsiteY68" fmla="*/ 141830 h 606761"/>
                <a:gd name="connsiteX69" fmla="*/ 182340 w 607614"/>
                <a:gd name="connsiteY69" fmla="*/ 70536 h 606761"/>
                <a:gd name="connsiteX70" fmla="*/ 81308 w 607614"/>
                <a:gd name="connsiteY70" fmla="*/ 20478 h 606761"/>
                <a:gd name="connsiteX71" fmla="*/ 81308 w 607614"/>
                <a:gd name="connsiteY71" fmla="*/ 50816 h 606761"/>
                <a:gd name="connsiteX72" fmla="*/ 91184 w 607614"/>
                <a:gd name="connsiteY72" fmla="*/ 50816 h 606761"/>
                <a:gd name="connsiteX73" fmla="*/ 192216 w 607614"/>
                <a:gd name="connsiteY73" fmla="*/ 50816 h 606761"/>
                <a:gd name="connsiteX74" fmla="*/ 202851 w 607614"/>
                <a:gd name="connsiteY74" fmla="*/ 50816 h 606761"/>
                <a:gd name="connsiteX75" fmla="*/ 202851 w 607614"/>
                <a:gd name="connsiteY75" fmla="*/ 20478 h 606761"/>
                <a:gd name="connsiteX76" fmla="*/ 70674 w 607614"/>
                <a:gd name="connsiteY76" fmla="*/ 0 h 606761"/>
                <a:gd name="connsiteX77" fmla="*/ 212726 w 607614"/>
                <a:gd name="connsiteY77" fmla="*/ 0 h 606761"/>
                <a:gd name="connsiteX78" fmla="*/ 222601 w 607614"/>
                <a:gd name="connsiteY78" fmla="*/ 9860 h 606761"/>
                <a:gd name="connsiteX79" fmla="*/ 222601 w 607614"/>
                <a:gd name="connsiteY79" fmla="*/ 60676 h 606761"/>
                <a:gd name="connsiteX80" fmla="*/ 212726 w 607614"/>
                <a:gd name="connsiteY80" fmla="*/ 70536 h 606761"/>
                <a:gd name="connsiteX81" fmla="*/ 202851 w 607614"/>
                <a:gd name="connsiteY81" fmla="*/ 70536 h 606761"/>
                <a:gd name="connsiteX82" fmla="*/ 202851 w 607614"/>
                <a:gd name="connsiteY82" fmla="*/ 151690 h 606761"/>
                <a:gd name="connsiteX83" fmla="*/ 192216 w 607614"/>
                <a:gd name="connsiteY83" fmla="*/ 161550 h 606761"/>
                <a:gd name="connsiteX84" fmla="*/ 151955 w 607614"/>
                <a:gd name="connsiteY84" fmla="*/ 161550 h 606761"/>
                <a:gd name="connsiteX85" fmla="*/ 151955 w 607614"/>
                <a:gd name="connsiteY85" fmla="*/ 242704 h 606761"/>
                <a:gd name="connsiteX86" fmla="*/ 131445 w 607614"/>
                <a:gd name="connsiteY86" fmla="*/ 242704 h 606761"/>
                <a:gd name="connsiteX87" fmla="*/ 131445 w 607614"/>
                <a:gd name="connsiteY87" fmla="*/ 161550 h 606761"/>
                <a:gd name="connsiteX88" fmla="*/ 91184 w 607614"/>
                <a:gd name="connsiteY88" fmla="*/ 161550 h 606761"/>
                <a:gd name="connsiteX89" fmla="*/ 81308 w 607614"/>
                <a:gd name="connsiteY89" fmla="*/ 151690 h 606761"/>
                <a:gd name="connsiteX90" fmla="*/ 81308 w 607614"/>
                <a:gd name="connsiteY90" fmla="*/ 70536 h 606761"/>
                <a:gd name="connsiteX91" fmla="*/ 70674 w 607614"/>
                <a:gd name="connsiteY91" fmla="*/ 70536 h 606761"/>
                <a:gd name="connsiteX92" fmla="*/ 60798 w 607614"/>
                <a:gd name="connsiteY92" fmla="*/ 60676 h 606761"/>
                <a:gd name="connsiteX93" fmla="*/ 60798 w 607614"/>
                <a:gd name="connsiteY93" fmla="*/ 9860 h 606761"/>
                <a:gd name="connsiteX94" fmla="*/ 70674 w 607614"/>
                <a:gd name="connsiteY94"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7614" h="606761">
                  <a:moveTo>
                    <a:pt x="486091" y="485407"/>
                  </a:moveTo>
                  <a:lnTo>
                    <a:pt x="486091" y="572630"/>
                  </a:lnTo>
                  <a:lnTo>
                    <a:pt x="529384" y="528639"/>
                  </a:lnTo>
                  <a:lnTo>
                    <a:pt x="573436" y="485407"/>
                  </a:lnTo>
                  <a:close/>
                  <a:moveTo>
                    <a:pt x="20507" y="464928"/>
                  </a:moveTo>
                  <a:lnTo>
                    <a:pt x="20507" y="586282"/>
                  </a:lnTo>
                  <a:lnTo>
                    <a:pt x="334188" y="586282"/>
                  </a:lnTo>
                  <a:lnTo>
                    <a:pt x="334188" y="464928"/>
                  </a:lnTo>
                  <a:close/>
                  <a:moveTo>
                    <a:pt x="20507" y="323854"/>
                  </a:moveTo>
                  <a:lnTo>
                    <a:pt x="20507" y="384531"/>
                  </a:lnTo>
                  <a:lnTo>
                    <a:pt x="334188" y="384531"/>
                  </a:lnTo>
                  <a:lnTo>
                    <a:pt x="334188" y="323854"/>
                  </a:lnTo>
                  <a:close/>
                  <a:moveTo>
                    <a:pt x="415456" y="242698"/>
                  </a:moveTo>
                  <a:lnTo>
                    <a:pt x="415456" y="586282"/>
                  </a:lnTo>
                  <a:lnTo>
                    <a:pt x="465584" y="586282"/>
                  </a:lnTo>
                  <a:lnTo>
                    <a:pt x="465584" y="475547"/>
                  </a:lnTo>
                  <a:cubicBezTo>
                    <a:pt x="465584" y="469479"/>
                    <a:pt x="470142" y="464928"/>
                    <a:pt x="476218" y="464928"/>
                  </a:cubicBezTo>
                  <a:lnTo>
                    <a:pt x="587107" y="464928"/>
                  </a:lnTo>
                  <a:lnTo>
                    <a:pt x="587107" y="242698"/>
                  </a:lnTo>
                  <a:close/>
                  <a:moveTo>
                    <a:pt x="9873" y="81145"/>
                  </a:moveTo>
                  <a:lnTo>
                    <a:pt x="50887" y="81145"/>
                  </a:lnTo>
                  <a:lnTo>
                    <a:pt x="50887" y="100865"/>
                  </a:lnTo>
                  <a:lnTo>
                    <a:pt x="20507" y="100865"/>
                  </a:lnTo>
                  <a:lnTo>
                    <a:pt x="20507" y="232838"/>
                  </a:lnTo>
                  <a:lnTo>
                    <a:pt x="91142" y="232838"/>
                  </a:lnTo>
                  <a:lnTo>
                    <a:pt x="91142" y="252558"/>
                  </a:lnTo>
                  <a:lnTo>
                    <a:pt x="20507" y="252558"/>
                  </a:lnTo>
                  <a:lnTo>
                    <a:pt x="20507" y="303375"/>
                  </a:lnTo>
                  <a:lnTo>
                    <a:pt x="344062" y="303375"/>
                  </a:lnTo>
                  <a:cubicBezTo>
                    <a:pt x="350138" y="303375"/>
                    <a:pt x="354695" y="307167"/>
                    <a:pt x="354695" y="313235"/>
                  </a:cubicBezTo>
                  <a:lnTo>
                    <a:pt x="354695" y="394391"/>
                  </a:lnTo>
                  <a:cubicBezTo>
                    <a:pt x="354695" y="400459"/>
                    <a:pt x="350138" y="404251"/>
                    <a:pt x="344062" y="404251"/>
                  </a:cubicBezTo>
                  <a:lnTo>
                    <a:pt x="20507" y="404251"/>
                  </a:lnTo>
                  <a:lnTo>
                    <a:pt x="20507" y="445208"/>
                  </a:lnTo>
                  <a:lnTo>
                    <a:pt x="344062" y="445208"/>
                  </a:lnTo>
                  <a:cubicBezTo>
                    <a:pt x="350138" y="445208"/>
                    <a:pt x="354695" y="449000"/>
                    <a:pt x="354695" y="455068"/>
                  </a:cubicBezTo>
                  <a:lnTo>
                    <a:pt x="354695" y="586282"/>
                  </a:lnTo>
                  <a:lnTo>
                    <a:pt x="394949" y="586282"/>
                  </a:lnTo>
                  <a:lnTo>
                    <a:pt x="394949" y="232838"/>
                  </a:lnTo>
                  <a:cubicBezTo>
                    <a:pt x="394949" y="226770"/>
                    <a:pt x="398747" y="222219"/>
                    <a:pt x="404823" y="222219"/>
                  </a:cubicBezTo>
                  <a:lnTo>
                    <a:pt x="587107" y="222219"/>
                  </a:lnTo>
                  <a:lnTo>
                    <a:pt x="587107" y="182021"/>
                  </a:lnTo>
                  <a:lnTo>
                    <a:pt x="334188" y="182021"/>
                  </a:lnTo>
                  <a:lnTo>
                    <a:pt x="334188" y="242698"/>
                  </a:lnTo>
                  <a:cubicBezTo>
                    <a:pt x="334188" y="248766"/>
                    <a:pt x="330390" y="252558"/>
                    <a:pt x="324314" y="252558"/>
                  </a:cubicBezTo>
                  <a:lnTo>
                    <a:pt x="192158" y="252558"/>
                  </a:lnTo>
                  <a:lnTo>
                    <a:pt x="192158" y="232838"/>
                  </a:lnTo>
                  <a:lnTo>
                    <a:pt x="313681" y="232838"/>
                  </a:lnTo>
                  <a:lnTo>
                    <a:pt x="313681" y="172161"/>
                  </a:lnTo>
                  <a:cubicBezTo>
                    <a:pt x="313681" y="166093"/>
                    <a:pt x="318238" y="161542"/>
                    <a:pt x="324314" y="161542"/>
                  </a:cubicBezTo>
                  <a:lnTo>
                    <a:pt x="587107" y="161542"/>
                  </a:lnTo>
                  <a:lnTo>
                    <a:pt x="587107" y="100865"/>
                  </a:lnTo>
                  <a:lnTo>
                    <a:pt x="233172" y="100865"/>
                  </a:lnTo>
                  <a:lnTo>
                    <a:pt x="233172" y="81145"/>
                  </a:lnTo>
                  <a:lnTo>
                    <a:pt x="597740" y="81145"/>
                  </a:lnTo>
                  <a:cubicBezTo>
                    <a:pt x="603817" y="81145"/>
                    <a:pt x="607614" y="84937"/>
                    <a:pt x="607614" y="91005"/>
                  </a:cubicBezTo>
                  <a:lnTo>
                    <a:pt x="607614" y="475547"/>
                  </a:lnTo>
                  <a:cubicBezTo>
                    <a:pt x="607614" y="476305"/>
                    <a:pt x="607614" y="477064"/>
                    <a:pt x="606855" y="478580"/>
                  </a:cubicBezTo>
                  <a:lnTo>
                    <a:pt x="606855" y="479339"/>
                  </a:lnTo>
                  <a:cubicBezTo>
                    <a:pt x="605336" y="480097"/>
                    <a:pt x="605336" y="481614"/>
                    <a:pt x="604576" y="482373"/>
                  </a:cubicBezTo>
                  <a:lnTo>
                    <a:pt x="483053" y="603727"/>
                  </a:lnTo>
                  <a:cubicBezTo>
                    <a:pt x="480775" y="606003"/>
                    <a:pt x="479256" y="606761"/>
                    <a:pt x="476218" y="606761"/>
                  </a:cubicBezTo>
                  <a:lnTo>
                    <a:pt x="9873" y="606761"/>
                  </a:lnTo>
                  <a:cubicBezTo>
                    <a:pt x="3797" y="606761"/>
                    <a:pt x="0" y="602969"/>
                    <a:pt x="0" y="596901"/>
                  </a:cubicBezTo>
                  <a:lnTo>
                    <a:pt x="0" y="91005"/>
                  </a:lnTo>
                  <a:cubicBezTo>
                    <a:pt x="0" y="84937"/>
                    <a:pt x="3797" y="81145"/>
                    <a:pt x="9873" y="81145"/>
                  </a:cubicBezTo>
                  <a:close/>
                  <a:moveTo>
                    <a:pt x="101059" y="70536"/>
                  </a:moveTo>
                  <a:lnTo>
                    <a:pt x="101059" y="141830"/>
                  </a:lnTo>
                  <a:lnTo>
                    <a:pt x="182340" y="141830"/>
                  </a:lnTo>
                  <a:lnTo>
                    <a:pt x="182340" y="70536"/>
                  </a:lnTo>
                  <a:close/>
                  <a:moveTo>
                    <a:pt x="81308" y="20478"/>
                  </a:moveTo>
                  <a:lnTo>
                    <a:pt x="81308" y="50816"/>
                  </a:lnTo>
                  <a:lnTo>
                    <a:pt x="91184" y="50816"/>
                  </a:lnTo>
                  <a:lnTo>
                    <a:pt x="192216" y="50816"/>
                  </a:lnTo>
                  <a:lnTo>
                    <a:pt x="202851" y="50816"/>
                  </a:lnTo>
                  <a:lnTo>
                    <a:pt x="202851" y="20478"/>
                  </a:lnTo>
                  <a:close/>
                  <a:moveTo>
                    <a:pt x="70674" y="0"/>
                  </a:moveTo>
                  <a:lnTo>
                    <a:pt x="212726" y="0"/>
                  </a:lnTo>
                  <a:cubicBezTo>
                    <a:pt x="218803" y="0"/>
                    <a:pt x="222601" y="3792"/>
                    <a:pt x="222601" y="9860"/>
                  </a:cubicBezTo>
                  <a:lnTo>
                    <a:pt x="222601" y="60676"/>
                  </a:lnTo>
                  <a:cubicBezTo>
                    <a:pt x="222601" y="66744"/>
                    <a:pt x="218803" y="70536"/>
                    <a:pt x="212726" y="70536"/>
                  </a:cubicBezTo>
                  <a:lnTo>
                    <a:pt x="202851" y="70536"/>
                  </a:lnTo>
                  <a:lnTo>
                    <a:pt x="202851" y="151690"/>
                  </a:lnTo>
                  <a:cubicBezTo>
                    <a:pt x="202851" y="157758"/>
                    <a:pt x="198293" y="161550"/>
                    <a:pt x="192216" y="161550"/>
                  </a:cubicBezTo>
                  <a:lnTo>
                    <a:pt x="151955" y="161550"/>
                  </a:lnTo>
                  <a:lnTo>
                    <a:pt x="151955" y="242704"/>
                  </a:lnTo>
                  <a:lnTo>
                    <a:pt x="131445" y="242704"/>
                  </a:lnTo>
                  <a:lnTo>
                    <a:pt x="131445" y="161550"/>
                  </a:lnTo>
                  <a:lnTo>
                    <a:pt x="91184" y="161550"/>
                  </a:lnTo>
                  <a:cubicBezTo>
                    <a:pt x="85107" y="161550"/>
                    <a:pt x="81308" y="157758"/>
                    <a:pt x="81308" y="151690"/>
                  </a:cubicBezTo>
                  <a:lnTo>
                    <a:pt x="81308" y="70536"/>
                  </a:lnTo>
                  <a:lnTo>
                    <a:pt x="70674" y="70536"/>
                  </a:lnTo>
                  <a:cubicBezTo>
                    <a:pt x="64596" y="70536"/>
                    <a:pt x="60798" y="66744"/>
                    <a:pt x="60798" y="60676"/>
                  </a:cubicBezTo>
                  <a:lnTo>
                    <a:pt x="60798" y="9860"/>
                  </a:lnTo>
                  <a:cubicBezTo>
                    <a:pt x="60798" y="3792"/>
                    <a:pt x="64596" y="0"/>
                    <a:pt x="70674" y="0"/>
                  </a:cubicBezTo>
                  <a:close/>
                </a:path>
              </a:pathLst>
            </a:custGeom>
            <a:solidFill>
              <a:srgbClr val="57A1FE"/>
            </a:solidFill>
            <a:ln>
              <a:noFill/>
            </a:ln>
          </p:spPr>
          <p:txBody>
            <a:bodyPr/>
            <a:lstStyle/>
            <a:p>
              <a:endParaRPr lang="zh-CN" altLang="en-US">
                <a:cs typeface="+mn-ea"/>
                <a:sym typeface="+mn-lt"/>
              </a:endParaRPr>
            </a:p>
          </p:txBody>
        </p:sp>
        <p:sp>
          <p:nvSpPr>
            <p:cNvPr id="32" name="文本框 31"/>
            <p:cNvSpPr txBox="1"/>
            <p:nvPr/>
          </p:nvSpPr>
          <p:spPr>
            <a:xfrm>
              <a:off x="4293427" y="3458271"/>
              <a:ext cx="1142012" cy="7254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gradFill>
                    <a:gsLst>
                      <a:gs pos="0">
                        <a:srgbClr val="007BD3"/>
                      </a:gs>
                      <a:gs pos="100000">
                        <a:srgbClr val="034373"/>
                      </a:gs>
                    </a:gsLst>
                    <a:lin scaled="0"/>
                  </a:gradFill>
                  <a:effectLst/>
                  <a:uLnTx/>
                  <a:uFillTx/>
                  <a:cs typeface="+mn-ea"/>
                  <a:sym typeface="+mn-lt"/>
                </a:rPr>
                <a:t>02</a:t>
              </a:r>
            </a:p>
          </p:txBody>
        </p:sp>
      </p:grpSp>
      <p:grpSp>
        <p:nvGrpSpPr>
          <p:cNvPr id="38" name="组合 37"/>
          <p:cNvGrpSpPr/>
          <p:nvPr/>
        </p:nvGrpSpPr>
        <p:grpSpPr>
          <a:xfrm>
            <a:off x="6582809" y="1439543"/>
            <a:ext cx="1623719" cy="1915311"/>
            <a:chOff x="6398702" y="1848221"/>
            <a:chExt cx="2251172" cy="2655444"/>
          </a:xfrm>
        </p:grpSpPr>
        <p:grpSp>
          <p:nvGrpSpPr>
            <p:cNvPr id="39" name="组合 38"/>
            <p:cNvGrpSpPr/>
            <p:nvPr/>
          </p:nvGrpSpPr>
          <p:grpSpPr>
            <a:xfrm>
              <a:off x="6398702" y="1848221"/>
              <a:ext cx="2251172" cy="2655444"/>
              <a:chOff x="1495936" y="2036674"/>
              <a:chExt cx="2664763" cy="3143309"/>
            </a:xfrm>
          </p:grpSpPr>
          <p:sp>
            <p:nvSpPr>
              <p:cNvPr id="42" name="hexagonal_73861"/>
              <p:cNvSpPr>
                <a:spLocks noChangeAspect="1"/>
              </p:cNvSpPr>
              <p:nvPr/>
            </p:nvSpPr>
            <p:spPr bwMode="auto">
              <a:xfrm rot="5400000">
                <a:off x="1331632" y="2200978"/>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57A1FE"/>
              </a:solidFill>
              <a:ln>
                <a:noFill/>
              </a:ln>
              <a:effectLst/>
            </p:spPr>
            <p:txBody>
              <a:bodyPr/>
              <a:lstStyle/>
              <a:p>
                <a:endParaRPr lang="zh-CN" altLang="en-US">
                  <a:cs typeface="+mn-ea"/>
                  <a:sym typeface="+mn-lt"/>
                </a:endParaRPr>
              </a:p>
            </p:txBody>
          </p:sp>
          <p:sp>
            <p:nvSpPr>
              <p:cNvPr id="33" name="hexagonal_73861"/>
              <p:cNvSpPr>
                <a:spLocks noChangeAspect="1"/>
              </p:cNvSpPr>
              <p:nvPr/>
            </p:nvSpPr>
            <p:spPr bwMode="auto">
              <a:xfrm rot="5400000">
                <a:off x="1540352" y="2559636"/>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FFFFFF"/>
              </a:solidFill>
              <a:ln>
                <a:solidFill>
                  <a:srgbClr val="0095FF"/>
                </a:solidFill>
              </a:ln>
              <a:effectLst/>
            </p:spPr>
            <p:txBody>
              <a:bodyPr/>
              <a:lstStyle/>
              <a:p>
                <a:endParaRPr lang="zh-CN" altLang="en-US">
                  <a:cs typeface="+mn-ea"/>
                  <a:sym typeface="+mn-lt"/>
                </a:endParaRPr>
              </a:p>
            </p:txBody>
          </p:sp>
        </p:grpSp>
        <p:sp>
          <p:nvSpPr>
            <p:cNvPr id="40" name="dna-code_82990"/>
            <p:cNvSpPr>
              <a:spLocks noChangeAspect="1"/>
            </p:cNvSpPr>
            <p:nvPr/>
          </p:nvSpPr>
          <p:spPr bwMode="auto">
            <a:xfrm>
              <a:off x="7317546" y="2732075"/>
              <a:ext cx="590965" cy="587832"/>
            </a:xfrm>
            <a:custGeom>
              <a:avLst/>
              <a:gdLst>
                <a:gd name="T0" fmla="*/ 2711 w 2800"/>
                <a:gd name="T1" fmla="*/ 736 h 2789"/>
                <a:gd name="T2" fmla="*/ 2592 w 2800"/>
                <a:gd name="T3" fmla="*/ 813 h 2789"/>
                <a:gd name="T4" fmla="*/ 2492 w 2800"/>
                <a:gd name="T5" fmla="*/ 1029 h 2789"/>
                <a:gd name="T6" fmla="*/ 1771 w 2800"/>
                <a:gd name="T7" fmla="*/ 307 h 2789"/>
                <a:gd name="T8" fmla="*/ 1986 w 2800"/>
                <a:gd name="T9" fmla="*/ 207 h 2789"/>
                <a:gd name="T10" fmla="*/ 2064 w 2800"/>
                <a:gd name="T11" fmla="*/ 89 h 2789"/>
                <a:gd name="T12" fmla="*/ 1945 w 2800"/>
                <a:gd name="T13" fmla="*/ 11 h 2789"/>
                <a:gd name="T14" fmla="*/ 1470 w 2800"/>
                <a:gd name="T15" fmla="*/ 295 h 2789"/>
                <a:gd name="T16" fmla="*/ 1284 w 2800"/>
                <a:gd name="T17" fmla="*/ 1289 h 2789"/>
                <a:gd name="T18" fmla="*/ 310 w 2800"/>
                <a:gd name="T19" fmla="*/ 1455 h 2789"/>
                <a:gd name="T20" fmla="*/ 13 w 2800"/>
                <a:gd name="T21" fmla="*/ 1942 h 2789"/>
                <a:gd name="T22" fmla="*/ 87 w 2800"/>
                <a:gd name="T23" fmla="*/ 2062 h 2789"/>
                <a:gd name="T24" fmla="*/ 110 w 2800"/>
                <a:gd name="T25" fmla="*/ 2065 h 2789"/>
                <a:gd name="T26" fmla="*/ 207 w 2800"/>
                <a:gd name="T27" fmla="*/ 1987 h 2789"/>
                <a:gd name="T28" fmla="*/ 316 w 2800"/>
                <a:gd name="T29" fmla="*/ 1763 h 2789"/>
                <a:gd name="T30" fmla="*/ 1037 w 2800"/>
                <a:gd name="T31" fmla="*/ 2484 h 2789"/>
                <a:gd name="T32" fmla="*/ 812 w 2800"/>
                <a:gd name="T33" fmla="*/ 2592 h 2789"/>
                <a:gd name="T34" fmla="*/ 737 w 2800"/>
                <a:gd name="T35" fmla="*/ 2712 h 2789"/>
                <a:gd name="T36" fmla="*/ 835 w 2800"/>
                <a:gd name="T37" fmla="*/ 2789 h 2789"/>
                <a:gd name="T38" fmla="*/ 857 w 2800"/>
                <a:gd name="T39" fmla="*/ 2787 h 2789"/>
                <a:gd name="T40" fmla="*/ 1345 w 2800"/>
                <a:gd name="T41" fmla="*/ 2489 h 2789"/>
                <a:gd name="T42" fmla="*/ 1510 w 2800"/>
                <a:gd name="T43" fmla="*/ 1516 h 2789"/>
                <a:gd name="T44" fmla="*/ 2505 w 2800"/>
                <a:gd name="T45" fmla="*/ 1329 h 2789"/>
                <a:gd name="T46" fmla="*/ 2788 w 2800"/>
                <a:gd name="T47" fmla="*/ 854 h 2789"/>
                <a:gd name="T48" fmla="*/ 2711 w 2800"/>
                <a:gd name="T49" fmla="*/ 736 h 2789"/>
                <a:gd name="T50" fmla="*/ 2429 w 2800"/>
                <a:gd name="T51" fmla="*/ 1116 h 2789"/>
                <a:gd name="T52" fmla="*/ 2363 w 2800"/>
                <a:gd name="T53" fmla="*/ 1188 h 2789"/>
                <a:gd name="T54" fmla="*/ 2313 w 2800"/>
                <a:gd name="T55" fmla="*/ 1230 h 2789"/>
                <a:gd name="T56" fmla="*/ 1569 w 2800"/>
                <a:gd name="T57" fmla="*/ 486 h 2789"/>
                <a:gd name="T58" fmla="*/ 1612 w 2800"/>
                <a:gd name="T59" fmla="*/ 436 h 2789"/>
                <a:gd name="T60" fmla="*/ 1684 w 2800"/>
                <a:gd name="T61" fmla="*/ 371 h 2789"/>
                <a:gd name="T62" fmla="*/ 2429 w 2800"/>
                <a:gd name="T63" fmla="*/ 1116 h 2789"/>
                <a:gd name="T64" fmla="*/ 2031 w 2800"/>
                <a:gd name="T65" fmla="*/ 1328 h 2789"/>
                <a:gd name="T66" fmla="*/ 1471 w 2800"/>
                <a:gd name="T67" fmla="*/ 769 h 2789"/>
                <a:gd name="T68" fmla="*/ 1516 w 2800"/>
                <a:gd name="T69" fmla="*/ 583 h 2789"/>
                <a:gd name="T70" fmla="*/ 2216 w 2800"/>
                <a:gd name="T71" fmla="*/ 1284 h 2789"/>
                <a:gd name="T72" fmla="*/ 2031 w 2800"/>
                <a:gd name="T73" fmla="*/ 1328 h 2789"/>
                <a:gd name="T74" fmla="*/ 780 w 2800"/>
                <a:gd name="T75" fmla="*/ 1466 h 2789"/>
                <a:gd name="T76" fmla="*/ 1334 w 2800"/>
                <a:gd name="T77" fmla="*/ 2019 h 2789"/>
                <a:gd name="T78" fmla="*/ 1293 w 2800"/>
                <a:gd name="T79" fmla="*/ 2208 h 2789"/>
                <a:gd name="T80" fmla="*/ 591 w 2800"/>
                <a:gd name="T81" fmla="*/ 1507 h 2789"/>
                <a:gd name="T82" fmla="*/ 780 w 2800"/>
                <a:gd name="T83" fmla="*/ 1466 h 2789"/>
                <a:gd name="T84" fmla="*/ 927 w 2800"/>
                <a:gd name="T85" fmla="*/ 1462 h 2789"/>
                <a:gd name="T86" fmla="*/ 1307 w 2800"/>
                <a:gd name="T87" fmla="*/ 1493 h 2789"/>
                <a:gd name="T88" fmla="*/ 1338 w 2800"/>
                <a:gd name="T89" fmla="*/ 1872 h 2789"/>
                <a:gd name="T90" fmla="*/ 927 w 2800"/>
                <a:gd name="T91" fmla="*/ 1462 h 2789"/>
                <a:gd name="T92" fmla="*/ 380 w 2800"/>
                <a:gd name="T93" fmla="*/ 1676 h 2789"/>
                <a:gd name="T94" fmla="*/ 452 w 2800"/>
                <a:gd name="T95" fmla="*/ 1596 h 2789"/>
                <a:gd name="T96" fmla="*/ 494 w 2800"/>
                <a:gd name="T97" fmla="*/ 1560 h 2789"/>
                <a:gd name="T98" fmla="*/ 1239 w 2800"/>
                <a:gd name="T99" fmla="*/ 2306 h 2789"/>
                <a:gd name="T100" fmla="*/ 1203 w 2800"/>
                <a:gd name="T101" fmla="*/ 2348 h 2789"/>
                <a:gd name="T102" fmla="*/ 1124 w 2800"/>
                <a:gd name="T103" fmla="*/ 2420 h 2789"/>
                <a:gd name="T104" fmla="*/ 380 w 2800"/>
                <a:gd name="T105" fmla="*/ 1676 h 2789"/>
                <a:gd name="T106" fmla="*/ 1487 w 2800"/>
                <a:gd name="T107" fmla="*/ 1312 h 2789"/>
                <a:gd name="T108" fmla="*/ 1463 w 2800"/>
                <a:gd name="T109" fmla="*/ 911 h 2789"/>
                <a:gd name="T110" fmla="*/ 1888 w 2800"/>
                <a:gd name="T111" fmla="*/ 1337 h 2789"/>
                <a:gd name="T112" fmla="*/ 1487 w 2800"/>
                <a:gd name="T113" fmla="*/ 1312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0" h="2789">
                  <a:moveTo>
                    <a:pt x="2711" y="736"/>
                  </a:moveTo>
                  <a:cubicBezTo>
                    <a:pt x="2657" y="725"/>
                    <a:pt x="2604" y="759"/>
                    <a:pt x="2592" y="813"/>
                  </a:cubicBezTo>
                  <a:cubicBezTo>
                    <a:pt x="2592" y="815"/>
                    <a:pt x="2571" y="908"/>
                    <a:pt x="2492" y="1029"/>
                  </a:cubicBezTo>
                  <a:lnTo>
                    <a:pt x="1771" y="307"/>
                  </a:lnTo>
                  <a:cubicBezTo>
                    <a:pt x="1891" y="229"/>
                    <a:pt x="1984" y="207"/>
                    <a:pt x="1986" y="207"/>
                  </a:cubicBezTo>
                  <a:cubicBezTo>
                    <a:pt x="2040" y="195"/>
                    <a:pt x="2075" y="143"/>
                    <a:pt x="2064" y="89"/>
                  </a:cubicBezTo>
                  <a:cubicBezTo>
                    <a:pt x="2052" y="35"/>
                    <a:pt x="1999" y="0"/>
                    <a:pt x="1945" y="11"/>
                  </a:cubicBezTo>
                  <a:cubicBezTo>
                    <a:pt x="1936" y="13"/>
                    <a:pt x="1701" y="64"/>
                    <a:pt x="1470" y="295"/>
                  </a:cubicBezTo>
                  <a:cubicBezTo>
                    <a:pt x="1240" y="525"/>
                    <a:pt x="1241" y="879"/>
                    <a:pt x="1284" y="1289"/>
                  </a:cubicBezTo>
                  <a:cubicBezTo>
                    <a:pt x="882" y="1245"/>
                    <a:pt x="538" y="1227"/>
                    <a:pt x="310" y="1455"/>
                  </a:cubicBezTo>
                  <a:cubicBezTo>
                    <a:pt x="73" y="1692"/>
                    <a:pt x="15" y="1932"/>
                    <a:pt x="13" y="1942"/>
                  </a:cubicBezTo>
                  <a:cubicBezTo>
                    <a:pt x="0" y="1996"/>
                    <a:pt x="34" y="2050"/>
                    <a:pt x="87" y="2062"/>
                  </a:cubicBezTo>
                  <a:cubicBezTo>
                    <a:pt x="95" y="2064"/>
                    <a:pt x="103" y="2065"/>
                    <a:pt x="110" y="2065"/>
                  </a:cubicBezTo>
                  <a:cubicBezTo>
                    <a:pt x="156" y="2065"/>
                    <a:pt x="197" y="2034"/>
                    <a:pt x="207" y="1987"/>
                  </a:cubicBezTo>
                  <a:cubicBezTo>
                    <a:pt x="208" y="1986"/>
                    <a:pt x="233" y="1888"/>
                    <a:pt x="316" y="1763"/>
                  </a:cubicBezTo>
                  <a:lnTo>
                    <a:pt x="1037" y="2484"/>
                  </a:lnTo>
                  <a:cubicBezTo>
                    <a:pt x="911" y="2567"/>
                    <a:pt x="813" y="2592"/>
                    <a:pt x="812" y="2592"/>
                  </a:cubicBezTo>
                  <a:cubicBezTo>
                    <a:pt x="758" y="2605"/>
                    <a:pt x="725" y="2658"/>
                    <a:pt x="737" y="2712"/>
                  </a:cubicBezTo>
                  <a:cubicBezTo>
                    <a:pt x="748" y="2758"/>
                    <a:pt x="789" y="2789"/>
                    <a:pt x="835" y="2789"/>
                  </a:cubicBezTo>
                  <a:cubicBezTo>
                    <a:pt x="842" y="2789"/>
                    <a:pt x="850" y="2789"/>
                    <a:pt x="857" y="2787"/>
                  </a:cubicBezTo>
                  <a:cubicBezTo>
                    <a:pt x="868" y="2784"/>
                    <a:pt x="1108" y="2726"/>
                    <a:pt x="1345" y="2489"/>
                  </a:cubicBezTo>
                  <a:cubicBezTo>
                    <a:pt x="1572" y="2262"/>
                    <a:pt x="1555" y="1917"/>
                    <a:pt x="1510" y="1516"/>
                  </a:cubicBezTo>
                  <a:cubicBezTo>
                    <a:pt x="1920" y="1558"/>
                    <a:pt x="2275" y="1559"/>
                    <a:pt x="2505" y="1329"/>
                  </a:cubicBezTo>
                  <a:cubicBezTo>
                    <a:pt x="2736" y="1098"/>
                    <a:pt x="2786" y="864"/>
                    <a:pt x="2788" y="854"/>
                  </a:cubicBezTo>
                  <a:cubicBezTo>
                    <a:pt x="2800" y="800"/>
                    <a:pt x="2765" y="747"/>
                    <a:pt x="2711" y="736"/>
                  </a:cubicBezTo>
                  <a:close/>
                  <a:moveTo>
                    <a:pt x="2429" y="1116"/>
                  </a:moveTo>
                  <a:cubicBezTo>
                    <a:pt x="2409" y="1139"/>
                    <a:pt x="2388" y="1164"/>
                    <a:pt x="2363" y="1188"/>
                  </a:cubicBezTo>
                  <a:cubicBezTo>
                    <a:pt x="2348" y="1203"/>
                    <a:pt x="2331" y="1217"/>
                    <a:pt x="2313" y="1230"/>
                  </a:cubicBezTo>
                  <a:lnTo>
                    <a:pt x="1569" y="486"/>
                  </a:lnTo>
                  <a:cubicBezTo>
                    <a:pt x="1582" y="468"/>
                    <a:pt x="1596" y="452"/>
                    <a:pt x="1612" y="436"/>
                  </a:cubicBezTo>
                  <a:cubicBezTo>
                    <a:pt x="1636" y="412"/>
                    <a:pt x="1660" y="390"/>
                    <a:pt x="1684" y="371"/>
                  </a:cubicBezTo>
                  <a:lnTo>
                    <a:pt x="2429" y="1116"/>
                  </a:lnTo>
                  <a:close/>
                  <a:moveTo>
                    <a:pt x="2031" y="1328"/>
                  </a:moveTo>
                  <a:lnTo>
                    <a:pt x="1471" y="769"/>
                  </a:lnTo>
                  <a:cubicBezTo>
                    <a:pt x="1479" y="699"/>
                    <a:pt x="1494" y="638"/>
                    <a:pt x="1516" y="583"/>
                  </a:cubicBezTo>
                  <a:lnTo>
                    <a:pt x="2216" y="1284"/>
                  </a:lnTo>
                  <a:cubicBezTo>
                    <a:pt x="2162" y="1306"/>
                    <a:pt x="2100" y="1320"/>
                    <a:pt x="2031" y="1328"/>
                  </a:cubicBezTo>
                  <a:close/>
                  <a:moveTo>
                    <a:pt x="780" y="1466"/>
                  </a:moveTo>
                  <a:lnTo>
                    <a:pt x="1334" y="2019"/>
                  </a:lnTo>
                  <a:cubicBezTo>
                    <a:pt x="1327" y="2089"/>
                    <a:pt x="1315" y="2152"/>
                    <a:pt x="1293" y="2208"/>
                  </a:cubicBezTo>
                  <a:lnTo>
                    <a:pt x="591" y="1507"/>
                  </a:lnTo>
                  <a:cubicBezTo>
                    <a:pt x="647" y="1485"/>
                    <a:pt x="711" y="1472"/>
                    <a:pt x="780" y="1466"/>
                  </a:cubicBezTo>
                  <a:close/>
                  <a:moveTo>
                    <a:pt x="927" y="1462"/>
                  </a:moveTo>
                  <a:cubicBezTo>
                    <a:pt x="1041" y="1464"/>
                    <a:pt x="1169" y="1477"/>
                    <a:pt x="1307" y="1493"/>
                  </a:cubicBezTo>
                  <a:cubicBezTo>
                    <a:pt x="1322" y="1631"/>
                    <a:pt x="1335" y="1758"/>
                    <a:pt x="1338" y="1872"/>
                  </a:cubicBezTo>
                  <a:lnTo>
                    <a:pt x="927" y="1462"/>
                  </a:lnTo>
                  <a:close/>
                  <a:moveTo>
                    <a:pt x="380" y="1676"/>
                  </a:moveTo>
                  <a:cubicBezTo>
                    <a:pt x="401" y="1650"/>
                    <a:pt x="425" y="1623"/>
                    <a:pt x="452" y="1596"/>
                  </a:cubicBezTo>
                  <a:cubicBezTo>
                    <a:pt x="465" y="1583"/>
                    <a:pt x="479" y="1571"/>
                    <a:pt x="494" y="1560"/>
                  </a:cubicBezTo>
                  <a:lnTo>
                    <a:pt x="1239" y="2306"/>
                  </a:lnTo>
                  <a:cubicBezTo>
                    <a:pt x="1228" y="2320"/>
                    <a:pt x="1216" y="2335"/>
                    <a:pt x="1203" y="2348"/>
                  </a:cubicBezTo>
                  <a:cubicBezTo>
                    <a:pt x="1177" y="2374"/>
                    <a:pt x="1150" y="2398"/>
                    <a:pt x="1124" y="2420"/>
                  </a:cubicBezTo>
                  <a:lnTo>
                    <a:pt x="380" y="1676"/>
                  </a:lnTo>
                  <a:close/>
                  <a:moveTo>
                    <a:pt x="1487" y="1312"/>
                  </a:moveTo>
                  <a:cubicBezTo>
                    <a:pt x="1471" y="1159"/>
                    <a:pt x="1461" y="1026"/>
                    <a:pt x="1463" y="911"/>
                  </a:cubicBezTo>
                  <a:lnTo>
                    <a:pt x="1888" y="1337"/>
                  </a:lnTo>
                  <a:cubicBezTo>
                    <a:pt x="1773" y="1338"/>
                    <a:pt x="1640" y="1328"/>
                    <a:pt x="1487" y="1312"/>
                  </a:cubicBezTo>
                  <a:close/>
                </a:path>
              </a:pathLst>
            </a:custGeom>
            <a:solidFill>
              <a:srgbClr val="57A1FE"/>
            </a:solidFill>
            <a:ln>
              <a:noFill/>
            </a:ln>
          </p:spPr>
          <p:txBody>
            <a:bodyPr/>
            <a:lstStyle/>
            <a:p>
              <a:endParaRPr lang="zh-CN" altLang="en-US">
                <a:cs typeface="+mn-ea"/>
                <a:sym typeface="+mn-lt"/>
              </a:endParaRPr>
            </a:p>
          </p:txBody>
        </p:sp>
        <p:sp>
          <p:nvSpPr>
            <p:cNvPr id="41" name="文本框 40"/>
            <p:cNvSpPr txBox="1"/>
            <p:nvPr/>
          </p:nvSpPr>
          <p:spPr>
            <a:xfrm>
              <a:off x="7041444" y="3458271"/>
              <a:ext cx="1142012" cy="7254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gradFill>
                    <a:gsLst>
                      <a:gs pos="0">
                        <a:srgbClr val="007BD3"/>
                      </a:gs>
                      <a:gs pos="100000">
                        <a:srgbClr val="034373"/>
                      </a:gs>
                    </a:gsLst>
                    <a:lin scaled="0"/>
                  </a:gradFill>
                  <a:effectLst/>
                  <a:uLnTx/>
                  <a:uFillTx/>
                  <a:cs typeface="+mn-ea"/>
                  <a:sym typeface="+mn-lt"/>
                </a:rPr>
                <a:t>03</a:t>
              </a:r>
            </a:p>
          </p:txBody>
        </p:sp>
      </p:grpSp>
      <p:grpSp>
        <p:nvGrpSpPr>
          <p:cNvPr id="34" name="组合 33"/>
          <p:cNvGrpSpPr/>
          <p:nvPr/>
        </p:nvGrpSpPr>
        <p:grpSpPr>
          <a:xfrm>
            <a:off x="9336807" y="1439543"/>
            <a:ext cx="1623719" cy="1915311"/>
            <a:chOff x="9144578" y="1848221"/>
            <a:chExt cx="2251172" cy="2655444"/>
          </a:xfrm>
        </p:grpSpPr>
        <p:grpSp>
          <p:nvGrpSpPr>
            <p:cNvPr id="35" name="组合 34"/>
            <p:cNvGrpSpPr/>
            <p:nvPr/>
          </p:nvGrpSpPr>
          <p:grpSpPr>
            <a:xfrm>
              <a:off x="9144578" y="1848221"/>
              <a:ext cx="2251172" cy="2655444"/>
              <a:chOff x="1495936" y="2036674"/>
              <a:chExt cx="2664763" cy="3143309"/>
            </a:xfrm>
          </p:grpSpPr>
          <p:sp>
            <p:nvSpPr>
              <p:cNvPr id="48" name="hexagonal_73861"/>
              <p:cNvSpPr>
                <a:spLocks noChangeAspect="1"/>
              </p:cNvSpPr>
              <p:nvPr/>
            </p:nvSpPr>
            <p:spPr bwMode="auto">
              <a:xfrm rot="5400000">
                <a:off x="1331632" y="2200978"/>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A9CEFC"/>
              </a:solidFill>
              <a:ln>
                <a:noFill/>
              </a:ln>
              <a:effectLst/>
            </p:spPr>
            <p:txBody>
              <a:bodyPr/>
              <a:lstStyle/>
              <a:p>
                <a:endParaRPr lang="zh-CN" altLang="en-US">
                  <a:cs typeface="+mn-ea"/>
                  <a:sym typeface="+mn-lt"/>
                </a:endParaRPr>
              </a:p>
            </p:txBody>
          </p:sp>
          <p:sp>
            <p:nvSpPr>
              <p:cNvPr id="49" name="hexagonal_73861"/>
              <p:cNvSpPr>
                <a:spLocks noChangeAspect="1"/>
              </p:cNvSpPr>
              <p:nvPr/>
            </p:nvSpPr>
            <p:spPr bwMode="auto">
              <a:xfrm rot="5400000">
                <a:off x="1540352" y="2559636"/>
                <a:ext cx="2784651" cy="245604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solidFill>
                <a:srgbClr val="FFFFFF"/>
              </a:solidFill>
              <a:ln>
                <a:solidFill>
                  <a:srgbClr val="0095FF"/>
                </a:solidFill>
              </a:ln>
              <a:effectLst/>
            </p:spPr>
            <p:txBody>
              <a:bodyPr/>
              <a:lstStyle/>
              <a:p>
                <a:endParaRPr lang="zh-CN" altLang="en-US">
                  <a:cs typeface="+mn-ea"/>
                  <a:sym typeface="+mn-lt"/>
                </a:endParaRPr>
              </a:p>
            </p:txBody>
          </p:sp>
        </p:grpSp>
        <p:sp>
          <p:nvSpPr>
            <p:cNvPr id="36" name="vertical-bars_87155"/>
            <p:cNvSpPr>
              <a:spLocks noChangeAspect="1"/>
            </p:cNvSpPr>
            <p:nvPr/>
          </p:nvSpPr>
          <p:spPr bwMode="auto">
            <a:xfrm>
              <a:off x="10121421" y="2730531"/>
              <a:ext cx="473809" cy="587832"/>
            </a:xfrm>
            <a:custGeom>
              <a:avLst/>
              <a:gdLst>
                <a:gd name="T0" fmla="*/ 3193 w 3193"/>
                <a:gd name="T1" fmla="*/ 1895 h 3967"/>
                <a:gd name="T2" fmla="*/ 3093 w 3193"/>
                <a:gd name="T3" fmla="*/ 1528 h 3967"/>
                <a:gd name="T4" fmla="*/ 200 w 3193"/>
                <a:gd name="T5" fmla="*/ 1528 h 3967"/>
                <a:gd name="T6" fmla="*/ 1200 w 3193"/>
                <a:gd name="T7" fmla="*/ 516 h 3967"/>
                <a:gd name="T8" fmla="*/ 543 w 3193"/>
                <a:gd name="T9" fmla="*/ 1027 h 3967"/>
                <a:gd name="T10" fmla="*/ 543 w 3193"/>
                <a:gd name="T11" fmla="*/ 1227 h 3967"/>
                <a:gd name="T12" fmla="*/ 1300 w 3193"/>
                <a:gd name="T13" fmla="*/ 1227 h 3967"/>
                <a:gd name="T14" fmla="*/ 1944 w 3193"/>
                <a:gd name="T15" fmla="*/ 1127 h 3967"/>
                <a:gd name="T16" fmla="*/ 1844 w 3193"/>
                <a:gd name="T17" fmla="*/ 316 h 3967"/>
                <a:gd name="T18" fmla="*/ 1300 w 3193"/>
                <a:gd name="T19" fmla="*/ 316 h 3967"/>
                <a:gd name="T20" fmla="*/ 200 w 3193"/>
                <a:gd name="T21" fmla="*/ 100 h 3967"/>
                <a:gd name="T22" fmla="*/ 0 w 3193"/>
                <a:gd name="T23" fmla="*/ 100 h 3967"/>
                <a:gd name="T24" fmla="*/ 0 w 3193"/>
                <a:gd name="T25" fmla="*/ 1628 h 3967"/>
                <a:gd name="T26" fmla="*/ 0 w 3193"/>
                <a:gd name="T27" fmla="*/ 2339 h 3967"/>
                <a:gd name="T28" fmla="*/ 0 w 3193"/>
                <a:gd name="T29" fmla="*/ 3551 h 3967"/>
                <a:gd name="T30" fmla="*/ 100 w 3193"/>
                <a:gd name="T31" fmla="*/ 3967 h 3967"/>
                <a:gd name="T32" fmla="*/ 200 w 3193"/>
                <a:gd name="T33" fmla="*/ 3651 h 3967"/>
                <a:gd name="T34" fmla="*/ 2469 w 3193"/>
                <a:gd name="T35" fmla="*/ 3651 h 3967"/>
                <a:gd name="T36" fmla="*/ 3193 w 3193"/>
                <a:gd name="T37" fmla="*/ 3551 h 3967"/>
                <a:gd name="T38" fmla="*/ 3093 w 3193"/>
                <a:gd name="T39" fmla="*/ 2740 h 3967"/>
                <a:gd name="T40" fmla="*/ 2369 w 3193"/>
                <a:gd name="T41" fmla="*/ 2840 h 3967"/>
                <a:gd name="T42" fmla="*/ 200 w 3193"/>
                <a:gd name="T43" fmla="*/ 3451 h 3967"/>
                <a:gd name="T44" fmla="*/ 1956 w 3193"/>
                <a:gd name="T45" fmla="*/ 2940 h 3967"/>
                <a:gd name="T46" fmla="*/ 1956 w 3193"/>
                <a:gd name="T47" fmla="*/ 2740 h 3967"/>
                <a:gd name="T48" fmla="*/ 200 w 3193"/>
                <a:gd name="T49" fmla="*/ 2439 h 3967"/>
                <a:gd name="T50" fmla="*/ 1844 w 3193"/>
                <a:gd name="T51" fmla="*/ 2439 h 3967"/>
                <a:gd name="T52" fmla="*/ 3193 w 3193"/>
                <a:gd name="T53" fmla="*/ 2339 h 3967"/>
                <a:gd name="T54" fmla="*/ 1944 w 3193"/>
                <a:gd name="T55" fmla="*/ 2239 h 3967"/>
                <a:gd name="T56" fmla="*/ 2993 w 3193"/>
                <a:gd name="T57" fmla="*/ 1728 h 3967"/>
                <a:gd name="T58" fmla="*/ 3093 w 3193"/>
                <a:gd name="T59" fmla="*/ 1995 h 3967"/>
                <a:gd name="T60" fmla="*/ 1400 w 3193"/>
                <a:gd name="T61" fmla="*/ 1027 h 3967"/>
                <a:gd name="T62" fmla="*/ 1744 w 3193"/>
                <a:gd name="T63" fmla="*/ 516 h 3967"/>
                <a:gd name="T64" fmla="*/ 2993 w 3193"/>
                <a:gd name="T65" fmla="*/ 3451 h 3967"/>
                <a:gd name="T66" fmla="*/ 2569 w 3193"/>
                <a:gd name="T67" fmla="*/ 2940 h 3967"/>
                <a:gd name="T68" fmla="*/ 2993 w 3193"/>
                <a:gd name="T69" fmla="*/ 3451 h 3967"/>
                <a:gd name="T70" fmla="*/ 1744 w 3193"/>
                <a:gd name="T71" fmla="*/ 1728 h 3967"/>
                <a:gd name="T72" fmla="*/ 200 w 3193"/>
                <a:gd name="T73" fmla="*/ 2239 h 3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3" h="3967">
                  <a:moveTo>
                    <a:pt x="3093" y="1995"/>
                  </a:moveTo>
                  <a:cubicBezTo>
                    <a:pt x="3148" y="1995"/>
                    <a:pt x="3193" y="1951"/>
                    <a:pt x="3193" y="1895"/>
                  </a:cubicBezTo>
                  <a:lnTo>
                    <a:pt x="3193" y="1628"/>
                  </a:lnTo>
                  <a:cubicBezTo>
                    <a:pt x="3193" y="1573"/>
                    <a:pt x="3148" y="1528"/>
                    <a:pt x="3093" y="1528"/>
                  </a:cubicBezTo>
                  <a:lnTo>
                    <a:pt x="1844" y="1528"/>
                  </a:lnTo>
                  <a:lnTo>
                    <a:pt x="200" y="1528"/>
                  </a:lnTo>
                  <a:lnTo>
                    <a:pt x="200" y="516"/>
                  </a:lnTo>
                  <a:lnTo>
                    <a:pt x="1200" y="516"/>
                  </a:lnTo>
                  <a:lnTo>
                    <a:pt x="1200" y="1027"/>
                  </a:lnTo>
                  <a:lnTo>
                    <a:pt x="543" y="1027"/>
                  </a:lnTo>
                  <a:cubicBezTo>
                    <a:pt x="488" y="1027"/>
                    <a:pt x="443" y="1072"/>
                    <a:pt x="443" y="1127"/>
                  </a:cubicBezTo>
                  <a:cubicBezTo>
                    <a:pt x="443" y="1182"/>
                    <a:pt x="488" y="1227"/>
                    <a:pt x="543" y="1227"/>
                  </a:cubicBezTo>
                  <a:lnTo>
                    <a:pt x="1300" y="1227"/>
                  </a:lnTo>
                  <a:cubicBezTo>
                    <a:pt x="1300" y="1227"/>
                    <a:pt x="1300" y="1227"/>
                    <a:pt x="1300" y="1227"/>
                  </a:cubicBezTo>
                  <a:lnTo>
                    <a:pt x="1844" y="1227"/>
                  </a:lnTo>
                  <a:cubicBezTo>
                    <a:pt x="1899" y="1227"/>
                    <a:pt x="1944" y="1182"/>
                    <a:pt x="1944" y="1127"/>
                  </a:cubicBezTo>
                  <a:lnTo>
                    <a:pt x="1944" y="416"/>
                  </a:lnTo>
                  <a:cubicBezTo>
                    <a:pt x="1944" y="361"/>
                    <a:pt x="1899" y="316"/>
                    <a:pt x="1844" y="316"/>
                  </a:cubicBezTo>
                  <a:lnTo>
                    <a:pt x="1300" y="316"/>
                  </a:lnTo>
                  <a:lnTo>
                    <a:pt x="1300" y="316"/>
                  </a:lnTo>
                  <a:lnTo>
                    <a:pt x="200" y="316"/>
                  </a:lnTo>
                  <a:lnTo>
                    <a:pt x="200" y="100"/>
                  </a:lnTo>
                  <a:cubicBezTo>
                    <a:pt x="200" y="45"/>
                    <a:pt x="155" y="0"/>
                    <a:pt x="100" y="0"/>
                  </a:cubicBezTo>
                  <a:cubicBezTo>
                    <a:pt x="44" y="0"/>
                    <a:pt x="0" y="45"/>
                    <a:pt x="0" y="100"/>
                  </a:cubicBezTo>
                  <a:lnTo>
                    <a:pt x="0" y="1628"/>
                  </a:lnTo>
                  <a:lnTo>
                    <a:pt x="0" y="1628"/>
                  </a:lnTo>
                  <a:lnTo>
                    <a:pt x="0" y="2339"/>
                  </a:lnTo>
                  <a:lnTo>
                    <a:pt x="0" y="2339"/>
                  </a:lnTo>
                  <a:lnTo>
                    <a:pt x="0" y="2840"/>
                  </a:lnTo>
                  <a:lnTo>
                    <a:pt x="0" y="3551"/>
                  </a:lnTo>
                  <a:lnTo>
                    <a:pt x="0" y="3867"/>
                  </a:lnTo>
                  <a:cubicBezTo>
                    <a:pt x="0" y="3922"/>
                    <a:pt x="44" y="3967"/>
                    <a:pt x="100" y="3967"/>
                  </a:cubicBezTo>
                  <a:cubicBezTo>
                    <a:pt x="155" y="3967"/>
                    <a:pt x="200" y="3922"/>
                    <a:pt x="200" y="3867"/>
                  </a:cubicBezTo>
                  <a:lnTo>
                    <a:pt x="200" y="3651"/>
                  </a:lnTo>
                  <a:lnTo>
                    <a:pt x="2469" y="3651"/>
                  </a:lnTo>
                  <a:cubicBezTo>
                    <a:pt x="2469" y="3651"/>
                    <a:pt x="2469" y="3651"/>
                    <a:pt x="2469" y="3651"/>
                  </a:cubicBezTo>
                  <a:lnTo>
                    <a:pt x="3093" y="3651"/>
                  </a:lnTo>
                  <a:cubicBezTo>
                    <a:pt x="3148" y="3651"/>
                    <a:pt x="3193" y="3606"/>
                    <a:pt x="3193" y="3551"/>
                  </a:cubicBezTo>
                  <a:lnTo>
                    <a:pt x="3193" y="2840"/>
                  </a:lnTo>
                  <a:cubicBezTo>
                    <a:pt x="3193" y="2784"/>
                    <a:pt x="3148" y="2740"/>
                    <a:pt x="3093" y="2740"/>
                  </a:cubicBezTo>
                  <a:lnTo>
                    <a:pt x="2469" y="2740"/>
                  </a:lnTo>
                  <a:cubicBezTo>
                    <a:pt x="2413" y="2740"/>
                    <a:pt x="2369" y="2784"/>
                    <a:pt x="2369" y="2840"/>
                  </a:cubicBezTo>
                  <a:lnTo>
                    <a:pt x="2369" y="3451"/>
                  </a:lnTo>
                  <a:lnTo>
                    <a:pt x="200" y="3451"/>
                  </a:lnTo>
                  <a:lnTo>
                    <a:pt x="200" y="2940"/>
                  </a:lnTo>
                  <a:lnTo>
                    <a:pt x="1956" y="2940"/>
                  </a:lnTo>
                  <a:cubicBezTo>
                    <a:pt x="2012" y="2940"/>
                    <a:pt x="2056" y="2895"/>
                    <a:pt x="2056" y="2840"/>
                  </a:cubicBezTo>
                  <a:cubicBezTo>
                    <a:pt x="2056" y="2784"/>
                    <a:pt x="2012" y="2740"/>
                    <a:pt x="1956" y="2740"/>
                  </a:cubicBezTo>
                  <a:lnTo>
                    <a:pt x="200" y="2740"/>
                  </a:lnTo>
                  <a:lnTo>
                    <a:pt x="200" y="2439"/>
                  </a:lnTo>
                  <a:lnTo>
                    <a:pt x="1844" y="2439"/>
                  </a:lnTo>
                  <a:cubicBezTo>
                    <a:pt x="1844" y="2439"/>
                    <a:pt x="1844" y="2439"/>
                    <a:pt x="1844" y="2439"/>
                  </a:cubicBezTo>
                  <a:lnTo>
                    <a:pt x="3093" y="2439"/>
                  </a:lnTo>
                  <a:cubicBezTo>
                    <a:pt x="3148" y="2439"/>
                    <a:pt x="3193" y="2394"/>
                    <a:pt x="3193" y="2339"/>
                  </a:cubicBezTo>
                  <a:cubicBezTo>
                    <a:pt x="3193" y="2284"/>
                    <a:pt x="3148" y="2239"/>
                    <a:pt x="3093" y="2239"/>
                  </a:cubicBezTo>
                  <a:lnTo>
                    <a:pt x="1944" y="2239"/>
                  </a:lnTo>
                  <a:lnTo>
                    <a:pt x="1944" y="1728"/>
                  </a:lnTo>
                  <a:lnTo>
                    <a:pt x="2993" y="1728"/>
                  </a:lnTo>
                  <a:lnTo>
                    <a:pt x="2993" y="1895"/>
                  </a:lnTo>
                  <a:cubicBezTo>
                    <a:pt x="2993" y="1951"/>
                    <a:pt x="3038" y="1995"/>
                    <a:pt x="3093" y="1995"/>
                  </a:cubicBezTo>
                  <a:close/>
                  <a:moveTo>
                    <a:pt x="1744" y="1027"/>
                  </a:moveTo>
                  <a:lnTo>
                    <a:pt x="1400" y="1027"/>
                  </a:lnTo>
                  <a:lnTo>
                    <a:pt x="1400" y="516"/>
                  </a:lnTo>
                  <a:lnTo>
                    <a:pt x="1744" y="516"/>
                  </a:lnTo>
                  <a:lnTo>
                    <a:pt x="1744" y="1027"/>
                  </a:lnTo>
                  <a:close/>
                  <a:moveTo>
                    <a:pt x="2993" y="3451"/>
                  </a:moveTo>
                  <a:lnTo>
                    <a:pt x="2569" y="3451"/>
                  </a:lnTo>
                  <a:lnTo>
                    <a:pt x="2569" y="2940"/>
                  </a:lnTo>
                  <a:lnTo>
                    <a:pt x="2993" y="2940"/>
                  </a:lnTo>
                  <a:lnTo>
                    <a:pt x="2993" y="3451"/>
                  </a:lnTo>
                  <a:close/>
                  <a:moveTo>
                    <a:pt x="200" y="1728"/>
                  </a:moveTo>
                  <a:lnTo>
                    <a:pt x="1744" y="1728"/>
                  </a:lnTo>
                  <a:lnTo>
                    <a:pt x="1744" y="2239"/>
                  </a:lnTo>
                  <a:lnTo>
                    <a:pt x="200" y="2239"/>
                  </a:lnTo>
                  <a:lnTo>
                    <a:pt x="200" y="1728"/>
                  </a:lnTo>
                  <a:close/>
                </a:path>
              </a:pathLst>
            </a:custGeom>
            <a:solidFill>
              <a:srgbClr val="57A1FE"/>
            </a:solidFill>
            <a:ln>
              <a:noFill/>
            </a:ln>
          </p:spPr>
          <p:txBody>
            <a:bodyPr/>
            <a:lstStyle/>
            <a:p>
              <a:endParaRPr lang="zh-CN" altLang="en-US">
                <a:cs typeface="+mn-ea"/>
                <a:sym typeface="+mn-lt"/>
              </a:endParaRPr>
            </a:p>
          </p:txBody>
        </p:sp>
        <p:sp>
          <p:nvSpPr>
            <p:cNvPr id="50" name="文本框 49"/>
            <p:cNvSpPr txBox="1"/>
            <p:nvPr/>
          </p:nvSpPr>
          <p:spPr>
            <a:xfrm>
              <a:off x="9791174" y="3458271"/>
              <a:ext cx="1142012" cy="7254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gradFill>
                    <a:gsLst>
                      <a:gs pos="0">
                        <a:srgbClr val="007BD3"/>
                      </a:gs>
                      <a:gs pos="100000">
                        <a:srgbClr val="034373"/>
                      </a:gs>
                    </a:gsLst>
                    <a:lin scaled="0"/>
                  </a:gradFill>
                  <a:effectLst/>
                  <a:uLnTx/>
                  <a:uFillTx/>
                  <a:cs typeface="+mn-ea"/>
                  <a:sym typeface="+mn-lt"/>
                </a:rPr>
                <a:t>04</a:t>
              </a:r>
            </a:p>
          </p:txBody>
        </p:sp>
      </p:grpSp>
      <p:sp>
        <p:nvSpPr>
          <p:cNvPr id="51" name="Text Placeholder 32"/>
          <p:cNvSpPr txBox="1"/>
          <p:nvPr/>
        </p:nvSpPr>
        <p:spPr>
          <a:xfrm>
            <a:off x="853883" y="4046399"/>
            <a:ext cx="2267419" cy="7318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lt"/>
                <a:cs typeface="+mn-ea"/>
                <a:sym typeface="+mn-lt"/>
              </a:rPr>
              <a:t>请替换文字内容，修改文字内容，也可以直接复制你的内容到此。请替换文字内容，请替换文字内容</a:t>
            </a:r>
            <a:endParaRPr lang="en-US" altLang="zh-CN" sz="1100" dirty="0">
              <a:solidFill>
                <a:schemeClr val="bg1">
                  <a:lumMod val="50000"/>
                </a:schemeClr>
              </a:solidFill>
              <a:latin typeface="+mn-lt"/>
              <a:cs typeface="+mn-ea"/>
              <a:sym typeface="+mn-lt"/>
            </a:endParaRPr>
          </a:p>
        </p:txBody>
      </p:sp>
      <p:sp>
        <p:nvSpPr>
          <p:cNvPr id="52" name="Text Placeholder 33"/>
          <p:cNvSpPr txBox="1"/>
          <p:nvPr/>
        </p:nvSpPr>
        <p:spPr>
          <a:xfrm>
            <a:off x="1135247" y="3709903"/>
            <a:ext cx="1704690" cy="2768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800" b="1" dirty="0">
                <a:solidFill>
                  <a:schemeClr val="tx1">
                    <a:lumMod val="65000"/>
                    <a:lumOff val="35000"/>
                  </a:schemeClr>
                </a:solidFill>
                <a:latin typeface="+mn-lt"/>
                <a:cs typeface="+mn-ea"/>
                <a:sym typeface="+mn-lt"/>
              </a:rPr>
              <a:t>工作能力</a:t>
            </a:r>
          </a:p>
        </p:txBody>
      </p:sp>
      <p:sp>
        <p:nvSpPr>
          <p:cNvPr id="53" name="Text Placeholder 32"/>
          <p:cNvSpPr txBox="1"/>
          <p:nvPr/>
        </p:nvSpPr>
        <p:spPr>
          <a:xfrm>
            <a:off x="3605174" y="4046399"/>
            <a:ext cx="2267419" cy="7318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lt"/>
                <a:cs typeface="+mn-ea"/>
                <a:sym typeface="+mn-lt"/>
              </a:rPr>
              <a:t>请替换文字内容，修改文字内容，也可以直接复制你的内容到此。请替换文字内容，请替换文字内容</a:t>
            </a:r>
            <a:endParaRPr lang="en-US" altLang="zh-CN" sz="1100" dirty="0">
              <a:solidFill>
                <a:schemeClr val="bg1">
                  <a:lumMod val="50000"/>
                </a:schemeClr>
              </a:solidFill>
              <a:latin typeface="+mn-lt"/>
              <a:cs typeface="+mn-ea"/>
              <a:sym typeface="+mn-lt"/>
            </a:endParaRPr>
          </a:p>
        </p:txBody>
      </p:sp>
      <p:sp>
        <p:nvSpPr>
          <p:cNvPr id="3" name="Text Placeholder 33"/>
          <p:cNvSpPr txBox="1"/>
          <p:nvPr/>
        </p:nvSpPr>
        <p:spPr>
          <a:xfrm>
            <a:off x="3886538" y="3709903"/>
            <a:ext cx="1704690" cy="2768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lnSpc>
                <a:spcPct val="100000"/>
              </a:lnSpc>
              <a:buClrTx/>
              <a:buSzTx/>
              <a:buNone/>
            </a:pPr>
            <a:r>
              <a:rPr lang="zh-CN" altLang="en-US" sz="1800" b="1" dirty="0">
                <a:solidFill>
                  <a:schemeClr val="tx1">
                    <a:lumMod val="65000"/>
                    <a:lumOff val="35000"/>
                  </a:schemeClr>
                </a:solidFill>
                <a:latin typeface="+mn-lt"/>
                <a:cs typeface="+mn-ea"/>
                <a:sym typeface="+mn-lt"/>
              </a:rPr>
              <a:t>工作能力</a:t>
            </a:r>
          </a:p>
        </p:txBody>
      </p:sp>
      <p:sp>
        <p:nvSpPr>
          <p:cNvPr id="4" name="Text Placeholder 32"/>
          <p:cNvSpPr txBox="1"/>
          <p:nvPr/>
        </p:nvSpPr>
        <p:spPr>
          <a:xfrm>
            <a:off x="6356465" y="4046399"/>
            <a:ext cx="2267419" cy="7318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lt"/>
                <a:cs typeface="+mn-ea"/>
                <a:sym typeface="+mn-lt"/>
              </a:rPr>
              <a:t>请替换文字内容，修改文字内容，也可以直接复制你的内容到此。请替换文字内容，请替换文字内容</a:t>
            </a:r>
            <a:endParaRPr lang="en-US" altLang="zh-CN" sz="1100" dirty="0">
              <a:solidFill>
                <a:schemeClr val="bg1">
                  <a:lumMod val="50000"/>
                </a:schemeClr>
              </a:solidFill>
              <a:latin typeface="+mn-lt"/>
              <a:cs typeface="+mn-ea"/>
              <a:sym typeface="+mn-lt"/>
            </a:endParaRPr>
          </a:p>
        </p:txBody>
      </p:sp>
      <p:sp>
        <p:nvSpPr>
          <p:cNvPr id="56" name="Text Placeholder 33"/>
          <p:cNvSpPr txBox="1"/>
          <p:nvPr/>
        </p:nvSpPr>
        <p:spPr>
          <a:xfrm>
            <a:off x="6637829" y="3709903"/>
            <a:ext cx="1704690" cy="2768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lnSpc>
                <a:spcPct val="100000"/>
              </a:lnSpc>
              <a:buClrTx/>
              <a:buSzTx/>
              <a:buNone/>
            </a:pPr>
            <a:r>
              <a:rPr lang="zh-CN" altLang="en-US" sz="1800" b="1" dirty="0">
                <a:solidFill>
                  <a:schemeClr val="tx1">
                    <a:lumMod val="65000"/>
                    <a:lumOff val="35000"/>
                  </a:schemeClr>
                </a:solidFill>
                <a:latin typeface="+mn-lt"/>
                <a:cs typeface="+mn-ea"/>
                <a:sym typeface="+mn-lt"/>
              </a:rPr>
              <a:t>工作能力</a:t>
            </a:r>
          </a:p>
        </p:txBody>
      </p:sp>
      <p:sp>
        <p:nvSpPr>
          <p:cNvPr id="5" name="Text Placeholder 32"/>
          <p:cNvSpPr txBox="1"/>
          <p:nvPr/>
        </p:nvSpPr>
        <p:spPr>
          <a:xfrm>
            <a:off x="9107755" y="4046399"/>
            <a:ext cx="2267419" cy="7318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bg1">
                    <a:lumMod val="50000"/>
                  </a:schemeClr>
                </a:solidFill>
                <a:latin typeface="+mn-lt"/>
                <a:cs typeface="+mn-ea"/>
                <a:sym typeface="+mn-lt"/>
              </a:rPr>
              <a:t>请替换文字内容，修改文字内容，也可以直接复制你的内容到此。请替换文字内容，请替换文字内容</a:t>
            </a:r>
            <a:endParaRPr lang="en-US" altLang="zh-CN" sz="1100" dirty="0">
              <a:solidFill>
                <a:schemeClr val="bg1">
                  <a:lumMod val="50000"/>
                </a:schemeClr>
              </a:solidFill>
              <a:latin typeface="+mn-lt"/>
              <a:cs typeface="+mn-ea"/>
              <a:sym typeface="+mn-lt"/>
            </a:endParaRPr>
          </a:p>
        </p:txBody>
      </p:sp>
      <p:sp>
        <p:nvSpPr>
          <p:cNvPr id="58" name="Text Placeholder 33"/>
          <p:cNvSpPr txBox="1"/>
          <p:nvPr/>
        </p:nvSpPr>
        <p:spPr>
          <a:xfrm>
            <a:off x="9389119" y="3709903"/>
            <a:ext cx="1704690" cy="2768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lnSpc>
                <a:spcPct val="100000"/>
              </a:lnSpc>
              <a:buClrTx/>
              <a:buSzTx/>
              <a:buNone/>
            </a:pPr>
            <a:r>
              <a:rPr lang="zh-CN" altLang="en-US" sz="1800" b="1" dirty="0">
                <a:solidFill>
                  <a:schemeClr val="tx1">
                    <a:lumMod val="65000"/>
                    <a:lumOff val="35000"/>
                  </a:schemeClr>
                </a:solidFill>
                <a:latin typeface="+mn-lt"/>
                <a:cs typeface="+mn-ea"/>
                <a:sym typeface="+mn-lt"/>
              </a:rPr>
              <a:t>工作能力</a:t>
            </a:r>
          </a:p>
        </p:txBody>
      </p:sp>
      <p:pic>
        <p:nvPicPr>
          <p:cNvPr id="9" name="图片 8" descr="51miz-E224216-9314F683"/>
          <p:cNvPicPr>
            <a:picLocks noChangeAspect="1"/>
          </p:cNvPicPr>
          <p:nvPr/>
        </p:nvPicPr>
        <p:blipFill>
          <a:blip r:embed="rId4"/>
          <a:srcRect r="-1786"/>
          <a:stretch>
            <a:fillRect/>
          </a:stretch>
        </p:blipFill>
        <p:spPr>
          <a:xfrm>
            <a:off x="0" y="3390900"/>
            <a:ext cx="13754100" cy="4314825"/>
          </a:xfrm>
          <a:prstGeom prst="rect">
            <a:avLst/>
          </a:prstGeom>
        </p:spPr>
      </p:pic>
      <p:pic>
        <p:nvPicPr>
          <p:cNvPr id="10" name="图片 9" descr="51miz-E783135-584F1600"/>
          <p:cNvPicPr>
            <a:picLocks noChangeAspect="1"/>
          </p:cNvPicPr>
          <p:nvPr/>
        </p:nvPicPr>
        <p:blipFill>
          <a:blip r:embed="rId5"/>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8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ppt_x"/>
                                          </p:val>
                                        </p:tav>
                                        <p:tav tm="100000">
                                          <p:val>
                                            <p:strVal val="#ppt_x"/>
                                          </p:val>
                                        </p:tav>
                                      </p:tavLst>
                                    </p:anim>
                                    <p:anim calcmode="lin" valueType="num">
                                      <p:cBhvr additive="base">
                                        <p:cTn id="20" dur="1000" fill="hold"/>
                                        <p:tgtEl>
                                          <p:spTgt spid="3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8" presetClass="entr" presetSubtype="12"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strips(downLeft)">
                                      <p:cBhvr>
                                        <p:cTn id="24" dur="500"/>
                                        <p:tgtEl>
                                          <p:spTgt spid="5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1000" fill="hold"/>
                                        <p:tgtEl>
                                          <p:spTgt spid="52"/>
                                        </p:tgtEl>
                                        <p:attrNameLst>
                                          <p:attrName>ppt_w</p:attrName>
                                        </p:attrNameLst>
                                      </p:cBhvr>
                                      <p:tavLst>
                                        <p:tav tm="0">
                                          <p:val>
                                            <p:strVal val="#ppt_w*0.70"/>
                                          </p:val>
                                        </p:tav>
                                        <p:tav tm="100000">
                                          <p:val>
                                            <p:strVal val="#ppt_w"/>
                                          </p:val>
                                        </p:tav>
                                      </p:tavLst>
                                    </p:anim>
                                    <p:anim calcmode="lin" valueType="num">
                                      <p:cBhvr>
                                        <p:cTn id="28" dur="1000" fill="hold"/>
                                        <p:tgtEl>
                                          <p:spTgt spid="52"/>
                                        </p:tgtEl>
                                        <p:attrNameLst>
                                          <p:attrName>ppt_h</p:attrName>
                                        </p:attrNameLst>
                                      </p:cBhvr>
                                      <p:tavLst>
                                        <p:tav tm="0">
                                          <p:val>
                                            <p:strVal val="#ppt_h"/>
                                          </p:val>
                                        </p:tav>
                                        <p:tav tm="100000">
                                          <p:val>
                                            <p:strVal val="#ppt_h"/>
                                          </p:val>
                                        </p:tav>
                                      </p:tavLst>
                                    </p:anim>
                                    <p:animEffect transition="in" filter="fade">
                                      <p:cBhvr>
                                        <p:cTn id="29" dur="1000"/>
                                        <p:tgtEl>
                                          <p:spTgt spid="52"/>
                                        </p:tgtEl>
                                      </p:cBhvr>
                                    </p:animEffect>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strips(downLeft)">
                                      <p:cBhvr>
                                        <p:cTn id="33" dur="500"/>
                                        <p:tgtEl>
                                          <p:spTgt spid="53"/>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par>
                          <p:cTn id="39" fill="hold">
                            <p:stCondLst>
                              <p:cond delay="2000"/>
                            </p:stCondLst>
                            <p:childTnLst>
                              <p:par>
                                <p:cTn id="40" presetID="18" presetClass="entr" presetSubtype="1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1000" fill="hold"/>
                                        <p:tgtEl>
                                          <p:spTgt spid="56"/>
                                        </p:tgtEl>
                                        <p:attrNameLst>
                                          <p:attrName>ppt_w</p:attrName>
                                        </p:attrNameLst>
                                      </p:cBhvr>
                                      <p:tavLst>
                                        <p:tav tm="0">
                                          <p:val>
                                            <p:strVal val="#ppt_w*0.70"/>
                                          </p:val>
                                        </p:tav>
                                        <p:tav tm="100000">
                                          <p:val>
                                            <p:strVal val="#ppt_w"/>
                                          </p:val>
                                        </p:tav>
                                      </p:tavLst>
                                    </p:anim>
                                    <p:anim calcmode="lin" valueType="num">
                                      <p:cBhvr>
                                        <p:cTn id="46" dur="1000" fill="hold"/>
                                        <p:tgtEl>
                                          <p:spTgt spid="56"/>
                                        </p:tgtEl>
                                        <p:attrNameLst>
                                          <p:attrName>ppt_h</p:attrName>
                                        </p:attrNameLst>
                                      </p:cBhvr>
                                      <p:tavLst>
                                        <p:tav tm="0">
                                          <p:val>
                                            <p:strVal val="#ppt_h"/>
                                          </p:val>
                                        </p:tav>
                                        <p:tav tm="100000">
                                          <p:val>
                                            <p:strVal val="#ppt_h"/>
                                          </p:val>
                                        </p:tav>
                                      </p:tavLst>
                                    </p:anim>
                                    <p:animEffect transition="in" filter="fade">
                                      <p:cBhvr>
                                        <p:cTn id="47" dur="1000"/>
                                        <p:tgtEl>
                                          <p:spTgt spid="56"/>
                                        </p:tgtEl>
                                      </p:cBhvr>
                                    </p:animEffect>
                                  </p:childTnLst>
                                </p:cTn>
                              </p:par>
                            </p:childTnLst>
                          </p:cTn>
                        </p:par>
                        <p:par>
                          <p:cTn id="48" fill="hold">
                            <p:stCondLst>
                              <p:cond delay="2500"/>
                            </p:stCondLst>
                            <p:childTnLst>
                              <p:par>
                                <p:cTn id="49" presetID="18" presetClass="entr" presetSubtype="12"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strips(downLeft)">
                                      <p:cBhvr>
                                        <p:cTn id="51" dur="500"/>
                                        <p:tgtEl>
                                          <p:spTgt spid="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p:cTn id="54" dur="1000" fill="hold"/>
                                        <p:tgtEl>
                                          <p:spTgt spid="58"/>
                                        </p:tgtEl>
                                        <p:attrNameLst>
                                          <p:attrName>ppt_w</p:attrName>
                                        </p:attrNameLst>
                                      </p:cBhvr>
                                      <p:tavLst>
                                        <p:tav tm="0">
                                          <p:val>
                                            <p:strVal val="#ppt_w*0.70"/>
                                          </p:val>
                                        </p:tav>
                                        <p:tav tm="100000">
                                          <p:val>
                                            <p:strVal val="#ppt_w"/>
                                          </p:val>
                                        </p:tav>
                                      </p:tavLst>
                                    </p:anim>
                                    <p:anim calcmode="lin" valueType="num">
                                      <p:cBhvr>
                                        <p:cTn id="55" dur="1000" fill="hold"/>
                                        <p:tgtEl>
                                          <p:spTgt spid="58"/>
                                        </p:tgtEl>
                                        <p:attrNameLst>
                                          <p:attrName>ppt_h</p:attrName>
                                        </p:attrNameLst>
                                      </p:cBhvr>
                                      <p:tavLst>
                                        <p:tav tm="0">
                                          <p:val>
                                            <p:strVal val="#ppt_h"/>
                                          </p:val>
                                        </p:tav>
                                        <p:tav tm="100000">
                                          <p:val>
                                            <p:strVal val="#ppt_h"/>
                                          </p:val>
                                        </p:tav>
                                      </p:tavLst>
                                    </p:anim>
                                    <p:animEffect transition="in" filter="fade">
                                      <p:cBhvr>
                                        <p:cTn id="56"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3" grpId="0"/>
      <p:bldP spid="4" grpId="0"/>
      <p:bldP spid="56" grpId="0"/>
      <p:bldP spid="5"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03 </a:t>
              </a:r>
              <a:r>
                <a:rPr kumimoji="1" lang="zh-CN" altLang="en-US" sz="2000" dirty="0">
                  <a:solidFill>
                    <a:schemeClr val="tx1">
                      <a:lumMod val="65000"/>
                      <a:lumOff val="35000"/>
                    </a:schemeClr>
                  </a:solidFill>
                  <a:cs typeface="+mn-ea"/>
                  <a:sym typeface="+mn-lt"/>
                </a:rPr>
                <a:t>岗位认知</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pic>
        <p:nvPicPr>
          <p:cNvPr id="12" name="图片 11" descr="51miz-E783135-584F1600"/>
          <p:cNvPicPr>
            <a:picLocks noChangeAspect="1"/>
          </p:cNvPicPr>
          <p:nvPr/>
        </p:nvPicPr>
        <p:blipFill>
          <a:blip r:embed="rId4"/>
          <a:stretch>
            <a:fillRect/>
          </a:stretch>
        </p:blipFill>
        <p:spPr>
          <a:xfrm rot="960000">
            <a:off x="7282180" y="-208915"/>
            <a:ext cx="5419725" cy="1270000"/>
          </a:xfrm>
          <a:prstGeom prst="rect">
            <a:avLst/>
          </a:prstGeom>
        </p:spPr>
      </p:pic>
      <p:pic>
        <p:nvPicPr>
          <p:cNvPr id="2" name="图片 1" descr="51miz-E911507-40490D8F"/>
          <p:cNvPicPr>
            <a:picLocks noChangeAspect="1"/>
          </p:cNvPicPr>
          <p:nvPr/>
        </p:nvPicPr>
        <p:blipFill>
          <a:blip r:embed="rId5"/>
          <a:stretch>
            <a:fillRect/>
          </a:stretch>
        </p:blipFill>
        <p:spPr>
          <a:xfrm>
            <a:off x="1154430" y="2158365"/>
            <a:ext cx="4337685" cy="3479165"/>
          </a:xfrm>
          <a:prstGeom prst="rect">
            <a:avLst/>
          </a:prstGeom>
        </p:spPr>
      </p:pic>
      <p:grpSp>
        <p:nvGrpSpPr>
          <p:cNvPr id="19" name="组合 18"/>
          <p:cNvGrpSpPr/>
          <p:nvPr/>
        </p:nvGrpSpPr>
        <p:grpSpPr>
          <a:xfrm>
            <a:off x="5823585" y="4036060"/>
            <a:ext cx="5197475" cy="2023110"/>
            <a:chOff x="9171" y="6356"/>
            <a:chExt cx="8185" cy="3186"/>
          </a:xfrm>
        </p:grpSpPr>
        <p:sp>
          <p:nvSpPr>
            <p:cNvPr id="5" name="菱形 4"/>
            <p:cNvSpPr/>
            <p:nvPr/>
          </p:nvSpPr>
          <p:spPr>
            <a:xfrm>
              <a:off x="9171" y="6750"/>
              <a:ext cx="641" cy="641"/>
            </a:xfrm>
            <a:prstGeom prst="diamond">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dollar-bag_17794"/>
            <p:cNvSpPr/>
            <p:nvPr/>
          </p:nvSpPr>
          <p:spPr>
            <a:xfrm>
              <a:off x="9380" y="692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文本框 6"/>
            <p:cNvSpPr txBox="1"/>
            <p:nvPr/>
          </p:nvSpPr>
          <p:spPr>
            <a:xfrm>
              <a:off x="9812" y="7888"/>
              <a:ext cx="7544" cy="1654"/>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点此输入内容或者复制您的内容在这里，通过复制您的文本后在此框中选择粘贴，并选择只保留文字只保留文字点此输入内容或者复制您的内容在这里，通过复制您的文本后在此框中选择粘</a:t>
              </a:r>
              <a:endParaRPr lang="en-US" altLang="zh-CN" sz="1200" dirty="0">
                <a:solidFill>
                  <a:schemeClr val="tx1">
                    <a:lumMod val="50000"/>
                    <a:lumOff val="50000"/>
                  </a:schemeClr>
                </a:solidFill>
                <a:cs typeface="+mn-ea"/>
                <a:sym typeface="+mn-lt"/>
              </a:endParaRPr>
            </a:p>
            <a:p>
              <a:pPr algn="just">
                <a:lnSpc>
                  <a:spcPct val="130000"/>
                </a:lnSpc>
              </a:pPr>
              <a:endParaRPr lang="en-US" altLang="zh-CN" sz="1200" dirty="0">
                <a:solidFill>
                  <a:schemeClr val="tx1">
                    <a:lumMod val="50000"/>
                    <a:lumOff val="50000"/>
                  </a:schemeClr>
                </a:solidFill>
                <a:cs typeface="+mn-ea"/>
                <a:sym typeface="+mn-lt"/>
              </a:endParaRPr>
            </a:p>
          </p:txBody>
        </p:sp>
        <p:sp>
          <p:nvSpPr>
            <p:cNvPr id="8" name="文本框 7"/>
            <p:cNvSpPr txBox="1"/>
            <p:nvPr/>
          </p:nvSpPr>
          <p:spPr>
            <a:xfrm>
              <a:off x="9812" y="6750"/>
              <a:ext cx="3160"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3" name="文本框 2"/>
            <p:cNvSpPr txBox="1"/>
            <p:nvPr/>
          </p:nvSpPr>
          <p:spPr>
            <a:xfrm>
              <a:off x="9812" y="6356"/>
              <a:ext cx="3160" cy="465"/>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4" name="矩形: 圆角 34"/>
            <p:cNvSpPr/>
            <p:nvPr/>
          </p:nvSpPr>
          <p:spPr>
            <a:xfrm>
              <a:off x="9973" y="7622"/>
              <a:ext cx="850" cy="72"/>
            </a:xfrm>
            <a:prstGeom prst="roundRect">
              <a:avLst>
                <a:gd name="adj" fmla="val 50000"/>
              </a:avLst>
            </a:prstGeom>
            <a:solidFill>
              <a:srgbClr val="0095FF"/>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5801360" y="1704340"/>
            <a:ext cx="5125720" cy="1894840"/>
            <a:chOff x="9136" y="2684"/>
            <a:chExt cx="8072" cy="2984"/>
          </a:xfrm>
        </p:grpSpPr>
        <p:sp>
          <p:nvSpPr>
            <p:cNvPr id="13" name="菱形 12"/>
            <p:cNvSpPr/>
            <p:nvPr/>
          </p:nvSpPr>
          <p:spPr>
            <a:xfrm>
              <a:off x="9136" y="3079"/>
              <a:ext cx="641" cy="641"/>
            </a:xfrm>
            <a:prstGeom prst="diamond">
              <a:avLst/>
            </a:prstGeom>
            <a:noFill/>
            <a:ln>
              <a:solidFill>
                <a:srgbClr val="009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dollar-bag_17794"/>
            <p:cNvSpPr/>
            <p:nvPr/>
          </p:nvSpPr>
          <p:spPr>
            <a:xfrm>
              <a:off x="9375" y="3282"/>
              <a:ext cx="175" cy="220"/>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文本框 14"/>
            <p:cNvSpPr txBox="1"/>
            <p:nvPr/>
          </p:nvSpPr>
          <p:spPr>
            <a:xfrm>
              <a:off x="9777" y="4216"/>
              <a:ext cx="7431" cy="1452"/>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a:t>
              </a:r>
              <a:endParaRPr lang="en-US" altLang="zh-CN" sz="1200" dirty="0">
                <a:solidFill>
                  <a:schemeClr val="tx1">
                    <a:lumMod val="50000"/>
                    <a:lumOff val="50000"/>
                  </a:schemeClr>
                </a:solidFill>
                <a:cs typeface="+mn-ea"/>
                <a:sym typeface="+mn-lt"/>
              </a:endParaRPr>
            </a:p>
          </p:txBody>
        </p:sp>
        <p:sp>
          <p:nvSpPr>
            <p:cNvPr id="40" name="文本框 39"/>
            <p:cNvSpPr txBox="1"/>
            <p:nvPr/>
          </p:nvSpPr>
          <p:spPr>
            <a:xfrm>
              <a:off x="9777" y="3079"/>
              <a:ext cx="3160"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6" name="文本框 15"/>
            <p:cNvSpPr txBox="1"/>
            <p:nvPr/>
          </p:nvSpPr>
          <p:spPr>
            <a:xfrm>
              <a:off x="9777" y="2684"/>
              <a:ext cx="3160" cy="465"/>
            </a:xfrm>
            <a:prstGeom prst="rect">
              <a:avLst/>
            </a:prstGeom>
            <a:noFill/>
          </p:spPr>
          <p:txBody>
            <a:bodyPr wrap="square">
              <a:spAutoFit/>
            </a:bodyPr>
            <a:lstStyle/>
            <a:p>
              <a:pPr algn="just">
                <a:lnSpc>
                  <a:spcPct val="120000"/>
                </a:lnSpc>
              </a:pPr>
              <a:r>
                <a:rPr lang="en-US" altLang="zh-CN" sz="1200" dirty="0">
                  <a:solidFill>
                    <a:schemeClr val="bg1">
                      <a:lumMod val="65000"/>
                    </a:schemeClr>
                  </a:solidFill>
                  <a:cs typeface="+mn-ea"/>
                  <a:sym typeface="+mn-lt"/>
                </a:rPr>
                <a:t>ENTER THE TITLE</a:t>
              </a:r>
            </a:p>
          </p:txBody>
        </p:sp>
        <p:sp>
          <p:nvSpPr>
            <p:cNvPr id="17" name="矩形: 圆角 41"/>
            <p:cNvSpPr/>
            <p:nvPr/>
          </p:nvSpPr>
          <p:spPr>
            <a:xfrm>
              <a:off x="9939" y="3950"/>
              <a:ext cx="850" cy="72"/>
            </a:xfrm>
            <a:prstGeom prst="roundRect">
              <a:avLst>
                <a:gd name="adj" fmla="val 50000"/>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 calcmode="lin" valueType="num">
                                      <p:cBhvr>
                                        <p:cTn id="2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4"/>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03 </a:t>
              </a:r>
              <a:r>
                <a:rPr kumimoji="1" lang="zh-CN" altLang="en-US" sz="2000" dirty="0">
                  <a:solidFill>
                    <a:schemeClr val="tx1">
                      <a:lumMod val="65000"/>
                      <a:lumOff val="35000"/>
                    </a:schemeClr>
                  </a:solidFill>
                  <a:cs typeface="+mn-ea"/>
                  <a:sym typeface="+mn-lt"/>
                </a:rPr>
                <a:t>岗位认知</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sp>
        <p:nvSpPr>
          <p:cNvPr id="96" name="矩形 95"/>
          <p:cNvSpPr/>
          <p:nvPr/>
        </p:nvSpPr>
        <p:spPr>
          <a:xfrm>
            <a:off x="0" y="3963598"/>
            <a:ext cx="12192000" cy="2894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Google Shape;321;p24"/>
          <p:cNvSpPr/>
          <p:nvPr>
            <p:custDataLst>
              <p:tags r:id="rId1"/>
            </p:custDataLst>
          </p:nvPr>
        </p:nvSpPr>
        <p:spPr>
          <a:xfrm>
            <a:off x="7235825" y="1372235"/>
            <a:ext cx="3691255" cy="3736975"/>
          </a:xfrm>
          <a:prstGeom prst="ellipse">
            <a:avLst/>
          </a:prstGeom>
          <a:gradFill flip="none" rotWithShape="1">
            <a:gsLst>
              <a:gs pos="0">
                <a:sysClr val="window" lastClr="FFFFFF"/>
              </a:gs>
              <a:gs pos="100000">
                <a:srgbClr val="EEEEEE"/>
              </a:gs>
            </a:gsLst>
            <a:lin ang="18900000" scaled="1"/>
            <a:tileRect/>
          </a:gradFill>
          <a:ln w="60325"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anchor="ctr"/>
          <a:lstStyle/>
          <a:p>
            <a:pPr algn="ctr"/>
            <a:endParaRPr sz="2400" kern="0" dirty="0">
              <a:solidFill>
                <a:schemeClr val="tx1">
                  <a:lumMod val="75000"/>
                  <a:lumOff val="25000"/>
                </a:schemeClr>
              </a:solidFill>
              <a:cs typeface="+mn-ea"/>
              <a:sym typeface="+mn-lt"/>
            </a:endParaRPr>
          </a:p>
        </p:txBody>
      </p:sp>
      <p:sp>
        <p:nvSpPr>
          <p:cNvPr id="14" name="Oval 13"/>
          <p:cNvSpPr/>
          <p:nvPr/>
        </p:nvSpPr>
        <p:spPr>
          <a:xfrm>
            <a:off x="10570216" y="1553256"/>
            <a:ext cx="417512" cy="415925"/>
          </a:xfrm>
          <a:prstGeom prst="ellipse">
            <a:avLst/>
          </a:prstGeom>
          <a:solidFill>
            <a:srgbClr val="59CB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15" name="Oval 17"/>
          <p:cNvSpPr/>
          <p:nvPr/>
        </p:nvSpPr>
        <p:spPr>
          <a:xfrm>
            <a:off x="7404735" y="1602105"/>
            <a:ext cx="3354070" cy="3304540"/>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20" name="Oval 21"/>
          <p:cNvSpPr/>
          <p:nvPr/>
        </p:nvSpPr>
        <p:spPr>
          <a:xfrm>
            <a:off x="6571303" y="1910868"/>
            <a:ext cx="415925" cy="415925"/>
          </a:xfrm>
          <a:prstGeom prst="ellipse">
            <a:avLst/>
          </a:prstGeom>
          <a:solidFill>
            <a:srgbClr val="1098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21" name="Oval 22"/>
          <p:cNvSpPr/>
          <p:nvPr/>
        </p:nvSpPr>
        <p:spPr>
          <a:xfrm>
            <a:off x="10347863" y="4390984"/>
            <a:ext cx="1100138" cy="110172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1145540" y="1779270"/>
            <a:ext cx="3171190" cy="525780"/>
            <a:chOff x="1804" y="2802"/>
            <a:chExt cx="4994" cy="828"/>
          </a:xfrm>
        </p:grpSpPr>
        <p:sp>
          <p:nvSpPr>
            <p:cNvPr id="13" name="Rounded Rectangle 32"/>
            <p:cNvSpPr/>
            <p:nvPr/>
          </p:nvSpPr>
          <p:spPr>
            <a:xfrm flipH="1">
              <a:off x="1804" y="2802"/>
              <a:ext cx="4994" cy="828"/>
            </a:xfrm>
            <a:prstGeom prst="roundRect">
              <a:avLst>
                <a:gd name="adj" fmla="val 50000"/>
              </a:avLst>
            </a:prstGeom>
            <a:gradFill flip="none" rotWithShape="1">
              <a:gsLst>
                <a:gs pos="0">
                  <a:sysClr val="window" lastClr="FFFFFF"/>
                </a:gs>
                <a:gs pos="100000">
                  <a:srgbClr val="EEEEEE"/>
                </a:gs>
              </a:gsLst>
              <a:lin ang="18900000" scaled="1"/>
              <a:tileRect/>
            </a:gradFill>
            <a:ln w="38100"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rtlCol="0" anchor="ctr"/>
            <a:lstStyle/>
            <a:p>
              <a:pPr algn="ctr"/>
              <a:endParaRPr lang="en-US" altLang="zh-CN" sz="1600" kern="0" dirty="0">
                <a:solidFill>
                  <a:schemeClr val="tx1">
                    <a:lumMod val="65000"/>
                    <a:lumOff val="35000"/>
                  </a:schemeClr>
                </a:solidFill>
                <a:cs typeface="+mn-ea"/>
                <a:sym typeface="+mn-lt"/>
              </a:endParaRPr>
            </a:p>
          </p:txBody>
        </p:sp>
        <p:sp>
          <p:nvSpPr>
            <p:cNvPr id="16" name="矩形: 圆角 9"/>
            <p:cNvSpPr/>
            <p:nvPr/>
          </p:nvSpPr>
          <p:spPr>
            <a:xfrm>
              <a:off x="1899" y="2888"/>
              <a:ext cx="4804" cy="655"/>
            </a:xfrm>
            <a:prstGeom prst="roundRect">
              <a:avLst>
                <a:gd name="adj" fmla="val 50000"/>
              </a:avLst>
            </a:prstGeom>
            <a:gradFill>
              <a:gsLst>
                <a:gs pos="50000">
                  <a:srgbClr val="29B6F4"/>
                </a:gs>
                <a:gs pos="0">
                  <a:srgbClr val="82D1F6"/>
                </a:gs>
                <a:gs pos="99000">
                  <a:srgbClr val="0089CD"/>
                </a:gs>
              </a:gsLst>
              <a:lin scaled="0"/>
            </a:gradFill>
            <a:ln>
              <a:noFill/>
            </a:ln>
            <a:effectLst>
              <a:outerShdw blurRad="50800" dist="50800" dir="5400000" sx="77000" sy="77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贡献</a:t>
              </a:r>
            </a:p>
          </p:txBody>
        </p:sp>
      </p:grpSp>
      <p:sp>
        <p:nvSpPr>
          <p:cNvPr id="17" name="文本框 16"/>
          <p:cNvSpPr txBox="1"/>
          <p:nvPr/>
        </p:nvSpPr>
        <p:spPr>
          <a:xfrm>
            <a:off x="1119444" y="2374515"/>
            <a:ext cx="4066167" cy="92202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连续多年承担公司年终总结汇报和领导讲话稿撰写工作。经过市场经营、项目管理等多个岗位的历练，具有独当一面的文字处理能力和项目管理能力。</a:t>
            </a:r>
          </a:p>
        </p:txBody>
      </p:sp>
      <p:grpSp>
        <p:nvGrpSpPr>
          <p:cNvPr id="18" name="组合 17"/>
          <p:cNvGrpSpPr/>
          <p:nvPr/>
        </p:nvGrpSpPr>
        <p:grpSpPr>
          <a:xfrm>
            <a:off x="3215306" y="4145027"/>
            <a:ext cx="473272" cy="473272"/>
            <a:chOff x="1887576" y="4145027"/>
            <a:chExt cx="458618" cy="458618"/>
          </a:xfrm>
        </p:grpSpPr>
        <p:sp>
          <p:nvSpPr>
            <p:cNvPr id="19" name="椭圆 18"/>
            <p:cNvSpPr/>
            <p:nvPr/>
          </p:nvSpPr>
          <p:spPr>
            <a:xfrm>
              <a:off x="1887576" y="4145027"/>
              <a:ext cx="458618" cy="458618"/>
            </a:xfrm>
            <a:prstGeom prst="ellipse">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lang="zh-CN" altLang="en-US">
                <a:cs typeface="+mn-ea"/>
                <a:sym typeface="+mn-lt"/>
              </a:endParaRPr>
            </a:p>
          </p:txBody>
        </p:sp>
        <p:sp>
          <p:nvSpPr>
            <p:cNvPr id="31" name="Freeform 65"/>
            <p:cNvSpPr/>
            <p:nvPr/>
          </p:nvSpPr>
          <p:spPr bwMode="auto">
            <a:xfrm>
              <a:off x="1988359" y="4246891"/>
              <a:ext cx="257052" cy="254891"/>
            </a:xfrm>
            <a:custGeom>
              <a:avLst/>
              <a:gdLst>
                <a:gd name="T0" fmla="*/ 78194579 w 417"/>
                <a:gd name="T1" fmla="*/ 40965327 h 417"/>
                <a:gd name="T2" fmla="*/ 78194579 w 417"/>
                <a:gd name="T3" fmla="*/ 40965327 h 417"/>
                <a:gd name="T4" fmla="*/ 85377803 w 417"/>
                <a:gd name="T5" fmla="*/ 28453634 h 417"/>
                <a:gd name="T6" fmla="*/ 83736027 w 417"/>
                <a:gd name="T7" fmla="*/ 21390538 h 417"/>
                <a:gd name="T8" fmla="*/ 69164356 w 417"/>
                <a:gd name="T9" fmla="*/ 15941941 h 417"/>
                <a:gd name="T10" fmla="*/ 65469907 w 417"/>
                <a:gd name="T11" fmla="*/ 3430698 h 417"/>
                <a:gd name="T12" fmla="*/ 56439684 w 417"/>
                <a:gd name="T13" fmla="*/ 0 h 417"/>
                <a:gd name="T14" fmla="*/ 43715012 w 417"/>
                <a:gd name="T15" fmla="*/ 7063096 h 417"/>
                <a:gd name="T16" fmla="*/ 30990340 w 417"/>
                <a:gd name="T17" fmla="*/ 0 h 417"/>
                <a:gd name="T18" fmla="*/ 21960117 w 417"/>
                <a:gd name="T19" fmla="*/ 3430698 h 417"/>
                <a:gd name="T20" fmla="*/ 18266120 w 417"/>
                <a:gd name="T21" fmla="*/ 15941941 h 417"/>
                <a:gd name="T22" fmla="*/ 3694450 w 417"/>
                <a:gd name="T23" fmla="*/ 21390538 h 417"/>
                <a:gd name="T24" fmla="*/ 0 w 417"/>
                <a:gd name="T25" fmla="*/ 28453634 h 417"/>
                <a:gd name="T26" fmla="*/ 9030223 w 417"/>
                <a:gd name="T27" fmla="*/ 40965327 h 417"/>
                <a:gd name="T28" fmla="*/ 0 w 417"/>
                <a:gd name="T29" fmla="*/ 55494919 h 417"/>
                <a:gd name="T30" fmla="*/ 3694450 w 417"/>
                <a:gd name="T31" fmla="*/ 62557566 h 417"/>
                <a:gd name="T32" fmla="*/ 18266120 w 417"/>
                <a:gd name="T33" fmla="*/ 66189964 h 417"/>
                <a:gd name="T34" fmla="*/ 21960117 w 417"/>
                <a:gd name="T35" fmla="*/ 80316155 h 417"/>
                <a:gd name="T36" fmla="*/ 30990340 w 417"/>
                <a:gd name="T37" fmla="*/ 83948553 h 417"/>
                <a:gd name="T38" fmla="*/ 43715012 w 417"/>
                <a:gd name="T39" fmla="*/ 75069258 h 417"/>
                <a:gd name="T40" fmla="*/ 56439684 w 417"/>
                <a:gd name="T41" fmla="*/ 83948553 h 417"/>
                <a:gd name="T42" fmla="*/ 65469907 w 417"/>
                <a:gd name="T43" fmla="*/ 80316155 h 417"/>
                <a:gd name="T44" fmla="*/ 69164356 w 417"/>
                <a:gd name="T45" fmla="*/ 66189964 h 417"/>
                <a:gd name="T46" fmla="*/ 83736027 w 417"/>
                <a:gd name="T47" fmla="*/ 62557566 h 417"/>
                <a:gd name="T48" fmla="*/ 85377803 w 417"/>
                <a:gd name="T49" fmla="*/ 53476571 h 417"/>
                <a:gd name="T50" fmla="*/ 78194579 w 417"/>
                <a:gd name="T51" fmla="*/ 40965327 h 417"/>
                <a:gd name="T52" fmla="*/ 43715012 w 417"/>
                <a:gd name="T53" fmla="*/ 58925168 h 417"/>
                <a:gd name="T54" fmla="*/ 43715012 w 417"/>
                <a:gd name="T55" fmla="*/ 58925168 h 417"/>
                <a:gd name="T56" fmla="*/ 25654567 w 417"/>
                <a:gd name="T57" fmla="*/ 40965327 h 417"/>
                <a:gd name="T58" fmla="*/ 43715012 w 417"/>
                <a:gd name="T59" fmla="*/ 23206737 h 417"/>
                <a:gd name="T60" fmla="*/ 61775910 w 417"/>
                <a:gd name="T61" fmla="*/ 40965327 h 417"/>
                <a:gd name="T62" fmla="*/ 43715012 w 417"/>
                <a:gd name="T63" fmla="*/ 58925168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sz="2400">
                <a:cs typeface="+mn-ea"/>
                <a:sym typeface="+mn-lt"/>
              </a:endParaRPr>
            </a:p>
          </p:txBody>
        </p:sp>
      </p:grpSp>
      <p:grpSp>
        <p:nvGrpSpPr>
          <p:cNvPr id="25" name="组合 24"/>
          <p:cNvGrpSpPr/>
          <p:nvPr/>
        </p:nvGrpSpPr>
        <p:grpSpPr>
          <a:xfrm>
            <a:off x="1177646" y="4139467"/>
            <a:ext cx="473272" cy="473272"/>
            <a:chOff x="1247095" y="4145027"/>
            <a:chExt cx="458618" cy="458618"/>
          </a:xfrm>
          <a:gradFill>
            <a:gsLst>
              <a:gs pos="0">
                <a:srgbClr val="007BD3"/>
              </a:gs>
              <a:gs pos="100000">
                <a:srgbClr val="034373"/>
              </a:gs>
            </a:gsLst>
            <a:lin scaled="0"/>
          </a:gradFill>
        </p:grpSpPr>
        <p:sp>
          <p:nvSpPr>
            <p:cNvPr id="26" name="椭圆 25"/>
            <p:cNvSpPr/>
            <p:nvPr/>
          </p:nvSpPr>
          <p:spPr>
            <a:xfrm>
              <a:off x="1247095" y="4145027"/>
              <a:ext cx="458618" cy="458618"/>
            </a:xfrm>
            <a:prstGeom prst="ellipse">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lang="zh-CN" altLang="en-US">
                <a:cs typeface="+mn-ea"/>
                <a:sym typeface="+mn-lt"/>
              </a:endParaRPr>
            </a:p>
          </p:txBody>
        </p:sp>
        <p:sp>
          <p:nvSpPr>
            <p:cNvPr id="27" name="Freeform 67"/>
            <p:cNvSpPr/>
            <p:nvPr/>
          </p:nvSpPr>
          <p:spPr bwMode="auto">
            <a:xfrm>
              <a:off x="1337078" y="4212329"/>
              <a:ext cx="278652" cy="324015"/>
            </a:xfrm>
            <a:custGeom>
              <a:avLst/>
              <a:gdLst>
                <a:gd name="T0" fmla="*/ 88694922 w 453"/>
                <a:gd name="T1" fmla="*/ 37125162 h 533"/>
                <a:gd name="T2" fmla="*/ 88694922 w 453"/>
                <a:gd name="T3" fmla="*/ 37125162 h 533"/>
                <a:gd name="T4" fmla="*/ 8992093 w 453"/>
                <a:gd name="T5" fmla="*/ 31935556 h 533"/>
                <a:gd name="T6" fmla="*/ 0 w 453"/>
                <a:gd name="T7" fmla="*/ 35528429 h 533"/>
                <a:gd name="T8" fmla="*/ 17984186 w 453"/>
                <a:gd name="T9" fmla="*/ 106185879 h 533"/>
                <a:gd name="T10" fmla="*/ 28815746 w 453"/>
                <a:gd name="T11" fmla="*/ 106185879 h 533"/>
                <a:gd name="T12" fmla="*/ 19823653 w 453"/>
                <a:gd name="T13" fmla="*/ 70857154 h 533"/>
                <a:gd name="T14" fmla="*/ 90533937 w 453"/>
                <a:gd name="T15" fmla="*/ 38921598 h 533"/>
                <a:gd name="T16" fmla="*/ 88694922 w 453"/>
                <a:gd name="T17" fmla="*/ 37125162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sz="2400">
                <a:cs typeface="+mn-ea"/>
                <a:sym typeface="+mn-lt"/>
              </a:endParaRPr>
            </a:p>
          </p:txBody>
        </p:sp>
      </p:grpSp>
      <p:grpSp>
        <p:nvGrpSpPr>
          <p:cNvPr id="28" name="组合 27"/>
          <p:cNvGrpSpPr/>
          <p:nvPr/>
        </p:nvGrpSpPr>
        <p:grpSpPr>
          <a:xfrm>
            <a:off x="5229818" y="4139467"/>
            <a:ext cx="473272" cy="473272"/>
            <a:chOff x="2498194" y="4145027"/>
            <a:chExt cx="458618" cy="458618"/>
          </a:xfrm>
        </p:grpSpPr>
        <p:sp>
          <p:nvSpPr>
            <p:cNvPr id="29" name="椭圆 28"/>
            <p:cNvSpPr/>
            <p:nvPr/>
          </p:nvSpPr>
          <p:spPr>
            <a:xfrm>
              <a:off x="2498194" y="4145027"/>
              <a:ext cx="458618" cy="458618"/>
            </a:xfrm>
            <a:prstGeom prst="ellipse">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lang="zh-CN" altLang="en-US">
                <a:cs typeface="+mn-ea"/>
                <a:sym typeface="+mn-lt"/>
              </a:endParaRPr>
            </a:p>
          </p:txBody>
        </p:sp>
        <p:sp>
          <p:nvSpPr>
            <p:cNvPr id="30" name="Freeform 102"/>
            <p:cNvSpPr/>
            <p:nvPr/>
          </p:nvSpPr>
          <p:spPr bwMode="auto">
            <a:xfrm>
              <a:off x="2576296" y="4238250"/>
              <a:ext cx="302414" cy="272172"/>
            </a:xfrm>
            <a:custGeom>
              <a:avLst/>
              <a:gdLst>
                <a:gd name="T0" fmla="*/ 15933718 w 498"/>
                <a:gd name="T1" fmla="*/ 30508982 h 445"/>
                <a:gd name="T2" fmla="*/ 15933718 w 498"/>
                <a:gd name="T3" fmla="*/ 30508982 h 445"/>
                <a:gd name="T4" fmla="*/ 28281982 w 498"/>
                <a:gd name="T5" fmla="*/ 34145841 h 445"/>
                <a:gd name="T6" fmla="*/ 30074709 w 498"/>
                <a:gd name="T7" fmla="*/ 34145841 h 445"/>
                <a:gd name="T8" fmla="*/ 38838411 w 498"/>
                <a:gd name="T9" fmla="*/ 27073946 h 445"/>
                <a:gd name="T10" fmla="*/ 38838411 w 498"/>
                <a:gd name="T11" fmla="*/ 25255741 h 445"/>
                <a:gd name="T12" fmla="*/ 35452445 w 498"/>
                <a:gd name="T13" fmla="*/ 21618882 h 445"/>
                <a:gd name="T14" fmla="*/ 54771683 w 498"/>
                <a:gd name="T15" fmla="*/ 2020477 h 445"/>
                <a:gd name="T16" fmla="*/ 38838411 w 498"/>
                <a:gd name="T17" fmla="*/ 0 h 445"/>
                <a:gd name="T18" fmla="*/ 21311454 w 498"/>
                <a:gd name="T19" fmla="*/ 10910577 h 445"/>
                <a:gd name="T20" fmla="*/ 14340480 w 498"/>
                <a:gd name="T21" fmla="*/ 16365641 h 445"/>
                <a:gd name="T22" fmla="*/ 10555982 w 498"/>
                <a:gd name="T23" fmla="*/ 23437087 h 445"/>
                <a:gd name="T24" fmla="*/ 3585009 w 498"/>
                <a:gd name="T25" fmla="*/ 25255741 h 445"/>
                <a:gd name="T26" fmla="*/ 0 w 498"/>
                <a:gd name="T27" fmla="*/ 28892600 h 445"/>
                <a:gd name="T28" fmla="*/ 0 w 498"/>
                <a:gd name="T29" fmla="*/ 30508982 h 445"/>
                <a:gd name="T30" fmla="*/ 7170017 w 498"/>
                <a:gd name="T31" fmla="*/ 37782250 h 445"/>
                <a:gd name="T32" fmla="*/ 10555982 w 498"/>
                <a:gd name="T33" fmla="*/ 39600905 h 445"/>
                <a:gd name="T34" fmla="*/ 14340480 w 498"/>
                <a:gd name="T35" fmla="*/ 35964046 h 445"/>
                <a:gd name="T36" fmla="*/ 15933718 w 498"/>
                <a:gd name="T37" fmla="*/ 30508982 h 445"/>
                <a:gd name="T38" fmla="*/ 44215700 w 498"/>
                <a:gd name="T39" fmla="*/ 32327186 h 445"/>
                <a:gd name="T40" fmla="*/ 44215700 w 498"/>
                <a:gd name="T41" fmla="*/ 32327186 h 445"/>
                <a:gd name="T42" fmla="*/ 42423419 w 498"/>
                <a:gd name="T43" fmla="*/ 32327186 h 445"/>
                <a:gd name="T44" fmla="*/ 35452445 w 498"/>
                <a:gd name="T45" fmla="*/ 37782250 h 445"/>
                <a:gd name="T46" fmla="*/ 33659718 w 498"/>
                <a:gd name="T47" fmla="*/ 41217286 h 445"/>
                <a:gd name="T48" fmla="*/ 75884094 w 498"/>
                <a:gd name="T49" fmla="*/ 87889637 h 445"/>
                <a:gd name="T50" fmla="*/ 79469102 w 498"/>
                <a:gd name="T51" fmla="*/ 87889637 h 445"/>
                <a:gd name="T52" fmla="*/ 84846392 w 498"/>
                <a:gd name="T53" fmla="*/ 84252777 h 445"/>
                <a:gd name="T54" fmla="*/ 84846392 w 498"/>
                <a:gd name="T55" fmla="*/ 80818191 h 445"/>
                <a:gd name="T56" fmla="*/ 44215700 w 498"/>
                <a:gd name="T57" fmla="*/ 32327186 h 445"/>
                <a:gd name="T58" fmla="*/ 98987829 w 498"/>
                <a:gd name="T59" fmla="*/ 12728782 h 445"/>
                <a:gd name="T60" fmla="*/ 98987829 w 498"/>
                <a:gd name="T61" fmla="*/ 12728782 h 445"/>
                <a:gd name="T62" fmla="*/ 95402821 w 498"/>
                <a:gd name="T63" fmla="*/ 10910577 h 445"/>
                <a:gd name="T64" fmla="*/ 91817366 w 498"/>
                <a:gd name="T65" fmla="*/ 17982023 h 445"/>
                <a:gd name="T66" fmla="*/ 81261384 w 498"/>
                <a:gd name="T67" fmla="*/ 21618882 h 445"/>
                <a:gd name="T68" fmla="*/ 79469102 w 498"/>
                <a:gd name="T69" fmla="*/ 12728782 h 445"/>
                <a:gd name="T70" fmla="*/ 83054111 w 498"/>
                <a:gd name="T71" fmla="*/ 3838682 h 445"/>
                <a:gd name="T72" fmla="*/ 81261384 w 498"/>
                <a:gd name="T73" fmla="*/ 2020477 h 445"/>
                <a:gd name="T74" fmla="*/ 67120393 w 498"/>
                <a:gd name="T75" fmla="*/ 14547436 h 445"/>
                <a:gd name="T76" fmla="*/ 63535384 w 498"/>
                <a:gd name="T77" fmla="*/ 30508982 h 445"/>
                <a:gd name="T78" fmla="*/ 56564410 w 498"/>
                <a:gd name="T79" fmla="*/ 37782250 h 445"/>
                <a:gd name="T80" fmla="*/ 63535384 w 498"/>
                <a:gd name="T81" fmla="*/ 46672350 h 445"/>
                <a:gd name="T82" fmla="*/ 72498129 w 498"/>
                <a:gd name="T83" fmla="*/ 37782250 h 445"/>
                <a:gd name="T84" fmla="*/ 81261384 w 498"/>
                <a:gd name="T85" fmla="*/ 35964046 h 445"/>
                <a:gd name="T86" fmla="*/ 97195102 w 498"/>
                <a:gd name="T87" fmla="*/ 28892600 h 445"/>
                <a:gd name="T88" fmla="*/ 98987829 w 498"/>
                <a:gd name="T89" fmla="*/ 12728782 h 445"/>
                <a:gd name="T90" fmla="*/ 14340480 w 498"/>
                <a:gd name="T91" fmla="*/ 80818191 h 445"/>
                <a:gd name="T92" fmla="*/ 14340480 w 498"/>
                <a:gd name="T93" fmla="*/ 80818191 h 445"/>
                <a:gd name="T94" fmla="*/ 14340480 w 498"/>
                <a:gd name="T95" fmla="*/ 84252777 h 445"/>
                <a:gd name="T96" fmla="*/ 17725999 w 498"/>
                <a:gd name="T97" fmla="*/ 89708291 h 445"/>
                <a:gd name="T98" fmla="*/ 21311454 w 498"/>
                <a:gd name="T99" fmla="*/ 87889637 h 445"/>
                <a:gd name="T100" fmla="*/ 46008428 w 498"/>
                <a:gd name="T101" fmla="*/ 64654373 h 445"/>
                <a:gd name="T102" fmla="*/ 38838411 w 498"/>
                <a:gd name="T103" fmla="*/ 55562450 h 445"/>
                <a:gd name="T104" fmla="*/ 14340480 w 498"/>
                <a:gd name="T105" fmla="*/ 80818191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sz="2400">
                <a:cs typeface="+mn-ea"/>
                <a:sym typeface="+mn-lt"/>
              </a:endParaRPr>
            </a:p>
          </p:txBody>
        </p:sp>
      </p:grpSp>
      <p:sp>
        <p:nvSpPr>
          <p:cNvPr id="32" name="文本框 31"/>
          <p:cNvSpPr txBox="1"/>
          <p:nvPr/>
        </p:nvSpPr>
        <p:spPr>
          <a:xfrm>
            <a:off x="1702435" y="4697730"/>
            <a:ext cx="1271905" cy="613694"/>
          </a:xfrm>
          <a:prstGeom prst="rect">
            <a:avLst/>
          </a:prstGeom>
          <a:noFill/>
        </p:spPr>
        <p:txBody>
          <a:bodyPr wrap="square" rtlCol="0">
            <a:spAutoFit/>
          </a:bodyPr>
          <a:lstStyle/>
          <a:p>
            <a:pPr algn="just" hangingPunct="0">
              <a:lnSpc>
                <a:spcPct val="150000"/>
              </a:lnSpc>
            </a:pPr>
            <a:r>
              <a:rPr lang="zh-CN" altLang="en-US" sz="1200" dirty="0">
                <a:solidFill>
                  <a:schemeClr val="tx1">
                    <a:lumMod val="50000"/>
                    <a:lumOff val="50000"/>
                  </a:schemeClr>
                </a:solidFill>
                <a:cs typeface="+mn-ea"/>
                <a:sym typeface="+mn-lt"/>
              </a:rPr>
              <a:t>不断强化工作责任心</a:t>
            </a:r>
          </a:p>
        </p:txBody>
      </p:sp>
      <p:sp>
        <p:nvSpPr>
          <p:cNvPr id="86" name="文本框 85"/>
          <p:cNvSpPr txBox="1"/>
          <p:nvPr/>
        </p:nvSpPr>
        <p:spPr>
          <a:xfrm>
            <a:off x="1683385" y="4099560"/>
            <a:ext cx="1402080" cy="396583"/>
          </a:xfrm>
          <a:prstGeom prst="rect">
            <a:avLst/>
          </a:prstGeom>
          <a:noFill/>
        </p:spPr>
        <p:txBody>
          <a:bodyPr wrap="square" rtlCol="0">
            <a:spAutoFit/>
          </a:bodyPr>
          <a:lstStyle/>
          <a:p>
            <a:pPr algn="l">
              <a:lnSpc>
                <a:spcPct val="120000"/>
              </a:lnSpc>
            </a:pPr>
            <a:r>
              <a:rPr lang="zh-CN" altLang="en-US" dirty="0">
                <a:solidFill>
                  <a:srgbClr val="2B68B2"/>
                </a:solidFill>
                <a:cs typeface="+mn-ea"/>
                <a:sym typeface="+mn-lt"/>
              </a:rPr>
              <a:t>综合协调和</a:t>
            </a:r>
          </a:p>
        </p:txBody>
      </p:sp>
      <p:sp>
        <p:nvSpPr>
          <p:cNvPr id="92" name="文本框 91"/>
          <p:cNvSpPr txBox="1"/>
          <p:nvPr/>
        </p:nvSpPr>
        <p:spPr>
          <a:xfrm>
            <a:off x="3913505" y="4712335"/>
            <a:ext cx="1165860" cy="613694"/>
          </a:xfrm>
          <a:prstGeom prst="rect">
            <a:avLst/>
          </a:prstGeom>
          <a:noFill/>
        </p:spPr>
        <p:txBody>
          <a:bodyPr wrap="square" rtlCol="0">
            <a:spAutoFit/>
          </a:bodyPr>
          <a:lstStyle/>
          <a:p>
            <a:pPr algn="just" hangingPunct="0">
              <a:lnSpc>
                <a:spcPct val="150000"/>
              </a:lnSpc>
            </a:pPr>
            <a:r>
              <a:rPr lang="zh-CN" altLang="en-US" sz="1200" dirty="0">
                <a:solidFill>
                  <a:schemeClr val="tx1">
                    <a:lumMod val="50000"/>
                    <a:lumOff val="50000"/>
                  </a:schemeClr>
                </a:solidFill>
                <a:cs typeface="+mn-ea"/>
                <a:sym typeface="+mn-lt"/>
              </a:rPr>
              <a:t>不断强化工作执行力</a:t>
            </a:r>
          </a:p>
        </p:txBody>
      </p:sp>
      <p:sp>
        <p:nvSpPr>
          <p:cNvPr id="94" name="文本框 93"/>
          <p:cNvSpPr txBox="1"/>
          <p:nvPr/>
        </p:nvSpPr>
        <p:spPr>
          <a:xfrm>
            <a:off x="3773805" y="4105275"/>
            <a:ext cx="1372235" cy="396583"/>
          </a:xfrm>
          <a:prstGeom prst="rect">
            <a:avLst/>
          </a:prstGeom>
          <a:noFill/>
        </p:spPr>
        <p:txBody>
          <a:bodyPr wrap="square" rtlCol="0">
            <a:spAutoFit/>
          </a:bodyPr>
          <a:lstStyle/>
          <a:p>
            <a:pPr algn="l">
              <a:lnSpc>
                <a:spcPct val="120000"/>
              </a:lnSpc>
            </a:pPr>
            <a:r>
              <a:rPr lang="zh-CN" altLang="en-US" dirty="0">
                <a:solidFill>
                  <a:srgbClr val="2B68B2"/>
                </a:solidFill>
                <a:cs typeface="+mn-ea"/>
                <a:sym typeface="+mn-lt"/>
              </a:rPr>
              <a:t>项目管理能</a:t>
            </a:r>
          </a:p>
        </p:txBody>
      </p:sp>
      <p:sp>
        <p:nvSpPr>
          <p:cNvPr id="95" name="文本框 94"/>
          <p:cNvSpPr txBox="1"/>
          <p:nvPr/>
        </p:nvSpPr>
        <p:spPr>
          <a:xfrm>
            <a:off x="5963285" y="4697730"/>
            <a:ext cx="1117600" cy="613694"/>
          </a:xfrm>
          <a:prstGeom prst="rect">
            <a:avLst/>
          </a:prstGeom>
          <a:noFill/>
        </p:spPr>
        <p:txBody>
          <a:bodyPr wrap="square" rtlCol="0">
            <a:spAutoFit/>
          </a:bodyPr>
          <a:lstStyle/>
          <a:p>
            <a:pPr algn="just" hangingPunct="0">
              <a:lnSpc>
                <a:spcPct val="150000"/>
              </a:lnSpc>
            </a:pPr>
            <a:r>
              <a:rPr lang="zh-CN" altLang="en-US" sz="1200" dirty="0">
                <a:solidFill>
                  <a:schemeClr val="tx1">
                    <a:lumMod val="50000"/>
                    <a:lumOff val="50000"/>
                  </a:schemeClr>
                </a:solidFill>
                <a:cs typeface="+mn-ea"/>
                <a:sym typeface="+mn-lt"/>
              </a:rPr>
              <a:t>着力提高自身工作水平</a:t>
            </a:r>
          </a:p>
        </p:txBody>
      </p:sp>
      <p:sp>
        <p:nvSpPr>
          <p:cNvPr id="99" name="文本框 98"/>
          <p:cNvSpPr txBox="1"/>
          <p:nvPr/>
        </p:nvSpPr>
        <p:spPr>
          <a:xfrm>
            <a:off x="5823585" y="4099560"/>
            <a:ext cx="1443990" cy="396583"/>
          </a:xfrm>
          <a:prstGeom prst="rect">
            <a:avLst/>
          </a:prstGeom>
          <a:noFill/>
        </p:spPr>
        <p:txBody>
          <a:bodyPr wrap="square" rtlCol="0">
            <a:spAutoFit/>
          </a:bodyPr>
          <a:lstStyle/>
          <a:p>
            <a:pPr algn="l">
              <a:lnSpc>
                <a:spcPct val="120000"/>
              </a:lnSpc>
            </a:pPr>
            <a:r>
              <a:rPr lang="zh-CN" altLang="en-US" dirty="0">
                <a:solidFill>
                  <a:srgbClr val="2B68B2"/>
                </a:solidFill>
                <a:cs typeface="+mn-ea"/>
                <a:sym typeface="+mn-lt"/>
              </a:rPr>
              <a:t>力不断增强</a:t>
            </a:r>
          </a:p>
        </p:txBody>
      </p:sp>
      <p:sp>
        <p:nvSpPr>
          <p:cNvPr id="2" name="Freeform 65"/>
          <p:cNvSpPr/>
          <p:nvPr/>
        </p:nvSpPr>
        <p:spPr bwMode="auto">
          <a:xfrm>
            <a:off x="1287309" y="4250146"/>
            <a:ext cx="265265" cy="263035"/>
          </a:xfrm>
          <a:custGeom>
            <a:avLst/>
            <a:gdLst>
              <a:gd name="T0" fmla="*/ 78194579 w 417"/>
              <a:gd name="T1" fmla="*/ 40965327 h 417"/>
              <a:gd name="T2" fmla="*/ 78194579 w 417"/>
              <a:gd name="T3" fmla="*/ 40965327 h 417"/>
              <a:gd name="T4" fmla="*/ 85377803 w 417"/>
              <a:gd name="T5" fmla="*/ 28453634 h 417"/>
              <a:gd name="T6" fmla="*/ 83736027 w 417"/>
              <a:gd name="T7" fmla="*/ 21390538 h 417"/>
              <a:gd name="T8" fmla="*/ 69164356 w 417"/>
              <a:gd name="T9" fmla="*/ 15941941 h 417"/>
              <a:gd name="T10" fmla="*/ 65469907 w 417"/>
              <a:gd name="T11" fmla="*/ 3430698 h 417"/>
              <a:gd name="T12" fmla="*/ 56439684 w 417"/>
              <a:gd name="T13" fmla="*/ 0 h 417"/>
              <a:gd name="T14" fmla="*/ 43715012 w 417"/>
              <a:gd name="T15" fmla="*/ 7063096 h 417"/>
              <a:gd name="T16" fmla="*/ 30990340 w 417"/>
              <a:gd name="T17" fmla="*/ 0 h 417"/>
              <a:gd name="T18" fmla="*/ 21960117 w 417"/>
              <a:gd name="T19" fmla="*/ 3430698 h 417"/>
              <a:gd name="T20" fmla="*/ 18266120 w 417"/>
              <a:gd name="T21" fmla="*/ 15941941 h 417"/>
              <a:gd name="T22" fmla="*/ 3694450 w 417"/>
              <a:gd name="T23" fmla="*/ 21390538 h 417"/>
              <a:gd name="T24" fmla="*/ 0 w 417"/>
              <a:gd name="T25" fmla="*/ 28453634 h 417"/>
              <a:gd name="T26" fmla="*/ 9030223 w 417"/>
              <a:gd name="T27" fmla="*/ 40965327 h 417"/>
              <a:gd name="T28" fmla="*/ 0 w 417"/>
              <a:gd name="T29" fmla="*/ 55494919 h 417"/>
              <a:gd name="T30" fmla="*/ 3694450 w 417"/>
              <a:gd name="T31" fmla="*/ 62557566 h 417"/>
              <a:gd name="T32" fmla="*/ 18266120 w 417"/>
              <a:gd name="T33" fmla="*/ 66189964 h 417"/>
              <a:gd name="T34" fmla="*/ 21960117 w 417"/>
              <a:gd name="T35" fmla="*/ 80316155 h 417"/>
              <a:gd name="T36" fmla="*/ 30990340 w 417"/>
              <a:gd name="T37" fmla="*/ 83948553 h 417"/>
              <a:gd name="T38" fmla="*/ 43715012 w 417"/>
              <a:gd name="T39" fmla="*/ 75069258 h 417"/>
              <a:gd name="T40" fmla="*/ 56439684 w 417"/>
              <a:gd name="T41" fmla="*/ 83948553 h 417"/>
              <a:gd name="T42" fmla="*/ 65469907 w 417"/>
              <a:gd name="T43" fmla="*/ 80316155 h 417"/>
              <a:gd name="T44" fmla="*/ 69164356 w 417"/>
              <a:gd name="T45" fmla="*/ 66189964 h 417"/>
              <a:gd name="T46" fmla="*/ 83736027 w 417"/>
              <a:gd name="T47" fmla="*/ 62557566 h 417"/>
              <a:gd name="T48" fmla="*/ 85377803 w 417"/>
              <a:gd name="T49" fmla="*/ 53476571 h 417"/>
              <a:gd name="T50" fmla="*/ 78194579 w 417"/>
              <a:gd name="T51" fmla="*/ 40965327 h 417"/>
              <a:gd name="T52" fmla="*/ 43715012 w 417"/>
              <a:gd name="T53" fmla="*/ 58925168 h 417"/>
              <a:gd name="T54" fmla="*/ 43715012 w 417"/>
              <a:gd name="T55" fmla="*/ 58925168 h 417"/>
              <a:gd name="T56" fmla="*/ 25654567 w 417"/>
              <a:gd name="T57" fmla="*/ 40965327 h 417"/>
              <a:gd name="T58" fmla="*/ 43715012 w 417"/>
              <a:gd name="T59" fmla="*/ 23206737 h 417"/>
              <a:gd name="T60" fmla="*/ 61775910 w 417"/>
              <a:gd name="T61" fmla="*/ 40965327 h 417"/>
              <a:gd name="T62" fmla="*/ 43715012 w 417"/>
              <a:gd name="T63" fmla="*/ 58925168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sz="2400">
              <a:cs typeface="+mn-ea"/>
              <a:sym typeface="+mn-lt"/>
            </a:endParaRPr>
          </a:p>
        </p:txBody>
      </p:sp>
      <p:pic>
        <p:nvPicPr>
          <p:cNvPr id="12" name="图片 11" descr="51miz-E783135-584F1600"/>
          <p:cNvPicPr>
            <a:picLocks noChangeAspect="1"/>
          </p:cNvPicPr>
          <p:nvPr/>
        </p:nvPicPr>
        <p:blipFill>
          <a:blip r:embed="rId6"/>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500" fill="hold"/>
                                        <p:tgtEl>
                                          <p:spTgt spid="86"/>
                                        </p:tgtEl>
                                        <p:attrNameLst>
                                          <p:attrName>ppt_w</p:attrName>
                                        </p:attrNameLst>
                                      </p:cBhvr>
                                      <p:tavLst>
                                        <p:tav tm="0">
                                          <p:val>
                                            <p:fltVal val="0"/>
                                          </p:val>
                                        </p:tav>
                                        <p:tav tm="100000">
                                          <p:val>
                                            <p:strVal val="#ppt_w"/>
                                          </p:val>
                                        </p:tav>
                                      </p:tavLst>
                                    </p:anim>
                                    <p:anim calcmode="lin" valueType="num">
                                      <p:cBhvr>
                                        <p:cTn id="56" dur="500" fill="hold"/>
                                        <p:tgtEl>
                                          <p:spTgt spid="86"/>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anim calcmode="lin" valueType="num">
                                      <p:cBhvr>
                                        <p:cTn id="59" dur="500" fill="hold"/>
                                        <p:tgtEl>
                                          <p:spTgt spid="92"/>
                                        </p:tgtEl>
                                        <p:attrNameLst>
                                          <p:attrName>ppt_w</p:attrName>
                                        </p:attrNameLst>
                                      </p:cBhvr>
                                      <p:tavLst>
                                        <p:tav tm="0">
                                          <p:val>
                                            <p:fltVal val="0"/>
                                          </p:val>
                                        </p:tav>
                                        <p:tav tm="100000">
                                          <p:val>
                                            <p:strVal val="#ppt_w"/>
                                          </p:val>
                                        </p:tav>
                                      </p:tavLst>
                                    </p:anim>
                                    <p:anim calcmode="lin" valueType="num">
                                      <p:cBhvr>
                                        <p:cTn id="60" dur="500" fill="hold"/>
                                        <p:tgtEl>
                                          <p:spTgt spid="92"/>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ppt_w</p:attrName>
                                        </p:attrNameLst>
                                      </p:cBhvr>
                                      <p:tavLst>
                                        <p:tav tm="0">
                                          <p:val>
                                            <p:fltVal val="0"/>
                                          </p:val>
                                        </p:tav>
                                        <p:tav tm="100000">
                                          <p:val>
                                            <p:strVal val="#ppt_w"/>
                                          </p:val>
                                        </p:tav>
                                      </p:tavLst>
                                    </p:anim>
                                    <p:anim calcmode="lin" valueType="num">
                                      <p:cBhvr>
                                        <p:cTn id="68" dur="500" fill="hold"/>
                                        <p:tgtEl>
                                          <p:spTgt spid="95"/>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fltVal val="0"/>
                                          </p:val>
                                        </p:tav>
                                        <p:tav tm="100000">
                                          <p:val>
                                            <p:strVal val="#ppt_w"/>
                                          </p:val>
                                        </p:tav>
                                      </p:tavLst>
                                    </p:anim>
                                    <p:anim calcmode="lin" valueType="num">
                                      <p:cBhvr>
                                        <p:cTn id="72" dur="500" fill="hold"/>
                                        <p:tgtEl>
                                          <p:spTgt spid="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ldLvl="0" animBg="1"/>
      <p:bldP spid="96" grpId="1" animBg="1"/>
      <p:bldP spid="8" grpId="0" bldLvl="0" animBg="1"/>
      <p:bldP spid="8" grpId="1" animBg="1"/>
      <p:bldP spid="14" grpId="0" bldLvl="0" animBg="1"/>
      <p:bldP spid="14" grpId="1" animBg="1"/>
      <p:bldP spid="15" grpId="0" bldLvl="0" animBg="1"/>
      <p:bldP spid="15" grpId="1" animBg="1"/>
      <p:bldP spid="20" grpId="0" bldLvl="0" animBg="1"/>
      <p:bldP spid="20" grpId="1" animBg="1"/>
      <p:bldP spid="21" grpId="0" bldLvl="0" animBg="1"/>
      <p:bldP spid="21" grpId="1" animBg="1"/>
      <p:bldP spid="17" grpId="0"/>
      <p:bldP spid="17" grpId="1"/>
      <p:bldP spid="32" grpId="0"/>
      <p:bldP spid="32" grpId="1"/>
      <p:bldP spid="86" grpId="0"/>
      <p:bldP spid="86" grpId="1"/>
      <p:bldP spid="92" grpId="0"/>
      <p:bldP spid="92" grpId="1"/>
      <p:bldP spid="94" grpId="0"/>
      <p:bldP spid="94" grpId="1"/>
      <p:bldP spid="95" grpId="0"/>
      <p:bldP spid="95" grpId="1"/>
      <p:bldP spid="99" grpId="0"/>
      <p:bldP spid="9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1153196-2C0EE1B5"/>
          <p:cNvPicPr>
            <a:picLocks noChangeAspect="1"/>
          </p:cNvPicPr>
          <p:nvPr/>
        </p:nvPicPr>
        <p:blipFill>
          <a:blip r:embed="rId2"/>
          <a:srcRect l="18369" t="7662" r="17167" b="5484"/>
          <a:stretch>
            <a:fillRect/>
          </a:stretch>
        </p:blipFill>
        <p:spPr>
          <a:xfrm>
            <a:off x="1570990" y="1677035"/>
            <a:ext cx="2756535" cy="2785745"/>
          </a:xfrm>
          <a:prstGeom prst="rect">
            <a:avLst/>
          </a:prstGeom>
        </p:spPr>
      </p:pic>
      <p:grpSp>
        <p:nvGrpSpPr>
          <p:cNvPr id="14" name="组合 13"/>
          <p:cNvGrpSpPr/>
          <p:nvPr/>
        </p:nvGrpSpPr>
        <p:grpSpPr>
          <a:xfrm>
            <a:off x="4463415" y="1804035"/>
            <a:ext cx="4052570" cy="2432685"/>
            <a:chOff x="6393" y="2873"/>
            <a:chExt cx="6382" cy="3831"/>
          </a:xfrm>
        </p:grpSpPr>
        <p:grpSp>
          <p:nvGrpSpPr>
            <p:cNvPr id="8" name="组合 7"/>
            <p:cNvGrpSpPr/>
            <p:nvPr/>
          </p:nvGrpSpPr>
          <p:grpSpPr>
            <a:xfrm>
              <a:off x="6393" y="4116"/>
              <a:ext cx="6382" cy="2588"/>
              <a:chOff x="6393" y="4116"/>
              <a:chExt cx="6382" cy="2588"/>
            </a:xfrm>
          </p:grpSpPr>
          <p:sp>
            <p:nvSpPr>
              <p:cNvPr id="9" name="文本框 8"/>
              <p:cNvSpPr txBox="1"/>
              <p:nvPr/>
            </p:nvSpPr>
            <p:spPr>
              <a:xfrm>
                <a:off x="6393" y="4116"/>
                <a:ext cx="5088" cy="1598"/>
              </a:xfrm>
              <a:prstGeom prst="rect">
                <a:avLst/>
              </a:prstGeom>
              <a:noFill/>
            </p:spPr>
            <p:txBody>
              <a:bodyPr wrap="none" rtlCol="0" anchor="t">
                <a:spAutoFit/>
              </a:bodyPr>
              <a:lstStyle/>
              <a:p>
                <a:pPr algn="l"/>
                <a:r>
                  <a:rPr lang="zh-CN" altLang="en-US" sz="6000" dirty="0">
                    <a:solidFill>
                      <a:schemeClr val="tx1">
                        <a:lumMod val="65000"/>
                        <a:lumOff val="35000"/>
                      </a:schemeClr>
                    </a:solidFill>
                    <a:cs typeface="+mn-ea"/>
                    <a:sym typeface="+mn-lt"/>
                  </a:rPr>
                  <a:t>工作规划</a:t>
                </a:r>
                <a:endParaRPr lang="zh-CN" altLang="en-US" sz="1200" cap="all">
                  <a:solidFill>
                    <a:schemeClr val="bg1">
                      <a:lumMod val="65000"/>
                    </a:schemeClr>
                  </a:solidFill>
                  <a:uFillTx/>
                  <a:cs typeface="+mn-ea"/>
                  <a:sym typeface="+mn-lt"/>
                </a:endParaRPr>
              </a:p>
            </p:txBody>
          </p:sp>
          <p:sp>
            <p:nvSpPr>
              <p:cNvPr id="7" name="文本框 6"/>
              <p:cNvSpPr txBox="1"/>
              <p:nvPr/>
            </p:nvSpPr>
            <p:spPr>
              <a:xfrm>
                <a:off x="6393" y="5688"/>
                <a:ext cx="6382" cy="1016"/>
              </a:xfrm>
              <a:prstGeom prst="rect">
                <a:avLst/>
              </a:prstGeom>
              <a:noFill/>
            </p:spPr>
            <p:txBody>
              <a:bodyPr wrap="square" rtlCol="0" anchor="t">
                <a:spAutoFit/>
              </a:bodyPr>
              <a:lstStyle/>
              <a:p>
                <a:pPr algn="l">
                  <a:lnSpc>
                    <a:spcPct val="150000"/>
                  </a:lnSpc>
                </a:pPr>
                <a:r>
                  <a:rPr lang="zh-CN" altLang="en-US" sz="600" cap="all">
                    <a:solidFill>
                      <a:schemeClr val="bg1">
                        <a:lumMod val="65000"/>
                      </a:schemeClr>
                    </a:solidFill>
                    <a:uFillTx/>
                    <a:cs typeface="+mn-ea"/>
                    <a:sym typeface="+mn-lt"/>
                  </a:rPr>
                  <a:t>Add your detailed paragraph text content here, which is related to the title and conforms to the overall language style. Please be concise, as vivid as possible, make your meaning clear and complete, control the number of words, conform to the design layout, and keep it beautiful and generous.</a:t>
                </a:r>
              </a:p>
            </p:txBody>
          </p:sp>
        </p:grpSp>
        <p:sp>
          <p:nvSpPr>
            <p:cNvPr id="13" name="文本框 12"/>
            <p:cNvSpPr txBox="1"/>
            <p:nvPr/>
          </p:nvSpPr>
          <p:spPr>
            <a:xfrm>
              <a:off x="6412" y="2873"/>
              <a:ext cx="1634" cy="1454"/>
            </a:xfrm>
            <a:prstGeom prst="rect">
              <a:avLst/>
            </a:prstGeom>
            <a:noFill/>
          </p:spPr>
          <p:txBody>
            <a:bodyPr wrap="none" rtlCol="0" anchor="t">
              <a:spAutoFit/>
            </a:bodyPr>
            <a:lstStyle/>
            <a:p>
              <a:r>
                <a:rPr lang="en-US" altLang="zh-CN" sz="5400" b="1" dirty="0">
                  <a:solidFill>
                    <a:srgbClr val="0095FF"/>
                  </a:solidFill>
                  <a:cs typeface="+mn-ea"/>
                  <a:sym typeface="+mn-lt"/>
                </a:rPr>
                <a:t>04</a:t>
              </a:r>
            </a:p>
          </p:txBody>
        </p:sp>
      </p:grpSp>
      <p:pic>
        <p:nvPicPr>
          <p:cNvPr id="3" name="图片 2" descr="51miz-E249732-F32AAD19"/>
          <p:cNvPicPr>
            <a:picLocks noChangeAspect="1"/>
          </p:cNvPicPr>
          <p:nvPr/>
        </p:nvPicPr>
        <p:blipFill>
          <a:blip r:embed="rId3"/>
          <a:srcRect r="30123"/>
          <a:stretch>
            <a:fillRect/>
          </a:stretch>
        </p:blipFill>
        <p:spPr>
          <a:xfrm rot="16200000">
            <a:off x="6198870" y="835660"/>
            <a:ext cx="6828790" cy="5157470"/>
          </a:xfrm>
          <a:prstGeom prst="rect">
            <a:avLst/>
          </a:prstGeom>
        </p:spPr>
      </p:pic>
      <p:grpSp>
        <p:nvGrpSpPr>
          <p:cNvPr id="5" name="组合 4"/>
          <p:cNvGrpSpPr/>
          <p:nvPr userDrawn="1"/>
        </p:nvGrpSpPr>
        <p:grpSpPr>
          <a:xfrm rot="5400000" flipV="1">
            <a:off x="-2034988" y="4397375"/>
            <a:ext cx="5235389" cy="1165412"/>
            <a:chOff x="7365188" y="0"/>
            <a:chExt cx="4826812" cy="1222371"/>
          </a:xfrm>
        </p:grpSpPr>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t="53013" b="7108"/>
            <a:stretch>
              <a:fillRect/>
            </a:stretch>
          </p:blipFill>
          <p:spPr>
            <a:xfrm flipH="1">
              <a:off x="7470588" y="0"/>
              <a:ext cx="4721412" cy="1222371"/>
            </a:xfrm>
            <a:prstGeom prst="rect">
              <a:avLst/>
            </a:prstGeom>
          </p:spPr>
        </p:pic>
        <p:sp>
          <p:nvSpPr>
            <p:cNvPr id="11" name="矩形 10"/>
            <p:cNvSpPr/>
            <p:nvPr userDrawn="1"/>
          </p:nvSpPr>
          <p:spPr>
            <a:xfrm flipH="1">
              <a:off x="7365188" y="0"/>
              <a:ext cx="2145546" cy="1123576"/>
            </a:xfrm>
            <a:prstGeom prst="rect">
              <a:avLst/>
            </a:prstGeom>
            <a:gradFill flip="none" rotWithShape="1">
              <a:gsLst>
                <a:gs pos="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1miz-E719728-6B3505E9-1920x960"/>
          <p:cNvPicPr>
            <a:picLocks noChangeAspect="1"/>
          </p:cNvPicPr>
          <p:nvPr/>
        </p:nvPicPr>
        <p:blipFill>
          <a:blip r:embed="rId2"/>
          <a:stretch>
            <a:fillRect/>
          </a:stretch>
        </p:blipFill>
        <p:spPr>
          <a:xfrm>
            <a:off x="-24130" y="1422400"/>
            <a:ext cx="12242800" cy="6173470"/>
          </a:xfrm>
          <a:prstGeom prst="rect">
            <a:avLst/>
          </a:prstGeom>
        </p:spPr>
      </p:pic>
      <p:pic>
        <p:nvPicPr>
          <p:cNvPr id="6" name="图片 5" descr="51miz-E1090719-C7523EFC"/>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7658100" y="2611755"/>
            <a:ext cx="4566920" cy="3470275"/>
          </a:xfrm>
          <a:prstGeom prst="rect">
            <a:avLst/>
          </a:prstGeom>
        </p:spPr>
      </p:pic>
      <p:sp>
        <p:nvSpPr>
          <p:cNvPr id="8" name="文本框 7"/>
          <p:cNvSpPr txBox="1"/>
          <p:nvPr/>
        </p:nvSpPr>
        <p:spPr>
          <a:xfrm>
            <a:off x="6264910" y="253365"/>
            <a:ext cx="2540000" cy="829945"/>
          </a:xfrm>
          <a:prstGeom prst="rect">
            <a:avLst/>
          </a:prstGeom>
          <a:noFill/>
        </p:spPr>
        <p:txBody>
          <a:bodyPr wrap="square" rtlCol="0" anchor="t">
            <a:spAutoFit/>
          </a:bodyPr>
          <a:lstStyle/>
          <a:p>
            <a:pPr algn="l">
              <a:buClrTx/>
              <a:buSzTx/>
              <a:buFontTx/>
            </a:pPr>
            <a:endParaRPr lang="zh-CN" altLang="en-US" sz="2400" dirty="0">
              <a:solidFill>
                <a:schemeClr val="tx1">
                  <a:lumMod val="65000"/>
                  <a:lumOff val="35000"/>
                </a:schemeClr>
              </a:solidFill>
              <a:cs typeface="+mn-ea"/>
              <a:sym typeface="+mn-lt"/>
            </a:endParaRPr>
          </a:p>
          <a:p>
            <a:pPr algn="l">
              <a:buClrTx/>
              <a:buSzTx/>
              <a:buFontTx/>
            </a:pPr>
            <a:endParaRPr lang="zh-CN" altLang="en-US" sz="2400" dirty="0">
              <a:solidFill>
                <a:schemeClr val="tx1">
                  <a:lumMod val="65000"/>
                  <a:lumOff val="35000"/>
                </a:schemeClr>
              </a:solidFill>
              <a:cs typeface="+mn-ea"/>
              <a:sym typeface="+mn-lt"/>
            </a:endParaRPr>
          </a:p>
        </p:txBody>
      </p:sp>
      <p:grpSp>
        <p:nvGrpSpPr>
          <p:cNvPr id="10" name="组合 9"/>
          <p:cNvGrpSpPr/>
          <p:nvPr/>
        </p:nvGrpSpPr>
        <p:grpSpPr>
          <a:xfrm>
            <a:off x="1151255" y="2159318"/>
            <a:ext cx="2960370" cy="629920"/>
            <a:chOff x="1850" y="3219"/>
            <a:chExt cx="4662" cy="992"/>
          </a:xfrm>
        </p:grpSpPr>
        <p:grpSp>
          <p:nvGrpSpPr>
            <p:cNvPr id="11" name="组合 10"/>
            <p:cNvGrpSpPr/>
            <p:nvPr/>
          </p:nvGrpSpPr>
          <p:grpSpPr>
            <a:xfrm>
              <a:off x="1850" y="3219"/>
              <a:ext cx="992" cy="992"/>
              <a:chOff x="4923179" y="1337334"/>
              <a:chExt cx="664459" cy="664459"/>
            </a:xfrm>
          </p:grpSpPr>
          <p:grpSp>
            <p:nvGrpSpPr>
              <p:cNvPr id="143" name="组合 142"/>
              <p:cNvGrpSpPr/>
              <p:nvPr/>
            </p:nvGrpSpPr>
            <p:grpSpPr>
              <a:xfrm>
                <a:off x="4923179" y="1337334"/>
                <a:ext cx="664459" cy="664459"/>
                <a:chOff x="1388559" y="1899158"/>
                <a:chExt cx="2978836" cy="2978836"/>
              </a:xfrm>
            </p:grpSpPr>
            <p:sp>
              <p:nvSpPr>
                <p:cNvPr id="145" name="矩形: 圆角 144"/>
                <p:cNvSpPr/>
                <p:nvPr/>
              </p:nvSpPr>
              <p:spPr>
                <a:xfrm rot="18900000">
                  <a:off x="1388559" y="1899158"/>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6" name="矩形: 圆角 145"/>
                <p:cNvSpPr/>
                <p:nvPr/>
              </p:nvSpPr>
              <p:spPr>
                <a:xfrm rot="18900000">
                  <a:off x="1644759" y="2155358"/>
                  <a:ext cx="2466440" cy="2466440"/>
                </a:xfrm>
                <a:prstGeom prst="roundRect">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44" name="文本框 143"/>
              <p:cNvSpPr txBox="1"/>
              <p:nvPr/>
            </p:nvSpPr>
            <p:spPr>
              <a:xfrm>
                <a:off x="5022678" y="1377176"/>
                <a:ext cx="465460" cy="550590"/>
              </a:xfrm>
              <a:prstGeom prst="rect">
                <a:avLst/>
              </a:prstGeom>
              <a:noFill/>
            </p:spPr>
            <p:txBody>
              <a:bodyPr wrap="square" rtlCol="0">
                <a:spAutoFit/>
              </a:bodyPr>
              <a:lstStyle/>
              <a:p>
                <a:pPr algn="ctr"/>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grpSp>
        <p:sp>
          <p:nvSpPr>
            <p:cNvPr id="9" name="文本框 8"/>
            <p:cNvSpPr txBox="1"/>
            <p:nvPr/>
          </p:nvSpPr>
          <p:spPr>
            <a:xfrm>
              <a:off x="3164" y="3229"/>
              <a:ext cx="3348" cy="921"/>
            </a:xfrm>
            <a:prstGeom prst="rect">
              <a:avLst/>
            </a:prstGeom>
            <a:noFill/>
          </p:spPr>
          <p:txBody>
            <a:bodyPr wrap="none" rtlCol="0" anchor="t">
              <a:spAutoFit/>
            </a:bodyPr>
            <a:lstStyle/>
            <a:p>
              <a:pPr algn="l"/>
              <a:r>
                <a:rPr lang="zh-CN" altLang="en-US" sz="2400" b="1" dirty="0">
                  <a:solidFill>
                    <a:schemeClr val="tx1">
                      <a:lumMod val="65000"/>
                      <a:lumOff val="35000"/>
                    </a:schemeClr>
                  </a:solidFill>
                  <a:cs typeface="+mn-ea"/>
                  <a:sym typeface="+mn-lt"/>
                </a:rPr>
                <a:t>关于本人</a:t>
              </a:r>
            </a:p>
            <a:p>
              <a:pPr algn="l"/>
              <a:r>
                <a:rPr lang="zh-CN" altLang="en-US" sz="800" b="1" cap="all" dirty="0">
                  <a:solidFill>
                    <a:schemeClr val="bg1">
                      <a:lumMod val="65000"/>
                    </a:schemeClr>
                  </a:solidFill>
                  <a:uFillTx/>
                  <a:cs typeface="+mn-ea"/>
                  <a:sym typeface="+mn-lt"/>
                </a:rPr>
                <a:t>Self-introduction of employees</a:t>
              </a:r>
            </a:p>
          </p:txBody>
        </p:sp>
      </p:grpSp>
      <p:grpSp>
        <p:nvGrpSpPr>
          <p:cNvPr id="12" name="组合 11"/>
          <p:cNvGrpSpPr/>
          <p:nvPr/>
        </p:nvGrpSpPr>
        <p:grpSpPr>
          <a:xfrm>
            <a:off x="4387850" y="2159318"/>
            <a:ext cx="2909570" cy="629920"/>
            <a:chOff x="1850" y="3219"/>
            <a:chExt cx="4582" cy="992"/>
          </a:xfrm>
        </p:grpSpPr>
        <p:grpSp>
          <p:nvGrpSpPr>
            <p:cNvPr id="13" name="组合 12"/>
            <p:cNvGrpSpPr/>
            <p:nvPr/>
          </p:nvGrpSpPr>
          <p:grpSpPr>
            <a:xfrm>
              <a:off x="1850" y="3219"/>
              <a:ext cx="992" cy="992"/>
              <a:chOff x="4923179" y="1337334"/>
              <a:chExt cx="664459" cy="664459"/>
            </a:xfrm>
          </p:grpSpPr>
          <p:grpSp>
            <p:nvGrpSpPr>
              <p:cNvPr id="14" name="组合 13"/>
              <p:cNvGrpSpPr/>
              <p:nvPr/>
            </p:nvGrpSpPr>
            <p:grpSpPr>
              <a:xfrm>
                <a:off x="4923179" y="1337334"/>
                <a:ext cx="664459" cy="664459"/>
                <a:chOff x="1388559" y="1899158"/>
                <a:chExt cx="2978836" cy="2978836"/>
              </a:xfrm>
            </p:grpSpPr>
            <p:sp>
              <p:nvSpPr>
                <p:cNvPr id="15" name="矩形: 圆角 144"/>
                <p:cNvSpPr/>
                <p:nvPr/>
              </p:nvSpPr>
              <p:spPr>
                <a:xfrm rot="18900000">
                  <a:off x="1388559" y="1899158"/>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圆角 145"/>
                <p:cNvSpPr/>
                <p:nvPr/>
              </p:nvSpPr>
              <p:spPr>
                <a:xfrm rot="18900000">
                  <a:off x="1644759" y="2155358"/>
                  <a:ext cx="2466440" cy="2466440"/>
                </a:xfrm>
                <a:prstGeom prst="roundRect">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文本框 16"/>
              <p:cNvSpPr txBox="1"/>
              <p:nvPr/>
            </p:nvSpPr>
            <p:spPr>
              <a:xfrm>
                <a:off x="5022678" y="1377176"/>
                <a:ext cx="465460" cy="550590"/>
              </a:xfrm>
              <a:prstGeom prst="rect">
                <a:avLst/>
              </a:prstGeom>
              <a:noFill/>
            </p:spPr>
            <p:txBody>
              <a:bodyPr wrap="square" rtlCol="0">
                <a:spAutoFit/>
              </a:bodyPr>
              <a:lstStyle/>
              <a:p>
                <a:pPr algn="ctr"/>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grpSp>
        <p:sp>
          <p:nvSpPr>
            <p:cNvPr id="18" name="文本框 17"/>
            <p:cNvSpPr txBox="1"/>
            <p:nvPr/>
          </p:nvSpPr>
          <p:spPr>
            <a:xfrm>
              <a:off x="3164" y="3229"/>
              <a:ext cx="3268" cy="919"/>
            </a:xfrm>
            <a:prstGeom prst="rect">
              <a:avLst/>
            </a:prstGeom>
            <a:noFill/>
          </p:spPr>
          <p:txBody>
            <a:bodyPr wrap="none" rtlCol="0" anchor="t">
              <a:spAutoFit/>
            </a:bodyPr>
            <a:lstStyle/>
            <a:p>
              <a:pPr algn="l"/>
              <a:r>
                <a:rPr lang="zh-CN" altLang="en-US" sz="2400" b="1" dirty="0">
                  <a:solidFill>
                    <a:schemeClr val="tx1">
                      <a:lumMod val="65000"/>
                      <a:lumOff val="35000"/>
                    </a:schemeClr>
                  </a:solidFill>
                  <a:cs typeface="+mn-ea"/>
                  <a:sym typeface="+mn-lt"/>
                </a:rPr>
                <a:t>自我评价</a:t>
              </a:r>
            </a:p>
            <a:p>
              <a:pPr algn="l"/>
              <a:r>
                <a:rPr lang="zh-CN" altLang="en-US" sz="800" cap="all" dirty="0">
                  <a:solidFill>
                    <a:schemeClr val="bg1">
                      <a:lumMod val="65000"/>
                    </a:schemeClr>
                  </a:solidFill>
                  <a:uFillTx/>
                  <a:cs typeface="+mn-ea"/>
                  <a:sym typeface="+mn-lt"/>
                </a:rPr>
                <a:t>Self-introduction of employees</a:t>
              </a:r>
            </a:p>
          </p:txBody>
        </p:sp>
      </p:grpSp>
      <p:grpSp>
        <p:nvGrpSpPr>
          <p:cNvPr id="19" name="组合 18"/>
          <p:cNvGrpSpPr/>
          <p:nvPr/>
        </p:nvGrpSpPr>
        <p:grpSpPr>
          <a:xfrm>
            <a:off x="1151255" y="3328353"/>
            <a:ext cx="2909570" cy="629920"/>
            <a:chOff x="1850" y="3219"/>
            <a:chExt cx="4582" cy="992"/>
          </a:xfrm>
        </p:grpSpPr>
        <p:grpSp>
          <p:nvGrpSpPr>
            <p:cNvPr id="20" name="组合 19"/>
            <p:cNvGrpSpPr/>
            <p:nvPr/>
          </p:nvGrpSpPr>
          <p:grpSpPr>
            <a:xfrm>
              <a:off x="1850" y="3219"/>
              <a:ext cx="992" cy="992"/>
              <a:chOff x="4923179" y="1337334"/>
              <a:chExt cx="664459" cy="664459"/>
            </a:xfrm>
          </p:grpSpPr>
          <p:grpSp>
            <p:nvGrpSpPr>
              <p:cNvPr id="21" name="组合 20"/>
              <p:cNvGrpSpPr/>
              <p:nvPr/>
            </p:nvGrpSpPr>
            <p:grpSpPr>
              <a:xfrm>
                <a:off x="4923179" y="1337334"/>
                <a:ext cx="664459" cy="664459"/>
                <a:chOff x="1388559" y="1899158"/>
                <a:chExt cx="2978836" cy="2978836"/>
              </a:xfrm>
            </p:grpSpPr>
            <p:sp>
              <p:nvSpPr>
                <p:cNvPr id="22" name="矩形: 圆角 144"/>
                <p:cNvSpPr/>
                <p:nvPr/>
              </p:nvSpPr>
              <p:spPr>
                <a:xfrm rot="18900000">
                  <a:off x="1388559" y="1899158"/>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圆角 145"/>
                <p:cNvSpPr/>
                <p:nvPr/>
              </p:nvSpPr>
              <p:spPr>
                <a:xfrm rot="18900000">
                  <a:off x="1644759" y="2155358"/>
                  <a:ext cx="2466440" cy="2466440"/>
                </a:xfrm>
                <a:prstGeom prst="roundRect">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文本框 23"/>
              <p:cNvSpPr txBox="1"/>
              <p:nvPr/>
            </p:nvSpPr>
            <p:spPr>
              <a:xfrm>
                <a:off x="5022678" y="1377176"/>
                <a:ext cx="465460" cy="550590"/>
              </a:xfrm>
              <a:prstGeom prst="rect">
                <a:avLst/>
              </a:prstGeom>
              <a:noFill/>
            </p:spPr>
            <p:txBody>
              <a:bodyPr wrap="square" rtlCol="0">
                <a:spAutoFit/>
              </a:bodyPr>
              <a:lstStyle/>
              <a:p>
                <a:pPr algn="ctr"/>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grpSp>
        <p:sp>
          <p:nvSpPr>
            <p:cNvPr id="25" name="文本框 24"/>
            <p:cNvSpPr txBox="1"/>
            <p:nvPr/>
          </p:nvSpPr>
          <p:spPr>
            <a:xfrm>
              <a:off x="3164" y="3229"/>
              <a:ext cx="3268" cy="919"/>
            </a:xfrm>
            <a:prstGeom prst="rect">
              <a:avLst/>
            </a:prstGeom>
            <a:noFill/>
          </p:spPr>
          <p:txBody>
            <a:bodyPr wrap="none" rtlCol="0" anchor="t">
              <a:spAutoFit/>
            </a:bodyPr>
            <a:lstStyle/>
            <a:p>
              <a:pPr algn="l"/>
              <a:r>
                <a:rPr lang="zh-CN" altLang="en-US" sz="2400" b="1" dirty="0">
                  <a:solidFill>
                    <a:schemeClr val="tx1">
                      <a:lumMod val="65000"/>
                      <a:lumOff val="35000"/>
                    </a:schemeClr>
                  </a:solidFill>
                  <a:cs typeface="+mn-ea"/>
                  <a:sym typeface="+mn-lt"/>
                </a:rPr>
                <a:t>岗位认知</a:t>
              </a:r>
            </a:p>
            <a:p>
              <a:pPr algn="l"/>
              <a:r>
                <a:rPr lang="zh-CN" altLang="en-US" sz="800" cap="all" dirty="0">
                  <a:solidFill>
                    <a:schemeClr val="bg1">
                      <a:lumMod val="65000"/>
                    </a:schemeClr>
                  </a:solidFill>
                  <a:uFillTx/>
                  <a:cs typeface="+mn-ea"/>
                  <a:sym typeface="+mn-lt"/>
                </a:rPr>
                <a:t>Self-introduction of employees</a:t>
              </a:r>
            </a:p>
          </p:txBody>
        </p:sp>
      </p:grpSp>
      <p:grpSp>
        <p:nvGrpSpPr>
          <p:cNvPr id="26" name="组合 25"/>
          <p:cNvGrpSpPr/>
          <p:nvPr/>
        </p:nvGrpSpPr>
        <p:grpSpPr>
          <a:xfrm>
            <a:off x="4387850" y="3328353"/>
            <a:ext cx="2909570" cy="629920"/>
            <a:chOff x="1850" y="3219"/>
            <a:chExt cx="4582" cy="992"/>
          </a:xfrm>
        </p:grpSpPr>
        <p:grpSp>
          <p:nvGrpSpPr>
            <p:cNvPr id="27" name="组合 26"/>
            <p:cNvGrpSpPr/>
            <p:nvPr/>
          </p:nvGrpSpPr>
          <p:grpSpPr>
            <a:xfrm>
              <a:off x="1850" y="3219"/>
              <a:ext cx="992" cy="992"/>
              <a:chOff x="4923179" y="1337334"/>
              <a:chExt cx="664459" cy="664459"/>
            </a:xfrm>
          </p:grpSpPr>
          <p:grpSp>
            <p:nvGrpSpPr>
              <p:cNvPr id="28" name="组合 27"/>
              <p:cNvGrpSpPr/>
              <p:nvPr/>
            </p:nvGrpSpPr>
            <p:grpSpPr>
              <a:xfrm>
                <a:off x="4923179" y="1337334"/>
                <a:ext cx="664459" cy="664459"/>
                <a:chOff x="1388559" y="1899158"/>
                <a:chExt cx="2978836" cy="2978836"/>
              </a:xfrm>
            </p:grpSpPr>
            <p:sp>
              <p:nvSpPr>
                <p:cNvPr id="29" name="矩形: 圆角 144"/>
                <p:cNvSpPr/>
                <p:nvPr/>
              </p:nvSpPr>
              <p:spPr>
                <a:xfrm rot="18900000">
                  <a:off x="1388559" y="1899158"/>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圆角 145"/>
                <p:cNvSpPr/>
                <p:nvPr/>
              </p:nvSpPr>
              <p:spPr>
                <a:xfrm rot="18900000">
                  <a:off x="1644759" y="2155358"/>
                  <a:ext cx="2466440" cy="2466440"/>
                </a:xfrm>
                <a:prstGeom prst="roundRect">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1" name="文本框 30"/>
              <p:cNvSpPr txBox="1"/>
              <p:nvPr/>
            </p:nvSpPr>
            <p:spPr>
              <a:xfrm>
                <a:off x="5022678" y="1377176"/>
                <a:ext cx="465460" cy="550590"/>
              </a:xfrm>
              <a:prstGeom prst="rect">
                <a:avLst/>
              </a:prstGeom>
              <a:noFill/>
            </p:spPr>
            <p:txBody>
              <a:bodyPr wrap="square" rtlCol="0">
                <a:spAutoFit/>
              </a:bodyPr>
              <a:lstStyle/>
              <a:p>
                <a:pPr algn="ctr"/>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grpSp>
        <p:sp>
          <p:nvSpPr>
            <p:cNvPr id="32" name="文本框 31"/>
            <p:cNvSpPr txBox="1"/>
            <p:nvPr/>
          </p:nvSpPr>
          <p:spPr>
            <a:xfrm>
              <a:off x="3164" y="3229"/>
              <a:ext cx="3268" cy="919"/>
            </a:xfrm>
            <a:prstGeom prst="rect">
              <a:avLst/>
            </a:prstGeom>
            <a:noFill/>
          </p:spPr>
          <p:txBody>
            <a:bodyPr wrap="none" rtlCol="0" anchor="t">
              <a:spAutoFit/>
            </a:bodyPr>
            <a:lstStyle/>
            <a:p>
              <a:pPr algn="l"/>
              <a:r>
                <a:rPr lang="zh-CN" altLang="en-US" sz="2400" b="1" dirty="0">
                  <a:solidFill>
                    <a:schemeClr val="tx1">
                      <a:lumMod val="65000"/>
                      <a:lumOff val="35000"/>
                    </a:schemeClr>
                  </a:solidFill>
                  <a:cs typeface="+mn-ea"/>
                  <a:sym typeface="+mn-lt"/>
                </a:rPr>
                <a:t>工作规划</a:t>
              </a:r>
            </a:p>
            <a:p>
              <a:pPr algn="l"/>
              <a:r>
                <a:rPr lang="zh-CN" altLang="en-US" sz="800" cap="all" dirty="0">
                  <a:solidFill>
                    <a:schemeClr val="bg1">
                      <a:lumMod val="65000"/>
                    </a:schemeClr>
                  </a:solidFill>
                  <a:uFillTx/>
                  <a:cs typeface="+mn-ea"/>
                  <a:sym typeface="+mn-lt"/>
                </a:rPr>
                <a:t>Self-introduction of employees</a:t>
              </a:r>
            </a:p>
          </p:txBody>
        </p:sp>
      </p:grpSp>
      <p:grpSp>
        <p:nvGrpSpPr>
          <p:cNvPr id="34" name="组合 33"/>
          <p:cNvGrpSpPr/>
          <p:nvPr/>
        </p:nvGrpSpPr>
        <p:grpSpPr>
          <a:xfrm>
            <a:off x="9846643" y="482228"/>
            <a:ext cx="1736725" cy="916940"/>
            <a:chOff x="2590015" y="2387878"/>
            <a:chExt cx="1736725" cy="916940"/>
          </a:xfrm>
        </p:grpSpPr>
        <p:sp>
          <p:nvSpPr>
            <p:cNvPr id="35" name="文本框 34"/>
            <p:cNvSpPr txBox="1"/>
            <p:nvPr/>
          </p:nvSpPr>
          <p:spPr>
            <a:xfrm>
              <a:off x="2590015" y="2387878"/>
              <a:ext cx="1736695" cy="706755"/>
            </a:xfrm>
            <a:prstGeom prst="rect">
              <a:avLst/>
            </a:prstGeom>
            <a:noFill/>
          </p:spPr>
          <p:txBody>
            <a:bodyPr wrap="square" rtlCol="0">
              <a:spAutoFit/>
            </a:bodyPr>
            <a:lstStyle/>
            <a:p>
              <a:pPr algn="r"/>
              <a:r>
                <a:rPr lang="zh-CN" altLang="en-US" sz="4000" dirty="0">
                  <a:solidFill>
                    <a:srgbClr val="0095FF"/>
                  </a:solidFill>
                  <a:cs typeface="+mn-ea"/>
                  <a:sym typeface="+mn-lt"/>
                </a:rPr>
                <a:t>目录</a:t>
              </a:r>
            </a:p>
          </p:txBody>
        </p:sp>
        <p:sp>
          <p:nvSpPr>
            <p:cNvPr id="36" name="文本框 35"/>
            <p:cNvSpPr txBox="1"/>
            <p:nvPr/>
          </p:nvSpPr>
          <p:spPr>
            <a:xfrm>
              <a:off x="2846555" y="3059708"/>
              <a:ext cx="1480185" cy="245110"/>
            </a:xfrm>
            <a:prstGeom prst="rect">
              <a:avLst/>
            </a:prstGeom>
            <a:noFill/>
          </p:spPr>
          <p:txBody>
            <a:bodyPr wrap="square" rtlCol="0">
              <a:spAutoFit/>
            </a:bodyPr>
            <a:lstStyle/>
            <a:p>
              <a:pPr algn="dist"/>
              <a:r>
                <a:rPr lang="en-US" altLang="zh-CN" sz="1000" dirty="0">
                  <a:solidFill>
                    <a:schemeClr val="accent1">
                      <a:lumMod val="60000"/>
                      <a:lumOff val="40000"/>
                    </a:schemeClr>
                  </a:solidFill>
                  <a:cs typeface="+mn-ea"/>
                  <a:sym typeface="+mn-lt"/>
                </a:rPr>
                <a:t>CONTENT</a:t>
              </a:r>
            </a:p>
          </p:txBody>
        </p:sp>
      </p:grpSp>
      <p:sp>
        <p:nvSpPr>
          <p:cNvPr id="3" name="文本框 2"/>
          <p:cNvSpPr txBox="1"/>
          <p:nvPr/>
        </p:nvSpPr>
        <p:spPr>
          <a:xfrm>
            <a:off x="420370" y="286385"/>
            <a:ext cx="1646605" cy="369332"/>
          </a:xfrm>
          <a:prstGeom prst="rect">
            <a:avLst/>
          </a:prstGeom>
          <a:noFill/>
        </p:spPr>
        <p:txBody>
          <a:bodyPr wrap="none" rtlCol="0" anchor="t">
            <a:spAutoFit/>
          </a:bodyPr>
          <a:lstStyle/>
          <a:p>
            <a:r>
              <a:rPr lang="en-US" altLang="zh-CN" b="1" dirty="0">
                <a:solidFill>
                  <a:srgbClr val="0095FF"/>
                </a:solidFill>
                <a:effectLst/>
                <a:cs typeface="+mn-ea"/>
                <a:sym typeface="+mn-lt"/>
              </a:rPr>
              <a:t>LOGO</a:t>
            </a:r>
            <a:r>
              <a:rPr lang="en-US" altLang="zh-CN" b="1" dirty="0">
                <a:solidFill>
                  <a:schemeClr val="bg1">
                    <a:lumMod val="65000"/>
                  </a:schemeClr>
                </a:solidFill>
                <a:effectLst/>
                <a:cs typeface="+mn-ea"/>
                <a:sym typeface="+mn-lt"/>
              </a:rPr>
              <a:t> </a:t>
            </a:r>
            <a:r>
              <a:rPr lang="zh-CN" altLang="en-US" sz="1400" dirty="0">
                <a:solidFill>
                  <a:schemeClr val="bg1">
                    <a:lumMod val="65000"/>
                  </a:schemeClr>
                </a:solidFill>
                <a:effectLst/>
                <a:cs typeface="+mn-ea"/>
                <a:sym typeface="+mn-lt"/>
              </a:rPr>
              <a:t>公司名称</a:t>
            </a:r>
          </a:p>
        </p:txBody>
      </p:sp>
      <p:sp>
        <p:nvSpPr>
          <p:cNvPr id="2" name="文本框 1"/>
          <p:cNvSpPr txBox="1"/>
          <p:nvPr/>
        </p:nvSpPr>
        <p:spPr>
          <a:xfrm>
            <a:off x="4334007" y="825623"/>
            <a:ext cx="2066793"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strips(down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 calcmode="lin" valueType="num">
                                      <p:cBhvr>
                                        <p:cTn id="3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04 </a:t>
              </a:r>
              <a:r>
                <a:rPr kumimoji="1" lang="zh-CN" altLang="en-US" sz="2000" dirty="0">
                  <a:solidFill>
                    <a:schemeClr val="tx1">
                      <a:lumMod val="65000"/>
                      <a:lumOff val="35000"/>
                    </a:schemeClr>
                  </a:solidFill>
                  <a:cs typeface="+mn-ea"/>
                  <a:sym typeface="+mn-lt"/>
                </a:rPr>
                <a:t>工作规划</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3" name="组合 2"/>
          <p:cNvGrpSpPr/>
          <p:nvPr/>
        </p:nvGrpSpPr>
        <p:grpSpPr>
          <a:xfrm>
            <a:off x="5901202" y="1427825"/>
            <a:ext cx="5807221" cy="3637971"/>
            <a:chOff x="5470344" y="2102791"/>
            <a:chExt cx="4331454" cy="2713467"/>
          </a:xfrm>
        </p:grpSpPr>
        <p:grpSp>
          <p:nvGrpSpPr>
            <p:cNvPr id="4" name="Group 3"/>
            <p:cNvGrpSpPr/>
            <p:nvPr/>
          </p:nvGrpSpPr>
          <p:grpSpPr>
            <a:xfrm>
              <a:off x="6942479" y="4607983"/>
              <a:ext cx="384683" cy="208275"/>
              <a:chOff x="5003800" y="4403725"/>
              <a:chExt cx="536576" cy="290513"/>
            </a:xfrm>
            <a:solidFill>
              <a:srgbClr val="44546A"/>
            </a:solidFill>
          </p:grpSpPr>
          <p:sp>
            <p:nvSpPr>
              <p:cNvPr id="145" name="Freeform 192"/>
              <p:cNvSpPr/>
              <p:nvPr/>
            </p:nvSpPr>
            <p:spPr bwMode="auto">
              <a:xfrm>
                <a:off x="5484813" y="4656138"/>
                <a:ext cx="55563" cy="38100"/>
              </a:xfrm>
              <a:custGeom>
                <a:avLst/>
                <a:gdLst>
                  <a:gd name="T0" fmla="*/ 4 w 35"/>
                  <a:gd name="T1" fmla="*/ 0 h 24"/>
                  <a:gd name="T2" fmla="*/ 0 w 35"/>
                  <a:gd name="T3" fmla="*/ 13 h 24"/>
                  <a:gd name="T4" fmla="*/ 31 w 35"/>
                  <a:gd name="T5" fmla="*/ 24 h 24"/>
                  <a:gd name="T6" fmla="*/ 35 w 35"/>
                  <a:gd name="T7" fmla="*/ 11 h 24"/>
                  <a:gd name="T8" fmla="*/ 4 w 35"/>
                  <a:gd name="T9" fmla="*/ 0 h 24"/>
                </a:gdLst>
                <a:ahLst/>
                <a:cxnLst>
                  <a:cxn ang="0">
                    <a:pos x="T0" y="T1"/>
                  </a:cxn>
                  <a:cxn ang="0">
                    <a:pos x="T2" y="T3"/>
                  </a:cxn>
                  <a:cxn ang="0">
                    <a:pos x="T4" y="T5"/>
                  </a:cxn>
                  <a:cxn ang="0">
                    <a:pos x="T6" y="T7"/>
                  </a:cxn>
                  <a:cxn ang="0">
                    <a:pos x="T8" y="T9"/>
                  </a:cxn>
                </a:cxnLst>
                <a:rect l="0" t="0" r="r" b="b"/>
                <a:pathLst>
                  <a:path w="35" h="24">
                    <a:moveTo>
                      <a:pt x="4" y="0"/>
                    </a:moveTo>
                    <a:lnTo>
                      <a:pt x="0" y="13"/>
                    </a:lnTo>
                    <a:lnTo>
                      <a:pt x="31" y="24"/>
                    </a:lnTo>
                    <a:lnTo>
                      <a:pt x="35" y="11"/>
                    </a:lnTo>
                    <a:lnTo>
                      <a:pt x="4"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6" name="Freeform 193"/>
              <p:cNvSpPr/>
              <p:nvPr/>
            </p:nvSpPr>
            <p:spPr bwMode="auto">
              <a:xfrm>
                <a:off x="5411788" y="4629150"/>
                <a:ext cx="55563" cy="38100"/>
              </a:xfrm>
              <a:custGeom>
                <a:avLst/>
                <a:gdLst>
                  <a:gd name="T0" fmla="*/ 3 w 35"/>
                  <a:gd name="T1" fmla="*/ 0 h 24"/>
                  <a:gd name="T2" fmla="*/ 0 w 35"/>
                  <a:gd name="T3" fmla="*/ 13 h 24"/>
                  <a:gd name="T4" fmla="*/ 31 w 35"/>
                  <a:gd name="T5" fmla="*/ 24 h 24"/>
                  <a:gd name="T6" fmla="*/ 35 w 35"/>
                  <a:gd name="T7" fmla="*/ 13 h 24"/>
                  <a:gd name="T8" fmla="*/ 3 w 35"/>
                  <a:gd name="T9" fmla="*/ 0 h 24"/>
                </a:gdLst>
                <a:ahLst/>
                <a:cxnLst>
                  <a:cxn ang="0">
                    <a:pos x="T0" y="T1"/>
                  </a:cxn>
                  <a:cxn ang="0">
                    <a:pos x="T2" y="T3"/>
                  </a:cxn>
                  <a:cxn ang="0">
                    <a:pos x="T4" y="T5"/>
                  </a:cxn>
                  <a:cxn ang="0">
                    <a:pos x="T6" y="T7"/>
                  </a:cxn>
                  <a:cxn ang="0">
                    <a:pos x="T8" y="T9"/>
                  </a:cxn>
                </a:cxnLst>
                <a:rect l="0" t="0" r="r" b="b"/>
                <a:pathLst>
                  <a:path w="35" h="24">
                    <a:moveTo>
                      <a:pt x="3" y="0"/>
                    </a:moveTo>
                    <a:lnTo>
                      <a:pt x="0" y="13"/>
                    </a:lnTo>
                    <a:lnTo>
                      <a:pt x="31" y="24"/>
                    </a:lnTo>
                    <a:lnTo>
                      <a:pt x="35" y="13"/>
                    </a:lnTo>
                    <a:lnTo>
                      <a:pt x="3"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7" name="Freeform 194"/>
              <p:cNvSpPr/>
              <p:nvPr/>
            </p:nvSpPr>
            <p:spPr bwMode="auto">
              <a:xfrm>
                <a:off x="5338763" y="4600575"/>
                <a:ext cx="55563" cy="41275"/>
              </a:xfrm>
              <a:custGeom>
                <a:avLst/>
                <a:gdLst>
                  <a:gd name="T0" fmla="*/ 5 w 35"/>
                  <a:gd name="T1" fmla="*/ 0 h 26"/>
                  <a:gd name="T2" fmla="*/ 0 w 35"/>
                  <a:gd name="T3" fmla="*/ 13 h 26"/>
                  <a:gd name="T4" fmla="*/ 31 w 35"/>
                  <a:gd name="T5" fmla="*/ 26 h 26"/>
                  <a:gd name="T6" fmla="*/ 35 w 35"/>
                  <a:gd name="T7" fmla="*/ 13 h 26"/>
                  <a:gd name="T8" fmla="*/ 5 w 35"/>
                  <a:gd name="T9" fmla="*/ 0 h 26"/>
                </a:gdLst>
                <a:ahLst/>
                <a:cxnLst>
                  <a:cxn ang="0">
                    <a:pos x="T0" y="T1"/>
                  </a:cxn>
                  <a:cxn ang="0">
                    <a:pos x="T2" y="T3"/>
                  </a:cxn>
                  <a:cxn ang="0">
                    <a:pos x="T4" y="T5"/>
                  </a:cxn>
                  <a:cxn ang="0">
                    <a:pos x="T6" y="T7"/>
                  </a:cxn>
                  <a:cxn ang="0">
                    <a:pos x="T8" y="T9"/>
                  </a:cxn>
                </a:cxnLst>
                <a:rect l="0" t="0" r="r" b="b"/>
                <a:pathLst>
                  <a:path w="35" h="26">
                    <a:moveTo>
                      <a:pt x="5" y="0"/>
                    </a:moveTo>
                    <a:lnTo>
                      <a:pt x="0" y="13"/>
                    </a:lnTo>
                    <a:lnTo>
                      <a:pt x="31" y="26"/>
                    </a:lnTo>
                    <a:lnTo>
                      <a:pt x="35" y="13"/>
                    </a:lnTo>
                    <a:lnTo>
                      <a:pt x="5"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8" name="Freeform 195"/>
              <p:cNvSpPr/>
              <p:nvPr/>
            </p:nvSpPr>
            <p:spPr bwMode="auto">
              <a:xfrm>
                <a:off x="5267325" y="4567238"/>
                <a:ext cx="55563" cy="41275"/>
              </a:xfrm>
              <a:custGeom>
                <a:avLst/>
                <a:gdLst>
                  <a:gd name="T0" fmla="*/ 3 w 19"/>
                  <a:gd name="T1" fmla="*/ 0 h 14"/>
                  <a:gd name="T2" fmla="*/ 0 w 19"/>
                  <a:gd name="T3" fmla="*/ 6 h 14"/>
                  <a:gd name="T4" fmla="*/ 8 w 19"/>
                  <a:gd name="T5" fmla="*/ 10 h 14"/>
                  <a:gd name="T6" fmla="*/ 16 w 19"/>
                  <a:gd name="T7" fmla="*/ 14 h 14"/>
                  <a:gd name="T8" fmla="*/ 19 w 19"/>
                  <a:gd name="T9" fmla="*/ 7 h 14"/>
                  <a:gd name="T10" fmla="*/ 11 w 19"/>
                  <a:gd name="T11" fmla="*/ 4 h 14"/>
                  <a:gd name="T12" fmla="*/ 3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3" y="0"/>
                    </a:moveTo>
                    <a:cubicBezTo>
                      <a:pt x="0" y="6"/>
                      <a:pt x="0" y="6"/>
                      <a:pt x="0" y="6"/>
                    </a:cubicBezTo>
                    <a:cubicBezTo>
                      <a:pt x="0" y="6"/>
                      <a:pt x="4" y="8"/>
                      <a:pt x="8" y="10"/>
                    </a:cubicBezTo>
                    <a:cubicBezTo>
                      <a:pt x="12" y="12"/>
                      <a:pt x="16" y="14"/>
                      <a:pt x="16" y="14"/>
                    </a:cubicBezTo>
                    <a:cubicBezTo>
                      <a:pt x="19" y="7"/>
                      <a:pt x="19" y="7"/>
                      <a:pt x="19" y="7"/>
                    </a:cubicBezTo>
                    <a:cubicBezTo>
                      <a:pt x="19" y="7"/>
                      <a:pt x="15" y="5"/>
                      <a:pt x="11" y="4"/>
                    </a:cubicBezTo>
                    <a:cubicBezTo>
                      <a:pt x="7" y="2"/>
                      <a:pt x="3" y="0"/>
                      <a:pt x="3"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9" name="Freeform 196"/>
              <p:cNvSpPr/>
              <p:nvPr/>
            </p:nvSpPr>
            <p:spPr bwMode="auto">
              <a:xfrm>
                <a:off x="5200650" y="4529138"/>
                <a:ext cx="55563" cy="44450"/>
              </a:xfrm>
              <a:custGeom>
                <a:avLst/>
                <a:gdLst>
                  <a:gd name="T0" fmla="*/ 3 w 19"/>
                  <a:gd name="T1" fmla="*/ 0 h 15"/>
                  <a:gd name="T2" fmla="*/ 0 w 19"/>
                  <a:gd name="T3" fmla="*/ 6 h 15"/>
                  <a:gd name="T4" fmla="*/ 2 w 19"/>
                  <a:gd name="T5" fmla="*/ 8 h 15"/>
                  <a:gd name="T6" fmla="*/ 8 w 19"/>
                  <a:gd name="T7" fmla="*/ 11 h 15"/>
                  <a:gd name="T8" fmla="*/ 15 w 19"/>
                  <a:gd name="T9" fmla="*/ 15 h 15"/>
                  <a:gd name="T10" fmla="*/ 19 w 19"/>
                  <a:gd name="T11" fmla="*/ 9 h 15"/>
                  <a:gd name="T12" fmla="*/ 11 w 19"/>
                  <a:gd name="T13" fmla="*/ 5 h 15"/>
                  <a:gd name="T14" fmla="*/ 6 w 19"/>
                  <a:gd name="T15" fmla="*/ 2 h 15"/>
                  <a:gd name="T16" fmla="*/ 3 w 19"/>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3" y="0"/>
                    </a:moveTo>
                    <a:cubicBezTo>
                      <a:pt x="0" y="6"/>
                      <a:pt x="0" y="6"/>
                      <a:pt x="0" y="6"/>
                    </a:cubicBezTo>
                    <a:cubicBezTo>
                      <a:pt x="0" y="6"/>
                      <a:pt x="1" y="7"/>
                      <a:pt x="2" y="8"/>
                    </a:cubicBezTo>
                    <a:cubicBezTo>
                      <a:pt x="4" y="9"/>
                      <a:pt x="6" y="10"/>
                      <a:pt x="8" y="11"/>
                    </a:cubicBezTo>
                    <a:cubicBezTo>
                      <a:pt x="11" y="13"/>
                      <a:pt x="15" y="15"/>
                      <a:pt x="15" y="15"/>
                    </a:cubicBezTo>
                    <a:cubicBezTo>
                      <a:pt x="19" y="9"/>
                      <a:pt x="19" y="9"/>
                      <a:pt x="19" y="9"/>
                    </a:cubicBezTo>
                    <a:cubicBezTo>
                      <a:pt x="19" y="9"/>
                      <a:pt x="15" y="7"/>
                      <a:pt x="11" y="5"/>
                    </a:cubicBezTo>
                    <a:cubicBezTo>
                      <a:pt x="9" y="4"/>
                      <a:pt x="7" y="2"/>
                      <a:pt x="6" y="2"/>
                    </a:cubicBezTo>
                    <a:cubicBezTo>
                      <a:pt x="4" y="1"/>
                      <a:pt x="3" y="0"/>
                      <a:pt x="3"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50" name="Freeform 197"/>
              <p:cNvSpPr/>
              <p:nvPr/>
            </p:nvSpPr>
            <p:spPr bwMode="auto">
              <a:xfrm>
                <a:off x="5132388" y="4491038"/>
                <a:ext cx="55563" cy="44450"/>
              </a:xfrm>
              <a:custGeom>
                <a:avLst/>
                <a:gdLst>
                  <a:gd name="T0" fmla="*/ 4 w 19"/>
                  <a:gd name="T1" fmla="*/ 0 h 15"/>
                  <a:gd name="T2" fmla="*/ 0 w 19"/>
                  <a:gd name="T3" fmla="*/ 6 h 15"/>
                  <a:gd name="T4" fmla="*/ 7 w 19"/>
                  <a:gd name="T5" fmla="*/ 11 h 15"/>
                  <a:gd name="T6" fmla="*/ 15 w 19"/>
                  <a:gd name="T7" fmla="*/ 15 h 15"/>
                  <a:gd name="T8" fmla="*/ 19 w 19"/>
                  <a:gd name="T9" fmla="*/ 9 h 15"/>
                  <a:gd name="T10" fmla="*/ 11 w 19"/>
                  <a:gd name="T11" fmla="*/ 4 h 15"/>
                  <a:gd name="T12" fmla="*/ 4 w 1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4" y="0"/>
                    </a:moveTo>
                    <a:cubicBezTo>
                      <a:pt x="0" y="6"/>
                      <a:pt x="0" y="6"/>
                      <a:pt x="0" y="6"/>
                    </a:cubicBezTo>
                    <a:cubicBezTo>
                      <a:pt x="0" y="6"/>
                      <a:pt x="4" y="8"/>
                      <a:pt x="7" y="11"/>
                    </a:cubicBezTo>
                    <a:cubicBezTo>
                      <a:pt x="11" y="13"/>
                      <a:pt x="15" y="15"/>
                      <a:pt x="15" y="15"/>
                    </a:cubicBezTo>
                    <a:cubicBezTo>
                      <a:pt x="19" y="9"/>
                      <a:pt x="19" y="9"/>
                      <a:pt x="19" y="9"/>
                    </a:cubicBezTo>
                    <a:cubicBezTo>
                      <a:pt x="19" y="9"/>
                      <a:pt x="15" y="7"/>
                      <a:pt x="11" y="4"/>
                    </a:cubicBezTo>
                    <a:cubicBezTo>
                      <a:pt x="7" y="2"/>
                      <a:pt x="4" y="0"/>
                      <a:pt x="4"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51" name="Freeform 198"/>
              <p:cNvSpPr/>
              <p:nvPr/>
            </p:nvSpPr>
            <p:spPr bwMode="auto">
              <a:xfrm>
                <a:off x="5065713" y="4448175"/>
                <a:ext cx="55563" cy="46038"/>
              </a:xfrm>
              <a:custGeom>
                <a:avLst/>
                <a:gdLst>
                  <a:gd name="T0" fmla="*/ 5 w 19"/>
                  <a:gd name="T1" fmla="*/ 0 h 16"/>
                  <a:gd name="T2" fmla="*/ 0 w 19"/>
                  <a:gd name="T3" fmla="*/ 6 h 16"/>
                  <a:gd name="T4" fmla="*/ 8 w 19"/>
                  <a:gd name="T5" fmla="*/ 11 h 16"/>
                  <a:gd name="T6" fmla="*/ 15 w 19"/>
                  <a:gd name="T7" fmla="*/ 16 h 16"/>
                  <a:gd name="T8" fmla="*/ 19 w 19"/>
                  <a:gd name="T9" fmla="*/ 10 h 16"/>
                  <a:gd name="T10" fmla="*/ 12 w 19"/>
                  <a:gd name="T11" fmla="*/ 5 h 16"/>
                  <a:gd name="T12" fmla="*/ 5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5" y="0"/>
                    </a:moveTo>
                    <a:cubicBezTo>
                      <a:pt x="0" y="6"/>
                      <a:pt x="0" y="6"/>
                      <a:pt x="0" y="6"/>
                    </a:cubicBezTo>
                    <a:cubicBezTo>
                      <a:pt x="0" y="6"/>
                      <a:pt x="4" y="9"/>
                      <a:pt x="8" y="11"/>
                    </a:cubicBezTo>
                    <a:cubicBezTo>
                      <a:pt x="12" y="14"/>
                      <a:pt x="15" y="16"/>
                      <a:pt x="15" y="16"/>
                    </a:cubicBezTo>
                    <a:cubicBezTo>
                      <a:pt x="19" y="10"/>
                      <a:pt x="19" y="10"/>
                      <a:pt x="19" y="10"/>
                    </a:cubicBezTo>
                    <a:cubicBezTo>
                      <a:pt x="19" y="10"/>
                      <a:pt x="15" y="8"/>
                      <a:pt x="12" y="5"/>
                    </a:cubicBezTo>
                    <a:cubicBezTo>
                      <a:pt x="8" y="3"/>
                      <a:pt x="5" y="0"/>
                      <a:pt x="5"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52" name="Freeform 199"/>
              <p:cNvSpPr/>
              <p:nvPr/>
            </p:nvSpPr>
            <p:spPr bwMode="auto">
              <a:xfrm>
                <a:off x="5003800" y="4403725"/>
                <a:ext cx="52388" cy="46038"/>
              </a:xfrm>
              <a:custGeom>
                <a:avLst/>
                <a:gdLst>
                  <a:gd name="T0" fmla="*/ 4 w 18"/>
                  <a:gd name="T1" fmla="*/ 0 h 16"/>
                  <a:gd name="T2" fmla="*/ 0 w 18"/>
                  <a:gd name="T3" fmla="*/ 6 h 16"/>
                  <a:gd name="T4" fmla="*/ 7 w 18"/>
                  <a:gd name="T5" fmla="*/ 11 h 16"/>
                  <a:gd name="T6" fmla="*/ 12 w 18"/>
                  <a:gd name="T7" fmla="*/ 15 h 16"/>
                  <a:gd name="T8" fmla="*/ 14 w 18"/>
                  <a:gd name="T9" fmla="*/ 16 h 16"/>
                  <a:gd name="T10" fmla="*/ 18 w 18"/>
                  <a:gd name="T11" fmla="*/ 11 h 16"/>
                  <a:gd name="T12" fmla="*/ 16 w 18"/>
                  <a:gd name="T13" fmla="*/ 9 h 16"/>
                  <a:gd name="T14" fmla="*/ 11 w 18"/>
                  <a:gd name="T15" fmla="*/ 5 h 16"/>
                  <a:gd name="T16" fmla="*/ 4 w 18"/>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4" y="0"/>
                    </a:moveTo>
                    <a:cubicBezTo>
                      <a:pt x="0" y="6"/>
                      <a:pt x="0" y="6"/>
                      <a:pt x="0" y="6"/>
                    </a:cubicBezTo>
                    <a:cubicBezTo>
                      <a:pt x="0" y="6"/>
                      <a:pt x="3" y="8"/>
                      <a:pt x="7" y="11"/>
                    </a:cubicBezTo>
                    <a:cubicBezTo>
                      <a:pt x="9" y="12"/>
                      <a:pt x="11" y="14"/>
                      <a:pt x="12" y="15"/>
                    </a:cubicBezTo>
                    <a:cubicBezTo>
                      <a:pt x="13" y="16"/>
                      <a:pt x="14" y="16"/>
                      <a:pt x="14" y="16"/>
                    </a:cubicBezTo>
                    <a:cubicBezTo>
                      <a:pt x="18" y="11"/>
                      <a:pt x="18" y="11"/>
                      <a:pt x="18" y="11"/>
                    </a:cubicBezTo>
                    <a:cubicBezTo>
                      <a:pt x="18" y="10"/>
                      <a:pt x="17" y="10"/>
                      <a:pt x="16" y="9"/>
                    </a:cubicBezTo>
                    <a:cubicBezTo>
                      <a:pt x="15" y="8"/>
                      <a:pt x="13" y="7"/>
                      <a:pt x="11" y="5"/>
                    </a:cubicBezTo>
                    <a:cubicBezTo>
                      <a:pt x="8" y="3"/>
                      <a:pt x="4" y="0"/>
                      <a:pt x="4"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5" name="Group 12"/>
            <p:cNvGrpSpPr/>
            <p:nvPr/>
          </p:nvGrpSpPr>
          <p:grpSpPr>
            <a:xfrm>
              <a:off x="6461059" y="3821548"/>
              <a:ext cx="277699" cy="592957"/>
              <a:chOff x="4332288" y="3306763"/>
              <a:chExt cx="387350" cy="827088"/>
            </a:xfrm>
            <a:solidFill>
              <a:srgbClr val="44546A"/>
            </a:solidFill>
          </p:grpSpPr>
          <p:sp>
            <p:nvSpPr>
              <p:cNvPr id="133" name="Freeform 205"/>
              <p:cNvSpPr/>
              <p:nvPr/>
            </p:nvSpPr>
            <p:spPr bwMode="auto">
              <a:xfrm>
                <a:off x="4672013" y="4078288"/>
                <a:ext cx="47625" cy="55563"/>
              </a:xfrm>
              <a:custGeom>
                <a:avLst/>
                <a:gdLst>
                  <a:gd name="T0" fmla="*/ 5 w 16"/>
                  <a:gd name="T1" fmla="*/ 0 h 19"/>
                  <a:gd name="T2" fmla="*/ 0 w 16"/>
                  <a:gd name="T3" fmla="*/ 4 h 19"/>
                  <a:gd name="T4" fmla="*/ 5 w 16"/>
                  <a:gd name="T5" fmla="*/ 12 h 19"/>
                  <a:gd name="T6" fmla="*/ 9 w 16"/>
                  <a:gd name="T7" fmla="*/ 16 h 19"/>
                  <a:gd name="T8" fmla="*/ 11 w 16"/>
                  <a:gd name="T9" fmla="*/ 19 h 19"/>
                  <a:gd name="T10" fmla="*/ 16 w 16"/>
                  <a:gd name="T11" fmla="*/ 14 h 19"/>
                  <a:gd name="T12" fmla="*/ 14 w 16"/>
                  <a:gd name="T13" fmla="*/ 12 h 19"/>
                  <a:gd name="T14" fmla="*/ 11 w 16"/>
                  <a:gd name="T15" fmla="*/ 7 h 19"/>
                  <a:gd name="T16" fmla="*/ 5 w 1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9">
                    <a:moveTo>
                      <a:pt x="5" y="0"/>
                    </a:moveTo>
                    <a:cubicBezTo>
                      <a:pt x="0" y="4"/>
                      <a:pt x="0" y="4"/>
                      <a:pt x="0" y="4"/>
                    </a:cubicBezTo>
                    <a:cubicBezTo>
                      <a:pt x="0" y="4"/>
                      <a:pt x="2" y="8"/>
                      <a:pt x="5" y="12"/>
                    </a:cubicBezTo>
                    <a:cubicBezTo>
                      <a:pt x="6" y="13"/>
                      <a:pt x="8" y="15"/>
                      <a:pt x="9" y="16"/>
                    </a:cubicBezTo>
                    <a:cubicBezTo>
                      <a:pt x="10" y="18"/>
                      <a:pt x="11" y="19"/>
                      <a:pt x="11" y="19"/>
                    </a:cubicBezTo>
                    <a:cubicBezTo>
                      <a:pt x="16" y="14"/>
                      <a:pt x="16" y="14"/>
                      <a:pt x="16" y="14"/>
                    </a:cubicBezTo>
                    <a:cubicBezTo>
                      <a:pt x="16" y="14"/>
                      <a:pt x="15" y="13"/>
                      <a:pt x="14" y="12"/>
                    </a:cubicBezTo>
                    <a:cubicBezTo>
                      <a:pt x="13" y="11"/>
                      <a:pt x="12" y="9"/>
                      <a:pt x="11" y="7"/>
                    </a:cubicBezTo>
                    <a:cubicBezTo>
                      <a:pt x="8" y="4"/>
                      <a:pt x="5" y="0"/>
                      <a:pt x="5"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4" name="Freeform 206"/>
              <p:cNvSpPr/>
              <p:nvPr/>
            </p:nvSpPr>
            <p:spPr bwMode="auto">
              <a:xfrm>
                <a:off x="4625975" y="4016375"/>
                <a:ext cx="46038" cy="55563"/>
              </a:xfrm>
              <a:custGeom>
                <a:avLst/>
                <a:gdLst>
                  <a:gd name="T0" fmla="*/ 11 w 29"/>
                  <a:gd name="T1" fmla="*/ 0 h 35"/>
                  <a:gd name="T2" fmla="*/ 0 w 29"/>
                  <a:gd name="T3" fmla="*/ 7 h 35"/>
                  <a:gd name="T4" fmla="*/ 18 w 29"/>
                  <a:gd name="T5" fmla="*/ 35 h 35"/>
                  <a:gd name="T6" fmla="*/ 29 w 29"/>
                  <a:gd name="T7" fmla="*/ 26 h 35"/>
                  <a:gd name="T8" fmla="*/ 11 w 29"/>
                  <a:gd name="T9" fmla="*/ 0 h 35"/>
                </a:gdLst>
                <a:ahLst/>
                <a:cxnLst>
                  <a:cxn ang="0">
                    <a:pos x="T0" y="T1"/>
                  </a:cxn>
                  <a:cxn ang="0">
                    <a:pos x="T2" y="T3"/>
                  </a:cxn>
                  <a:cxn ang="0">
                    <a:pos x="T4" y="T5"/>
                  </a:cxn>
                  <a:cxn ang="0">
                    <a:pos x="T6" y="T7"/>
                  </a:cxn>
                  <a:cxn ang="0">
                    <a:pos x="T8" y="T9"/>
                  </a:cxn>
                </a:cxnLst>
                <a:rect l="0" t="0" r="r" b="b"/>
                <a:pathLst>
                  <a:path w="29" h="35">
                    <a:moveTo>
                      <a:pt x="11" y="0"/>
                    </a:moveTo>
                    <a:lnTo>
                      <a:pt x="0" y="7"/>
                    </a:lnTo>
                    <a:lnTo>
                      <a:pt x="18" y="35"/>
                    </a:lnTo>
                    <a:lnTo>
                      <a:pt x="29" y="26"/>
                    </a:lnTo>
                    <a:lnTo>
                      <a:pt x="11"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5" name="Freeform 207"/>
              <p:cNvSpPr/>
              <p:nvPr/>
            </p:nvSpPr>
            <p:spPr bwMode="auto">
              <a:xfrm>
                <a:off x="4581525" y="3951288"/>
                <a:ext cx="47625" cy="55563"/>
              </a:xfrm>
              <a:custGeom>
                <a:avLst/>
                <a:gdLst>
                  <a:gd name="T0" fmla="*/ 11 w 30"/>
                  <a:gd name="T1" fmla="*/ 0 h 35"/>
                  <a:gd name="T2" fmla="*/ 0 w 30"/>
                  <a:gd name="T3" fmla="*/ 8 h 35"/>
                  <a:gd name="T4" fmla="*/ 19 w 30"/>
                  <a:gd name="T5" fmla="*/ 35 h 35"/>
                  <a:gd name="T6" fmla="*/ 30 w 30"/>
                  <a:gd name="T7" fmla="*/ 28 h 35"/>
                  <a:gd name="T8" fmla="*/ 11 w 30"/>
                  <a:gd name="T9" fmla="*/ 0 h 35"/>
                </a:gdLst>
                <a:ahLst/>
                <a:cxnLst>
                  <a:cxn ang="0">
                    <a:pos x="T0" y="T1"/>
                  </a:cxn>
                  <a:cxn ang="0">
                    <a:pos x="T2" y="T3"/>
                  </a:cxn>
                  <a:cxn ang="0">
                    <a:pos x="T4" y="T5"/>
                  </a:cxn>
                  <a:cxn ang="0">
                    <a:pos x="T6" y="T7"/>
                  </a:cxn>
                  <a:cxn ang="0">
                    <a:pos x="T8" y="T9"/>
                  </a:cxn>
                </a:cxnLst>
                <a:rect l="0" t="0" r="r" b="b"/>
                <a:pathLst>
                  <a:path w="30" h="35">
                    <a:moveTo>
                      <a:pt x="11" y="0"/>
                    </a:moveTo>
                    <a:lnTo>
                      <a:pt x="0" y="8"/>
                    </a:lnTo>
                    <a:lnTo>
                      <a:pt x="19" y="35"/>
                    </a:lnTo>
                    <a:lnTo>
                      <a:pt x="30" y="28"/>
                    </a:lnTo>
                    <a:lnTo>
                      <a:pt x="11"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6" name="Freeform 208"/>
              <p:cNvSpPr/>
              <p:nvPr/>
            </p:nvSpPr>
            <p:spPr bwMode="auto">
              <a:xfrm>
                <a:off x="4540250" y="3887788"/>
                <a:ext cx="44450" cy="52388"/>
              </a:xfrm>
              <a:custGeom>
                <a:avLst/>
                <a:gdLst>
                  <a:gd name="T0" fmla="*/ 6 w 15"/>
                  <a:gd name="T1" fmla="*/ 0 h 18"/>
                  <a:gd name="T2" fmla="*/ 0 w 15"/>
                  <a:gd name="T3" fmla="*/ 3 h 18"/>
                  <a:gd name="T4" fmla="*/ 1 w 15"/>
                  <a:gd name="T5" fmla="*/ 6 h 18"/>
                  <a:gd name="T6" fmla="*/ 5 w 15"/>
                  <a:gd name="T7" fmla="*/ 11 h 18"/>
                  <a:gd name="T8" fmla="*/ 9 w 15"/>
                  <a:gd name="T9" fmla="*/ 18 h 18"/>
                  <a:gd name="T10" fmla="*/ 15 w 15"/>
                  <a:gd name="T11" fmla="*/ 15 h 18"/>
                  <a:gd name="T12" fmla="*/ 11 w 15"/>
                  <a:gd name="T13" fmla="*/ 7 h 18"/>
                  <a:gd name="T14" fmla="*/ 8 w 15"/>
                  <a:gd name="T15" fmla="*/ 2 h 18"/>
                  <a:gd name="T16" fmla="*/ 6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6" y="0"/>
                    </a:moveTo>
                    <a:cubicBezTo>
                      <a:pt x="0" y="3"/>
                      <a:pt x="0" y="3"/>
                      <a:pt x="0" y="3"/>
                    </a:cubicBezTo>
                    <a:cubicBezTo>
                      <a:pt x="0" y="3"/>
                      <a:pt x="1" y="4"/>
                      <a:pt x="1" y="6"/>
                    </a:cubicBezTo>
                    <a:cubicBezTo>
                      <a:pt x="2" y="7"/>
                      <a:pt x="3" y="9"/>
                      <a:pt x="5" y="11"/>
                    </a:cubicBezTo>
                    <a:cubicBezTo>
                      <a:pt x="7" y="15"/>
                      <a:pt x="9" y="18"/>
                      <a:pt x="9" y="18"/>
                    </a:cubicBezTo>
                    <a:cubicBezTo>
                      <a:pt x="15" y="15"/>
                      <a:pt x="15" y="15"/>
                      <a:pt x="15" y="15"/>
                    </a:cubicBezTo>
                    <a:cubicBezTo>
                      <a:pt x="15" y="15"/>
                      <a:pt x="13" y="11"/>
                      <a:pt x="11" y="7"/>
                    </a:cubicBezTo>
                    <a:cubicBezTo>
                      <a:pt x="10" y="5"/>
                      <a:pt x="8" y="3"/>
                      <a:pt x="8" y="2"/>
                    </a:cubicBezTo>
                    <a:cubicBezTo>
                      <a:pt x="7" y="1"/>
                      <a:pt x="6" y="0"/>
                      <a:pt x="6"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7" name="Freeform 209"/>
              <p:cNvSpPr/>
              <p:nvPr/>
            </p:nvSpPr>
            <p:spPr bwMode="auto">
              <a:xfrm>
                <a:off x="4502150" y="3816350"/>
                <a:ext cx="44450" cy="55563"/>
              </a:xfrm>
              <a:custGeom>
                <a:avLst/>
                <a:gdLst>
                  <a:gd name="T0" fmla="*/ 7 w 15"/>
                  <a:gd name="T1" fmla="*/ 0 h 19"/>
                  <a:gd name="T2" fmla="*/ 0 w 15"/>
                  <a:gd name="T3" fmla="*/ 4 h 19"/>
                  <a:gd name="T4" fmla="*/ 4 w 15"/>
                  <a:gd name="T5" fmla="*/ 12 h 19"/>
                  <a:gd name="T6" fmla="*/ 9 w 15"/>
                  <a:gd name="T7" fmla="*/ 19 h 19"/>
                  <a:gd name="T8" fmla="*/ 15 w 15"/>
                  <a:gd name="T9" fmla="*/ 16 h 19"/>
                  <a:gd name="T10" fmla="*/ 11 w 15"/>
                  <a:gd name="T11" fmla="*/ 8 h 19"/>
                  <a:gd name="T12" fmla="*/ 7 w 15"/>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7" y="0"/>
                    </a:moveTo>
                    <a:cubicBezTo>
                      <a:pt x="0" y="4"/>
                      <a:pt x="0" y="4"/>
                      <a:pt x="0" y="4"/>
                    </a:cubicBezTo>
                    <a:cubicBezTo>
                      <a:pt x="0" y="4"/>
                      <a:pt x="2" y="8"/>
                      <a:pt x="4" y="12"/>
                    </a:cubicBezTo>
                    <a:cubicBezTo>
                      <a:pt x="7" y="15"/>
                      <a:pt x="9" y="19"/>
                      <a:pt x="9" y="19"/>
                    </a:cubicBezTo>
                    <a:cubicBezTo>
                      <a:pt x="15" y="16"/>
                      <a:pt x="15" y="16"/>
                      <a:pt x="15" y="16"/>
                    </a:cubicBezTo>
                    <a:cubicBezTo>
                      <a:pt x="15" y="16"/>
                      <a:pt x="13" y="12"/>
                      <a:pt x="11" y="8"/>
                    </a:cubicBezTo>
                    <a:cubicBezTo>
                      <a:pt x="9" y="4"/>
                      <a:pt x="7" y="0"/>
                      <a:pt x="7"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8" name="Freeform 210"/>
              <p:cNvSpPr/>
              <p:nvPr/>
            </p:nvSpPr>
            <p:spPr bwMode="auto">
              <a:xfrm>
                <a:off x="4470400" y="3749675"/>
                <a:ext cx="41275" cy="55563"/>
              </a:xfrm>
              <a:custGeom>
                <a:avLst/>
                <a:gdLst>
                  <a:gd name="T0" fmla="*/ 6 w 14"/>
                  <a:gd name="T1" fmla="*/ 0 h 19"/>
                  <a:gd name="T2" fmla="*/ 0 w 14"/>
                  <a:gd name="T3" fmla="*/ 3 h 19"/>
                  <a:gd name="T4" fmla="*/ 3 w 14"/>
                  <a:gd name="T5" fmla="*/ 11 h 19"/>
                  <a:gd name="T6" fmla="*/ 7 w 14"/>
                  <a:gd name="T7" fmla="*/ 19 h 19"/>
                  <a:gd name="T8" fmla="*/ 14 w 14"/>
                  <a:gd name="T9" fmla="*/ 16 h 19"/>
                  <a:gd name="T10" fmla="*/ 10 w 14"/>
                  <a:gd name="T11" fmla="*/ 8 h 19"/>
                  <a:gd name="T12" fmla="*/ 6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0"/>
                    </a:moveTo>
                    <a:cubicBezTo>
                      <a:pt x="0" y="3"/>
                      <a:pt x="0" y="3"/>
                      <a:pt x="0" y="3"/>
                    </a:cubicBezTo>
                    <a:cubicBezTo>
                      <a:pt x="0" y="3"/>
                      <a:pt x="1" y="7"/>
                      <a:pt x="3" y="11"/>
                    </a:cubicBezTo>
                    <a:cubicBezTo>
                      <a:pt x="5" y="15"/>
                      <a:pt x="7" y="19"/>
                      <a:pt x="7" y="19"/>
                    </a:cubicBezTo>
                    <a:cubicBezTo>
                      <a:pt x="14" y="16"/>
                      <a:pt x="14" y="16"/>
                      <a:pt x="14" y="16"/>
                    </a:cubicBezTo>
                    <a:cubicBezTo>
                      <a:pt x="14" y="16"/>
                      <a:pt x="12" y="12"/>
                      <a:pt x="10" y="8"/>
                    </a:cubicBezTo>
                    <a:cubicBezTo>
                      <a:pt x="8" y="4"/>
                      <a:pt x="6" y="0"/>
                      <a:pt x="6"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9" name="Freeform 211"/>
              <p:cNvSpPr/>
              <p:nvPr/>
            </p:nvSpPr>
            <p:spPr bwMode="auto">
              <a:xfrm>
                <a:off x="4438650" y="3679825"/>
                <a:ext cx="38100" cy="55563"/>
              </a:xfrm>
              <a:custGeom>
                <a:avLst/>
                <a:gdLst>
                  <a:gd name="T0" fmla="*/ 7 w 13"/>
                  <a:gd name="T1" fmla="*/ 0 h 19"/>
                  <a:gd name="T2" fmla="*/ 0 w 13"/>
                  <a:gd name="T3" fmla="*/ 2 h 19"/>
                  <a:gd name="T4" fmla="*/ 3 w 13"/>
                  <a:gd name="T5" fmla="*/ 11 h 19"/>
                  <a:gd name="T6" fmla="*/ 6 w 13"/>
                  <a:gd name="T7" fmla="*/ 16 h 19"/>
                  <a:gd name="T8" fmla="*/ 7 w 13"/>
                  <a:gd name="T9" fmla="*/ 19 h 19"/>
                  <a:gd name="T10" fmla="*/ 13 w 13"/>
                  <a:gd name="T11" fmla="*/ 16 h 19"/>
                  <a:gd name="T12" fmla="*/ 12 w 13"/>
                  <a:gd name="T13" fmla="*/ 13 h 19"/>
                  <a:gd name="T14" fmla="*/ 10 w 13"/>
                  <a:gd name="T15" fmla="*/ 8 h 19"/>
                  <a:gd name="T16" fmla="*/ 7 w 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7" y="0"/>
                    </a:moveTo>
                    <a:cubicBezTo>
                      <a:pt x="0" y="2"/>
                      <a:pt x="0" y="2"/>
                      <a:pt x="0" y="2"/>
                    </a:cubicBezTo>
                    <a:cubicBezTo>
                      <a:pt x="0" y="2"/>
                      <a:pt x="2" y="6"/>
                      <a:pt x="3" y="11"/>
                    </a:cubicBezTo>
                    <a:cubicBezTo>
                      <a:pt x="4" y="13"/>
                      <a:pt x="5" y="15"/>
                      <a:pt x="6" y="16"/>
                    </a:cubicBezTo>
                    <a:cubicBezTo>
                      <a:pt x="7" y="18"/>
                      <a:pt x="7" y="19"/>
                      <a:pt x="7" y="19"/>
                    </a:cubicBezTo>
                    <a:cubicBezTo>
                      <a:pt x="13" y="16"/>
                      <a:pt x="13" y="16"/>
                      <a:pt x="13" y="16"/>
                    </a:cubicBezTo>
                    <a:cubicBezTo>
                      <a:pt x="13" y="16"/>
                      <a:pt x="13" y="15"/>
                      <a:pt x="12" y="13"/>
                    </a:cubicBezTo>
                    <a:cubicBezTo>
                      <a:pt x="12" y="12"/>
                      <a:pt x="11" y="10"/>
                      <a:pt x="10" y="8"/>
                    </a:cubicBezTo>
                    <a:cubicBezTo>
                      <a:pt x="8" y="4"/>
                      <a:pt x="7" y="0"/>
                      <a:pt x="7"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0" name="Freeform 212"/>
              <p:cNvSpPr/>
              <p:nvPr/>
            </p:nvSpPr>
            <p:spPr bwMode="auto">
              <a:xfrm>
                <a:off x="4408488" y="3605213"/>
                <a:ext cx="38100" cy="55563"/>
              </a:xfrm>
              <a:custGeom>
                <a:avLst/>
                <a:gdLst>
                  <a:gd name="T0" fmla="*/ 7 w 13"/>
                  <a:gd name="T1" fmla="*/ 0 h 19"/>
                  <a:gd name="T2" fmla="*/ 0 w 13"/>
                  <a:gd name="T3" fmla="*/ 2 h 19"/>
                  <a:gd name="T4" fmla="*/ 4 w 13"/>
                  <a:gd name="T5" fmla="*/ 11 h 19"/>
                  <a:gd name="T6" fmla="*/ 7 w 13"/>
                  <a:gd name="T7" fmla="*/ 19 h 19"/>
                  <a:gd name="T8" fmla="*/ 13 w 13"/>
                  <a:gd name="T9" fmla="*/ 17 h 19"/>
                  <a:gd name="T10" fmla="*/ 10 w 13"/>
                  <a:gd name="T11" fmla="*/ 8 h 19"/>
                  <a:gd name="T12" fmla="*/ 7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0"/>
                    </a:moveTo>
                    <a:cubicBezTo>
                      <a:pt x="0" y="2"/>
                      <a:pt x="0" y="2"/>
                      <a:pt x="0" y="2"/>
                    </a:cubicBezTo>
                    <a:cubicBezTo>
                      <a:pt x="0" y="2"/>
                      <a:pt x="2" y="7"/>
                      <a:pt x="4" y="11"/>
                    </a:cubicBezTo>
                    <a:cubicBezTo>
                      <a:pt x="5" y="15"/>
                      <a:pt x="7" y="19"/>
                      <a:pt x="7" y="19"/>
                    </a:cubicBezTo>
                    <a:cubicBezTo>
                      <a:pt x="13" y="17"/>
                      <a:pt x="13" y="17"/>
                      <a:pt x="13" y="17"/>
                    </a:cubicBezTo>
                    <a:cubicBezTo>
                      <a:pt x="13" y="17"/>
                      <a:pt x="12" y="12"/>
                      <a:pt x="10" y="8"/>
                    </a:cubicBezTo>
                    <a:cubicBezTo>
                      <a:pt x="9" y="4"/>
                      <a:pt x="7" y="0"/>
                      <a:pt x="7"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1" name="Freeform 213"/>
              <p:cNvSpPr/>
              <p:nvPr/>
            </p:nvSpPr>
            <p:spPr bwMode="auto">
              <a:xfrm>
                <a:off x="4384675" y="3532188"/>
                <a:ext cx="34925" cy="55563"/>
              </a:xfrm>
              <a:custGeom>
                <a:avLst/>
                <a:gdLst>
                  <a:gd name="T0" fmla="*/ 13 w 22"/>
                  <a:gd name="T1" fmla="*/ 0 h 35"/>
                  <a:gd name="T2" fmla="*/ 0 w 22"/>
                  <a:gd name="T3" fmla="*/ 4 h 35"/>
                  <a:gd name="T4" fmla="*/ 11 w 22"/>
                  <a:gd name="T5" fmla="*/ 35 h 35"/>
                  <a:gd name="T6" fmla="*/ 22 w 22"/>
                  <a:gd name="T7" fmla="*/ 32 h 35"/>
                  <a:gd name="T8" fmla="*/ 13 w 22"/>
                  <a:gd name="T9" fmla="*/ 0 h 35"/>
                </a:gdLst>
                <a:ahLst/>
                <a:cxnLst>
                  <a:cxn ang="0">
                    <a:pos x="T0" y="T1"/>
                  </a:cxn>
                  <a:cxn ang="0">
                    <a:pos x="T2" y="T3"/>
                  </a:cxn>
                  <a:cxn ang="0">
                    <a:pos x="T4" y="T5"/>
                  </a:cxn>
                  <a:cxn ang="0">
                    <a:pos x="T6" y="T7"/>
                  </a:cxn>
                  <a:cxn ang="0">
                    <a:pos x="T8" y="T9"/>
                  </a:cxn>
                </a:cxnLst>
                <a:rect l="0" t="0" r="r" b="b"/>
                <a:pathLst>
                  <a:path w="22" h="35">
                    <a:moveTo>
                      <a:pt x="13" y="0"/>
                    </a:moveTo>
                    <a:lnTo>
                      <a:pt x="0" y="4"/>
                    </a:lnTo>
                    <a:lnTo>
                      <a:pt x="11" y="35"/>
                    </a:lnTo>
                    <a:lnTo>
                      <a:pt x="22" y="32"/>
                    </a:lnTo>
                    <a:lnTo>
                      <a:pt x="13"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2" name="Freeform 214"/>
              <p:cNvSpPr/>
              <p:nvPr/>
            </p:nvSpPr>
            <p:spPr bwMode="auto">
              <a:xfrm>
                <a:off x="4364038" y="3459163"/>
                <a:ext cx="33338" cy="55563"/>
              </a:xfrm>
              <a:custGeom>
                <a:avLst/>
                <a:gdLst>
                  <a:gd name="T0" fmla="*/ 13 w 21"/>
                  <a:gd name="T1" fmla="*/ 0 h 35"/>
                  <a:gd name="T2" fmla="*/ 0 w 21"/>
                  <a:gd name="T3" fmla="*/ 2 h 35"/>
                  <a:gd name="T4" fmla="*/ 10 w 21"/>
                  <a:gd name="T5" fmla="*/ 35 h 35"/>
                  <a:gd name="T6" fmla="*/ 21 w 21"/>
                  <a:gd name="T7" fmla="*/ 31 h 35"/>
                  <a:gd name="T8" fmla="*/ 13 w 21"/>
                  <a:gd name="T9" fmla="*/ 0 h 35"/>
                </a:gdLst>
                <a:ahLst/>
                <a:cxnLst>
                  <a:cxn ang="0">
                    <a:pos x="T0" y="T1"/>
                  </a:cxn>
                  <a:cxn ang="0">
                    <a:pos x="T2" y="T3"/>
                  </a:cxn>
                  <a:cxn ang="0">
                    <a:pos x="T4" y="T5"/>
                  </a:cxn>
                  <a:cxn ang="0">
                    <a:pos x="T6" y="T7"/>
                  </a:cxn>
                  <a:cxn ang="0">
                    <a:pos x="T8" y="T9"/>
                  </a:cxn>
                </a:cxnLst>
                <a:rect l="0" t="0" r="r" b="b"/>
                <a:pathLst>
                  <a:path w="21" h="35">
                    <a:moveTo>
                      <a:pt x="13" y="0"/>
                    </a:moveTo>
                    <a:lnTo>
                      <a:pt x="0" y="2"/>
                    </a:lnTo>
                    <a:lnTo>
                      <a:pt x="10" y="35"/>
                    </a:lnTo>
                    <a:lnTo>
                      <a:pt x="21" y="31"/>
                    </a:lnTo>
                    <a:lnTo>
                      <a:pt x="13"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3" name="Freeform 215"/>
              <p:cNvSpPr/>
              <p:nvPr/>
            </p:nvSpPr>
            <p:spPr bwMode="auto">
              <a:xfrm>
                <a:off x="4346575" y="3382963"/>
                <a:ext cx="33338" cy="55563"/>
              </a:xfrm>
              <a:custGeom>
                <a:avLst/>
                <a:gdLst>
                  <a:gd name="T0" fmla="*/ 13 w 21"/>
                  <a:gd name="T1" fmla="*/ 0 h 35"/>
                  <a:gd name="T2" fmla="*/ 0 w 21"/>
                  <a:gd name="T3" fmla="*/ 2 h 35"/>
                  <a:gd name="T4" fmla="*/ 8 w 21"/>
                  <a:gd name="T5" fmla="*/ 35 h 35"/>
                  <a:gd name="T6" fmla="*/ 21 w 21"/>
                  <a:gd name="T7" fmla="*/ 31 h 35"/>
                  <a:gd name="T8" fmla="*/ 13 w 21"/>
                  <a:gd name="T9" fmla="*/ 0 h 35"/>
                </a:gdLst>
                <a:ahLst/>
                <a:cxnLst>
                  <a:cxn ang="0">
                    <a:pos x="T0" y="T1"/>
                  </a:cxn>
                  <a:cxn ang="0">
                    <a:pos x="T2" y="T3"/>
                  </a:cxn>
                  <a:cxn ang="0">
                    <a:pos x="T4" y="T5"/>
                  </a:cxn>
                  <a:cxn ang="0">
                    <a:pos x="T6" y="T7"/>
                  </a:cxn>
                  <a:cxn ang="0">
                    <a:pos x="T8" y="T9"/>
                  </a:cxn>
                </a:cxnLst>
                <a:rect l="0" t="0" r="r" b="b"/>
                <a:pathLst>
                  <a:path w="21" h="35">
                    <a:moveTo>
                      <a:pt x="13" y="0"/>
                    </a:moveTo>
                    <a:lnTo>
                      <a:pt x="0" y="2"/>
                    </a:lnTo>
                    <a:lnTo>
                      <a:pt x="8" y="35"/>
                    </a:lnTo>
                    <a:lnTo>
                      <a:pt x="21" y="31"/>
                    </a:lnTo>
                    <a:lnTo>
                      <a:pt x="13" y="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4" name="Freeform 216"/>
              <p:cNvSpPr/>
              <p:nvPr/>
            </p:nvSpPr>
            <p:spPr bwMode="auto">
              <a:xfrm>
                <a:off x="4332288" y="3306763"/>
                <a:ext cx="30163" cy="55563"/>
              </a:xfrm>
              <a:custGeom>
                <a:avLst/>
                <a:gdLst>
                  <a:gd name="T0" fmla="*/ 7 w 10"/>
                  <a:gd name="T1" fmla="*/ 0 h 19"/>
                  <a:gd name="T2" fmla="*/ 0 w 10"/>
                  <a:gd name="T3" fmla="*/ 1 h 19"/>
                  <a:gd name="T4" fmla="*/ 0 w 10"/>
                  <a:gd name="T5" fmla="*/ 4 h 19"/>
                  <a:gd name="T6" fmla="*/ 1 w 10"/>
                  <a:gd name="T7" fmla="*/ 10 h 19"/>
                  <a:gd name="T8" fmla="*/ 3 w 10"/>
                  <a:gd name="T9" fmla="*/ 19 h 19"/>
                  <a:gd name="T10" fmla="*/ 10 w 10"/>
                  <a:gd name="T11" fmla="*/ 17 h 19"/>
                  <a:gd name="T12" fmla="*/ 8 w 10"/>
                  <a:gd name="T13" fmla="*/ 9 h 19"/>
                  <a:gd name="T14" fmla="*/ 7 w 10"/>
                  <a:gd name="T15" fmla="*/ 3 h 19"/>
                  <a:gd name="T16" fmla="*/ 7 w 1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9">
                    <a:moveTo>
                      <a:pt x="7" y="0"/>
                    </a:moveTo>
                    <a:cubicBezTo>
                      <a:pt x="0" y="1"/>
                      <a:pt x="0" y="1"/>
                      <a:pt x="0" y="1"/>
                    </a:cubicBezTo>
                    <a:cubicBezTo>
                      <a:pt x="0" y="1"/>
                      <a:pt x="0" y="2"/>
                      <a:pt x="0" y="4"/>
                    </a:cubicBezTo>
                    <a:cubicBezTo>
                      <a:pt x="1" y="6"/>
                      <a:pt x="1" y="8"/>
                      <a:pt x="1" y="10"/>
                    </a:cubicBezTo>
                    <a:cubicBezTo>
                      <a:pt x="2" y="14"/>
                      <a:pt x="3" y="19"/>
                      <a:pt x="3" y="19"/>
                    </a:cubicBezTo>
                    <a:cubicBezTo>
                      <a:pt x="10" y="17"/>
                      <a:pt x="10" y="17"/>
                      <a:pt x="10" y="17"/>
                    </a:cubicBezTo>
                    <a:cubicBezTo>
                      <a:pt x="10" y="17"/>
                      <a:pt x="9" y="13"/>
                      <a:pt x="8" y="9"/>
                    </a:cubicBezTo>
                    <a:cubicBezTo>
                      <a:pt x="8" y="7"/>
                      <a:pt x="8" y="4"/>
                      <a:pt x="7" y="3"/>
                    </a:cubicBezTo>
                    <a:cubicBezTo>
                      <a:pt x="7" y="1"/>
                      <a:pt x="7" y="0"/>
                      <a:pt x="7" y="0"/>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6" name="Group 25"/>
            <p:cNvGrpSpPr/>
            <p:nvPr/>
          </p:nvGrpSpPr>
          <p:grpSpPr>
            <a:xfrm>
              <a:off x="6455367" y="2742617"/>
              <a:ext cx="360782" cy="729530"/>
              <a:chOff x="4324350" y="1801813"/>
              <a:chExt cx="503238" cy="1017588"/>
            </a:xfrm>
            <a:solidFill>
              <a:srgbClr val="44546A"/>
            </a:solidFill>
          </p:grpSpPr>
          <p:sp>
            <p:nvSpPr>
              <p:cNvPr id="118" name="Freeform 223"/>
              <p:cNvSpPr/>
              <p:nvPr/>
            </p:nvSpPr>
            <p:spPr bwMode="auto">
              <a:xfrm>
                <a:off x="4324350" y="2763838"/>
                <a:ext cx="25400" cy="55563"/>
              </a:xfrm>
              <a:custGeom>
                <a:avLst/>
                <a:gdLst>
                  <a:gd name="T0" fmla="*/ 16 w 16"/>
                  <a:gd name="T1" fmla="*/ 2 h 35"/>
                  <a:gd name="T2" fmla="*/ 3 w 16"/>
                  <a:gd name="T3" fmla="*/ 0 h 35"/>
                  <a:gd name="T4" fmla="*/ 0 w 16"/>
                  <a:gd name="T5" fmla="*/ 33 h 35"/>
                  <a:gd name="T6" fmla="*/ 12 w 16"/>
                  <a:gd name="T7" fmla="*/ 35 h 35"/>
                  <a:gd name="T8" fmla="*/ 16 w 16"/>
                  <a:gd name="T9" fmla="*/ 2 h 35"/>
                </a:gdLst>
                <a:ahLst/>
                <a:cxnLst>
                  <a:cxn ang="0">
                    <a:pos x="T0" y="T1"/>
                  </a:cxn>
                  <a:cxn ang="0">
                    <a:pos x="T2" y="T3"/>
                  </a:cxn>
                  <a:cxn ang="0">
                    <a:pos x="T4" y="T5"/>
                  </a:cxn>
                  <a:cxn ang="0">
                    <a:pos x="T6" y="T7"/>
                  </a:cxn>
                  <a:cxn ang="0">
                    <a:pos x="T8" y="T9"/>
                  </a:cxn>
                </a:cxnLst>
                <a:rect l="0" t="0" r="r" b="b"/>
                <a:pathLst>
                  <a:path w="16" h="35">
                    <a:moveTo>
                      <a:pt x="16" y="2"/>
                    </a:moveTo>
                    <a:lnTo>
                      <a:pt x="3" y="0"/>
                    </a:lnTo>
                    <a:lnTo>
                      <a:pt x="0" y="33"/>
                    </a:lnTo>
                    <a:lnTo>
                      <a:pt x="12" y="35"/>
                    </a:lnTo>
                    <a:lnTo>
                      <a:pt x="16" y="2"/>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9" name="Freeform 224"/>
              <p:cNvSpPr/>
              <p:nvPr/>
            </p:nvSpPr>
            <p:spPr bwMode="auto">
              <a:xfrm>
                <a:off x="4332288" y="2687638"/>
                <a:ext cx="30163" cy="55563"/>
              </a:xfrm>
              <a:custGeom>
                <a:avLst/>
                <a:gdLst>
                  <a:gd name="T0" fmla="*/ 19 w 19"/>
                  <a:gd name="T1" fmla="*/ 2 h 35"/>
                  <a:gd name="T2" fmla="*/ 6 w 19"/>
                  <a:gd name="T3" fmla="*/ 0 h 35"/>
                  <a:gd name="T4" fmla="*/ 0 w 19"/>
                  <a:gd name="T5" fmla="*/ 33 h 35"/>
                  <a:gd name="T6" fmla="*/ 13 w 19"/>
                  <a:gd name="T7" fmla="*/ 35 h 35"/>
                  <a:gd name="T8" fmla="*/ 19 w 19"/>
                  <a:gd name="T9" fmla="*/ 2 h 35"/>
                </a:gdLst>
                <a:ahLst/>
                <a:cxnLst>
                  <a:cxn ang="0">
                    <a:pos x="T0" y="T1"/>
                  </a:cxn>
                  <a:cxn ang="0">
                    <a:pos x="T2" y="T3"/>
                  </a:cxn>
                  <a:cxn ang="0">
                    <a:pos x="T4" y="T5"/>
                  </a:cxn>
                  <a:cxn ang="0">
                    <a:pos x="T6" y="T7"/>
                  </a:cxn>
                  <a:cxn ang="0">
                    <a:pos x="T8" y="T9"/>
                  </a:cxn>
                </a:cxnLst>
                <a:rect l="0" t="0" r="r" b="b"/>
                <a:pathLst>
                  <a:path w="19" h="35">
                    <a:moveTo>
                      <a:pt x="19" y="2"/>
                    </a:moveTo>
                    <a:lnTo>
                      <a:pt x="6" y="0"/>
                    </a:lnTo>
                    <a:lnTo>
                      <a:pt x="0" y="33"/>
                    </a:lnTo>
                    <a:lnTo>
                      <a:pt x="13" y="35"/>
                    </a:lnTo>
                    <a:lnTo>
                      <a:pt x="19" y="2"/>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0" name="Freeform 225"/>
              <p:cNvSpPr/>
              <p:nvPr/>
            </p:nvSpPr>
            <p:spPr bwMode="auto">
              <a:xfrm>
                <a:off x="4346575" y="2611438"/>
                <a:ext cx="33338" cy="55563"/>
              </a:xfrm>
              <a:custGeom>
                <a:avLst/>
                <a:gdLst>
                  <a:gd name="T0" fmla="*/ 21 w 21"/>
                  <a:gd name="T1" fmla="*/ 4 h 35"/>
                  <a:gd name="T2" fmla="*/ 8 w 21"/>
                  <a:gd name="T3" fmla="*/ 0 h 35"/>
                  <a:gd name="T4" fmla="*/ 0 w 21"/>
                  <a:gd name="T5" fmla="*/ 31 h 35"/>
                  <a:gd name="T6" fmla="*/ 13 w 21"/>
                  <a:gd name="T7" fmla="*/ 35 h 35"/>
                  <a:gd name="T8" fmla="*/ 21 w 21"/>
                  <a:gd name="T9" fmla="*/ 4 h 35"/>
                </a:gdLst>
                <a:ahLst/>
                <a:cxnLst>
                  <a:cxn ang="0">
                    <a:pos x="T0" y="T1"/>
                  </a:cxn>
                  <a:cxn ang="0">
                    <a:pos x="T2" y="T3"/>
                  </a:cxn>
                  <a:cxn ang="0">
                    <a:pos x="T4" y="T5"/>
                  </a:cxn>
                  <a:cxn ang="0">
                    <a:pos x="T6" y="T7"/>
                  </a:cxn>
                  <a:cxn ang="0">
                    <a:pos x="T8" y="T9"/>
                  </a:cxn>
                </a:cxnLst>
                <a:rect l="0" t="0" r="r" b="b"/>
                <a:pathLst>
                  <a:path w="21" h="35">
                    <a:moveTo>
                      <a:pt x="21" y="4"/>
                    </a:moveTo>
                    <a:lnTo>
                      <a:pt x="8" y="0"/>
                    </a:lnTo>
                    <a:lnTo>
                      <a:pt x="0" y="31"/>
                    </a:lnTo>
                    <a:lnTo>
                      <a:pt x="13" y="35"/>
                    </a:lnTo>
                    <a:lnTo>
                      <a:pt x="21" y="4"/>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1" name="Freeform 226"/>
              <p:cNvSpPr/>
              <p:nvPr/>
            </p:nvSpPr>
            <p:spPr bwMode="auto">
              <a:xfrm>
                <a:off x="4364038" y="2535238"/>
                <a:ext cx="36513" cy="55563"/>
              </a:xfrm>
              <a:custGeom>
                <a:avLst/>
                <a:gdLst>
                  <a:gd name="T0" fmla="*/ 23 w 23"/>
                  <a:gd name="T1" fmla="*/ 4 h 35"/>
                  <a:gd name="T2" fmla="*/ 10 w 23"/>
                  <a:gd name="T3" fmla="*/ 0 h 35"/>
                  <a:gd name="T4" fmla="*/ 0 w 23"/>
                  <a:gd name="T5" fmla="*/ 33 h 35"/>
                  <a:gd name="T6" fmla="*/ 13 w 23"/>
                  <a:gd name="T7" fmla="*/ 35 h 35"/>
                  <a:gd name="T8" fmla="*/ 23 w 23"/>
                  <a:gd name="T9" fmla="*/ 4 h 35"/>
                </a:gdLst>
                <a:ahLst/>
                <a:cxnLst>
                  <a:cxn ang="0">
                    <a:pos x="T0" y="T1"/>
                  </a:cxn>
                  <a:cxn ang="0">
                    <a:pos x="T2" y="T3"/>
                  </a:cxn>
                  <a:cxn ang="0">
                    <a:pos x="T4" y="T5"/>
                  </a:cxn>
                  <a:cxn ang="0">
                    <a:pos x="T6" y="T7"/>
                  </a:cxn>
                  <a:cxn ang="0">
                    <a:pos x="T8" y="T9"/>
                  </a:cxn>
                </a:cxnLst>
                <a:rect l="0" t="0" r="r" b="b"/>
                <a:pathLst>
                  <a:path w="23" h="35">
                    <a:moveTo>
                      <a:pt x="23" y="4"/>
                    </a:moveTo>
                    <a:lnTo>
                      <a:pt x="10" y="0"/>
                    </a:lnTo>
                    <a:lnTo>
                      <a:pt x="0" y="33"/>
                    </a:lnTo>
                    <a:lnTo>
                      <a:pt x="13" y="35"/>
                    </a:lnTo>
                    <a:lnTo>
                      <a:pt x="23" y="4"/>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2" name="Freeform 227"/>
              <p:cNvSpPr/>
              <p:nvPr/>
            </p:nvSpPr>
            <p:spPr bwMode="auto">
              <a:xfrm>
                <a:off x="4387850" y="2462213"/>
                <a:ext cx="34925" cy="55563"/>
              </a:xfrm>
              <a:custGeom>
                <a:avLst/>
                <a:gdLst>
                  <a:gd name="T0" fmla="*/ 12 w 12"/>
                  <a:gd name="T1" fmla="*/ 2 h 19"/>
                  <a:gd name="T2" fmla="*/ 5 w 12"/>
                  <a:gd name="T3" fmla="*/ 0 h 19"/>
                  <a:gd name="T4" fmla="*/ 2 w 12"/>
                  <a:gd name="T5" fmla="*/ 8 h 19"/>
                  <a:gd name="T6" fmla="*/ 0 w 12"/>
                  <a:gd name="T7" fmla="*/ 14 h 19"/>
                  <a:gd name="T8" fmla="*/ 0 w 12"/>
                  <a:gd name="T9" fmla="*/ 17 h 19"/>
                  <a:gd name="T10" fmla="*/ 6 w 12"/>
                  <a:gd name="T11" fmla="*/ 19 h 19"/>
                  <a:gd name="T12" fmla="*/ 7 w 12"/>
                  <a:gd name="T13" fmla="*/ 16 h 19"/>
                  <a:gd name="T14" fmla="*/ 9 w 12"/>
                  <a:gd name="T15" fmla="*/ 11 h 19"/>
                  <a:gd name="T16" fmla="*/ 12 w 12"/>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2" y="2"/>
                    </a:moveTo>
                    <a:cubicBezTo>
                      <a:pt x="5" y="0"/>
                      <a:pt x="5" y="0"/>
                      <a:pt x="5" y="0"/>
                    </a:cubicBezTo>
                    <a:cubicBezTo>
                      <a:pt x="5" y="0"/>
                      <a:pt x="4" y="4"/>
                      <a:pt x="2" y="8"/>
                    </a:cubicBezTo>
                    <a:cubicBezTo>
                      <a:pt x="2" y="11"/>
                      <a:pt x="1" y="13"/>
                      <a:pt x="0" y="14"/>
                    </a:cubicBezTo>
                    <a:cubicBezTo>
                      <a:pt x="0" y="16"/>
                      <a:pt x="0" y="17"/>
                      <a:pt x="0" y="17"/>
                    </a:cubicBezTo>
                    <a:cubicBezTo>
                      <a:pt x="6" y="19"/>
                      <a:pt x="6" y="19"/>
                      <a:pt x="6" y="19"/>
                    </a:cubicBezTo>
                    <a:cubicBezTo>
                      <a:pt x="6" y="19"/>
                      <a:pt x="7" y="18"/>
                      <a:pt x="7" y="16"/>
                    </a:cubicBezTo>
                    <a:cubicBezTo>
                      <a:pt x="8" y="15"/>
                      <a:pt x="8" y="13"/>
                      <a:pt x="9" y="11"/>
                    </a:cubicBezTo>
                    <a:cubicBezTo>
                      <a:pt x="11" y="6"/>
                      <a:pt x="12" y="2"/>
                      <a:pt x="12" y="2"/>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3" name="Freeform 228"/>
              <p:cNvSpPr/>
              <p:nvPr/>
            </p:nvSpPr>
            <p:spPr bwMode="auto">
              <a:xfrm>
                <a:off x="4411663" y="2389188"/>
                <a:ext cx="38100" cy="55563"/>
              </a:xfrm>
              <a:custGeom>
                <a:avLst/>
                <a:gdLst>
                  <a:gd name="T0" fmla="*/ 13 w 13"/>
                  <a:gd name="T1" fmla="*/ 3 h 19"/>
                  <a:gd name="T2" fmla="*/ 6 w 13"/>
                  <a:gd name="T3" fmla="*/ 0 h 19"/>
                  <a:gd name="T4" fmla="*/ 3 w 13"/>
                  <a:gd name="T5" fmla="*/ 8 h 19"/>
                  <a:gd name="T6" fmla="*/ 1 w 13"/>
                  <a:gd name="T7" fmla="*/ 14 h 19"/>
                  <a:gd name="T8" fmla="*/ 0 w 13"/>
                  <a:gd name="T9" fmla="*/ 17 h 19"/>
                  <a:gd name="T10" fmla="*/ 7 w 13"/>
                  <a:gd name="T11" fmla="*/ 19 h 19"/>
                  <a:gd name="T12" fmla="*/ 8 w 13"/>
                  <a:gd name="T13" fmla="*/ 16 h 19"/>
                  <a:gd name="T14" fmla="*/ 10 w 13"/>
                  <a:gd name="T15" fmla="*/ 11 h 19"/>
                  <a:gd name="T16" fmla="*/ 13 w 13"/>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3" y="3"/>
                    </a:moveTo>
                    <a:cubicBezTo>
                      <a:pt x="6" y="0"/>
                      <a:pt x="6" y="0"/>
                      <a:pt x="6" y="0"/>
                    </a:cubicBezTo>
                    <a:cubicBezTo>
                      <a:pt x="6" y="0"/>
                      <a:pt x="5" y="4"/>
                      <a:pt x="3" y="8"/>
                    </a:cubicBezTo>
                    <a:cubicBezTo>
                      <a:pt x="2" y="10"/>
                      <a:pt x="2" y="12"/>
                      <a:pt x="1" y="14"/>
                    </a:cubicBezTo>
                    <a:cubicBezTo>
                      <a:pt x="0" y="16"/>
                      <a:pt x="0" y="17"/>
                      <a:pt x="0" y="17"/>
                    </a:cubicBezTo>
                    <a:cubicBezTo>
                      <a:pt x="7" y="19"/>
                      <a:pt x="7" y="19"/>
                      <a:pt x="7" y="19"/>
                    </a:cubicBezTo>
                    <a:cubicBezTo>
                      <a:pt x="7" y="19"/>
                      <a:pt x="7" y="18"/>
                      <a:pt x="8" y="16"/>
                    </a:cubicBezTo>
                    <a:cubicBezTo>
                      <a:pt x="8" y="15"/>
                      <a:pt x="9" y="13"/>
                      <a:pt x="10" y="11"/>
                    </a:cubicBezTo>
                    <a:cubicBezTo>
                      <a:pt x="11" y="7"/>
                      <a:pt x="13" y="3"/>
                      <a:pt x="13" y="3"/>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4" name="Freeform 229"/>
              <p:cNvSpPr/>
              <p:nvPr/>
            </p:nvSpPr>
            <p:spPr bwMode="auto">
              <a:xfrm>
                <a:off x="4440238" y="2314575"/>
                <a:ext cx="38100" cy="57150"/>
              </a:xfrm>
              <a:custGeom>
                <a:avLst/>
                <a:gdLst>
                  <a:gd name="T0" fmla="*/ 13 w 13"/>
                  <a:gd name="T1" fmla="*/ 3 h 19"/>
                  <a:gd name="T2" fmla="*/ 7 w 13"/>
                  <a:gd name="T3" fmla="*/ 0 h 19"/>
                  <a:gd name="T4" fmla="*/ 3 w 13"/>
                  <a:gd name="T5" fmla="*/ 8 h 19"/>
                  <a:gd name="T6" fmla="*/ 1 w 13"/>
                  <a:gd name="T7" fmla="*/ 14 h 19"/>
                  <a:gd name="T8" fmla="*/ 0 w 13"/>
                  <a:gd name="T9" fmla="*/ 17 h 19"/>
                  <a:gd name="T10" fmla="*/ 6 w 13"/>
                  <a:gd name="T11" fmla="*/ 19 h 19"/>
                  <a:gd name="T12" fmla="*/ 7 w 13"/>
                  <a:gd name="T13" fmla="*/ 17 h 19"/>
                  <a:gd name="T14" fmla="*/ 10 w 13"/>
                  <a:gd name="T15" fmla="*/ 11 h 19"/>
                  <a:gd name="T16" fmla="*/ 13 w 13"/>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3" y="3"/>
                    </a:moveTo>
                    <a:cubicBezTo>
                      <a:pt x="7" y="0"/>
                      <a:pt x="7" y="0"/>
                      <a:pt x="7" y="0"/>
                    </a:cubicBezTo>
                    <a:cubicBezTo>
                      <a:pt x="7" y="0"/>
                      <a:pt x="5" y="4"/>
                      <a:pt x="3" y="8"/>
                    </a:cubicBezTo>
                    <a:cubicBezTo>
                      <a:pt x="2" y="11"/>
                      <a:pt x="1" y="13"/>
                      <a:pt x="1" y="14"/>
                    </a:cubicBezTo>
                    <a:cubicBezTo>
                      <a:pt x="0" y="16"/>
                      <a:pt x="0" y="17"/>
                      <a:pt x="0" y="17"/>
                    </a:cubicBezTo>
                    <a:cubicBezTo>
                      <a:pt x="6" y="19"/>
                      <a:pt x="6" y="19"/>
                      <a:pt x="6" y="19"/>
                    </a:cubicBezTo>
                    <a:cubicBezTo>
                      <a:pt x="6" y="19"/>
                      <a:pt x="7" y="18"/>
                      <a:pt x="7" y="17"/>
                    </a:cubicBezTo>
                    <a:cubicBezTo>
                      <a:pt x="8" y="15"/>
                      <a:pt x="9" y="13"/>
                      <a:pt x="10" y="11"/>
                    </a:cubicBezTo>
                    <a:cubicBezTo>
                      <a:pt x="11" y="7"/>
                      <a:pt x="13" y="3"/>
                      <a:pt x="13" y="3"/>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5" name="Freeform 230"/>
              <p:cNvSpPr/>
              <p:nvPr/>
            </p:nvSpPr>
            <p:spPr bwMode="auto">
              <a:xfrm>
                <a:off x="4470400" y="2244725"/>
                <a:ext cx="44450" cy="55563"/>
              </a:xfrm>
              <a:custGeom>
                <a:avLst/>
                <a:gdLst>
                  <a:gd name="T0" fmla="*/ 15 w 15"/>
                  <a:gd name="T1" fmla="*/ 3 h 19"/>
                  <a:gd name="T2" fmla="*/ 8 w 15"/>
                  <a:gd name="T3" fmla="*/ 0 h 19"/>
                  <a:gd name="T4" fmla="*/ 4 w 15"/>
                  <a:gd name="T5" fmla="*/ 8 h 19"/>
                  <a:gd name="T6" fmla="*/ 0 w 15"/>
                  <a:gd name="T7" fmla="*/ 16 h 19"/>
                  <a:gd name="T8" fmla="*/ 7 w 15"/>
                  <a:gd name="T9" fmla="*/ 19 h 19"/>
                  <a:gd name="T10" fmla="*/ 11 w 15"/>
                  <a:gd name="T11" fmla="*/ 11 h 19"/>
                  <a:gd name="T12" fmla="*/ 15 w 15"/>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15" y="3"/>
                    </a:moveTo>
                    <a:cubicBezTo>
                      <a:pt x="8" y="0"/>
                      <a:pt x="8" y="0"/>
                      <a:pt x="8" y="0"/>
                    </a:cubicBezTo>
                    <a:cubicBezTo>
                      <a:pt x="8" y="0"/>
                      <a:pt x="6" y="4"/>
                      <a:pt x="4" y="8"/>
                    </a:cubicBezTo>
                    <a:cubicBezTo>
                      <a:pt x="2" y="12"/>
                      <a:pt x="0" y="16"/>
                      <a:pt x="0" y="16"/>
                    </a:cubicBezTo>
                    <a:cubicBezTo>
                      <a:pt x="7" y="19"/>
                      <a:pt x="7" y="19"/>
                      <a:pt x="7" y="19"/>
                    </a:cubicBezTo>
                    <a:cubicBezTo>
                      <a:pt x="7" y="19"/>
                      <a:pt x="9" y="15"/>
                      <a:pt x="11" y="11"/>
                    </a:cubicBezTo>
                    <a:cubicBezTo>
                      <a:pt x="13" y="7"/>
                      <a:pt x="15" y="3"/>
                      <a:pt x="15" y="3"/>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6" name="Freeform 231"/>
              <p:cNvSpPr/>
              <p:nvPr/>
            </p:nvSpPr>
            <p:spPr bwMode="auto">
              <a:xfrm>
                <a:off x="4505325" y="2178050"/>
                <a:ext cx="44450" cy="55563"/>
              </a:xfrm>
              <a:custGeom>
                <a:avLst/>
                <a:gdLst>
                  <a:gd name="T0" fmla="*/ 15 w 15"/>
                  <a:gd name="T1" fmla="*/ 3 h 19"/>
                  <a:gd name="T2" fmla="*/ 9 w 15"/>
                  <a:gd name="T3" fmla="*/ 0 h 19"/>
                  <a:gd name="T4" fmla="*/ 4 w 15"/>
                  <a:gd name="T5" fmla="*/ 7 h 19"/>
                  <a:gd name="T6" fmla="*/ 0 w 15"/>
                  <a:gd name="T7" fmla="*/ 15 h 19"/>
                  <a:gd name="T8" fmla="*/ 7 w 15"/>
                  <a:gd name="T9" fmla="*/ 19 h 19"/>
                  <a:gd name="T10" fmla="*/ 11 w 15"/>
                  <a:gd name="T11" fmla="*/ 11 h 19"/>
                  <a:gd name="T12" fmla="*/ 15 w 15"/>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15" y="3"/>
                    </a:moveTo>
                    <a:cubicBezTo>
                      <a:pt x="9" y="0"/>
                      <a:pt x="9" y="0"/>
                      <a:pt x="9" y="0"/>
                    </a:cubicBezTo>
                    <a:cubicBezTo>
                      <a:pt x="9" y="0"/>
                      <a:pt x="6" y="4"/>
                      <a:pt x="4" y="7"/>
                    </a:cubicBezTo>
                    <a:cubicBezTo>
                      <a:pt x="2" y="11"/>
                      <a:pt x="0" y="15"/>
                      <a:pt x="0" y="15"/>
                    </a:cubicBezTo>
                    <a:cubicBezTo>
                      <a:pt x="7" y="19"/>
                      <a:pt x="7" y="19"/>
                      <a:pt x="7" y="19"/>
                    </a:cubicBezTo>
                    <a:cubicBezTo>
                      <a:pt x="7" y="19"/>
                      <a:pt x="9" y="15"/>
                      <a:pt x="11" y="11"/>
                    </a:cubicBezTo>
                    <a:cubicBezTo>
                      <a:pt x="13" y="7"/>
                      <a:pt x="15" y="3"/>
                      <a:pt x="15" y="3"/>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7" name="Freeform 232"/>
              <p:cNvSpPr/>
              <p:nvPr/>
            </p:nvSpPr>
            <p:spPr bwMode="auto">
              <a:xfrm>
                <a:off x="4543425" y="2109788"/>
                <a:ext cx="44450" cy="55563"/>
              </a:xfrm>
              <a:custGeom>
                <a:avLst/>
                <a:gdLst>
                  <a:gd name="T0" fmla="*/ 15 w 15"/>
                  <a:gd name="T1" fmla="*/ 3 h 19"/>
                  <a:gd name="T2" fmla="*/ 9 w 15"/>
                  <a:gd name="T3" fmla="*/ 0 h 19"/>
                  <a:gd name="T4" fmla="*/ 8 w 15"/>
                  <a:gd name="T5" fmla="*/ 2 h 19"/>
                  <a:gd name="T6" fmla="*/ 5 w 15"/>
                  <a:gd name="T7" fmla="*/ 7 h 19"/>
                  <a:gd name="T8" fmla="*/ 0 w 15"/>
                  <a:gd name="T9" fmla="*/ 15 h 19"/>
                  <a:gd name="T10" fmla="*/ 6 w 15"/>
                  <a:gd name="T11" fmla="*/ 19 h 19"/>
                  <a:gd name="T12" fmla="*/ 11 w 15"/>
                  <a:gd name="T13" fmla="*/ 11 h 19"/>
                  <a:gd name="T14" fmla="*/ 14 w 15"/>
                  <a:gd name="T15" fmla="*/ 6 h 19"/>
                  <a:gd name="T16" fmla="*/ 15 w 1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5" y="3"/>
                    </a:moveTo>
                    <a:cubicBezTo>
                      <a:pt x="9" y="0"/>
                      <a:pt x="9" y="0"/>
                      <a:pt x="9" y="0"/>
                    </a:cubicBezTo>
                    <a:cubicBezTo>
                      <a:pt x="9" y="0"/>
                      <a:pt x="9" y="1"/>
                      <a:pt x="8" y="2"/>
                    </a:cubicBezTo>
                    <a:cubicBezTo>
                      <a:pt x="7" y="3"/>
                      <a:pt x="6" y="5"/>
                      <a:pt x="5" y="7"/>
                    </a:cubicBezTo>
                    <a:cubicBezTo>
                      <a:pt x="2" y="11"/>
                      <a:pt x="0" y="15"/>
                      <a:pt x="0" y="15"/>
                    </a:cubicBezTo>
                    <a:cubicBezTo>
                      <a:pt x="6" y="19"/>
                      <a:pt x="6" y="19"/>
                      <a:pt x="6" y="19"/>
                    </a:cubicBezTo>
                    <a:cubicBezTo>
                      <a:pt x="6" y="19"/>
                      <a:pt x="8" y="15"/>
                      <a:pt x="11" y="11"/>
                    </a:cubicBezTo>
                    <a:cubicBezTo>
                      <a:pt x="12" y="9"/>
                      <a:pt x="13" y="7"/>
                      <a:pt x="14" y="6"/>
                    </a:cubicBezTo>
                    <a:cubicBezTo>
                      <a:pt x="15" y="4"/>
                      <a:pt x="15" y="3"/>
                      <a:pt x="15" y="3"/>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8" name="Freeform 233"/>
              <p:cNvSpPr/>
              <p:nvPr/>
            </p:nvSpPr>
            <p:spPr bwMode="auto">
              <a:xfrm>
                <a:off x="4584700" y="2043113"/>
                <a:ext cx="46038" cy="55563"/>
              </a:xfrm>
              <a:custGeom>
                <a:avLst/>
                <a:gdLst>
                  <a:gd name="T0" fmla="*/ 16 w 16"/>
                  <a:gd name="T1" fmla="*/ 4 h 19"/>
                  <a:gd name="T2" fmla="*/ 10 w 16"/>
                  <a:gd name="T3" fmla="*/ 0 h 19"/>
                  <a:gd name="T4" fmla="*/ 5 w 16"/>
                  <a:gd name="T5" fmla="*/ 8 h 19"/>
                  <a:gd name="T6" fmla="*/ 0 w 16"/>
                  <a:gd name="T7" fmla="*/ 15 h 19"/>
                  <a:gd name="T8" fmla="*/ 6 w 16"/>
                  <a:gd name="T9" fmla="*/ 19 h 19"/>
                  <a:gd name="T10" fmla="*/ 11 w 16"/>
                  <a:gd name="T11" fmla="*/ 12 h 19"/>
                  <a:gd name="T12" fmla="*/ 16 w 16"/>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16" y="4"/>
                    </a:moveTo>
                    <a:cubicBezTo>
                      <a:pt x="10" y="0"/>
                      <a:pt x="10" y="0"/>
                      <a:pt x="10" y="0"/>
                    </a:cubicBezTo>
                    <a:cubicBezTo>
                      <a:pt x="10" y="0"/>
                      <a:pt x="7" y="4"/>
                      <a:pt x="5" y="8"/>
                    </a:cubicBezTo>
                    <a:cubicBezTo>
                      <a:pt x="2" y="12"/>
                      <a:pt x="0" y="15"/>
                      <a:pt x="0" y="15"/>
                    </a:cubicBezTo>
                    <a:cubicBezTo>
                      <a:pt x="6" y="19"/>
                      <a:pt x="6" y="19"/>
                      <a:pt x="6" y="19"/>
                    </a:cubicBezTo>
                    <a:cubicBezTo>
                      <a:pt x="6" y="19"/>
                      <a:pt x="8" y="15"/>
                      <a:pt x="11" y="12"/>
                    </a:cubicBezTo>
                    <a:cubicBezTo>
                      <a:pt x="13" y="8"/>
                      <a:pt x="16" y="4"/>
                      <a:pt x="16" y="4"/>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9" name="Freeform 234"/>
              <p:cNvSpPr/>
              <p:nvPr/>
            </p:nvSpPr>
            <p:spPr bwMode="auto">
              <a:xfrm>
                <a:off x="4629150" y="1981200"/>
                <a:ext cx="46038" cy="52388"/>
              </a:xfrm>
              <a:custGeom>
                <a:avLst/>
                <a:gdLst>
                  <a:gd name="T0" fmla="*/ 16 w 16"/>
                  <a:gd name="T1" fmla="*/ 4 h 18"/>
                  <a:gd name="T2" fmla="*/ 10 w 16"/>
                  <a:gd name="T3" fmla="*/ 0 h 18"/>
                  <a:gd name="T4" fmla="*/ 9 w 16"/>
                  <a:gd name="T5" fmla="*/ 2 h 18"/>
                  <a:gd name="T6" fmla="*/ 5 w 16"/>
                  <a:gd name="T7" fmla="*/ 7 h 18"/>
                  <a:gd name="T8" fmla="*/ 0 w 16"/>
                  <a:gd name="T9" fmla="*/ 14 h 18"/>
                  <a:gd name="T10" fmla="*/ 6 w 16"/>
                  <a:gd name="T11" fmla="*/ 18 h 18"/>
                  <a:gd name="T12" fmla="*/ 11 w 16"/>
                  <a:gd name="T13" fmla="*/ 11 h 18"/>
                  <a:gd name="T14" fmla="*/ 14 w 16"/>
                  <a:gd name="T15" fmla="*/ 6 h 18"/>
                  <a:gd name="T16" fmla="*/ 16 w 16"/>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6" y="4"/>
                    </a:moveTo>
                    <a:cubicBezTo>
                      <a:pt x="10" y="0"/>
                      <a:pt x="10" y="0"/>
                      <a:pt x="10" y="0"/>
                    </a:cubicBezTo>
                    <a:cubicBezTo>
                      <a:pt x="10" y="0"/>
                      <a:pt x="10" y="1"/>
                      <a:pt x="9" y="2"/>
                    </a:cubicBezTo>
                    <a:cubicBezTo>
                      <a:pt x="8" y="3"/>
                      <a:pt x="6" y="5"/>
                      <a:pt x="5" y="7"/>
                    </a:cubicBezTo>
                    <a:cubicBezTo>
                      <a:pt x="2" y="11"/>
                      <a:pt x="0" y="14"/>
                      <a:pt x="0" y="14"/>
                    </a:cubicBezTo>
                    <a:cubicBezTo>
                      <a:pt x="6" y="18"/>
                      <a:pt x="6" y="18"/>
                      <a:pt x="6" y="18"/>
                    </a:cubicBezTo>
                    <a:cubicBezTo>
                      <a:pt x="6" y="18"/>
                      <a:pt x="8" y="15"/>
                      <a:pt x="11" y="11"/>
                    </a:cubicBezTo>
                    <a:cubicBezTo>
                      <a:pt x="12" y="9"/>
                      <a:pt x="13" y="8"/>
                      <a:pt x="14" y="6"/>
                    </a:cubicBezTo>
                    <a:cubicBezTo>
                      <a:pt x="15" y="5"/>
                      <a:pt x="16" y="4"/>
                      <a:pt x="16" y="4"/>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0" name="Freeform 235"/>
              <p:cNvSpPr/>
              <p:nvPr/>
            </p:nvSpPr>
            <p:spPr bwMode="auto">
              <a:xfrm>
                <a:off x="4675188" y="1919288"/>
                <a:ext cx="47625" cy="52388"/>
              </a:xfrm>
              <a:custGeom>
                <a:avLst/>
                <a:gdLst>
                  <a:gd name="T0" fmla="*/ 30 w 30"/>
                  <a:gd name="T1" fmla="*/ 7 h 33"/>
                  <a:gd name="T2" fmla="*/ 20 w 30"/>
                  <a:gd name="T3" fmla="*/ 0 h 33"/>
                  <a:gd name="T4" fmla="*/ 0 w 30"/>
                  <a:gd name="T5" fmla="*/ 26 h 33"/>
                  <a:gd name="T6" fmla="*/ 9 w 30"/>
                  <a:gd name="T7" fmla="*/ 33 h 33"/>
                  <a:gd name="T8" fmla="*/ 30 w 30"/>
                  <a:gd name="T9" fmla="*/ 7 h 33"/>
                </a:gdLst>
                <a:ahLst/>
                <a:cxnLst>
                  <a:cxn ang="0">
                    <a:pos x="T0" y="T1"/>
                  </a:cxn>
                  <a:cxn ang="0">
                    <a:pos x="T2" y="T3"/>
                  </a:cxn>
                  <a:cxn ang="0">
                    <a:pos x="T4" y="T5"/>
                  </a:cxn>
                  <a:cxn ang="0">
                    <a:pos x="T6" y="T7"/>
                  </a:cxn>
                  <a:cxn ang="0">
                    <a:pos x="T8" y="T9"/>
                  </a:cxn>
                </a:cxnLst>
                <a:rect l="0" t="0" r="r" b="b"/>
                <a:pathLst>
                  <a:path w="30" h="33">
                    <a:moveTo>
                      <a:pt x="30" y="7"/>
                    </a:moveTo>
                    <a:lnTo>
                      <a:pt x="20" y="0"/>
                    </a:lnTo>
                    <a:lnTo>
                      <a:pt x="0" y="26"/>
                    </a:lnTo>
                    <a:lnTo>
                      <a:pt x="9" y="33"/>
                    </a:lnTo>
                    <a:lnTo>
                      <a:pt x="30" y="7"/>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1" name="Freeform 236"/>
              <p:cNvSpPr/>
              <p:nvPr/>
            </p:nvSpPr>
            <p:spPr bwMode="auto">
              <a:xfrm>
                <a:off x="4725988" y="1860550"/>
                <a:ext cx="49213" cy="52388"/>
              </a:xfrm>
              <a:custGeom>
                <a:avLst/>
                <a:gdLst>
                  <a:gd name="T0" fmla="*/ 31 w 31"/>
                  <a:gd name="T1" fmla="*/ 7 h 33"/>
                  <a:gd name="T2" fmla="*/ 20 w 31"/>
                  <a:gd name="T3" fmla="*/ 0 h 33"/>
                  <a:gd name="T4" fmla="*/ 0 w 31"/>
                  <a:gd name="T5" fmla="*/ 24 h 33"/>
                  <a:gd name="T6" fmla="*/ 9 w 31"/>
                  <a:gd name="T7" fmla="*/ 33 h 33"/>
                  <a:gd name="T8" fmla="*/ 31 w 31"/>
                  <a:gd name="T9" fmla="*/ 7 h 33"/>
                </a:gdLst>
                <a:ahLst/>
                <a:cxnLst>
                  <a:cxn ang="0">
                    <a:pos x="T0" y="T1"/>
                  </a:cxn>
                  <a:cxn ang="0">
                    <a:pos x="T2" y="T3"/>
                  </a:cxn>
                  <a:cxn ang="0">
                    <a:pos x="T4" y="T5"/>
                  </a:cxn>
                  <a:cxn ang="0">
                    <a:pos x="T6" y="T7"/>
                  </a:cxn>
                  <a:cxn ang="0">
                    <a:pos x="T8" y="T9"/>
                  </a:cxn>
                </a:cxnLst>
                <a:rect l="0" t="0" r="r" b="b"/>
                <a:pathLst>
                  <a:path w="31" h="33">
                    <a:moveTo>
                      <a:pt x="31" y="7"/>
                    </a:moveTo>
                    <a:lnTo>
                      <a:pt x="20" y="0"/>
                    </a:lnTo>
                    <a:lnTo>
                      <a:pt x="0" y="24"/>
                    </a:lnTo>
                    <a:lnTo>
                      <a:pt x="9" y="33"/>
                    </a:lnTo>
                    <a:lnTo>
                      <a:pt x="31" y="7"/>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2" name="Freeform 237"/>
              <p:cNvSpPr/>
              <p:nvPr/>
            </p:nvSpPr>
            <p:spPr bwMode="auto">
              <a:xfrm>
                <a:off x="4775200" y="1801813"/>
                <a:ext cx="52388" cy="52388"/>
              </a:xfrm>
              <a:custGeom>
                <a:avLst/>
                <a:gdLst>
                  <a:gd name="T0" fmla="*/ 33 w 33"/>
                  <a:gd name="T1" fmla="*/ 9 h 33"/>
                  <a:gd name="T2" fmla="*/ 24 w 33"/>
                  <a:gd name="T3" fmla="*/ 0 h 33"/>
                  <a:gd name="T4" fmla="*/ 0 w 33"/>
                  <a:gd name="T5" fmla="*/ 24 h 33"/>
                  <a:gd name="T6" fmla="*/ 9 w 33"/>
                  <a:gd name="T7" fmla="*/ 33 h 33"/>
                  <a:gd name="T8" fmla="*/ 33 w 33"/>
                  <a:gd name="T9" fmla="*/ 9 h 33"/>
                </a:gdLst>
                <a:ahLst/>
                <a:cxnLst>
                  <a:cxn ang="0">
                    <a:pos x="T0" y="T1"/>
                  </a:cxn>
                  <a:cxn ang="0">
                    <a:pos x="T2" y="T3"/>
                  </a:cxn>
                  <a:cxn ang="0">
                    <a:pos x="T4" y="T5"/>
                  </a:cxn>
                  <a:cxn ang="0">
                    <a:pos x="T6" y="T7"/>
                  </a:cxn>
                  <a:cxn ang="0">
                    <a:pos x="T8" y="T9"/>
                  </a:cxn>
                </a:cxnLst>
                <a:rect l="0" t="0" r="r" b="b"/>
                <a:pathLst>
                  <a:path w="33" h="33">
                    <a:moveTo>
                      <a:pt x="33" y="9"/>
                    </a:moveTo>
                    <a:lnTo>
                      <a:pt x="24" y="0"/>
                    </a:lnTo>
                    <a:lnTo>
                      <a:pt x="0" y="24"/>
                    </a:lnTo>
                    <a:lnTo>
                      <a:pt x="9" y="33"/>
                    </a:lnTo>
                    <a:lnTo>
                      <a:pt x="33" y="9"/>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7" name="Group 41"/>
            <p:cNvGrpSpPr/>
            <p:nvPr/>
          </p:nvGrpSpPr>
          <p:grpSpPr>
            <a:xfrm>
              <a:off x="6818426" y="2372731"/>
              <a:ext cx="838789" cy="367611"/>
              <a:chOff x="4830763" y="1285875"/>
              <a:chExt cx="1169988" cy="512763"/>
            </a:xfrm>
            <a:solidFill>
              <a:srgbClr val="44546A"/>
            </a:solidFill>
          </p:grpSpPr>
          <p:sp>
            <p:nvSpPr>
              <p:cNvPr id="101" name="Freeform 238"/>
              <p:cNvSpPr/>
              <p:nvPr/>
            </p:nvSpPr>
            <p:spPr bwMode="auto">
              <a:xfrm>
                <a:off x="4830763" y="1749425"/>
                <a:ext cx="52388" cy="49213"/>
              </a:xfrm>
              <a:custGeom>
                <a:avLst/>
                <a:gdLst>
                  <a:gd name="T0" fmla="*/ 33 w 33"/>
                  <a:gd name="T1" fmla="*/ 9 h 31"/>
                  <a:gd name="T2" fmla="*/ 24 w 33"/>
                  <a:gd name="T3" fmla="*/ 0 h 31"/>
                  <a:gd name="T4" fmla="*/ 0 w 33"/>
                  <a:gd name="T5" fmla="*/ 22 h 31"/>
                  <a:gd name="T6" fmla="*/ 9 w 33"/>
                  <a:gd name="T7" fmla="*/ 31 h 31"/>
                  <a:gd name="T8" fmla="*/ 33 w 33"/>
                  <a:gd name="T9" fmla="*/ 9 h 31"/>
                </a:gdLst>
                <a:ahLst/>
                <a:cxnLst>
                  <a:cxn ang="0">
                    <a:pos x="T0" y="T1"/>
                  </a:cxn>
                  <a:cxn ang="0">
                    <a:pos x="T2" y="T3"/>
                  </a:cxn>
                  <a:cxn ang="0">
                    <a:pos x="T4" y="T5"/>
                  </a:cxn>
                  <a:cxn ang="0">
                    <a:pos x="T6" y="T7"/>
                  </a:cxn>
                  <a:cxn ang="0">
                    <a:pos x="T8" y="T9"/>
                  </a:cxn>
                </a:cxnLst>
                <a:rect l="0" t="0" r="r" b="b"/>
                <a:pathLst>
                  <a:path w="33" h="31">
                    <a:moveTo>
                      <a:pt x="33" y="9"/>
                    </a:moveTo>
                    <a:lnTo>
                      <a:pt x="24" y="0"/>
                    </a:lnTo>
                    <a:lnTo>
                      <a:pt x="0" y="22"/>
                    </a:lnTo>
                    <a:lnTo>
                      <a:pt x="9" y="31"/>
                    </a:lnTo>
                    <a:lnTo>
                      <a:pt x="33" y="9"/>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2" name="Freeform 239"/>
              <p:cNvSpPr/>
              <p:nvPr/>
            </p:nvSpPr>
            <p:spPr bwMode="auto">
              <a:xfrm>
                <a:off x="4886325" y="1697038"/>
                <a:ext cx="52388" cy="49213"/>
              </a:xfrm>
              <a:custGeom>
                <a:avLst/>
                <a:gdLst>
                  <a:gd name="T0" fmla="*/ 33 w 33"/>
                  <a:gd name="T1" fmla="*/ 9 h 31"/>
                  <a:gd name="T2" fmla="*/ 26 w 33"/>
                  <a:gd name="T3" fmla="*/ 0 h 31"/>
                  <a:gd name="T4" fmla="*/ 0 w 33"/>
                  <a:gd name="T5" fmla="*/ 22 h 31"/>
                  <a:gd name="T6" fmla="*/ 9 w 33"/>
                  <a:gd name="T7" fmla="*/ 31 h 31"/>
                  <a:gd name="T8" fmla="*/ 33 w 33"/>
                  <a:gd name="T9" fmla="*/ 9 h 31"/>
                </a:gdLst>
                <a:ahLst/>
                <a:cxnLst>
                  <a:cxn ang="0">
                    <a:pos x="T0" y="T1"/>
                  </a:cxn>
                  <a:cxn ang="0">
                    <a:pos x="T2" y="T3"/>
                  </a:cxn>
                  <a:cxn ang="0">
                    <a:pos x="T4" y="T5"/>
                  </a:cxn>
                  <a:cxn ang="0">
                    <a:pos x="T6" y="T7"/>
                  </a:cxn>
                  <a:cxn ang="0">
                    <a:pos x="T8" y="T9"/>
                  </a:cxn>
                </a:cxnLst>
                <a:rect l="0" t="0" r="r" b="b"/>
                <a:pathLst>
                  <a:path w="33" h="31">
                    <a:moveTo>
                      <a:pt x="33" y="9"/>
                    </a:moveTo>
                    <a:lnTo>
                      <a:pt x="26" y="0"/>
                    </a:lnTo>
                    <a:lnTo>
                      <a:pt x="0" y="22"/>
                    </a:lnTo>
                    <a:lnTo>
                      <a:pt x="9" y="31"/>
                    </a:lnTo>
                    <a:lnTo>
                      <a:pt x="33" y="9"/>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3" name="Freeform 240"/>
              <p:cNvSpPr/>
              <p:nvPr/>
            </p:nvSpPr>
            <p:spPr bwMode="auto">
              <a:xfrm>
                <a:off x="4945063" y="1646238"/>
                <a:ext cx="55563" cy="50800"/>
              </a:xfrm>
              <a:custGeom>
                <a:avLst/>
                <a:gdLst>
                  <a:gd name="T0" fmla="*/ 35 w 35"/>
                  <a:gd name="T1" fmla="*/ 11 h 32"/>
                  <a:gd name="T2" fmla="*/ 26 w 35"/>
                  <a:gd name="T3" fmla="*/ 0 h 32"/>
                  <a:gd name="T4" fmla="*/ 0 w 35"/>
                  <a:gd name="T5" fmla="*/ 20 h 32"/>
                  <a:gd name="T6" fmla="*/ 9 w 35"/>
                  <a:gd name="T7" fmla="*/ 32 h 32"/>
                  <a:gd name="T8" fmla="*/ 35 w 35"/>
                  <a:gd name="T9" fmla="*/ 11 h 32"/>
                </a:gdLst>
                <a:ahLst/>
                <a:cxnLst>
                  <a:cxn ang="0">
                    <a:pos x="T0" y="T1"/>
                  </a:cxn>
                  <a:cxn ang="0">
                    <a:pos x="T2" y="T3"/>
                  </a:cxn>
                  <a:cxn ang="0">
                    <a:pos x="T4" y="T5"/>
                  </a:cxn>
                  <a:cxn ang="0">
                    <a:pos x="T6" y="T7"/>
                  </a:cxn>
                  <a:cxn ang="0">
                    <a:pos x="T8" y="T9"/>
                  </a:cxn>
                </a:cxnLst>
                <a:rect l="0" t="0" r="r" b="b"/>
                <a:pathLst>
                  <a:path w="35" h="32">
                    <a:moveTo>
                      <a:pt x="35" y="11"/>
                    </a:moveTo>
                    <a:lnTo>
                      <a:pt x="26" y="0"/>
                    </a:lnTo>
                    <a:lnTo>
                      <a:pt x="0" y="20"/>
                    </a:lnTo>
                    <a:lnTo>
                      <a:pt x="9" y="32"/>
                    </a:lnTo>
                    <a:lnTo>
                      <a:pt x="35" y="11"/>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4" name="Freeform 241"/>
              <p:cNvSpPr/>
              <p:nvPr/>
            </p:nvSpPr>
            <p:spPr bwMode="auto">
              <a:xfrm>
                <a:off x="5006975" y="1600200"/>
                <a:ext cx="55563" cy="49213"/>
              </a:xfrm>
              <a:custGeom>
                <a:avLst/>
                <a:gdLst>
                  <a:gd name="T0" fmla="*/ 35 w 35"/>
                  <a:gd name="T1" fmla="*/ 11 h 31"/>
                  <a:gd name="T2" fmla="*/ 28 w 35"/>
                  <a:gd name="T3" fmla="*/ 0 h 31"/>
                  <a:gd name="T4" fmla="*/ 0 w 35"/>
                  <a:gd name="T5" fmla="*/ 20 h 31"/>
                  <a:gd name="T6" fmla="*/ 9 w 35"/>
                  <a:gd name="T7" fmla="*/ 31 h 31"/>
                  <a:gd name="T8" fmla="*/ 35 w 35"/>
                  <a:gd name="T9" fmla="*/ 11 h 31"/>
                </a:gdLst>
                <a:ahLst/>
                <a:cxnLst>
                  <a:cxn ang="0">
                    <a:pos x="T0" y="T1"/>
                  </a:cxn>
                  <a:cxn ang="0">
                    <a:pos x="T2" y="T3"/>
                  </a:cxn>
                  <a:cxn ang="0">
                    <a:pos x="T4" y="T5"/>
                  </a:cxn>
                  <a:cxn ang="0">
                    <a:pos x="T6" y="T7"/>
                  </a:cxn>
                  <a:cxn ang="0">
                    <a:pos x="T8" y="T9"/>
                  </a:cxn>
                </a:cxnLst>
                <a:rect l="0" t="0" r="r" b="b"/>
                <a:pathLst>
                  <a:path w="35" h="31">
                    <a:moveTo>
                      <a:pt x="35" y="11"/>
                    </a:moveTo>
                    <a:lnTo>
                      <a:pt x="28" y="0"/>
                    </a:lnTo>
                    <a:lnTo>
                      <a:pt x="0" y="20"/>
                    </a:lnTo>
                    <a:lnTo>
                      <a:pt x="9" y="31"/>
                    </a:lnTo>
                    <a:lnTo>
                      <a:pt x="35" y="11"/>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5" name="Freeform 242"/>
              <p:cNvSpPr/>
              <p:nvPr/>
            </p:nvSpPr>
            <p:spPr bwMode="auto">
              <a:xfrm>
                <a:off x="5070475" y="1558925"/>
                <a:ext cx="57150" cy="42863"/>
              </a:xfrm>
              <a:custGeom>
                <a:avLst/>
                <a:gdLst>
                  <a:gd name="T0" fmla="*/ 19 w 19"/>
                  <a:gd name="T1" fmla="*/ 6 h 15"/>
                  <a:gd name="T2" fmla="*/ 15 w 19"/>
                  <a:gd name="T3" fmla="*/ 0 h 15"/>
                  <a:gd name="T4" fmla="*/ 8 w 19"/>
                  <a:gd name="T5" fmla="*/ 4 h 15"/>
                  <a:gd name="T6" fmla="*/ 2 w 19"/>
                  <a:gd name="T7" fmla="*/ 8 h 15"/>
                  <a:gd name="T8" fmla="*/ 0 w 19"/>
                  <a:gd name="T9" fmla="*/ 9 h 15"/>
                  <a:gd name="T10" fmla="*/ 4 w 19"/>
                  <a:gd name="T11" fmla="*/ 15 h 15"/>
                  <a:gd name="T12" fmla="*/ 6 w 19"/>
                  <a:gd name="T13" fmla="*/ 14 h 15"/>
                  <a:gd name="T14" fmla="*/ 11 w 19"/>
                  <a:gd name="T15" fmla="*/ 10 h 15"/>
                  <a:gd name="T16" fmla="*/ 19 w 1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6"/>
                    </a:moveTo>
                    <a:cubicBezTo>
                      <a:pt x="15" y="0"/>
                      <a:pt x="15" y="0"/>
                      <a:pt x="15" y="0"/>
                    </a:cubicBezTo>
                    <a:cubicBezTo>
                      <a:pt x="15" y="0"/>
                      <a:pt x="11" y="2"/>
                      <a:pt x="8" y="4"/>
                    </a:cubicBezTo>
                    <a:cubicBezTo>
                      <a:pt x="6" y="6"/>
                      <a:pt x="4" y="7"/>
                      <a:pt x="2" y="8"/>
                    </a:cubicBezTo>
                    <a:cubicBezTo>
                      <a:pt x="1" y="9"/>
                      <a:pt x="0" y="9"/>
                      <a:pt x="0" y="9"/>
                    </a:cubicBezTo>
                    <a:cubicBezTo>
                      <a:pt x="4" y="15"/>
                      <a:pt x="4" y="15"/>
                      <a:pt x="4" y="15"/>
                    </a:cubicBezTo>
                    <a:cubicBezTo>
                      <a:pt x="4" y="15"/>
                      <a:pt x="5" y="15"/>
                      <a:pt x="6" y="14"/>
                    </a:cubicBezTo>
                    <a:cubicBezTo>
                      <a:pt x="8" y="13"/>
                      <a:pt x="10" y="12"/>
                      <a:pt x="11" y="10"/>
                    </a:cubicBezTo>
                    <a:cubicBezTo>
                      <a:pt x="15" y="8"/>
                      <a:pt x="19" y="6"/>
                      <a:pt x="19" y="6"/>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6" name="Freeform 243"/>
              <p:cNvSpPr/>
              <p:nvPr/>
            </p:nvSpPr>
            <p:spPr bwMode="auto">
              <a:xfrm>
                <a:off x="5135563" y="1517650"/>
                <a:ext cx="55563" cy="44450"/>
              </a:xfrm>
              <a:custGeom>
                <a:avLst/>
                <a:gdLst>
                  <a:gd name="T0" fmla="*/ 19 w 19"/>
                  <a:gd name="T1" fmla="*/ 6 h 15"/>
                  <a:gd name="T2" fmla="*/ 16 w 19"/>
                  <a:gd name="T3" fmla="*/ 0 h 15"/>
                  <a:gd name="T4" fmla="*/ 8 w 19"/>
                  <a:gd name="T5" fmla="*/ 4 h 15"/>
                  <a:gd name="T6" fmla="*/ 0 w 19"/>
                  <a:gd name="T7" fmla="*/ 9 h 15"/>
                  <a:gd name="T8" fmla="*/ 4 w 19"/>
                  <a:gd name="T9" fmla="*/ 15 h 15"/>
                  <a:gd name="T10" fmla="*/ 12 w 19"/>
                  <a:gd name="T11" fmla="*/ 10 h 15"/>
                  <a:gd name="T12" fmla="*/ 19 w 19"/>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9" y="6"/>
                    </a:moveTo>
                    <a:cubicBezTo>
                      <a:pt x="16" y="0"/>
                      <a:pt x="16" y="0"/>
                      <a:pt x="16" y="0"/>
                    </a:cubicBezTo>
                    <a:cubicBezTo>
                      <a:pt x="16" y="0"/>
                      <a:pt x="12" y="2"/>
                      <a:pt x="8" y="4"/>
                    </a:cubicBezTo>
                    <a:cubicBezTo>
                      <a:pt x="4" y="6"/>
                      <a:pt x="0" y="9"/>
                      <a:pt x="0" y="9"/>
                    </a:cubicBezTo>
                    <a:cubicBezTo>
                      <a:pt x="4" y="15"/>
                      <a:pt x="4" y="15"/>
                      <a:pt x="4" y="15"/>
                    </a:cubicBezTo>
                    <a:cubicBezTo>
                      <a:pt x="4" y="15"/>
                      <a:pt x="8" y="12"/>
                      <a:pt x="12" y="10"/>
                    </a:cubicBezTo>
                    <a:cubicBezTo>
                      <a:pt x="16" y="8"/>
                      <a:pt x="19" y="6"/>
                      <a:pt x="19" y="6"/>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7" name="Freeform 244"/>
              <p:cNvSpPr/>
              <p:nvPr/>
            </p:nvSpPr>
            <p:spPr bwMode="auto">
              <a:xfrm>
                <a:off x="5203825" y="1479550"/>
                <a:ext cx="55563" cy="44450"/>
              </a:xfrm>
              <a:custGeom>
                <a:avLst/>
                <a:gdLst>
                  <a:gd name="T0" fmla="*/ 19 w 19"/>
                  <a:gd name="T1" fmla="*/ 6 h 15"/>
                  <a:gd name="T2" fmla="*/ 16 w 19"/>
                  <a:gd name="T3" fmla="*/ 0 h 15"/>
                  <a:gd name="T4" fmla="*/ 8 w 19"/>
                  <a:gd name="T5" fmla="*/ 4 h 15"/>
                  <a:gd name="T6" fmla="*/ 3 w 19"/>
                  <a:gd name="T7" fmla="*/ 7 h 15"/>
                  <a:gd name="T8" fmla="*/ 0 w 19"/>
                  <a:gd name="T9" fmla="*/ 8 h 15"/>
                  <a:gd name="T10" fmla="*/ 4 w 19"/>
                  <a:gd name="T11" fmla="*/ 15 h 15"/>
                  <a:gd name="T12" fmla="*/ 6 w 19"/>
                  <a:gd name="T13" fmla="*/ 13 h 15"/>
                  <a:gd name="T14" fmla="*/ 12 w 19"/>
                  <a:gd name="T15" fmla="*/ 10 h 15"/>
                  <a:gd name="T16" fmla="*/ 19 w 19"/>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9" y="6"/>
                    </a:moveTo>
                    <a:cubicBezTo>
                      <a:pt x="16" y="0"/>
                      <a:pt x="16" y="0"/>
                      <a:pt x="16" y="0"/>
                    </a:cubicBezTo>
                    <a:cubicBezTo>
                      <a:pt x="16" y="0"/>
                      <a:pt x="12" y="2"/>
                      <a:pt x="8" y="4"/>
                    </a:cubicBezTo>
                    <a:cubicBezTo>
                      <a:pt x="6" y="5"/>
                      <a:pt x="4" y="6"/>
                      <a:pt x="3" y="7"/>
                    </a:cubicBezTo>
                    <a:cubicBezTo>
                      <a:pt x="1" y="8"/>
                      <a:pt x="0" y="8"/>
                      <a:pt x="0" y="8"/>
                    </a:cubicBezTo>
                    <a:cubicBezTo>
                      <a:pt x="4" y="15"/>
                      <a:pt x="4" y="15"/>
                      <a:pt x="4" y="15"/>
                    </a:cubicBezTo>
                    <a:cubicBezTo>
                      <a:pt x="4" y="15"/>
                      <a:pt x="5" y="14"/>
                      <a:pt x="6" y="13"/>
                    </a:cubicBezTo>
                    <a:cubicBezTo>
                      <a:pt x="8" y="12"/>
                      <a:pt x="10" y="11"/>
                      <a:pt x="12" y="10"/>
                    </a:cubicBezTo>
                    <a:cubicBezTo>
                      <a:pt x="16" y="8"/>
                      <a:pt x="19" y="6"/>
                      <a:pt x="19" y="6"/>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8" name="Freeform 245"/>
              <p:cNvSpPr/>
              <p:nvPr/>
            </p:nvSpPr>
            <p:spPr bwMode="auto">
              <a:xfrm>
                <a:off x="5273675" y="1444625"/>
                <a:ext cx="55563" cy="41275"/>
              </a:xfrm>
              <a:custGeom>
                <a:avLst/>
                <a:gdLst>
                  <a:gd name="T0" fmla="*/ 19 w 19"/>
                  <a:gd name="T1" fmla="*/ 7 h 14"/>
                  <a:gd name="T2" fmla="*/ 16 w 19"/>
                  <a:gd name="T3" fmla="*/ 0 h 14"/>
                  <a:gd name="T4" fmla="*/ 8 w 19"/>
                  <a:gd name="T5" fmla="*/ 4 h 14"/>
                  <a:gd name="T6" fmla="*/ 0 w 19"/>
                  <a:gd name="T7" fmla="*/ 8 h 14"/>
                  <a:gd name="T8" fmla="*/ 3 w 19"/>
                  <a:gd name="T9" fmla="*/ 14 h 14"/>
                  <a:gd name="T10" fmla="*/ 11 w 19"/>
                  <a:gd name="T11" fmla="*/ 10 h 14"/>
                  <a:gd name="T12" fmla="*/ 19 w 19"/>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7"/>
                    </a:moveTo>
                    <a:cubicBezTo>
                      <a:pt x="16" y="0"/>
                      <a:pt x="16" y="0"/>
                      <a:pt x="16" y="0"/>
                    </a:cubicBezTo>
                    <a:cubicBezTo>
                      <a:pt x="16" y="0"/>
                      <a:pt x="12" y="2"/>
                      <a:pt x="8" y="4"/>
                    </a:cubicBezTo>
                    <a:cubicBezTo>
                      <a:pt x="4" y="6"/>
                      <a:pt x="0" y="8"/>
                      <a:pt x="0" y="8"/>
                    </a:cubicBezTo>
                    <a:cubicBezTo>
                      <a:pt x="3" y="14"/>
                      <a:pt x="3" y="14"/>
                      <a:pt x="3" y="14"/>
                    </a:cubicBezTo>
                    <a:cubicBezTo>
                      <a:pt x="3" y="14"/>
                      <a:pt x="7" y="12"/>
                      <a:pt x="11" y="10"/>
                    </a:cubicBezTo>
                    <a:cubicBezTo>
                      <a:pt x="15" y="8"/>
                      <a:pt x="19" y="7"/>
                      <a:pt x="19" y="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9" name="Freeform 246"/>
              <p:cNvSpPr/>
              <p:nvPr/>
            </p:nvSpPr>
            <p:spPr bwMode="auto">
              <a:xfrm>
                <a:off x="5343525" y="1414463"/>
                <a:ext cx="55563" cy="38100"/>
              </a:xfrm>
              <a:custGeom>
                <a:avLst/>
                <a:gdLst>
                  <a:gd name="T0" fmla="*/ 19 w 19"/>
                  <a:gd name="T1" fmla="*/ 6 h 13"/>
                  <a:gd name="T2" fmla="*/ 17 w 19"/>
                  <a:gd name="T3" fmla="*/ 0 h 13"/>
                  <a:gd name="T4" fmla="*/ 14 w 19"/>
                  <a:gd name="T5" fmla="*/ 1 h 13"/>
                  <a:gd name="T6" fmla="*/ 8 w 19"/>
                  <a:gd name="T7" fmla="*/ 3 h 13"/>
                  <a:gd name="T8" fmla="*/ 0 w 19"/>
                  <a:gd name="T9" fmla="*/ 7 h 13"/>
                  <a:gd name="T10" fmla="*/ 3 w 19"/>
                  <a:gd name="T11" fmla="*/ 13 h 13"/>
                  <a:gd name="T12" fmla="*/ 11 w 19"/>
                  <a:gd name="T13" fmla="*/ 9 h 13"/>
                  <a:gd name="T14" fmla="*/ 17 w 19"/>
                  <a:gd name="T15" fmla="*/ 7 h 13"/>
                  <a:gd name="T16" fmla="*/ 19 w 19"/>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19" y="6"/>
                    </a:moveTo>
                    <a:cubicBezTo>
                      <a:pt x="17" y="0"/>
                      <a:pt x="17" y="0"/>
                      <a:pt x="17" y="0"/>
                    </a:cubicBezTo>
                    <a:cubicBezTo>
                      <a:pt x="17" y="0"/>
                      <a:pt x="16" y="0"/>
                      <a:pt x="14" y="1"/>
                    </a:cubicBezTo>
                    <a:cubicBezTo>
                      <a:pt x="12" y="1"/>
                      <a:pt x="10" y="2"/>
                      <a:pt x="8" y="3"/>
                    </a:cubicBezTo>
                    <a:cubicBezTo>
                      <a:pt x="4" y="5"/>
                      <a:pt x="0" y="7"/>
                      <a:pt x="0" y="7"/>
                    </a:cubicBezTo>
                    <a:cubicBezTo>
                      <a:pt x="3" y="13"/>
                      <a:pt x="3" y="13"/>
                      <a:pt x="3" y="13"/>
                    </a:cubicBezTo>
                    <a:cubicBezTo>
                      <a:pt x="3" y="13"/>
                      <a:pt x="7" y="11"/>
                      <a:pt x="11" y="9"/>
                    </a:cubicBezTo>
                    <a:cubicBezTo>
                      <a:pt x="13" y="9"/>
                      <a:pt x="15" y="8"/>
                      <a:pt x="17" y="7"/>
                    </a:cubicBezTo>
                    <a:cubicBezTo>
                      <a:pt x="18" y="7"/>
                      <a:pt x="19" y="6"/>
                      <a:pt x="19" y="6"/>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0" name="Freeform 247"/>
              <p:cNvSpPr/>
              <p:nvPr/>
            </p:nvSpPr>
            <p:spPr bwMode="auto">
              <a:xfrm>
                <a:off x="5416550" y="1385888"/>
                <a:ext cx="57150" cy="38100"/>
              </a:xfrm>
              <a:custGeom>
                <a:avLst/>
                <a:gdLst>
                  <a:gd name="T0" fmla="*/ 19 w 19"/>
                  <a:gd name="T1" fmla="*/ 7 h 13"/>
                  <a:gd name="T2" fmla="*/ 16 w 19"/>
                  <a:gd name="T3" fmla="*/ 0 h 13"/>
                  <a:gd name="T4" fmla="*/ 8 w 19"/>
                  <a:gd name="T5" fmla="*/ 3 h 13"/>
                  <a:gd name="T6" fmla="*/ 0 w 19"/>
                  <a:gd name="T7" fmla="*/ 6 h 13"/>
                  <a:gd name="T8" fmla="*/ 2 w 19"/>
                  <a:gd name="T9" fmla="*/ 13 h 13"/>
                  <a:gd name="T10" fmla="*/ 11 w 19"/>
                  <a:gd name="T11" fmla="*/ 10 h 13"/>
                  <a:gd name="T12" fmla="*/ 19 w 19"/>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9" y="7"/>
                    </a:moveTo>
                    <a:cubicBezTo>
                      <a:pt x="16" y="0"/>
                      <a:pt x="16" y="0"/>
                      <a:pt x="16" y="0"/>
                    </a:cubicBezTo>
                    <a:cubicBezTo>
                      <a:pt x="16" y="0"/>
                      <a:pt x="12" y="1"/>
                      <a:pt x="8" y="3"/>
                    </a:cubicBezTo>
                    <a:cubicBezTo>
                      <a:pt x="4" y="5"/>
                      <a:pt x="0" y="6"/>
                      <a:pt x="0" y="6"/>
                    </a:cubicBezTo>
                    <a:cubicBezTo>
                      <a:pt x="2" y="13"/>
                      <a:pt x="2" y="13"/>
                      <a:pt x="2" y="13"/>
                    </a:cubicBezTo>
                    <a:cubicBezTo>
                      <a:pt x="2" y="13"/>
                      <a:pt x="6" y="11"/>
                      <a:pt x="11" y="10"/>
                    </a:cubicBezTo>
                    <a:cubicBezTo>
                      <a:pt x="15" y="8"/>
                      <a:pt x="19" y="7"/>
                      <a:pt x="19" y="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1" name="Freeform 248"/>
              <p:cNvSpPr/>
              <p:nvPr/>
            </p:nvSpPr>
            <p:spPr bwMode="auto">
              <a:xfrm>
                <a:off x="5491163" y="1362075"/>
                <a:ext cx="55563" cy="34925"/>
              </a:xfrm>
              <a:custGeom>
                <a:avLst/>
                <a:gdLst>
                  <a:gd name="T0" fmla="*/ 19 w 19"/>
                  <a:gd name="T1" fmla="*/ 6 h 12"/>
                  <a:gd name="T2" fmla="*/ 17 w 19"/>
                  <a:gd name="T3" fmla="*/ 0 h 12"/>
                  <a:gd name="T4" fmla="*/ 14 w 19"/>
                  <a:gd name="T5" fmla="*/ 0 h 12"/>
                  <a:gd name="T6" fmla="*/ 8 w 19"/>
                  <a:gd name="T7" fmla="*/ 2 h 12"/>
                  <a:gd name="T8" fmla="*/ 0 w 19"/>
                  <a:gd name="T9" fmla="*/ 5 h 12"/>
                  <a:gd name="T10" fmla="*/ 2 w 19"/>
                  <a:gd name="T11" fmla="*/ 12 h 12"/>
                  <a:gd name="T12" fmla="*/ 10 w 19"/>
                  <a:gd name="T13" fmla="*/ 9 h 12"/>
                  <a:gd name="T14" fmla="*/ 16 w 19"/>
                  <a:gd name="T15" fmla="*/ 7 h 12"/>
                  <a:gd name="T16" fmla="*/ 19 w 19"/>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9" y="6"/>
                    </a:moveTo>
                    <a:cubicBezTo>
                      <a:pt x="17" y="0"/>
                      <a:pt x="17" y="0"/>
                      <a:pt x="17" y="0"/>
                    </a:cubicBezTo>
                    <a:cubicBezTo>
                      <a:pt x="17" y="0"/>
                      <a:pt x="16" y="0"/>
                      <a:pt x="14" y="0"/>
                    </a:cubicBezTo>
                    <a:cubicBezTo>
                      <a:pt x="12" y="1"/>
                      <a:pt x="10" y="2"/>
                      <a:pt x="8" y="2"/>
                    </a:cubicBezTo>
                    <a:cubicBezTo>
                      <a:pt x="4" y="4"/>
                      <a:pt x="0" y="5"/>
                      <a:pt x="0" y="5"/>
                    </a:cubicBezTo>
                    <a:cubicBezTo>
                      <a:pt x="2" y="12"/>
                      <a:pt x="2" y="12"/>
                      <a:pt x="2" y="12"/>
                    </a:cubicBezTo>
                    <a:cubicBezTo>
                      <a:pt x="2" y="12"/>
                      <a:pt x="6" y="10"/>
                      <a:pt x="10" y="9"/>
                    </a:cubicBezTo>
                    <a:cubicBezTo>
                      <a:pt x="12" y="8"/>
                      <a:pt x="15" y="8"/>
                      <a:pt x="16" y="7"/>
                    </a:cubicBezTo>
                    <a:cubicBezTo>
                      <a:pt x="18" y="7"/>
                      <a:pt x="19" y="6"/>
                      <a:pt x="19" y="6"/>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2" name="Freeform 249"/>
              <p:cNvSpPr/>
              <p:nvPr/>
            </p:nvSpPr>
            <p:spPr bwMode="auto">
              <a:xfrm>
                <a:off x="5564188" y="1338263"/>
                <a:ext cx="55563" cy="34925"/>
              </a:xfrm>
              <a:custGeom>
                <a:avLst/>
                <a:gdLst>
                  <a:gd name="T0" fmla="*/ 35 w 35"/>
                  <a:gd name="T1" fmla="*/ 13 h 22"/>
                  <a:gd name="T2" fmla="*/ 31 w 35"/>
                  <a:gd name="T3" fmla="*/ 0 h 22"/>
                  <a:gd name="T4" fmla="*/ 0 w 35"/>
                  <a:gd name="T5" fmla="*/ 9 h 22"/>
                  <a:gd name="T6" fmla="*/ 3 w 35"/>
                  <a:gd name="T7" fmla="*/ 22 h 22"/>
                  <a:gd name="T8" fmla="*/ 35 w 35"/>
                  <a:gd name="T9" fmla="*/ 13 h 22"/>
                </a:gdLst>
                <a:ahLst/>
                <a:cxnLst>
                  <a:cxn ang="0">
                    <a:pos x="T0" y="T1"/>
                  </a:cxn>
                  <a:cxn ang="0">
                    <a:pos x="T2" y="T3"/>
                  </a:cxn>
                  <a:cxn ang="0">
                    <a:pos x="T4" y="T5"/>
                  </a:cxn>
                  <a:cxn ang="0">
                    <a:pos x="T6" y="T7"/>
                  </a:cxn>
                  <a:cxn ang="0">
                    <a:pos x="T8" y="T9"/>
                  </a:cxn>
                </a:cxnLst>
                <a:rect l="0" t="0" r="r" b="b"/>
                <a:pathLst>
                  <a:path w="35" h="22">
                    <a:moveTo>
                      <a:pt x="35" y="13"/>
                    </a:moveTo>
                    <a:lnTo>
                      <a:pt x="31" y="0"/>
                    </a:lnTo>
                    <a:lnTo>
                      <a:pt x="0" y="9"/>
                    </a:lnTo>
                    <a:lnTo>
                      <a:pt x="3" y="22"/>
                    </a:lnTo>
                    <a:lnTo>
                      <a:pt x="35" y="13"/>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3" name="Freeform 250"/>
              <p:cNvSpPr/>
              <p:nvPr/>
            </p:nvSpPr>
            <p:spPr bwMode="auto">
              <a:xfrm>
                <a:off x="5640388" y="1320800"/>
                <a:ext cx="55563" cy="31750"/>
              </a:xfrm>
              <a:custGeom>
                <a:avLst/>
                <a:gdLst>
                  <a:gd name="T0" fmla="*/ 35 w 35"/>
                  <a:gd name="T1" fmla="*/ 13 h 20"/>
                  <a:gd name="T2" fmla="*/ 31 w 35"/>
                  <a:gd name="T3" fmla="*/ 0 h 20"/>
                  <a:gd name="T4" fmla="*/ 0 w 35"/>
                  <a:gd name="T5" fmla="*/ 7 h 20"/>
                  <a:gd name="T6" fmla="*/ 3 w 35"/>
                  <a:gd name="T7" fmla="*/ 20 h 20"/>
                  <a:gd name="T8" fmla="*/ 35 w 35"/>
                  <a:gd name="T9" fmla="*/ 13 h 20"/>
                </a:gdLst>
                <a:ahLst/>
                <a:cxnLst>
                  <a:cxn ang="0">
                    <a:pos x="T0" y="T1"/>
                  </a:cxn>
                  <a:cxn ang="0">
                    <a:pos x="T2" y="T3"/>
                  </a:cxn>
                  <a:cxn ang="0">
                    <a:pos x="T4" y="T5"/>
                  </a:cxn>
                  <a:cxn ang="0">
                    <a:pos x="T6" y="T7"/>
                  </a:cxn>
                  <a:cxn ang="0">
                    <a:pos x="T8" y="T9"/>
                  </a:cxn>
                </a:cxnLst>
                <a:rect l="0" t="0" r="r" b="b"/>
                <a:pathLst>
                  <a:path w="35" h="20">
                    <a:moveTo>
                      <a:pt x="35" y="13"/>
                    </a:moveTo>
                    <a:lnTo>
                      <a:pt x="31" y="0"/>
                    </a:lnTo>
                    <a:lnTo>
                      <a:pt x="0" y="7"/>
                    </a:lnTo>
                    <a:lnTo>
                      <a:pt x="3" y="20"/>
                    </a:lnTo>
                    <a:lnTo>
                      <a:pt x="35" y="13"/>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4" name="Freeform 251"/>
              <p:cNvSpPr/>
              <p:nvPr/>
            </p:nvSpPr>
            <p:spPr bwMode="auto">
              <a:xfrm>
                <a:off x="5716588" y="1306513"/>
                <a:ext cx="55563" cy="28575"/>
              </a:xfrm>
              <a:custGeom>
                <a:avLst/>
                <a:gdLst>
                  <a:gd name="T0" fmla="*/ 35 w 35"/>
                  <a:gd name="T1" fmla="*/ 13 h 18"/>
                  <a:gd name="T2" fmla="*/ 33 w 35"/>
                  <a:gd name="T3" fmla="*/ 0 h 18"/>
                  <a:gd name="T4" fmla="*/ 0 w 35"/>
                  <a:gd name="T5" fmla="*/ 5 h 18"/>
                  <a:gd name="T6" fmla="*/ 2 w 35"/>
                  <a:gd name="T7" fmla="*/ 18 h 18"/>
                  <a:gd name="T8" fmla="*/ 35 w 35"/>
                  <a:gd name="T9" fmla="*/ 13 h 18"/>
                </a:gdLst>
                <a:ahLst/>
                <a:cxnLst>
                  <a:cxn ang="0">
                    <a:pos x="T0" y="T1"/>
                  </a:cxn>
                  <a:cxn ang="0">
                    <a:pos x="T2" y="T3"/>
                  </a:cxn>
                  <a:cxn ang="0">
                    <a:pos x="T4" y="T5"/>
                  </a:cxn>
                  <a:cxn ang="0">
                    <a:pos x="T6" y="T7"/>
                  </a:cxn>
                  <a:cxn ang="0">
                    <a:pos x="T8" y="T9"/>
                  </a:cxn>
                </a:cxnLst>
                <a:rect l="0" t="0" r="r" b="b"/>
                <a:pathLst>
                  <a:path w="35" h="18">
                    <a:moveTo>
                      <a:pt x="35" y="13"/>
                    </a:moveTo>
                    <a:lnTo>
                      <a:pt x="33" y="0"/>
                    </a:lnTo>
                    <a:lnTo>
                      <a:pt x="0" y="5"/>
                    </a:lnTo>
                    <a:lnTo>
                      <a:pt x="2" y="18"/>
                    </a:lnTo>
                    <a:lnTo>
                      <a:pt x="35" y="13"/>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5" name="Freeform 252"/>
              <p:cNvSpPr/>
              <p:nvPr/>
            </p:nvSpPr>
            <p:spPr bwMode="auto">
              <a:xfrm>
                <a:off x="5792788" y="1296988"/>
                <a:ext cx="55563" cy="26988"/>
              </a:xfrm>
              <a:custGeom>
                <a:avLst/>
                <a:gdLst>
                  <a:gd name="T0" fmla="*/ 35 w 35"/>
                  <a:gd name="T1" fmla="*/ 13 h 17"/>
                  <a:gd name="T2" fmla="*/ 33 w 35"/>
                  <a:gd name="T3" fmla="*/ 0 h 17"/>
                  <a:gd name="T4" fmla="*/ 0 w 35"/>
                  <a:gd name="T5" fmla="*/ 4 h 17"/>
                  <a:gd name="T6" fmla="*/ 2 w 35"/>
                  <a:gd name="T7" fmla="*/ 17 h 17"/>
                  <a:gd name="T8" fmla="*/ 35 w 35"/>
                  <a:gd name="T9" fmla="*/ 13 h 17"/>
                </a:gdLst>
                <a:ahLst/>
                <a:cxnLst>
                  <a:cxn ang="0">
                    <a:pos x="T0" y="T1"/>
                  </a:cxn>
                  <a:cxn ang="0">
                    <a:pos x="T2" y="T3"/>
                  </a:cxn>
                  <a:cxn ang="0">
                    <a:pos x="T4" y="T5"/>
                  </a:cxn>
                  <a:cxn ang="0">
                    <a:pos x="T6" y="T7"/>
                  </a:cxn>
                  <a:cxn ang="0">
                    <a:pos x="T8" y="T9"/>
                  </a:cxn>
                </a:cxnLst>
                <a:rect l="0" t="0" r="r" b="b"/>
                <a:pathLst>
                  <a:path w="35" h="17">
                    <a:moveTo>
                      <a:pt x="35" y="13"/>
                    </a:moveTo>
                    <a:lnTo>
                      <a:pt x="33" y="0"/>
                    </a:lnTo>
                    <a:lnTo>
                      <a:pt x="0" y="4"/>
                    </a:lnTo>
                    <a:lnTo>
                      <a:pt x="2" y="17"/>
                    </a:lnTo>
                    <a:lnTo>
                      <a:pt x="35" y="13"/>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6" name="Freeform 253"/>
              <p:cNvSpPr/>
              <p:nvPr/>
            </p:nvSpPr>
            <p:spPr bwMode="auto">
              <a:xfrm>
                <a:off x="5872163" y="1289050"/>
                <a:ext cx="52388" cy="25400"/>
              </a:xfrm>
              <a:custGeom>
                <a:avLst/>
                <a:gdLst>
                  <a:gd name="T0" fmla="*/ 18 w 18"/>
                  <a:gd name="T1" fmla="*/ 7 h 9"/>
                  <a:gd name="T2" fmla="*/ 17 w 18"/>
                  <a:gd name="T3" fmla="*/ 0 h 9"/>
                  <a:gd name="T4" fmla="*/ 9 w 18"/>
                  <a:gd name="T5" fmla="*/ 1 h 9"/>
                  <a:gd name="T6" fmla="*/ 2 w 18"/>
                  <a:gd name="T7" fmla="*/ 1 h 9"/>
                  <a:gd name="T8" fmla="*/ 0 w 18"/>
                  <a:gd name="T9" fmla="*/ 2 h 9"/>
                  <a:gd name="T10" fmla="*/ 0 w 18"/>
                  <a:gd name="T11" fmla="*/ 9 h 9"/>
                  <a:gd name="T12" fmla="*/ 3 w 18"/>
                  <a:gd name="T13" fmla="*/ 8 h 9"/>
                  <a:gd name="T14" fmla="*/ 9 w 18"/>
                  <a:gd name="T15" fmla="*/ 8 h 9"/>
                  <a:gd name="T16" fmla="*/ 18 w 1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18" y="7"/>
                    </a:moveTo>
                    <a:cubicBezTo>
                      <a:pt x="17" y="0"/>
                      <a:pt x="17" y="0"/>
                      <a:pt x="17" y="0"/>
                    </a:cubicBezTo>
                    <a:cubicBezTo>
                      <a:pt x="17" y="0"/>
                      <a:pt x="13" y="0"/>
                      <a:pt x="9" y="1"/>
                    </a:cubicBezTo>
                    <a:cubicBezTo>
                      <a:pt x="6" y="1"/>
                      <a:pt x="4" y="1"/>
                      <a:pt x="2" y="1"/>
                    </a:cubicBezTo>
                    <a:cubicBezTo>
                      <a:pt x="1" y="1"/>
                      <a:pt x="0" y="2"/>
                      <a:pt x="0" y="2"/>
                    </a:cubicBezTo>
                    <a:cubicBezTo>
                      <a:pt x="0" y="9"/>
                      <a:pt x="0" y="9"/>
                      <a:pt x="0" y="9"/>
                    </a:cubicBezTo>
                    <a:cubicBezTo>
                      <a:pt x="0" y="9"/>
                      <a:pt x="1" y="8"/>
                      <a:pt x="3" y="8"/>
                    </a:cubicBezTo>
                    <a:cubicBezTo>
                      <a:pt x="5" y="8"/>
                      <a:pt x="7" y="8"/>
                      <a:pt x="9" y="8"/>
                    </a:cubicBezTo>
                    <a:cubicBezTo>
                      <a:pt x="14" y="8"/>
                      <a:pt x="18" y="7"/>
                      <a:pt x="18" y="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17" name="Freeform 254"/>
              <p:cNvSpPr/>
              <p:nvPr/>
            </p:nvSpPr>
            <p:spPr bwMode="auto">
              <a:xfrm>
                <a:off x="5948363" y="1285875"/>
                <a:ext cx="52388" cy="23813"/>
              </a:xfrm>
              <a:custGeom>
                <a:avLst/>
                <a:gdLst>
                  <a:gd name="T0" fmla="*/ 18 w 18"/>
                  <a:gd name="T1" fmla="*/ 7 h 8"/>
                  <a:gd name="T2" fmla="*/ 18 w 18"/>
                  <a:gd name="T3" fmla="*/ 0 h 8"/>
                  <a:gd name="T4" fmla="*/ 9 w 18"/>
                  <a:gd name="T5" fmla="*/ 0 h 8"/>
                  <a:gd name="T6" fmla="*/ 0 w 18"/>
                  <a:gd name="T7" fmla="*/ 0 h 8"/>
                  <a:gd name="T8" fmla="*/ 1 w 18"/>
                  <a:gd name="T9" fmla="*/ 8 h 8"/>
                  <a:gd name="T10" fmla="*/ 9 w 18"/>
                  <a:gd name="T11" fmla="*/ 7 h 8"/>
                  <a:gd name="T12" fmla="*/ 18 w 1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8" y="7"/>
                    </a:moveTo>
                    <a:cubicBezTo>
                      <a:pt x="18" y="0"/>
                      <a:pt x="18" y="0"/>
                      <a:pt x="18" y="0"/>
                    </a:cubicBezTo>
                    <a:cubicBezTo>
                      <a:pt x="18" y="0"/>
                      <a:pt x="14" y="0"/>
                      <a:pt x="9" y="0"/>
                    </a:cubicBezTo>
                    <a:cubicBezTo>
                      <a:pt x="5" y="0"/>
                      <a:pt x="0" y="0"/>
                      <a:pt x="0" y="0"/>
                    </a:cubicBezTo>
                    <a:cubicBezTo>
                      <a:pt x="1" y="8"/>
                      <a:pt x="1" y="8"/>
                      <a:pt x="1" y="8"/>
                    </a:cubicBezTo>
                    <a:cubicBezTo>
                      <a:pt x="1" y="8"/>
                      <a:pt x="5" y="7"/>
                      <a:pt x="9" y="7"/>
                    </a:cubicBezTo>
                    <a:cubicBezTo>
                      <a:pt x="14" y="7"/>
                      <a:pt x="18" y="7"/>
                      <a:pt x="18" y="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8" name="Group 59"/>
            <p:cNvGrpSpPr/>
            <p:nvPr/>
          </p:nvGrpSpPr>
          <p:grpSpPr>
            <a:xfrm>
              <a:off x="7841588" y="2380698"/>
              <a:ext cx="729530" cy="359644"/>
              <a:chOff x="6257925" y="1296988"/>
              <a:chExt cx="1017588" cy="501650"/>
            </a:xfrm>
            <a:solidFill>
              <a:srgbClr val="44546A"/>
            </a:solidFill>
          </p:grpSpPr>
          <p:sp>
            <p:nvSpPr>
              <p:cNvPr id="86" name="Freeform 258"/>
              <p:cNvSpPr/>
              <p:nvPr/>
            </p:nvSpPr>
            <p:spPr bwMode="auto">
              <a:xfrm>
                <a:off x="6257925" y="1296988"/>
                <a:ext cx="53975" cy="26988"/>
              </a:xfrm>
              <a:custGeom>
                <a:avLst/>
                <a:gdLst>
                  <a:gd name="T0" fmla="*/ 32 w 34"/>
                  <a:gd name="T1" fmla="*/ 17 h 17"/>
                  <a:gd name="T2" fmla="*/ 34 w 34"/>
                  <a:gd name="T3" fmla="*/ 4 h 17"/>
                  <a:gd name="T4" fmla="*/ 2 w 34"/>
                  <a:gd name="T5" fmla="*/ 0 h 17"/>
                  <a:gd name="T6" fmla="*/ 0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34" y="4"/>
                    </a:lnTo>
                    <a:lnTo>
                      <a:pt x="2" y="0"/>
                    </a:lnTo>
                    <a:lnTo>
                      <a:pt x="0" y="13"/>
                    </a:lnTo>
                    <a:lnTo>
                      <a:pt x="32" y="17"/>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7" name="Freeform 259"/>
              <p:cNvSpPr/>
              <p:nvPr/>
            </p:nvSpPr>
            <p:spPr bwMode="auto">
              <a:xfrm>
                <a:off x="6334125" y="1306513"/>
                <a:ext cx="57150" cy="31750"/>
              </a:xfrm>
              <a:custGeom>
                <a:avLst/>
                <a:gdLst>
                  <a:gd name="T0" fmla="*/ 32 w 36"/>
                  <a:gd name="T1" fmla="*/ 20 h 20"/>
                  <a:gd name="T2" fmla="*/ 36 w 36"/>
                  <a:gd name="T3" fmla="*/ 7 h 20"/>
                  <a:gd name="T4" fmla="*/ 2 w 36"/>
                  <a:gd name="T5" fmla="*/ 0 h 20"/>
                  <a:gd name="T6" fmla="*/ 0 w 36"/>
                  <a:gd name="T7" fmla="*/ 13 h 20"/>
                  <a:gd name="T8" fmla="*/ 32 w 36"/>
                  <a:gd name="T9" fmla="*/ 20 h 20"/>
                </a:gdLst>
                <a:ahLst/>
                <a:cxnLst>
                  <a:cxn ang="0">
                    <a:pos x="T0" y="T1"/>
                  </a:cxn>
                  <a:cxn ang="0">
                    <a:pos x="T2" y="T3"/>
                  </a:cxn>
                  <a:cxn ang="0">
                    <a:pos x="T4" y="T5"/>
                  </a:cxn>
                  <a:cxn ang="0">
                    <a:pos x="T6" y="T7"/>
                  </a:cxn>
                  <a:cxn ang="0">
                    <a:pos x="T8" y="T9"/>
                  </a:cxn>
                </a:cxnLst>
                <a:rect l="0" t="0" r="r" b="b"/>
                <a:pathLst>
                  <a:path w="36" h="20">
                    <a:moveTo>
                      <a:pt x="32" y="20"/>
                    </a:moveTo>
                    <a:lnTo>
                      <a:pt x="36" y="7"/>
                    </a:lnTo>
                    <a:lnTo>
                      <a:pt x="2" y="0"/>
                    </a:lnTo>
                    <a:lnTo>
                      <a:pt x="0" y="13"/>
                    </a:lnTo>
                    <a:lnTo>
                      <a:pt x="32" y="2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8" name="Freeform 260"/>
              <p:cNvSpPr/>
              <p:nvPr/>
            </p:nvSpPr>
            <p:spPr bwMode="auto">
              <a:xfrm>
                <a:off x="6411913" y="1320800"/>
                <a:ext cx="55563" cy="31750"/>
              </a:xfrm>
              <a:custGeom>
                <a:avLst/>
                <a:gdLst>
                  <a:gd name="T0" fmla="*/ 31 w 35"/>
                  <a:gd name="T1" fmla="*/ 20 h 20"/>
                  <a:gd name="T2" fmla="*/ 35 w 35"/>
                  <a:gd name="T3" fmla="*/ 7 h 20"/>
                  <a:gd name="T4" fmla="*/ 1 w 35"/>
                  <a:gd name="T5" fmla="*/ 0 h 20"/>
                  <a:gd name="T6" fmla="*/ 0 w 35"/>
                  <a:gd name="T7" fmla="*/ 13 h 20"/>
                  <a:gd name="T8" fmla="*/ 31 w 35"/>
                  <a:gd name="T9" fmla="*/ 20 h 20"/>
                </a:gdLst>
                <a:ahLst/>
                <a:cxnLst>
                  <a:cxn ang="0">
                    <a:pos x="T0" y="T1"/>
                  </a:cxn>
                  <a:cxn ang="0">
                    <a:pos x="T2" y="T3"/>
                  </a:cxn>
                  <a:cxn ang="0">
                    <a:pos x="T4" y="T5"/>
                  </a:cxn>
                  <a:cxn ang="0">
                    <a:pos x="T6" y="T7"/>
                  </a:cxn>
                  <a:cxn ang="0">
                    <a:pos x="T8" y="T9"/>
                  </a:cxn>
                </a:cxnLst>
                <a:rect l="0" t="0" r="r" b="b"/>
                <a:pathLst>
                  <a:path w="35" h="20">
                    <a:moveTo>
                      <a:pt x="31" y="20"/>
                    </a:moveTo>
                    <a:lnTo>
                      <a:pt x="35" y="7"/>
                    </a:lnTo>
                    <a:lnTo>
                      <a:pt x="1" y="0"/>
                    </a:lnTo>
                    <a:lnTo>
                      <a:pt x="0" y="13"/>
                    </a:lnTo>
                    <a:lnTo>
                      <a:pt x="31" y="20"/>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9" name="Freeform 261"/>
              <p:cNvSpPr/>
              <p:nvPr/>
            </p:nvSpPr>
            <p:spPr bwMode="auto">
              <a:xfrm>
                <a:off x="6484938" y="1338263"/>
                <a:ext cx="55563" cy="34925"/>
              </a:xfrm>
              <a:custGeom>
                <a:avLst/>
                <a:gdLst>
                  <a:gd name="T0" fmla="*/ 31 w 35"/>
                  <a:gd name="T1" fmla="*/ 22 h 22"/>
                  <a:gd name="T2" fmla="*/ 35 w 35"/>
                  <a:gd name="T3" fmla="*/ 9 h 22"/>
                  <a:gd name="T4" fmla="*/ 3 w 35"/>
                  <a:gd name="T5" fmla="*/ 0 h 22"/>
                  <a:gd name="T6" fmla="*/ 0 w 35"/>
                  <a:gd name="T7" fmla="*/ 13 h 22"/>
                  <a:gd name="T8" fmla="*/ 31 w 35"/>
                  <a:gd name="T9" fmla="*/ 22 h 22"/>
                </a:gdLst>
                <a:ahLst/>
                <a:cxnLst>
                  <a:cxn ang="0">
                    <a:pos x="T0" y="T1"/>
                  </a:cxn>
                  <a:cxn ang="0">
                    <a:pos x="T2" y="T3"/>
                  </a:cxn>
                  <a:cxn ang="0">
                    <a:pos x="T4" y="T5"/>
                  </a:cxn>
                  <a:cxn ang="0">
                    <a:pos x="T6" y="T7"/>
                  </a:cxn>
                  <a:cxn ang="0">
                    <a:pos x="T8" y="T9"/>
                  </a:cxn>
                </a:cxnLst>
                <a:rect l="0" t="0" r="r" b="b"/>
                <a:pathLst>
                  <a:path w="35" h="22">
                    <a:moveTo>
                      <a:pt x="31" y="22"/>
                    </a:moveTo>
                    <a:lnTo>
                      <a:pt x="35" y="9"/>
                    </a:lnTo>
                    <a:lnTo>
                      <a:pt x="3" y="0"/>
                    </a:lnTo>
                    <a:lnTo>
                      <a:pt x="0" y="13"/>
                    </a:lnTo>
                    <a:lnTo>
                      <a:pt x="31" y="22"/>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0" name="Freeform 262"/>
              <p:cNvSpPr/>
              <p:nvPr/>
            </p:nvSpPr>
            <p:spPr bwMode="auto">
              <a:xfrm>
                <a:off x="6561138" y="1362075"/>
                <a:ext cx="55563" cy="34925"/>
              </a:xfrm>
              <a:custGeom>
                <a:avLst/>
                <a:gdLst>
                  <a:gd name="T0" fmla="*/ 17 w 19"/>
                  <a:gd name="T1" fmla="*/ 12 h 12"/>
                  <a:gd name="T2" fmla="*/ 19 w 19"/>
                  <a:gd name="T3" fmla="*/ 5 h 12"/>
                  <a:gd name="T4" fmla="*/ 10 w 19"/>
                  <a:gd name="T5" fmla="*/ 2 h 12"/>
                  <a:gd name="T6" fmla="*/ 5 w 19"/>
                  <a:gd name="T7" fmla="*/ 0 h 12"/>
                  <a:gd name="T8" fmla="*/ 2 w 19"/>
                  <a:gd name="T9" fmla="*/ 0 h 12"/>
                  <a:gd name="T10" fmla="*/ 0 w 19"/>
                  <a:gd name="T11" fmla="*/ 6 h 12"/>
                  <a:gd name="T12" fmla="*/ 2 w 19"/>
                  <a:gd name="T13" fmla="*/ 7 h 12"/>
                  <a:gd name="T14" fmla="*/ 8 w 19"/>
                  <a:gd name="T15" fmla="*/ 9 h 12"/>
                  <a:gd name="T16" fmla="*/ 17 w 19"/>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7" y="12"/>
                    </a:moveTo>
                    <a:cubicBezTo>
                      <a:pt x="19" y="5"/>
                      <a:pt x="19" y="5"/>
                      <a:pt x="19" y="5"/>
                    </a:cubicBezTo>
                    <a:cubicBezTo>
                      <a:pt x="19" y="5"/>
                      <a:pt x="15" y="4"/>
                      <a:pt x="10" y="2"/>
                    </a:cubicBezTo>
                    <a:cubicBezTo>
                      <a:pt x="8" y="2"/>
                      <a:pt x="6" y="1"/>
                      <a:pt x="5" y="0"/>
                    </a:cubicBezTo>
                    <a:cubicBezTo>
                      <a:pt x="3" y="0"/>
                      <a:pt x="2" y="0"/>
                      <a:pt x="2" y="0"/>
                    </a:cubicBezTo>
                    <a:cubicBezTo>
                      <a:pt x="0" y="6"/>
                      <a:pt x="0" y="6"/>
                      <a:pt x="0" y="6"/>
                    </a:cubicBezTo>
                    <a:cubicBezTo>
                      <a:pt x="0" y="6"/>
                      <a:pt x="1" y="7"/>
                      <a:pt x="2" y="7"/>
                    </a:cubicBezTo>
                    <a:cubicBezTo>
                      <a:pt x="4" y="8"/>
                      <a:pt x="6" y="8"/>
                      <a:pt x="8" y="9"/>
                    </a:cubicBezTo>
                    <a:cubicBezTo>
                      <a:pt x="12" y="11"/>
                      <a:pt x="17" y="12"/>
                      <a:pt x="17" y="12"/>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1" name="Freeform 263"/>
              <p:cNvSpPr/>
              <p:nvPr/>
            </p:nvSpPr>
            <p:spPr bwMode="auto">
              <a:xfrm>
                <a:off x="6634163" y="1385888"/>
                <a:ext cx="55563" cy="38100"/>
              </a:xfrm>
              <a:custGeom>
                <a:avLst/>
                <a:gdLst>
                  <a:gd name="T0" fmla="*/ 16 w 19"/>
                  <a:gd name="T1" fmla="*/ 13 h 13"/>
                  <a:gd name="T2" fmla="*/ 19 w 19"/>
                  <a:gd name="T3" fmla="*/ 6 h 13"/>
                  <a:gd name="T4" fmla="*/ 11 w 19"/>
                  <a:gd name="T5" fmla="*/ 3 h 13"/>
                  <a:gd name="T6" fmla="*/ 2 w 19"/>
                  <a:gd name="T7" fmla="*/ 0 h 13"/>
                  <a:gd name="T8" fmla="*/ 0 w 19"/>
                  <a:gd name="T9" fmla="*/ 7 h 13"/>
                  <a:gd name="T10" fmla="*/ 8 w 19"/>
                  <a:gd name="T11" fmla="*/ 10 h 13"/>
                  <a:gd name="T12" fmla="*/ 16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6" y="13"/>
                    </a:moveTo>
                    <a:cubicBezTo>
                      <a:pt x="19" y="6"/>
                      <a:pt x="19" y="6"/>
                      <a:pt x="19" y="6"/>
                    </a:cubicBezTo>
                    <a:cubicBezTo>
                      <a:pt x="19" y="6"/>
                      <a:pt x="15" y="5"/>
                      <a:pt x="11" y="3"/>
                    </a:cubicBezTo>
                    <a:cubicBezTo>
                      <a:pt x="6" y="1"/>
                      <a:pt x="2" y="0"/>
                      <a:pt x="2" y="0"/>
                    </a:cubicBezTo>
                    <a:cubicBezTo>
                      <a:pt x="0" y="7"/>
                      <a:pt x="0" y="7"/>
                      <a:pt x="0" y="7"/>
                    </a:cubicBezTo>
                    <a:cubicBezTo>
                      <a:pt x="0" y="7"/>
                      <a:pt x="4" y="8"/>
                      <a:pt x="8" y="10"/>
                    </a:cubicBezTo>
                    <a:cubicBezTo>
                      <a:pt x="12" y="11"/>
                      <a:pt x="16" y="13"/>
                      <a:pt x="16" y="13"/>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2" name="Freeform 264"/>
              <p:cNvSpPr/>
              <p:nvPr/>
            </p:nvSpPr>
            <p:spPr bwMode="auto">
              <a:xfrm>
                <a:off x="6704013" y="1414463"/>
                <a:ext cx="55563" cy="38100"/>
              </a:xfrm>
              <a:custGeom>
                <a:avLst/>
                <a:gdLst>
                  <a:gd name="T0" fmla="*/ 17 w 19"/>
                  <a:gd name="T1" fmla="*/ 13 h 13"/>
                  <a:gd name="T2" fmla="*/ 19 w 19"/>
                  <a:gd name="T3" fmla="*/ 7 h 13"/>
                  <a:gd name="T4" fmla="*/ 11 w 19"/>
                  <a:gd name="T5" fmla="*/ 3 h 13"/>
                  <a:gd name="T6" fmla="*/ 6 w 19"/>
                  <a:gd name="T7" fmla="*/ 1 h 13"/>
                  <a:gd name="T8" fmla="*/ 3 w 19"/>
                  <a:gd name="T9" fmla="*/ 0 h 13"/>
                  <a:gd name="T10" fmla="*/ 0 w 19"/>
                  <a:gd name="T11" fmla="*/ 6 h 13"/>
                  <a:gd name="T12" fmla="*/ 3 w 19"/>
                  <a:gd name="T13" fmla="*/ 7 h 13"/>
                  <a:gd name="T14" fmla="*/ 9 w 19"/>
                  <a:gd name="T15" fmla="*/ 10 h 13"/>
                  <a:gd name="T16" fmla="*/ 17 w 1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17" y="13"/>
                    </a:moveTo>
                    <a:cubicBezTo>
                      <a:pt x="19" y="7"/>
                      <a:pt x="19" y="7"/>
                      <a:pt x="19" y="7"/>
                    </a:cubicBezTo>
                    <a:cubicBezTo>
                      <a:pt x="19" y="7"/>
                      <a:pt x="15" y="5"/>
                      <a:pt x="11" y="3"/>
                    </a:cubicBezTo>
                    <a:cubicBezTo>
                      <a:pt x="9" y="2"/>
                      <a:pt x="7" y="1"/>
                      <a:pt x="6" y="1"/>
                    </a:cubicBezTo>
                    <a:cubicBezTo>
                      <a:pt x="4" y="0"/>
                      <a:pt x="3" y="0"/>
                      <a:pt x="3" y="0"/>
                    </a:cubicBezTo>
                    <a:cubicBezTo>
                      <a:pt x="0" y="6"/>
                      <a:pt x="0" y="6"/>
                      <a:pt x="0" y="6"/>
                    </a:cubicBezTo>
                    <a:cubicBezTo>
                      <a:pt x="0" y="6"/>
                      <a:pt x="1" y="7"/>
                      <a:pt x="3" y="7"/>
                    </a:cubicBezTo>
                    <a:cubicBezTo>
                      <a:pt x="4" y="8"/>
                      <a:pt x="7" y="9"/>
                      <a:pt x="9" y="10"/>
                    </a:cubicBezTo>
                    <a:cubicBezTo>
                      <a:pt x="13" y="11"/>
                      <a:pt x="17" y="13"/>
                      <a:pt x="17" y="13"/>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3" name="Freeform 265"/>
              <p:cNvSpPr/>
              <p:nvPr/>
            </p:nvSpPr>
            <p:spPr bwMode="auto">
              <a:xfrm>
                <a:off x="6775450" y="1444625"/>
                <a:ext cx="57150" cy="41275"/>
              </a:xfrm>
              <a:custGeom>
                <a:avLst/>
                <a:gdLst>
                  <a:gd name="T0" fmla="*/ 16 w 20"/>
                  <a:gd name="T1" fmla="*/ 14 h 14"/>
                  <a:gd name="T2" fmla="*/ 20 w 20"/>
                  <a:gd name="T3" fmla="*/ 8 h 14"/>
                  <a:gd name="T4" fmla="*/ 12 w 20"/>
                  <a:gd name="T5" fmla="*/ 4 h 14"/>
                  <a:gd name="T6" fmla="*/ 3 w 20"/>
                  <a:gd name="T7" fmla="*/ 0 h 14"/>
                  <a:gd name="T8" fmla="*/ 0 w 20"/>
                  <a:gd name="T9" fmla="*/ 7 h 14"/>
                  <a:gd name="T10" fmla="*/ 9 w 20"/>
                  <a:gd name="T11" fmla="*/ 10 h 14"/>
                  <a:gd name="T12" fmla="*/ 16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6" y="14"/>
                    </a:moveTo>
                    <a:cubicBezTo>
                      <a:pt x="20" y="8"/>
                      <a:pt x="20" y="8"/>
                      <a:pt x="20" y="8"/>
                    </a:cubicBezTo>
                    <a:cubicBezTo>
                      <a:pt x="20" y="8"/>
                      <a:pt x="16" y="6"/>
                      <a:pt x="12" y="4"/>
                    </a:cubicBezTo>
                    <a:cubicBezTo>
                      <a:pt x="8" y="2"/>
                      <a:pt x="3" y="0"/>
                      <a:pt x="3" y="0"/>
                    </a:cubicBezTo>
                    <a:cubicBezTo>
                      <a:pt x="0" y="7"/>
                      <a:pt x="0" y="7"/>
                      <a:pt x="0" y="7"/>
                    </a:cubicBezTo>
                    <a:cubicBezTo>
                      <a:pt x="0" y="7"/>
                      <a:pt x="4" y="9"/>
                      <a:pt x="9" y="10"/>
                    </a:cubicBezTo>
                    <a:cubicBezTo>
                      <a:pt x="12" y="12"/>
                      <a:pt x="16" y="14"/>
                      <a:pt x="16" y="14"/>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4" name="Freeform 266"/>
              <p:cNvSpPr/>
              <p:nvPr/>
            </p:nvSpPr>
            <p:spPr bwMode="auto">
              <a:xfrm>
                <a:off x="6845300" y="1479550"/>
                <a:ext cx="55563" cy="44450"/>
              </a:xfrm>
              <a:custGeom>
                <a:avLst/>
                <a:gdLst>
                  <a:gd name="T0" fmla="*/ 16 w 19"/>
                  <a:gd name="T1" fmla="*/ 15 h 15"/>
                  <a:gd name="T2" fmla="*/ 19 w 19"/>
                  <a:gd name="T3" fmla="*/ 9 h 15"/>
                  <a:gd name="T4" fmla="*/ 17 w 19"/>
                  <a:gd name="T5" fmla="*/ 7 h 15"/>
                  <a:gd name="T6" fmla="*/ 11 w 19"/>
                  <a:gd name="T7" fmla="*/ 4 h 15"/>
                  <a:gd name="T8" fmla="*/ 3 w 19"/>
                  <a:gd name="T9" fmla="*/ 0 h 15"/>
                  <a:gd name="T10" fmla="*/ 0 w 19"/>
                  <a:gd name="T11" fmla="*/ 6 h 15"/>
                  <a:gd name="T12" fmla="*/ 8 w 19"/>
                  <a:gd name="T13" fmla="*/ 10 h 15"/>
                  <a:gd name="T14" fmla="*/ 13 w 19"/>
                  <a:gd name="T15" fmla="*/ 13 h 15"/>
                  <a:gd name="T16" fmla="*/ 16 w 19"/>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16" y="15"/>
                    </a:moveTo>
                    <a:cubicBezTo>
                      <a:pt x="19" y="9"/>
                      <a:pt x="19" y="9"/>
                      <a:pt x="19" y="9"/>
                    </a:cubicBezTo>
                    <a:cubicBezTo>
                      <a:pt x="19" y="9"/>
                      <a:pt x="18" y="8"/>
                      <a:pt x="17" y="7"/>
                    </a:cubicBezTo>
                    <a:cubicBezTo>
                      <a:pt x="15" y="6"/>
                      <a:pt x="13" y="5"/>
                      <a:pt x="11" y="4"/>
                    </a:cubicBezTo>
                    <a:cubicBezTo>
                      <a:pt x="7" y="2"/>
                      <a:pt x="3" y="0"/>
                      <a:pt x="3" y="0"/>
                    </a:cubicBezTo>
                    <a:cubicBezTo>
                      <a:pt x="0" y="6"/>
                      <a:pt x="0" y="6"/>
                      <a:pt x="0" y="6"/>
                    </a:cubicBezTo>
                    <a:cubicBezTo>
                      <a:pt x="0" y="6"/>
                      <a:pt x="4" y="8"/>
                      <a:pt x="8" y="10"/>
                    </a:cubicBezTo>
                    <a:cubicBezTo>
                      <a:pt x="10" y="11"/>
                      <a:pt x="12" y="13"/>
                      <a:pt x="13" y="13"/>
                    </a:cubicBezTo>
                    <a:cubicBezTo>
                      <a:pt x="15" y="14"/>
                      <a:pt x="16" y="15"/>
                      <a:pt x="16" y="15"/>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5" name="Freeform 267"/>
              <p:cNvSpPr/>
              <p:nvPr/>
            </p:nvSpPr>
            <p:spPr bwMode="auto">
              <a:xfrm>
                <a:off x="6911975" y="1517650"/>
                <a:ext cx="55563" cy="44450"/>
              </a:xfrm>
              <a:custGeom>
                <a:avLst/>
                <a:gdLst>
                  <a:gd name="T0" fmla="*/ 15 w 19"/>
                  <a:gd name="T1" fmla="*/ 15 h 15"/>
                  <a:gd name="T2" fmla="*/ 19 w 19"/>
                  <a:gd name="T3" fmla="*/ 9 h 15"/>
                  <a:gd name="T4" fmla="*/ 11 w 19"/>
                  <a:gd name="T5" fmla="*/ 4 h 15"/>
                  <a:gd name="T6" fmla="*/ 4 w 19"/>
                  <a:gd name="T7" fmla="*/ 0 h 15"/>
                  <a:gd name="T8" fmla="*/ 0 w 19"/>
                  <a:gd name="T9" fmla="*/ 6 h 15"/>
                  <a:gd name="T10" fmla="*/ 8 w 19"/>
                  <a:gd name="T11" fmla="*/ 11 h 15"/>
                  <a:gd name="T12" fmla="*/ 15 w 1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5" y="15"/>
                    </a:moveTo>
                    <a:cubicBezTo>
                      <a:pt x="19" y="9"/>
                      <a:pt x="19" y="9"/>
                      <a:pt x="19" y="9"/>
                    </a:cubicBezTo>
                    <a:cubicBezTo>
                      <a:pt x="19" y="9"/>
                      <a:pt x="15" y="7"/>
                      <a:pt x="11" y="4"/>
                    </a:cubicBezTo>
                    <a:cubicBezTo>
                      <a:pt x="8" y="2"/>
                      <a:pt x="4" y="0"/>
                      <a:pt x="4" y="0"/>
                    </a:cubicBezTo>
                    <a:cubicBezTo>
                      <a:pt x="0" y="6"/>
                      <a:pt x="0" y="6"/>
                      <a:pt x="0" y="6"/>
                    </a:cubicBezTo>
                    <a:cubicBezTo>
                      <a:pt x="0" y="6"/>
                      <a:pt x="4" y="8"/>
                      <a:pt x="8" y="11"/>
                    </a:cubicBezTo>
                    <a:cubicBezTo>
                      <a:pt x="12" y="13"/>
                      <a:pt x="15" y="15"/>
                      <a:pt x="15" y="15"/>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6" name="Freeform 268"/>
              <p:cNvSpPr/>
              <p:nvPr/>
            </p:nvSpPr>
            <p:spPr bwMode="auto">
              <a:xfrm>
                <a:off x="6980238" y="1558925"/>
                <a:ext cx="52388" cy="42863"/>
              </a:xfrm>
              <a:custGeom>
                <a:avLst/>
                <a:gdLst>
                  <a:gd name="T0" fmla="*/ 14 w 18"/>
                  <a:gd name="T1" fmla="*/ 15 h 15"/>
                  <a:gd name="T2" fmla="*/ 18 w 18"/>
                  <a:gd name="T3" fmla="*/ 10 h 15"/>
                  <a:gd name="T4" fmla="*/ 16 w 18"/>
                  <a:gd name="T5" fmla="*/ 8 h 15"/>
                  <a:gd name="T6" fmla="*/ 11 w 18"/>
                  <a:gd name="T7" fmla="*/ 5 h 15"/>
                  <a:gd name="T8" fmla="*/ 3 w 18"/>
                  <a:gd name="T9" fmla="*/ 0 h 15"/>
                  <a:gd name="T10" fmla="*/ 0 w 18"/>
                  <a:gd name="T11" fmla="*/ 6 h 15"/>
                  <a:gd name="T12" fmla="*/ 7 w 18"/>
                  <a:gd name="T13" fmla="*/ 11 h 15"/>
                  <a:gd name="T14" fmla="*/ 12 w 18"/>
                  <a:gd name="T15" fmla="*/ 14 h 15"/>
                  <a:gd name="T16" fmla="*/ 14 w 18"/>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14" y="15"/>
                    </a:moveTo>
                    <a:cubicBezTo>
                      <a:pt x="18" y="10"/>
                      <a:pt x="18" y="10"/>
                      <a:pt x="18" y="10"/>
                    </a:cubicBezTo>
                    <a:cubicBezTo>
                      <a:pt x="18" y="10"/>
                      <a:pt x="18" y="9"/>
                      <a:pt x="16" y="8"/>
                    </a:cubicBezTo>
                    <a:cubicBezTo>
                      <a:pt x="15" y="7"/>
                      <a:pt x="13" y="6"/>
                      <a:pt x="11" y="5"/>
                    </a:cubicBezTo>
                    <a:cubicBezTo>
                      <a:pt x="7" y="2"/>
                      <a:pt x="3" y="0"/>
                      <a:pt x="3" y="0"/>
                    </a:cubicBezTo>
                    <a:cubicBezTo>
                      <a:pt x="0" y="6"/>
                      <a:pt x="0" y="6"/>
                      <a:pt x="0" y="6"/>
                    </a:cubicBezTo>
                    <a:cubicBezTo>
                      <a:pt x="0" y="6"/>
                      <a:pt x="3" y="8"/>
                      <a:pt x="7" y="11"/>
                    </a:cubicBezTo>
                    <a:cubicBezTo>
                      <a:pt x="9" y="12"/>
                      <a:pt x="11" y="13"/>
                      <a:pt x="12" y="14"/>
                    </a:cubicBezTo>
                    <a:cubicBezTo>
                      <a:pt x="14" y="15"/>
                      <a:pt x="14" y="15"/>
                      <a:pt x="14" y="15"/>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7" name="Freeform 269"/>
              <p:cNvSpPr/>
              <p:nvPr/>
            </p:nvSpPr>
            <p:spPr bwMode="auto">
              <a:xfrm>
                <a:off x="7043738" y="1601788"/>
                <a:ext cx="53975" cy="47625"/>
              </a:xfrm>
              <a:custGeom>
                <a:avLst/>
                <a:gdLst>
                  <a:gd name="T0" fmla="*/ 14 w 18"/>
                  <a:gd name="T1" fmla="*/ 16 h 16"/>
                  <a:gd name="T2" fmla="*/ 18 w 18"/>
                  <a:gd name="T3" fmla="*/ 10 h 16"/>
                  <a:gd name="T4" fmla="*/ 16 w 18"/>
                  <a:gd name="T5" fmla="*/ 8 h 16"/>
                  <a:gd name="T6" fmla="*/ 11 w 18"/>
                  <a:gd name="T7" fmla="*/ 5 h 16"/>
                  <a:gd name="T8" fmla="*/ 4 w 18"/>
                  <a:gd name="T9" fmla="*/ 0 h 16"/>
                  <a:gd name="T10" fmla="*/ 0 w 18"/>
                  <a:gd name="T11" fmla="*/ 5 h 16"/>
                  <a:gd name="T12" fmla="*/ 7 w 18"/>
                  <a:gd name="T13" fmla="*/ 11 h 16"/>
                  <a:gd name="T14" fmla="*/ 12 w 18"/>
                  <a:gd name="T15" fmla="*/ 14 h 16"/>
                  <a:gd name="T16" fmla="*/ 14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14" y="16"/>
                    </a:moveTo>
                    <a:cubicBezTo>
                      <a:pt x="18" y="10"/>
                      <a:pt x="18" y="10"/>
                      <a:pt x="18" y="10"/>
                    </a:cubicBezTo>
                    <a:cubicBezTo>
                      <a:pt x="18" y="10"/>
                      <a:pt x="17" y="9"/>
                      <a:pt x="16" y="8"/>
                    </a:cubicBezTo>
                    <a:cubicBezTo>
                      <a:pt x="15" y="7"/>
                      <a:pt x="13" y="6"/>
                      <a:pt x="11" y="5"/>
                    </a:cubicBezTo>
                    <a:cubicBezTo>
                      <a:pt x="7" y="2"/>
                      <a:pt x="4" y="0"/>
                      <a:pt x="4" y="0"/>
                    </a:cubicBezTo>
                    <a:cubicBezTo>
                      <a:pt x="0" y="5"/>
                      <a:pt x="0" y="5"/>
                      <a:pt x="0" y="5"/>
                    </a:cubicBezTo>
                    <a:cubicBezTo>
                      <a:pt x="0" y="5"/>
                      <a:pt x="3" y="8"/>
                      <a:pt x="7" y="11"/>
                    </a:cubicBezTo>
                    <a:cubicBezTo>
                      <a:pt x="9" y="12"/>
                      <a:pt x="10" y="13"/>
                      <a:pt x="12" y="14"/>
                    </a:cubicBezTo>
                    <a:cubicBezTo>
                      <a:pt x="13" y="15"/>
                      <a:pt x="14" y="16"/>
                      <a:pt x="14" y="16"/>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8" name="Freeform 270"/>
              <p:cNvSpPr/>
              <p:nvPr/>
            </p:nvSpPr>
            <p:spPr bwMode="auto">
              <a:xfrm>
                <a:off x="7105650" y="1646238"/>
                <a:ext cx="52388" cy="50800"/>
              </a:xfrm>
              <a:custGeom>
                <a:avLst/>
                <a:gdLst>
                  <a:gd name="T0" fmla="*/ 26 w 33"/>
                  <a:gd name="T1" fmla="*/ 32 h 32"/>
                  <a:gd name="T2" fmla="*/ 33 w 33"/>
                  <a:gd name="T3" fmla="*/ 22 h 32"/>
                  <a:gd name="T4" fmla="*/ 8 w 33"/>
                  <a:gd name="T5" fmla="*/ 0 h 32"/>
                  <a:gd name="T6" fmla="*/ 0 w 33"/>
                  <a:gd name="T7" fmla="*/ 11 h 32"/>
                  <a:gd name="T8" fmla="*/ 26 w 33"/>
                  <a:gd name="T9" fmla="*/ 32 h 32"/>
                </a:gdLst>
                <a:ahLst/>
                <a:cxnLst>
                  <a:cxn ang="0">
                    <a:pos x="T0" y="T1"/>
                  </a:cxn>
                  <a:cxn ang="0">
                    <a:pos x="T2" y="T3"/>
                  </a:cxn>
                  <a:cxn ang="0">
                    <a:pos x="T4" y="T5"/>
                  </a:cxn>
                  <a:cxn ang="0">
                    <a:pos x="T6" y="T7"/>
                  </a:cxn>
                  <a:cxn ang="0">
                    <a:pos x="T8" y="T9"/>
                  </a:cxn>
                </a:cxnLst>
                <a:rect l="0" t="0" r="r" b="b"/>
                <a:pathLst>
                  <a:path w="33" h="32">
                    <a:moveTo>
                      <a:pt x="26" y="32"/>
                    </a:moveTo>
                    <a:lnTo>
                      <a:pt x="33" y="22"/>
                    </a:lnTo>
                    <a:lnTo>
                      <a:pt x="8" y="0"/>
                    </a:lnTo>
                    <a:lnTo>
                      <a:pt x="0" y="11"/>
                    </a:lnTo>
                    <a:lnTo>
                      <a:pt x="26" y="32"/>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9" name="Freeform 271"/>
              <p:cNvSpPr/>
              <p:nvPr/>
            </p:nvSpPr>
            <p:spPr bwMode="auto">
              <a:xfrm>
                <a:off x="7164388" y="1697038"/>
                <a:ext cx="52388" cy="49213"/>
              </a:xfrm>
              <a:custGeom>
                <a:avLst/>
                <a:gdLst>
                  <a:gd name="T0" fmla="*/ 26 w 33"/>
                  <a:gd name="T1" fmla="*/ 31 h 31"/>
                  <a:gd name="T2" fmla="*/ 33 w 33"/>
                  <a:gd name="T3" fmla="*/ 22 h 31"/>
                  <a:gd name="T4" fmla="*/ 9 w 33"/>
                  <a:gd name="T5" fmla="*/ 0 h 31"/>
                  <a:gd name="T6" fmla="*/ 0 w 33"/>
                  <a:gd name="T7" fmla="*/ 11 h 31"/>
                  <a:gd name="T8" fmla="*/ 26 w 33"/>
                  <a:gd name="T9" fmla="*/ 31 h 31"/>
                </a:gdLst>
                <a:ahLst/>
                <a:cxnLst>
                  <a:cxn ang="0">
                    <a:pos x="T0" y="T1"/>
                  </a:cxn>
                  <a:cxn ang="0">
                    <a:pos x="T2" y="T3"/>
                  </a:cxn>
                  <a:cxn ang="0">
                    <a:pos x="T4" y="T5"/>
                  </a:cxn>
                  <a:cxn ang="0">
                    <a:pos x="T6" y="T7"/>
                  </a:cxn>
                  <a:cxn ang="0">
                    <a:pos x="T8" y="T9"/>
                  </a:cxn>
                </a:cxnLst>
                <a:rect l="0" t="0" r="r" b="b"/>
                <a:pathLst>
                  <a:path w="33" h="31">
                    <a:moveTo>
                      <a:pt x="26" y="31"/>
                    </a:moveTo>
                    <a:lnTo>
                      <a:pt x="33" y="22"/>
                    </a:lnTo>
                    <a:lnTo>
                      <a:pt x="9" y="0"/>
                    </a:lnTo>
                    <a:lnTo>
                      <a:pt x="0" y="11"/>
                    </a:lnTo>
                    <a:lnTo>
                      <a:pt x="26" y="31"/>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00" name="Freeform 272"/>
              <p:cNvSpPr/>
              <p:nvPr/>
            </p:nvSpPr>
            <p:spPr bwMode="auto">
              <a:xfrm>
                <a:off x="7223125" y="1749425"/>
                <a:ext cx="52388" cy="49213"/>
              </a:xfrm>
              <a:custGeom>
                <a:avLst/>
                <a:gdLst>
                  <a:gd name="T0" fmla="*/ 24 w 33"/>
                  <a:gd name="T1" fmla="*/ 31 h 31"/>
                  <a:gd name="T2" fmla="*/ 33 w 33"/>
                  <a:gd name="T3" fmla="*/ 22 h 31"/>
                  <a:gd name="T4" fmla="*/ 9 w 33"/>
                  <a:gd name="T5" fmla="*/ 0 h 31"/>
                  <a:gd name="T6" fmla="*/ 0 w 33"/>
                  <a:gd name="T7" fmla="*/ 9 h 31"/>
                  <a:gd name="T8" fmla="*/ 24 w 33"/>
                  <a:gd name="T9" fmla="*/ 31 h 31"/>
                </a:gdLst>
                <a:ahLst/>
                <a:cxnLst>
                  <a:cxn ang="0">
                    <a:pos x="T0" y="T1"/>
                  </a:cxn>
                  <a:cxn ang="0">
                    <a:pos x="T2" y="T3"/>
                  </a:cxn>
                  <a:cxn ang="0">
                    <a:pos x="T4" y="T5"/>
                  </a:cxn>
                  <a:cxn ang="0">
                    <a:pos x="T6" y="T7"/>
                  </a:cxn>
                  <a:cxn ang="0">
                    <a:pos x="T8" y="T9"/>
                  </a:cxn>
                </a:cxnLst>
                <a:rect l="0" t="0" r="r" b="b"/>
                <a:pathLst>
                  <a:path w="33" h="31">
                    <a:moveTo>
                      <a:pt x="24" y="31"/>
                    </a:moveTo>
                    <a:lnTo>
                      <a:pt x="33" y="22"/>
                    </a:lnTo>
                    <a:lnTo>
                      <a:pt x="9" y="0"/>
                    </a:lnTo>
                    <a:lnTo>
                      <a:pt x="0" y="9"/>
                    </a:lnTo>
                    <a:lnTo>
                      <a:pt x="24" y="31"/>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9" name="Group 75"/>
            <p:cNvGrpSpPr/>
            <p:nvPr/>
          </p:nvGrpSpPr>
          <p:grpSpPr>
            <a:xfrm>
              <a:off x="8714520" y="2916747"/>
              <a:ext cx="220794" cy="555400"/>
              <a:chOff x="7475538" y="2044700"/>
              <a:chExt cx="307975" cy="774701"/>
            </a:xfrm>
            <a:solidFill>
              <a:srgbClr val="44546A"/>
            </a:solidFill>
          </p:grpSpPr>
          <p:sp>
            <p:nvSpPr>
              <p:cNvPr id="75" name="Freeform 277"/>
              <p:cNvSpPr/>
              <p:nvPr/>
            </p:nvSpPr>
            <p:spPr bwMode="auto">
              <a:xfrm>
                <a:off x="7475538" y="2044700"/>
                <a:ext cx="44450" cy="53975"/>
              </a:xfrm>
              <a:custGeom>
                <a:avLst/>
                <a:gdLst>
                  <a:gd name="T0" fmla="*/ 9 w 15"/>
                  <a:gd name="T1" fmla="*/ 18 h 18"/>
                  <a:gd name="T2" fmla="*/ 15 w 15"/>
                  <a:gd name="T3" fmla="*/ 15 h 18"/>
                  <a:gd name="T4" fmla="*/ 11 w 15"/>
                  <a:gd name="T5" fmla="*/ 7 h 18"/>
                  <a:gd name="T6" fmla="*/ 7 w 15"/>
                  <a:gd name="T7" fmla="*/ 2 h 18"/>
                  <a:gd name="T8" fmla="*/ 6 w 15"/>
                  <a:gd name="T9" fmla="*/ 0 h 18"/>
                  <a:gd name="T10" fmla="*/ 0 w 15"/>
                  <a:gd name="T11" fmla="*/ 4 h 18"/>
                  <a:gd name="T12" fmla="*/ 1 w 15"/>
                  <a:gd name="T13" fmla="*/ 6 h 18"/>
                  <a:gd name="T14" fmla="*/ 5 w 15"/>
                  <a:gd name="T15" fmla="*/ 11 h 18"/>
                  <a:gd name="T16" fmla="*/ 9 w 15"/>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18"/>
                    </a:moveTo>
                    <a:cubicBezTo>
                      <a:pt x="15" y="15"/>
                      <a:pt x="15" y="15"/>
                      <a:pt x="15" y="15"/>
                    </a:cubicBezTo>
                    <a:cubicBezTo>
                      <a:pt x="15" y="15"/>
                      <a:pt x="13" y="11"/>
                      <a:pt x="11" y="7"/>
                    </a:cubicBezTo>
                    <a:cubicBezTo>
                      <a:pt x="9" y="5"/>
                      <a:pt x="8" y="3"/>
                      <a:pt x="7" y="2"/>
                    </a:cubicBezTo>
                    <a:cubicBezTo>
                      <a:pt x="6" y="1"/>
                      <a:pt x="6" y="0"/>
                      <a:pt x="6" y="0"/>
                    </a:cubicBezTo>
                    <a:cubicBezTo>
                      <a:pt x="0" y="4"/>
                      <a:pt x="0" y="4"/>
                      <a:pt x="0" y="4"/>
                    </a:cubicBezTo>
                    <a:cubicBezTo>
                      <a:pt x="0" y="4"/>
                      <a:pt x="0" y="5"/>
                      <a:pt x="1" y="6"/>
                    </a:cubicBezTo>
                    <a:cubicBezTo>
                      <a:pt x="2" y="7"/>
                      <a:pt x="3" y="9"/>
                      <a:pt x="5" y="11"/>
                    </a:cubicBezTo>
                    <a:cubicBezTo>
                      <a:pt x="7" y="15"/>
                      <a:pt x="9" y="18"/>
                      <a:pt x="9" y="18"/>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6" name="Freeform 278"/>
              <p:cNvSpPr/>
              <p:nvPr/>
            </p:nvSpPr>
            <p:spPr bwMode="auto">
              <a:xfrm>
                <a:off x="7516813" y="2109788"/>
                <a:ext cx="42863" cy="55563"/>
              </a:xfrm>
              <a:custGeom>
                <a:avLst/>
                <a:gdLst>
                  <a:gd name="T0" fmla="*/ 9 w 15"/>
                  <a:gd name="T1" fmla="*/ 19 h 19"/>
                  <a:gd name="T2" fmla="*/ 15 w 15"/>
                  <a:gd name="T3" fmla="*/ 15 h 19"/>
                  <a:gd name="T4" fmla="*/ 11 w 15"/>
                  <a:gd name="T5" fmla="*/ 8 h 19"/>
                  <a:gd name="T6" fmla="*/ 8 w 15"/>
                  <a:gd name="T7" fmla="*/ 2 h 19"/>
                  <a:gd name="T8" fmla="*/ 6 w 15"/>
                  <a:gd name="T9" fmla="*/ 0 h 19"/>
                  <a:gd name="T10" fmla="*/ 0 w 15"/>
                  <a:gd name="T11" fmla="*/ 4 h 19"/>
                  <a:gd name="T12" fmla="*/ 2 w 15"/>
                  <a:gd name="T13" fmla="*/ 6 h 19"/>
                  <a:gd name="T14" fmla="*/ 5 w 15"/>
                  <a:gd name="T15" fmla="*/ 11 h 19"/>
                  <a:gd name="T16" fmla="*/ 9 w 1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9" y="19"/>
                    </a:moveTo>
                    <a:cubicBezTo>
                      <a:pt x="15" y="15"/>
                      <a:pt x="15" y="15"/>
                      <a:pt x="15" y="15"/>
                    </a:cubicBezTo>
                    <a:cubicBezTo>
                      <a:pt x="15" y="15"/>
                      <a:pt x="13" y="11"/>
                      <a:pt x="11" y="8"/>
                    </a:cubicBezTo>
                    <a:cubicBezTo>
                      <a:pt x="10" y="6"/>
                      <a:pt x="9" y="4"/>
                      <a:pt x="8" y="2"/>
                    </a:cubicBezTo>
                    <a:cubicBezTo>
                      <a:pt x="7" y="1"/>
                      <a:pt x="6" y="0"/>
                      <a:pt x="6" y="0"/>
                    </a:cubicBezTo>
                    <a:cubicBezTo>
                      <a:pt x="0" y="4"/>
                      <a:pt x="0" y="4"/>
                      <a:pt x="0" y="4"/>
                    </a:cubicBezTo>
                    <a:cubicBezTo>
                      <a:pt x="0" y="4"/>
                      <a:pt x="1" y="5"/>
                      <a:pt x="2" y="6"/>
                    </a:cubicBezTo>
                    <a:cubicBezTo>
                      <a:pt x="3" y="7"/>
                      <a:pt x="4" y="9"/>
                      <a:pt x="5" y="11"/>
                    </a:cubicBezTo>
                    <a:cubicBezTo>
                      <a:pt x="7" y="15"/>
                      <a:pt x="9" y="19"/>
                      <a:pt x="9" y="19"/>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7" name="Freeform 279"/>
              <p:cNvSpPr/>
              <p:nvPr/>
            </p:nvSpPr>
            <p:spPr bwMode="auto">
              <a:xfrm>
                <a:off x="7558088" y="2178050"/>
                <a:ext cx="39688" cy="55563"/>
              </a:xfrm>
              <a:custGeom>
                <a:avLst/>
                <a:gdLst>
                  <a:gd name="T0" fmla="*/ 8 w 14"/>
                  <a:gd name="T1" fmla="*/ 19 h 19"/>
                  <a:gd name="T2" fmla="*/ 14 w 14"/>
                  <a:gd name="T3" fmla="*/ 16 h 19"/>
                  <a:gd name="T4" fmla="*/ 10 w 14"/>
                  <a:gd name="T5" fmla="*/ 8 h 19"/>
                  <a:gd name="T6" fmla="*/ 6 w 14"/>
                  <a:gd name="T7" fmla="*/ 0 h 19"/>
                  <a:gd name="T8" fmla="*/ 0 w 14"/>
                  <a:gd name="T9" fmla="*/ 3 h 19"/>
                  <a:gd name="T10" fmla="*/ 4 w 14"/>
                  <a:gd name="T11" fmla="*/ 11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14" y="16"/>
                      <a:pt x="14" y="16"/>
                      <a:pt x="14" y="16"/>
                    </a:cubicBezTo>
                    <a:cubicBezTo>
                      <a:pt x="14" y="16"/>
                      <a:pt x="12" y="12"/>
                      <a:pt x="10" y="8"/>
                    </a:cubicBezTo>
                    <a:cubicBezTo>
                      <a:pt x="8" y="4"/>
                      <a:pt x="6" y="0"/>
                      <a:pt x="6" y="0"/>
                    </a:cubicBezTo>
                    <a:cubicBezTo>
                      <a:pt x="0" y="3"/>
                      <a:pt x="0" y="3"/>
                      <a:pt x="0" y="3"/>
                    </a:cubicBezTo>
                    <a:cubicBezTo>
                      <a:pt x="0" y="3"/>
                      <a:pt x="2" y="7"/>
                      <a:pt x="4" y="11"/>
                    </a:cubicBezTo>
                    <a:cubicBezTo>
                      <a:pt x="6" y="15"/>
                      <a:pt x="8" y="19"/>
                      <a:pt x="8" y="19"/>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8" name="Freeform 280"/>
              <p:cNvSpPr/>
              <p:nvPr/>
            </p:nvSpPr>
            <p:spPr bwMode="auto">
              <a:xfrm>
                <a:off x="7593013" y="2247900"/>
                <a:ext cx="41275" cy="55563"/>
              </a:xfrm>
              <a:custGeom>
                <a:avLst/>
                <a:gdLst>
                  <a:gd name="T0" fmla="*/ 8 w 14"/>
                  <a:gd name="T1" fmla="*/ 19 h 19"/>
                  <a:gd name="T2" fmla="*/ 14 w 14"/>
                  <a:gd name="T3" fmla="*/ 16 h 19"/>
                  <a:gd name="T4" fmla="*/ 10 w 14"/>
                  <a:gd name="T5" fmla="*/ 7 h 19"/>
                  <a:gd name="T6" fmla="*/ 6 w 14"/>
                  <a:gd name="T7" fmla="*/ 0 h 19"/>
                  <a:gd name="T8" fmla="*/ 0 w 14"/>
                  <a:gd name="T9" fmla="*/ 3 h 19"/>
                  <a:gd name="T10" fmla="*/ 4 w 14"/>
                  <a:gd name="T11" fmla="*/ 11 h 19"/>
                  <a:gd name="T12" fmla="*/ 8 w 1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8" y="19"/>
                    </a:moveTo>
                    <a:cubicBezTo>
                      <a:pt x="14" y="16"/>
                      <a:pt x="14" y="16"/>
                      <a:pt x="14" y="16"/>
                    </a:cubicBezTo>
                    <a:cubicBezTo>
                      <a:pt x="14" y="16"/>
                      <a:pt x="12" y="12"/>
                      <a:pt x="10" y="7"/>
                    </a:cubicBezTo>
                    <a:cubicBezTo>
                      <a:pt x="8" y="3"/>
                      <a:pt x="6" y="0"/>
                      <a:pt x="6" y="0"/>
                    </a:cubicBezTo>
                    <a:cubicBezTo>
                      <a:pt x="0" y="3"/>
                      <a:pt x="0" y="3"/>
                      <a:pt x="0" y="3"/>
                    </a:cubicBezTo>
                    <a:cubicBezTo>
                      <a:pt x="0" y="3"/>
                      <a:pt x="2" y="7"/>
                      <a:pt x="4" y="11"/>
                    </a:cubicBezTo>
                    <a:cubicBezTo>
                      <a:pt x="6" y="15"/>
                      <a:pt x="8" y="19"/>
                      <a:pt x="8" y="19"/>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9" name="Freeform 281"/>
              <p:cNvSpPr/>
              <p:nvPr/>
            </p:nvSpPr>
            <p:spPr bwMode="auto">
              <a:xfrm>
                <a:off x="7624763" y="2317750"/>
                <a:ext cx="41275" cy="55563"/>
              </a:xfrm>
              <a:custGeom>
                <a:avLst/>
                <a:gdLst>
                  <a:gd name="T0" fmla="*/ 7 w 14"/>
                  <a:gd name="T1" fmla="*/ 19 h 19"/>
                  <a:gd name="T2" fmla="*/ 14 w 14"/>
                  <a:gd name="T3" fmla="*/ 16 h 19"/>
                  <a:gd name="T4" fmla="*/ 13 w 14"/>
                  <a:gd name="T5" fmla="*/ 13 h 19"/>
                  <a:gd name="T6" fmla="*/ 10 w 14"/>
                  <a:gd name="T7" fmla="*/ 8 h 19"/>
                  <a:gd name="T8" fmla="*/ 7 w 14"/>
                  <a:gd name="T9" fmla="*/ 0 h 19"/>
                  <a:gd name="T10" fmla="*/ 0 w 14"/>
                  <a:gd name="T11" fmla="*/ 3 h 19"/>
                  <a:gd name="T12" fmla="*/ 4 w 14"/>
                  <a:gd name="T13" fmla="*/ 11 h 19"/>
                  <a:gd name="T14" fmla="*/ 6 w 14"/>
                  <a:gd name="T15" fmla="*/ 16 h 19"/>
                  <a:gd name="T16" fmla="*/ 7 w 1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7" y="19"/>
                    </a:moveTo>
                    <a:cubicBezTo>
                      <a:pt x="14" y="16"/>
                      <a:pt x="14" y="16"/>
                      <a:pt x="14" y="16"/>
                    </a:cubicBezTo>
                    <a:cubicBezTo>
                      <a:pt x="14" y="16"/>
                      <a:pt x="13" y="15"/>
                      <a:pt x="13" y="13"/>
                    </a:cubicBezTo>
                    <a:cubicBezTo>
                      <a:pt x="12" y="12"/>
                      <a:pt x="11" y="10"/>
                      <a:pt x="10" y="8"/>
                    </a:cubicBezTo>
                    <a:cubicBezTo>
                      <a:pt x="8" y="4"/>
                      <a:pt x="7" y="0"/>
                      <a:pt x="7" y="0"/>
                    </a:cubicBezTo>
                    <a:cubicBezTo>
                      <a:pt x="0" y="3"/>
                      <a:pt x="0" y="3"/>
                      <a:pt x="0" y="3"/>
                    </a:cubicBezTo>
                    <a:cubicBezTo>
                      <a:pt x="0" y="3"/>
                      <a:pt x="2" y="7"/>
                      <a:pt x="4" y="11"/>
                    </a:cubicBezTo>
                    <a:cubicBezTo>
                      <a:pt x="5" y="13"/>
                      <a:pt x="6" y="15"/>
                      <a:pt x="6" y="16"/>
                    </a:cubicBezTo>
                    <a:cubicBezTo>
                      <a:pt x="7" y="18"/>
                      <a:pt x="7" y="19"/>
                      <a:pt x="7" y="19"/>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0" name="Freeform 282"/>
              <p:cNvSpPr/>
              <p:nvPr/>
            </p:nvSpPr>
            <p:spPr bwMode="auto">
              <a:xfrm>
                <a:off x="7654925" y="2389188"/>
                <a:ext cx="38100" cy="55563"/>
              </a:xfrm>
              <a:custGeom>
                <a:avLst/>
                <a:gdLst>
                  <a:gd name="T0" fmla="*/ 7 w 13"/>
                  <a:gd name="T1" fmla="*/ 19 h 19"/>
                  <a:gd name="T2" fmla="*/ 13 w 13"/>
                  <a:gd name="T3" fmla="*/ 17 h 19"/>
                  <a:gd name="T4" fmla="*/ 10 w 13"/>
                  <a:gd name="T5" fmla="*/ 9 h 19"/>
                  <a:gd name="T6" fmla="*/ 7 w 13"/>
                  <a:gd name="T7" fmla="*/ 0 h 19"/>
                  <a:gd name="T8" fmla="*/ 0 w 13"/>
                  <a:gd name="T9" fmla="*/ 3 h 19"/>
                  <a:gd name="T10" fmla="*/ 4 w 13"/>
                  <a:gd name="T11" fmla="*/ 11 h 19"/>
                  <a:gd name="T12" fmla="*/ 7 w 1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19"/>
                    </a:moveTo>
                    <a:cubicBezTo>
                      <a:pt x="13" y="17"/>
                      <a:pt x="13" y="17"/>
                      <a:pt x="13" y="17"/>
                    </a:cubicBezTo>
                    <a:cubicBezTo>
                      <a:pt x="13" y="17"/>
                      <a:pt x="12" y="13"/>
                      <a:pt x="10" y="9"/>
                    </a:cubicBezTo>
                    <a:cubicBezTo>
                      <a:pt x="9" y="4"/>
                      <a:pt x="7" y="0"/>
                      <a:pt x="7" y="0"/>
                    </a:cubicBezTo>
                    <a:cubicBezTo>
                      <a:pt x="0" y="3"/>
                      <a:pt x="0" y="3"/>
                      <a:pt x="0" y="3"/>
                    </a:cubicBezTo>
                    <a:cubicBezTo>
                      <a:pt x="0" y="3"/>
                      <a:pt x="2" y="7"/>
                      <a:pt x="4" y="11"/>
                    </a:cubicBezTo>
                    <a:cubicBezTo>
                      <a:pt x="5" y="15"/>
                      <a:pt x="7" y="19"/>
                      <a:pt x="7" y="19"/>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1" name="Freeform 283"/>
              <p:cNvSpPr/>
              <p:nvPr/>
            </p:nvSpPr>
            <p:spPr bwMode="auto">
              <a:xfrm>
                <a:off x="7680325" y="2462213"/>
                <a:ext cx="38100" cy="55563"/>
              </a:xfrm>
              <a:custGeom>
                <a:avLst/>
                <a:gdLst>
                  <a:gd name="T0" fmla="*/ 6 w 13"/>
                  <a:gd name="T1" fmla="*/ 19 h 19"/>
                  <a:gd name="T2" fmla="*/ 13 w 13"/>
                  <a:gd name="T3" fmla="*/ 17 h 19"/>
                  <a:gd name="T4" fmla="*/ 12 w 13"/>
                  <a:gd name="T5" fmla="*/ 15 h 19"/>
                  <a:gd name="T6" fmla="*/ 10 w 13"/>
                  <a:gd name="T7" fmla="*/ 9 h 19"/>
                  <a:gd name="T8" fmla="*/ 7 w 13"/>
                  <a:gd name="T9" fmla="*/ 0 h 19"/>
                  <a:gd name="T10" fmla="*/ 0 w 13"/>
                  <a:gd name="T11" fmla="*/ 2 h 19"/>
                  <a:gd name="T12" fmla="*/ 3 w 13"/>
                  <a:gd name="T13" fmla="*/ 11 h 19"/>
                  <a:gd name="T14" fmla="*/ 5 w 13"/>
                  <a:gd name="T15" fmla="*/ 17 h 19"/>
                  <a:gd name="T16" fmla="*/ 6 w 1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6" y="19"/>
                    </a:moveTo>
                    <a:cubicBezTo>
                      <a:pt x="13" y="17"/>
                      <a:pt x="13" y="17"/>
                      <a:pt x="13" y="17"/>
                    </a:cubicBezTo>
                    <a:cubicBezTo>
                      <a:pt x="13" y="17"/>
                      <a:pt x="13" y="16"/>
                      <a:pt x="12" y="15"/>
                    </a:cubicBezTo>
                    <a:cubicBezTo>
                      <a:pt x="11" y="13"/>
                      <a:pt x="11" y="11"/>
                      <a:pt x="10" y="9"/>
                    </a:cubicBezTo>
                    <a:cubicBezTo>
                      <a:pt x="9" y="4"/>
                      <a:pt x="7" y="0"/>
                      <a:pt x="7" y="0"/>
                    </a:cubicBezTo>
                    <a:cubicBezTo>
                      <a:pt x="0" y="2"/>
                      <a:pt x="0" y="2"/>
                      <a:pt x="0" y="2"/>
                    </a:cubicBezTo>
                    <a:cubicBezTo>
                      <a:pt x="0" y="2"/>
                      <a:pt x="2" y="7"/>
                      <a:pt x="3" y="11"/>
                    </a:cubicBezTo>
                    <a:cubicBezTo>
                      <a:pt x="4" y="13"/>
                      <a:pt x="5" y="15"/>
                      <a:pt x="5" y="17"/>
                    </a:cubicBezTo>
                    <a:cubicBezTo>
                      <a:pt x="6" y="18"/>
                      <a:pt x="6" y="19"/>
                      <a:pt x="6" y="19"/>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2" name="Freeform 284"/>
              <p:cNvSpPr/>
              <p:nvPr/>
            </p:nvSpPr>
            <p:spPr bwMode="auto">
              <a:xfrm>
                <a:off x="7704138" y="2538413"/>
                <a:ext cx="34925" cy="55563"/>
              </a:xfrm>
              <a:custGeom>
                <a:avLst/>
                <a:gdLst>
                  <a:gd name="T0" fmla="*/ 9 w 22"/>
                  <a:gd name="T1" fmla="*/ 35 h 35"/>
                  <a:gd name="T2" fmla="*/ 22 w 22"/>
                  <a:gd name="T3" fmla="*/ 31 h 35"/>
                  <a:gd name="T4" fmla="*/ 13 w 22"/>
                  <a:gd name="T5" fmla="*/ 0 h 35"/>
                  <a:gd name="T6" fmla="*/ 0 w 22"/>
                  <a:gd name="T7" fmla="*/ 4 h 35"/>
                  <a:gd name="T8" fmla="*/ 9 w 22"/>
                  <a:gd name="T9" fmla="*/ 35 h 35"/>
                </a:gdLst>
                <a:ahLst/>
                <a:cxnLst>
                  <a:cxn ang="0">
                    <a:pos x="T0" y="T1"/>
                  </a:cxn>
                  <a:cxn ang="0">
                    <a:pos x="T2" y="T3"/>
                  </a:cxn>
                  <a:cxn ang="0">
                    <a:pos x="T4" y="T5"/>
                  </a:cxn>
                  <a:cxn ang="0">
                    <a:pos x="T6" y="T7"/>
                  </a:cxn>
                  <a:cxn ang="0">
                    <a:pos x="T8" y="T9"/>
                  </a:cxn>
                </a:cxnLst>
                <a:rect l="0" t="0" r="r" b="b"/>
                <a:pathLst>
                  <a:path w="22" h="35">
                    <a:moveTo>
                      <a:pt x="9" y="35"/>
                    </a:moveTo>
                    <a:lnTo>
                      <a:pt x="22" y="31"/>
                    </a:lnTo>
                    <a:lnTo>
                      <a:pt x="13" y="0"/>
                    </a:lnTo>
                    <a:lnTo>
                      <a:pt x="0" y="4"/>
                    </a:lnTo>
                    <a:lnTo>
                      <a:pt x="9" y="35"/>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3" name="Freeform 285"/>
              <p:cNvSpPr/>
              <p:nvPr/>
            </p:nvSpPr>
            <p:spPr bwMode="auto">
              <a:xfrm>
                <a:off x="7724775" y="2611438"/>
                <a:ext cx="31750" cy="55563"/>
              </a:xfrm>
              <a:custGeom>
                <a:avLst/>
                <a:gdLst>
                  <a:gd name="T0" fmla="*/ 7 w 20"/>
                  <a:gd name="T1" fmla="*/ 35 h 35"/>
                  <a:gd name="T2" fmla="*/ 20 w 20"/>
                  <a:gd name="T3" fmla="*/ 33 h 35"/>
                  <a:gd name="T4" fmla="*/ 13 w 20"/>
                  <a:gd name="T5" fmla="*/ 0 h 35"/>
                  <a:gd name="T6" fmla="*/ 0 w 20"/>
                  <a:gd name="T7" fmla="*/ 4 h 35"/>
                  <a:gd name="T8" fmla="*/ 7 w 20"/>
                  <a:gd name="T9" fmla="*/ 35 h 35"/>
                </a:gdLst>
                <a:ahLst/>
                <a:cxnLst>
                  <a:cxn ang="0">
                    <a:pos x="T0" y="T1"/>
                  </a:cxn>
                  <a:cxn ang="0">
                    <a:pos x="T2" y="T3"/>
                  </a:cxn>
                  <a:cxn ang="0">
                    <a:pos x="T4" y="T5"/>
                  </a:cxn>
                  <a:cxn ang="0">
                    <a:pos x="T6" y="T7"/>
                  </a:cxn>
                  <a:cxn ang="0">
                    <a:pos x="T8" y="T9"/>
                  </a:cxn>
                </a:cxnLst>
                <a:rect l="0" t="0" r="r" b="b"/>
                <a:pathLst>
                  <a:path w="20" h="35">
                    <a:moveTo>
                      <a:pt x="7" y="35"/>
                    </a:moveTo>
                    <a:lnTo>
                      <a:pt x="20" y="33"/>
                    </a:lnTo>
                    <a:lnTo>
                      <a:pt x="13" y="0"/>
                    </a:lnTo>
                    <a:lnTo>
                      <a:pt x="0" y="4"/>
                    </a:lnTo>
                    <a:lnTo>
                      <a:pt x="7" y="35"/>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4" name="Freeform 286"/>
              <p:cNvSpPr/>
              <p:nvPr/>
            </p:nvSpPr>
            <p:spPr bwMode="auto">
              <a:xfrm>
                <a:off x="7742238" y="2687638"/>
                <a:ext cx="28575" cy="55563"/>
              </a:xfrm>
              <a:custGeom>
                <a:avLst/>
                <a:gdLst>
                  <a:gd name="T0" fmla="*/ 6 w 18"/>
                  <a:gd name="T1" fmla="*/ 35 h 35"/>
                  <a:gd name="T2" fmla="*/ 18 w 18"/>
                  <a:gd name="T3" fmla="*/ 33 h 35"/>
                  <a:gd name="T4" fmla="*/ 13 w 18"/>
                  <a:gd name="T5" fmla="*/ 0 h 35"/>
                  <a:gd name="T6" fmla="*/ 0 w 18"/>
                  <a:gd name="T7" fmla="*/ 4 h 35"/>
                  <a:gd name="T8" fmla="*/ 6 w 18"/>
                  <a:gd name="T9" fmla="*/ 35 h 35"/>
                </a:gdLst>
                <a:ahLst/>
                <a:cxnLst>
                  <a:cxn ang="0">
                    <a:pos x="T0" y="T1"/>
                  </a:cxn>
                  <a:cxn ang="0">
                    <a:pos x="T2" y="T3"/>
                  </a:cxn>
                  <a:cxn ang="0">
                    <a:pos x="T4" y="T5"/>
                  </a:cxn>
                  <a:cxn ang="0">
                    <a:pos x="T6" y="T7"/>
                  </a:cxn>
                  <a:cxn ang="0">
                    <a:pos x="T8" y="T9"/>
                  </a:cxn>
                </a:cxnLst>
                <a:rect l="0" t="0" r="r" b="b"/>
                <a:pathLst>
                  <a:path w="18" h="35">
                    <a:moveTo>
                      <a:pt x="6" y="35"/>
                    </a:moveTo>
                    <a:lnTo>
                      <a:pt x="18" y="33"/>
                    </a:lnTo>
                    <a:lnTo>
                      <a:pt x="13" y="0"/>
                    </a:lnTo>
                    <a:lnTo>
                      <a:pt x="0" y="4"/>
                    </a:lnTo>
                    <a:lnTo>
                      <a:pt x="6" y="35"/>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85" name="Freeform 287"/>
              <p:cNvSpPr/>
              <p:nvPr/>
            </p:nvSpPr>
            <p:spPr bwMode="auto">
              <a:xfrm>
                <a:off x="7753350" y="2767013"/>
                <a:ext cx="30163" cy="52388"/>
              </a:xfrm>
              <a:custGeom>
                <a:avLst/>
                <a:gdLst>
                  <a:gd name="T0" fmla="*/ 6 w 19"/>
                  <a:gd name="T1" fmla="*/ 33 h 33"/>
                  <a:gd name="T2" fmla="*/ 19 w 19"/>
                  <a:gd name="T3" fmla="*/ 31 h 33"/>
                  <a:gd name="T4" fmla="*/ 15 w 19"/>
                  <a:gd name="T5" fmla="*/ 0 h 33"/>
                  <a:gd name="T6" fmla="*/ 0 w 19"/>
                  <a:gd name="T7" fmla="*/ 2 h 33"/>
                  <a:gd name="T8" fmla="*/ 6 w 19"/>
                  <a:gd name="T9" fmla="*/ 33 h 33"/>
                </a:gdLst>
                <a:ahLst/>
                <a:cxnLst>
                  <a:cxn ang="0">
                    <a:pos x="T0" y="T1"/>
                  </a:cxn>
                  <a:cxn ang="0">
                    <a:pos x="T2" y="T3"/>
                  </a:cxn>
                  <a:cxn ang="0">
                    <a:pos x="T4" y="T5"/>
                  </a:cxn>
                  <a:cxn ang="0">
                    <a:pos x="T6" y="T7"/>
                  </a:cxn>
                  <a:cxn ang="0">
                    <a:pos x="T8" y="T9"/>
                  </a:cxn>
                </a:cxnLst>
                <a:rect l="0" t="0" r="r" b="b"/>
                <a:pathLst>
                  <a:path w="19" h="33">
                    <a:moveTo>
                      <a:pt x="6" y="33"/>
                    </a:moveTo>
                    <a:lnTo>
                      <a:pt x="19" y="31"/>
                    </a:lnTo>
                    <a:lnTo>
                      <a:pt x="15" y="0"/>
                    </a:lnTo>
                    <a:lnTo>
                      <a:pt x="0" y="2"/>
                    </a:lnTo>
                    <a:lnTo>
                      <a:pt x="6" y="33"/>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10" name="Group 87"/>
            <p:cNvGrpSpPr/>
            <p:nvPr/>
          </p:nvGrpSpPr>
          <p:grpSpPr>
            <a:xfrm>
              <a:off x="8682654" y="3766918"/>
              <a:ext cx="252661" cy="603200"/>
              <a:chOff x="7431088" y="3230563"/>
              <a:chExt cx="352425" cy="841375"/>
            </a:xfrm>
            <a:solidFill>
              <a:srgbClr val="44546A"/>
            </a:solidFill>
          </p:grpSpPr>
          <p:sp>
            <p:nvSpPr>
              <p:cNvPr id="63" name="Freeform 293"/>
              <p:cNvSpPr/>
              <p:nvPr/>
            </p:nvSpPr>
            <p:spPr bwMode="auto">
              <a:xfrm>
                <a:off x="7756525" y="3230563"/>
                <a:ext cx="26988" cy="55563"/>
              </a:xfrm>
              <a:custGeom>
                <a:avLst/>
                <a:gdLst>
                  <a:gd name="T0" fmla="*/ 0 w 9"/>
                  <a:gd name="T1" fmla="*/ 18 h 19"/>
                  <a:gd name="T2" fmla="*/ 7 w 9"/>
                  <a:gd name="T3" fmla="*/ 19 h 19"/>
                  <a:gd name="T4" fmla="*/ 7 w 9"/>
                  <a:gd name="T5" fmla="*/ 18 h 19"/>
                  <a:gd name="T6" fmla="*/ 7 w 9"/>
                  <a:gd name="T7" fmla="*/ 16 h 19"/>
                  <a:gd name="T8" fmla="*/ 8 w 9"/>
                  <a:gd name="T9" fmla="*/ 10 h 19"/>
                  <a:gd name="T10" fmla="*/ 9 w 9"/>
                  <a:gd name="T11" fmla="*/ 1 h 19"/>
                  <a:gd name="T12" fmla="*/ 2 w 9"/>
                  <a:gd name="T13" fmla="*/ 0 h 19"/>
                  <a:gd name="T14" fmla="*/ 1 w 9"/>
                  <a:gd name="T15" fmla="*/ 9 h 19"/>
                  <a:gd name="T16" fmla="*/ 0 w 9"/>
                  <a:gd name="T17" fmla="*/ 15 h 19"/>
                  <a:gd name="T18" fmla="*/ 0 w 9"/>
                  <a:gd name="T19" fmla="*/ 17 h 19"/>
                  <a:gd name="T20" fmla="*/ 0 w 9"/>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9">
                    <a:moveTo>
                      <a:pt x="0" y="18"/>
                    </a:moveTo>
                    <a:cubicBezTo>
                      <a:pt x="7" y="19"/>
                      <a:pt x="7" y="19"/>
                      <a:pt x="7" y="19"/>
                    </a:cubicBezTo>
                    <a:cubicBezTo>
                      <a:pt x="7" y="19"/>
                      <a:pt x="7" y="19"/>
                      <a:pt x="7" y="18"/>
                    </a:cubicBezTo>
                    <a:cubicBezTo>
                      <a:pt x="7" y="18"/>
                      <a:pt x="7" y="17"/>
                      <a:pt x="7" y="16"/>
                    </a:cubicBezTo>
                    <a:cubicBezTo>
                      <a:pt x="7" y="14"/>
                      <a:pt x="8" y="12"/>
                      <a:pt x="8" y="10"/>
                    </a:cubicBezTo>
                    <a:cubicBezTo>
                      <a:pt x="8" y="6"/>
                      <a:pt x="9" y="1"/>
                      <a:pt x="9" y="1"/>
                    </a:cubicBezTo>
                    <a:cubicBezTo>
                      <a:pt x="2" y="0"/>
                      <a:pt x="2" y="0"/>
                      <a:pt x="2" y="0"/>
                    </a:cubicBezTo>
                    <a:cubicBezTo>
                      <a:pt x="2" y="0"/>
                      <a:pt x="1" y="5"/>
                      <a:pt x="1" y="9"/>
                    </a:cubicBezTo>
                    <a:cubicBezTo>
                      <a:pt x="0" y="11"/>
                      <a:pt x="0" y="13"/>
                      <a:pt x="0" y="15"/>
                    </a:cubicBezTo>
                    <a:cubicBezTo>
                      <a:pt x="0" y="16"/>
                      <a:pt x="0" y="17"/>
                      <a:pt x="0" y="17"/>
                    </a:cubicBezTo>
                    <a:cubicBezTo>
                      <a:pt x="0" y="18"/>
                      <a:pt x="0" y="18"/>
                      <a:pt x="0" y="18"/>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4" name="Freeform 294"/>
              <p:cNvSpPr/>
              <p:nvPr/>
            </p:nvSpPr>
            <p:spPr bwMode="auto">
              <a:xfrm>
                <a:off x="7742238" y="3306763"/>
                <a:ext cx="28575" cy="55563"/>
              </a:xfrm>
              <a:custGeom>
                <a:avLst/>
                <a:gdLst>
                  <a:gd name="T0" fmla="*/ 0 w 18"/>
                  <a:gd name="T1" fmla="*/ 33 h 35"/>
                  <a:gd name="T2" fmla="*/ 13 w 18"/>
                  <a:gd name="T3" fmla="*/ 35 h 35"/>
                  <a:gd name="T4" fmla="*/ 18 w 18"/>
                  <a:gd name="T5" fmla="*/ 2 h 35"/>
                  <a:gd name="T6" fmla="*/ 6 w 18"/>
                  <a:gd name="T7" fmla="*/ 0 h 35"/>
                  <a:gd name="T8" fmla="*/ 0 w 18"/>
                  <a:gd name="T9" fmla="*/ 33 h 35"/>
                </a:gdLst>
                <a:ahLst/>
                <a:cxnLst>
                  <a:cxn ang="0">
                    <a:pos x="T0" y="T1"/>
                  </a:cxn>
                  <a:cxn ang="0">
                    <a:pos x="T2" y="T3"/>
                  </a:cxn>
                  <a:cxn ang="0">
                    <a:pos x="T4" y="T5"/>
                  </a:cxn>
                  <a:cxn ang="0">
                    <a:pos x="T6" y="T7"/>
                  </a:cxn>
                  <a:cxn ang="0">
                    <a:pos x="T8" y="T9"/>
                  </a:cxn>
                </a:cxnLst>
                <a:rect l="0" t="0" r="r" b="b"/>
                <a:pathLst>
                  <a:path w="18" h="35">
                    <a:moveTo>
                      <a:pt x="0" y="33"/>
                    </a:moveTo>
                    <a:lnTo>
                      <a:pt x="13" y="35"/>
                    </a:lnTo>
                    <a:lnTo>
                      <a:pt x="18" y="2"/>
                    </a:lnTo>
                    <a:lnTo>
                      <a:pt x="6" y="0"/>
                    </a:lnTo>
                    <a:lnTo>
                      <a:pt x="0" y="33"/>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5" name="Freeform 295"/>
              <p:cNvSpPr/>
              <p:nvPr/>
            </p:nvSpPr>
            <p:spPr bwMode="auto">
              <a:xfrm>
                <a:off x="7724775" y="3382963"/>
                <a:ext cx="31750" cy="55563"/>
              </a:xfrm>
              <a:custGeom>
                <a:avLst/>
                <a:gdLst>
                  <a:gd name="T0" fmla="*/ 0 w 11"/>
                  <a:gd name="T1" fmla="*/ 17 h 19"/>
                  <a:gd name="T2" fmla="*/ 7 w 11"/>
                  <a:gd name="T3" fmla="*/ 19 h 19"/>
                  <a:gd name="T4" fmla="*/ 9 w 11"/>
                  <a:gd name="T5" fmla="*/ 10 h 19"/>
                  <a:gd name="T6" fmla="*/ 11 w 11"/>
                  <a:gd name="T7" fmla="*/ 4 h 19"/>
                  <a:gd name="T8" fmla="*/ 11 w 11"/>
                  <a:gd name="T9" fmla="*/ 2 h 19"/>
                  <a:gd name="T10" fmla="*/ 4 w 11"/>
                  <a:gd name="T11" fmla="*/ 0 h 19"/>
                  <a:gd name="T12" fmla="*/ 4 w 11"/>
                  <a:gd name="T13" fmla="*/ 3 h 19"/>
                  <a:gd name="T14" fmla="*/ 3 w 11"/>
                  <a:gd name="T15" fmla="*/ 9 h 19"/>
                  <a:gd name="T16" fmla="*/ 0 w 11"/>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0" y="17"/>
                    </a:moveTo>
                    <a:cubicBezTo>
                      <a:pt x="7" y="19"/>
                      <a:pt x="7" y="19"/>
                      <a:pt x="7" y="19"/>
                    </a:cubicBezTo>
                    <a:cubicBezTo>
                      <a:pt x="7" y="19"/>
                      <a:pt x="8" y="15"/>
                      <a:pt x="9" y="10"/>
                    </a:cubicBezTo>
                    <a:cubicBezTo>
                      <a:pt x="10" y="8"/>
                      <a:pt x="11" y="6"/>
                      <a:pt x="11" y="4"/>
                    </a:cubicBezTo>
                    <a:cubicBezTo>
                      <a:pt x="11" y="3"/>
                      <a:pt x="11" y="2"/>
                      <a:pt x="11" y="2"/>
                    </a:cubicBezTo>
                    <a:cubicBezTo>
                      <a:pt x="4" y="0"/>
                      <a:pt x="4" y="0"/>
                      <a:pt x="4" y="0"/>
                    </a:cubicBezTo>
                    <a:cubicBezTo>
                      <a:pt x="4" y="0"/>
                      <a:pt x="4" y="1"/>
                      <a:pt x="4" y="3"/>
                    </a:cubicBezTo>
                    <a:cubicBezTo>
                      <a:pt x="4" y="5"/>
                      <a:pt x="3" y="7"/>
                      <a:pt x="3" y="9"/>
                    </a:cubicBezTo>
                    <a:cubicBezTo>
                      <a:pt x="1" y="13"/>
                      <a:pt x="0" y="17"/>
                      <a:pt x="0" y="1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6" name="Freeform 296"/>
              <p:cNvSpPr/>
              <p:nvPr/>
            </p:nvSpPr>
            <p:spPr bwMode="auto">
              <a:xfrm>
                <a:off x="7707313" y="3459163"/>
                <a:ext cx="31750" cy="55563"/>
              </a:xfrm>
              <a:custGeom>
                <a:avLst/>
                <a:gdLst>
                  <a:gd name="T0" fmla="*/ 0 w 20"/>
                  <a:gd name="T1" fmla="*/ 31 h 35"/>
                  <a:gd name="T2" fmla="*/ 13 w 20"/>
                  <a:gd name="T3" fmla="*/ 35 h 35"/>
                  <a:gd name="T4" fmla="*/ 20 w 20"/>
                  <a:gd name="T5" fmla="*/ 4 h 35"/>
                  <a:gd name="T6" fmla="*/ 7 w 20"/>
                  <a:gd name="T7" fmla="*/ 0 h 35"/>
                  <a:gd name="T8" fmla="*/ 0 w 20"/>
                  <a:gd name="T9" fmla="*/ 31 h 35"/>
                </a:gdLst>
                <a:ahLst/>
                <a:cxnLst>
                  <a:cxn ang="0">
                    <a:pos x="T0" y="T1"/>
                  </a:cxn>
                  <a:cxn ang="0">
                    <a:pos x="T2" y="T3"/>
                  </a:cxn>
                  <a:cxn ang="0">
                    <a:pos x="T4" y="T5"/>
                  </a:cxn>
                  <a:cxn ang="0">
                    <a:pos x="T6" y="T7"/>
                  </a:cxn>
                  <a:cxn ang="0">
                    <a:pos x="T8" y="T9"/>
                  </a:cxn>
                </a:cxnLst>
                <a:rect l="0" t="0" r="r" b="b"/>
                <a:pathLst>
                  <a:path w="20" h="35">
                    <a:moveTo>
                      <a:pt x="0" y="31"/>
                    </a:moveTo>
                    <a:lnTo>
                      <a:pt x="13" y="35"/>
                    </a:lnTo>
                    <a:lnTo>
                      <a:pt x="20" y="4"/>
                    </a:lnTo>
                    <a:lnTo>
                      <a:pt x="7" y="0"/>
                    </a:lnTo>
                    <a:lnTo>
                      <a:pt x="0" y="31"/>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7" name="Freeform 297"/>
              <p:cNvSpPr/>
              <p:nvPr/>
            </p:nvSpPr>
            <p:spPr bwMode="auto">
              <a:xfrm>
                <a:off x="7683500" y="3532188"/>
                <a:ext cx="34925" cy="55563"/>
              </a:xfrm>
              <a:custGeom>
                <a:avLst/>
                <a:gdLst>
                  <a:gd name="T0" fmla="*/ 0 w 22"/>
                  <a:gd name="T1" fmla="*/ 32 h 35"/>
                  <a:gd name="T2" fmla="*/ 11 w 22"/>
                  <a:gd name="T3" fmla="*/ 35 h 35"/>
                  <a:gd name="T4" fmla="*/ 22 w 22"/>
                  <a:gd name="T5" fmla="*/ 4 h 35"/>
                  <a:gd name="T6" fmla="*/ 9 w 22"/>
                  <a:gd name="T7" fmla="*/ 0 h 35"/>
                  <a:gd name="T8" fmla="*/ 0 w 22"/>
                  <a:gd name="T9" fmla="*/ 32 h 35"/>
                </a:gdLst>
                <a:ahLst/>
                <a:cxnLst>
                  <a:cxn ang="0">
                    <a:pos x="T0" y="T1"/>
                  </a:cxn>
                  <a:cxn ang="0">
                    <a:pos x="T2" y="T3"/>
                  </a:cxn>
                  <a:cxn ang="0">
                    <a:pos x="T4" y="T5"/>
                  </a:cxn>
                  <a:cxn ang="0">
                    <a:pos x="T6" y="T7"/>
                  </a:cxn>
                  <a:cxn ang="0">
                    <a:pos x="T8" y="T9"/>
                  </a:cxn>
                </a:cxnLst>
                <a:rect l="0" t="0" r="r" b="b"/>
                <a:pathLst>
                  <a:path w="22" h="35">
                    <a:moveTo>
                      <a:pt x="0" y="32"/>
                    </a:moveTo>
                    <a:lnTo>
                      <a:pt x="11" y="35"/>
                    </a:lnTo>
                    <a:lnTo>
                      <a:pt x="22" y="4"/>
                    </a:lnTo>
                    <a:lnTo>
                      <a:pt x="9" y="0"/>
                    </a:lnTo>
                    <a:lnTo>
                      <a:pt x="0" y="32"/>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8" name="Freeform 298"/>
              <p:cNvSpPr/>
              <p:nvPr/>
            </p:nvSpPr>
            <p:spPr bwMode="auto">
              <a:xfrm>
                <a:off x="7656513" y="3605213"/>
                <a:ext cx="38100" cy="55563"/>
              </a:xfrm>
              <a:custGeom>
                <a:avLst/>
                <a:gdLst>
                  <a:gd name="T0" fmla="*/ 0 w 13"/>
                  <a:gd name="T1" fmla="*/ 17 h 19"/>
                  <a:gd name="T2" fmla="*/ 6 w 13"/>
                  <a:gd name="T3" fmla="*/ 19 h 19"/>
                  <a:gd name="T4" fmla="*/ 10 w 13"/>
                  <a:gd name="T5" fmla="*/ 11 h 19"/>
                  <a:gd name="T6" fmla="*/ 13 w 13"/>
                  <a:gd name="T7" fmla="*/ 3 h 19"/>
                  <a:gd name="T8" fmla="*/ 6 w 13"/>
                  <a:gd name="T9" fmla="*/ 0 h 19"/>
                  <a:gd name="T10" fmla="*/ 3 w 13"/>
                  <a:gd name="T11" fmla="*/ 9 h 19"/>
                  <a:gd name="T12" fmla="*/ 0 w 13"/>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17"/>
                    </a:moveTo>
                    <a:cubicBezTo>
                      <a:pt x="6" y="19"/>
                      <a:pt x="6" y="19"/>
                      <a:pt x="6" y="19"/>
                    </a:cubicBezTo>
                    <a:cubicBezTo>
                      <a:pt x="6" y="19"/>
                      <a:pt x="8" y="15"/>
                      <a:pt x="10" y="11"/>
                    </a:cubicBezTo>
                    <a:cubicBezTo>
                      <a:pt x="11" y="7"/>
                      <a:pt x="13" y="3"/>
                      <a:pt x="13" y="3"/>
                    </a:cubicBezTo>
                    <a:cubicBezTo>
                      <a:pt x="6" y="0"/>
                      <a:pt x="6" y="0"/>
                      <a:pt x="6" y="0"/>
                    </a:cubicBezTo>
                    <a:cubicBezTo>
                      <a:pt x="6" y="0"/>
                      <a:pt x="4" y="4"/>
                      <a:pt x="3" y="9"/>
                    </a:cubicBezTo>
                    <a:cubicBezTo>
                      <a:pt x="1" y="13"/>
                      <a:pt x="0" y="17"/>
                      <a:pt x="0" y="1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9" name="Freeform 299"/>
              <p:cNvSpPr/>
              <p:nvPr/>
            </p:nvSpPr>
            <p:spPr bwMode="auto">
              <a:xfrm>
                <a:off x="7627938" y="3679825"/>
                <a:ext cx="38100" cy="55563"/>
              </a:xfrm>
              <a:custGeom>
                <a:avLst/>
                <a:gdLst>
                  <a:gd name="T0" fmla="*/ 0 w 24"/>
                  <a:gd name="T1" fmla="*/ 29 h 35"/>
                  <a:gd name="T2" fmla="*/ 11 w 24"/>
                  <a:gd name="T3" fmla="*/ 35 h 35"/>
                  <a:gd name="T4" fmla="*/ 24 w 24"/>
                  <a:gd name="T5" fmla="*/ 3 h 35"/>
                  <a:gd name="T6" fmla="*/ 11 w 24"/>
                  <a:gd name="T7" fmla="*/ 0 h 35"/>
                  <a:gd name="T8" fmla="*/ 0 w 24"/>
                  <a:gd name="T9" fmla="*/ 29 h 35"/>
                </a:gdLst>
                <a:ahLst/>
                <a:cxnLst>
                  <a:cxn ang="0">
                    <a:pos x="T0" y="T1"/>
                  </a:cxn>
                  <a:cxn ang="0">
                    <a:pos x="T2" y="T3"/>
                  </a:cxn>
                  <a:cxn ang="0">
                    <a:pos x="T4" y="T5"/>
                  </a:cxn>
                  <a:cxn ang="0">
                    <a:pos x="T6" y="T7"/>
                  </a:cxn>
                  <a:cxn ang="0">
                    <a:pos x="T8" y="T9"/>
                  </a:cxn>
                </a:cxnLst>
                <a:rect l="0" t="0" r="r" b="b"/>
                <a:pathLst>
                  <a:path w="24" h="35">
                    <a:moveTo>
                      <a:pt x="0" y="29"/>
                    </a:moveTo>
                    <a:lnTo>
                      <a:pt x="11" y="35"/>
                    </a:lnTo>
                    <a:lnTo>
                      <a:pt x="24" y="3"/>
                    </a:lnTo>
                    <a:lnTo>
                      <a:pt x="11" y="0"/>
                    </a:lnTo>
                    <a:lnTo>
                      <a:pt x="0" y="29"/>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0" name="Freeform 300"/>
              <p:cNvSpPr/>
              <p:nvPr/>
            </p:nvSpPr>
            <p:spPr bwMode="auto">
              <a:xfrm>
                <a:off x="7593013" y="3749675"/>
                <a:ext cx="42863" cy="55563"/>
              </a:xfrm>
              <a:custGeom>
                <a:avLst/>
                <a:gdLst>
                  <a:gd name="T0" fmla="*/ 0 w 27"/>
                  <a:gd name="T1" fmla="*/ 29 h 35"/>
                  <a:gd name="T2" fmla="*/ 13 w 27"/>
                  <a:gd name="T3" fmla="*/ 35 h 35"/>
                  <a:gd name="T4" fmla="*/ 27 w 27"/>
                  <a:gd name="T5" fmla="*/ 5 h 35"/>
                  <a:gd name="T6" fmla="*/ 15 w 27"/>
                  <a:gd name="T7" fmla="*/ 0 h 35"/>
                  <a:gd name="T8" fmla="*/ 0 w 27"/>
                  <a:gd name="T9" fmla="*/ 29 h 35"/>
                </a:gdLst>
                <a:ahLst/>
                <a:cxnLst>
                  <a:cxn ang="0">
                    <a:pos x="T0" y="T1"/>
                  </a:cxn>
                  <a:cxn ang="0">
                    <a:pos x="T2" y="T3"/>
                  </a:cxn>
                  <a:cxn ang="0">
                    <a:pos x="T4" y="T5"/>
                  </a:cxn>
                  <a:cxn ang="0">
                    <a:pos x="T6" y="T7"/>
                  </a:cxn>
                  <a:cxn ang="0">
                    <a:pos x="T8" y="T9"/>
                  </a:cxn>
                </a:cxnLst>
                <a:rect l="0" t="0" r="r" b="b"/>
                <a:pathLst>
                  <a:path w="27" h="35">
                    <a:moveTo>
                      <a:pt x="0" y="29"/>
                    </a:moveTo>
                    <a:lnTo>
                      <a:pt x="13" y="35"/>
                    </a:lnTo>
                    <a:lnTo>
                      <a:pt x="27" y="5"/>
                    </a:lnTo>
                    <a:lnTo>
                      <a:pt x="15" y="0"/>
                    </a:lnTo>
                    <a:lnTo>
                      <a:pt x="0" y="29"/>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1" name="Freeform 301"/>
              <p:cNvSpPr/>
              <p:nvPr/>
            </p:nvSpPr>
            <p:spPr bwMode="auto">
              <a:xfrm>
                <a:off x="7558088" y="3819525"/>
                <a:ext cx="42863" cy="55563"/>
              </a:xfrm>
              <a:custGeom>
                <a:avLst/>
                <a:gdLst>
                  <a:gd name="T0" fmla="*/ 0 w 15"/>
                  <a:gd name="T1" fmla="*/ 15 h 19"/>
                  <a:gd name="T2" fmla="*/ 6 w 15"/>
                  <a:gd name="T3" fmla="*/ 19 h 19"/>
                  <a:gd name="T4" fmla="*/ 8 w 15"/>
                  <a:gd name="T5" fmla="*/ 16 h 19"/>
                  <a:gd name="T6" fmla="*/ 11 w 15"/>
                  <a:gd name="T7" fmla="*/ 11 h 19"/>
                  <a:gd name="T8" fmla="*/ 15 w 15"/>
                  <a:gd name="T9" fmla="*/ 3 h 19"/>
                  <a:gd name="T10" fmla="*/ 8 w 15"/>
                  <a:gd name="T11" fmla="*/ 0 h 19"/>
                  <a:gd name="T12" fmla="*/ 4 w 15"/>
                  <a:gd name="T13" fmla="*/ 7 h 19"/>
                  <a:gd name="T14" fmla="*/ 1 w 15"/>
                  <a:gd name="T15" fmla="*/ 13 h 19"/>
                  <a:gd name="T16" fmla="*/ 0 w 15"/>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0" y="15"/>
                    </a:moveTo>
                    <a:cubicBezTo>
                      <a:pt x="6" y="19"/>
                      <a:pt x="6" y="19"/>
                      <a:pt x="6" y="19"/>
                    </a:cubicBezTo>
                    <a:cubicBezTo>
                      <a:pt x="6" y="19"/>
                      <a:pt x="7" y="18"/>
                      <a:pt x="8" y="16"/>
                    </a:cubicBezTo>
                    <a:cubicBezTo>
                      <a:pt x="9" y="15"/>
                      <a:pt x="10" y="13"/>
                      <a:pt x="11" y="11"/>
                    </a:cubicBezTo>
                    <a:cubicBezTo>
                      <a:pt x="13" y="7"/>
                      <a:pt x="15" y="3"/>
                      <a:pt x="15" y="3"/>
                    </a:cubicBezTo>
                    <a:cubicBezTo>
                      <a:pt x="8" y="0"/>
                      <a:pt x="8" y="0"/>
                      <a:pt x="8" y="0"/>
                    </a:cubicBezTo>
                    <a:cubicBezTo>
                      <a:pt x="8" y="0"/>
                      <a:pt x="6" y="4"/>
                      <a:pt x="4" y="7"/>
                    </a:cubicBezTo>
                    <a:cubicBezTo>
                      <a:pt x="3" y="10"/>
                      <a:pt x="2" y="11"/>
                      <a:pt x="1" y="13"/>
                    </a:cubicBezTo>
                    <a:cubicBezTo>
                      <a:pt x="1" y="14"/>
                      <a:pt x="0" y="15"/>
                      <a:pt x="0" y="15"/>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2" name="Freeform 302"/>
              <p:cNvSpPr/>
              <p:nvPr/>
            </p:nvSpPr>
            <p:spPr bwMode="auto">
              <a:xfrm>
                <a:off x="7519988" y="3887788"/>
                <a:ext cx="42863" cy="55563"/>
              </a:xfrm>
              <a:custGeom>
                <a:avLst/>
                <a:gdLst>
                  <a:gd name="T0" fmla="*/ 0 w 27"/>
                  <a:gd name="T1" fmla="*/ 27 h 35"/>
                  <a:gd name="T2" fmla="*/ 11 w 27"/>
                  <a:gd name="T3" fmla="*/ 35 h 35"/>
                  <a:gd name="T4" fmla="*/ 27 w 27"/>
                  <a:gd name="T5" fmla="*/ 5 h 35"/>
                  <a:gd name="T6" fmla="*/ 16 w 27"/>
                  <a:gd name="T7" fmla="*/ 0 h 35"/>
                  <a:gd name="T8" fmla="*/ 0 w 27"/>
                  <a:gd name="T9" fmla="*/ 27 h 35"/>
                </a:gdLst>
                <a:ahLst/>
                <a:cxnLst>
                  <a:cxn ang="0">
                    <a:pos x="T0" y="T1"/>
                  </a:cxn>
                  <a:cxn ang="0">
                    <a:pos x="T2" y="T3"/>
                  </a:cxn>
                  <a:cxn ang="0">
                    <a:pos x="T4" y="T5"/>
                  </a:cxn>
                  <a:cxn ang="0">
                    <a:pos x="T6" y="T7"/>
                  </a:cxn>
                  <a:cxn ang="0">
                    <a:pos x="T8" y="T9"/>
                  </a:cxn>
                </a:cxnLst>
                <a:rect l="0" t="0" r="r" b="b"/>
                <a:pathLst>
                  <a:path w="27" h="35">
                    <a:moveTo>
                      <a:pt x="0" y="27"/>
                    </a:moveTo>
                    <a:lnTo>
                      <a:pt x="11" y="35"/>
                    </a:lnTo>
                    <a:lnTo>
                      <a:pt x="27" y="5"/>
                    </a:lnTo>
                    <a:lnTo>
                      <a:pt x="16" y="0"/>
                    </a:lnTo>
                    <a:lnTo>
                      <a:pt x="0" y="27"/>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3" name="Freeform 303"/>
              <p:cNvSpPr/>
              <p:nvPr/>
            </p:nvSpPr>
            <p:spPr bwMode="auto">
              <a:xfrm>
                <a:off x="7475538" y="3951288"/>
                <a:ext cx="46038" cy="55563"/>
              </a:xfrm>
              <a:custGeom>
                <a:avLst/>
                <a:gdLst>
                  <a:gd name="T0" fmla="*/ 0 w 29"/>
                  <a:gd name="T1" fmla="*/ 28 h 35"/>
                  <a:gd name="T2" fmla="*/ 11 w 29"/>
                  <a:gd name="T3" fmla="*/ 35 h 35"/>
                  <a:gd name="T4" fmla="*/ 29 w 29"/>
                  <a:gd name="T5" fmla="*/ 8 h 35"/>
                  <a:gd name="T6" fmla="*/ 18 w 29"/>
                  <a:gd name="T7" fmla="*/ 0 h 35"/>
                  <a:gd name="T8" fmla="*/ 0 w 29"/>
                  <a:gd name="T9" fmla="*/ 28 h 35"/>
                </a:gdLst>
                <a:ahLst/>
                <a:cxnLst>
                  <a:cxn ang="0">
                    <a:pos x="T0" y="T1"/>
                  </a:cxn>
                  <a:cxn ang="0">
                    <a:pos x="T2" y="T3"/>
                  </a:cxn>
                  <a:cxn ang="0">
                    <a:pos x="T4" y="T5"/>
                  </a:cxn>
                  <a:cxn ang="0">
                    <a:pos x="T6" y="T7"/>
                  </a:cxn>
                  <a:cxn ang="0">
                    <a:pos x="T8" y="T9"/>
                  </a:cxn>
                </a:cxnLst>
                <a:rect l="0" t="0" r="r" b="b"/>
                <a:pathLst>
                  <a:path w="29" h="35">
                    <a:moveTo>
                      <a:pt x="0" y="28"/>
                    </a:moveTo>
                    <a:lnTo>
                      <a:pt x="11" y="35"/>
                    </a:lnTo>
                    <a:lnTo>
                      <a:pt x="29" y="8"/>
                    </a:lnTo>
                    <a:lnTo>
                      <a:pt x="18" y="0"/>
                    </a:lnTo>
                    <a:lnTo>
                      <a:pt x="0" y="28"/>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4" name="Freeform 304"/>
              <p:cNvSpPr/>
              <p:nvPr/>
            </p:nvSpPr>
            <p:spPr bwMode="auto">
              <a:xfrm>
                <a:off x="7431088" y="4016375"/>
                <a:ext cx="47625" cy="55563"/>
              </a:xfrm>
              <a:custGeom>
                <a:avLst/>
                <a:gdLst>
                  <a:gd name="T0" fmla="*/ 0 w 16"/>
                  <a:gd name="T1" fmla="*/ 14 h 19"/>
                  <a:gd name="T2" fmla="*/ 6 w 16"/>
                  <a:gd name="T3" fmla="*/ 19 h 19"/>
                  <a:gd name="T4" fmla="*/ 16 w 16"/>
                  <a:gd name="T5" fmla="*/ 4 h 19"/>
                  <a:gd name="T6" fmla="*/ 10 w 16"/>
                  <a:gd name="T7" fmla="*/ 0 h 19"/>
                  <a:gd name="T8" fmla="*/ 0 w 16"/>
                  <a:gd name="T9" fmla="*/ 14 h 19"/>
                </a:gdLst>
                <a:ahLst/>
                <a:cxnLst>
                  <a:cxn ang="0">
                    <a:pos x="T0" y="T1"/>
                  </a:cxn>
                  <a:cxn ang="0">
                    <a:pos x="T2" y="T3"/>
                  </a:cxn>
                  <a:cxn ang="0">
                    <a:pos x="T4" y="T5"/>
                  </a:cxn>
                  <a:cxn ang="0">
                    <a:pos x="T6" y="T7"/>
                  </a:cxn>
                  <a:cxn ang="0">
                    <a:pos x="T8" y="T9"/>
                  </a:cxn>
                </a:cxnLst>
                <a:rect l="0" t="0" r="r" b="b"/>
                <a:pathLst>
                  <a:path w="16" h="19">
                    <a:moveTo>
                      <a:pt x="0" y="14"/>
                    </a:moveTo>
                    <a:cubicBezTo>
                      <a:pt x="6" y="19"/>
                      <a:pt x="6" y="19"/>
                      <a:pt x="6" y="19"/>
                    </a:cubicBezTo>
                    <a:cubicBezTo>
                      <a:pt x="6" y="19"/>
                      <a:pt x="16" y="4"/>
                      <a:pt x="16" y="4"/>
                    </a:cubicBezTo>
                    <a:cubicBezTo>
                      <a:pt x="10" y="0"/>
                      <a:pt x="10" y="0"/>
                      <a:pt x="10" y="0"/>
                    </a:cubicBezTo>
                    <a:cubicBezTo>
                      <a:pt x="10" y="0"/>
                      <a:pt x="0" y="15"/>
                      <a:pt x="0" y="14"/>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11" name="Group 100"/>
            <p:cNvGrpSpPr/>
            <p:nvPr/>
          </p:nvGrpSpPr>
          <p:grpSpPr>
            <a:xfrm>
              <a:off x="8113597" y="4498725"/>
              <a:ext cx="511012" cy="298185"/>
              <a:chOff x="6637338" y="4251325"/>
              <a:chExt cx="712787" cy="415925"/>
            </a:xfrm>
            <a:solidFill>
              <a:srgbClr val="44546A"/>
            </a:solidFill>
          </p:grpSpPr>
          <p:sp>
            <p:nvSpPr>
              <p:cNvPr id="52" name="Freeform 308"/>
              <p:cNvSpPr/>
              <p:nvPr/>
            </p:nvSpPr>
            <p:spPr bwMode="auto">
              <a:xfrm>
                <a:off x="7226300" y="4251325"/>
                <a:ext cx="49213" cy="52388"/>
              </a:xfrm>
              <a:custGeom>
                <a:avLst/>
                <a:gdLst>
                  <a:gd name="T0" fmla="*/ 0 w 31"/>
                  <a:gd name="T1" fmla="*/ 24 h 33"/>
                  <a:gd name="T2" fmla="*/ 9 w 31"/>
                  <a:gd name="T3" fmla="*/ 33 h 33"/>
                  <a:gd name="T4" fmla="*/ 31 w 31"/>
                  <a:gd name="T5" fmla="*/ 9 h 33"/>
                  <a:gd name="T6" fmla="*/ 22 w 31"/>
                  <a:gd name="T7" fmla="*/ 0 h 33"/>
                  <a:gd name="T8" fmla="*/ 0 w 31"/>
                  <a:gd name="T9" fmla="*/ 24 h 33"/>
                </a:gdLst>
                <a:ahLst/>
                <a:cxnLst>
                  <a:cxn ang="0">
                    <a:pos x="T0" y="T1"/>
                  </a:cxn>
                  <a:cxn ang="0">
                    <a:pos x="T2" y="T3"/>
                  </a:cxn>
                  <a:cxn ang="0">
                    <a:pos x="T4" y="T5"/>
                  </a:cxn>
                  <a:cxn ang="0">
                    <a:pos x="T6" y="T7"/>
                  </a:cxn>
                  <a:cxn ang="0">
                    <a:pos x="T8" y="T9"/>
                  </a:cxn>
                </a:cxnLst>
                <a:rect l="0" t="0" r="r" b="b"/>
                <a:pathLst>
                  <a:path w="31" h="33">
                    <a:moveTo>
                      <a:pt x="0" y="24"/>
                    </a:moveTo>
                    <a:lnTo>
                      <a:pt x="9" y="33"/>
                    </a:lnTo>
                    <a:lnTo>
                      <a:pt x="31" y="9"/>
                    </a:lnTo>
                    <a:lnTo>
                      <a:pt x="22" y="0"/>
                    </a:lnTo>
                    <a:lnTo>
                      <a:pt x="0" y="24"/>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3" name="Freeform 309"/>
              <p:cNvSpPr/>
              <p:nvPr/>
            </p:nvSpPr>
            <p:spPr bwMode="auto">
              <a:xfrm>
                <a:off x="7167563" y="4306888"/>
                <a:ext cx="52388" cy="49213"/>
              </a:xfrm>
              <a:custGeom>
                <a:avLst/>
                <a:gdLst>
                  <a:gd name="T0" fmla="*/ 0 w 18"/>
                  <a:gd name="T1" fmla="*/ 11 h 17"/>
                  <a:gd name="T2" fmla="*/ 5 w 18"/>
                  <a:gd name="T3" fmla="*/ 17 h 17"/>
                  <a:gd name="T4" fmla="*/ 12 w 18"/>
                  <a:gd name="T5" fmla="*/ 11 h 17"/>
                  <a:gd name="T6" fmla="*/ 16 w 18"/>
                  <a:gd name="T7" fmla="*/ 7 h 17"/>
                  <a:gd name="T8" fmla="*/ 18 w 18"/>
                  <a:gd name="T9" fmla="*/ 5 h 17"/>
                  <a:gd name="T10" fmla="*/ 13 w 18"/>
                  <a:gd name="T11" fmla="*/ 0 h 17"/>
                  <a:gd name="T12" fmla="*/ 11 w 18"/>
                  <a:gd name="T13" fmla="*/ 2 h 17"/>
                  <a:gd name="T14" fmla="*/ 7 w 18"/>
                  <a:gd name="T15" fmla="*/ 5 h 17"/>
                  <a:gd name="T16" fmla="*/ 0 w 1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1"/>
                    </a:moveTo>
                    <a:cubicBezTo>
                      <a:pt x="5" y="17"/>
                      <a:pt x="5" y="17"/>
                      <a:pt x="5" y="17"/>
                    </a:cubicBezTo>
                    <a:cubicBezTo>
                      <a:pt x="5" y="17"/>
                      <a:pt x="8" y="14"/>
                      <a:pt x="12" y="11"/>
                    </a:cubicBezTo>
                    <a:cubicBezTo>
                      <a:pt x="13" y="9"/>
                      <a:pt x="15" y="8"/>
                      <a:pt x="16" y="7"/>
                    </a:cubicBezTo>
                    <a:cubicBezTo>
                      <a:pt x="17" y="6"/>
                      <a:pt x="18" y="5"/>
                      <a:pt x="18" y="5"/>
                    </a:cubicBezTo>
                    <a:cubicBezTo>
                      <a:pt x="13" y="0"/>
                      <a:pt x="13" y="0"/>
                      <a:pt x="13" y="0"/>
                    </a:cubicBezTo>
                    <a:cubicBezTo>
                      <a:pt x="13" y="0"/>
                      <a:pt x="13" y="0"/>
                      <a:pt x="11" y="2"/>
                    </a:cubicBezTo>
                    <a:cubicBezTo>
                      <a:pt x="10" y="3"/>
                      <a:pt x="9" y="4"/>
                      <a:pt x="7" y="5"/>
                    </a:cubicBezTo>
                    <a:cubicBezTo>
                      <a:pt x="3" y="8"/>
                      <a:pt x="0" y="11"/>
                      <a:pt x="0" y="11"/>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2" name="Freeform 310"/>
              <p:cNvSpPr/>
              <p:nvPr/>
            </p:nvSpPr>
            <p:spPr bwMode="auto">
              <a:xfrm>
                <a:off x="7108825" y="4356100"/>
                <a:ext cx="52388" cy="50800"/>
              </a:xfrm>
              <a:custGeom>
                <a:avLst/>
                <a:gdLst>
                  <a:gd name="T0" fmla="*/ 0 w 18"/>
                  <a:gd name="T1" fmla="*/ 11 h 17"/>
                  <a:gd name="T2" fmla="*/ 4 w 18"/>
                  <a:gd name="T3" fmla="*/ 17 h 17"/>
                  <a:gd name="T4" fmla="*/ 6 w 18"/>
                  <a:gd name="T5" fmla="*/ 15 h 17"/>
                  <a:gd name="T6" fmla="*/ 11 w 18"/>
                  <a:gd name="T7" fmla="*/ 11 h 17"/>
                  <a:gd name="T8" fmla="*/ 18 w 18"/>
                  <a:gd name="T9" fmla="*/ 5 h 17"/>
                  <a:gd name="T10" fmla="*/ 13 w 18"/>
                  <a:gd name="T11" fmla="*/ 0 h 17"/>
                  <a:gd name="T12" fmla="*/ 7 w 18"/>
                  <a:gd name="T13" fmla="*/ 5 h 17"/>
                  <a:gd name="T14" fmla="*/ 2 w 18"/>
                  <a:gd name="T15" fmla="*/ 9 h 17"/>
                  <a:gd name="T16" fmla="*/ 0 w 1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1"/>
                    </a:moveTo>
                    <a:cubicBezTo>
                      <a:pt x="4" y="17"/>
                      <a:pt x="4" y="17"/>
                      <a:pt x="4" y="17"/>
                    </a:cubicBezTo>
                    <a:cubicBezTo>
                      <a:pt x="4" y="17"/>
                      <a:pt x="5" y="16"/>
                      <a:pt x="6" y="15"/>
                    </a:cubicBezTo>
                    <a:cubicBezTo>
                      <a:pt x="8" y="14"/>
                      <a:pt x="9" y="12"/>
                      <a:pt x="11" y="11"/>
                    </a:cubicBezTo>
                    <a:cubicBezTo>
                      <a:pt x="15" y="8"/>
                      <a:pt x="18" y="5"/>
                      <a:pt x="18" y="5"/>
                    </a:cubicBezTo>
                    <a:cubicBezTo>
                      <a:pt x="13" y="0"/>
                      <a:pt x="13" y="0"/>
                      <a:pt x="13" y="0"/>
                    </a:cubicBezTo>
                    <a:cubicBezTo>
                      <a:pt x="13" y="0"/>
                      <a:pt x="10" y="3"/>
                      <a:pt x="7" y="5"/>
                    </a:cubicBezTo>
                    <a:cubicBezTo>
                      <a:pt x="5" y="7"/>
                      <a:pt x="3" y="8"/>
                      <a:pt x="2" y="9"/>
                    </a:cubicBezTo>
                    <a:cubicBezTo>
                      <a:pt x="1" y="10"/>
                      <a:pt x="0" y="11"/>
                      <a:pt x="0" y="11"/>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 name="Freeform 311"/>
              <p:cNvSpPr/>
              <p:nvPr/>
            </p:nvSpPr>
            <p:spPr bwMode="auto">
              <a:xfrm>
                <a:off x="7043738" y="4403725"/>
                <a:ext cx="57150" cy="46038"/>
              </a:xfrm>
              <a:custGeom>
                <a:avLst/>
                <a:gdLst>
                  <a:gd name="T0" fmla="*/ 0 w 36"/>
                  <a:gd name="T1" fmla="*/ 18 h 29"/>
                  <a:gd name="T2" fmla="*/ 10 w 36"/>
                  <a:gd name="T3" fmla="*/ 29 h 29"/>
                  <a:gd name="T4" fmla="*/ 36 w 36"/>
                  <a:gd name="T5" fmla="*/ 11 h 29"/>
                  <a:gd name="T6" fmla="*/ 28 w 36"/>
                  <a:gd name="T7" fmla="*/ 0 h 29"/>
                  <a:gd name="T8" fmla="*/ 0 w 36"/>
                  <a:gd name="T9" fmla="*/ 18 h 29"/>
                </a:gdLst>
                <a:ahLst/>
                <a:cxnLst>
                  <a:cxn ang="0">
                    <a:pos x="T0" y="T1"/>
                  </a:cxn>
                  <a:cxn ang="0">
                    <a:pos x="T2" y="T3"/>
                  </a:cxn>
                  <a:cxn ang="0">
                    <a:pos x="T4" y="T5"/>
                  </a:cxn>
                  <a:cxn ang="0">
                    <a:pos x="T6" y="T7"/>
                  </a:cxn>
                  <a:cxn ang="0">
                    <a:pos x="T8" y="T9"/>
                  </a:cxn>
                </a:cxnLst>
                <a:rect l="0" t="0" r="r" b="b"/>
                <a:pathLst>
                  <a:path w="36" h="29">
                    <a:moveTo>
                      <a:pt x="0" y="18"/>
                    </a:moveTo>
                    <a:lnTo>
                      <a:pt x="10" y="29"/>
                    </a:lnTo>
                    <a:lnTo>
                      <a:pt x="36" y="11"/>
                    </a:lnTo>
                    <a:lnTo>
                      <a:pt x="28" y="0"/>
                    </a:lnTo>
                    <a:lnTo>
                      <a:pt x="0" y="18"/>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6" name="Freeform 312"/>
              <p:cNvSpPr/>
              <p:nvPr/>
            </p:nvSpPr>
            <p:spPr bwMode="auto">
              <a:xfrm>
                <a:off x="6983413" y="4449763"/>
                <a:ext cx="55563" cy="44450"/>
              </a:xfrm>
              <a:custGeom>
                <a:avLst/>
                <a:gdLst>
                  <a:gd name="T0" fmla="*/ 0 w 19"/>
                  <a:gd name="T1" fmla="*/ 9 h 15"/>
                  <a:gd name="T2" fmla="*/ 3 w 19"/>
                  <a:gd name="T3" fmla="*/ 15 h 15"/>
                  <a:gd name="T4" fmla="*/ 18 w 19"/>
                  <a:gd name="T5" fmla="*/ 5 h 15"/>
                  <a:gd name="T6" fmla="*/ 14 w 19"/>
                  <a:gd name="T7" fmla="*/ 0 h 15"/>
                  <a:gd name="T8" fmla="*/ 0 w 19"/>
                  <a:gd name="T9" fmla="*/ 9 h 15"/>
                </a:gdLst>
                <a:ahLst/>
                <a:cxnLst>
                  <a:cxn ang="0">
                    <a:pos x="T0" y="T1"/>
                  </a:cxn>
                  <a:cxn ang="0">
                    <a:pos x="T2" y="T3"/>
                  </a:cxn>
                  <a:cxn ang="0">
                    <a:pos x="T4" y="T5"/>
                  </a:cxn>
                  <a:cxn ang="0">
                    <a:pos x="T6" y="T7"/>
                  </a:cxn>
                  <a:cxn ang="0">
                    <a:pos x="T8" y="T9"/>
                  </a:cxn>
                </a:cxnLst>
                <a:rect l="0" t="0" r="r" b="b"/>
                <a:pathLst>
                  <a:path w="19" h="15">
                    <a:moveTo>
                      <a:pt x="0" y="9"/>
                    </a:moveTo>
                    <a:cubicBezTo>
                      <a:pt x="3" y="15"/>
                      <a:pt x="3" y="15"/>
                      <a:pt x="3" y="15"/>
                    </a:cubicBezTo>
                    <a:cubicBezTo>
                      <a:pt x="3" y="15"/>
                      <a:pt x="19" y="6"/>
                      <a:pt x="18" y="5"/>
                    </a:cubicBezTo>
                    <a:cubicBezTo>
                      <a:pt x="14" y="0"/>
                      <a:pt x="14" y="0"/>
                      <a:pt x="14" y="0"/>
                    </a:cubicBezTo>
                    <a:cubicBezTo>
                      <a:pt x="15" y="0"/>
                      <a:pt x="0" y="9"/>
                      <a:pt x="0" y="9"/>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4" name="Freeform 313"/>
              <p:cNvSpPr/>
              <p:nvPr/>
            </p:nvSpPr>
            <p:spPr bwMode="auto">
              <a:xfrm>
                <a:off x="6915150" y="4491038"/>
                <a:ext cx="55563" cy="44450"/>
              </a:xfrm>
              <a:custGeom>
                <a:avLst/>
                <a:gdLst>
                  <a:gd name="T0" fmla="*/ 0 w 35"/>
                  <a:gd name="T1" fmla="*/ 17 h 28"/>
                  <a:gd name="T2" fmla="*/ 8 w 35"/>
                  <a:gd name="T3" fmla="*/ 28 h 28"/>
                  <a:gd name="T4" fmla="*/ 35 w 35"/>
                  <a:gd name="T5" fmla="*/ 11 h 28"/>
                  <a:gd name="T6" fmla="*/ 28 w 35"/>
                  <a:gd name="T7" fmla="*/ 0 h 28"/>
                  <a:gd name="T8" fmla="*/ 0 w 35"/>
                  <a:gd name="T9" fmla="*/ 17 h 28"/>
                </a:gdLst>
                <a:ahLst/>
                <a:cxnLst>
                  <a:cxn ang="0">
                    <a:pos x="T0" y="T1"/>
                  </a:cxn>
                  <a:cxn ang="0">
                    <a:pos x="T2" y="T3"/>
                  </a:cxn>
                  <a:cxn ang="0">
                    <a:pos x="T4" y="T5"/>
                  </a:cxn>
                  <a:cxn ang="0">
                    <a:pos x="T6" y="T7"/>
                  </a:cxn>
                  <a:cxn ang="0">
                    <a:pos x="T8" y="T9"/>
                  </a:cxn>
                </a:cxnLst>
                <a:rect l="0" t="0" r="r" b="b"/>
                <a:pathLst>
                  <a:path w="35" h="28">
                    <a:moveTo>
                      <a:pt x="0" y="17"/>
                    </a:moveTo>
                    <a:lnTo>
                      <a:pt x="8" y="28"/>
                    </a:lnTo>
                    <a:lnTo>
                      <a:pt x="35" y="11"/>
                    </a:lnTo>
                    <a:lnTo>
                      <a:pt x="28" y="0"/>
                    </a:lnTo>
                    <a:lnTo>
                      <a:pt x="0" y="17"/>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8" name="Freeform 314"/>
              <p:cNvSpPr/>
              <p:nvPr/>
            </p:nvSpPr>
            <p:spPr bwMode="auto">
              <a:xfrm>
                <a:off x="6848475" y="4529138"/>
                <a:ext cx="55563" cy="44450"/>
              </a:xfrm>
              <a:custGeom>
                <a:avLst/>
                <a:gdLst>
                  <a:gd name="T0" fmla="*/ 0 w 35"/>
                  <a:gd name="T1" fmla="*/ 17 h 28"/>
                  <a:gd name="T2" fmla="*/ 5 w 35"/>
                  <a:gd name="T3" fmla="*/ 28 h 28"/>
                  <a:gd name="T4" fmla="*/ 35 w 35"/>
                  <a:gd name="T5" fmla="*/ 11 h 28"/>
                  <a:gd name="T6" fmla="*/ 29 w 35"/>
                  <a:gd name="T7" fmla="*/ 0 h 28"/>
                  <a:gd name="T8" fmla="*/ 0 w 35"/>
                  <a:gd name="T9" fmla="*/ 17 h 28"/>
                </a:gdLst>
                <a:ahLst/>
                <a:cxnLst>
                  <a:cxn ang="0">
                    <a:pos x="T0" y="T1"/>
                  </a:cxn>
                  <a:cxn ang="0">
                    <a:pos x="T2" y="T3"/>
                  </a:cxn>
                  <a:cxn ang="0">
                    <a:pos x="T4" y="T5"/>
                  </a:cxn>
                  <a:cxn ang="0">
                    <a:pos x="T6" y="T7"/>
                  </a:cxn>
                  <a:cxn ang="0">
                    <a:pos x="T8" y="T9"/>
                  </a:cxn>
                </a:cxnLst>
                <a:rect l="0" t="0" r="r" b="b"/>
                <a:pathLst>
                  <a:path w="35" h="28">
                    <a:moveTo>
                      <a:pt x="0" y="17"/>
                    </a:moveTo>
                    <a:lnTo>
                      <a:pt x="5" y="28"/>
                    </a:lnTo>
                    <a:lnTo>
                      <a:pt x="35" y="11"/>
                    </a:lnTo>
                    <a:lnTo>
                      <a:pt x="29" y="0"/>
                    </a:lnTo>
                    <a:lnTo>
                      <a:pt x="0" y="17"/>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9" name="Freeform 315"/>
              <p:cNvSpPr/>
              <p:nvPr/>
            </p:nvSpPr>
            <p:spPr bwMode="auto">
              <a:xfrm>
                <a:off x="6780213" y="4567238"/>
                <a:ext cx="55563" cy="41275"/>
              </a:xfrm>
              <a:custGeom>
                <a:avLst/>
                <a:gdLst>
                  <a:gd name="T0" fmla="*/ 0 w 19"/>
                  <a:gd name="T1" fmla="*/ 7 h 14"/>
                  <a:gd name="T2" fmla="*/ 3 w 19"/>
                  <a:gd name="T3" fmla="*/ 14 h 14"/>
                  <a:gd name="T4" fmla="*/ 11 w 19"/>
                  <a:gd name="T5" fmla="*/ 10 h 14"/>
                  <a:gd name="T6" fmla="*/ 16 w 19"/>
                  <a:gd name="T7" fmla="*/ 7 h 14"/>
                  <a:gd name="T8" fmla="*/ 19 w 19"/>
                  <a:gd name="T9" fmla="*/ 6 h 14"/>
                  <a:gd name="T10" fmla="*/ 15 w 19"/>
                  <a:gd name="T11" fmla="*/ 0 h 14"/>
                  <a:gd name="T12" fmla="*/ 13 w 19"/>
                  <a:gd name="T13" fmla="*/ 1 h 14"/>
                  <a:gd name="T14" fmla="*/ 8 w 19"/>
                  <a:gd name="T15" fmla="*/ 4 h 14"/>
                  <a:gd name="T16" fmla="*/ 0 w 19"/>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7"/>
                    </a:moveTo>
                    <a:cubicBezTo>
                      <a:pt x="3" y="14"/>
                      <a:pt x="3" y="14"/>
                      <a:pt x="3" y="14"/>
                    </a:cubicBezTo>
                    <a:cubicBezTo>
                      <a:pt x="3" y="14"/>
                      <a:pt x="7" y="12"/>
                      <a:pt x="11" y="10"/>
                    </a:cubicBezTo>
                    <a:cubicBezTo>
                      <a:pt x="13" y="9"/>
                      <a:pt x="15" y="8"/>
                      <a:pt x="16" y="7"/>
                    </a:cubicBezTo>
                    <a:cubicBezTo>
                      <a:pt x="18" y="7"/>
                      <a:pt x="19" y="6"/>
                      <a:pt x="19" y="6"/>
                    </a:cubicBezTo>
                    <a:cubicBezTo>
                      <a:pt x="15" y="0"/>
                      <a:pt x="15" y="0"/>
                      <a:pt x="15" y="0"/>
                    </a:cubicBezTo>
                    <a:cubicBezTo>
                      <a:pt x="15" y="0"/>
                      <a:pt x="15" y="0"/>
                      <a:pt x="13" y="1"/>
                    </a:cubicBezTo>
                    <a:cubicBezTo>
                      <a:pt x="12" y="2"/>
                      <a:pt x="10" y="3"/>
                      <a:pt x="8" y="4"/>
                    </a:cubicBezTo>
                    <a:cubicBezTo>
                      <a:pt x="4" y="6"/>
                      <a:pt x="0" y="7"/>
                      <a:pt x="0" y="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0" name="Freeform 316"/>
              <p:cNvSpPr/>
              <p:nvPr/>
            </p:nvSpPr>
            <p:spPr bwMode="auto">
              <a:xfrm>
                <a:off x="6710363" y="4600575"/>
                <a:ext cx="55563" cy="41275"/>
              </a:xfrm>
              <a:custGeom>
                <a:avLst/>
                <a:gdLst>
                  <a:gd name="T0" fmla="*/ 0 w 19"/>
                  <a:gd name="T1" fmla="*/ 7 h 14"/>
                  <a:gd name="T2" fmla="*/ 2 w 19"/>
                  <a:gd name="T3" fmla="*/ 14 h 14"/>
                  <a:gd name="T4" fmla="*/ 5 w 19"/>
                  <a:gd name="T5" fmla="*/ 13 h 14"/>
                  <a:gd name="T6" fmla="*/ 10 w 19"/>
                  <a:gd name="T7" fmla="*/ 10 h 14"/>
                  <a:gd name="T8" fmla="*/ 19 w 19"/>
                  <a:gd name="T9" fmla="*/ 6 h 14"/>
                  <a:gd name="T10" fmla="*/ 16 w 19"/>
                  <a:gd name="T11" fmla="*/ 0 h 14"/>
                  <a:gd name="T12" fmla="*/ 8 w 19"/>
                  <a:gd name="T13" fmla="*/ 4 h 14"/>
                  <a:gd name="T14" fmla="*/ 2 w 19"/>
                  <a:gd name="T15" fmla="*/ 6 h 14"/>
                  <a:gd name="T16" fmla="*/ 0 w 19"/>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7"/>
                    </a:moveTo>
                    <a:cubicBezTo>
                      <a:pt x="2" y="14"/>
                      <a:pt x="2" y="14"/>
                      <a:pt x="2" y="14"/>
                    </a:cubicBezTo>
                    <a:cubicBezTo>
                      <a:pt x="2" y="14"/>
                      <a:pt x="3" y="13"/>
                      <a:pt x="5" y="13"/>
                    </a:cubicBezTo>
                    <a:cubicBezTo>
                      <a:pt x="6" y="12"/>
                      <a:pt x="8" y="11"/>
                      <a:pt x="10" y="10"/>
                    </a:cubicBezTo>
                    <a:cubicBezTo>
                      <a:pt x="14" y="8"/>
                      <a:pt x="19" y="6"/>
                      <a:pt x="19" y="6"/>
                    </a:cubicBezTo>
                    <a:cubicBezTo>
                      <a:pt x="16" y="0"/>
                      <a:pt x="16" y="0"/>
                      <a:pt x="16" y="0"/>
                    </a:cubicBezTo>
                    <a:cubicBezTo>
                      <a:pt x="16" y="0"/>
                      <a:pt x="12" y="2"/>
                      <a:pt x="8" y="4"/>
                    </a:cubicBezTo>
                    <a:cubicBezTo>
                      <a:pt x="6" y="4"/>
                      <a:pt x="4" y="5"/>
                      <a:pt x="2" y="6"/>
                    </a:cubicBezTo>
                    <a:cubicBezTo>
                      <a:pt x="1" y="7"/>
                      <a:pt x="0" y="7"/>
                      <a:pt x="0" y="7"/>
                    </a:cubicBez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1" name="Freeform 317"/>
              <p:cNvSpPr/>
              <p:nvPr/>
            </p:nvSpPr>
            <p:spPr bwMode="auto">
              <a:xfrm>
                <a:off x="6637338" y="4629150"/>
                <a:ext cx="55563" cy="38100"/>
              </a:xfrm>
              <a:custGeom>
                <a:avLst/>
                <a:gdLst>
                  <a:gd name="T0" fmla="*/ 0 w 35"/>
                  <a:gd name="T1" fmla="*/ 11 h 24"/>
                  <a:gd name="T2" fmla="*/ 3 w 35"/>
                  <a:gd name="T3" fmla="*/ 24 h 24"/>
                  <a:gd name="T4" fmla="*/ 35 w 35"/>
                  <a:gd name="T5" fmla="*/ 13 h 24"/>
                  <a:gd name="T6" fmla="*/ 29 w 35"/>
                  <a:gd name="T7" fmla="*/ 0 h 24"/>
                  <a:gd name="T8" fmla="*/ 0 w 35"/>
                  <a:gd name="T9" fmla="*/ 11 h 24"/>
                </a:gdLst>
                <a:ahLst/>
                <a:cxnLst>
                  <a:cxn ang="0">
                    <a:pos x="T0" y="T1"/>
                  </a:cxn>
                  <a:cxn ang="0">
                    <a:pos x="T2" y="T3"/>
                  </a:cxn>
                  <a:cxn ang="0">
                    <a:pos x="T4" y="T5"/>
                  </a:cxn>
                  <a:cxn ang="0">
                    <a:pos x="T6" y="T7"/>
                  </a:cxn>
                  <a:cxn ang="0">
                    <a:pos x="T8" y="T9"/>
                  </a:cxn>
                </a:cxnLst>
                <a:rect l="0" t="0" r="r" b="b"/>
                <a:pathLst>
                  <a:path w="35" h="24">
                    <a:moveTo>
                      <a:pt x="0" y="11"/>
                    </a:moveTo>
                    <a:lnTo>
                      <a:pt x="3" y="24"/>
                    </a:lnTo>
                    <a:lnTo>
                      <a:pt x="35" y="13"/>
                    </a:lnTo>
                    <a:lnTo>
                      <a:pt x="29" y="0"/>
                    </a:lnTo>
                    <a:lnTo>
                      <a:pt x="0" y="11"/>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2" name="Freeform 402"/>
              <p:cNvSpPr/>
              <p:nvPr/>
            </p:nvSpPr>
            <p:spPr bwMode="auto">
              <a:xfrm>
                <a:off x="7302500" y="4276725"/>
                <a:ext cx="47625" cy="50800"/>
              </a:xfrm>
              <a:custGeom>
                <a:avLst/>
                <a:gdLst>
                  <a:gd name="T0" fmla="*/ 20 w 30"/>
                  <a:gd name="T1" fmla="*/ 32 h 32"/>
                  <a:gd name="T2" fmla="*/ 30 w 30"/>
                  <a:gd name="T3" fmla="*/ 23 h 32"/>
                  <a:gd name="T4" fmla="*/ 9 w 30"/>
                  <a:gd name="T5" fmla="*/ 0 h 32"/>
                  <a:gd name="T6" fmla="*/ 0 w 30"/>
                  <a:gd name="T7" fmla="*/ 10 h 32"/>
                  <a:gd name="T8" fmla="*/ 20 w 30"/>
                  <a:gd name="T9" fmla="*/ 32 h 32"/>
                </a:gdLst>
                <a:ahLst/>
                <a:cxnLst>
                  <a:cxn ang="0">
                    <a:pos x="T0" y="T1"/>
                  </a:cxn>
                  <a:cxn ang="0">
                    <a:pos x="T2" y="T3"/>
                  </a:cxn>
                  <a:cxn ang="0">
                    <a:pos x="T4" y="T5"/>
                  </a:cxn>
                  <a:cxn ang="0">
                    <a:pos x="T6" y="T7"/>
                  </a:cxn>
                  <a:cxn ang="0">
                    <a:pos x="T8" y="T9"/>
                  </a:cxn>
                </a:cxnLst>
                <a:rect l="0" t="0" r="r" b="b"/>
                <a:pathLst>
                  <a:path w="30" h="32">
                    <a:moveTo>
                      <a:pt x="20" y="32"/>
                    </a:moveTo>
                    <a:lnTo>
                      <a:pt x="30" y="23"/>
                    </a:lnTo>
                    <a:lnTo>
                      <a:pt x="9" y="0"/>
                    </a:lnTo>
                    <a:lnTo>
                      <a:pt x="0" y="10"/>
                    </a:lnTo>
                    <a:lnTo>
                      <a:pt x="20" y="32"/>
                    </a:lnTo>
                    <a:close/>
                  </a:path>
                </a:pathLst>
              </a:custGeom>
              <a:grp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15" name="Oval 112"/>
            <p:cNvSpPr/>
            <p:nvPr/>
          </p:nvSpPr>
          <p:spPr>
            <a:xfrm rot="16200000">
              <a:off x="6210725" y="3356855"/>
              <a:ext cx="497051" cy="497051"/>
            </a:xfrm>
            <a:prstGeom prst="ellipse">
              <a:avLst/>
            </a:prstGeom>
            <a:solidFill>
              <a:srgbClr val="00A5D4"/>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6" name="Oval 113"/>
            <p:cNvSpPr/>
            <p:nvPr/>
          </p:nvSpPr>
          <p:spPr>
            <a:xfrm rot="13500000">
              <a:off x="6570114" y="4197373"/>
              <a:ext cx="497051" cy="497051"/>
            </a:xfrm>
            <a:prstGeom prst="ellipse">
              <a:avLst/>
            </a:prstGeom>
            <a:solidFill>
              <a:srgbClr val="2E75B6"/>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7" name="Oval 114"/>
            <p:cNvSpPr/>
            <p:nvPr/>
          </p:nvSpPr>
          <p:spPr>
            <a:xfrm rot="18900000">
              <a:off x="6565460" y="2530304"/>
              <a:ext cx="497051" cy="497051"/>
            </a:xfrm>
            <a:prstGeom prst="ellipse">
              <a:avLst/>
            </a:prstGeom>
            <a:solidFill>
              <a:srgbClr val="00A5D4"/>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8" name="Freeform 350"/>
            <p:cNvSpPr>
              <a:spLocks noEditPoints="1"/>
            </p:cNvSpPr>
            <p:nvPr/>
          </p:nvSpPr>
          <p:spPr bwMode="auto">
            <a:xfrm>
              <a:off x="6689112" y="2685278"/>
              <a:ext cx="249746" cy="187103"/>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9" name="TextBox 116"/>
            <p:cNvSpPr txBox="1"/>
            <p:nvPr/>
          </p:nvSpPr>
          <p:spPr>
            <a:xfrm>
              <a:off x="5470344" y="3478852"/>
              <a:ext cx="715795" cy="20660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75000"/>
                      <a:lumOff val="25000"/>
                    </a:schemeClr>
                  </a:solidFill>
                  <a:effectLst/>
                  <a:uLnTx/>
                  <a:uFillTx/>
                  <a:cs typeface="+mn-ea"/>
                  <a:sym typeface="+mn-lt"/>
                </a:rPr>
                <a:t>添加标题</a:t>
              </a:r>
            </a:p>
          </p:txBody>
        </p:sp>
        <p:sp>
          <p:nvSpPr>
            <p:cNvPr id="20" name="TextBox 117"/>
            <p:cNvSpPr txBox="1"/>
            <p:nvPr/>
          </p:nvSpPr>
          <p:spPr>
            <a:xfrm>
              <a:off x="5725243" y="4392837"/>
              <a:ext cx="841873" cy="20660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75000"/>
                      <a:lumOff val="25000"/>
                    </a:schemeClr>
                  </a:solidFill>
                  <a:effectLst/>
                  <a:uLnTx/>
                  <a:uFillTx/>
                  <a:cs typeface="+mn-ea"/>
                  <a:sym typeface="+mn-lt"/>
                </a:rPr>
                <a:t>添加标题</a:t>
              </a:r>
            </a:p>
          </p:txBody>
        </p:sp>
        <p:grpSp>
          <p:nvGrpSpPr>
            <p:cNvPr id="21" name="Group 118"/>
            <p:cNvGrpSpPr/>
            <p:nvPr/>
          </p:nvGrpSpPr>
          <p:grpSpPr>
            <a:xfrm>
              <a:off x="6692941" y="4336685"/>
              <a:ext cx="251394" cy="218424"/>
              <a:chOff x="2303444" y="6030256"/>
              <a:chExt cx="484188" cy="420688"/>
            </a:xfrm>
            <a:solidFill>
              <a:sysClr val="window" lastClr="FFFFFF"/>
            </a:solidFill>
          </p:grpSpPr>
          <p:sp>
            <p:nvSpPr>
              <p:cNvPr id="49" name="Freeform 354"/>
              <p:cNvSpPr>
                <a:spLocks noEditPoints="1"/>
              </p:cNvSpPr>
              <p:nvPr/>
            </p:nvSpPr>
            <p:spPr bwMode="auto">
              <a:xfrm>
                <a:off x="2303444" y="6030256"/>
                <a:ext cx="484188" cy="34607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0" name="Freeform 355"/>
              <p:cNvSpPr/>
              <p:nvPr/>
            </p:nvSpPr>
            <p:spPr bwMode="auto">
              <a:xfrm>
                <a:off x="2741594" y="6181068"/>
                <a:ext cx="30163" cy="165100"/>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 name="Oval 356"/>
              <p:cNvSpPr>
                <a:spLocks noChangeArrowheads="1"/>
              </p:cNvSpPr>
              <p:nvPr/>
            </p:nvSpPr>
            <p:spPr bwMode="auto">
              <a:xfrm>
                <a:off x="2727307" y="6360456"/>
                <a:ext cx="60325"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22" name="Group 122"/>
            <p:cNvGrpSpPr/>
            <p:nvPr/>
          </p:nvGrpSpPr>
          <p:grpSpPr>
            <a:xfrm>
              <a:off x="6325721" y="3491222"/>
              <a:ext cx="267054" cy="228316"/>
              <a:chOff x="3255944" y="243818"/>
              <a:chExt cx="514350" cy="439738"/>
            </a:xfrm>
            <a:solidFill>
              <a:sysClr val="window" lastClr="FFFFFF"/>
            </a:solidFill>
          </p:grpSpPr>
          <p:sp>
            <p:nvSpPr>
              <p:cNvPr id="47" name="Freeform 357"/>
              <p:cNvSpPr>
                <a:spLocks noEditPoints="1"/>
              </p:cNvSpPr>
              <p:nvPr/>
            </p:nvSpPr>
            <p:spPr bwMode="auto">
              <a:xfrm>
                <a:off x="3255944" y="243818"/>
                <a:ext cx="514350" cy="439738"/>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8" name="Freeform 358"/>
              <p:cNvSpPr/>
              <p:nvPr/>
            </p:nvSpPr>
            <p:spPr bwMode="auto">
              <a:xfrm>
                <a:off x="3346432" y="334306"/>
                <a:ext cx="71438" cy="71438"/>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23" name="Oval 125"/>
            <p:cNvSpPr/>
            <p:nvPr/>
          </p:nvSpPr>
          <p:spPr>
            <a:xfrm rot="5400000">
              <a:off x="8718680" y="3335585"/>
              <a:ext cx="497051" cy="497051"/>
            </a:xfrm>
            <a:prstGeom prst="ellipse">
              <a:avLst/>
            </a:prstGeom>
            <a:solidFill>
              <a:srgbClr val="00A5D4"/>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4" name="Oval 126"/>
            <p:cNvSpPr/>
            <p:nvPr/>
          </p:nvSpPr>
          <p:spPr>
            <a:xfrm rot="2700000">
              <a:off x="8377908" y="2485761"/>
              <a:ext cx="497051" cy="497051"/>
            </a:xfrm>
            <a:prstGeom prst="ellipse">
              <a:avLst/>
            </a:prstGeom>
            <a:solidFill>
              <a:srgbClr val="00A5D4"/>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5" name="Oval 127"/>
            <p:cNvSpPr/>
            <p:nvPr/>
          </p:nvSpPr>
          <p:spPr>
            <a:xfrm rot="8100000">
              <a:off x="8373253" y="4199373"/>
              <a:ext cx="497051" cy="497051"/>
            </a:xfrm>
            <a:prstGeom prst="ellipse">
              <a:avLst/>
            </a:prstGeom>
            <a:solidFill>
              <a:srgbClr val="2E75B6"/>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26" name="Group 128"/>
            <p:cNvGrpSpPr/>
            <p:nvPr/>
          </p:nvGrpSpPr>
          <p:grpSpPr>
            <a:xfrm>
              <a:off x="8842331" y="3459238"/>
              <a:ext cx="249746" cy="249746"/>
              <a:chOff x="4926013" y="3140075"/>
              <a:chExt cx="481013" cy="481013"/>
            </a:xfrm>
            <a:solidFill>
              <a:sysClr val="window" lastClr="FFFFFF"/>
            </a:solidFill>
          </p:grpSpPr>
          <p:sp>
            <p:nvSpPr>
              <p:cNvPr id="45" name="Freeform 348"/>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6" name="Freeform 349"/>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27" name="TextBox 131"/>
            <p:cNvSpPr txBox="1"/>
            <p:nvPr/>
          </p:nvSpPr>
          <p:spPr>
            <a:xfrm>
              <a:off x="9204936" y="3469149"/>
              <a:ext cx="596862" cy="2066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75000"/>
                      <a:lumOff val="25000"/>
                    </a:schemeClr>
                  </a:solidFill>
                  <a:effectLst/>
                  <a:uLnTx/>
                  <a:uFillTx/>
                  <a:cs typeface="+mn-ea"/>
                  <a:sym typeface="+mn-lt"/>
                </a:rPr>
                <a:t>添加标题</a:t>
              </a:r>
            </a:p>
          </p:txBody>
        </p:sp>
        <p:sp>
          <p:nvSpPr>
            <p:cNvPr id="28" name="Oval 132"/>
            <p:cNvSpPr/>
            <p:nvPr/>
          </p:nvSpPr>
          <p:spPr>
            <a:xfrm rot="18900000">
              <a:off x="7476845" y="2102791"/>
              <a:ext cx="497051" cy="497051"/>
            </a:xfrm>
            <a:prstGeom prst="ellipse">
              <a:avLst/>
            </a:prstGeom>
            <a:solidFill>
              <a:srgbClr val="00D2D7"/>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29" name="Group 133"/>
            <p:cNvGrpSpPr/>
            <p:nvPr/>
          </p:nvGrpSpPr>
          <p:grpSpPr>
            <a:xfrm>
              <a:off x="7597660" y="3261123"/>
              <a:ext cx="46435" cy="104775"/>
              <a:chOff x="5962651" y="3090863"/>
              <a:chExt cx="61913" cy="139700"/>
            </a:xfrm>
            <a:solidFill>
              <a:srgbClr val="44546A"/>
            </a:solidFill>
            <a:effectLst>
              <a:outerShdw blurRad="76200" dir="18900000" sy="23000" kx="-1200000" algn="bl" rotWithShape="0">
                <a:prstClr val="black">
                  <a:alpha val="5000"/>
                </a:prstClr>
              </a:outerShdw>
            </a:effectLst>
          </p:grpSpPr>
          <p:sp>
            <p:nvSpPr>
              <p:cNvPr id="42" name="Freeform 5"/>
              <p:cNvSpPr/>
              <p:nvPr/>
            </p:nvSpPr>
            <p:spPr bwMode="auto">
              <a:xfrm>
                <a:off x="5962651" y="3090863"/>
                <a:ext cx="15875" cy="53975"/>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1"/>
                      <a:pt x="0" y="5"/>
                      <a:pt x="0" y="7"/>
                    </a:cubicBezTo>
                    <a:cubicBezTo>
                      <a:pt x="1" y="4"/>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4" name="Freeform 7"/>
              <p:cNvSpPr/>
              <p:nvPr/>
            </p:nvSpPr>
            <p:spPr bwMode="auto">
              <a:xfrm>
                <a:off x="5962651" y="3176588"/>
                <a:ext cx="61913" cy="53975"/>
              </a:xfrm>
              <a:custGeom>
                <a:avLst/>
                <a:gdLst>
                  <a:gd name="T0" fmla="*/ 39 w 39"/>
                  <a:gd name="T1" fmla="*/ 0 h 34"/>
                  <a:gd name="T2" fmla="*/ 39 w 39"/>
                  <a:gd name="T3" fmla="*/ 0 h 34"/>
                  <a:gd name="T4" fmla="*/ 0 w 39"/>
                  <a:gd name="T5" fmla="*/ 34 h 34"/>
                  <a:gd name="T6" fmla="*/ 0 w 39"/>
                  <a:gd name="T7" fmla="*/ 34 h 34"/>
                  <a:gd name="T8" fmla="*/ 39 w 39"/>
                  <a:gd name="T9" fmla="*/ 0 h 34"/>
                </a:gdLst>
                <a:ahLst/>
                <a:cxnLst>
                  <a:cxn ang="0">
                    <a:pos x="T0" y="T1"/>
                  </a:cxn>
                  <a:cxn ang="0">
                    <a:pos x="T2" y="T3"/>
                  </a:cxn>
                  <a:cxn ang="0">
                    <a:pos x="T4" y="T5"/>
                  </a:cxn>
                  <a:cxn ang="0">
                    <a:pos x="T6" y="T7"/>
                  </a:cxn>
                  <a:cxn ang="0">
                    <a:pos x="T8" y="T9"/>
                  </a:cxn>
                </a:cxnLst>
                <a:rect l="0" t="0" r="r" b="b"/>
                <a:pathLst>
                  <a:path w="39" h="34">
                    <a:moveTo>
                      <a:pt x="39" y="0"/>
                    </a:moveTo>
                    <a:lnTo>
                      <a:pt x="39" y="0"/>
                    </a:lnTo>
                    <a:lnTo>
                      <a:pt x="0" y="34"/>
                    </a:lnTo>
                    <a:lnTo>
                      <a:pt x="0" y="34"/>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sp>
          <p:nvSpPr>
            <p:cNvPr id="30" name="TextBox 137"/>
            <p:cNvSpPr txBox="1"/>
            <p:nvPr/>
          </p:nvSpPr>
          <p:spPr>
            <a:xfrm>
              <a:off x="8863613" y="4360601"/>
              <a:ext cx="596862" cy="2066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75000"/>
                      <a:lumOff val="25000"/>
                    </a:schemeClr>
                  </a:solidFill>
                  <a:effectLst/>
                  <a:uLnTx/>
                  <a:uFillTx/>
                  <a:cs typeface="+mn-ea"/>
                  <a:sym typeface="+mn-lt"/>
                </a:rPr>
                <a:t>添加标题</a:t>
              </a:r>
            </a:p>
          </p:txBody>
        </p:sp>
        <p:sp>
          <p:nvSpPr>
            <p:cNvPr id="31" name="TextBox 138"/>
            <p:cNvSpPr txBox="1"/>
            <p:nvPr/>
          </p:nvSpPr>
          <p:spPr>
            <a:xfrm>
              <a:off x="7998765" y="2121726"/>
              <a:ext cx="596862" cy="2066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75000"/>
                      <a:lumOff val="25000"/>
                    </a:schemeClr>
                  </a:solidFill>
                  <a:effectLst/>
                  <a:uLnTx/>
                  <a:uFillTx/>
                  <a:cs typeface="+mn-ea"/>
                  <a:sym typeface="+mn-lt"/>
                </a:rPr>
                <a:t>添加标题</a:t>
              </a:r>
            </a:p>
          </p:txBody>
        </p:sp>
        <p:sp>
          <p:nvSpPr>
            <p:cNvPr id="32" name="TextBox 139"/>
            <p:cNvSpPr txBox="1"/>
            <p:nvPr/>
          </p:nvSpPr>
          <p:spPr>
            <a:xfrm>
              <a:off x="5730022" y="2642643"/>
              <a:ext cx="832664" cy="20660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75000"/>
                      <a:lumOff val="25000"/>
                    </a:schemeClr>
                  </a:solidFill>
                  <a:effectLst/>
                  <a:uLnTx/>
                  <a:uFillTx/>
                  <a:cs typeface="+mn-ea"/>
                  <a:sym typeface="+mn-lt"/>
                </a:rPr>
                <a:t>添加标题</a:t>
              </a:r>
            </a:p>
          </p:txBody>
        </p:sp>
        <p:sp>
          <p:nvSpPr>
            <p:cNvPr id="33" name="TextBox 140"/>
            <p:cNvSpPr txBox="1"/>
            <p:nvPr/>
          </p:nvSpPr>
          <p:spPr>
            <a:xfrm>
              <a:off x="8856783" y="2616053"/>
              <a:ext cx="596862" cy="2066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tx1">
                      <a:lumMod val="75000"/>
                      <a:lumOff val="25000"/>
                    </a:schemeClr>
                  </a:solidFill>
                  <a:effectLst/>
                  <a:uLnTx/>
                  <a:uFillTx/>
                  <a:cs typeface="+mn-ea"/>
                  <a:sym typeface="+mn-lt"/>
                </a:rPr>
                <a:t>添加标题</a:t>
              </a:r>
            </a:p>
          </p:txBody>
        </p:sp>
        <p:sp>
          <p:nvSpPr>
            <p:cNvPr id="34" name="Freeform 5"/>
            <p:cNvSpPr>
              <a:spLocks noEditPoints="1"/>
            </p:cNvSpPr>
            <p:nvPr/>
          </p:nvSpPr>
          <p:spPr bwMode="auto">
            <a:xfrm>
              <a:off x="8479863" y="4299014"/>
              <a:ext cx="290117" cy="290117"/>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nvGrpSpPr>
            <p:cNvPr id="35" name="Group 142"/>
            <p:cNvGrpSpPr/>
            <p:nvPr/>
          </p:nvGrpSpPr>
          <p:grpSpPr>
            <a:xfrm>
              <a:off x="8512913" y="2573213"/>
              <a:ext cx="234658" cy="284213"/>
              <a:chOff x="10387014" y="2925763"/>
              <a:chExt cx="255588" cy="309563"/>
            </a:xfrm>
            <a:solidFill>
              <a:sysClr val="window" lastClr="FFFFFF"/>
            </a:solidFill>
          </p:grpSpPr>
          <p:sp>
            <p:nvSpPr>
              <p:cNvPr id="40" name="Freeform 134"/>
              <p:cNvSpPr>
                <a:spLocks noEditPoints="1"/>
              </p:cNvSpPr>
              <p:nvPr/>
            </p:nvSpPr>
            <p:spPr bwMode="auto">
              <a:xfrm>
                <a:off x="10387014" y="2925763"/>
                <a:ext cx="255588" cy="309563"/>
              </a:xfrm>
              <a:custGeom>
                <a:avLst/>
                <a:gdLst>
                  <a:gd name="T0" fmla="*/ 84 w 96"/>
                  <a:gd name="T1" fmla="*/ 44 h 116"/>
                  <a:gd name="T2" fmla="*/ 72 w 96"/>
                  <a:gd name="T3" fmla="*/ 44 h 116"/>
                  <a:gd name="T4" fmla="*/ 72 w 96"/>
                  <a:gd name="T5" fmla="*/ 25 h 116"/>
                  <a:gd name="T6" fmla="*/ 48 w 96"/>
                  <a:gd name="T7" fmla="*/ 0 h 116"/>
                  <a:gd name="T8" fmla="*/ 24 w 96"/>
                  <a:gd name="T9" fmla="*/ 25 h 116"/>
                  <a:gd name="T10" fmla="*/ 24 w 96"/>
                  <a:gd name="T11" fmla="*/ 44 h 116"/>
                  <a:gd name="T12" fmla="*/ 12 w 96"/>
                  <a:gd name="T13" fmla="*/ 44 h 116"/>
                  <a:gd name="T14" fmla="*/ 0 w 96"/>
                  <a:gd name="T15" fmla="*/ 56 h 116"/>
                  <a:gd name="T16" fmla="*/ 0 w 96"/>
                  <a:gd name="T17" fmla="*/ 104 h 116"/>
                  <a:gd name="T18" fmla="*/ 12 w 96"/>
                  <a:gd name="T19" fmla="*/ 116 h 116"/>
                  <a:gd name="T20" fmla="*/ 84 w 96"/>
                  <a:gd name="T21" fmla="*/ 116 h 116"/>
                  <a:gd name="T22" fmla="*/ 96 w 96"/>
                  <a:gd name="T23" fmla="*/ 104 h 116"/>
                  <a:gd name="T24" fmla="*/ 96 w 96"/>
                  <a:gd name="T25" fmla="*/ 56 h 116"/>
                  <a:gd name="T26" fmla="*/ 84 w 96"/>
                  <a:gd name="T27" fmla="*/ 44 h 116"/>
                  <a:gd name="T28" fmla="*/ 32 w 96"/>
                  <a:gd name="T29" fmla="*/ 25 h 116"/>
                  <a:gd name="T30" fmla="*/ 48 w 96"/>
                  <a:gd name="T31" fmla="*/ 8 h 116"/>
                  <a:gd name="T32" fmla="*/ 64 w 96"/>
                  <a:gd name="T33" fmla="*/ 25 h 116"/>
                  <a:gd name="T34" fmla="*/ 64 w 96"/>
                  <a:gd name="T35" fmla="*/ 44 h 116"/>
                  <a:gd name="T36" fmla="*/ 32 w 96"/>
                  <a:gd name="T37" fmla="*/ 44 h 116"/>
                  <a:gd name="T38" fmla="*/ 32 w 96"/>
                  <a:gd name="T39" fmla="*/ 25 h 116"/>
                  <a:gd name="T40" fmla="*/ 88 w 96"/>
                  <a:gd name="T41" fmla="*/ 104 h 116"/>
                  <a:gd name="T42" fmla="*/ 84 w 96"/>
                  <a:gd name="T43" fmla="*/ 108 h 116"/>
                  <a:gd name="T44" fmla="*/ 12 w 96"/>
                  <a:gd name="T45" fmla="*/ 108 h 116"/>
                  <a:gd name="T46" fmla="*/ 8 w 96"/>
                  <a:gd name="T47" fmla="*/ 104 h 116"/>
                  <a:gd name="T48" fmla="*/ 8 w 96"/>
                  <a:gd name="T49" fmla="*/ 56 h 116"/>
                  <a:gd name="T50" fmla="*/ 12 w 96"/>
                  <a:gd name="T51" fmla="*/ 52 h 116"/>
                  <a:gd name="T52" fmla="*/ 84 w 96"/>
                  <a:gd name="T53" fmla="*/ 52 h 116"/>
                  <a:gd name="T54" fmla="*/ 88 w 96"/>
                  <a:gd name="T55" fmla="*/ 56 h 116"/>
                  <a:gd name="T56" fmla="*/ 88 w 96"/>
                  <a:gd name="T5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6">
                    <a:moveTo>
                      <a:pt x="84" y="44"/>
                    </a:moveTo>
                    <a:cubicBezTo>
                      <a:pt x="72" y="44"/>
                      <a:pt x="72" y="44"/>
                      <a:pt x="72" y="44"/>
                    </a:cubicBezTo>
                    <a:cubicBezTo>
                      <a:pt x="72" y="25"/>
                      <a:pt x="72" y="25"/>
                      <a:pt x="72" y="25"/>
                    </a:cubicBezTo>
                    <a:cubicBezTo>
                      <a:pt x="72" y="11"/>
                      <a:pt x="61" y="0"/>
                      <a:pt x="48" y="0"/>
                    </a:cubicBezTo>
                    <a:cubicBezTo>
                      <a:pt x="35" y="0"/>
                      <a:pt x="24" y="11"/>
                      <a:pt x="24" y="25"/>
                    </a:cubicBezTo>
                    <a:cubicBezTo>
                      <a:pt x="24" y="44"/>
                      <a:pt x="24" y="44"/>
                      <a:pt x="24" y="44"/>
                    </a:cubicBezTo>
                    <a:cubicBezTo>
                      <a:pt x="12" y="44"/>
                      <a:pt x="12" y="44"/>
                      <a:pt x="12" y="44"/>
                    </a:cubicBezTo>
                    <a:cubicBezTo>
                      <a:pt x="5" y="44"/>
                      <a:pt x="0" y="49"/>
                      <a:pt x="0" y="56"/>
                    </a:cubicBezTo>
                    <a:cubicBezTo>
                      <a:pt x="0" y="104"/>
                      <a:pt x="0" y="104"/>
                      <a:pt x="0" y="104"/>
                    </a:cubicBezTo>
                    <a:cubicBezTo>
                      <a:pt x="0" y="111"/>
                      <a:pt x="5" y="116"/>
                      <a:pt x="12" y="116"/>
                    </a:cubicBezTo>
                    <a:cubicBezTo>
                      <a:pt x="84" y="116"/>
                      <a:pt x="84" y="116"/>
                      <a:pt x="84" y="116"/>
                    </a:cubicBezTo>
                    <a:cubicBezTo>
                      <a:pt x="91" y="116"/>
                      <a:pt x="96" y="111"/>
                      <a:pt x="96" y="104"/>
                    </a:cubicBezTo>
                    <a:cubicBezTo>
                      <a:pt x="96" y="56"/>
                      <a:pt x="96" y="56"/>
                      <a:pt x="96" y="56"/>
                    </a:cubicBezTo>
                    <a:cubicBezTo>
                      <a:pt x="96" y="49"/>
                      <a:pt x="91" y="44"/>
                      <a:pt x="84" y="44"/>
                    </a:cubicBezTo>
                    <a:close/>
                    <a:moveTo>
                      <a:pt x="32" y="25"/>
                    </a:moveTo>
                    <a:cubicBezTo>
                      <a:pt x="32" y="15"/>
                      <a:pt x="39" y="8"/>
                      <a:pt x="48" y="8"/>
                    </a:cubicBezTo>
                    <a:cubicBezTo>
                      <a:pt x="57" y="8"/>
                      <a:pt x="64" y="15"/>
                      <a:pt x="64" y="25"/>
                    </a:cubicBezTo>
                    <a:cubicBezTo>
                      <a:pt x="64" y="44"/>
                      <a:pt x="64" y="44"/>
                      <a:pt x="64" y="44"/>
                    </a:cubicBezTo>
                    <a:cubicBezTo>
                      <a:pt x="32" y="44"/>
                      <a:pt x="32" y="44"/>
                      <a:pt x="32" y="44"/>
                    </a:cubicBezTo>
                    <a:lnTo>
                      <a:pt x="32" y="25"/>
                    </a:lnTo>
                    <a:close/>
                    <a:moveTo>
                      <a:pt x="88" y="104"/>
                    </a:moveTo>
                    <a:cubicBezTo>
                      <a:pt x="88" y="106"/>
                      <a:pt x="86" y="108"/>
                      <a:pt x="84" y="108"/>
                    </a:cubicBezTo>
                    <a:cubicBezTo>
                      <a:pt x="12" y="108"/>
                      <a:pt x="12" y="108"/>
                      <a:pt x="12" y="108"/>
                    </a:cubicBezTo>
                    <a:cubicBezTo>
                      <a:pt x="10" y="108"/>
                      <a:pt x="8" y="106"/>
                      <a:pt x="8" y="104"/>
                    </a:cubicBezTo>
                    <a:cubicBezTo>
                      <a:pt x="8" y="56"/>
                      <a:pt x="8" y="56"/>
                      <a:pt x="8" y="56"/>
                    </a:cubicBezTo>
                    <a:cubicBezTo>
                      <a:pt x="8" y="54"/>
                      <a:pt x="10" y="52"/>
                      <a:pt x="12" y="52"/>
                    </a:cubicBezTo>
                    <a:cubicBezTo>
                      <a:pt x="84" y="52"/>
                      <a:pt x="84" y="52"/>
                      <a:pt x="84" y="52"/>
                    </a:cubicBezTo>
                    <a:cubicBezTo>
                      <a:pt x="86" y="52"/>
                      <a:pt x="88" y="54"/>
                      <a:pt x="88" y="56"/>
                    </a:cubicBezTo>
                    <a:lnTo>
                      <a:pt x="8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1" name="Freeform 135"/>
              <p:cNvSpPr>
                <a:spLocks noEditPoints="1"/>
              </p:cNvSpPr>
              <p:nvPr/>
            </p:nvSpPr>
            <p:spPr bwMode="auto">
              <a:xfrm>
                <a:off x="10488614" y="3100388"/>
                <a:ext cx="52388" cy="79375"/>
              </a:xfrm>
              <a:custGeom>
                <a:avLst/>
                <a:gdLst>
                  <a:gd name="T0" fmla="*/ 10 w 20"/>
                  <a:gd name="T1" fmla="*/ 0 h 30"/>
                  <a:gd name="T2" fmla="*/ 0 w 20"/>
                  <a:gd name="T3" fmla="*/ 10 h 30"/>
                  <a:gd name="T4" fmla="*/ 4 w 20"/>
                  <a:gd name="T5" fmla="*/ 18 h 30"/>
                  <a:gd name="T6" fmla="*/ 4 w 20"/>
                  <a:gd name="T7" fmla="*/ 24 h 30"/>
                  <a:gd name="T8" fmla="*/ 10 w 20"/>
                  <a:gd name="T9" fmla="*/ 30 h 30"/>
                  <a:gd name="T10" fmla="*/ 16 w 20"/>
                  <a:gd name="T11" fmla="*/ 24 h 30"/>
                  <a:gd name="T12" fmla="*/ 16 w 20"/>
                  <a:gd name="T13" fmla="*/ 18 h 30"/>
                  <a:gd name="T14" fmla="*/ 20 w 20"/>
                  <a:gd name="T15" fmla="*/ 10 h 30"/>
                  <a:gd name="T16" fmla="*/ 10 w 20"/>
                  <a:gd name="T17" fmla="*/ 0 h 30"/>
                  <a:gd name="T18" fmla="*/ 12 w 20"/>
                  <a:gd name="T19" fmla="*/ 16 h 30"/>
                  <a:gd name="T20" fmla="*/ 12 w 20"/>
                  <a:gd name="T21" fmla="*/ 24 h 30"/>
                  <a:gd name="T22" fmla="*/ 10 w 20"/>
                  <a:gd name="T23" fmla="*/ 26 h 30"/>
                  <a:gd name="T24" fmla="*/ 8 w 20"/>
                  <a:gd name="T25" fmla="*/ 24 h 30"/>
                  <a:gd name="T26" fmla="*/ 8 w 20"/>
                  <a:gd name="T27" fmla="*/ 16 h 30"/>
                  <a:gd name="T28" fmla="*/ 4 w 20"/>
                  <a:gd name="T29" fmla="*/ 10 h 30"/>
                  <a:gd name="T30" fmla="*/ 10 w 20"/>
                  <a:gd name="T31" fmla="*/ 4 h 30"/>
                  <a:gd name="T32" fmla="*/ 16 w 20"/>
                  <a:gd name="T33" fmla="*/ 10 h 30"/>
                  <a:gd name="T34" fmla="*/ 12 w 20"/>
                  <a:gd name="T3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10" y="0"/>
                    </a:moveTo>
                    <a:cubicBezTo>
                      <a:pt x="4" y="0"/>
                      <a:pt x="0" y="4"/>
                      <a:pt x="0" y="10"/>
                    </a:cubicBezTo>
                    <a:cubicBezTo>
                      <a:pt x="0" y="13"/>
                      <a:pt x="2" y="16"/>
                      <a:pt x="4" y="18"/>
                    </a:cubicBezTo>
                    <a:cubicBezTo>
                      <a:pt x="4" y="24"/>
                      <a:pt x="4" y="24"/>
                      <a:pt x="4" y="24"/>
                    </a:cubicBezTo>
                    <a:cubicBezTo>
                      <a:pt x="4" y="27"/>
                      <a:pt x="7" y="30"/>
                      <a:pt x="10" y="30"/>
                    </a:cubicBezTo>
                    <a:cubicBezTo>
                      <a:pt x="13" y="30"/>
                      <a:pt x="16" y="27"/>
                      <a:pt x="16" y="24"/>
                    </a:cubicBezTo>
                    <a:cubicBezTo>
                      <a:pt x="16" y="18"/>
                      <a:pt x="16" y="18"/>
                      <a:pt x="16" y="18"/>
                    </a:cubicBezTo>
                    <a:cubicBezTo>
                      <a:pt x="18" y="16"/>
                      <a:pt x="20" y="13"/>
                      <a:pt x="20" y="10"/>
                    </a:cubicBezTo>
                    <a:cubicBezTo>
                      <a:pt x="20" y="4"/>
                      <a:pt x="16" y="0"/>
                      <a:pt x="10" y="0"/>
                    </a:cubicBezTo>
                    <a:close/>
                    <a:moveTo>
                      <a:pt x="12" y="16"/>
                    </a:moveTo>
                    <a:cubicBezTo>
                      <a:pt x="12" y="24"/>
                      <a:pt x="12" y="24"/>
                      <a:pt x="12" y="24"/>
                    </a:cubicBezTo>
                    <a:cubicBezTo>
                      <a:pt x="12" y="25"/>
                      <a:pt x="11" y="26"/>
                      <a:pt x="10" y="26"/>
                    </a:cubicBezTo>
                    <a:cubicBezTo>
                      <a:pt x="9" y="26"/>
                      <a:pt x="8" y="25"/>
                      <a:pt x="8" y="24"/>
                    </a:cubicBezTo>
                    <a:cubicBezTo>
                      <a:pt x="8" y="16"/>
                      <a:pt x="8" y="16"/>
                      <a:pt x="8" y="16"/>
                    </a:cubicBezTo>
                    <a:cubicBezTo>
                      <a:pt x="6" y="15"/>
                      <a:pt x="4" y="13"/>
                      <a:pt x="4" y="10"/>
                    </a:cubicBezTo>
                    <a:cubicBezTo>
                      <a:pt x="4" y="7"/>
                      <a:pt x="7" y="4"/>
                      <a:pt x="10" y="4"/>
                    </a:cubicBezTo>
                    <a:cubicBezTo>
                      <a:pt x="13" y="4"/>
                      <a:pt x="16" y="7"/>
                      <a:pt x="16" y="10"/>
                    </a:cubicBezTo>
                    <a:cubicBezTo>
                      <a:pt x="16" y="13"/>
                      <a:pt x="14" y="15"/>
                      <a:pt x="1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36" name="Group 145"/>
            <p:cNvGrpSpPr/>
            <p:nvPr/>
          </p:nvGrpSpPr>
          <p:grpSpPr>
            <a:xfrm>
              <a:off x="7567300" y="2193919"/>
              <a:ext cx="301998" cy="299028"/>
              <a:chOff x="1634612" y="5142426"/>
              <a:chExt cx="402664" cy="398704"/>
            </a:xfrm>
            <a:solidFill>
              <a:sysClr val="window" lastClr="FFFFFF"/>
            </a:solidFill>
          </p:grpSpPr>
          <p:sp>
            <p:nvSpPr>
              <p:cNvPr id="37" name="Freeform 38"/>
              <p:cNvSpPr>
                <a:spLocks noEditPoints="1"/>
              </p:cNvSpPr>
              <p:nvPr/>
            </p:nvSpPr>
            <p:spPr bwMode="auto">
              <a:xfrm>
                <a:off x="1634612" y="5179392"/>
                <a:ext cx="368339" cy="361738"/>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8" name="Freeform 39"/>
              <p:cNvSpPr>
                <a:spLocks noEditPoints="1"/>
              </p:cNvSpPr>
              <p:nvPr/>
            </p:nvSpPr>
            <p:spPr bwMode="auto">
              <a:xfrm>
                <a:off x="1811520" y="5341778"/>
                <a:ext cx="63370" cy="6205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9" name="Freeform 40"/>
              <p:cNvSpPr>
                <a:spLocks noEditPoints="1"/>
              </p:cNvSpPr>
              <p:nvPr/>
            </p:nvSpPr>
            <p:spPr bwMode="auto">
              <a:xfrm>
                <a:off x="1975226" y="5142426"/>
                <a:ext cx="62050" cy="6205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3" name="Freeform 41"/>
              <p:cNvSpPr>
                <a:spLocks noEditPoints="1"/>
              </p:cNvSpPr>
              <p:nvPr/>
            </p:nvSpPr>
            <p:spPr bwMode="auto">
              <a:xfrm>
                <a:off x="1737588" y="5329896"/>
                <a:ext cx="48848" cy="4884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53" name="Oval 42"/>
              <p:cNvSpPr>
                <a:spLocks noChangeArrowheads="1"/>
              </p:cNvSpPr>
              <p:nvPr/>
            </p:nvSpPr>
            <p:spPr bwMode="auto">
              <a:xfrm>
                <a:off x="1786436" y="541703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54" name="Oval 43"/>
              <p:cNvSpPr>
                <a:spLocks noChangeArrowheads="1"/>
              </p:cNvSpPr>
              <p:nvPr/>
            </p:nvSpPr>
            <p:spPr bwMode="auto">
              <a:xfrm>
                <a:off x="1987108" y="5229560"/>
                <a:ext cx="25084" cy="250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155" name="Freeform 6"/>
          <p:cNvSpPr>
            <a:spLocks noEditPoints="1"/>
          </p:cNvSpPr>
          <p:nvPr/>
        </p:nvSpPr>
        <p:spPr bwMode="auto">
          <a:xfrm>
            <a:off x="8286713" y="2711009"/>
            <a:ext cx="1056739" cy="3606002"/>
          </a:xfrm>
          <a:custGeom>
            <a:avLst/>
            <a:gdLst>
              <a:gd name="T0" fmla="*/ 107 w 133"/>
              <a:gd name="T1" fmla="*/ 73 h 461"/>
              <a:gd name="T2" fmla="*/ 76 w 133"/>
              <a:gd name="T3" fmla="*/ 79 h 461"/>
              <a:gd name="T4" fmla="*/ 68 w 133"/>
              <a:gd name="T5" fmla="*/ 73 h 461"/>
              <a:gd name="T6" fmla="*/ 60 w 133"/>
              <a:gd name="T7" fmla="*/ 104 h 461"/>
              <a:gd name="T8" fmla="*/ 66 w 133"/>
              <a:gd name="T9" fmla="*/ 78 h 461"/>
              <a:gd name="T10" fmla="*/ 68 w 133"/>
              <a:gd name="T11" fmla="*/ 73 h 461"/>
              <a:gd name="T12" fmla="*/ 91 w 133"/>
              <a:gd name="T13" fmla="*/ 62 h 461"/>
              <a:gd name="T14" fmla="*/ 91 w 133"/>
              <a:gd name="T15" fmla="*/ 47 h 461"/>
              <a:gd name="T16" fmla="*/ 68 w 133"/>
              <a:gd name="T17" fmla="*/ 1 h 461"/>
              <a:gd name="T18" fmla="*/ 59 w 133"/>
              <a:gd name="T19" fmla="*/ 56 h 461"/>
              <a:gd name="T20" fmla="*/ 65 w 133"/>
              <a:gd name="T21" fmla="*/ 73 h 461"/>
              <a:gd name="T22" fmla="*/ 54 w 133"/>
              <a:gd name="T23" fmla="*/ 93 h 461"/>
              <a:gd name="T24" fmla="*/ 34 w 133"/>
              <a:gd name="T25" fmla="*/ 80 h 461"/>
              <a:gd name="T26" fmla="*/ 11 w 133"/>
              <a:gd name="T27" fmla="*/ 122 h 461"/>
              <a:gd name="T28" fmla="*/ 1 w 133"/>
              <a:gd name="T29" fmla="*/ 161 h 461"/>
              <a:gd name="T30" fmla="*/ 22 w 133"/>
              <a:gd name="T31" fmla="*/ 176 h 461"/>
              <a:gd name="T32" fmla="*/ 27 w 133"/>
              <a:gd name="T33" fmla="*/ 207 h 461"/>
              <a:gd name="T34" fmla="*/ 29 w 133"/>
              <a:gd name="T35" fmla="*/ 251 h 461"/>
              <a:gd name="T36" fmla="*/ 32 w 133"/>
              <a:gd name="T37" fmla="*/ 288 h 461"/>
              <a:gd name="T38" fmla="*/ 39 w 133"/>
              <a:gd name="T39" fmla="*/ 361 h 461"/>
              <a:gd name="T40" fmla="*/ 37 w 133"/>
              <a:gd name="T41" fmla="*/ 405 h 461"/>
              <a:gd name="T42" fmla="*/ 29 w 133"/>
              <a:gd name="T43" fmla="*/ 428 h 461"/>
              <a:gd name="T44" fmla="*/ 5 w 133"/>
              <a:gd name="T45" fmla="*/ 439 h 461"/>
              <a:gd name="T46" fmla="*/ 52 w 133"/>
              <a:gd name="T47" fmla="*/ 435 h 461"/>
              <a:gd name="T48" fmla="*/ 72 w 133"/>
              <a:gd name="T49" fmla="*/ 436 h 461"/>
              <a:gd name="T50" fmla="*/ 74 w 133"/>
              <a:gd name="T51" fmla="*/ 409 h 461"/>
              <a:gd name="T52" fmla="*/ 76 w 133"/>
              <a:gd name="T53" fmla="*/ 326 h 461"/>
              <a:gd name="T54" fmla="*/ 79 w 133"/>
              <a:gd name="T55" fmla="*/ 281 h 461"/>
              <a:gd name="T56" fmla="*/ 81 w 133"/>
              <a:gd name="T57" fmla="*/ 302 h 461"/>
              <a:gd name="T58" fmla="*/ 87 w 133"/>
              <a:gd name="T59" fmla="*/ 405 h 461"/>
              <a:gd name="T60" fmla="*/ 83 w 133"/>
              <a:gd name="T61" fmla="*/ 443 h 461"/>
              <a:gd name="T62" fmla="*/ 76 w 133"/>
              <a:gd name="T63" fmla="*/ 460 h 461"/>
              <a:gd name="T64" fmla="*/ 112 w 133"/>
              <a:gd name="T65" fmla="*/ 452 h 461"/>
              <a:gd name="T66" fmla="*/ 125 w 133"/>
              <a:gd name="T67" fmla="*/ 449 h 461"/>
              <a:gd name="T68" fmla="*/ 124 w 133"/>
              <a:gd name="T69" fmla="*/ 436 h 461"/>
              <a:gd name="T70" fmla="*/ 123 w 133"/>
              <a:gd name="T71" fmla="*/ 401 h 461"/>
              <a:gd name="T72" fmla="*/ 123 w 133"/>
              <a:gd name="T73" fmla="*/ 307 h 461"/>
              <a:gd name="T74" fmla="*/ 117 w 133"/>
              <a:gd name="T75" fmla="*/ 250 h 461"/>
              <a:gd name="T76" fmla="*/ 118 w 133"/>
              <a:gd name="T77" fmla="*/ 235 h 461"/>
              <a:gd name="T78" fmla="*/ 110 w 133"/>
              <a:gd name="T79" fmla="*/ 156 h 461"/>
              <a:gd name="T80" fmla="*/ 130 w 133"/>
              <a:gd name="T81" fmla="*/ 98 h 461"/>
              <a:gd name="T82" fmla="*/ 54 w 133"/>
              <a:gd name="T83" fmla="*/ 117 h 461"/>
              <a:gd name="T84" fmla="*/ 53 w 133"/>
              <a:gd name="T85" fmla="*/ 11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461">
                <a:moveTo>
                  <a:pt x="130" y="98"/>
                </a:moveTo>
                <a:cubicBezTo>
                  <a:pt x="133" y="82"/>
                  <a:pt x="119" y="80"/>
                  <a:pt x="107" y="73"/>
                </a:cubicBezTo>
                <a:cubicBezTo>
                  <a:pt x="98" y="69"/>
                  <a:pt x="94" y="65"/>
                  <a:pt x="92" y="63"/>
                </a:cubicBezTo>
                <a:cubicBezTo>
                  <a:pt x="87" y="67"/>
                  <a:pt x="81" y="73"/>
                  <a:pt x="76" y="79"/>
                </a:cubicBezTo>
                <a:cubicBezTo>
                  <a:pt x="68" y="73"/>
                  <a:pt x="68" y="73"/>
                  <a:pt x="68" y="73"/>
                </a:cubicBezTo>
                <a:cubicBezTo>
                  <a:pt x="68" y="73"/>
                  <a:pt x="68" y="73"/>
                  <a:pt x="68" y="73"/>
                </a:cubicBezTo>
                <a:cubicBezTo>
                  <a:pt x="76" y="80"/>
                  <a:pt x="76" y="80"/>
                  <a:pt x="76" y="80"/>
                </a:cubicBezTo>
                <a:cubicBezTo>
                  <a:pt x="70" y="88"/>
                  <a:pt x="64" y="97"/>
                  <a:pt x="60" y="104"/>
                </a:cubicBezTo>
                <a:cubicBezTo>
                  <a:pt x="63" y="98"/>
                  <a:pt x="66" y="90"/>
                  <a:pt x="66" y="85"/>
                </a:cubicBezTo>
                <a:cubicBezTo>
                  <a:pt x="66" y="81"/>
                  <a:pt x="66" y="78"/>
                  <a:pt x="66" y="78"/>
                </a:cubicBezTo>
                <a:cubicBezTo>
                  <a:pt x="66" y="78"/>
                  <a:pt x="70" y="76"/>
                  <a:pt x="69" y="74"/>
                </a:cubicBezTo>
                <a:cubicBezTo>
                  <a:pt x="69" y="74"/>
                  <a:pt x="68" y="73"/>
                  <a:pt x="68" y="73"/>
                </a:cubicBezTo>
                <a:cubicBezTo>
                  <a:pt x="71" y="71"/>
                  <a:pt x="89" y="59"/>
                  <a:pt x="89" y="59"/>
                </a:cubicBezTo>
                <a:cubicBezTo>
                  <a:pt x="89" y="60"/>
                  <a:pt x="90" y="61"/>
                  <a:pt x="91" y="62"/>
                </a:cubicBezTo>
                <a:cubicBezTo>
                  <a:pt x="91" y="61"/>
                  <a:pt x="90" y="61"/>
                  <a:pt x="90" y="60"/>
                </a:cubicBezTo>
                <a:cubicBezTo>
                  <a:pt x="89" y="58"/>
                  <a:pt x="90" y="52"/>
                  <a:pt x="91" y="47"/>
                </a:cubicBezTo>
                <a:cubicBezTo>
                  <a:pt x="93" y="41"/>
                  <a:pt x="96" y="26"/>
                  <a:pt x="96" y="21"/>
                </a:cubicBezTo>
                <a:cubicBezTo>
                  <a:pt x="96" y="16"/>
                  <a:pt x="98" y="0"/>
                  <a:pt x="68" y="1"/>
                </a:cubicBezTo>
                <a:cubicBezTo>
                  <a:pt x="39" y="1"/>
                  <a:pt x="56" y="44"/>
                  <a:pt x="56" y="46"/>
                </a:cubicBezTo>
                <a:cubicBezTo>
                  <a:pt x="56" y="48"/>
                  <a:pt x="57" y="52"/>
                  <a:pt x="59" y="56"/>
                </a:cubicBezTo>
                <a:cubicBezTo>
                  <a:pt x="60" y="59"/>
                  <a:pt x="59" y="61"/>
                  <a:pt x="58" y="62"/>
                </a:cubicBezTo>
                <a:cubicBezTo>
                  <a:pt x="58" y="62"/>
                  <a:pt x="64" y="72"/>
                  <a:pt x="65" y="73"/>
                </a:cubicBezTo>
                <a:cubicBezTo>
                  <a:pt x="64" y="74"/>
                  <a:pt x="63" y="75"/>
                  <a:pt x="63" y="77"/>
                </a:cubicBezTo>
                <a:cubicBezTo>
                  <a:pt x="64" y="79"/>
                  <a:pt x="57" y="85"/>
                  <a:pt x="54" y="93"/>
                </a:cubicBezTo>
                <a:cubicBezTo>
                  <a:pt x="55" y="81"/>
                  <a:pt x="56" y="71"/>
                  <a:pt x="56" y="70"/>
                </a:cubicBezTo>
                <a:cubicBezTo>
                  <a:pt x="56" y="70"/>
                  <a:pt x="48" y="74"/>
                  <a:pt x="34" y="80"/>
                </a:cubicBezTo>
                <a:cubicBezTo>
                  <a:pt x="20" y="85"/>
                  <a:pt x="19" y="93"/>
                  <a:pt x="16" y="99"/>
                </a:cubicBezTo>
                <a:cubicBezTo>
                  <a:pt x="14" y="106"/>
                  <a:pt x="15" y="112"/>
                  <a:pt x="11" y="122"/>
                </a:cubicBezTo>
                <a:cubicBezTo>
                  <a:pt x="8" y="132"/>
                  <a:pt x="4" y="138"/>
                  <a:pt x="2" y="142"/>
                </a:cubicBezTo>
                <a:cubicBezTo>
                  <a:pt x="0" y="147"/>
                  <a:pt x="1" y="153"/>
                  <a:pt x="1" y="161"/>
                </a:cubicBezTo>
                <a:cubicBezTo>
                  <a:pt x="2" y="169"/>
                  <a:pt x="6" y="173"/>
                  <a:pt x="8" y="174"/>
                </a:cubicBezTo>
                <a:cubicBezTo>
                  <a:pt x="11" y="175"/>
                  <a:pt x="19" y="175"/>
                  <a:pt x="22" y="176"/>
                </a:cubicBezTo>
                <a:cubicBezTo>
                  <a:pt x="24" y="177"/>
                  <a:pt x="30" y="180"/>
                  <a:pt x="30" y="180"/>
                </a:cubicBezTo>
                <a:cubicBezTo>
                  <a:pt x="30" y="181"/>
                  <a:pt x="28" y="195"/>
                  <a:pt x="27" y="207"/>
                </a:cubicBezTo>
                <a:cubicBezTo>
                  <a:pt x="27" y="219"/>
                  <a:pt x="27" y="244"/>
                  <a:pt x="27" y="247"/>
                </a:cubicBezTo>
                <a:cubicBezTo>
                  <a:pt x="27" y="250"/>
                  <a:pt x="29" y="251"/>
                  <a:pt x="29" y="251"/>
                </a:cubicBezTo>
                <a:cubicBezTo>
                  <a:pt x="29" y="251"/>
                  <a:pt x="29" y="254"/>
                  <a:pt x="29" y="260"/>
                </a:cubicBezTo>
                <a:cubicBezTo>
                  <a:pt x="29" y="265"/>
                  <a:pt x="31" y="276"/>
                  <a:pt x="32" y="288"/>
                </a:cubicBezTo>
                <a:cubicBezTo>
                  <a:pt x="33" y="299"/>
                  <a:pt x="37" y="311"/>
                  <a:pt x="37" y="321"/>
                </a:cubicBezTo>
                <a:cubicBezTo>
                  <a:pt x="37" y="331"/>
                  <a:pt x="39" y="354"/>
                  <a:pt x="39" y="361"/>
                </a:cubicBezTo>
                <a:cubicBezTo>
                  <a:pt x="39" y="368"/>
                  <a:pt x="40" y="380"/>
                  <a:pt x="39" y="384"/>
                </a:cubicBezTo>
                <a:cubicBezTo>
                  <a:pt x="38" y="388"/>
                  <a:pt x="37" y="399"/>
                  <a:pt x="37" y="405"/>
                </a:cubicBezTo>
                <a:cubicBezTo>
                  <a:pt x="37" y="412"/>
                  <a:pt x="39" y="413"/>
                  <a:pt x="37" y="414"/>
                </a:cubicBezTo>
                <a:cubicBezTo>
                  <a:pt x="35" y="416"/>
                  <a:pt x="35" y="422"/>
                  <a:pt x="29" y="428"/>
                </a:cubicBezTo>
                <a:cubicBezTo>
                  <a:pt x="23" y="433"/>
                  <a:pt x="10" y="432"/>
                  <a:pt x="7" y="432"/>
                </a:cubicBezTo>
                <a:cubicBezTo>
                  <a:pt x="5" y="432"/>
                  <a:pt x="2" y="438"/>
                  <a:pt x="5" y="439"/>
                </a:cubicBezTo>
                <a:cubicBezTo>
                  <a:pt x="8" y="440"/>
                  <a:pt x="12" y="443"/>
                  <a:pt x="26" y="443"/>
                </a:cubicBezTo>
                <a:cubicBezTo>
                  <a:pt x="39" y="443"/>
                  <a:pt x="49" y="437"/>
                  <a:pt x="52" y="435"/>
                </a:cubicBezTo>
                <a:cubicBezTo>
                  <a:pt x="54" y="433"/>
                  <a:pt x="55" y="435"/>
                  <a:pt x="57" y="437"/>
                </a:cubicBezTo>
                <a:cubicBezTo>
                  <a:pt x="58" y="439"/>
                  <a:pt x="68" y="438"/>
                  <a:pt x="72" y="436"/>
                </a:cubicBezTo>
                <a:cubicBezTo>
                  <a:pt x="76" y="435"/>
                  <a:pt x="73" y="427"/>
                  <a:pt x="74" y="426"/>
                </a:cubicBezTo>
                <a:cubicBezTo>
                  <a:pt x="75" y="425"/>
                  <a:pt x="74" y="415"/>
                  <a:pt x="74" y="409"/>
                </a:cubicBezTo>
                <a:cubicBezTo>
                  <a:pt x="74" y="403"/>
                  <a:pt x="73" y="378"/>
                  <a:pt x="73" y="378"/>
                </a:cubicBezTo>
                <a:cubicBezTo>
                  <a:pt x="73" y="365"/>
                  <a:pt x="75" y="344"/>
                  <a:pt x="76" y="326"/>
                </a:cubicBezTo>
                <a:cubicBezTo>
                  <a:pt x="78" y="309"/>
                  <a:pt x="78" y="301"/>
                  <a:pt x="78" y="295"/>
                </a:cubicBezTo>
                <a:cubicBezTo>
                  <a:pt x="78" y="288"/>
                  <a:pt x="79" y="281"/>
                  <a:pt x="79" y="281"/>
                </a:cubicBezTo>
                <a:cubicBezTo>
                  <a:pt x="79" y="281"/>
                  <a:pt x="79" y="283"/>
                  <a:pt x="80" y="286"/>
                </a:cubicBezTo>
                <a:cubicBezTo>
                  <a:pt x="81" y="290"/>
                  <a:pt x="81" y="295"/>
                  <a:pt x="81" y="302"/>
                </a:cubicBezTo>
                <a:cubicBezTo>
                  <a:pt x="81" y="309"/>
                  <a:pt x="84" y="337"/>
                  <a:pt x="84" y="345"/>
                </a:cubicBezTo>
                <a:cubicBezTo>
                  <a:pt x="84" y="353"/>
                  <a:pt x="87" y="401"/>
                  <a:pt x="87" y="405"/>
                </a:cubicBezTo>
                <a:cubicBezTo>
                  <a:pt x="87" y="409"/>
                  <a:pt x="87" y="427"/>
                  <a:pt x="88" y="431"/>
                </a:cubicBezTo>
                <a:cubicBezTo>
                  <a:pt x="89" y="434"/>
                  <a:pt x="89" y="437"/>
                  <a:pt x="83" y="443"/>
                </a:cubicBezTo>
                <a:cubicBezTo>
                  <a:pt x="77" y="448"/>
                  <a:pt x="70" y="445"/>
                  <a:pt x="66" y="451"/>
                </a:cubicBezTo>
                <a:cubicBezTo>
                  <a:pt x="62" y="456"/>
                  <a:pt x="69" y="458"/>
                  <a:pt x="76" y="460"/>
                </a:cubicBezTo>
                <a:cubicBezTo>
                  <a:pt x="82" y="461"/>
                  <a:pt x="93" y="461"/>
                  <a:pt x="98" y="460"/>
                </a:cubicBezTo>
                <a:cubicBezTo>
                  <a:pt x="104" y="459"/>
                  <a:pt x="110" y="455"/>
                  <a:pt x="112" y="452"/>
                </a:cubicBezTo>
                <a:cubicBezTo>
                  <a:pt x="113" y="450"/>
                  <a:pt x="114" y="452"/>
                  <a:pt x="115" y="453"/>
                </a:cubicBezTo>
                <a:cubicBezTo>
                  <a:pt x="115" y="454"/>
                  <a:pt x="124" y="450"/>
                  <a:pt x="125" y="449"/>
                </a:cubicBezTo>
                <a:cubicBezTo>
                  <a:pt x="126" y="449"/>
                  <a:pt x="125" y="444"/>
                  <a:pt x="125" y="444"/>
                </a:cubicBezTo>
                <a:cubicBezTo>
                  <a:pt x="125" y="444"/>
                  <a:pt x="124" y="440"/>
                  <a:pt x="124" y="436"/>
                </a:cubicBezTo>
                <a:cubicBezTo>
                  <a:pt x="124" y="431"/>
                  <a:pt x="122" y="424"/>
                  <a:pt x="121" y="421"/>
                </a:cubicBezTo>
                <a:cubicBezTo>
                  <a:pt x="120" y="417"/>
                  <a:pt x="120" y="410"/>
                  <a:pt x="123" y="401"/>
                </a:cubicBezTo>
                <a:cubicBezTo>
                  <a:pt x="126" y="391"/>
                  <a:pt x="128" y="367"/>
                  <a:pt x="128" y="354"/>
                </a:cubicBezTo>
                <a:cubicBezTo>
                  <a:pt x="128" y="342"/>
                  <a:pt x="124" y="314"/>
                  <a:pt x="123" y="307"/>
                </a:cubicBezTo>
                <a:cubicBezTo>
                  <a:pt x="122" y="300"/>
                  <a:pt x="121" y="295"/>
                  <a:pt x="121" y="287"/>
                </a:cubicBezTo>
                <a:cubicBezTo>
                  <a:pt x="121" y="280"/>
                  <a:pt x="117" y="253"/>
                  <a:pt x="117" y="250"/>
                </a:cubicBezTo>
                <a:cubicBezTo>
                  <a:pt x="116" y="248"/>
                  <a:pt x="116" y="248"/>
                  <a:pt x="118" y="247"/>
                </a:cubicBezTo>
                <a:cubicBezTo>
                  <a:pt x="120" y="245"/>
                  <a:pt x="119" y="242"/>
                  <a:pt x="118" y="235"/>
                </a:cubicBezTo>
                <a:cubicBezTo>
                  <a:pt x="118" y="227"/>
                  <a:pt x="116" y="209"/>
                  <a:pt x="114" y="197"/>
                </a:cubicBezTo>
                <a:cubicBezTo>
                  <a:pt x="112" y="184"/>
                  <a:pt x="109" y="162"/>
                  <a:pt x="110" y="156"/>
                </a:cubicBezTo>
                <a:cubicBezTo>
                  <a:pt x="110" y="150"/>
                  <a:pt x="115" y="146"/>
                  <a:pt x="119" y="135"/>
                </a:cubicBezTo>
                <a:cubicBezTo>
                  <a:pt x="123" y="123"/>
                  <a:pt x="126" y="115"/>
                  <a:pt x="130" y="98"/>
                </a:cubicBezTo>
                <a:close/>
                <a:moveTo>
                  <a:pt x="53" y="117"/>
                </a:moveTo>
                <a:cubicBezTo>
                  <a:pt x="54" y="117"/>
                  <a:pt x="54" y="117"/>
                  <a:pt x="54" y="117"/>
                </a:cubicBezTo>
                <a:cubicBezTo>
                  <a:pt x="54" y="117"/>
                  <a:pt x="53" y="117"/>
                  <a:pt x="53" y="117"/>
                </a:cubicBezTo>
                <a:cubicBezTo>
                  <a:pt x="53" y="117"/>
                  <a:pt x="53" y="117"/>
                  <a:pt x="53" y="117"/>
                </a:cubicBezTo>
                <a:close/>
              </a:path>
            </a:pathLst>
          </a:custGeom>
          <a:gradFill flip="none" rotWithShape="1">
            <a:gsLst>
              <a:gs pos="0">
                <a:schemeClr val="accent1"/>
              </a:gs>
              <a:gs pos="100000">
                <a:srgbClr val="00D2D7"/>
              </a:gs>
              <a:gs pos="60000">
                <a:srgbClr val="00A5D4"/>
              </a:gs>
            </a:gsLst>
            <a:lin ang="16200000" scaled="1"/>
            <a:tileRect/>
          </a:gra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prstClr val="black"/>
              </a:solidFill>
              <a:effectLst/>
              <a:uLnTx/>
              <a:uFillTx/>
              <a:cs typeface="+mn-ea"/>
              <a:sym typeface="+mn-lt"/>
            </a:endParaRPr>
          </a:p>
        </p:txBody>
      </p:sp>
      <p:sp>
        <p:nvSpPr>
          <p:cNvPr id="156" name="Freeform 10" descr="e7d195523061f1c0d318120d6aeaf1b6ccceb6ba3da59c0775C5DE19DDDEBC09ED96DBD9900D9848D623ECAD1D4904B78047D0015C22C8BE97228BE8B5BFF08FE7A3AE04126DA07312A96C0F69F9BAB740AC725660004393905FA10F2C53FB0ACA533DA7C4FA4FFC4260D80EAC8774FBFDD85F881957237DF76CBDB25E35AD9CBEB56E93BC554A8F"/>
          <p:cNvSpPr>
            <a:spLocks noEditPoints="1"/>
          </p:cNvSpPr>
          <p:nvPr/>
        </p:nvSpPr>
        <p:spPr bwMode="auto">
          <a:xfrm>
            <a:off x="2621083" y="1587417"/>
            <a:ext cx="601801" cy="601801"/>
          </a:xfrm>
          <a:custGeom>
            <a:avLst/>
            <a:gdLst>
              <a:gd name="T0" fmla="*/ 160 w 321"/>
              <a:gd name="T1" fmla="*/ 0 h 321"/>
              <a:gd name="T2" fmla="*/ 160 w 321"/>
              <a:gd name="T3" fmla="*/ 0 h 321"/>
              <a:gd name="T4" fmla="*/ 160 w 321"/>
              <a:gd name="T5" fmla="*/ 0 h 321"/>
              <a:gd name="T6" fmla="*/ 154 w 321"/>
              <a:gd name="T7" fmla="*/ 0 h 321"/>
              <a:gd name="T8" fmla="*/ 154 w 321"/>
              <a:gd name="T9" fmla="*/ 80 h 321"/>
              <a:gd name="T10" fmla="*/ 181 w 321"/>
              <a:gd name="T11" fmla="*/ 80 h 321"/>
              <a:gd name="T12" fmla="*/ 181 w 321"/>
              <a:gd name="T13" fmla="*/ 22 h 321"/>
              <a:gd name="T14" fmla="*/ 301 w 321"/>
              <a:gd name="T15" fmla="*/ 160 h 321"/>
              <a:gd name="T16" fmla="*/ 160 w 321"/>
              <a:gd name="T17" fmla="*/ 301 h 321"/>
              <a:gd name="T18" fmla="*/ 20 w 321"/>
              <a:gd name="T19" fmla="*/ 160 h 321"/>
              <a:gd name="T20" fmla="*/ 62 w 321"/>
              <a:gd name="T21" fmla="*/ 60 h 321"/>
              <a:gd name="T22" fmla="*/ 50 w 321"/>
              <a:gd name="T23" fmla="*/ 44 h 321"/>
              <a:gd name="T24" fmla="*/ 0 w 321"/>
              <a:gd name="T25" fmla="*/ 160 h 321"/>
              <a:gd name="T26" fmla="*/ 160 w 321"/>
              <a:gd name="T27" fmla="*/ 321 h 321"/>
              <a:gd name="T28" fmla="*/ 321 w 321"/>
              <a:gd name="T29" fmla="*/ 160 h 321"/>
              <a:gd name="T30" fmla="*/ 160 w 321"/>
              <a:gd name="T31" fmla="*/ 0 h 321"/>
              <a:gd name="T32" fmla="*/ 176 w 321"/>
              <a:gd name="T33" fmla="*/ 143 h 321"/>
              <a:gd name="T34" fmla="*/ 169 w 321"/>
              <a:gd name="T35" fmla="*/ 139 h 321"/>
              <a:gd name="T36" fmla="*/ 87 w 321"/>
              <a:gd name="T37" fmla="*/ 87 h 321"/>
              <a:gd name="T38" fmla="*/ 139 w 321"/>
              <a:gd name="T39" fmla="*/ 169 h 321"/>
              <a:gd name="T40" fmla="*/ 143 w 321"/>
              <a:gd name="T41" fmla="*/ 176 h 321"/>
              <a:gd name="T42" fmla="*/ 144 w 321"/>
              <a:gd name="T43" fmla="*/ 177 h 321"/>
              <a:gd name="T44" fmla="*/ 144 w 321"/>
              <a:gd name="T45" fmla="*/ 177 h 321"/>
              <a:gd name="T46" fmla="*/ 160 w 321"/>
              <a:gd name="T47" fmla="*/ 184 h 321"/>
              <a:gd name="T48" fmla="*/ 184 w 321"/>
              <a:gd name="T49" fmla="*/ 160 h 321"/>
              <a:gd name="T50" fmla="*/ 177 w 321"/>
              <a:gd name="T51" fmla="*/ 144 h 321"/>
              <a:gd name="T52" fmla="*/ 177 w 321"/>
              <a:gd name="T53" fmla="*/ 144 h 321"/>
              <a:gd name="T54" fmla="*/ 176 w 321"/>
              <a:gd name="T55" fmla="*/ 14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1" h="321">
                <a:moveTo>
                  <a:pt x="160" y="0"/>
                </a:moveTo>
                <a:cubicBezTo>
                  <a:pt x="160" y="0"/>
                  <a:pt x="160" y="0"/>
                  <a:pt x="160" y="0"/>
                </a:cubicBezTo>
                <a:cubicBezTo>
                  <a:pt x="160" y="0"/>
                  <a:pt x="160" y="0"/>
                  <a:pt x="160" y="0"/>
                </a:cubicBezTo>
                <a:cubicBezTo>
                  <a:pt x="154" y="0"/>
                  <a:pt x="154" y="0"/>
                  <a:pt x="154" y="0"/>
                </a:cubicBezTo>
                <a:cubicBezTo>
                  <a:pt x="154" y="80"/>
                  <a:pt x="154" y="80"/>
                  <a:pt x="154" y="80"/>
                </a:cubicBezTo>
                <a:cubicBezTo>
                  <a:pt x="181" y="80"/>
                  <a:pt x="181" y="80"/>
                  <a:pt x="181" y="80"/>
                </a:cubicBezTo>
                <a:cubicBezTo>
                  <a:pt x="181" y="22"/>
                  <a:pt x="181" y="22"/>
                  <a:pt x="181" y="22"/>
                </a:cubicBezTo>
                <a:cubicBezTo>
                  <a:pt x="249" y="31"/>
                  <a:pt x="301" y="90"/>
                  <a:pt x="301" y="160"/>
                </a:cubicBezTo>
                <a:cubicBezTo>
                  <a:pt x="301" y="238"/>
                  <a:pt x="238" y="301"/>
                  <a:pt x="160" y="301"/>
                </a:cubicBezTo>
                <a:cubicBezTo>
                  <a:pt x="83" y="301"/>
                  <a:pt x="20" y="238"/>
                  <a:pt x="20" y="160"/>
                </a:cubicBezTo>
                <a:cubicBezTo>
                  <a:pt x="20" y="121"/>
                  <a:pt x="36" y="86"/>
                  <a:pt x="62" y="60"/>
                </a:cubicBezTo>
                <a:cubicBezTo>
                  <a:pt x="50" y="44"/>
                  <a:pt x="50" y="44"/>
                  <a:pt x="50" y="44"/>
                </a:cubicBezTo>
                <a:cubicBezTo>
                  <a:pt x="19" y="74"/>
                  <a:pt x="0" y="115"/>
                  <a:pt x="0" y="160"/>
                </a:cubicBezTo>
                <a:cubicBezTo>
                  <a:pt x="0" y="249"/>
                  <a:pt x="72" y="321"/>
                  <a:pt x="160" y="321"/>
                </a:cubicBezTo>
                <a:cubicBezTo>
                  <a:pt x="249" y="321"/>
                  <a:pt x="321" y="249"/>
                  <a:pt x="321" y="160"/>
                </a:cubicBezTo>
                <a:cubicBezTo>
                  <a:pt x="321" y="72"/>
                  <a:pt x="249" y="0"/>
                  <a:pt x="160" y="0"/>
                </a:cubicBezTo>
                <a:close/>
                <a:moveTo>
                  <a:pt x="176" y="143"/>
                </a:moveTo>
                <a:cubicBezTo>
                  <a:pt x="174" y="141"/>
                  <a:pt x="172" y="140"/>
                  <a:pt x="169" y="139"/>
                </a:cubicBezTo>
                <a:cubicBezTo>
                  <a:pt x="87" y="87"/>
                  <a:pt x="87" y="87"/>
                  <a:pt x="87" y="87"/>
                </a:cubicBezTo>
                <a:cubicBezTo>
                  <a:pt x="139" y="169"/>
                  <a:pt x="139" y="169"/>
                  <a:pt x="139" y="169"/>
                </a:cubicBezTo>
                <a:cubicBezTo>
                  <a:pt x="140" y="172"/>
                  <a:pt x="141" y="174"/>
                  <a:pt x="143" y="176"/>
                </a:cubicBezTo>
                <a:cubicBezTo>
                  <a:pt x="144" y="177"/>
                  <a:pt x="144" y="177"/>
                  <a:pt x="144" y="177"/>
                </a:cubicBezTo>
                <a:cubicBezTo>
                  <a:pt x="144" y="177"/>
                  <a:pt x="144" y="177"/>
                  <a:pt x="144" y="177"/>
                </a:cubicBezTo>
                <a:cubicBezTo>
                  <a:pt x="148" y="181"/>
                  <a:pt x="154" y="184"/>
                  <a:pt x="160" y="184"/>
                </a:cubicBezTo>
                <a:cubicBezTo>
                  <a:pt x="173" y="184"/>
                  <a:pt x="184" y="173"/>
                  <a:pt x="184" y="160"/>
                </a:cubicBezTo>
                <a:cubicBezTo>
                  <a:pt x="184" y="154"/>
                  <a:pt x="181" y="148"/>
                  <a:pt x="177" y="144"/>
                </a:cubicBezTo>
                <a:cubicBezTo>
                  <a:pt x="177" y="144"/>
                  <a:pt x="177" y="144"/>
                  <a:pt x="177" y="144"/>
                </a:cubicBezTo>
                <a:lnTo>
                  <a:pt x="176" y="143"/>
                </a:lnTo>
                <a:close/>
              </a:path>
            </a:pathLst>
          </a:custGeom>
          <a:gradFill flip="none" rotWithShape="1">
            <a:gsLst>
              <a:gs pos="0">
                <a:schemeClr val="accent1"/>
              </a:gs>
              <a:gs pos="100000">
                <a:srgbClr val="00A5D4"/>
              </a:gs>
            </a:gsLst>
            <a:lin ang="18900000" scaled="1"/>
            <a:tileRect/>
          </a:gradFill>
          <a:ln>
            <a:noFill/>
          </a:ln>
        </p:spPr>
        <p:txBody>
          <a:bodyPr vert="horz" wrap="square" lIns="91440" tIns="45720" rIns="91440" bIns="45720" numCol="1" anchor="t" anchorCtr="0" compatLnSpc="1"/>
          <a:lstStyle/>
          <a:p>
            <a:endParaRPr lang="zh-CN" altLang="en-US" b="1">
              <a:solidFill>
                <a:prstClr val="black"/>
              </a:solidFill>
              <a:cs typeface="+mn-ea"/>
              <a:sym typeface="+mn-lt"/>
            </a:endParaRPr>
          </a:p>
        </p:txBody>
      </p:sp>
      <p:sp>
        <p:nvSpPr>
          <p:cNvPr id="157" name="Freeform 14" descr="e7d195523061f1c0d318120d6aeaf1b6ccceb6ba3da59c0775C5DE19DDDEBC09ED96DBD9900D9848D623ECAD1D4904B78047D0015C22C8BE97228BE8B5BFF08FE7A3AE04126DA07312A96C0F69F9BAB740AC725660004393905FA10F2C53FB0ACA533DA7C4FA4FFC4260D80EAC8774FBFDD85F881957237DF76CBDB25E35AD9CBEB56E93BC554A8F"/>
          <p:cNvSpPr>
            <a:spLocks noEditPoints="1"/>
          </p:cNvSpPr>
          <p:nvPr/>
        </p:nvSpPr>
        <p:spPr bwMode="auto">
          <a:xfrm>
            <a:off x="2537482" y="4021367"/>
            <a:ext cx="769003" cy="769002"/>
          </a:xfrm>
          <a:custGeom>
            <a:avLst/>
            <a:gdLst>
              <a:gd name="T0" fmla="*/ 13 w 382"/>
              <a:gd name="T1" fmla="*/ 179 h 382"/>
              <a:gd name="T2" fmla="*/ 13 w 382"/>
              <a:gd name="T3" fmla="*/ 204 h 382"/>
              <a:gd name="T4" fmla="*/ 60 w 382"/>
              <a:gd name="T5" fmla="*/ 191 h 382"/>
              <a:gd name="T6" fmla="*/ 91 w 382"/>
              <a:gd name="T7" fmla="*/ 91 h 382"/>
              <a:gd name="T8" fmla="*/ 68 w 382"/>
              <a:gd name="T9" fmla="*/ 48 h 382"/>
              <a:gd name="T10" fmla="*/ 50 w 382"/>
              <a:gd name="T11" fmla="*/ 66 h 382"/>
              <a:gd name="T12" fmla="*/ 91 w 382"/>
              <a:gd name="T13" fmla="*/ 91 h 382"/>
              <a:gd name="T14" fmla="*/ 180 w 382"/>
              <a:gd name="T15" fmla="*/ 358 h 382"/>
              <a:gd name="T16" fmla="*/ 180 w 382"/>
              <a:gd name="T17" fmla="*/ 382 h 382"/>
              <a:gd name="T18" fmla="*/ 215 w 382"/>
              <a:gd name="T19" fmla="*/ 370 h 382"/>
              <a:gd name="T20" fmla="*/ 369 w 382"/>
              <a:gd name="T21" fmla="*/ 179 h 382"/>
              <a:gd name="T22" fmla="*/ 322 w 382"/>
              <a:gd name="T23" fmla="*/ 192 h 382"/>
              <a:gd name="T24" fmla="*/ 369 w 382"/>
              <a:gd name="T25" fmla="*/ 205 h 382"/>
              <a:gd name="T26" fmla="*/ 369 w 382"/>
              <a:gd name="T27" fmla="*/ 179 h 382"/>
              <a:gd name="T28" fmla="*/ 74 w 382"/>
              <a:gd name="T29" fmla="*/ 193 h 382"/>
              <a:gd name="T30" fmla="*/ 142 w 382"/>
              <a:gd name="T31" fmla="*/ 330 h 382"/>
              <a:gd name="T32" fmla="*/ 155 w 382"/>
              <a:gd name="T33" fmla="*/ 342 h 382"/>
              <a:gd name="T34" fmla="*/ 226 w 382"/>
              <a:gd name="T35" fmla="*/ 342 h 382"/>
              <a:gd name="T36" fmla="*/ 240 w 382"/>
              <a:gd name="T37" fmla="*/ 330 h 382"/>
              <a:gd name="T38" fmla="*/ 308 w 382"/>
              <a:gd name="T39" fmla="*/ 193 h 382"/>
              <a:gd name="T40" fmla="*/ 214 w 382"/>
              <a:gd name="T41" fmla="*/ 277 h 382"/>
              <a:gd name="T42" fmla="*/ 214 w 382"/>
              <a:gd name="T43" fmla="*/ 310 h 382"/>
              <a:gd name="T44" fmla="*/ 168 w 382"/>
              <a:gd name="T45" fmla="*/ 318 h 382"/>
              <a:gd name="T46" fmla="*/ 167 w 382"/>
              <a:gd name="T47" fmla="*/ 307 h 382"/>
              <a:gd name="T48" fmla="*/ 103 w 382"/>
              <a:gd name="T49" fmla="*/ 193 h 382"/>
              <a:gd name="T50" fmla="*/ 279 w 382"/>
              <a:gd name="T51" fmla="*/ 193 h 382"/>
              <a:gd name="T52" fmla="*/ 334 w 382"/>
              <a:gd name="T53" fmla="*/ 48 h 382"/>
              <a:gd name="T54" fmla="*/ 292 w 382"/>
              <a:gd name="T55" fmla="*/ 72 h 382"/>
              <a:gd name="T56" fmla="*/ 310 w 382"/>
              <a:gd name="T57" fmla="*/ 90 h 382"/>
              <a:gd name="T58" fmla="*/ 334 w 382"/>
              <a:gd name="T59" fmla="*/ 48 h 382"/>
              <a:gd name="T60" fmla="*/ 204 w 382"/>
              <a:gd name="T61" fmla="*/ 47 h 382"/>
              <a:gd name="T62" fmla="*/ 191 w 382"/>
              <a:gd name="T63" fmla="*/ 0 h 382"/>
              <a:gd name="T64" fmla="*/ 178 w 382"/>
              <a:gd name="T65" fmla="*/ 4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2" h="382">
                <a:moveTo>
                  <a:pt x="47" y="179"/>
                </a:moveTo>
                <a:cubicBezTo>
                  <a:pt x="13" y="179"/>
                  <a:pt x="13" y="179"/>
                  <a:pt x="13" y="179"/>
                </a:cubicBezTo>
                <a:cubicBezTo>
                  <a:pt x="6" y="179"/>
                  <a:pt x="0" y="184"/>
                  <a:pt x="0" y="191"/>
                </a:cubicBezTo>
                <a:cubicBezTo>
                  <a:pt x="0" y="199"/>
                  <a:pt x="6" y="204"/>
                  <a:pt x="13" y="204"/>
                </a:cubicBezTo>
                <a:cubicBezTo>
                  <a:pt x="47" y="204"/>
                  <a:pt x="47" y="204"/>
                  <a:pt x="47" y="204"/>
                </a:cubicBezTo>
                <a:cubicBezTo>
                  <a:pt x="54" y="204"/>
                  <a:pt x="60" y="199"/>
                  <a:pt x="60" y="191"/>
                </a:cubicBezTo>
                <a:cubicBezTo>
                  <a:pt x="60" y="184"/>
                  <a:pt x="54" y="179"/>
                  <a:pt x="47" y="179"/>
                </a:cubicBezTo>
                <a:close/>
                <a:moveTo>
                  <a:pt x="91" y="91"/>
                </a:moveTo>
                <a:cubicBezTo>
                  <a:pt x="96" y="86"/>
                  <a:pt x="96" y="78"/>
                  <a:pt x="92" y="73"/>
                </a:cubicBezTo>
                <a:cubicBezTo>
                  <a:pt x="68" y="48"/>
                  <a:pt x="68" y="48"/>
                  <a:pt x="68" y="48"/>
                </a:cubicBezTo>
                <a:cubicBezTo>
                  <a:pt x="63" y="43"/>
                  <a:pt x="55" y="43"/>
                  <a:pt x="50" y="48"/>
                </a:cubicBezTo>
                <a:cubicBezTo>
                  <a:pt x="45" y="53"/>
                  <a:pt x="45" y="61"/>
                  <a:pt x="50" y="66"/>
                </a:cubicBezTo>
                <a:cubicBezTo>
                  <a:pt x="73" y="91"/>
                  <a:pt x="73" y="91"/>
                  <a:pt x="73" y="91"/>
                </a:cubicBezTo>
                <a:cubicBezTo>
                  <a:pt x="78" y="96"/>
                  <a:pt x="86" y="96"/>
                  <a:pt x="91" y="91"/>
                </a:cubicBezTo>
                <a:close/>
                <a:moveTo>
                  <a:pt x="203" y="358"/>
                </a:moveTo>
                <a:cubicBezTo>
                  <a:pt x="180" y="358"/>
                  <a:pt x="180" y="358"/>
                  <a:pt x="180" y="358"/>
                </a:cubicBezTo>
                <a:cubicBezTo>
                  <a:pt x="173" y="358"/>
                  <a:pt x="167" y="363"/>
                  <a:pt x="167" y="370"/>
                </a:cubicBezTo>
                <a:cubicBezTo>
                  <a:pt x="167" y="377"/>
                  <a:pt x="173" y="382"/>
                  <a:pt x="180" y="382"/>
                </a:cubicBezTo>
                <a:cubicBezTo>
                  <a:pt x="203" y="382"/>
                  <a:pt x="203" y="382"/>
                  <a:pt x="203" y="382"/>
                </a:cubicBezTo>
                <a:cubicBezTo>
                  <a:pt x="210" y="382"/>
                  <a:pt x="215" y="377"/>
                  <a:pt x="215" y="370"/>
                </a:cubicBezTo>
                <a:cubicBezTo>
                  <a:pt x="215" y="363"/>
                  <a:pt x="210" y="358"/>
                  <a:pt x="203" y="358"/>
                </a:cubicBezTo>
                <a:close/>
                <a:moveTo>
                  <a:pt x="369" y="179"/>
                </a:moveTo>
                <a:cubicBezTo>
                  <a:pt x="335" y="179"/>
                  <a:pt x="335" y="179"/>
                  <a:pt x="335" y="179"/>
                </a:cubicBezTo>
                <a:cubicBezTo>
                  <a:pt x="328" y="179"/>
                  <a:pt x="322" y="185"/>
                  <a:pt x="322" y="192"/>
                </a:cubicBezTo>
                <a:cubicBezTo>
                  <a:pt x="322" y="199"/>
                  <a:pt x="328" y="205"/>
                  <a:pt x="335" y="205"/>
                </a:cubicBezTo>
                <a:cubicBezTo>
                  <a:pt x="369" y="205"/>
                  <a:pt x="369" y="205"/>
                  <a:pt x="369" y="205"/>
                </a:cubicBezTo>
                <a:cubicBezTo>
                  <a:pt x="376" y="205"/>
                  <a:pt x="382" y="199"/>
                  <a:pt x="382" y="192"/>
                </a:cubicBezTo>
                <a:cubicBezTo>
                  <a:pt x="382" y="185"/>
                  <a:pt x="376" y="179"/>
                  <a:pt x="369" y="179"/>
                </a:cubicBezTo>
                <a:close/>
                <a:moveTo>
                  <a:pt x="191" y="72"/>
                </a:moveTo>
                <a:cubicBezTo>
                  <a:pt x="127" y="72"/>
                  <a:pt x="74" y="128"/>
                  <a:pt x="74" y="193"/>
                </a:cubicBezTo>
                <a:cubicBezTo>
                  <a:pt x="74" y="239"/>
                  <a:pt x="102" y="280"/>
                  <a:pt x="142" y="298"/>
                </a:cubicBezTo>
                <a:cubicBezTo>
                  <a:pt x="142" y="330"/>
                  <a:pt x="142" y="330"/>
                  <a:pt x="142" y="330"/>
                </a:cubicBezTo>
                <a:cubicBezTo>
                  <a:pt x="142" y="336"/>
                  <a:pt x="148" y="342"/>
                  <a:pt x="155" y="342"/>
                </a:cubicBezTo>
                <a:cubicBezTo>
                  <a:pt x="155" y="342"/>
                  <a:pt x="155" y="342"/>
                  <a:pt x="155" y="342"/>
                </a:cubicBezTo>
                <a:cubicBezTo>
                  <a:pt x="156" y="342"/>
                  <a:pt x="156" y="342"/>
                  <a:pt x="156" y="342"/>
                </a:cubicBezTo>
                <a:cubicBezTo>
                  <a:pt x="226" y="342"/>
                  <a:pt x="226" y="342"/>
                  <a:pt x="226" y="342"/>
                </a:cubicBezTo>
                <a:cubicBezTo>
                  <a:pt x="228" y="342"/>
                  <a:pt x="230" y="341"/>
                  <a:pt x="232" y="340"/>
                </a:cubicBezTo>
                <a:cubicBezTo>
                  <a:pt x="237" y="339"/>
                  <a:pt x="240" y="335"/>
                  <a:pt x="240" y="330"/>
                </a:cubicBezTo>
                <a:cubicBezTo>
                  <a:pt x="240" y="299"/>
                  <a:pt x="240" y="299"/>
                  <a:pt x="240" y="299"/>
                </a:cubicBezTo>
                <a:cubicBezTo>
                  <a:pt x="280" y="280"/>
                  <a:pt x="308" y="240"/>
                  <a:pt x="308" y="193"/>
                </a:cubicBezTo>
                <a:cubicBezTo>
                  <a:pt x="308" y="128"/>
                  <a:pt x="256" y="72"/>
                  <a:pt x="191" y="72"/>
                </a:cubicBezTo>
                <a:close/>
                <a:moveTo>
                  <a:pt x="214" y="277"/>
                </a:moveTo>
                <a:cubicBezTo>
                  <a:pt x="214" y="307"/>
                  <a:pt x="214" y="307"/>
                  <a:pt x="214" y="307"/>
                </a:cubicBezTo>
                <a:cubicBezTo>
                  <a:pt x="214" y="308"/>
                  <a:pt x="214" y="310"/>
                  <a:pt x="214" y="310"/>
                </a:cubicBezTo>
                <a:cubicBezTo>
                  <a:pt x="214" y="318"/>
                  <a:pt x="214" y="318"/>
                  <a:pt x="214" y="318"/>
                </a:cubicBezTo>
                <a:cubicBezTo>
                  <a:pt x="168" y="318"/>
                  <a:pt x="168" y="318"/>
                  <a:pt x="168" y="318"/>
                </a:cubicBezTo>
                <a:cubicBezTo>
                  <a:pt x="168" y="311"/>
                  <a:pt x="168" y="311"/>
                  <a:pt x="168" y="311"/>
                </a:cubicBezTo>
                <a:cubicBezTo>
                  <a:pt x="167" y="310"/>
                  <a:pt x="167" y="309"/>
                  <a:pt x="167" y="307"/>
                </a:cubicBezTo>
                <a:cubicBezTo>
                  <a:pt x="167" y="277"/>
                  <a:pt x="167" y="277"/>
                  <a:pt x="167" y="277"/>
                </a:cubicBezTo>
                <a:cubicBezTo>
                  <a:pt x="130" y="267"/>
                  <a:pt x="103" y="233"/>
                  <a:pt x="103" y="193"/>
                </a:cubicBezTo>
                <a:cubicBezTo>
                  <a:pt x="103" y="144"/>
                  <a:pt x="142" y="101"/>
                  <a:pt x="191" y="101"/>
                </a:cubicBezTo>
                <a:cubicBezTo>
                  <a:pt x="240" y="101"/>
                  <a:pt x="279" y="144"/>
                  <a:pt x="279" y="193"/>
                </a:cubicBezTo>
                <a:cubicBezTo>
                  <a:pt x="279" y="233"/>
                  <a:pt x="252" y="267"/>
                  <a:pt x="214" y="277"/>
                </a:cubicBezTo>
                <a:close/>
                <a:moveTo>
                  <a:pt x="334" y="48"/>
                </a:moveTo>
                <a:cubicBezTo>
                  <a:pt x="329" y="43"/>
                  <a:pt x="321" y="43"/>
                  <a:pt x="316" y="48"/>
                </a:cubicBezTo>
                <a:cubicBezTo>
                  <a:pt x="292" y="72"/>
                  <a:pt x="292" y="72"/>
                  <a:pt x="292" y="72"/>
                </a:cubicBezTo>
                <a:cubicBezTo>
                  <a:pt x="287" y="77"/>
                  <a:pt x="287" y="85"/>
                  <a:pt x="292" y="90"/>
                </a:cubicBezTo>
                <a:cubicBezTo>
                  <a:pt x="297" y="95"/>
                  <a:pt x="305" y="95"/>
                  <a:pt x="310" y="90"/>
                </a:cubicBezTo>
                <a:cubicBezTo>
                  <a:pt x="334" y="66"/>
                  <a:pt x="334" y="66"/>
                  <a:pt x="334" y="66"/>
                </a:cubicBezTo>
                <a:cubicBezTo>
                  <a:pt x="339" y="61"/>
                  <a:pt x="339" y="53"/>
                  <a:pt x="334" y="48"/>
                </a:cubicBezTo>
                <a:close/>
                <a:moveTo>
                  <a:pt x="191" y="60"/>
                </a:moveTo>
                <a:cubicBezTo>
                  <a:pt x="198" y="60"/>
                  <a:pt x="204" y="54"/>
                  <a:pt x="204" y="47"/>
                </a:cubicBezTo>
                <a:cubicBezTo>
                  <a:pt x="204" y="13"/>
                  <a:pt x="204" y="13"/>
                  <a:pt x="204" y="13"/>
                </a:cubicBezTo>
                <a:cubicBezTo>
                  <a:pt x="204" y="6"/>
                  <a:pt x="198" y="0"/>
                  <a:pt x="191" y="0"/>
                </a:cubicBezTo>
                <a:cubicBezTo>
                  <a:pt x="184" y="0"/>
                  <a:pt x="178" y="6"/>
                  <a:pt x="178" y="13"/>
                </a:cubicBezTo>
                <a:cubicBezTo>
                  <a:pt x="178" y="47"/>
                  <a:pt x="178" y="47"/>
                  <a:pt x="178" y="47"/>
                </a:cubicBezTo>
                <a:cubicBezTo>
                  <a:pt x="178" y="54"/>
                  <a:pt x="184" y="60"/>
                  <a:pt x="191" y="60"/>
                </a:cubicBezTo>
                <a:close/>
              </a:path>
            </a:pathLst>
          </a:custGeom>
          <a:gradFill>
            <a:gsLst>
              <a:gs pos="0">
                <a:schemeClr val="accent1"/>
              </a:gs>
              <a:gs pos="100000">
                <a:srgbClr val="00A5D4"/>
              </a:gs>
            </a:gsLst>
            <a:lin ang="18900000" scaled="1"/>
          </a:gradFill>
          <a:ln>
            <a:noFill/>
          </a:ln>
        </p:spPr>
        <p:txBody>
          <a:bodyPr vert="horz" wrap="square" lIns="91440" tIns="45720" rIns="91440" bIns="45720" numCol="1" anchor="t" anchorCtr="0" compatLnSpc="1"/>
          <a:lstStyle/>
          <a:p>
            <a:endParaRPr lang="zh-CN" altLang="en-US" b="1">
              <a:solidFill>
                <a:prstClr val="black"/>
              </a:solidFill>
              <a:cs typeface="+mn-ea"/>
              <a:sym typeface="+mn-lt"/>
            </a:endParaRPr>
          </a:p>
        </p:txBody>
      </p:sp>
      <p:sp>
        <p:nvSpPr>
          <p:cNvPr id="158" name="TextBox 25"/>
          <p:cNvSpPr txBox="1">
            <a:spLocks noChangeArrowheads="1"/>
          </p:cNvSpPr>
          <p:nvPr/>
        </p:nvSpPr>
        <p:spPr bwMode="auto">
          <a:xfrm>
            <a:off x="1393095" y="2711009"/>
            <a:ext cx="30577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1219200" fontAlgn="base">
              <a:lnSpc>
                <a:spcPct val="150000"/>
              </a:lnSpc>
              <a:spcBef>
                <a:spcPct val="0"/>
              </a:spcBef>
              <a:spcAft>
                <a:spcPct val="0"/>
              </a:spcAft>
              <a:defRPr/>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在此输入文字内容在此输入文字内容在此输入文字内容在此输入文字内容在此输入文字内容在此输入文字内容</a:t>
            </a:r>
            <a:endParaRPr kumimoji="0" lang="en-US" altLang="zh-CN" sz="1200" b="0" i="0" u="none" strike="noStrike" kern="0" cap="none" spc="0" normalizeH="0" baseline="0" noProof="0" dirty="0">
              <a:ln>
                <a:noFill/>
              </a:ln>
              <a:solidFill>
                <a:schemeClr val="tx1">
                  <a:lumMod val="50000"/>
                  <a:lumOff val="50000"/>
                </a:schemeClr>
              </a:solidFill>
              <a:effectLst/>
              <a:uLnTx/>
              <a:uFillTx/>
              <a:cs typeface="+mn-ea"/>
              <a:sym typeface="+mn-lt"/>
            </a:endParaRPr>
          </a:p>
        </p:txBody>
      </p:sp>
      <p:sp>
        <p:nvSpPr>
          <p:cNvPr id="159" name="TextBox 26"/>
          <p:cNvSpPr txBox="1">
            <a:spLocks noChangeArrowheads="1"/>
          </p:cNvSpPr>
          <p:nvPr/>
        </p:nvSpPr>
        <p:spPr bwMode="auto">
          <a:xfrm>
            <a:off x="1790096" y="2365467"/>
            <a:ext cx="2263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cs typeface="+mn-ea"/>
                <a:sym typeface="+mn-lt"/>
              </a:rPr>
              <a:t>在此添加标题</a:t>
            </a:r>
          </a:p>
        </p:txBody>
      </p:sp>
      <p:sp>
        <p:nvSpPr>
          <p:cNvPr id="160" name="TextBox 25"/>
          <p:cNvSpPr txBox="1">
            <a:spLocks noChangeArrowheads="1"/>
          </p:cNvSpPr>
          <p:nvPr/>
        </p:nvSpPr>
        <p:spPr bwMode="auto">
          <a:xfrm>
            <a:off x="1393095" y="5250766"/>
            <a:ext cx="30577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1219200" fontAlgn="base">
              <a:lnSpc>
                <a:spcPct val="150000"/>
              </a:lnSpc>
              <a:spcBef>
                <a:spcPct val="0"/>
              </a:spcBef>
              <a:spcAft>
                <a:spcPct val="0"/>
              </a:spcAft>
              <a:defRPr/>
            </a:pPr>
            <a:r>
              <a:rPr lang="zh-CN" altLang="en-US" sz="1200" kern="0" dirty="0">
                <a:solidFill>
                  <a:schemeClr val="tx1">
                    <a:lumMod val="50000"/>
                    <a:lumOff val="50000"/>
                  </a:schemeClr>
                </a:solidFill>
                <a:cs typeface="+mn-ea"/>
                <a:sym typeface="+mn-lt"/>
              </a:rPr>
              <a:t>在此输入文字内容在此输入文字内容在此输入文字内容在此输入文字内容在此输入文字内容在此输入文字内容</a:t>
            </a:r>
          </a:p>
        </p:txBody>
      </p:sp>
      <p:sp>
        <p:nvSpPr>
          <p:cNvPr id="161" name="TextBox 26"/>
          <p:cNvSpPr txBox="1">
            <a:spLocks noChangeArrowheads="1"/>
          </p:cNvSpPr>
          <p:nvPr/>
        </p:nvSpPr>
        <p:spPr bwMode="auto">
          <a:xfrm>
            <a:off x="1790096" y="4905224"/>
            <a:ext cx="2263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defTabSz="1219200" fontAlgn="base">
              <a:spcBef>
                <a:spcPct val="0"/>
              </a:spcBef>
              <a:spcAft>
                <a:spcPct val="0"/>
              </a:spcAft>
              <a:defRPr/>
            </a:pPr>
            <a:r>
              <a:rPr lang="zh-CN" altLang="en-US" sz="1600" b="1" kern="0" dirty="0">
                <a:solidFill>
                  <a:schemeClr val="tx1">
                    <a:lumMod val="75000"/>
                    <a:lumOff val="25000"/>
                  </a:schemeClr>
                </a:solidFill>
                <a:cs typeface="+mn-ea"/>
                <a:sym typeface="+mn-lt"/>
              </a:rPr>
              <a:t>在此添加标题</a:t>
            </a:r>
          </a:p>
        </p:txBody>
      </p:sp>
      <p:pic>
        <p:nvPicPr>
          <p:cNvPr id="2" name="图片 1" descr="51miz-E783135-584F1600"/>
          <p:cNvPicPr>
            <a:picLocks noChangeAspect="1"/>
          </p:cNvPicPr>
          <p:nvPr/>
        </p:nvPicPr>
        <p:blipFill>
          <a:blip r:embed="rId4"/>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anim calcmode="lin" valueType="num">
                                      <p:cBhvr>
                                        <p:cTn id="8" dur="1000" fill="hold"/>
                                        <p:tgtEl>
                                          <p:spTgt spid="155"/>
                                        </p:tgtEl>
                                        <p:attrNameLst>
                                          <p:attrName>ppt_x</p:attrName>
                                        </p:attrNameLst>
                                      </p:cBhvr>
                                      <p:tavLst>
                                        <p:tav tm="0">
                                          <p:val>
                                            <p:strVal val="#ppt_x"/>
                                          </p:val>
                                        </p:tav>
                                        <p:tav tm="100000">
                                          <p:val>
                                            <p:strVal val="#ppt_x"/>
                                          </p:val>
                                        </p:tav>
                                      </p:tavLst>
                                    </p:anim>
                                    <p:anim calcmode="lin" valueType="num">
                                      <p:cBhvr>
                                        <p:cTn id="9" dur="1000" fill="hold"/>
                                        <p:tgtEl>
                                          <p:spTgt spid="155"/>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1000"/>
                                        <p:tgtEl>
                                          <p:spTgt spid="156"/>
                                        </p:tgtEl>
                                      </p:cBhvr>
                                    </p:animEffect>
                                    <p:anim calcmode="lin" valueType="num">
                                      <p:cBhvr>
                                        <p:cTn id="17" dur="1000" fill="hold"/>
                                        <p:tgtEl>
                                          <p:spTgt spid="156"/>
                                        </p:tgtEl>
                                        <p:attrNameLst>
                                          <p:attrName>ppt_x</p:attrName>
                                        </p:attrNameLst>
                                      </p:cBhvr>
                                      <p:tavLst>
                                        <p:tav tm="0">
                                          <p:val>
                                            <p:strVal val="#ppt_x"/>
                                          </p:val>
                                        </p:tav>
                                        <p:tav tm="100000">
                                          <p:val>
                                            <p:strVal val="#ppt_x"/>
                                          </p:val>
                                        </p:tav>
                                      </p:tavLst>
                                    </p:anim>
                                    <p:anim calcmode="lin" valueType="num">
                                      <p:cBhvr>
                                        <p:cTn id="18" dur="1000" fill="hold"/>
                                        <p:tgtEl>
                                          <p:spTgt spid="15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8"/>
                                        </p:tgtEl>
                                        <p:attrNameLst>
                                          <p:attrName>style.visibility</p:attrName>
                                        </p:attrNameLst>
                                      </p:cBhvr>
                                      <p:to>
                                        <p:strVal val="visible"/>
                                      </p:to>
                                    </p:set>
                                    <p:animEffect transition="in" filter="fade">
                                      <p:cBhvr>
                                        <p:cTn id="21" dur="1000"/>
                                        <p:tgtEl>
                                          <p:spTgt spid="158"/>
                                        </p:tgtEl>
                                      </p:cBhvr>
                                    </p:animEffect>
                                    <p:anim calcmode="lin" valueType="num">
                                      <p:cBhvr>
                                        <p:cTn id="22" dur="1000" fill="hold"/>
                                        <p:tgtEl>
                                          <p:spTgt spid="158"/>
                                        </p:tgtEl>
                                        <p:attrNameLst>
                                          <p:attrName>ppt_x</p:attrName>
                                        </p:attrNameLst>
                                      </p:cBhvr>
                                      <p:tavLst>
                                        <p:tav tm="0">
                                          <p:val>
                                            <p:strVal val="#ppt_x"/>
                                          </p:val>
                                        </p:tav>
                                        <p:tav tm="100000">
                                          <p:val>
                                            <p:strVal val="#ppt_x"/>
                                          </p:val>
                                        </p:tav>
                                      </p:tavLst>
                                    </p:anim>
                                    <p:anim calcmode="lin" valueType="num">
                                      <p:cBhvr>
                                        <p:cTn id="23" dur="1000" fill="hold"/>
                                        <p:tgtEl>
                                          <p:spTgt spid="15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fade">
                                      <p:cBhvr>
                                        <p:cTn id="26" dur="1000"/>
                                        <p:tgtEl>
                                          <p:spTgt spid="159"/>
                                        </p:tgtEl>
                                      </p:cBhvr>
                                    </p:animEffect>
                                    <p:anim calcmode="lin" valueType="num">
                                      <p:cBhvr>
                                        <p:cTn id="27" dur="1000" fill="hold"/>
                                        <p:tgtEl>
                                          <p:spTgt spid="159"/>
                                        </p:tgtEl>
                                        <p:attrNameLst>
                                          <p:attrName>ppt_x</p:attrName>
                                        </p:attrNameLst>
                                      </p:cBhvr>
                                      <p:tavLst>
                                        <p:tav tm="0">
                                          <p:val>
                                            <p:strVal val="#ppt_x"/>
                                          </p:val>
                                        </p:tav>
                                        <p:tav tm="100000">
                                          <p:val>
                                            <p:strVal val="#ppt_x"/>
                                          </p:val>
                                        </p:tav>
                                      </p:tavLst>
                                    </p:anim>
                                    <p:anim calcmode="lin" valueType="num">
                                      <p:cBhvr>
                                        <p:cTn id="28" dur="1000" fill="hold"/>
                                        <p:tgtEl>
                                          <p:spTgt spid="15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57"/>
                                        </p:tgtEl>
                                        <p:attrNameLst>
                                          <p:attrName>style.visibility</p:attrName>
                                        </p:attrNameLst>
                                      </p:cBhvr>
                                      <p:to>
                                        <p:strVal val="visible"/>
                                      </p:to>
                                    </p:set>
                                    <p:animEffect transition="in" filter="fade">
                                      <p:cBhvr>
                                        <p:cTn id="32" dur="1000"/>
                                        <p:tgtEl>
                                          <p:spTgt spid="157"/>
                                        </p:tgtEl>
                                      </p:cBhvr>
                                    </p:animEffect>
                                    <p:anim calcmode="lin" valueType="num">
                                      <p:cBhvr>
                                        <p:cTn id="33" dur="1000" fill="hold"/>
                                        <p:tgtEl>
                                          <p:spTgt spid="157"/>
                                        </p:tgtEl>
                                        <p:attrNameLst>
                                          <p:attrName>ppt_x</p:attrName>
                                        </p:attrNameLst>
                                      </p:cBhvr>
                                      <p:tavLst>
                                        <p:tav tm="0">
                                          <p:val>
                                            <p:strVal val="#ppt_x"/>
                                          </p:val>
                                        </p:tav>
                                        <p:tav tm="100000">
                                          <p:val>
                                            <p:strVal val="#ppt_x"/>
                                          </p:val>
                                        </p:tav>
                                      </p:tavLst>
                                    </p:anim>
                                    <p:anim calcmode="lin" valueType="num">
                                      <p:cBhvr>
                                        <p:cTn id="34" dur="1000" fill="hold"/>
                                        <p:tgtEl>
                                          <p:spTgt spid="15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1000"/>
                                        <p:tgtEl>
                                          <p:spTgt spid="160"/>
                                        </p:tgtEl>
                                      </p:cBhvr>
                                    </p:animEffect>
                                    <p:anim calcmode="lin" valueType="num">
                                      <p:cBhvr>
                                        <p:cTn id="38" dur="1000" fill="hold"/>
                                        <p:tgtEl>
                                          <p:spTgt spid="160"/>
                                        </p:tgtEl>
                                        <p:attrNameLst>
                                          <p:attrName>ppt_x</p:attrName>
                                        </p:attrNameLst>
                                      </p:cBhvr>
                                      <p:tavLst>
                                        <p:tav tm="0">
                                          <p:val>
                                            <p:strVal val="#ppt_x"/>
                                          </p:val>
                                        </p:tav>
                                        <p:tav tm="100000">
                                          <p:val>
                                            <p:strVal val="#ppt_x"/>
                                          </p:val>
                                        </p:tav>
                                      </p:tavLst>
                                    </p:anim>
                                    <p:anim calcmode="lin" valueType="num">
                                      <p:cBhvr>
                                        <p:cTn id="39" dur="1000" fill="hold"/>
                                        <p:tgtEl>
                                          <p:spTgt spid="16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1000"/>
                                        <p:tgtEl>
                                          <p:spTgt spid="161"/>
                                        </p:tgtEl>
                                      </p:cBhvr>
                                    </p:animEffect>
                                    <p:anim calcmode="lin" valueType="num">
                                      <p:cBhvr>
                                        <p:cTn id="43" dur="1000" fill="hold"/>
                                        <p:tgtEl>
                                          <p:spTgt spid="161"/>
                                        </p:tgtEl>
                                        <p:attrNameLst>
                                          <p:attrName>ppt_x</p:attrName>
                                        </p:attrNameLst>
                                      </p:cBhvr>
                                      <p:tavLst>
                                        <p:tav tm="0">
                                          <p:val>
                                            <p:strVal val="#ppt_x"/>
                                          </p:val>
                                        </p:tav>
                                        <p:tav tm="100000">
                                          <p:val>
                                            <p:strVal val="#ppt_x"/>
                                          </p:val>
                                        </p:tav>
                                      </p:tavLst>
                                    </p:anim>
                                    <p:anim calcmode="lin" valueType="num">
                                      <p:cBhvr>
                                        <p:cTn id="44"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ldLvl="0" animBg="1"/>
      <p:bldP spid="156" grpId="0" bldLvl="0" animBg="1"/>
      <p:bldP spid="157" grpId="0" bldLvl="0" animBg="1"/>
      <p:bldP spid="158" grpId="0"/>
      <p:bldP spid="159" grpId="0"/>
      <p:bldP spid="160" grpId="0"/>
      <p:bldP spid="1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04 </a:t>
              </a:r>
              <a:r>
                <a:rPr kumimoji="1" lang="zh-CN" altLang="en-US" sz="2000" dirty="0">
                  <a:solidFill>
                    <a:schemeClr val="tx1">
                      <a:lumMod val="65000"/>
                      <a:lumOff val="35000"/>
                    </a:schemeClr>
                  </a:solidFill>
                  <a:cs typeface="+mn-ea"/>
                  <a:sym typeface="+mn-lt"/>
                </a:rPr>
                <a:t>工作规划</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sp>
        <p:nvSpPr>
          <p:cNvPr id="51" name="Rectangle: Rounded Corners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SpPr/>
          <p:nvPr/>
        </p:nvSpPr>
        <p:spPr>
          <a:xfrm>
            <a:off x="1066537" y="1590026"/>
            <a:ext cx="1569123" cy="1619972"/>
          </a:xfrm>
          <a:prstGeom prst="roundRect">
            <a:avLst>
              <a:gd name="adj" fmla="val 11631"/>
            </a:avLst>
          </a:prstGeom>
          <a:solidFill>
            <a:srgbClr val="0095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2" name="Rectangle 1"/>
          <p:cNvSpPr/>
          <p:nvPr/>
        </p:nvSpPr>
        <p:spPr>
          <a:xfrm>
            <a:off x="4643120" y="1599565"/>
            <a:ext cx="6647180" cy="4212590"/>
          </a:xfrm>
          <a:prstGeom prst="rect">
            <a:avLst/>
          </a:prstGeom>
          <a:blipFill dpi="0" rotWithShape="1">
            <a:blip r:embed="rId4" cstate="print">
              <a:extLst>
                <a:ext uri="{28A0092B-C50C-407E-A947-70E740481C1C}">
                  <a14:useLocalDpi xmlns:a14="http://schemas.microsoft.com/office/drawing/2010/main" val="0"/>
                </a:ext>
              </a:extLst>
            </a:blip>
            <a:srcRect/>
            <a:stretch>
              <a:fillRect b="-9091"/>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3" name="Rectangle: Rounded Corners 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SpPr/>
          <p:nvPr/>
        </p:nvSpPr>
        <p:spPr>
          <a:xfrm>
            <a:off x="1521481" y="1991300"/>
            <a:ext cx="5450348" cy="4013200"/>
          </a:xfrm>
          <a:prstGeom prst="roundRect">
            <a:avLst>
              <a:gd name="adj" fmla="val 2232"/>
            </a:avLst>
          </a:prstGeom>
          <a:solidFill>
            <a:sysClr val="window" lastClr="FFFFFF"/>
          </a:solidFill>
          <a:ln w="12700" cap="flat" cmpd="sng" algn="ctr">
            <a:noFill/>
            <a:prstDash val="solid"/>
            <a:miter lim="800000"/>
          </a:ln>
          <a:effectLst>
            <a:outerShdw blurRad="215900" dist="38100" dir="2700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56" name="Group 2"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pSpPr/>
          <p:nvPr/>
        </p:nvGrpSpPr>
        <p:grpSpPr>
          <a:xfrm>
            <a:off x="9396602" y="6039425"/>
            <a:ext cx="1940610" cy="550775"/>
            <a:chOff x="8951753" y="5470525"/>
            <a:chExt cx="1940610" cy="550775"/>
          </a:xfrm>
        </p:grpSpPr>
        <p:sp>
          <p:nvSpPr>
            <p:cNvPr id="58" name="TextBox 10"/>
            <p:cNvSpPr txBox="1"/>
            <p:nvPr/>
          </p:nvSpPr>
          <p:spPr>
            <a:xfrm>
              <a:off x="8951753" y="5684115"/>
              <a:ext cx="1940610" cy="33718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800" b="0" i="1" u="none" strike="noStrike" kern="0" cap="none" spc="0" normalizeH="0" baseline="0" noProof="0" dirty="0">
                  <a:ln>
                    <a:noFill/>
                  </a:ln>
                  <a:solidFill>
                    <a:schemeClr val="tx1">
                      <a:lumMod val="50000"/>
                      <a:lumOff val="50000"/>
                    </a:schemeClr>
                  </a:solidFill>
                  <a:effectLst/>
                  <a:uLnTx/>
                  <a:uFillTx/>
                  <a:cs typeface="+mn-ea"/>
                  <a:sym typeface="+mn-lt"/>
                </a:rPr>
                <a:t>单击添加详细文字说明，或复制文本黏贴自此</a:t>
              </a:r>
            </a:p>
          </p:txBody>
        </p:sp>
        <p:sp>
          <p:nvSpPr>
            <p:cNvPr id="59" name="Rectangle: Rounded Corners 18"/>
            <p:cNvSpPr/>
            <p:nvPr/>
          </p:nvSpPr>
          <p:spPr>
            <a:xfrm>
              <a:off x="9867900" y="5470525"/>
              <a:ext cx="921294" cy="161274"/>
            </a:xfrm>
            <a:prstGeom prst="roundRect">
              <a:avLst>
                <a:gd name="adj" fmla="val 50000"/>
              </a:avLst>
            </a:prstGeom>
            <a:gradFill>
              <a:gsLst>
                <a:gs pos="0">
                  <a:srgbClr val="007BD3"/>
                </a:gs>
                <a:gs pos="100000">
                  <a:srgbClr val="034373"/>
                </a:gs>
              </a:gsLst>
              <a:lin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0" i="0" u="none" strike="noStrike" kern="0" cap="none" spc="0" normalizeH="0" baseline="0" noProof="0" dirty="0">
                  <a:ln>
                    <a:noFill/>
                  </a:ln>
                  <a:solidFill>
                    <a:prstClr val="white"/>
                  </a:solidFill>
                  <a:effectLst/>
                  <a:uLnTx/>
                  <a:uFillTx/>
                  <a:cs typeface="+mn-ea"/>
                  <a:sym typeface="+mn-lt"/>
                </a:rPr>
                <a:t>2021</a:t>
              </a:r>
            </a:p>
          </p:txBody>
        </p:sp>
      </p:grpSp>
      <p:sp>
        <p:nvSpPr>
          <p:cNvPr id="60" name="Rectangle: Rounded Corners 3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SpPr/>
          <p:nvPr/>
        </p:nvSpPr>
        <p:spPr>
          <a:xfrm>
            <a:off x="4607280" y="6158270"/>
            <a:ext cx="400019" cy="412982"/>
          </a:xfrm>
          <a:prstGeom prst="roundRect">
            <a:avLst>
              <a:gd name="adj" fmla="val 11631"/>
            </a:avLst>
          </a:prstGeom>
          <a:gradFill>
            <a:gsLst>
              <a:gs pos="50000">
                <a:srgbClr val="97C8E1"/>
              </a:gs>
              <a:gs pos="0">
                <a:srgbClr val="BADAEB"/>
              </a:gs>
              <a:gs pos="100000">
                <a:srgbClr val="74B5D6"/>
              </a:gs>
            </a:gsLst>
            <a:lin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nvGrpSpPr>
          <p:cNvPr id="61" name="Group 110"/>
          <p:cNvGrpSpPr/>
          <p:nvPr/>
        </p:nvGrpSpPr>
        <p:grpSpPr>
          <a:xfrm>
            <a:off x="2077791" y="2667910"/>
            <a:ext cx="1024432" cy="1024432"/>
            <a:chOff x="3787704" y="2681269"/>
            <a:chExt cx="1024432" cy="1024432"/>
          </a:xfrm>
        </p:grpSpPr>
        <p:grpSp>
          <p:nvGrpSpPr>
            <p:cNvPr id="62" name="Group 111"/>
            <p:cNvGrpSpPr/>
            <p:nvPr/>
          </p:nvGrpSpPr>
          <p:grpSpPr>
            <a:xfrm>
              <a:off x="3787704" y="2681269"/>
              <a:ext cx="1024432" cy="1024432"/>
              <a:chOff x="4504715" y="1190010"/>
              <a:chExt cx="1934188" cy="1934188"/>
            </a:xfrm>
          </p:grpSpPr>
          <p:sp>
            <p:nvSpPr>
              <p:cNvPr id="63" name="Oval 115"/>
              <p:cNvSpPr/>
              <p:nvPr/>
            </p:nvSpPr>
            <p:spPr>
              <a:xfrm>
                <a:off x="4504715" y="1190010"/>
                <a:ext cx="1934188" cy="1934188"/>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4" name="Oval 116"/>
              <p:cNvSpPr/>
              <p:nvPr/>
            </p:nvSpPr>
            <p:spPr>
              <a:xfrm>
                <a:off x="4665053" y="1350347"/>
                <a:ext cx="1613516" cy="1613516"/>
              </a:xfrm>
              <a:prstGeom prst="ellipse">
                <a:avLst/>
              </a:prstGeom>
              <a:solidFill>
                <a:srgbClr val="1098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65" name="Group 112"/>
            <p:cNvGrpSpPr/>
            <p:nvPr/>
          </p:nvGrpSpPr>
          <p:grpSpPr>
            <a:xfrm>
              <a:off x="3848418" y="2825952"/>
              <a:ext cx="903006" cy="673721"/>
              <a:chOff x="3848418" y="2821190"/>
              <a:chExt cx="903006" cy="673721"/>
            </a:xfrm>
          </p:grpSpPr>
          <p:sp>
            <p:nvSpPr>
              <p:cNvPr id="66" name="TextBox 113"/>
              <p:cNvSpPr txBox="1"/>
              <p:nvPr/>
            </p:nvSpPr>
            <p:spPr>
              <a:xfrm>
                <a:off x="3848418" y="2821190"/>
                <a:ext cx="903006" cy="523220"/>
              </a:xfrm>
              <a:prstGeom prst="rect">
                <a:avLst/>
              </a:prstGeom>
              <a:noFill/>
            </p:spPr>
            <p:txBody>
              <a:bodyPr wrap="square" rtlCol="0">
                <a:spAutoFit/>
              </a:bodyPr>
              <a:lstStyle/>
              <a:p>
                <a:pPr algn="ctr"/>
                <a:r>
                  <a:rPr lang="en-US" sz="2800" dirty="0">
                    <a:solidFill>
                      <a:schemeClr val="bg1"/>
                    </a:solidFill>
                    <a:cs typeface="+mn-ea"/>
                    <a:sym typeface="+mn-lt"/>
                  </a:rPr>
                  <a:t>18</a:t>
                </a:r>
              </a:p>
            </p:txBody>
          </p:sp>
          <p:sp>
            <p:nvSpPr>
              <p:cNvPr id="67" name="TextBox 114"/>
              <p:cNvSpPr txBox="1"/>
              <p:nvPr/>
            </p:nvSpPr>
            <p:spPr>
              <a:xfrm>
                <a:off x="3848418" y="3187134"/>
                <a:ext cx="903006" cy="307777"/>
              </a:xfrm>
              <a:prstGeom prst="rect">
                <a:avLst/>
              </a:prstGeom>
              <a:noFill/>
            </p:spPr>
            <p:txBody>
              <a:bodyPr wrap="square" rtlCol="0">
                <a:spAutoFit/>
              </a:bodyPr>
              <a:lstStyle/>
              <a:p>
                <a:pPr algn="ctr"/>
                <a:r>
                  <a:rPr lang="en-US" sz="1400" dirty="0">
                    <a:solidFill>
                      <a:schemeClr val="bg1"/>
                    </a:solidFill>
                    <a:cs typeface="+mn-ea"/>
                    <a:sym typeface="+mn-lt"/>
                  </a:rPr>
                  <a:t>Aug</a:t>
                </a:r>
              </a:p>
            </p:txBody>
          </p:sp>
        </p:grpSp>
      </p:grpSp>
      <p:grpSp>
        <p:nvGrpSpPr>
          <p:cNvPr id="68" name="Group 4"/>
          <p:cNvGrpSpPr/>
          <p:nvPr/>
        </p:nvGrpSpPr>
        <p:grpSpPr>
          <a:xfrm>
            <a:off x="2165448" y="4033966"/>
            <a:ext cx="2379708" cy="1497664"/>
            <a:chOff x="8136862" y="4278002"/>
            <a:chExt cx="2757554" cy="1497664"/>
          </a:xfrm>
          <a:effectLst/>
        </p:grpSpPr>
        <p:grpSp>
          <p:nvGrpSpPr>
            <p:cNvPr id="69" name="Group 107"/>
            <p:cNvGrpSpPr/>
            <p:nvPr/>
          </p:nvGrpSpPr>
          <p:grpSpPr>
            <a:xfrm>
              <a:off x="8136862" y="4278002"/>
              <a:ext cx="2757554" cy="221888"/>
              <a:chOff x="4030831" y="3272062"/>
              <a:chExt cx="2757554" cy="251159"/>
            </a:xfrm>
          </p:grpSpPr>
          <p:sp>
            <p:nvSpPr>
              <p:cNvPr id="70" name="Rectangle: Rounded Corners 108"/>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71" name="Rectangle: Rounded Corners 109"/>
              <p:cNvSpPr/>
              <p:nvPr/>
            </p:nvSpPr>
            <p:spPr>
              <a:xfrm>
                <a:off x="4030831" y="3272062"/>
                <a:ext cx="2313389" cy="251159"/>
              </a:xfrm>
              <a:prstGeom prst="roundRect">
                <a:avLst>
                  <a:gd name="adj" fmla="val 50000"/>
                </a:avLst>
              </a:prstGeom>
              <a:solidFill>
                <a:srgbClr val="2CB5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65%</a:t>
                </a:r>
              </a:p>
            </p:txBody>
          </p:sp>
        </p:grpSp>
        <p:grpSp>
          <p:nvGrpSpPr>
            <p:cNvPr id="72" name="Group 121"/>
            <p:cNvGrpSpPr/>
            <p:nvPr/>
          </p:nvGrpSpPr>
          <p:grpSpPr>
            <a:xfrm>
              <a:off x="8136863" y="4703261"/>
              <a:ext cx="2757553" cy="221888"/>
              <a:chOff x="4030832" y="3272062"/>
              <a:chExt cx="2757553" cy="251159"/>
            </a:xfrm>
          </p:grpSpPr>
          <p:sp>
            <p:nvSpPr>
              <p:cNvPr id="73" name="Rectangle: Rounded Corners 122"/>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74" name="Rectangle: Rounded Corners 123"/>
              <p:cNvSpPr/>
              <p:nvPr/>
            </p:nvSpPr>
            <p:spPr>
              <a:xfrm>
                <a:off x="4030832" y="3272062"/>
                <a:ext cx="1789453" cy="251159"/>
              </a:xfrm>
              <a:prstGeom prst="roundRect">
                <a:avLst>
                  <a:gd name="adj" fmla="val 50000"/>
                </a:avLst>
              </a:prstGeom>
              <a:solidFill>
                <a:srgbClr val="2CB5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22%</a:t>
                </a:r>
              </a:p>
            </p:txBody>
          </p:sp>
        </p:grpSp>
        <p:grpSp>
          <p:nvGrpSpPr>
            <p:cNvPr id="75" name="Group 124"/>
            <p:cNvGrpSpPr/>
            <p:nvPr/>
          </p:nvGrpSpPr>
          <p:grpSpPr>
            <a:xfrm>
              <a:off x="8136863" y="5128520"/>
              <a:ext cx="2757553" cy="221888"/>
              <a:chOff x="4030832" y="3272062"/>
              <a:chExt cx="2757553" cy="251159"/>
            </a:xfrm>
          </p:grpSpPr>
          <p:sp>
            <p:nvSpPr>
              <p:cNvPr id="76" name="Rectangle: Rounded Corners 125"/>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77" name="Rectangle: Rounded Corners 126"/>
              <p:cNvSpPr/>
              <p:nvPr/>
            </p:nvSpPr>
            <p:spPr>
              <a:xfrm>
                <a:off x="4030832" y="3272062"/>
                <a:ext cx="936774" cy="251159"/>
              </a:xfrm>
              <a:prstGeom prst="roundRect">
                <a:avLst>
                  <a:gd name="adj" fmla="val 50000"/>
                </a:avLst>
              </a:prstGeom>
              <a:solidFill>
                <a:srgbClr val="2CB5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85%</a:t>
                </a:r>
              </a:p>
            </p:txBody>
          </p:sp>
        </p:grpSp>
        <p:grpSp>
          <p:nvGrpSpPr>
            <p:cNvPr id="78" name="Group 127"/>
            <p:cNvGrpSpPr/>
            <p:nvPr/>
          </p:nvGrpSpPr>
          <p:grpSpPr>
            <a:xfrm>
              <a:off x="8136864" y="5553778"/>
              <a:ext cx="2757552" cy="221888"/>
              <a:chOff x="4030833" y="3272062"/>
              <a:chExt cx="2757552" cy="251159"/>
            </a:xfrm>
          </p:grpSpPr>
          <p:sp>
            <p:nvSpPr>
              <p:cNvPr id="79" name="Rectangle: Rounded Corners 128"/>
              <p:cNvSpPr/>
              <p:nvPr/>
            </p:nvSpPr>
            <p:spPr>
              <a:xfrm>
                <a:off x="4030833" y="3272062"/>
                <a:ext cx="2757552" cy="25115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cs typeface="+mn-ea"/>
                  <a:sym typeface="+mn-lt"/>
                </a:endParaRPr>
              </a:p>
            </p:txBody>
          </p:sp>
          <p:sp>
            <p:nvSpPr>
              <p:cNvPr id="80" name="Rectangle: Rounded Corners 129"/>
              <p:cNvSpPr/>
              <p:nvPr/>
            </p:nvSpPr>
            <p:spPr>
              <a:xfrm>
                <a:off x="4030833" y="3272062"/>
                <a:ext cx="1400832" cy="251159"/>
              </a:xfrm>
              <a:prstGeom prst="roundRect">
                <a:avLst>
                  <a:gd name="adj" fmla="val 50000"/>
                </a:avLst>
              </a:prstGeom>
              <a:solidFill>
                <a:srgbClr val="2CB5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solidFill>
                    <a:cs typeface="+mn-ea"/>
                    <a:sym typeface="+mn-lt"/>
                  </a:rPr>
                  <a:t>70%</a:t>
                </a:r>
              </a:p>
            </p:txBody>
          </p:sp>
        </p:grpSp>
      </p:grpSp>
      <p:sp>
        <p:nvSpPr>
          <p:cNvPr id="81" name="文本框 80"/>
          <p:cNvSpPr txBox="1"/>
          <p:nvPr/>
        </p:nvSpPr>
        <p:spPr>
          <a:xfrm>
            <a:off x="3187145" y="2736784"/>
            <a:ext cx="1715908" cy="972574"/>
          </a:xfrm>
          <a:prstGeom prst="rect">
            <a:avLst/>
          </a:prstGeom>
          <a:noFill/>
        </p:spPr>
        <p:txBody>
          <a:bodyPr wrap="square">
            <a:spAutoFit/>
          </a:bodyPr>
          <a:lstStyle/>
          <a:p>
            <a:pPr algn="just">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82" name="文本框 81"/>
          <p:cNvSpPr txBox="1"/>
          <p:nvPr/>
        </p:nvSpPr>
        <p:spPr>
          <a:xfrm>
            <a:off x="4817745" y="3891280"/>
            <a:ext cx="1964055" cy="1706880"/>
          </a:xfrm>
          <a:prstGeom prst="rect">
            <a:avLst/>
          </a:prstGeom>
          <a:noFill/>
        </p:spPr>
        <p:txBody>
          <a:bodyPr wrap="square">
            <a:spAutoFit/>
          </a:bodyPr>
          <a:lstStyle/>
          <a:p>
            <a:pPr marL="171450" indent="-171450" algn="just">
              <a:lnSpc>
                <a:spcPct val="150000"/>
              </a:lnSpc>
              <a:buFont typeface="Arial" panose="020B0604020202020204" pitchFamily="34" charset="0"/>
              <a:buChar char="•"/>
            </a:pPr>
            <a:r>
              <a:rPr lang="zh-CN" altLang="en-US" sz="1000" dirty="0">
                <a:solidFill>
                  <a:schemeClr val="tx1">
                    <a:lumMod val="50000"/>
                    <a:lumOff val="50000"/>
                  </a:schemeClr>
                </a:solidFill>
                <a:cs typeface="+mn-ea"/>
                <a:sym typeface="+mn-lt"/>
              </a:rPr>
              <a:t>点此输入内容或者复制您的内容在这里，通过复制您的文本后在此框中选择粘贴</a:t>
            </a:r>
          </a:p>
          <a:p>
            <a:pPr marL="171450" indent="-171450" algn="just">
              <a:lnSpc>
                <a:spcPct val="150000"/>
              </a:lnSpc>
              <a:buFont typeface="Arial" panose="020B0604020202020204" pitchFamily="34" charset="0"/>
              <a:buChar char="•"/>
            </a:pPr>
            <a:endParaRPr lang="en-US" altLang="zh-CN" sz="1000" dirty="0">
              <a:solidFill>
                <a:schemeClr val="tx1">
                  <a:lumMod val="50000"/>
                  <a:lumOff val="50000"/>
                </a:schemeClr>
              </a:solidFill>
              <a:cs typeface="+mn-ea"/>
              <a:sym typeface="+mn-lt"/>
            </a:endParaRPr>
          </a:p>
          <a:p>
            <a:pPr marL="171450" indent="-171450" algn="just">
              <a:lnSpc>
                <a:spcPct val="150000"/>
              </a:lnSpc>
              <a:buFont typeface="Arial" panose="020B0604020202020204" pitchFamily="34" charset="0"/>
              <a:buChar char="•"/>
            </a:pPr>
            <a:r>
              <a:rPr lang="zh-CN" altLang="en-US" sz="10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000" dirty="0">
              <a:solidFill>
                <a:schemeClr val="tx1">
                  <a:lumMod val="50000"/>
                  <a:lumOff val="50000"/>
                </a:schemeClr>
              </a:solidFill>
              <a:cs typeface="+mn-ea"/>
              <a:sym typeface="+mn-lt"/>
            </a:endParaRPr>
          </a:p>
        </p:txBody>
      </p:sp>
      <p:grpSp>
        <p:nvGrpSpPr>
          <p:cNvPr id="83" name="Group 34"/>
          <p:cNvGrpSpPr/>
          <p:nvPr/>
        </p:nvGrpSpPr>
        <p:grpSpPr>
          <a:xfrm>
            <a:off x="5380985" y="2761340"/>
            <a:ext cx="837575" cy="837573"/>
            <a:chOff x="5988344" y="2508483"/>
            <a:chExt cx="835480" cy="835478"/>
          </a:xfrm>
        </p:grpSpPr>
        <p:sp>
          <p:nvSpPr>
            <p:cNvPr id="84" name="Oval 31"/>
            <p:cNvSpPr/>
            <p:nvPr/>
          </p:nvSpPr>
          <p:spPr>
            <a:xfrm>
              <a:off x="5988344" y="2508483"/>
              <a:ext cx="835480" cy="835478"/>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20000"/>
                </a:lnSpc>
                <a:spcBef>
                  <a:spcPct val="0"/>
                </a:spcBef>
                <a:spcAft>
                  <a:spcPct val="0"/>
                </a:spcAft>
              </a:pPr>
              <a:endParaRPr lang="en-US" sz="2405" dirty="0">
                <a:solidFill>
                  <a:srgbClr val="2B8303">
                    <a:lumMod val="50000"/>
                  </a:srgbClr>
                </a:solidFill>
                <a:cs typeface="+mn-ea"/>
                <a:sym typeface="+mn-lt"/>
              </a:endParaRPr>
            </a:p>
          </p:txBody>
        </p:sp>
        <p:sp>
          <p:nvSpPr>
            <p:cNvPr id="85"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0095FF"/>
            </a:solidFill>
            <a:ln w="9525">
              <a:noFill/>
              <a:round/>
            </a:ln>
            <a:extLst/>
          </p:spPr>
          <p:txBody>
            <a:bodyPr vert="horz" wrap="square" lIns="91670" tIns="45835" rIns="91670" bIns="45835" numCol="1" anchor="t" anchorCtr="0" compatLnSpc="1"/>
            <a:lstStyle/>
            <a:p>
              <a:pPr defTabSz="866775" fontAlgn="base">
                <a:lnSpc>
                  <a:spcPct val="120000"/>
                </a:lnSpc>
                <a:spcBef>
                  <a:spcPct val="0"/>
                </a:spcBef>
                <a:spcAft>
                  <a:spcPct val="0"/>
                </a:spcAft>
              </a:pPr>
              <a:endParaRPr lang="en-US" sz="2005">
                <a:solidFill>
                  <a:prstClr val="black"/>
                </a:solidFill>
                <a:cs typeface="+mn-ea"/>
                <a:sym typeface="+mn-lt"/>
              </a:endParaRPr>
            </a:p>
          </p:txBody>
        </p:sp>
      </p:grpSp>
      <p:pic>
        <p:nvPicPr>
          <p:cNvPr id="12" name="图片 11" descr="51miz-E783135-584F1600"/>
          <p:cNvPicPr>
            <a:picLocks noChangeAspect="1"/>
          </p:cNvPicPr>
          <p:nvPr/>
        </p:nvPicPr>
        <p:blipFill>
          <a:blip r:embed="rId5"/>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22" presetClass="entr" presetSubtype="8" fill="hold" nodeType="withEffect">
                                  <p:stCondLst>
                                    <p:cond delay="150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2" presetClass="entr" presetSubtype="8" decel="100000" fill="hold" grpId="0" nodeType="withEffect">
                                  <p:stCondLst>
                                    <p:cond delay="25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1000" fill="hold"/>
                                        <p:tgtEl>
                                          <p:spTgt spid="53"/>
                                        </p:tgtEl>
                                        <p:attrNameLst>
                                          <p:attrName>ppt_x</p:attrName>
                                        </p:attrNameLst>
                                      </p:cBhvr>
                                      <p:tavLst>
                                        <p:tav tm="0">
                                          <p:val>
                                            <p:strVal val="0-#ppt_w/2"/>
                                          </p:val>
                                        </p:tav>
                                        <p:tav tm="100000">
                                          <p:val>
                                            <p:strVal val="#ppt_x"/>
                                          </p:val>
                                        </p:tav>
                                      </p:tavLst>
                                    </p:anim>
                                    <p:anim calcmode="lin" valueType="num">
                                      <p:cBhvr additive="base">
                                        <p:cTn id="14" dur="1000" fill="hold"/>
                                        <p:tgtEl>
                                          <p:spTgt spid="53"/>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50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1000" fill="hold"/>
                                        <p:tgtEl>
                                          <p:spTgt spid="51"/>
                                        </p:tgtEl>
                                        <p:attrNameLst>
                                          <p:attrName>ppt_x</p:attrName>
                                        </p:attrNameLst>
                                      </p:cBhvr>
                                      <p:tavLst>
                                        <p:tav tm="0">
                                          <p:val>
                                            <p:strVal val="0-#ppt_w/2"/>
                                          </p:val>
                                        </p:tav>
                                        <p:tav tm="100000">
                                          <p:val>
                                            <p:strVal val="#ppt_x"/>
                                          </p:val>
                                        </p:tav>
                                      </p:tavLst>
                                    </p:anim>
                                    <p:anim calcmode="lin" valueType="num">
                                      <p:cBhvr additive="base">
                                        <p:cTn id="18" dur="1000" fill="hold"/>
                                        <p:tgtEl>
                                          <p:spTgt spid="51"/>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1250" fill="hold"/>
                                        <p:tgtEl>
                                          <p:spTgt spid="60"/>
                                        </p:tgtEl>
                                        <p:attrNameLst>
                                          <p:attrName>ppt_x</p:attrName>
                                        </p:attrNameLst>
                                      </p:cBhvr>
                                      <p:tavLst>
                                        <p:tav tm="0">
                                          <p:val>
                                            <p:strVal val="0-#ppt_w/2"/>
                                          </p:val>
                                        </p:tav>
                                        <p:tav tm="100000">
                                          <p:val>
                                            <p:strVal val="#ppt_x"/>
                                          </p:val>
                                        </p:tav>
                                      </p:tavLst>
                                    </p:anim>
                                    <p:anim calcmode="lin" valueType="num">
                                      <p:cBhvr additive="base">
                                        <p:cTn id="22" dur="1250" fill="hold"/>
                                        <p:tgtEl>
                                          <p:spTgt spid="60"/>
                                        </p:tgtEl>
                                        <p:attrNameLst>
                                          <p:attrName>ppt_y</p:attrName>
                                        </p:attrNameLst>
                                      </p:cBhvr>
                                      <p:tavLst>
                                        <p:tav tm="0">
                                          <p:val>
                                            <p:strVal val="#ppt_y"/>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down)">
                                      <p:cBhvr>
                                        <p:cTn id="25" dur="500"/>
                                        <p:tgtEl>
                                          <p:spTgt spid="61"/>
                                        </p:tgtEl>
                                      </p:cBhvr>
                                    </p:animEffect>
                                  </p:childTnLst>
                                </p:cTn>
                              </p:par>
                              <p:par>
                                <p:cTn id="26" presetID="22" presetClass="entr" presetSubtype="4"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down)">
                                      <p:cBhvr>
                                        <p:cTn id="28" dur="500"/>
                                        <p:tgtEl>
                                          <p:spTgt spid="6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down)">
                                      <p:cBhvr>
                                        <p:cTn id="31" dur="500"/>
                                        <p:tgtEl>
                                          <p:spTgt spid="8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down)">
                                      <p:cBhvr>
                                        <p:cTn id="34" dur="500"/>
                                        <p:tgtEl>
                                          <p:spTgt spid="82"/>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p:cTn id="38" dur="500" fill="hold"/>
                                        <p:tgtEl>
                                          <p:spTgt spid="83"/>
                                        </p:tgtEl>
                                        <p:attrNameLst>
                                          <p:attrName>ppt_w</p:attrName>
                                        </p:attrNameLst>
                                      </p:cBhvr>
                                      <p:tavLst>
                                        <p:tav tm="0">
                                          <p:val>
                                            <p:fltVal val="0"/>
                                          </p:val>
                                        </p:tav>
                                        <p:tav tm="100000">
                                          <p:val>
                                            <p:strVal val="#ppt_w"/>
                                          </p:val>
                                        </p:tav>
                                      </p:tavLst>
                                    </p:anim>
                                    <p:anim calcmode="lin" valueType="num">
                                      <p:cBhvr>
                                        <p:cTn id="39" dur="500" fill="hold"/>
                                        <p:tgtEl>
                                          <p:spTgt spid="83"/>
                                        </p:tgtEl>
                                        <p:attrNameLst>
                                          <p:attrName>ppt_h</p:attrName>
                                        </p:attrNameLst>
                                      </p:cBhvr>
                                      <p:tavLst>
                                        <p:tav tm="0">
                                          <p:val>
                                            <p:fltVal val="0"/>
                                          </p:val>
                                        </p:tav>
                                        <p:tav tm="100000">
                                          <p:val>
                                            <p:strVal val="#ppt_h"/>
                                          </p:val>
                                        </p:tav>
                                      </p:tavLst>
                                    </p:anim>
                                    <p:animEffect transition="in" filter="fade">
                                      <p:cBhvr>
                                        <p:cTn id="4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2" grpId="0" bldLvl="0" animBg="1"/>
      <p:bldP spid="53" grpId="0" bldLvl="0" animBg="1"/>
      <p:bldP spid="60" grpId="0" bldLvl="0" animBg="1"/>
      <p:bldP spid="81" grpId="0"/>
      <p:bldP spid="81" grpId="1"/>
      <p:bldP spid="82" grpId="0"/>
      <p:bldP spid="8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1miz-E1143211-D20162A3"/>
          <p:cNvPicPr>
            <a:picLocks noChangeAspect="1"/>
          </p:cNvPicPr>
          <p:nvPr/>
        </p:nvPicPr>
        <p:blipFill>
          <a:blip r:embed="rId3"/>
          <a:stretch>
            <a:fillRect/>
          </a:stretch>
        </p:blipFill>
        <p:spPr>
          <a:xfrm flipH="1">
            <a:off x="-76200" y="4082415"/>
            <a:ext cx="12352655" cy="2870200"/>
          </a:xfrm>
          <a:prstGeom prst="rect">
            <a:avLst/>
          </a:prstGeom>
        </p:spPr>
      </p:pic>
      <p:grpSp>
        <p:nvGrpSpPr>
          <p:cNvPr id="57" name="组合 56"/>
          <p:cNvGrpSpPr/>
          <p:nvPr/>
        </p:nvGrpSpPr>
        <p:grpSpPr>
          <a:xfrm>
            <a:off x="342265" y="288290"/>
            <a:ext cx="4371340" cy="422275"/>
            <a:chOff x="539" y="474"/>
            <a:chExt cx="6884" cy="665"/>
          </a:xfrm>
        </p:grpSpPr>
        <p:pic>
          <p:nvPicPr>
            <p:cNvPr id="54" name="图片 53" descr="d06e0a0e_E356584_cc9e848c"/>
            <p:cNvPicPr>
              <a:picLocks noChangeAspect="1"/>
            </p:cNvPicPr>
            <p:nvPr/>
          </p:nvPicPr>
          <p:blipFill>
            <a:blip r:embed="rId4"/>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04 </a:t>
              </a:r>
              <a:r>
                <a:rPr kumimoji="1" lang="zh-CN" altLang="en-US" sz="2000" dirty="0">
                  <a:solidFill>
                    <a:schemeClr val="tx1">
                      <a:lumMod val="65000"/>
                      <a:lumOff val="35000"/>
                    </a:schemeClr>
                  </a:solidFill>
                  <a:cs typeface="+mn-ea"/>
                  <a:sym typeface="+mn-lt"/>
                </a:rPr>
                <a:t>工作规划</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61" name="组合 60"/>
          <p:cNvGrpSpPr/>
          <p:nvPr/>
        </p:nvGrpSpPr>
        <p:grpSpPr>
          <a:xfrm rot="796908">
            <a:off x="2964540" y="4563122"/>
            <a:ext cx="1610476" cy="1610476"/>
            <a:chOff x="1380463" y="1864864"/>
            <a:chExt cx="2978836" cy="2978836"/>
          </a:xfrm>
        </p:grpSpPr>
        <p:sp>
          <p:nvSpPr>
            <p:cNvPr id="71" name="矩形: 圆角 70"/>
            <p:cNvSpPr/>
            <p:nvPr/>
          </p:nvSpPr>
          <p:spPr>
            <a:xfrm rot="18900000">
              <a:off x="1380463" y="1864864"/>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effectLst>
                  <a:outerShdw blurRad="38100" sx="105000" sy="105000" algn="ctr" rotWithShape="0">
                    <a:prstClr val="black">
                      <a:alpha val="40000"/>
                    </a:prstClr>
                  </a:outerShdw>
                </a:effectLst>
                <a:cs typeface="+mn-ea"/>
                <a:sym typeface="+mn-lt"/>
              </a:endParaRPr>
            </a:p>
          </p:txBody>
        </p:sp>
        <p:sp>
          <p:nvSpPr>
            <p:cNvPr id="72" name="矩形: 圆角 71"/>
            <p:cNvSpPr/>
            <p:nvPr/>
          </p:nvSpPr>
          <p:spPr>
            <a:xfrm rot="18900000">
              <a:off x="1500675" y="2011274"/>
              <a:ext cx="2754604" cy="2754604"/>
            </a:xfrm>
            <a:prstGeom prst="roundRect">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effectLst>
                    <a:outerShdw blurRad="38100" sx="105000" sy="105000" algn="ctr" rotWithShape="0">
                      <a:prstClr val="black">
                        <a:alpha val="40000"/>
                      </a:prstClr>
                    </a:outerShdw>
                  </a:effectLst>
                  <a:cs typeface="+mn-ea"/>
                  <a:sym typeface="+mn-lt"/>
                </a:rPr>
                <a:t>S</a:t>
              </a:r>
              <a:endParaRPr lang="zh-CN" altLang="en-US" sz="6000" b="1" dirty="0">
                <a:effectLst>
                  <a:outerShdw blurRad="38100" sx="105000" sy="105000" algn="ctr" rotWithShape="0">
                    <a:prstClr val="black">
                      <a:alpha val="40000"/>
                    </a:prstClr>
                  </a:outerShdw>
                </a:effectLst>
                <a:cs typeface="+mn-ea"/>
                <a:sym typeface="+mn-lt"/>
              </a:endParaRPr>
            </a:p>
          </p:txBody>
        </p:sp>
      </p:grpSp>
      <p:grpSp>
        <p:nvGrpSpPr>
          <p:cNvPr id="62" name="组合 61"/>
          <p:cNvGrpSpPr/>
          <p:nvPr/>
        </p:nvGrpSpPr>
        <p:grpSpPr>
          <a:xfrm rot="796908">
            <a:off x="4515473" y="4572647"/>
            <a:ext cx="1610476" cy="1610476"/>
            <a:chOff x="1380789" y="1866243"/>
            <a:chExt cx="2978836" cy="2978836"/>
          </a:xfrm>
        </p:grpSpPr>
        <p:sp>
          <p:nvSpPr>
            <p:cNvPr id="69" name="矩形: 圆角 68"/>
            <p:cNvSpPr/>
            <p:nvPr/>
          </p:nvSpPr>
          <p:spPr>
            <a:xfrm rot="18900000">
              <a:off x="1380789" y="1866243"/>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effectLst>
                  <a:outerShdw blurRad="38100" sx="105000" sy="105000" algn="ctr" rotWithShape="0">
                    <a:prstClr val="black">
                      <a:alpha val="40000"/>
                    </a:prstClr>
                  </a:outerShdw>
                </a:effectLst>
                <a:cs typeface="+mn-ea"/>
                <a:sym typeface="+mn-lt"/>
              </a:endParaRPr>
            </a:p>
          </p:txBody>
        </p:sp>
        <p:sp>
          <p:nvSpPr>
            <p:cNvPr id="70" name="矩形: 圆角 69"/>
            <p:cNvSpPr/>
            <p:nvPr/>
          </p:nvSpPr>
          <p:spPr>
            <a:xfrm rot="18900000">
              <a:off x="1492905" y="1978359"/>
              <a:ext cx="2754603" cy="2754603"/>
            </a:xfrm>
            <a:prstGeom prst="roundRect">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effectLst>
                    <a:outerShdw blurRad="38100" sx="105000" sy="105000" algn="ctr" rotWithShape="0">
                      <a:prstClr val="black">
                        <a:alpha val="40000"/>
                      </a:prstClr>
                    </a:outerShdw>
                  </a:effectLst>
                  <a:cs typeface="+mn-ea"/>
                  <a:sym typeface="+mn-lt"/>
                </a:rPr>
                <a:t>W</a:t>
              </a:r>
              <a:endParaRPr lang="zh-CN" altLang="en-US" sz="6000" b="1" dirty="0">
                <a:effectLst>
                  <a:outerShdw blurRad="38100" sx="105000" sy="105000" algn="ctr" rotWithShape="0">
                    <a:prstClr val="black">
                      <a:alpha val="40000"/>
                    </a:prstClr>
                  </a:outerShdw>
                </a:effectLst>
                <a:cs typeface="+mn-ea"/>
                <a:sym typeface="+mn-lt"/>
              </a:endParaRPr>
            </a:p>
          </p:txBody>
        </p:sp>
      </p:grpSp>
      <p:grpSp>
        <p:nvGrpSpPr>
          <p:cNvPr id="63" name="组合 62"/>
          <p:cNvGrpSpPr/>
          <p:nvPr/>
        </p:nvGrpSpPr>
        <p:grpSpPr>
          <a:xfrm rot="796908">
            <a:off x="6072977" y="4552790"/>
            <a:ext cx="1610476" cy="1610476"/>
            <a:chOff x="1380463" y="1864864"/>
            <a:chExt cx="2978836" cy="2978836"/>
          </a:xfrm>
        </p:grpSpPr>
        <p:sp>
          <p:nvSpPr>
            <p:cNvPr id="67" name="矩形: 圆角 66"/>
            <p:cNvSpPr/>
            <p:nvPr/>
          </p:nvSpPr>
          <p:spPr>
            <a:xfrm rot="18900000">
              <a:off x="1380463" y="1864864"/>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effectLst>
                  <a:outerShdw blurRad="38100" sx="105000" sy="105000" algn="ctr" rotWithShape="0">
                    <a:prstClr val="black">
                      <a:alpha val="40000"/>
                    </a:prstClr>
                  </a:outerShdw>
                </a:effectLst>
                <a:cs typeface="+mn-ea"/>
                <a:sym typeface="+mn-lt"/>
              </a:endParaRPr>
            </a:p>
          </p:txBody>
        </p:sp>
        <p:sp>
          <p:nvSpPr>
            <p:cNvPr id="68" name="矩形: 圆角 67"/>
            <p:cNvSpPr/>
            <p:nvPr/>
          </p:nvSpPr>
          <p:spPr>
            <a:xfrm rot="18900000">
              <a:off x="1492579" y="1976980"/>
              <a:ext cx="2754603" cy="2754603"/>
            </a:xfrm>
            <a:prstGeom prst="roundRect">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effectLst>
                    <a:outerShdw blurRad="38100" sx="105000" sy="105000" algn="ctr" rotWithShape="0">
                      <a:prstClr val="black">
                        <a:alpha val="40000"/>
                      </a:prstClr>
                    </a:outerShdw>
                  </a:effectLst>
                  <a:cs typeface="+mn-ea"/>
                  <a:sym typeface="+mn-lt"/>
                </a:rPr>
                <a:t>O</a:t>
              </a:r>
              <a:endParaRPr lang="zh-CN" altLang="en-US" sz="6000" b="1" dirty="0">
                <a:effectLst>
                  <a:outerShdw blurRad="38100" sx="105000" sy="105000" algn="ctr" rotWithShape="0">
                    <a:prstClr val="black">
                      <a:alpha val="40000"/>
                    </a:prstClr>
                  </a:outerShdw>
                </a:effectLst>
                <a:cs typeface="+mn-ea"/>
                <a:sym typeface="+mn-lt"/>
              </a:endParaRPr>
            </a:p>
          </p:txBody>
        </p:sp>
      </p:grpSp>
      <p:grpSp>
        <p:nvGrpSpPr>
          <p:cNvPr id="64" name="组合 63"/>
          <p:cNvGrpSpPr/>
          <p:nvPr/>
        </p:nvGrpSpPr>
        <p:grpSpPr>
          <a:xfrm rot="796908">
            <a:off x="7616983" y="4550787"/>
            <a:ext cx="1610476" cy="1610476"/>
            <a:chOff x="1404656" y="1967351"/>
            <a:chExt cx="2978836" cy="2978836"/>
          </a:xfrm>
        </p:grpSpPr>
        <p:sp>
          <p:nvSpPr>
            <p:cNvPr id="65" name="矩形: 圆角 64"/>
            <p:cNvSpPr/>
            <p:nvPr/>
          </p:nvSpPr>
          <p:spPr>
            <a:xfrm rot="18900000">
              <a:off x="1404656" y="1967351"/>
              <a:ext cx="2978836" cy="2978836"/>
            </a:xfrm>
            <a:prstGeom prst="roundRect">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effectLst>
                  <a:outerShdw blurRad="38100" sx="105000" sy="105000" algn="ctr" rotWithShape="0">
                    <a:prstClr val="black">
                      <a:alpha val="40000"/>
                    </a:prstClr>
                  </a:outerShdw>
                </a:effectLst>
                <a:cs typeface="+mn-ea"/>
                <a:sym typeface="+mn-lt"/>
              </a:endParaRPr>
            </a:p>
          </p:txBody>
        </p:sp>
        <p:sp>
          <p:nvSpPr>
            <p:cNvPr id="66" name="矩形: 圆角 65"/>
            <p:cNvSpPr/>
            <p:nvPr/>
          </p:nvSpPr>
          <p:spPr>
            <a:xfrm rot="18900000">
              <a:off x="1516771" y="2079467"/>
              <a:ext cx="2754603" cy="2754603"/>
            </a:xfrm>
            <a:prstGeom prst="roundRect">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effectLst>
                    <a:outerShdw blurRad="38100" sx="105000" sy="105000" algn="ctr" rotWithShape="0">
                      <a:prstClr val="black">
                        <a:alpha val="40000"/>
                      </a:prstClr>
                    </a:outerShdw>
                  </a:effectLst>
                  <a:cs typeface="+mn-ea"/>
                  <a:sym typeface="+mn-lt"/>
                </a:rPr>
                <a:t>T</a:t>
              </a:r>
              <a:endParaRPr lang="zh-CN" altLang="en-US" sz="6000" b="1" dirty="0">
                <a:effectLst>
                  <a:outerShdw blurRad="38100" sx="105000" sy="105000" algn="ctr" rotWithShape="0">
                    <a:prstClr val="black">
                      <a:alpha val="40000"/>
                    </a:prstClr>
                  </a:outerShdw>
                </a:effectLst>
                <a:cs typeface="+mn-ea"/>
                <a:sym typeface="+mn-lt"/>
              </a:endParaRPr>
            </a:p>
          </p:txBody>
        </p:sp>
      </p:grpSp>
      <p:sp>
        <p:nvSpPr>
          <p:cNvPr id="85" name="文本框 84"/>
          <p:cNvSpPr txBox="1"/>
          <p:nvPr/>
        </p:nvSpPr>
        <p:spPr>
          <a:xfrm>
            <a:off x="1639909" y="2760504"/>
            <a:ext cx="1715266"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sp>
        <p:nvSpPr>
          <p:cNvPr id="86" name="文本框 85"/>
          <p:cNvSpPr txBox="1"/>
          <p:nvPr/>
        </p:nvSpPr>
        <p:spPr>
          <a:xfrm>
            <a:off x="1639909" y="2228817"/>
            <a:ext cx="1715266" cy="369332"/>
          </a:xfrm>
          <a:prstGeom prst="rect">
            <a:avLst/>
          </a:prstGeom>
          <a:noFill/>
        </p:spPr>
        <p:txBody>
          <a:bodyPr wrap="square" rtlCol="0">
            <a:spAutoFit/>
          </a:bodyPr>
          <a:lstStyle/>
          <a:p>
            <a:pPr algn="ctr"/>
            <a:r>
              <a:rPr lang="zh-CN" altLang="en-US" b="1" dirty="0">
                <a:solidFill>
                  <a:srgbClr val="004DA9"/>
                </a:solidFill>
                <a:cs typeface="+mn-ea"/>
                <a:sym typeface="+mn-lt"/>
              </a:rPr>
              <a:t>在此添加标题</a:t>
            </a:r>
          </a:p>
        </p:txBody>
      </p:sp>
      <p:sp>
        <p:nvSpPr>
          <p:cNvPr id="88" name="文本框 87"/>
          <p:cNvSpPr txBox="1"/>
          <p:nvPr/>
        </p:nvSpPr>
        <p:spPr>
          <a:xfrm>
            <a:off x="4038881" y="2760505"/>
            <a:ext cx="1715266"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sp>
        <p:nvSpPr>
          <p:cNvPr id="89" name="文本框 88"/>
          <p:cNvSpPr txBox="1"/>
          <p:nvPr/>
        </p:nvSpPr>
        <p:spPr>
          <a:xfrm>
            <a:off x="4038881" y="2228817"/>
            <a:ext cx="1715266" cy="369332"/>
          </a:xfrm>
          <a:prstGeom prst="rect">
            <a:avLst/>
          </a:prstGeom>
          <a:noFill/>
        </p:spPr>
        <p:txBody>
          <a:bodyPr wrap="square" rtlCol="0">
            <a:spAutoFit/>
          </a:bodyPr>
          <a:lstStyle/>
          <a:p>
            <a:pPr algn="ctr"/>
            <a:r>
              <a:rPr lang="zh-CN" altLang="en-US" b="1" dirty="0">
                <a:solidFill>
                  <a:srgbClr val="004DA9"/>
                </a:solidFill>
                <a:cs typeface="+mn-ea"/>
                <a:sym typeface="+mn-lt"/>
              </a:rPr>
              <a:t>在此添加标题</a:t>
            </a:r>
          </a:p>
        </p:txBody>
      </p:sp>
      <p:sp>
        <p:nvSpPr>
          <p:cNvPr id="91" name="文本框 90"/>
          <p:cNvSpPr txBox="1"/>
          <p:nvPr/>
        </p:nvSpPr>
        <p:spPr>
          <a:xfrm>
            <a:off x="6437853" y="2760505"/>
            <a:ext cx="1715266"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sp>
        <p:nvSpPr>
          <p:cNvPr id="92" name="文本框 91"/>
          <p:cNvSpPr txBox="1"/>
          <p:nvPr/>
        </p:nvSpPr>
        <p:spPr>
          <a:xfrm>
            <a:off x="6437853" y="2228817"/>
            <a:ext cx="1715266" cy="369332"/>
          </a:xfrm>
          <a:prstGeom prst="rect">
            <a:avLst/>
          </a:prstGeom>
          <a:noFill/>
        </p:spPr>
        <p:txBody>
          <a:bodyPr wrap="square" rtlCol="0">
            <a:spAutoFit/>
          </a:bodyPr>
          <a:lstStyle/>
          <a:p>
            <a:pPr algn="ctr"/>
            <a:r>
              <a:rPr lang="zh-CN" altLang="en-US" b="1" dirty="0">
                <a:solidFill>
                  <a:srgbClr val="004DA9"/>
                </a:solidFill>
                <a:cs typeface="+mn-ea"/>
                <a:sym typeface="+mn-lt"/>
              </a:rPr>
              <a:t>在此添加标题</a:t>
            </a:r>
          </a:p>
        </p:txBody>
      </p:sp>
      <p:sp>
        <p:nvSpPr>
          <p:cNvPr id="94" name="文本框 93"/>
          <p:cNvSpPr txBox="1"/>
          <p:nvPr/>
        </p:nvSpPr>
        <p:spPr>
          <a:xfrm>
            <a:off x="8836825" y="2760505"/>
            <a:ext cx="1715266"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在此输入文字内容在此输入文字内容在此输入文字内容在此输入文字内容在此输入文字内容</a:t>
            </a:r>
          </a:p>
        </p:txBody>
      </p:sp>
      <p:sp>
        <p:nvSpPr>
          <p:cNvPr id="95" name="文本框 94"/>
          <p:cNvSpPr txBox="1"/>
          <p:nvPr/>
        </p:nvSpPr>
        <p:spPr>
          <a:xfrm>
            <a:off x="8836825" y="2228817"/>
            <a:ext cx="1715266" cy="369332"/>
          </a:xfrm>
          <a:prstGeom prst="rect">
            <a:avLst/>
          </a:prstGeom>
          <a:noFill/>
        </p:spPr>
        <p:txBody>
          <a:bodyPr wrap="square" rtlCol="0">
            <a:spAutoFit/>
          </a:bodyPr>
          <a:lstStyle/>
          <a:p>
            <a:pPr algn="ctr"/>
            <a:r>
              <a:rPr lang="zh-CN" altLang="en-US" b="1" dirty="0">
                <a:solidFill>
                  <a:srgbClr val="004DA9"/>
                </a:solidFill>
                <a:cs typeface="+mn-ea"/>
                <a:sym typeface="+mn-lt"/>
              </a:rPr>
              <a:t>在此添加标题</a:t>
            </a:r>
          </a:p>
        </p:txBody>
      </p:sp>
      <p:sp>
        <p:nvSpPr>
          <p:cNvPr id="96" name="Freeform 5"/>
          <p:cNvSpPr>
            <a:spLocks noEditPoints="1"/>
          </p:cNvSpPr>
          <p:nvPr/>
        </p:nvSpPr>
        <p:spPr bwMode="auto">
          <a:xfrm>
            <a:off x="9424771" y="1423044"/>
            <a:ext cx="539374" cy="53937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gradFill>
            <a:gsLst>
              <a:gs pos="0">
                <a:schemeClr val="accent1"/>
              </a:gs>
              <a:gs pos="100000">
                <a:srgbClr val="00D2D7"/>
              </a:gs>
            </a:gsLst>
            <a:lin ang="18900000" scaled="1"/>
          </a:gra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97" name="Freeform 326"/>
          <p:cNvSpPr>
            <a:spLocks noEditPoints="1"/>
          </p:cNvSpPr>
          <p:nvPr/>
        </p:nvSpPr>
        <p:spPr bwMode="auto">
          <a:xfrm>
            <a:off x="7060889" y="1415728"/>
            <a:ext cx="469194" cy="554006"/>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0095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98" name="Freeform 350"/>
          <p:cNvSpPr>
            <a:spLocks noEditPoints="1"/>
          </p:cNvSpPr>
          <p:nvPr/>
        </p:nvSpPr>
        <p:spPr bwMode="auto">
          <a:xfrm>
            <a:off x="2227855" y="1423045"/>
            <a:ext cx="539374" cy="539373"/>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0095FF"/>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00" b="1"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01" name="iconfont-1000-785054"/>
          <p:cNvSpPr/>
          <p:nvPr/>
        </p:nvSpPr>
        <p:spPr>
          <a:xfrm>
            <a:off x="4524981" y="1459239"/>
            <a:ext cx="539373" cy="466985"/>
          </a:xfrm>
          <a:custGeom>
            <a:avLst/>
            <a:gdLst>
              <a:gd name="T0" fmla="*/ 6296 w 10244"/>
              <a:gd name="T1" fmla="*/ 59 h 8868"/>
              <a:gd name="T2" fmla="*/ 3630 w 10244"/>
              <a:gd name="T3" fmla="*/ 2408 h 8868"/>
              <a:gd name="T4" fmla="*/ 4464 w 10244"/>
              <a:gd name="T5" fmla="*/ 4619 h 8868"/>
              <a:gd name="T6" fmla="*/ 4414 w 10244"/>
              <a:gd name="T7" fmla="*/ 4722 h 8868"/>
              <a:gd name="T8" fmla="*/ 4130 w 10244"/>
              <a:gd name="T9" fmla="*/ 4907 h 8868"/>
              <a:gd name="T10" fmla="*/ 2225 w 10244"/>
              <a:gd name="T11" fmla="*/ 7791 h 8868"/>
              <a:gd name="T12" fmla="*/ 2197 w 10244"/>
              <a:gd name="T13" fmla="*/ 8355 h 8868"/>
              <a:gd name="T14" fmla="*/ 2705 w 10244"/>
              <a:gd name="T15" fmla="*/ 8864 h 8868"/>
              <a:gd name="T16" fmla="*/ 3193 w 10244"/>
              <a:gd name="T17" fmla="*/ 8394 h 8868"/>
              <a:gd name="T18" fmla="*/ 3216 w 10244"/>
              <a:gd name="T19" fmla="*/ 7998 h 8868"/>
              <a:gd name="T20" fmla="*/ 5583 w 10244"/>
              <a:gd name="T21" fmla="*/ 5354 h 8868"/>
              <a:gd name="T22" fmla="*/ 6426 w 10244"/>
              <a:gd name="T23" fmla="*/ 5262 h 8868"/>
              <a:gd name="T24" fmla="*/ 8805 w 10244"/>
              <a:gd name="T25" fmla="*/ 2632 h 8868"/>
              <a:gd name="T26" fmla="*/ 6296 w 10244"/>
              <a:gd name="T27" fmla="*/ 59 h 8868"/>
              <a:gd name="T28" fmla="*/ 6185 w 10244"/>
              <a:gd name="T29" fmla="*/ 4324 h 8868"/>
              <a:gd name="T30" fmla="*/ 4565 w 10244"/>
              <a:gd name="T31" fmla="*/ 2626 h 8868"/>
              <a:gd name="T32" fmla="*/ 6211 w 10244"/>
              <a:gd name="T33" fmla="*/ 1024 h 8868"/>
              <a:gd name="T34" fmla="*/ 7863 w 10244"/>
              <a:gd name="T35" fmla="*/ 2680 h 8868"/>
              <a:gd name="T36" fmla="*/ 6185 w 10244"/>
              <a:gd name="T37" fmla="*/ 4324 h 8868"/>
              <a:gd name="T38" fmla="*/ 3225 w 10244"/>
              <a:gd name="T39" fmla="*/ 4601 h 8868"/>
              <a:gd name="T40" fmla="*/ 2851 w 10244"/>
              <a:gd name="T41" fmla="*/ 3839 h 8868"/>
              <a:gd name="T42" fmla="*/ 2665 w 10244"/>
              <a:gd name="T43" fmla="*/ 3710 h 8868"/>
              <a:gd name="T44" fmla="*/ 2783 w 10244"/>
              <a:gd name="T45" fmla="*/ 1632 h 8868"/>
              <a:gd name="T46" fmla="*/ 3084 w 10244"/>
              <a:gd name="T47" fmla="*/ 1473 h 8868"/>
              <a:gd name="T48" fmla="*/ 3215 w 10244"/>
              <a:gd name="T49" fmla="*/ 979 h 8868"/>
              <a:gd name="T50" fmla="*/ 2839 w 10244"/>
              <a:gd name="T51" fmla="*/ 710 h 8868"/>
              <a:gd name="T52" fmla="*/ 2364 w 10244"/>
              <a:gd name="T53" fmla="*/ 851 h 8868"/>
              <a:gd name="T54" fmla="*/ 1692 w 10244"/>
              <a:gd name="T55" fmla="*/ 3947 h 8868"/>
              <a:gd name="T56" fmla="*/ 2045 w 10244"/>
              <a:gd name="T57" fmla="*/ 4381 h 8868"/>
              <a:gd name="T58" fmla="*/ 2014 w 10244"/>
              <a:gd name="T59" fmla="*/ 4436 h 8868"/>
              <a:gd name="T60" fmla="*/ 1584 w 10244"/>
              <a:gd name="T61" fmla="*/ 4707 h 8868"/>
              <a:gd name="T62" fmla="*/ 11 w 10244"/>
              <a:gd name="T63" fmla="*/ 7505 h 8868"/>
              <a:gd name="T64" fmla="*/ 417 w 10244"/>
              <a:gd name="T65" fmla="*/ 8083 h 8868"/>
              <a:gd name="T66" fmla="*/ 900 w 10244"/>
              <a:gd name="T67" fmla="*/ 7568 h 8868"/>
              <a:gd name="T68" fmla="*/ 1014 w 10244"/>
              <a:gd name="T69" fmla="*/ 6900 h 8868"/>
              <a:gd name="T70" fmla="*/ 2688 w 10244"/>
              <a:gd name="T71" fmla="*/ 5177 h 8868"/>
              <a:gd name="T72" fmla="*/ 3225 w 10244"/>
              <a:gd name="T73" fmla="*/ 4601 h 8868"/>
              <a:gd name="T74" fmla="*/ 9135 w 10244"/>
              <a:gd name="T75" fmla="*/ 5590 h 8868"/>
              <a:gd name="T76" fmla="*/ 8388 w 10244"/>
              <a:gd name="T77" fmla="*/ 5504 h 8868"/>
              <a:gd name="T78" fmla="*/ 8395 w 10244"/>
              <a:gd name="T79" fmla="*/ 6209 h 8868"/>
              <a:gd name="T80" fmla="*/ 9232 w 10244"/>
              <a:gd name="T81" fmla="*/ 8326 h 8868"/>
              <a:gd name="T82" fmla="*/ 9711 w 10244"/>
              <a:gd name="T83" fmla="*/ 8859 h 8868"/>
              <a:gd name="T84" fmla="*/ 10213 w 10244"/>
              <a:gd name="T85" fmla="*/ 8478 h 8868"/>
              <a:gd name="T86" fmla="*/ 10244 w 10244"/>
              <a:gd name="T87" fmla="*/ 8212 h 8868"/>
              <a:gd name="T88" fmla="*/ 9135 w 10244"/>
              <a:gd name="T89" fmla="*/ 5590 h 8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44" h="8868">
                <a:moveTo>
                  <a:pt x="6296" y="59"/>
                </a:moveTo>
                <a:cubicBezTo>
                  <a:pt x="4951" y="0"/>
                  <a:pt x="3759" y="1053"/>
                  <a:pt x="3630" y="2408"/>
                </a:cubicBezTo>
                <a:cubicBezTo>
                  <a:pt x="3547" y="3278"/>
                  <a:pt x="3851" y="4001"/>
                  <a:pt x="4464" y="4619"/>
                </a:cubicBezTo>
                <a:cubicBezTo>
                  <a:pt x="4430" y="4690"/>
                  <a:pt x="4427" y="4714"/>
                  <a:pt x="4414" y="4722"/>
                </a:cubicBezTo>
                <a:cubicBezTo>
                  <a:pt x="4320" y="4786"/>
                  <a:pt x="4225" y="4847"/>
                  <a:pt x="4130" y="4907"/>
                </a:cubicBezTo>
                <a:cubicBezTo>
                  <a:pt x="3054" y="5577"/>
                  <a:pt x="2428" y="6546"/>
                  <a:pt x="2225" y="7791"/>
                </a:cubicBezTo>
                <a:cubicBezTo>
                  <a:pt x="2195" y="7976"/>
                  <a:pt x="2182" y="8168"/>
                  <a:pt x="2197" y="8355"/>
                </a:cubicBezTo>
                <a:cubicBezTo>
                  <a:pt x="2221" y="8658"/>
                  <a:pt x="2447" y="8868"/>
                  <a:pt x="2705" y="8864"/>
                </a:cubicBezTo>
                <a:cubicBezTo>
                  <a:pt x="2943" y="8859"/>
                  <a:pt x="3148" y="8669"/>
                  <a:pt x="3193" y="8394"/>
                </a:cubicBezTo>
                <a:cubicBezTo>
                  <a:pt x="3215" y="8264"/>
                  <a:pt x="3203" y="8130"/>
                  <a:pt x="3216" y="7998"/>
                </a:cubicBezTo>
                <a:cubicBezTo>
                  <a:pt x="3344" y="6702"/>
                  <a:pt x="4306" y="5620"/>
                  <a:pt x="5583" y="5354"/>
                </a:cubicBezTo>
                <a:cubicBezTo>
                  <a:pt x="5858" y="5296"/>
                  <a:pt x="6144" y="5284"/>
                  <a:pt x="6426" y="5262"/>
                </a:cubicBezTo>
                <a:cubicBezTo>
                  <a:pt x="7783" y="5160"/>
                  <a:pt x="8820" y="4016"/>
                  <a:pt x="8805" y="2632"/>
                </a:cubicBezTo>
                <a:cubicBezTo>
                  <a:pt x="8790" y="1242"/>
                  <a:pt x="7696" y="120"/>
                  <a:pt x="6296" y="59"/>
                </a:cubicBezTo>
                <a:close/>
                <a:moveTo>
                  <a:pt x="6185" y="4324"/>
                </a:moveTo>
                <a:cubicBezTo>
                  <a:pt x="5272" y="4307"/>
                  <a:pt x="4547" y="3547"/>
                  <a:pt x="4565" y="2626"/>
                </a:cubicBezTo>
                <a:cubicBezTo>
                  <a:pt x="4582" y="1728"/>
                  <a:pt x="5306" y="1024"/>
                  <a:pt x="6211" y="1024"/>
                </a:cubicBezTo>
                <a:cubicBezTo>
                  <a:pt x="7138" y="1024"/>
                  <a:pt x="7869" y="1758"/>
                  <a:pt x="7863" y="2680"/>
                </a:cubicBezTo>
                <a:cubicBezTo>
                  <a:pt x="7856" y="3593"/>
                  <a:pt x="7093" y="4341"/>
                  <a:pt x="6185" y="4324"/>
                </a:cubicBezTo>
                <a:close/>
                <a:moveTo>
                  <a:pt x="3225" y="4601"/>
                </a:moveTo>
                <a:cubicBezTo>
                  <a:pt x="3256" y="4267"/>
                  <a:pt x="3151" y="4008"/>
                  <a:pt x="2851" y="3839"/>
                </a:cubicBezTo>
                <a:cubicBezTo>
                  <a:pt x="2785" y="3802"/>
                  <a:pt x="2722" y="3758"/>
                  <a:pt x="2665" y="3710"/>
                </a:cubicBezTo>
                <a:cubicBezTo>
                  <a:pt x="1971" y="3132"/>
                  <a:pt x="2027" y="2126"/>
                  <a:pt x="2783" y="1632"/>
                </a:cubicBezTo>
                <a:cubicBezTo>
                  <a:pt x="2878" y="1570"/>
                  <a:pt x="2990" y="1536"/>
                  <a:pt x="3084" y="1473"/>
                </a:cubicBezTo>
                <a:cubicBezTo>
                  <a:pt x="3269" y="1350"/>
                  <a:pt x="3320" y="1152"/>
                  <a:pt x="3215" y="979"/>
                </a:cubicBezTo>
                <a:cubicBezTo>
                  <a:pt x="3140" y="854"/>
                  <a:pt x="2977" y="728"/>
                  <a:pt x="2839" y="710"/>
                </a:cubicBezTo>
                <a:cubicBezTo>
                  <a:pt x="2688" y="691"/>
                  <a:pt x="2507" y="771"/>
                  <a:pt x="2364" y="851"/>
                </a:cubicBezTo>
                <a:cubicBezTo>
                  <a:pt x="1267" y="1471"/>
                  <a:pt x="955" y="2917"/>
                  <a:pt x="1692" y="3947"/>
                </a:cubicBezTo>
                <a:cubicBezTo>
                  <a:pt x="1802" y="4099"/>
                  <a:pt x="1929" y="4239"/>
                  <a:pt x="2045" y="4381"/>
                </a:cubicBezTo>
                <a:cubicBezTo>
                  <a:pt x="2031" y="4407"/>
                  <a:pt x="2027" y="4428"/>
                  <a:pt x="2014" y="4436"/>
                </a:cubicBezTo>
                <a:cubicBezTo>
                  <a:pt x="1872" y="4527"/>
                  <a:pt x="1725" y="4612"/>
                  <a:pt x="1584" y="4707"/>
                </a:cubicBezTo>
                <a:cubicBezTo>
                  <a:pt x="589" y="5374"/>
                  <a:pt x="48" y="6302"/>
                  <a:pt x="11" y="7505"/>
                </a:cubicBezTo>
                <a:cubicBezTo>
                  <a:pt x="0" y="7862"/>
                  <a:pt x="159" y="8065"/>
                  <a:pt x="417" y="8083"/>
                </a:cubicBezTo>
                <a:cubicBezTo>
                  <a:pt x="673" y="8102"/>
                  <a:pt x="846" y="7916"/>
                  <a:pt x="900" y="7568"/>
                </a:cubicBezTo>
                <a:cubicBezTo>
                  <a:pt x="935" y="7344"/>
                  <a:pt x="948" y="7114"/>
                  <a:pt x="1014" y="6900"/>
                </a:cubicBezTo>
                <a:cubicBezTo>
                  <a:pt x="1280" y="6047"/>
                  <a:pt x="1856" y="5477"/>
                  <a:pt x="2688" y="5177"/>
                </a:cubicBezTo>
                <a:cubicBezTo>
                  <a:pt x="2981" y="5072"/>
                  <a:pt x="3194" y="4937"/>
                  <a:pt x="3225" y="4601"/>
                </a:cubicBezTo>
                <a:close/>
                <a:moveTo>
                  <a:pt x="9135" y="5590"/>
                </a:moveTo>
                <a:cubicBezTo>
                  <a:pt x="8878" y="5322"/>
                  <a:pt x="8601" y="5303"/>
                  <a:pt x="8388" y="5504"/>
                </a:cubicBezTo>
                <a:cubicBezTo>
                  <a:pt x="8183" y="5698"/>
                  <a:pt x="8162" y="5939"/>
                  <a:pt x="8395" y="6209"/>
                </a:cubicBezTo>
                <a:cubicBezTo>
                  <a:pt x="8924" y="6821"/>
                  <a:pt x="9206" y="7515"/>
                  <a:pt x="9232" y="8326"/>
                </a:cubicBezTo>
                <a:cubicBezTo>
                  <a:pt x="9243" y="8655"/>
                  <a:pt x="9447" y="8859"/>
                  <a:pt x="9711" y="8859"/>
                </a:cubicBezTo>
                <a:cubicBezTo>
                  <a:pt x="9967" y="8860"/>
                  <a:pt x="10137" y="8718"/>
                  <a:pt x="10213" y="8478"/>
                </a:cubicBezTo>
                <a:cubicBezTo>
                  <a:pt x="10241" y="8390"/>
                  <a:pt x="10235" y="8291"/>
                  <a:pt x="10244" y="8212"/>
                </a:cubicBezTo>
                <a:cubicBezTo>
                  <a:pt x="10174" y="7199"/>
                  <a:pt x="9831" y="6317"/>
                  <a:pt x="9135" y="5590"/>
                </a:cubicBezTo>
                <a:close/>
              </a:path>
            </a:pathLst>
          </a:custGeom>
          <a:gradFill>
            <a:gsLst>
              <a:gs pos="0">
                <a:schemeClr val="accent1"/>
              </a:gs>
              <a:gs pos="100000">
                <a:srgbClr val="00D2D7"/>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12" name="图片 11" descr="51miz-E783135-584F1600"/>
          <p:cNvPicPr>
            <a:picLocks noChangeAspect="1"/>
          </p:cNvPicPr>
          <p:nvPr/>
        </p:nvPicPr>
        <p:blipFill>
          <a:blip r:embed="rId5"/>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60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1+#ppt_w/2"/>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anim calcmode="lin" valueType="num">
                                      <p:cBhvr>
                                        <p:cTn id="43" dur="500" fill="hold"/>
                                        <p:tgtEl>
                                          <p:spTgt spid="86"/>
                                        </p:tgtEl>
                                        <p:attrNameLst>
                                          <p:attrName>ppt_x</p:attrName>
                                        </p:attrNameLst>
                                      </p:cBhvr>
                                      <p:tavLst>
                                        <p:tav tm="0">
                                          <p:val>
                                            <p:strVal val="#ppt_x"/>
                                          </p:val>
                                        </p:tav>
                                        <p:tav tm="100000">
                                          <p:val>
                                            <p:strVal val="#ppt_x"/>
                                          </p:val>
                                        </p:tav>
                                      </p:tavLst>
                                    </p:anim>
                                    <p:anim calcmode="lin" valueType="num">
                                      <p:cBhvr>
                                        <p:cTn id="44" dur="500" fill="hold"/>
                                        <p:tgtEl>
                                          <p:spTgt spid="86"/>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anim calcmode="lin" valueType="num">
                                      <p:cBhvr>
                                        <p:cTn id="49" dur="500" fill="hold"/>
                                        <p:tgtEl>
                                          <p:spTgt spid="88"/>
                                        </p:tgtEl>
                                        <p:attrNameLst>
                                          <p:attrName>ppt_x</p:attrName>
                                        </p:attrNameLst>
                                      </p:cBhvr>
                                      <p:tavLst>
                                        <p:tav tm="0">
                                          <p:val>
                                            <p:strVal val="#ppt_x"/>
                                          </p:val>
                                        </p:tav>
                                        <p:tav tm="100000">
                                          <p:val>
                                            <p:strVal val="#ppt_x"/>
                                          </p:val>
                                        </p:tav>
                                      </p:tavLst>
                                    </p:anim>
                                    <p:anim calcmode="lin" valueType="num">
                                      <p:cBhvr>
                                        <p:cTn id="50" dur="500" fill="hold"/>
                                        <p:tgtEl>
                                          <p:spTgt spid="8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anim calcmode="lin" valueType="num">
                                      <p:cBhvr>
                                        <p:cTn id="54" dur="500" fill="hold"/>
                                        <p:tgtEl>
                                          <p:spTgt spid="89"/>
                                        </p:tgtEl>
                                        <p:attrNameLst>
                                          <p:attrName>ppt_x</p:attrName>
                                        </p:attrNameLst>
                                      </p:cBhvr>
                                      <p:tavLst>
                                        <p:tav tm="0">
                                          <p:val>
                                            <p:strVal val="#ppt_x"/>
                                          </p:val>
                                        </p:tav>
                                        <p:tav tm="100000">
                                          <p:val>
                                            <p:strVal val="#ppt_x"/>
                                          </p:val>
                                        </p:tav>
                                      </p:tavLst>
                                    </p:anim>
                                    <p:anim calcmode="lin" valueType="num">
                                      <p:cBhvr>
                                        <p:cTn id="55" dur="500" fill="hold"/>
                                        <p:tgtEl>
                                          <p:spTgt spid="89"/>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500"/>
                                        <p:tgtEl>
                                          <p:spTgt spid="91"/>
                                        </p:tgtEl>
                                      </p:cBhvr>
                                    </p:animEffect>
                                    <p:anim calcmode="lin" valueType="num">
                                      <p:cBhvr>
                                        <p:cTn id="60" dur="500" fill="hold"/>
                                        <p:tgtEl>
                                          <p:spTgt spid="91"/>
                                        </p:tgtEl>
                                        <p:attrNameLst>
                                          <p:attrName>ppt_x</p:attrName>
                                        </p:attrNameLst>
                                      </p:cBhvr>
                                      <p:tavLst>
                                        <p:tav tm="0">
                                          <p:val>
                                            <p:strVal val="#ppt_x"/>
                                          </p:val>
                                        </p:tav>
                                        <p:tav tm="100000">
                                          <p:val>
                                            <p:strVal val="#ppt_x"/>
                                          </p:val>
                                        </p:tav>
                                      </p:tavLst>
                                    </p:anim>
                                    <p:anim calcmode="lin" valueType="num">
                                      <p:cBhvr>
                                        <p:cTn id="61" dur="500" fill="hold"/>
                                        <p:tgtEl>
                                          <p:spTgt spid="9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fade">
                                      <p:cBhvr>
                                        <p:cTn id="64" dur="500"/>
                                        <p:tgtEl>
                                          <p:spTgt spid="92"/>
                                        </p:tgtEl>
                                      </p:cBhvr>
                                    </p:animEffect>
                                    <p:anim calcmode="lin" valueType="num">
                                      <p:cBhvr>
                                        <p:cTn id="65" dur="500" fill="hold"/>
                                        <p:tgtEl>
                                          <p:spTgt spid="92"/>
                                        </p:tgtEl>
                                        <p:attrNameLst>
                                          <p:attrName>ppt_x</p:attrName>
                                        </p:attrNameLst>
                                      </p:cBhvr>
                                      <p:tavLst>
                                        <p:tav tm="0">
                                          <p:val>
                                            <p:strVal val="#ppt_x"/>
                                          </p:val>
                                        </p:tav>
                                        <p:tav tm="100000">
                                          <p:val>
                                            <p:strVal val="#ppt_x"/>
                                          </p:val>
                                        </p:tav>
                                      </p:tavLst>
                                    </p:anim>
                                    <p:anim calcmode="lin" valueType="num">
                                      <p:cBhvr>
                                        <p:cTn id="66" dur="500" fill="hold"/>
                                        <p:tgtEl>
                                          <p:spTgt spid="92"/>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500"/>
                                        <p:tgtEl>
                                          <p:spTgt spid="94"/>
                                        </p:tgtEl>
                                      </p:cBhvr>
                                    </p:animEffect>
                                    <p:anim calcmode="lin" valueType="num">
                                      <p:cBhvr>
                                        <p:cTn id="71" dur="500" fill="hold"/>
                                        <p:tgtEl>
                                          <p:spTgt spid="94"/>
                                        </p:tgtEl>
                                        <p:attrNameLst>
                                          <p:attrName>ppt_x</p:attrName>
                                        </p:attrNameLst>
                                      </p:cBhvr>
                                      <p:tavLst>
                                        <p:tav tm="0">
                                          <p:val>
                                            <p:strVal val="#ppt_x"/>
                                          </p:val>
                                        </p:tav>
                                        <p:tav tm="100000">
                                          <p:val>
                                            <p:strVal val="#ppt_x"/>
                                          </p:val>
                                        </p:tav>
                                      </p:tavLst>
                                    </p:anim>
                                    <p:anim calcmode="lin" valueType="num">
                                      <p:cBhvr>
                                        <p:cTn id="72" dur="500" fill="hold"/>
                                        <p:tgtEl>
                                          <p:spTgt spid="9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500"/>
                                        <p:tgtEl>
                                          <p:spTgt spid="95"/>
                                        </p:tgtEl>
                                      </p:cBhvr>
                                    </p:animEffect>
                                    <p:anim calcmode="lin" valueType="num">
                                      <p:cBhvr>
                                        <p:cTn id="76" dur="500" fill="hold"/>
                                        <p:tgtEl>
                                          <p:spTgt spid="95"/>
                                        </p:tgtEl>
                                        <p:attrNameLst>
                                          <p:attrName>ppt_x</p:attrName>
                                        </p:attrNameLst>
                                      </p:cBhvr>
                                      <p:tavLst>
                                        <p:tav tm="0">
                                          <p:val>
                                            <p:strVal val="#ppt_x"/>
                                          </p:val>
                                        </p:tav>
                                        <p:tav tm="100000">
                                          <p:val>
                                            <p:strVal val="#ppt_x"/>
                                          </p:val>
                                        </p:tav>
                                      </p:tavLst>
                                    </p:anim>
                                    <p:anim calcmode="lin" valueType="num">
                                      <p:cBhvr>
                                        <p:cTn id="77"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8" grpId="0"/>
      <p:bldP spid="89" grpId="0"/>
      <p:bldP spid="91" grpId="0"/>
      <p:bldP spid="92" grpId="0"/>
      <p:bldP spid="94" grpId="0"/>
      <p:bldP spid="95" grpId="0"/>
      <p:bldP spid="96" grpId="0" bldLvl="0" animBg="1"/>
      <p:bldP spid="97" grpId="0" bldLvl="0" animBg="1"/>
      <p:bldP spid="98" grpId="0" bldLvl="0" animBg="1"/>
      <p:bldP spid="10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04 </a:t>
              </a:r>
              <a:r>
                <a:rPr kumimoji="1" lang="zh-CN" altLang="en-US" sz="2000" dirty="0">
                  <a:solidFill>
                    <a:schemeClr val="tx1">
                      <a:lumMod val="65000"/>
                      <a:lumOff val="35000"/>
                    </a:schemeClr>
                  </a:solidFill>
                  <a:cs typeface="+mn-ea"/>
                  <a:sym typeface="+mn-lt"/>
                </a:rPr>
                <a:t>工作规划</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72" name="组合 71"/>
          <p:cNvGrpSpPr/>
          <p:nvPr/>
        </p:nvGrpSpPr>
        <p:grpSpPr>
          <a:xfrm>
            <a:off x="7402830" y="1757680"/>
            <a:ext cx="3778250" cy="1753575"/>
            <a:chOff x="5388945" y="1288007"/>
            <a:chExt cx="3778251" cy="1753406"/>
          </a:xfrm>
        </p:grpSpPr>
        <p:sp>
          <p:nvSpPr>
            <p:cNvPr id="73" name="Line 7"/>
            <p:cNvSpPr>
              <a:spLocks noChangeShapeType="1"/>
            </p:cNvSpPr>
            <p:nvPr/>
          </p:nvSpPr>
          <p:spPr bwMode="auto">
            <a:xfrm>
              <a:off x="5388945" y="1893330"/>
              <a:ext cx="3778251" cy="0"/>
            </a:xfrm>
            <a:prstGeom prst="line">
              <a:avLst/>
            </a:prstGeom>
            <a:noFill/>
            <a:ln w="19050" cap="flat">
              <a:solidFill>
                <a:srgbClr val="00A5D4"/>
              </a:solidFill>
              <a:prstDash val="sysDash"/>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4" name="TextBox 15"/>
            <p:cNvSpPr txBox="1"/>
            <p:nvPr/>
          </p:nvSpPr>
          <p:spPr>
            <a:xfrm>
              <a:off x="5388946" y="1288007"/>
              <a:ext cx="1498872" cy="492919"/>
            </a:xfrm>
            <a:prstGeom prst="roundRect">
              <a:avLst>
                <a:gd name="adj" fmla="val 11303"/>
              </a:avLst>
            </a:prstGeom>
            <a:solidFill>
              <a:srgbClr val="00A5D4"/>
            </a:solidFill>
          </p:spPr>
          <p:txBody>
            <a:bodyPr wrap="square" rtlCol="0" anchor="ctr">
              <a:spAutoFit/>
            </a:bodyPr>
            <a:lstStyle/>
            <a:p>
              <a:r>
                <a:rPr lang="zh-CN" altLang="en-US" sz="2400" b="1" dirty="0">
                  <a:solidFill>
                    <a:schemeClr val="bg1"/>
                  </a:solidFill>
                  <a:cs typeface="+mn-ea"/>
                  <a:sym typeface="+mn-lt"/>
                </a:rPr>
                <a:t>岗位名称</a:t>
              </a:r>
            </a:p>
          </p:txBody>
        </p:sp>
        <p:sp>
          <p:nvSpPr>
            <p:cNvPr id="75" name="TextBox 16"/>
            <p:cNvSpPr txBox="1"/>
            <p:nvPr/>
          </p:nvSpPr>
          <p:spPr>
            <a:xfrm>
              <a:off x="5388945" y="2005734"/>
              <a:ext cx="377825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输入你工作的公司名称</a:t>
              </a:r>
            </a:p>
          </p:txBody>
        </p:sp>
        <p:sp>
          <p:nvSpPr>
            <p:cNvPr id="76" name="TextBox 17"/>
            <p:cNvSpPr txBox="1"/>
            <p:nvPr/>
          </p:nvSpPr>
          <p:spPr>
            <a:xfrm>
              <a:off x="5388945" y="2487469"/>
              <a:ext cx="3778251" cy="553944"/>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zh-CN" altLang="en-US" sz="1200" dirty="0">
                  <a:solidFill>
                    <a:schemeClr val="tx1">
                      <a:lumMod val="75000"/>
                      <a:lumOff val="25000"/>
                    </a:schemeClr>
                  </a:solidFill>
                  <a:cs typeface="+mn-ea"/>
                  <a:sym typeface="+mn-lt"/>
                </a:rPr>
                <a:t>列举工作的主要内容及成绩</a:t>
              </a:r>
              <a:endParaRPr lang="en-US" altLang="zh-CN" sz="1200" dirty="0">
                <a:solidFill>
                  <a:schemeClr val="tx1">
                    <a:lumMod val="75000"/>
                    <a:lumOff val="25000"/>
                  </a:schemeClr>
                </a:solidFill>
                <a:cs typeface="+mn-ea"/>
                <a:sym typeface="+mn-lt"/>
              </a:endParaRPr>
            </a:p>
            <a:p>
              <a:pPr marL="285750" indent="-285750">
                <a:lnSpc>
                  <a:spcPct val="125000"/>
                </a:lnSpc>
                <a:buFont typeface="Arial" panose="020B0604020202020204" pitchFamily="34" charset="0"/>
                <a:buChar char="•"/>
              </a:pPr>
              <a:r>
                <a:rPr lang="zh-CN" altLang="en-US" sz="1200" dirty="0">
                  <a:solidFill>
                    <a:schemeClr val="tx1">
                      <a:lumMod val="75000"/>
                      <a:lumOff val="25000"/>
                    </a:schemeClr>
                  </a:solidFill>
                  <a:cs typeface="+mn-ea"/>
                  <a:sym typeface="+mn-lt"/>
                </a:rPr>
                <a:t>列举工作的主要内容及成绩</a:t>
              </a:r>
            </a:p>
          </p:txBody>
        </p:sp>
      </p:grpSp>
      <p:grpSp>
        <p:nvGrpSpPr>
          <p:cNvPr id="77" name="组合 76"/>
          <p:cNvGrpSpPr/>
          <p:nvPr/>
        </p:nvGrpSpPr>
        <p:grpSpPr>
          <a:xfrm>
            <a:off x="7402830" y="3843655"/>
            <a:ext cx="3778250" cy="1753575"/>
            <a:chOff x="5388945" y="1288007"/>
            <a:chExt cx="3778251" cy="1753406"/>
          </a:xfrm>
        </p:grpSpPr>
        <p:sp>
          <p:nvSpPr>
            <p:cNvPr id="78" name="Line 7"/>
            <p:cNvSpPr>
              <a:spLocks noChangeShapeType="1"/>
            </p:cNvSpPr>
            <p:nvPr/>
          </p:nvSpPr>
          <p:spPr bwMode="auto">
            <a:xfrm>
              <a:off x="5388945" y="1893330"/>
              <a:ext cx="3778251" cy="0"/>
            </a:xfrm>
            <a:prstGeom prst="line">
              <a:avLst/>
            </a:prstGeom>
            <a:noFill/>
            <a:ln w="19050" cap="flat">
              <a:solidFill>
                <a:srgbClr val="00A5D4"/>
              </a:solidFill>
              <a:prstDash val="sysDash"/>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TextBox 15"/>
            <p:cNvSpPr txBox="1"/>
            <p:nvPr/>
          </p:nvSpPr>
          <p:spPr>
            <a:xfrm>
              <a:off x="5388946" y="1288007"/>
              <a:ext cx="1498872" cy="492919"/>
            </a:xfrm>
            <a:prstGeom prst="roundRect">
              <a:avLst>
                <a:gd name="adj" fmla="val 11303"/>
              </a:avLst>
            </a:prstGeom>
            <a:solidFill>
              <a:srgbClr val="0095FF"/>
            </a:solidFill>
          </p:spPr>
          <p:txBody>
            <a:bodyPr wrap="square" rtlCol="0" anchor="ctr">
              <a:spAutoFit/>
            </a:bodyPr>
            <a:lstStyle/>
            <a:p>
              <a:r>
                <a:rPr lang="zh-CN" altLang="en-US" sz="2400" b="1" dirty="0">
                  <a:solidFill>
                    <a:schemeClr val="bg1"/>
                  </a:solidFill>
                  <a:cs typeface="+mn-ea"/>
                  <a:sym typeface="+mn-lt"/>
                </a:rPr>
                <a:t>岗位名称</a:t>
              </a:r>
            </a:p>
          </p:txBody>
        </p:sp>
        <p:sp>
          <p:nvSpPr>
            <p:cNvPr id="80" name="TextBox 16"/>
            <p:cNvSpPr txBox="1"/>
            <p:nvPr/>
          </p:nvSpPr>
          <p:spPr>
            <a:xfrm>
              <a:off x="5388945" y="2005734"/>
              <a:ext cx="3778251"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输入你工作的公司名称</a:t>
              </a:r>
            </a:p>
          </p:txBody>
        </p:sp>
        <p:sp>
          <p:nvSpPr>
            <p:cNvPr id="81" name="TextBox 17"/>
            <p:cNvSpPr txBox="1"/>
            <p:nvPr/>
          </p:nvSpPr>
          <p:spPr>
            <a:xfrm>
              <a:off x="5388945" y="2487469"/>
              <a:ext cx="3778251" cy="553944"/>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zh-CN" altLang="en-US" sz="1200" dirty="0">
                  <a:solidFill>
                    <a:schemeClr val="tx1">
                      <a:lumMod val="75000"/>
                      <a:lumOff val="25000"/>
                    </a:schemeClr>
                  </a:solidFill>
                  <a:cs typeface="+mn-ea"/>
                  <a:sym typeface="+mn-lt"/>
                </a:rPr>
                <a:t>列举工作的主要内容及成绩</a:t>
              </a:r>
              <a:endParaRPr lang="en-US" altLang="zh-CN" sz="1200" dirty="0">
                <a:solidFill>
                  <a:schemeClr val="tx1">
                    <a:lumMod val="75000"/>
                    <a:lumOff val="25000"/>
                  </a:schemeClr>
                </a:solidFill>
                <a:cs typeface="+mn-ea"/>
                <a:sym typeface="+mn-lt"/>
              </a:endParaRPr>
            </a:p>
            <a:p>
              <a:pPr marL="285750" indent="-285750">
                <a:lnSpc>
                  <a:spcPct val="125000"/>
                </a:lnSpc>
                <a:buFont typeface="Arial" panose="020B0604020202020204" pitchFamily="34" charset="0"/>
                <a:buChar char="•"/>
              </a:pPr>
              <a:r>
                <a:rPr lang="zh-CN" altLang="en-US" sz="1200" dirty="0">
                  <a:solidFill>
                    <a:schemeClr val="tx1">
                      <a:lumMod val="75000"/>
                      <a:lumOff val="25000"/>
                    </a:schemeClr>
                  </a:solidFill>
                  <a:cs typeface="+mn-ea"/>
                  <a:sym typeface="+mn-lt"/>
                </a:rPr>
                <a:t>列举工作的主要内容及成绩</a:t>
              </a:r>
            </a:p>
          </p:txBody>
        </p:sp>
      </p:grpSp>
      <p:sp>
        <p:nvSpPr>
          <p:cNvPr id="147" name="矩形: 圆角 146"/>
          <p:cNvSpPr/>
          <p:nvPr/>
        </p:nvSpPr>
        <p:spPr>
          <a:xfrm rot="18900000">
            <a:off x="6393162" y="4050796"/>
            <a:ext cx="532172" cy="532172"/>
          </a:xfrm>
          <a:prstGeom prst="roundRect">
            <a:avLst/>
          </a:prstGeom>
          <a:solidFill>
            <a:srgbClr val="0095FF"/>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8" name="矩形: 圆角 147"/>
          <p:cNvSpPr/>
          <p:nvPr/>
        </p:nvSpPr>
        <p:spPr>
          <a:xfrm rot="18900000">
            <a:off x="6393162" y="2124030"/>
            <a:ext cx="532172" cy="532172"/>
          </a:xfrm>
          <a:prstGeom prst="roundRect">
            <a:avLst/>
          </a:prstGeom>
          <a:solidFill>
            <a:srgbClr val="00A5D4"/>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Freeform 5"/>
          <p:cNvSpPr>
            <a:spLocks noChangeArrowheads="1"/>
          </p:cNvSpPr>
          <p:nvPr/>
        </p:nvSpPr>
        <p:spPr bwMode="auto">
          <a:xfrm>
            <a:off x="3221180" y="2446480"/>
            <a:ext cx="133350" cy="801688"/>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1130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grpSp>
        <p:nvGrpSpPr>
          <p:cNvPr id="33" name="组合 42"/>
          <p:cNvGrpSpPr/>
          <p:nvPr/>
        </p:nvGrpSpPr>
        <p:grpSpPr bwMode="auto">
          <a:xfrm>
            <a:off x="808180" y="1646380"/>
            <a:ext cx="2773363" cy="965200"/>
            <a:chOff x="0" y="0"/>
            <a:chExt cx="3177519" cy="1103966"/>
          </a:xfrm>
          <a:solidFill>
            <a:schemeClr val="bg1">
              <a:lumMod val="75000"/>
            </a:schemeClr>
          </a:solidFill>
        </p:grpSpPr>
        <p:sp>
          <p:nvSpPr>
            <p:cNvPr id="34" name="Freeform 6"/>
            <p:cNvSpPr>
              <a:spLocks noChangeArrowheads="1"/>
            </p:cNvSpPr>
            <p:nvPr/>
          </p:nvSpPr>
          <p:spPr bwMode="auto">
            <a:xfrm>
              <a:off x="237964" y="223033"/>
              <a:ext cx="181039" cy="271559"/>
            </a:xfrm>
            <a:custGeom>
              <a:avLst/>
              <a:gdLst>
                <a:gd name="T0" fmla="*/ 0 w 82"/>
                <a:gd name="T1" fmla="*/ 116 h 123"/>
                <a:gd name="T2" fmla="*/ 0 w 82"/>
                <a:gd name="T3" fmla="*/ 90 h 123"/>
                <a:gd name="T4" fmla="*/ 16 w 82"/>
                <a:gd name="T5" fmla="*/ 99 h 123"/>
                <a:gd name="T6" fmla="*/ 33 w 82"/>
                <a:gd name="T7" fmla="*/ 102 h 123"/>
                <a:gd name="T8" fmla="*/ 42 w 82"/>
                <a:gd name="T9" fmla="*/ 101 h 123"/>
                <a:gd name="T10" fmla="*/ 48 w 82"/>
                <a:gd name="T11" fmla="*/ 98 h 123"/>
                <a:gd name="T12" fmla="*/ 52 w 82"/>
                <a:gd name="T13" fmla="*/ 94 h 123"/>
                <a:gd name="T14" fmla="*/ 53 w 82"/>
                <a:gd name="T15" fmla="*/ 90 h 123"/>
                <a:gd name="T16" fmla="*/ 51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6 w 82"/>
                <a:gd name="T39" fmla="*/ 4 h 123"/>
                <a:gd name="T40" fmla="*/ 76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1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4 w 82"/>
                <a:gd name="T81" fmla="*/ 123 h 123"/>
                <a:gd name="T82" fmla="*/ 16 w 82"/>
                <a:gd name="T83" fmla="*/ 121 h 123"/>
                <a:gd name="T84" fmla="*/ 0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0" y="116"/>
                  </a:moveTo>
                  <a:cubicBezTo>
                    <a:pt x="0" y="90"/>
                    <a:pt x="0" y="90"/>
                    <a:pt x="0" y="90"/>
                  </a:cubicBezTo>
                  <a:cubicBezTo>
                    <a:pt x="5" y="94"/>
                    <a:pt x="11" y="97"/>
                    <a:pt x="16" y="99"/>
                  </a:cubicBezTo>
                  <a:cubicBezTo>
                    <a:pt x="22" y="101"/>
                    <a:pt x="28" y="102"/>
                    <a:pt x="33" y="102"/>
                  </a:cubicBezTo>
                  <a:cubicBezTo>
                    <a:pt x="37" y="102"/>
                    <a:pt x="40" y="101"/>
                    <a:pt x="42" y="101"/>
                  </a:cubicBezTo>
                  <a:cubicBezTo>
                    <a:pt x="45" y="100"/>
                    <a:pt x="47" y="99"/>
                    <a:pt x="48" y="98"/>
                  </a:cubicBezTo>
                  <a:cubicBezTo>
                    <a:pt x="50" y="97"/>
                    <a:pt x="51" y="96"/>
                    <a:pt x="52" y="94"/>
                  </a:cubicBezTo>
                  <a:cubicBezTo>
                    <a:pt x="53" y="93"/>
                    <a:pt x="53" y="91"/>
                    <a:pt x="53" y="90"/>
                  </a:cubicBezTo>
                  <a:cubicBezTo>
                    <a:pt x="53" y="87"/>
                    <a:pt x="53" y="85"/>
                    <a:pt x="51" y="83"/>
                  </a:cubicBezTo>
                  <a:cubicBezTo>
                    <a:pt x="50" y="82"/>
                    <a:pt x="48" y="80"/>
                    <a:pt x="46" y="78"/>
                  </a:cubicBezTo>
                  <a:cubicBezTo>
                    <a:pt x="44" y="77"/>
                    <a:pt x="41" y="75"/>
                    <a:pt x="38" y="74"/>
                  </a:cubicBezTo>
                  <a:cubicBezTo>
                    <a:pt x="35" y="72"/>
                    <a:pt x="31" y="71"/>
                    <a:pt x="28" y="69"/>
                  </a:cubicBezTo>
                  <a:cubicBezTo>
                    <a:pt x="18" y="66"/>
                    <a:pt x="11" y="61"/>
                    <a:pt x="7" y="55"/>
                  </a:cubicBezTo>
                  <a:cubicBezTo>
                    <a:pt x="2" y="50"/>
                    <a:pt x="0" y="43"/>
                    <a:pt x="0" y="35"/>
                  </a:cubicBezTo>
                  <a:cubicBezTo>
                    <a:pt x="0" y="29"/>
                    <a:pt x="1" y="23"/>
                    <a:pt x="4" y="19"/>
                  </a:cubicBezTo>
                  <a:cubicBezTo>
                    <a:pt x="6" y="15"/>
                    <a:pt x="10" y="11"/>
                    <a:pt x="14" y="8"/>
                  </a:cubicBezTo>
                  <a:cubicBezTo>
                    <a:pt x="18" y="5"/>
                    <a:pt x="23" y="3"/>
                    <a:pt x="29" y="2"/>
                  </a:cubicBezTo>
                  <a:cubicBezTo>
                    <a:pt x="34" y="0"/>
                    <a:pt x="40" y="0"/>
                    <a:pt x="47" y="0"/>
                  </a:cubicBezTo>
                  <a:cubicBezTo>
                    <a:pt x="53" y="0"/>
                    <a:pt x="58" y="0"/>
                    <a:pt x="63" y="1"/>
                  </a:cubicBezTo>
                  <a:cubicBezTo>
                    <a:pt x="68" y="1"/>
                    <a:pt x="72" y="3"/>
                    <a:pt x="76" y="4"/>
                  </a:cubicBezTo>
                  <a:cubicBezTo>
                    <a:pt x="76" y="29"/>
                    <a:pt x="76" y="29"/>
                    <a:pt x="76" y="29"/>
                  </a:cubicBezTo>
                  <a:cubicBezTo>
                    <a:pt x="74" y="28"/>
                    <a:pt x="72" y="26"/>
                    <a:pt x="70" y="25"/>
                  </a:cubicBezTo>
                  <a:cubicBezTo>
                    <a:pt x="68" y="24"/>
                    <a:pt x="65" y="23"/>
                    <a:pt x="63" y="23"/>
                  </a:cubicBezTo>
                  <a:cubicBezTo>
                    <a:pt x="60" y="22"/>
                    <a:pt x="58" y="22"/>
                    <a:pt x="55" y="21"/>
                  </a:cubicBezTo>
                  <a:cubicBezTo>
                    <a:pt x="53" y="21"/>
                    <a:pt x="50" y="21"/>
                    <a:pt x="48" y="21"/>
                  </a:cubicBezTo>
                  <a:cubicBezTo>
                    <a:pt x="45" y="21"/>
                    <a:pt x="42" y="21"/>
                    <a:pt x="40" y="22"/>
                  </a:cubicBezTo>
                  <a:cubicBezTo>
                    <a:pt x="37" y="22"/>
                    <a:pt x="35" y="23"/>
                    <a:pt x="34" y="24"/>
                  </a:cubicBezTo>
                  <a:cubicBezTo>
                    <a:pt x="32" y="25"/>
                    <a:pt x="31" y="26"/>
                    <a:pt x="30" y="28"/>
                  </a:cubicBezTo>
                  <a:cubicBezTo>
                    <a:pt x="29" y="29"/>
                    <a:pt x="28" y="31"/>
                    <a:pt x="28" y="33"/>
                  </a:cubicBezTo>
                  <a:cubicBezTo>
                    <a:pt x="28" y="35"/>
                    <a:pt x="29" y="37"/>
                    <a:pt x="30" y="38"/>
                  </a:cubicBezTo>
                  <a:cubicBezTo>
                    <a:pt x="31" y="40"/>
                    <a:pt x="32" y="41"/>
                    <a:pt x="34" y="43"/>
                  </a:cubicBezTo>
                  <a:cubicBezTo>
                    <a:pt x="36" y="44"/>
                    <a:pt x="39" y="45"/>
                    <a:pt x="41" y="47"/>
                  </a:cubicBezTo>
                  <a:cubicBezTo>
                    <a:pt x="44" y="48"/>
                    <a:pt x="47" y="49"/>
                    <a:pt x="51" y="51"/>
                  </a:cubicBezTo>
                  <a:cubicBezTo>
                    <a:pt x="55" y="53"/>
                    <a:pt x="60" y="55"/>
                    <a:pt x="64" y="57"/>
                  </a:cubicBezTo>
                  <a:cubicBezTo>
                    <a:pt x="67" y="60"/>
                    <a:pt x="71" y="62"/>
                    <a:pt x="73" y="65"/>
                  </a:cubicBezTo>
                  <a:cubicBezTo>
                    <a:pt x="76" y="68"/>
                    <a:pt x="78" y="71"/>
                    <a:pt x="80" y="75"/>
                  </a:cubicBezTo>
                  <a:cubicBezTo>
                    <a:pt x="81" y="78"/>
                    <a:pt x="82" y="82"/>
                    <a:pt x="82" y="87"/>
                  </a:cubicBezTo>
                  <a:cubicBezTo>
                    <a:pt x="82" y="94"/>
                    <a:pt x="80" y="99"/>
                    <a:pt x="78" y="104"/>
                  </a:cubicBezTo>
                  <a:cubicBezTo>
                    <a:pt x="75" y="108"/>
                    <a:pt x="72" y="112"/>
                    <a:pt x="68" y="115"/>
                  </a:cubicBezTo>
                  <a:cubicBezTo>
                    <a:pt x="63" y="118"/>
                    <a:pt x="58" y="120"/>
                    <a:pt x="53" y="121"/>
                  </a:cubicBezTo>
                  <a:cubicBezTo>
                    <a:pt x="47" y="122"/>
                    <a:pt x="41" y="123"/>
                    <a:pt x="34" y="123"/>
                  </a:cubicBezTo>
                  <a:cubicBezTo>
                    <a:pt x="28" y="123"/>
                    <a:pt x="22" y="122"/>
                    <a:pt x="16" y="121"/>
                  </a:cubicBezTo>
                  <a:cubicBezTo>
                    <a:pt x="10" y="120"/>
                    <a:pt x="5" y="118"/>
                    <a:pt x="0" y="116"/>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35" name="Freeform 7"/>
            <p:cNvSpPr>
              <a:spLocks noChangeArrowheads="1"/>
            </p:cNvSpPr>
            <p:nvPr/>
          </p:nvSpPr>
          <p:spPr bwMode="auto">
            <a:xfrm>
              <a:off x="459131" y="227699"/>
              <a:ext cx="215567" cy="266893"/>
            </a:xfrm>
            <a:custGeom>
              <a:avLst/>
              <a:gdLst>
                <a:gd name="T0" fmla="*/ 98 w 98"/>
                <a:gd name="T1" fmla="*/ 67 h 121"/>
                <a:gd name="T2" fmla="*/ 48 w 98"/>
                <a:gd name="T3" fmla="*/ 121 h 121"/>
                <a:gd name="T4" fmla="*/ 0 w 98"/>
                <a:gd name="T5" fmla="*/ 68 h 121"/>
                <a:gd name="T6" fmla="*/ 0 w 98"/>
                <a:gd name="T7" fmla="*/ 0 h 121"/>
                <a:gd name="T8" fmla="*/ 27 w 98"/>
                <a:gd name="T9" fmla="*/ 0 h 121"/>
                <a:gd name="T10" fmla="*/ 27 w 98"/>
                <a:gd name="T11" fmla="*/ 69 h 121"/>
                <a:gd name="T12" fmla="*/ 49 w 98"/>
                <a:gd name="T13" fmla="*/ 98 h 121"/>
                <a:gd name="T14" fmla="*/ 71 w 98"/>
                <a:gd name="T15" fmla="*/ 70 h 121"/>
                <a:gd name="T16" fmla="*/ 71 w 98"/>
                <a:gd name="T17" fmla="*/ 0 h 121"/>
                <a:gd name="T18" fmla="*/ 98 w 98"/>
                <a:gd name="T19" fmla="*/ 0 h 121"/>
                <a:gd name="T20" fmla="*/ 98 w 98"/>
                <a:gd name="T21" fmla="*/ 6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21"/>
                <a:gd name="T35" fmla="*/ 98 w 98"/>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21">
                  <a:moveTo>
                    <a:pt x="98" y="67"/>
                  </a:moveTo>
                  <a:cubicBezTo>
                    <a:pt x="98" y="103"/>
                    <a:pt x="82" y="121"/>
                    <a:pt x="48" y="121"/>
                  </a:cubicBezTo>
                  <a:cubicBezTo>
                    <a:pt x="16" y="121"/>
                    <a:pt x="0" y="103"/>
                    <a:pt x="0" y="68"/>
                  </a:cubicBezTo>
                  <a:cubicBezTo>
                    <a:pt x="0" y="0"/>
                    <a:pt x="0" y="0"/>
                    <a:pt x="0" y="0"/>
                  </a:cubicBezTo>
                  <a:cubicBezTo>
                    <a:pt x="27" y="0"/>
                    <a:pt x="27" y="0"/>
                    <a:pt x="27" y="0"/>
                  </a:cubicBezTo>
                  <a:cubicBezTo>
                    <a:pt x="27" y="69"/>
                    <a:pt x="27" y="69"/>
                    <a:pt x="27" y="69"/>
                  </a:cubicBezTo>
                  <a:cubicBezTo>
                    <a:pt x="27" y="88"/>
                    <a:pt x="34" y="98"/>
                    <a:pt x="49" y="98"/>
                  </a:cubicBezTo>
                  <a:cubicBezTo>
                    <a:pt x="64" y="98"/>
                    <a:pt x="71" y="88"/>
                    <a:pt x="71" y="70"/>
                  </a:cubicBezTo>
                  <a:cubicBezTo>
                    <a:pt x="71" y="0"/>
                    <a:pt x="71" y="0"/>
                    <a:pt x="71" y="0"/>
                  </a:cubicBezTo>
                  <a:cubicBezTo>
                    <a:pt x="98" y="0"/>
                    <a:pt x="98" y="0"/>
                    <a:pt x="98" y="0"/>
                  </a:cubicBezTo>
                  <a:lnTo>
                    <a:pt x="98" y="67"/>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36" name="Freeform 8"/>
            <p:cNvSpPr>
              <a:spLocks noChangeArrowheads="1"/>
            </p:cNvSpPr>
            <p:nvPr/>
          </p:nvSpPr>
          <p:spPr bwMode="auto">
            <a:xfrm>
              <a:off x="716692" y="223033"/>
              <a:ext cx="203436" cy="271559"/>
            </a:xfrm>
            <a:custGeom>
              <a:avLst/>
              <a:gdLst>
                <a:gd name="T0" fmla="*/ 92 w 92"/>
                <a:gd name="T1" fmla="*/ 116 h 123"/>
                <a:gd name="T2" fmla="*/ 58 w 92"/>
                <a:gd name="T3" fmla="*/ 123 h 123"/>
                <a:gd name="T4" fmla="*/ 15 w 92"/>
                <a:gd name="T5" fmla="*/ 107 h 123"/>
                <a:gd name="T6" fmla="*/ 0 w 92"/>
                <a:gd name="T7" fmla="*/ 64 h 123"/>
                <a:gd name="T8" fmla="*/ 17 w 92"/>
                <a:gd name="T9" fmla="*/ 17 h 123"/>
                <a:gd name="T10" fmla="*/ 63 w 92"/>
                <a:gd name="T11" fmla="*/ 0 h 123"/>
                <a:gd name="T12" fmla="*/ 92 w 92"/>
                <a:gd name="T13" fmla="*/ 4 h 123"/>
                <a:gd name="T14" fmla="*/ 92 w 92"/>
                <a:gd name="T15" fmla="*/ 30 h 123"/>
                <a:gd name="T16" fmla="*/ 65 w 92"/>
                <a:gd name="T17" fmla="*/ 23 h 123"/>
                <a:gd name="T18" fmla="*/ 38 w 92"/>
                <a:gd name="T19" fmla="*/ 33 h 123"/>
                <a:gd name="T20" fmla="*/ 28 w 92"/>
                <a:gd name="T21" fmla="*/ 62 h 123"/>
                <a:gd name="T22" fmla="*/ 38 w 92"/>
                <a:gd name="T23" fmla="*/ 89 h 123"/>
                <a:gd name="T24" fmla="*/ 64 w 92"/>
                <a:gd name="T25" fmla="*/ 100 h 123"/>
                <a:gd name="T26" fmla="*/ 92 w 92"/>
                <a:gd name="T27" fmla="*/ 92 h 123"/>
                <a:gd name="T28" fmla="*/ 92 w 92"/>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23"/>
                <a:gd name="T47" fmla="*/ 92 w 92"/>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23">
                  <a:moveTo>
                    <a:pt x="92" y="116"/>
                  </a:moveTo>
                  <a:cubicBezTo>
                    <a:pt x="84" y="121"/>
                    <a:pt x="72" y="123"/>
                    <a:pt x="58" y="123"/>
                  </a:cubicBezTo>
                  <a:cubicBezTo>
                    <a:pt x="40" y="123"/>
                    <a:pt x="26" y="117"/>
                    <a:pt x="15" y="107"/>
                  </a:cubicBezTo>
                  <a:cubicBezTo>
                    <a:pt x="5" y="96"/>
                    <a:pt x="0" y="82"/>
                    <a:pt x="0" y="64"/>
                  </a:cubicBezTo>
                  <a:cubicBezTo>
                    <a:pt x="0" y="45"/>
                    <a:pt x="6" y="29"/>
                    <a:pt x="17" y="17"/>
                  </a:cubicBezTo>
                  <a:cubicBezTo>
                    <a:pt x="29" y="6"/>
                    <a:pt x="44" y="0"/>
                    <a:pt x="63" y="0"/>
                  </a:cubicBezTo>
                  <a:cubicBezTo>
                    <a:pt x="75" y="0"/>
                    <a:pt x="85" y="1"/>
                    <a:pt x="92" y="4"/>
                  </a:cubicBezTo>
                  <a:cubicBezTo>
                    <a:pt x="92" y="30"/>
                    <a:pt x="92" y="30"/>
                    <a:pt x="92" y="30"/>
                  </a:cubicBezTo>
                  <a:cubicBezTo>
                    <a:pt x="85" y="25"/>
                    <a:pt x="75" y="23"/>
                    <a:pt x="65" y="23"/>
                  </a:cubicBezTo>
                  <a:cubicBezTo>
                    <a:pt x="54" y="23"/>
                    <a:pt x="45" y="26"/>
                    <a:pt x="38" y="33"/>
                  </a:cubicBezTo>
                  <a:cubicBezTo>
                    <a:pt x="31" y="40"/>
                    <a:pt x="28" y="50"/>
                    <a:pt x="28" y="62"/>
                  </a:cubicBezTo>
                  <a:cubicBezTo>
                    <a:pt x="28" y="73"/>
                    <a:pt x="31" y="82"/>
                    <a:pt x="38" y="89"/>
                  </a:cubicBezTo>
                  <a:cubicBezTo>
                    <a:pt x="44" y="96"/>
                    <a:pt x="53" y="100"/>
                    <a:pt x="64" y="100"/>
                  </a:cubicBezTo>
                  <a:cubicBezTo>
                    <a:pt x="74" y="100"/>
                    <a:pt x="84" y="97"/>
                    <a:pt x="92" y="92"/>
                  </a:cubicBezTo>
                  <a:lnTo>
                    <a:pt x="92" y="116"/>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37" name="Freeform 9"/>
            <p:cNvSpPr>
              <a:spLocks noChangeArrowheads="1"/>
            </p:cNvSpPr>
            <p:nvPr/>
          </p:nvSpPr>
          <p:spPr bwMode="auto">
            <a:xfrm>
              <a:off x="939724" y="223033"/>
              <a:ext cx="205302" cy="271559"/>
            </a:xfrm>
            <a:custGeom>
              <a:avLst/>
              <a:gdLst>
                <a:gd name="T0" fmla="*/ 93 w 93"/>
                <a:gd name="T1" fmla="*/ 116 h 123"/>
                <a:gd name="T2" fmla="*/ 59 w 93"/>
                <a:gd name="T3" fmla="*/ 123 h 123"/>
                <a:gd name="T4" fmla="*/ 16 w 93"/>
                <a:gd name="T5" fmla="*/ 107 h 123"/>
                <a:gd name="T6" fmla="*/ 0 w 93"/>
                <a:gd name="T7" fmla="*/ 64 h 123"/>
                <a:gd name="T8" fmla="*/ 18 w 93"/>
                <a:gd name="T9" fmla="*/ 17 h 123"/>
                <a:gd name="T10" fmla="*/ 64 w 93"/>
                <a:gd name="T11" fmla="*/ 0 h 123"/>
                <a:gd name="T12" fmla="*/ 93 w 93"/>
                <a:gd name="T13" fmla="*/ 4 h 123"/>
                <a:gd name="T14" fmla="*/ 93 w 93"/>
                <a:gd name="T15" fmla="*/ 30 h 123"/>
                <a:gd name="T16" fmla="*/ 66 w 93"/>
                <a:gd name="T17" fmla="*/ 23 h 123"/>
                <a:gd name="T18" fmla="*/ 39 w 93"/>
                <a:gd name="T19" fmla="*/ 33 h 123"/>
                <a:gd name="T20" fmla="*/ 28 w 93"/>
                <a:gd name="T21" fmla="*/ 62 h 123"/>
                <a:gd name="T22" fmla="*/ 38 w 93"/>
                <a:gd name="T23" fmla="*/ 89 h 123"/>
                <a:gd name="T24" fmla="*/ 64 w 93"/>
                <a:gd name="T25" fmla="*/ 100 h 123"/>
                <a:gd name="T26" fmla="*/ 93 w 93"/>
                <a:gd name="T27" fmla="*/ 92 h 123"/>
                <a:gd name="T28" fmla="*/ 93 w 93"/>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123"/>
                <a:gd name="T47" fmla="*/ 93 w 93"/>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123">
                  <a:moveTo>
                    <a:pt x="93" y="116"/>
                  </a:moveTo>
                  <a:cubicBezTo>
                    <a:pt x="84" y="121"/>
                    <a:pt x="73" y="123"/>
                    <a:pt x="59" y="123"/>
                  </a:cubicBezTo>
                  <a:cubicBezTo>
                    <a:pt x="41" y="123"/>
                    <a:pt x="26" y="117"/>
                    <a:pt x="16" y="107"/>
                  </a:cubicBezTo>
                  <a:cubicBezTo>
                    <a:pt x="5" y="96"/>
                    <a:pt x="0" y="82"/>
                    <a:pt x="0" y="64"/>
                  </a:cubicBezTo>
                  <a:cubicBezTo>
                    <a:pt x="0" y="45"/>
                    <a:pt x="6" y="29"/>
                    <a:pt x="18" y="17"/>
                  </a:cubicBezTo>
                  <a:cubicBezTo>
                    <a:pt x="30" y="6"/>
                    <a:pt x="45" y="0"/>
                    <a:pt x="64" y="0"/>
                  </a:cubicBezTo>
                  <a:cubicBezTo>
                    <a:pt x="75" y="0"/>
                    <a:pt x="85" y="1"/>
                    <a:pt x="93" y="4"/>
                  </a:cubicBezTo>
                  <a:cubicBezTo>
                    <a:pt x="93" y="30"/>
                    <a:pt x="93" y="30"/>
                    <a:pt x="93" y="30"/>
                  </a:cubicBezTo>
                  <a:cubicBezTo>
                    <a:pt x="85" y="25"/>
                    <a:pt x="76" y="23"/>
                    <a:pt x="66" y="23"/>
                  </a:cubicBezTo>
                  <a:cubicBezTo>
                    <a:pt x="55" y="23"/>
                    <a:pt x="46" y="26"/>
                    <a:pt x="39" y="33"/>
                  </a:cubicBezTo>
                  <a:cubicBezTo>
                    <a:pt x="32" y="40"/>
                    <a:pt x="28" y="50"/>
                    <a:pt x="28" y="62"/>
                  </a:cubicBezTo>
                  <a:cubicBezTo>
                    <a:pt x="28" y="73"/>
                    <a:pt x="32" y="82"/>
                    <a:pt x="38" y="89"/>
                  </a:cubicBezTo>
                  <a:cubicBezTo>
                    <a:pt x="45" y="96"/>
                    <a:pt x="53" y="100"/>
                    <a:pt x="64" y="100"/>
                  </a:cubicBezTo>
                  <a:cubicBezTo>
                    <a:pt x="75" y="100"/>
                    <a:pt x="84" y="97"/>
                    <a:pt x="93" y="92"/>
                  </a:cubicBezTo>
                  <a:lnTo>
                    <a:pt x="93" y="116"/>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38" name="Freeform 10"/>
            <p:cNvSpPr>
              <a:spLocks noChangeArrowheads="1"/>
            </p:cNvSpPr>
            <p:nvPr/>
          </p:nvSpPr>
          <p:spPr bwMode="auto">
            <a:xfrm>
              <a:off x="1191686" y="227699"/>
              <a:ext cx="156776" cy="262227"/>
            </a:xfrm>
            <a:custGeom>
              <a:avLst/>
              <a:gdLst>
                <a:gd name="T0" fmla="*/ 168 w 168"/>
                <a:gd name="T1" fmla="*/ 281 h 281"/>
                <a:gd name="T2" fmla="*/ 0 w 168"/>
                <a:gd name="T3" fmla="*/ 281 h 281"/>
                <a:gd name="T4" fmla="*/ 0 w 168"/>
                <a:gd name="T5" fmla="*/ 0 h 281"/>
                <a:gd name="T6" fmla="*/ 161 w 168"/>
                <a:gd name="T7" fmla="*/ 0 h 281"/>
                <a:gd name="T8" fmla="*/ 161 w 168"/>
                <a:gd name="T9" fmla="*/ 50 h 281"/>
                <a:gd name="T10" fmla="*/ 64 w 168"/>
                <a:gd name="T11" fmla="*/ 50 h 281"/>
                <a:gd name="T12" fmla="*/ 64 w 168"/>
                <a:gd name="T13" fmla="*/ 113 h 281"/>
                <a:gd name="T14" fmla="*/ 153 w 168"/>
                <a:gd name="T15" fmla="*/ 113 h 281"/>
                <a:gd name="T16" fmla="*/ 153 w 168"/>
                <a:gd name="T17" fmla="*/ 165 h 281"/>
                <a:gd name="T18" fmla="*/ 64 w 168"/>
                <a:gd name="T19" fmla="*/ 165 h 281"/>
                <a:gd name="T20" fmla="*/ 64 w 168"/>
                <a:gd name="T21" fmla="*/ 229 h 281"/>
                <a:gd name="T22" fmla="*/ 168 w 168"/>
                <a:gd name="T23" fmla="*/ 229 h 281"/>
                <a:gd name="T24" fmla="*/ 168 w 168"/>
                <a:gd name="T25" fmla="*/ 281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81"/>
                <a:gd name="T41" fmla="*/ 168 w 168"/>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81">
                  <a:moveTo>
                    <a:pt x="168" y="281"/>
                  </a:moveTo>
                  <a:lnTo>
                    <a:pt x="0" y="281"/>
                  </a:lnTo>
                  <a:lnTo>
                    <a:pt x="0" y="0"/>
                  </a:lnTo>
                  <a:lnTo>
                    <a:pt x="161" y="0"/>
                  </a:lnTo>
                  <a:lnTo>
                    <a:pt x="161" y="50"/>
                  </a:lnTo>
                  <a:lnTo>
                    <a:pt x="64" y="50"/>
                  </a:lnTo>
                  <a:lnTo>
                    <a:pt x="64" y="113"/>
                  </a:lnTo>
                  <a:lnTo>
                    <a:pt x="153" y="113"/>
                  </a:lnTo>
                  <a:lnTo>
                    <a:pt x="153" y="165"/>
                  </a:lnTo>
                  <a:lnTo>
                    <a:pt x="64" y="165"/>
                  </a:lnTo>
                  <a:lnTo>
                    <a:pt x="64" y="229"/>
                  </a:lnTo>
                  <a:lnTo>
                    <a:pt x="168" y="229"/>
                  </a:lnTo>
                  <a:lnTo>
                    <a:pt x="168" y="281"/>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39" name="Freeform 11"/>
            <p:cNvSpPr>
              <a:spLocks noChangeArrowheads="1"/>
            </p:cNvSpPr>
            <p:nvPr/>
          </p:nvSpPr>
          <p:spPr bwMode="auto">
            <a:xfrm>
              <a:off x="1376458" y="223033"/>
              <a:ext cx="181039" cy="271559"/>
            </a:xfrm>
            <a:custGeom>
              <a:avLst/>
              <a:gdLst>
                <a:gd name="T0" fmla="*/ 1 w 82"/>
                <a:gd name="T1" fmla="*/ 116 h 123"/>
                <a:gd name="T2" fmla="*/ 1 w 82"/>
                <a:gd name="T3" fmla="*/ 90 h 123"/>
                <a:gd name="T4" fmla="*/ 16 w 82"/>
                <a:gd name="T5" fmla="*/ 99 h 123"/>
                <a:gd name="T6" fmla="*/ 33 w 82"/>
                <a:gd name="T7" fmla="*/ 102 h 123"/>
                <a:gd name="T8" fmla="*/ 42 w 82"/>
                <a:gd name="T9" fmla="*/ 101 h 123"/>
                <a:gd name="T10" fmla="*/ 49 w 82"/>
                <a:gd name="T11" fmla="*/ 98 h 123"/>
                <a:gd name="T12" fmla="*/ 52 w 82"/>
                <a:gd name="T13" fmla="*/ 94 h 123"/>
                <a:gd name="T14" fmla="*/ 54 w 82"/>
                <a:gd name="T15" fmla="*/ 90 h 123"/>
                <a:gd name="T16" fmla="*/ 52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7 w 82"/>
                <a:gd name="T39" fmla="*/ 4 h 123"/>
                <a:gd name="T40" fmla="*/ 77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2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6" y="99"/>
                  </a:cubicBezTo>
                  <a:cubicBezTo>
                    <a:pt x="22" y="101"/>
                    <a:pt x="28" y="102"/>
                    <a:pt x="33" y="102"/>
                  </a:cubicBezTo>
                  <a:cubicBezTo>
                    <a:pt x="37" y="102"/>
                    <a:pt x="40" y="101"/>
                    <a:pt x="42" y="101"/>
                  </a:cubicBezTo>
                  <a:cubicBezTo>
                    <a:pt x="45" y="100"/>
                    <a:pt x="47" y="99"/>
                    <a:pt x="49" y="98"/>
                  </a:cubicBezTo>
                  <a:cubicBezTo>
                    <a:pt x="50" y="97"/>
                    <a:pt x="52" y="96"/>
                    <a:pt x="52" y="94"/>
                  </a:cubicBezTo>
                  <a:cubicBezTo>
                    <a:pt x="53" y="93"/>
                    <a:pt x="54" y="91"/>
                    <a:pt x="54" y="90"/>
                  </a:cubicBezTo>
                  <a:cubicBezTo>
                    <a:pt x="54" y="87"/>
                    <a:pt x="53" y="85"/>
                    <a:pt x="52" y="83"/>
                  </a:cubicBezTo>
                  <a:cubicBezTo>
                    <a:pt x="50" y="82"/>
                    <a:pt x="49" y="80"/>
                    <a:pt x="46" y="78"/>
                  </a:cubicBezTo>
                  <a:cubicBezTo>
                    <a:pt x="44" y="77"/>
                    <a:pt x="41" y="75"/>
                    <a:pt x="38" y="74"/>
                  </a:cubicBezTo>
                  <a:cubicBezTo>
                    <a:pt x="35" y="72"/>
                    <a:pt x="32" y="71"/>
                    <a:pt x="28" y="69"/>
                  </a:cubicBezTo>
                  <a:cubicBezTo>
                    <a:pt x="19" y="66"/>
                    <a:pt x="12" y="61"/>
                    <a:pt x="7" y="55"/>
                  </a:cubicBezTo>
                  <a:cubicBezTo>
                    <a:pt x="2" y="50"/>
                    <a:pt x="0" y="43"/>
                    <a:pt x="0" y="35"/>
                  </a:cubicBezTo>
                  <a:cubicBezTo>
                    <a:pt x="0" y="29"/>
                    <a:pt x="1" y="23"/>
                    <a:pt x="4" y="19"/>
                  </a:cubicBezTo>
                  <a:cubicBezTo>
                    <a:pt x="6" y="15"/>
                    <a:pt x="10" y="11"/>
                    <a:pt x="14" y="8"/>
                  </a:cubicBezTo>
                  <a:cubicBezTo>
                    <a:pt x="18" y="5"/>
                    <a:pt x="23" y="3"/>
                    <a:pt x="29" y="2"/>
                  </a:cubicBezTo>
                  <a:cubicBezTo>
                    <a:pt x="35" y="0"/>
                    <a:pt x="41" y="0"/>
                    <a:pt x="47" y="0"/>
                  </a:cubicBezTo>
                  <a:cubicBezTo>
                    <a:pt x="53" y="0"/>
                    <a:pt x="59" y="0"/>
                    <a:pt x="63" y="1"/>
                  </a:cubicBezTo>
                  <a:cubicBezTo>
                    <a:pt x="68" y="1"/>
                    <a:pt x="73" y="3"/>
                    <a:pt x="77" y="4"/>
                  </a:cubicBezTo>
                  <a:cubicBezTo>
                    <a:pt x="77" y="29"/>
                    <a:pt x="77" y="29"/>
                    <a:pt x="77" y="29"/>
                  </a:cubicBezTo>
                  <a:cubicBezTo>
                    <a:pt x="75" y="28"/>
                    <a:pt x="72" y="26"/>
                    <a:pt x="70" y="25"/>
                  </a:cubicBezTo>
                  <a:cubicBezTo>
                    <a:pt x="68" y="24"/>
                    <a:pt x="65" y="23"/>
                    <a:pt x="63" y="23"/>
                  </a:cubicBezTo>
                  <a:cubicBezTo>
                    <a:pt x="60" y="22"/>
                    <a:pt x="58" y="22"/>
                    <a:pt x="55" y="21"/>
                  </a:cubicBezTo>
                  <a:cubicBezTo>
                    <a:pt x="53" y="21"/>
                    <a:pt x="51" y="21"/>
                    <a:pt x="48" y="21"/>
                  </a:cubicBezTo>
                  <a:cubicBezTo>
                    <a:pt x="45" y="21"/>
                    <a:pt x="43" y="21"/>
                    <a:pt x="40" y="22"/>
                  </a:cubicBezTo>
                  <a:cubicBezTo>
                    <a:pt x="38" y="22"/>
                    <a:pt x="36" y="23"/>
                    <a:pt x="34" y="24"/>
                  </a:cubicBezTo>
                  <a:cubicBezTo>
                    <a:pt x="32" y="25"/>
                    <a:pt x="31" y="26"/>
                    <a:pt x="30" y="28"/>
                  </a:cubicBezTo>
                  <a:cubicBezTo>
                    <a:pt x="29" y="29"/>
                    <a:pt x="28" y="31"/>
                    <a:pt x="28" y="33"/>
                  </a:cubicBezTo>
                  <a:cubicBezTo>
                    <a:pt x="28" y="35"/>
                    <a:pt x="29" y="37"/>
                    <a:pt x="30" y="38"/>
                  </a:cubicBezTo>
                  <a:cubicBezTo>
                    <a:pt x="31" y="40"/>
                    <a:pt x="33" y="41"/>
                    <a:pt x="34" y="43"/>
                  </a:cubicBezTo>
                  <a:cubicBezTo>
                    <a:pt x="36" y="44"/>
                    <a:pt x="39" y="45"/>
                    <a:pt x="42" y="47"/>
                  </a:cubicBezTo>
                  <a:cubicBezTo>
                    <a:pt x="44" y="48"/>
                    <a:pt x="47" y="49"/>
                    <a:pt x="51" y="51"/>
                  </a:cubicBezTo>
                  <a:cubicBezTo>
                    <a:pt x="56" y="53"/>
                    <a:pt x="60" y="55"/>
                    <a:pt x="64" y="57"/>
                  </a:cubicBezTo>
                  <a:cubicBezTo>
                    <a:pt x="68" y="60"/>
                    <a:pt x="71" y="62"/>
                    <a:pt x="73" y="65"/>
                  </a:cubicBezTo>
                  <a:cubicBezTo>
                    <a:pt x="76" y="68"/>
                    <a:pt x="78"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40" name="Freeform 12"/>
            <p:cNvSpPr>
              <a:spLocks noChangeArrowheads="1"/>
            </p:cNvSpPr>
            <p:nvPr/>
          </p:nvSpPr>
          <p:spPr bwMode="auto">
            <a:xfrm>
              <a:off x="1586427" y="223033"/>
              <a:ext cx="181039" cy="271559"/>
            </a:xfrm>
            <a:custGeom>
              <a:avLst/>
              <a:gdLst>
                <a:gd name="T0" fmla="*/ 1 w 82"/>
                <a:gd name="T1" fmla="*/ 116 h 123"/>
                <a:gd name="T2" fmla="*/ 1 w 82"/>
                <a:gd name="T3" fmla="*/ 90 h 123"/>
                <a:gd name="T4" fmla="*/ 17 w 82"/>
                <a:gd name="T5" fmla="*/ 99 h 123"/>
                <a:gd name="T6" fmla="*/ 34 w 82"/>
                <a:gd name="T7" fmla="*/ 102 h 123"/>
                <a:gd name="T8" fmla="*/ 43 w 82"/>
                <a:gd name="T9" fmla="*/ 101 h 123"/>
                <a:gd name="T10" fmla="*/ 49 w 82"/>
                <a:gd name="T11" fmla="*/ 98 h 123"/>
                <a:gd name="T12" fmla="*/ 53 w 82"/>
                <a:gd name="T13" fmla="*/ 94 h 123"/>
                <a:gd name="T14" fmla="*/ 54 w 82"/>
                <a:gd name="T15" fmla="*/ 90 h 123"/>
                <a:gd name="T16" fmla="*/ 52 w 82"/>
                <a:gd name="T17" fmla="*/ 83 h 123"/>
                <a:gd name="T18" fmla="*/ 47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4 w 82"/>
                <a:gd name="T37" fmla="*/ 1 h 123"/>
                <a:gd name="T38" fmla="*/ 77 w 82"/>
                <a:gd name="T39" fmla="*/ 4 h 123"/>
                <a:gd name="T40" fmla="*/ 77 w 82"/>
                <a:gd name="T41" fmla="*/ 29 h 123"/>
                <a:gd name="T42" fmla="*/ 70 w 82"/>
                <a:gd name="T43" fmla="*/ 25 h 123"/>
                <a:gd name="T44" fmla="*/ 63 w 82"/>
                <a:gd name="T45" fmla="*/ 23 h 123"/>
                <a:gd name="T46" fmla="*/ 56 w 82"/>
                <a:gd name="T47" fmla="*/ 21 h 123"/>
                <a:gd name="T48" fmla="*/ 49 w 82"/>
                <a:gd name="T49" fmla="*/ 21 h 123"/>
                <a:gd name="T50" fmla="*/ 40 w 82"/>
                <a:gd name="T51" fmla="*/ 22 h 123"/>
                <a:gd name="T52" fmla="*/ 34 w 82"/>
                <a:gd name="T53" fmla="*/ 24 h 123"/>
                <a:gd name="T54" fmla="*/ 30 w 82"/>
                <a:gd name="T55" fmla="*/ 28 h 123"/>
                <a:gd name="T56" fmla="*/ 29 w 82"/>
                <a:gd name="T57" fmla="*/ 33 h 123"/>
                <a:gd name="T58" fmla="*/ 30 w 82"/>
                <a:gd name="T59" fmla="*/ 38 h 123"/>
                <a:gd name="T60" fmla="*/ 35 w 82"/>
                <a:gd name="T61" fmla="*/ 43 h 123"/>
                <a:gd name="T62" fmla="*/ 42 w 82"/>
                <a:gd name="T63" fmla="*/ 47 h 123"/>
                <a:gd name="T64" fmla="*/ 51 w 82"/>
                <a:gd name="T65" fmla="*/ 51 h 123"/>
                <a:gd name="T66" fmla="*/ 64 w 82"/>
                <a:gd name="T67" fmla="*/ 57 h 123"/>
                <a:gd name="T68" fmla="*/ 74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7" y="99"/>
                  </a:cubicBezTo>
                  <a:cubicBezTo>
                    <a:pt x="22" y="101"/>
                    <a:pt x="28" y="102"/>
                    <a:pt x="34" y="102"/>
                  </a:cubicBezTo>
                  <a:cubicBezTo>
                    <a:pt x="37" y="102"/>
                    <a:pt x="40" y="101"/>
                    <a:pt x="43" y="101"/>
                  </a:cubicBezTo>
                  <a:cubicBezTo>
                    <a:pt x="45" y="100"/>
                    <a:pt x="47" y="99"/>
                    <a:pt x="49" y="98"/>
                  </a:cubicBezTo>
                  <a:cubicBezTo>
                    <a:pt x="51" y="97"/>
                    <a:pt x="52" y="96"/>
                    <a:pt x="53" y="94"/>
                  </a:cubicBezTo>
                  <a:cubicBezTo>
                    <a:pt x="54" y="93"/>
                    <a:pt x="54" y="91"/>
                    <a:pt x="54" y="90"/>
                  </a:cubicBezTo>
                  <a:cubicBezTo>
                    <a:pt x="54" y="87"/>
                    <a:pt x="53" y="85"/>
                    <a:pt x="52" y="83"/>
                  </a:cubicBezTo>
                  <a:cubicBezTo>
                    <a:pt x="51" y="82"/>
                    <a:pt x="49" y="80"/>
                    <a:pt x="47" y="78"/>
                  </a:cubicBezTo>
                  <a:cubicBezTo>
                    <a:pt x="44" y="77"/>
                    <a:pt x="41" y="75"/>
                    <a:pt x="38" y="74"/>
                  </a:cubicBezTo>
                  <a:cubicBezTo>
                    <a:pt x="35" y="72"/>
                    <a:pt x="32" y="71"/>
                    <a:pt x="28" y="69"/>
                  </a:cubicBezTo>
                  <a:cubicBezTo>
                    <a:pt x="19" y="66"/>
                    <a:pt x="12" y="61"/>
                    <a:pt x="7" y="55"/>
                  </a:cubicBezTo>
                  <a:cubicBezTo>
                    <a:pt x="3" y="50"/>
                    <a:pt x="0" y="43"/>
                    <a:pt x="0" y="35"/>
                  </a:cubicBezTo>
                  <a:cubicBezTo>
                    <a:pt x="0" y="29"/>
                    <a:pt x="2" y="23"/>
                    <a:pt x="4" y="19"/>
                  </a:cubicBezTo>
                  <a:cubicBezTo>
                    <a:pt x="7" y="15"/>
                    <a:pt x="10" y="11"/>
                    <a:pt x="14" y="8"/>
                  </a:cubicBezTo>
                  <a:cubicBezTo>
                    <a:pt x="19" y="5"/>
                    <a:pt x="24" y="3"/>
                    <a:pt x="29" y="2"/>
                  </a:cubicBezTo>
                  <a:cubicBezTo>
                    <a:pt x="35" y="0"/>
                    <a:pt x="41" y="0"/>
                    <a:pt x="47" y="0"/>
                  </a:cubicBezTo>
                  <a:cubicBezTo>
                    <a:pt x="53" y="0"/>
                    <a:pt x="59" y="0"/>
                    <a:pt x="64" y="1"/>
                  </a:cubicBezTo>
                  <a:cubicBezTo>
                    <a:pt x="68" y="1"/>
                    <a:pt x="73" y="3"/>
                    <a:pt x="77" y="4"/>
                  </a:cubicBezTo>
                  <a:cubicBezTo>
                    <a:pt x="77" y="29"/>
                    <a:pt x="77" y="29"/>
                    <a:pt x="77" y="29"/>
                  </a:cubicBezTo>
                  <a:cubicBezTo>
                    <a:pt x="75" y="28"/>
                    <a:pt x="73" y="26"/>
                    <a:pt x="70" y="25"/>
                  </a:cubicBezTo>
                  <a:cubicBezTo>
                    <a:pt x="68" y="24"/>
                    <a:pt x="66" y="23"/>
                    <a:pt x="63" y="23"/>
                  </a:cubicBezTo>
                  <a:cubicBezTo>
                    <a:pt x="61" y="22"/>
                    <a:pt x="58" y="22"/>
                    <a:pt x="56" y="21"/>
                  </a:cubicBezTo>
                  <a:cubicBezTo>
                    <a:pt x="53" y="21"/>
                    <a:pt x="51" y="21"/>
                    <a:pt x="49" y="21"/>
                  </a:cubicBezTo>
                  <a:cubicBezTo>
                    <a:pt x="46" y="21"/>
                    <a:pt x="43" y="21"/>
                    <a:pt x="40" y="22"/>
                  </a:cubicBezTo>
                  <a:cubicBezTo>
                    <a:pt x="38" y="22"/>
                    <a:pt x="36" y="23"/>
                    <a:pt x="34" y="24"/>
                  </a:cubicBezTo>
                  <a:cubicBezTo>
                    <a:pt x="32" y="25"/>
                    <a:pt x="31" y="26"/>
                    <a:pt x="30" y="28"/>
                  </a:cubicBezTo>
                  <a:cubicBezTo>
                    <a:pt x="29" y="29"/>
                    <a:pt x="29" y="31"/>
                    <a:pt x="29" y="33"/>
                  </a:cubicBezTo>
                  <a:cubicBezTo>
                    <a:pt x="29" y="35"/>
                    <a:pt x="29" y="37"/>
                    <a:pt x="30" y="38"/>
                  </a:cubicBezTo>
                  <a:cubicBezTo>
                    <a:pt x="31" y="40"/>
                    <a:pt x="33" y="41"/>
                    <a:pt x="35" y="43"/>
                  </a:cubicBezTo>
                  <a:cubicBezTo>
                    <a:pt x="37" y="44"/>
                    <a:pt x="39" y="45"/>
                    <a:pt x="42" y="47"/>
                  </a:cubicBezTo>
                  <a:cubicBezTo>
                    <a:pt x="45" y="48"/>
                    <a:pt x="48" y="49"/>
                    <a:pt x="51" y="51"/>
                  </a:cubicBezTo>
                  <a:cubicBezTo>
                    <a:pt x="56" y="53"/>
                    <a:pt x="60" y="55"/>
                    <a:pt x="64" y="57"/>
                  </a:cubicBezTo>
                  <a:cubicBezTo>
                    <a:pt x="68" y="60"/>
                    <a:pt x="71" y="62"/>
                    <a:pt x="74" y="65"/>
                  </a:cubicBezTo>
                  <a:cubicBezTo>
                    <a:pt x="76" y="68"/>
                    <a:pt x="79"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41" name="Freeform 13"/>
            <p:cNvSpPr>
              <a:spLocks noEditPoints="1" noChangeArrowheads="1"/>
            </p:cNvSpPr>
            <p:nvPr/>
          </p:nvSpPr>
          <p:spPr bwMode="auto">
            <a:xfrm>
              <a:off x="2168738" y="0"/>
              <a:ext cx="1008781" cy="1103966"/>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7"/>
                <a:gd name="T31" fmla="*/ 0 h 500"/>
                <a:gd name="T32" fmla="*/ 457 w 457"/>
                <a:gd name="T33" fmla="*/ 500 h 5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7" h="500">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46" name="Freeform 14"/>
            <p:cNvSpPr>
              <a:spLocks noChangeArrowheads="1"/>
            </p:cNvSpPr>
            <p:nvPr/>
          </p:nvSpPr>
          <p:spPr bwMode="auto">
            <a:xfrm>
              <a:off x="1853320" y="311686"/>
              <a:ext cx="423669" cy="485260"/>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220"/>
                <a:gd name="T29" fmla="*/ 192 w 192"/>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47" name="Freeform 15"/>
            <p:cNvSpPr>
              <a:spLocks noChangeArrowheads="1"/>
            </p:cNvSpPr>
            <p:nvPr/>
          </p:nvSpPr>
          <p:spPr bwMode="auto">
            <a:xfrm>
              <a:off x="0" y="479661"/>
              <a:ext cx="2011962" cy="167041"/>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76"/>
                <a:gd name="T29" fmla="*/ 912 w 91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48" name="Freeform 16"/>
            <p:cNvSpPr>
              <a:spLocks noChangeArrowheads="1"/>
            </p:cNvSpPr>
            <p:nvPr/>
          </p:nvSpPr>
          <p:spPr bwMode="auto">
            <a:xfrm>
              <a:off x="661633" y="426469"/>
              <a:ext cx="106384" cy="299555"/>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36"/>
                <a:gd name="T29" fmla="*/ 48 w 48"/>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49" name="Freeform 17"/>
            <p:cNvSpPr>
              <a:spLocks noChangeArrowheads="1"/>
            </p:cNvSpPr>
            <p:nvPr/>
          </p:nvSpPr>
          <p:spPr bwMode="auto">
            <a:xfrm>
              <a:off x="132513" y="611241"/>
              <a:ext cx="379809" cy="371410"/>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168"/>
                <a:gd name="T59" fmla="*/ 172 w 17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grpSp>
      <p:sp>
        <p:nvSpPr>
          <p:cNvPr id="50" name="Freeform 18"/>
          <p:cNvSpPr>
            <a:spLocks noChangeArrowheads="1"/>
          </p:cNvSpPr>
          <p:nvPr/>
        </p:nvSpPr>
        <p:spPr bwMode="auto">
          <a:xfrm>
            <a:off x="2471880" y="3013218"/>
            <a:ext cx="1189038" cy="2936875"/>
          </a:xfrm>
          <a:custGeom>
            <a:avLst/>
            <a:gdLst>
              <a:gd name="T0" fmla="*/ 191 w 617"/>
              <a:gd name="T1" fmla="*/ 76 h 1524"/>
              <a:gd name="T2" fmla="*/ 287 w 617"/>
              <a:gd name="T3" fmla="*/ 7 h 1524"/>
              <a:gd name="T4" fmla="*/ 538 w 617"/>
              <a:gd name="T5" fmla="*/ 42 h 1524"/>
              <a:gd name="T6" fmla="*/ 610 w 617"/>
              <a:gd name="T7" fmla="*/ 135 h 1524"/>
              <a:gd name="T8" fmla="*/ 425 w 617"/>
              <a:gd name="T9" fmla="*/ 1445 h 1524"/>
              <a:gd name="T10" fmla="*/ 329 w 617"/>
              <a:gd name="T11" fmla="*/ 1517 h 1524"/>
              <a:gd name="T12" fmla="*/ 79 w 617"/>
              <a:gd name="T13" fmla="*/ 1482 h 1524"/>
              <a:gd name="T14" fmla="*/ 7 w 617"/>
              <a:gd name="T15" fmla="*/ 1386 h 1524"/>
              <a:gd name="T16" fmla="*/ 191 w 617"/>
              <a:gd name="T17" fmla="*/ 76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7"/>
              <a:gd name="T28" fmla="*/ 0 h 1524"/>
              <a:gd name="T29" fmla="*/ 617 w 617"/>
              <a:gd name="T30" fmla="*/ 1524 h 1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solidFill>
            <a:srgbClr val="0095FF"/>
          </a:solidFill>
          <a:ln>
            <a:noFill/>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51" name="Freeform 19"/>
          <p:cNvSpPr>
            <a:spLocks noChangeArrowheads="1"/>
          </p:cNvSpPr>
          <p:nvPr/>
        </p:nvSpPr>
        <p:spPr bwMode="auto">
          <a:xfrm>
            <a:off x="3048143" y="3156093"/>
            <a:ext cx="250825" cy="250825"/>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52" name="Freeform 20"/>
          <p:cNvSpPr>
            <a:spLocks noChangeArrowheads="1"/>
          </p:cNvSpPr>
          <p:nvPr/>
        </p:nvSpPr>
        <p:spPr bwMode="auto">
          <a:xfrm>
            <a:off x="3048143" y="3164030"/>
            <a:ext cx="188912" cy="225425"/>
          </a:xfrm>
          <a:custGeom>
            <a:avLst/>
            <a:gdLst>
              <a:gd name="T0" fmla="*/ 66 w 98"/>
              <a:gd name="T1" fmla="*/ 17 h 117"/>
              <a:gd name="T2" fmla="*/ 98 w 98"/>
              <a:gd name="T3" fmla="*/ 14 h 117"/>
              <a:gd name="T4" fmla="*/ 43 w 98"/>
              <a:gd name="T5" fmla="*/ 8 h 117"/>
              <a:gd name="T6" fmla="*/ 12 w 98"/>
              <a:gd name="T7" fmla="*/ 82 h 117"/>
              <a:gd name="T8" fmla="*/ 55 w 98"/>
              <a:gd name="T9" fmla="*/ 117 h 117"/>
              <a:gd name="T10" fmla="*/ 35 w 98"/>
              <a:gd name="T11" fmla="*/ 92 h 117"/>
              <a:gd name="T12" fmla="*/ 66 w 98"/>
              <a:gd name="T13" fmla="*/ 17 h 117"/>
              <a:gd name="T14" fmla="*/ 0 60000 65536"/>
              <a:gd name="T15" fmla="*/ 0 60000 65536"/>
              <a:gd name="T16" fmla="*/ 0 60000 65536"/>
              <a:gd name="T17" fmla="*/ 0 60000 65536"/>
              <a:gd name="T18" fmla="*/ 0 60000 65536"/>
              <a:gd name="T19" fmla="*/ 0 60000 65536"/>
              <a:gd name="T20" fmla="*/ 0 60000 65536"/>
              <a:gd name="T21" fmla="*/ 0 w 98"/>
              <a:gd name="T22" fmla="*/ 0 h 117"/>
              <a:gd name="T23" fmla="*/ 98 w 9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17">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53" name="Freeform 21"/>
          <p:cNvSpPr>
            <a:spLocks noChangeArrowheads="1"/>
          </p:cNvSpPr>
          <p:nvPr/>
        </p:nvSpPr>
        <p:spPr bwMode="auto">
          <a:xfrm>
            <a:off x="3327543" y="2924318"/>
            <a:ext cx="1465262" cy="2946400"/>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4 h 1529"/>
              <a:gd name="T12" fmla="*/ 443 w 761"/>
              <a:gd name="T13" fmla="*/ 1517 h 1529"/>
              <a:gd name="T14" fmla="*/ 340 w 761"/>
              <a:gd name="T15" fmla="*/ 1457 h 1529"/>
              <a:gd name="T16" fmla="*/ 12 w 761"/>
              <a:gd name="T17" fmla="*/ 175 h 1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1"/>
              <a:gd name="T28" fmla="*/ 0 h 1529"/>
              <a:gd name="T29" fmla="*/ 761 w 761"/>
              <a:gd name="T30" fmla="*/ 1529 h 15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solidFill>
            <a:srgbClr val="00A5D4"/>
          </a:solidFill>
          <a:ln w="19050" cap="flat" cmpd="sng">
            <a:solidFill>
              <a:schemeClr val="bg1"/>
            </a:solidFill>
            <a:bevel/>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56" name="Freeform 22"/>
          <p:cNvSpPr>
            <a:spLocks noChangeArrowheads="1"/>
          </p:cNvSpPr>
          <p:nvPr/>
        </p:nvSpPr>
        <p:spPr bwMode="auto">
          <a:xfrm>
            <a:off x="3581543" y="3124343"/>
            <a:ext cx="242887" cy="242887"/>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 name="T10" fmla="*/ 0 60000 65536"/>
              <a:gd name="T11" fmla="*/ 0 60000 65536"/>
              <a:gd name="T12" fmla="*/ 0 60000 65536"/>
              <a:gd name="T13" fmla="*/ 0 60000 65536"/>
              <a:gd name="T14" fmla="*/ 0 60000 65536"/>
              <a:gd name="T15" fmla="*/ 0 w 126"/>
              <a:gd name="T16" fmla="*/ 0 h 126"/>
              <a:gd name="T17" fmla="*/ 126 w 126"/>
              <a:gd name="T18" fmla="*/ 126 h 126"/>
            </a:gdLst>
            <a:ahLst/>
            <a:cxnLst>
              <a:cxn ang="T10">
                <a:pos x="T0" y="T1"/>
              </a:cxn>
              <a:cxn ang="T11">
                <a:pos x="T2" y="T3"/>
              </a:cxn>
              <a:cxn ang="T12">
                <a:pos x="T4" y="T5"/>
              </a:cxn>
              <a:cxn ang="T13">
                <a:pos x="T6" y="T7"/>
              </a:cxn>
              <a:cxn ang="T14">
                <a:pos x="T8" y="T9"/>
              </a:cxn>
            </a:cxnLst>
            <a:rect l="T15" t="T16" r="T17" b="T18"/>
            <a:pathLst>
              <a:path w="126" h="126">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58" name="Freeform 23"/>
          <p:cNvSpPr>
            <a:spLocks noChangeArrowheads="1"/>
          </p:cNvSpPr>
          <p:nvPr/>
        </p:nvSpPr>
        <p:spPr bwMode="auto">
          <a:xfrm>
            <a:off x="3581543" y="3132280"/>
            <a:ext cx="146050" cy="230188"/>
          </a:xfrm>
          <a:custGeom>
            <a:avLst/>
            <a:gdLst>
              <a:gd name="T0" fmla="*/ 48 w 76"/>
              <a:gd name="T1" fmla="*/ 19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19 h 120"/>
              <a:gd name="T14" fmla="*/ 0 60000 65536"/>
              <a:gd name="T15" fmla="*/ 0 60000 65536"/>
              <a:gd name="T16" fmla="*/ 0 60000 65536"/>
              <a:gd name="T17" fmla="*/ 0 60000 65536"/>
              <a:gd name="T18" fmla="*/ 0 60000 65536"/>
              <a:gd name="T19" fmla="*/ 0 60000 65536"/>
              <a:gd name="T20" fmla="*/ 0 60000 65536"/>
              <a:gd name="T21" fmla="*/ 0 w 76"/>
              <a:gd name="T22" fmla="*/ 0 h 120"/>
              <a:gd name="T23" fmla="*/ 76 w 7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20">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solidFill>
            <a:srgbClr val="1335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59" name="Freeform 24"/>
          <p:cNvSpPr>
            <a:spLocks noChangeArrowheads="1"/>
          </p:cNvSpPr>
          <p:nvPr/>
        </p:nvSpPr>
        <p:spPr bwMode="auto">
          <a:xfrm>
            <a:off x="3805380" y="2590943"/>
            <a:ext cx="2286000" cy="2698750"/>
          </a:xfrm>
          <a:custGeom>
            <a:avLst/>
            <a:gdLst>
              <a:gd name="T0" fmla="*/ 28 w 1187"/>
              <a:gd name="T1" fmla="*/ 296 h 1400"/>
              <a:gd name="T2" fmla="*/ 47 w 1187"/>
              <a:gd name="T3" fmla="*/ 180 h 1400"/>
              <a:gd name="T4" fmla="*/ 250 w 1187"/>
              <a:gd name="T5" fmla="*/ 28 h 1400"/>
              <a:gd name="T6" fmla="*/ 367 w 1187"/>
              <a:gd name="T7" fmla="*/ 43 h 1400"/>
              <a:gd name="T8" fmla="*/ 1159 w 1187"/>
              <a:gd name="T9" fmla="*/ 1102 h 1400"/>
              <a:gd name="T10" fmla="*/ 1142 w 1187"/>
              <a:gd name="T11" fmla="*/ 1221 h 1400"/>
              <a:gd name="T12" fmla="*/ 939 w 1187"/>
              <a:gd name="T13" fmla="*/ 1373 h 1400"/>
              <a:gd name="T14" fmla="*/ 821 w 1187"/>
              <a:gd name="T15" fmla="*/ 1356 h 1400"/>
              <a:gd name="T16" fmla="*/ 28 w 1187"/>
              <a:gd name="T17" fmla="*/ 296 h 1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7"/>
              <a:gd name="T28" fmla="*/ 0 h 1400"/>
              <a:gd name="T29" fmla="*/ 1187 w 1187"/>
              <a:gd name="T30" fmla="*/ 1400 h 1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solidFill>
            <a:srgbClr val="0095FF"/>
          </a:solidFill>
          <a:ln w="19050" cap="flat" cmpd="sng">
            <a:solidFill>
              <a:schemeClr val="bg1"/>
            </a:solidFill>
            <a:bevel/>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60" name="Freeform 25"/>
          <p:cNvSpPr>
            <a:spLocks noChangeArrowheads="1"/>
          </p:cNvSpPr>
          <p:nvPr/>
        </p:nvSpPr>
        <p:spPr bwMode="auto">
          <a:xfrm>
            <a:off x="4054618" y="2887805"/>
            <a:ext cx="250825" cy="250825"/>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61" name="Freeform 26"/>
          <p:cNvSpPr>
            <a:spLocks noChangeArrowheads="1"/>
          </p:cNvSpPr>
          <p:nvPr/>
        </p:nvSpPr>
        <p:spPr bwMode="auto">
          <a:xfrm>
            <a:off x="4054618" y="2903680"/>
            <a:ext cx="187325" cy="225425"/>
          </a:xfrm>
          <a:custGeom>
            <a:avLst/>
            <a:gdLst>
              <a:gd name="T0" fmla="*/ 35 w 97"/>
              <a:gd name="T1" fmla="*/ 25 h 117"/>
              <a:gd name="T2" fmla="*/ 56 w 97"/>
              <a:gd name="T3" fmla="*/ 0 h 117"/>
              <a:gd name="T4" fmla="*/ 12 w 97"/>
              <a:gd name="T5" fmla="*/ 34 h 117"/>
              <a:gd name="T6" fmla="*/ 42 w 97"/>
              <a:gd name="T7" fmla="*/ 109 h 117"/>
              <a:gd name="T8" fmla="*/ 97 w 97"/>
              <a:gd name="T9" fmla="*/ 104 h 117"/>
              <a:gd name="T10" fmla="*/ 65 w 97"/>
              <a:gd name="T11" fmla="*/ 100 h 117"/>
              <a:gd name="T12" fmla="*/ 35 w 97"/>
              <a:gd name="T13" fmla="*/ 25 h 117"/>
              <a:gd name="T14" fmla="*/ 0 60000 65536"/>
              <a:gd name="T15" fmla="*/ 0 60000 65536"/>
              <a:gd name="T16" fmla="*/ 0 60000 65536"/>
              <a:gd name="T17" fmla="*/ 0 60000 65536"/>
              <a:gd name="T18" fmla="*/ 0 60000 65536"/>
              <a:gd name="T19" fmla="*/ 0 60000 65536"/>
              <a:gd name="T20" fmla="*/ 0 60000 65536"/>
              <a:gd name="T21" fmla="*/ 0 w 97"/>
              <a:gd name="T22" fmla="*/ 0 h 117"/>
              <a:gd name="T23" fmla="*/ 97 w 9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solidFill>
            <a:srgbClr val="13353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62" name="Freeform 27"/>
          <p:cNvSpPr>
            <a:spLocks noChangeArrowheads="1"/>
          </p:cNvSpPr>
          <p:nvPr/>
        </p:nvSpPr>
        <p:spPr bwMode="auto">
          <a:xfrm>
            <a:off x="3097355" y="2400443"/>
            <a:ext cx="133350" cy="801687"/>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63" name="Freeform 28"/>
          <p:cNvSpPr>
            <a:spLocks noChangeArrowheads="1"/>
          </p:cNvSpPr>
          <p:nvPr/>
        </p:nvSpPr>
        <p:spPr bwMode="auto">
          <a:xfrm>
            <a:off x="3219593" y="2597293"/>
            <a:ext cx="53975" cy="469900"/>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4"/>
              <a:gd name="T26" fmla="*/ 28 w 28"/>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4">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64" name="Freeform 29"/>
          <p:cNvSpPr>
            <a:spLocks noChangeArrowheads="1"/>
          </p:cNvSpPr>
          <p:nvPr/>
        </p:nvSpPr>
        <p:spPr bwMode="auto">
          <a:xfrm>
            <a:off x="3211655" y="2346468"/>
            <a:ext cx="468313" cy="836612"/>
          </a:xfrm>
          <a:custGeom>
            <a:avLst/>
            <a:gdLst>
              <a:gd name="T0" fmla="*/ 238 w 243"/>
              <a:gd name="T1" fmla="*/ 432 h 434"/>
              <a:gd name="T2" fmla="*/ 222 w 243"/>
              <a:gd name="T3" fmla="*/ 431 h 434"/>
              <a:gd name="T4" fmla="*/ 151 w 243"/>
              <a:gd name="T5" fmla="*/ 334 h 434"/>
              <a:gd name="T6" fmla="*/ 100 w 243"/>
              <a:gd name="T7" fmla="*/ 233 h 434"/>
              <a:gd name="T8" fmla="*/ 23 w 243"/>
              <a:gd name="T9" fmla="*/ 12 h 434"/>
              <a:gd name="T10" fmla="*/ 47 w 243"/>
              <a:gd name="T11" fmla="*/ 2 h 434"/>
              <a:gd name="T12" fmla="*/ 72 w 243"/>
              <a:gd name="T13" fmla="*/ 26 h 434"/>
              <a:gd name="T14" fmla="*/ 69 w 243"/>
              <a:gd name="T15" fmla="*/ 35 h 434"/>
              <a:gd name="T16" fmla="*/ 61 w 243"/>
              <a:gd name="T17" fmla="*/ 31 h 434"/>
              <a:gd name="T18" fmla="*/ 46 w 243"/>
              <a:gd name="T19" fmla="*/ 15 h 434"/>
              <a:gd name="T20" fmla="*/ 33 w 243"/>
              <a:gd name="T21" fmla="*/ 22 h 434"/>
              <a:gd name="T22" fmla="*/ 32 w 243"/>
              <a:gd name="T23" fmla="*/ 22 h 434"/>
              <a:gd name="T24" fmla="*/ 111 w 243"/>
              <a:gd name="T25" fmla="*/ 227 h 434"/>
              <a:gd name="T26" fmla="*/ 162 w 243"/>
              <a:gd name="T27" fmla="*/ 329 h 434"/>
              <a:gd name="T28" fmla="*/ 225 w 243"/>
              <a:gd name="T29" fmla="*/ 418 h 434"/>
              <a:gd name="T30" fmla="*/ 232 w 243"/>
              <a:gd name="T31" fmla="*/ 419 h 434"/>
              <a:gd name="T32" fmla="*/ 232 w 243"/>
              <a:gd name="T33" fmla="*/ 419 h 434"/>
              <a:gd name="T34" fmla="*/ 241 w 243"/>
              <a:gd name="T35" fmla="*/ 422 h 434"/>
              <a:gd name="T36" fmla="*/ 239 w 243"/>
              <a:gd name="T37" fmla="*/ 431 h 434"/>
              <a:gd name="T38" fmla="*/ 238 w 243"/>
              <a:gd name="T39" fmla="*/ 432 h 4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434"/>
              <a:gd name="T62" fmla="*/ 243 w 243"/>
              <a:gd name="T63" fmla="*/ 434 h 4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434">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65" name="Freeform 30"/>
          <p:cNvSpPr>
            <a:spLocks noChangeArrowheads="1"/>
          </p:cNvSpPr>
          <p:nvPr/>
        </p:nvSpPr>
        <p:spPr bwMode="auto">
          <a:xfrm>
            <a:off x="3297380" y="2233755"/>
            <a:ext cx="857250" cy="746125"/>
          </a:xfrm>
          <a:custGeom>
            <a:avLst/>
            <a:gdLst>
              <a:gd name="T0" fmla="*/ 443 w 445"/>
              <a:gd name="T1" fmla="*/ 382 h 387"/>
              <a:gd name="T2" fmla="*/ 427 w 445"/>
              <a:gd name="T3" fmla="*/ 386 h 387"/>
              <a:gd name="T4" fmla="*/ 305 w 445"/>
              <a:gd name="T5" fmla="*/ 310 h 387"/>
              <a:gd name="T6" fmla="*/ 203 w 445"/>
              <a:gd name="T7" fmla="*/ 222 h 387"/>
              <a:gd name="T8" fmla="*/ 11 w 445"/>
              <a:gd name="T9" fmla="*/ 19 h 387"/>
              <a:gd name="T10" fmla="*/ 29 w 445"/>
              <a:gd name="T11" fmla="*/ 1 h 387"/>
              <a:gd name="T12" fmla="*/ 66 w 445"/>
              <a:gd name="T13" fmla="*/ 17 h 387"/>
              <a:gd name="T14" fmla="*/ 68 w 445"/>
              <a:gd name="T15" fmla="*/ 27 h 387"/>
              <a:gd name="T16" fmla="*/ 58 w 445"/>
              <a:gd name="T17" fmla="*/ 26 h 387"/>
              <a:gd name="T18" fmla="*/ 35 w 445"/>
              <a:gd name="T19" fmla="*/ 15 h 387"/>
              <a:gd name="T20" fmla="*/ 25 w 445"/>
              <a:gd name="T21" fmla="*/ 27 h 387"/>
              <a:gd name="T22" fmla="*/ 25 w 445"/>
              <a:gd name="T23" fmla="*/ 27 h 387"/>
              <a:gd name="T24" fmla="*/ 210 w 445"/>
              <a:gd name="T25" fmla="*/ 213 h 387"/>
              <a:gd name="T26" fmla="*/ 314 w 445"/>
              <a:gd name="T27" fmla="*/ 301 h 387"/>
              <a:gd name="T28" fmla="*/ 423 w 445"/>
              <a:gd name="T29" fmla="*/ 372 h 387"/>
              <a:gd name="T30" fmla="*/ 430 w 445"/>
              <a:gd name="T31" fmla="*/ 371 h 387"/>
              <a:gd name="T32" fmla="*/ 430 w 445"/>
              <a:gd name="T33" fmla="*/ 371 h 387"/>
              <a:gd name="T34" fmla="*/ 440 w 445"/>
              <a:gd name="T35" fmla="*/ 371 h 387"/>
              <a:gd name="T36" fmla="*/ 443 w 445"/>
              <a:gd name="T37" fmla="*/ 381 h 387"/>
              <a:gd name="T38" fmla="*/ 443 w 445"/>
              <a:gd name="T39" fmla="*/ 382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387"/>
              <a:gd name="T62" fmla="*/ 445 w 445"/>
              <a:gd name="T63" fmla="*/ 387 h 3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387">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66" name="Freeform 31"/>
          <p:cNvSpPr>
            <a:spLocks noChangeArrowheads="1"/>
          </p:cNvSpPr>
          <p:nvPr/>
        </p:nvSpPr>
        <p:spPr bwMode="auto">
          <a:xfrm>
            <a:off x="3518043" y="2354405"/>
            <a:ext cx="547687" cy="468313"/>
          </a:xfrm>
          <a:custGeom>
            <a:avLst/>
            <a:gdLst>
              <a:gd name="T0" fmla="*/ 282 w 284"/>
              <a:gd name="T1" fmla="*/ 241 h 243"/>
              <a:gd name="T2" fmla="*/ 282 w 284"/>
              <a:gd name="T3" fmla="*/ 241 h 243"/>
              <a:gd name="T4" fmla="*/ 271 w 284"/>
              <a:gd name="T5" fmla="*/ 238 h 243"/>
              <a:gd name="T6" fmla="*/ 5 w 284"/>
              <a:gd name="T7" fmla="*/ 13 h 243"/>
              <a:gd name="T8" fmla="*/ 1 w 284"/>
              <a:gd name="T9" fmla="*/ 3 h 243"/>
              <a:gd name="T10" fmla="*/ 12 w 284"/>
              <a:gd name="T11" fmla="*/ 3 h 243"/>
              <a:gd name="T12" fmla="*/ 280 w 284"/>
              <a:gd name="T13" fmla="*/ 231 h 243"/>
              <a:gd name="T14" fmla="*/ 282 w 284"/>
              <a:gd name="T15" fmla="*/ 241 h 243"/>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43"/>
              <a:gd name="T26" fmla="*/ 284 w 284"/>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43">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rgbClr val="F8E9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cs typeface="+mn-ea"/>
              <a:sym typeface="+mn-lt"/>
            </a:endParaRPr>
          </a:p>
        </p:txBody>
      </p:sp>
      <p:sp>
        <p:nvSpPr>
          <p:cNvPr id="67" name="矩形 72"/>
          <p:cNvSpPr>
            <a:spLocks noChangeArrowheads="1"/>
          </p:cNvSpPr>
          <p:nvPr/>
        </p:nvSpPr>
        <p:spPr bwMode="auto">
          <a:xfrm rot="3206556">
            <a:off x="4295902" y="3789654"/>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b="1" dirty="0">
                <a:solidFill>
                  <a:schemeClr val="bg1"/>
                </a:solidFill>
                <a:cs typeface="+mn-ea"/>
                <a:sym typeface="+mn-lt"/>
              </a:rPr>
              <a:t>添加标题</a:t>
            </a:r>
          </a:p>
        </p:txBody>
      </p:sp>
      <p:sp>
        <p:nvSpPr>
          <p:cNvPr id="68" name="矩形 73"/>
          <p:cNvSpPr>
            <a:spLocks noChangeArrowheads="1"/>
          </p:cNvSpPr>
          <p:nvPr/>
        </p:nvSpPr>
        <p:spPr bwMode="auto">
          <a:xfrm rot="16687707">
            <a:off x="2274221" y="4601660"/>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b="1" dirty="0">
                <a:solidFill>
                  <a:schemeClr val="bg1"/>
                </a:solidFill>
                <a:cs typeface="+mn-ea"/>
                <a:sym typeface="+mn-lt"/>
              </a:rPr>
              <a:t>添加标题</a:t>
            </a:r>
          </a:p>
        </p:txBody>
      </p:sp>
      <p:sp>
        <p:nvSpPr>
          <p:cNvPr id="69" name="矩形 74"/>
          <p:cNvSpPr>
            <a:spLocks noChangeArrowheads="1"/>
          </p:cNvSpPr>
          <p:nvPr/>
        </p:nvSpPr>
        <p:spPr bwMode="auto">
          <a:xfrm rot="15391505">
            <a:off x="3374359" y="429924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b="1" dirty="0">
                <a:solidFill>
                  <a:schemeClr val="bg1"/>
                </a:solidFill>
                <a:cs typeface="+mn-ea"/>
                <a:sym typeface="+mn-lt"/>
              </a:rPr>
              <a:t>添加标题</a:t>
            </a:r>
          </a:p>
        </p:txBody>
      </p:sp>
      <p:pic>
        <p:nvPicPr>
          <p:cNvPr id="12" name="图片 11" descr="51miz-E783135-584F1600"/>
          <p:cNvPicPr>
            <a:picLocks noChangeAspect="1"/>
          </p:cNvPicPr>
          <p:nvPr/>
        </p:nvPicPr>
        <p:blipFill>
          <a:blip r:embed="rId4"/>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Effect transition="in" filter="fade">
                                      <p:cBhvr>
                                        <p:cTn id="59" dur="500"/>
                                        <p:tgtEl>
                                          <p:spTgt spid="6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animEffect transition="in" filter="fade">
                                      <p:cBhvr>
                                        <p:cTn id="84" dur="500"/>
                                        <p:tgtEl>
                                          <p:spTgt spid="6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p:cTn id="87" dur="500" fill="hold"/>
                                        <p:tgtEl>
                                          <p:spTgt spid="67"/>
                                        </p:tgtEl>
                                        <p:attrNameLst>
                                          <p:attrName>ppt_w</p:attrName>
                                        </p:attrNameLst>
                                      </p:cBhvr>
                                      <p:tavLst>
                                        <p:tav tm="0">
                                          <p:val>
                                            <p:fltVal val="0"/>
                                          </p:val>
                                        </p:tav>
                                        <p:tav tm="100000">
                                          <p:val>
                                            <p:strVal val="#ppt_w"/>
                                          </p:val>
                                        </p:tav>
                                      </p:tavLst>
                                    </p:anim>
                                    <p:anim calcmode="lin" valueType="num">
                                      <p:cBhvr>
                                        <p:cTn id="88" dur="500" fill="hold"/>
                                        <p:tgtEl>
                                          <p:spTgt spid="67"/>
                                        </p:tgtEl>
                                        <p:attrNameLst>
                                          <p:attrName>ppt_h</p:attrName>
                                        </p:attrNameLst>
                                      </p:cBhvr>
                                      <p:tavLst>
                                        <p:tav tm="0">
                                          <p:val>
                                            <p:fltVal val="0"/>
                                          </p:val>
                                        </p:tav>
                                        <p:tav tm="100000">
                                          <p:val>
                                            <p:strVal val="#ppt_h"/>
                                          </p:val>
                                        </p:tav>
                                      </p:tavLst>
                                    </p:anim>
                                    <p:animEffect transition="in" filter="fade">
                                      <p:cBhvr>
                                        <p:cTn id="89" dur="500"/>
                                        <p:tgtEl>
                                          <p:spTgt spid="6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p:cTn id="97" dur="500" fill="hold"/>
                                        <p:tgtEl>
                                          <p:spTgt spid="69"/>
                                        </p:tgtEl>
                                        <p:attrNameLst>
                                          <p:attrName>ppt_w</p:attrName>
                                        </p:attrNameLst>
                                      </p:cBhvr>
                                      <p:tavLst>
                                        <p:tav tm="0">
                                          <p:val>
                                            <p:fltVal val="0"/>
                                          </p:val>
                                        </p:tav>
                                        <p:tav tm="100000">
                                          <p:val>
                                            <p:strVal val="#ppt_w"/>
                                          </p:val>
                                        </p:tav>
                                      </p:tavLst>
                                    </p:anim>
                                    <p:anim calcmode="lin" valueType="num">
                                      <p:cBhvr>
                                        <p:cTn id="98" dur="500" fill="hold"/>
                                        <p:tgtEl>
                                          <p:spTgt spid="69"/>
                                        </p:tgtEl>
                                        <p:attrNameLst>
                                          <p:attrName>ppt_h</p:attrName>
                                        </p:attrNameLst>
                                      </p:cBhvr>
                                      <p:tavLst>
                                        <p:tav tm="0">
                                          <p:val>
                                            <p:fltVal val="0"/>
                                          </p:val>
                                        </p:tav>
                                        <p:tav tm="100000">
                                          <p:val>
                                            <p:strVal val="#ppt_h"/>
                                          </p:val>
                                        </p:tav>
                                      </p:tavLst>
                                    </p:anim>
                                    <p:animEffect transition="in" filter="fade">
                                      <p:cBhvr>
                                        <p:cTn id="99" dur="500"/>
                                        <p:tgtEl>
                                          <p:spTgt spid="69"/>
                                        </p:tgtEl>
                                      </p:cBhvr>
                                    </p:animEffect>
                                  </p:childTnLst>
                                </p:cTn>
                              </p:par>
                            </p:childTnLst>
                          </p:cTn>
                        </p:par>
                      </p:childTnLst>
                    </p:cTn>
                  </p:par>
                  <p:par>
                    <p:cTn id="100" fill="hold">
                      <p:stCondLst>
                        <p:cond delay="indefinite"/>
                      </p:stCondLst>
                      <p:childTnLst>
                        <p:par>
                          <p:cTn id="101" fill="hold">
                            <p:stCondLst>
                              <p:cond delay="0"/>
                            </p:stCondLst>
                            <p:childTnLst>
                              <p:par>
                                <p:cTn id="102" presetID="18" presetClass="entr" presetSubtype="12" fill="hold" nodeType="click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strips(downLeft)">
                                      <p:cBhvr>
                                        <p:cTn id="104" dur="500"/>
                                        <p:tgtEl>
                                          <p:spTgt spid="72"/>
                                        </p:tgtEl>
                                      </p:cBhvr>
                                    </p:animEffect>
                                  </p:childTnLst>
                                </p:cTn>
                              </p:par>
                              <p:par>
                                <p:cTn id="105" presetID="18" presetClass="entr" presetSubtype="12" fill="hold"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strips(downLeft)">
                                      <p:cBhvr>
                                        <p:cTn id="107" dur="500"/>
                                        <p:tgtEl>
                                          <p:spTgt spid="77"/>
                                        </p:tgtEl>
                                      </p:cBhvr>
                                    </p:animEffect>
                                  </p:childTnLst>
                                </p:cTn>
                              </p:par>
                              <p:par>
                                <p:cTn id="108" presetID="18" presetClass="entr" presetSubtype="12" fill="hold" grpId="0" nodeType="withEffect">
                                  <p:stCondLst>
                                    <p:cond delay="0"/>
                                  </p:stCondLst>
                                  <p:childTnLst>
                                    <p:set>
                                      <p:cBhvr>
                                        <p:cTn id="109" dur="1" fill="hold">
                                          <p:stCondLst>
                                            <p:cond delay="0"/>
                                          </p:stCondLst>
                                        </p:cTn>
                                        <p:tgtEl>
                                          <p:spTgt spid="147"/>
                                        </p:tgtEl>
                                        <p:attrNameLst>
                                          <p:attrName>style.visibility</p:attrName>
                                        </p:attrNameLst>
                                      </p:cBhvr>
                                      <p:to>
                                        <p:strVal val="visible"/>
                                      </p:to>
                                    </p:set>
                                    <p:animEffect transition="in" filter="strips(downLeft)">
                                      <p:cBhvr>
                                        <p:cTn id="110" dur="500"/>
                                        <p:tgtEl>
                                          <p:spTgt spid="147"/>
                                        </p:tgtEl>
                                      </p:cBhvr>
                                    </p:animEffect>
                                  </p:childTnLst>
                                </p:cTn>
                              </p:par>
                              <p:par>
                                <p:cTn id="111" presetID="18" presetClass="entr" presetSubtype="12" fill="hold" grpId="0" nodeType="withEffect">
                                  <p:stCondLst>
                                    <p:cond delay="0"/>
                                  </p:stCondLst>
                                  <p:childTnLst>
                                    <p:set>
                                      <p:cBhvr>
                                        <p:cTn id="112" dur="1" fill="hold">
                                          <p:stCondLst>
                                            <p:cond delay="0"/>
                                          </p:stCondLst>
                                        </p:cTn>
                                        <p:tgtEl>
                                          <p:spTgt spid="148"/>
                                        </p:tgtEl>
                                        <p:attrNameLst>
                                          <p:attrName>style.visibility</p:attrName>
                                        </p:attrNameLst>
                                      </p:cBhvr>
                                      <p:to>
                                        <p:strVal val="visible"/>
                                      </p:to>
                                    </p:set>
                                    <p:animEffect transition="in" filter="strips(downLeft)">
                                      <p:cBhvr>
                                        <p:cTn id="113"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7" grpId="1" animBg="1"/>
      <p:bldP spid="148" grpId="0" animBg="1"/>
      <p:bldP spid="148" grpId="1" animBg="1"/>
      <p:bldP spid="32" grpId="0" bldLvl="0" animBg="1"/>
      <p:bldP spid="50" grpId="0" bldLvl="0" animBg="1"/>
      <p:bldP spid="51" grpId="0" bldLvl="0" animBg="1"/>
      <p:bldP spid="52" grpId="0" bldLvl="0" animBg="1"/>
      <p:bldP spid="53" grpId="0" bldLvl="0" animBg="1"/>
      <p:bldP spid="56"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p:bldP spid="68"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51miz-E249691-191DFD98"/>
          <p:cNvPicPr>
            <a:picLocks noChangeAspect="1"/>
          </p:cNvPicPr>
          <p:nvPr/>
        </p:nvPicPr>
        <p:blipFill>
          <a:blip r:embed="rId2"/>
          <a:stretch>
            <a:fillRect/>
          </a:stretch>
        </p:blipFill>
        <p:spPr>
          <a:xfrm rot="19680000">
            <a:off x="976630" y="3069590"/>
            <a:ext cx="12192000" cy="2118995"/>
          </a:xfrm>
          <a:prstGeom prst="rect">
            <a:avLst/>
          </a:prstGeom>
        </p:spPr>
      </p:pic>
      <p:grpSp>
        <p:nvGrpSpPr>
          <p:cNvPr id="55" name="组合 54"/>
          <p:cNvGrpSpPr/>
          <p:nvPr/>
        </p:nvGrpSpPr>
        <p:grpSpPr>
          <a:xfrm>
            <a:off x="8169227" y="4706444"/>
            <a:ext cx="2004859" cy="1353908"/>
            <a:chOff x="1121957" y="3296928"/>
            <a:chExt cx="2498260" cy="966888"/>
          </a:xfrm>
        </p:grpSpPr>
        <p:sp>
          <p:nvSpPr>
            <p:cNvPr id="56" name="文本框 55"/>
            <p:cNvSpPr txBox="1"/>
            <p:nvPr/>
          </p:nvSpPr>
          <p:spPr>
            <a:xfrm>
              <a:off x="1121957" y="3604424"/>
              <a:ext cx="2498259" cy="659392"/>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a:t>
              </a:r>
            </a:p>
          </p:txBody>
        </p:sp>
        <p:sp>
          <p:nvSpPr>
            <p:cNvPr id="57" name="文本框 56"/>
            <p:cNvSpPr txBox="1"/>
            <p:nvPr/>
          </p:nvSpPr>
          <p:spPr>
            <a:xfrm>
              <a:off x="1121958" y="3296928"/>
              <a:ext cx="2498259" cy="285737"/>
            </a:xfrm>
            <a:prstGeom prst="rect">
              <a:avLst/>
            </a:prstGeom>
            <a:noFill/>
          </p:spPr>
          <p:txBody>
            <a:bodyPr wrap="square" rtlCol="0">
              <a:spAutoFit/>
            </a:bodyPr>
            <a:lstStyle/>
            <a:p>
              <a:r>
                <a:rPr lang="zh-CN" altLang="en-US" sz="2000" b="1" kern="0" dirty="0">
                  <a:ln w="3175">
                    <a:noFill/>
                  </a:ln>
                  <a:solidFill>
                    <a:srgbClr val="2E75B6"/>
                  </a:solidFill>
                  <a:cs typeface="+mn-ea"/>
                  <a:sym typeface="+mn-lt"/>
                </a:rPr>
                <a:t>在此添加标题</a:t>
              </a:r>
            </a:p>
          </p:txBody>
        </p:sp>
      </p:grpSp>
      <p:grpSp>
        <p:nvGrpSpPr>
          <p:cNvPr id="70" name="组合 69"/>
          <p:cNvGrpSpPr/>
          <p:nvPr/>
        </p:nvGrpSpPr>
        <p:grpSpPr>
          <a:xfrm>
            <a:off x="4632203" y="5099253"/>
            <a:ext cx="609600" cy="609600"/>
            <a:chOff x="6838428" y="4927600"/>
            <a:chExt cx="609600" cy="609600"/>
          </a:xfrm>
        </p:grpSpPr>
        <p:grpSp>
          <p:nvGrpSpPr>
            <p:cNvPr id="71" name="组合 70"/>
            <p:cNvGrpSpPr/>
            <p:nvPr/>
          </p:nvGrpSpPr>
          <p:grpSpPr>
            <a:xfrm>
              <a:off x="6838428" y="4927600"/>
              <a:ext cx="609600" cy="609600"/>
              <a:chOff x="3866628" y="2019300"/>
              <a:chExt cx="1092200" cy="1092200"/>
            </a:xfrm>
          </p:grpSpPr>
          <p:sp>
            <p:nvSpPr>
              <p:cNvPr id="73" name="泪滴形 72"/>
              <p:cNvSpPr/>
              <p:nvPr/>
            </p:nvSpPr>
            <p:spPr>
              <a:xfrm rot="8100000">
                <a:off x="3866628" y="2019300"/>
                <a:ext cx="1092200" cy="1092200"/>
              </a:xfrm>
              <a:prstGeom prst="teardrop">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p:cNvSpPr/>
              <p:nvPr/>
            </p:nvSpPr>
            <p:spPr>
              <a:xfrm>
                <a:off x="4008312" y="2160984"/>
                <a:ext cx="808831" cy="8088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2" name="文本框 71"/>
            <p:cNvSpPr txBox="1"/>
            <p:nvPr/>
          </p:nvSpPr>
          <p:spPr>
            <a:xfrm>
              <a:off x="7003528" y="5001568"/>
              <a:ext cx="279400" cy="461665"/>
            </a:xfrm>
            <a:prstGeom prst="rect">
              <a:avLst/>
            </a:prstGeom>
            <a:noFill/>
          </p:spPr>
          <p:txBody>
            <a:bodyPr wrap="square" rtlCol="0">
              <a:spAutoFit/>
            </a:bodyPr>
            <a:lstStyle/>
            <a:p>
              <a:pPr algn="ctr"/>
              <a:r>
                <a:rPr lang="en-US" altLang="zh-CN" sz="2400" b="1" dirty="0">
                  <a:solidFill>
                    <a:srgbClr val="00A5D4"/>
                  </a:solidFill>
                  <a:cs typeface="+mn-ea"/>
                  <a:sym typeface="+mn-lt"/>
                </a:rPr>
                <a:t>2</a:t>
              </a:r>
              <a:endParaRPr lang="zh-CN" altLang="en-US" sz="2400" b="1" dirty="0">
                <a:solidFill>
                  <a:srgbClr val="00A5D4"/>
                </a:solidFill>
                <a:cs typeface="+mn-ea"/>
                <a:sym typeface="+mn-lt"/>
              </a:endParaRPr>
            </a:p>
          </p:txBody>
        </p:sp>
      </p:grpSp>
      <p:grpSp>
        <p:nvGrpSpPr>
          <p:cNvPr id="75" name="组合 74"/>
          <p:cNvGrpSpPr/>
          <p:nvPr/>
        </p:nvGrpSpPr>
        <p:grpSpPr>
          <a:xfrm>
            <a:off x="7913650" y="1893443"/>
            <a:ext cx="609600" cy="609600"/>
            <a:chOff x="6838428" y="4927600"/>
            <a:chExt cx="609600" cy="609600"/>
          </a:xfrm>
        </p:grpSpPr>
        <p:grpSp>
          <p:nvGrpSpPr>
            <p:cNvPr id="76" name="组合 75"/>
            <p:cNvGrpSpPr/>
            <p:nvPr/>
          </p:nvGrpSpPr>
          <p:grpSpPr>
            <a:xfrm>
              <a:off x="6838428" y="4927600"/>
              <a:ext cx="609600" cy="609600"/>
              <a:chOff x="3866628" y="2019300"/>
              <a:chExt cx="1092200" cy="1092200"/>
            </a:xfrm>
          </p:grpSpPr>
          <p:sp>
            <p:nvSpPr>
              <p:cNvPr id="78" name="泪滴形 77"/>
              <p:cNvSpPr/>
              <p:nvPr/>
            </p:nvSpPr>
            <p:spPr>
              <a:xfrm rot="8100000">
                <a:off x="3866628" y="2019300"/>
                <a:ext cx="1092200" cy="1092200"/>
              </a:xfrm>
              <a:prstGeom prst="teardrop">
                <a:avLst/>
              </a:prstGeom>
              <a:solidFill>
                <a:srgbClr val="00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4008312" y="2160984"/>
                <a:ext cx="808831" cy="8088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7" name="文本框 76"/>
            <p:cNvSpPr txBox="1"/>
            <p:nvPr/>
          </p:nvSpPr>
          <p:spPr>
            <a:xfrm>
              <a:off x="7003528" y="5001568"/>
              <a:ext cx="279400" cy="461665"/>
            </a:xfrm>
            <a:prstGeom prst="rect">
              <a:avLst/>
            </a:prstGeom>
            <a:noFill/>
          </p:spPr>
          <p:txBody>
            <a:bodyPr wrap="square" rtlCol="0">
              <a:spAutoFit/>
            </a:bodyPr>
            <a:lstStyle/>
            <a:p>
              <a:pPr algn="ctr"/>
              <a:r>
                <a:rPr lang="en-US" altLang="zh-CN" sz="2400" b="1" dirty="0">
                  <a:solidFill>
                    <a:srgbClr val="00D2D7"/>
                  </a:solidFill>
                  <a:cs typeface="+mn-ea"/>
                  <a:sym typeface="+mn-lt"/>
                </a:rPr>
                <a:t>4</a:t>
              </a:r>
              <a:endParaRPr lang="zh-CN" altLang="en-US" sz="2400" b="1" dirty="0">
                <a:solidFill>
                  <a:srgbClr val="00D2D7"/>
                </a:solidFill>
                <a:cs typeface="+mn-ea"/>
                <a:sym typeface="+mn-lt"/>
              </a:endParaRPr>
            </a:p>
          </p:txBody>
        </p:sp>
      </p:grpSp>
      <p:grpSp>
        <p:nvGrpSpPr>
          <p:cNvPr id="80" name="组合 79"/>
          <p:cNvGrpSpPr/>
          <p:nvPr/>
        </p:nvGrpSpPr>
        <p:grpSpPr>
          <a:xfrm>
            <a:off x="2093520" y="4120722"/>
            <a:ext cx="2004858" cy="1353908"/>
            <a:chOff x="1121958" y="3296928"/>
            <a:chExt cx="2498259" cy="966888"/>
          </a:xfrm>
        </p:grpSpPr>
        <p:sp>
          <p:nvSpPr>
            <p:cNvPr id="81" name="文本框 80"/>
            <p:cNvSpPr txBox="1"/>
            <p:nvPr/>
          </p:nvSpPr>
          <p:spPr>
            <a:xfrm>
              <a:off x="1121958" y="3604424"/>
              <a:ext cx="2498259" cy="659392"/>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a:t>
              </a:r>
            </a:p>
          </p:txBody>
        </p:sp>
        <p:sp>
          <p:nvSpPr>
            <p:cNvPr id="82" name="文本框 81"/>
            <p:cNvSpPr txBox="1"/>
            <p:nvPr/>
          </p:nvSpPr>
          <p:spPr>
            <a:xfrm>
              <a:off x="1121958" y="3296928"/>
              <a:ext cx="2498259" cy="285737"/>
            </a:xfrm>
            <a:prstGeom prst="rect">
              <a:avLst/>
            </a:prstGeom>
            <a:noFill/>
          </p:spPr>
          <p:txBody>
            <a:bodyPr wrap="square" rtlCol="0">
              <a:spAutoFit/>
            </a:bodyPr>
            <a:lstStyle/>
            <a:p>
              <a:pPr algn="r"/>
              <a:r>
                <a:rPr lang="zh-CN" altLang="en-US" sz="2000" b="1" kern="0" dirty="0">
                  <a:ln w="3175">
                    <a:noFill/>
                  </a:ln>
                  <a:solidFill>
                    <a:srgbClr val="00A5D4"/>
                  </a:solidFill>
                  <a:cs typeface="+mn-ea"/>
                  <a:sym typeface="+mn-lt"/>
                </a:rPr>
                <a:t>在此添加标题</a:t>
              </a:r>
            </a:p>
          </p:txBody>
        </p:sp>
      </p:grpSp>
      <p:grpSp>
        <p:nvGrpSpPr>
          <p:cNvPr id="83" name="组合 82"/>
          <p:cNvGrpSpPr/>
          <p:nvPr/>
        </p:nvGrpSpPr>
        <p:grpSpPr>
          <a:xfrm>
            <a:off x="9822288" y="2829316"/>
            <a:ext cx="2004859" cy="1353908"/>
            <a:chOff x="1121957" y="3296928"/>
            <a:chExt cx="2498260" cy="966888"/>
          </a:xfrm>
        </p:grpSpPr>
        <p:sp>
          <p:nvSpPr>
            <p:cNvPr id="84" name="文本框 83"/>
            <p:cNvSpPr txBox="1"/>
            <p:nvPr/>
          </p:nvSpPr>
          <p:spPr>
            <a:xfrm>
              <a:off x="1121957" y="3604424"/>
              <a:ext cx="2498259" cy="659392"/>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a:t>
              </a:r>
            </a:p>
          </p:txBody>
        </p:sp>
        <p:sp>
          <p:nvSpPr>
            <p:cNvPr id="85" name="文本框 84"/>
            <p:cNvSpPr txBox="1"/>
            <p:nvPr/>
          </p:nvSpPr>
          <p:spPr>
            <a:xfrm>
              <a:off x="1121958" y="3296928"/>
              <a:ext cx="2498259" cy="285737"/>
            </a:xfrm>
            <a:prstGeom prst="rect">
              <a:avLst/>
            </a:prstGeom>
            <a:noFill/>
          </p:spPr>
          <p:txBody>
            <a:bodyPr wrap="square" rtlCol="0">
              <a:spAutoFit/>
            </a:bodyPr>
            <a:lstStyle/>
            <a:p>
              <a:r>
                <a:rPr lang="zh-CN" altLang="en-US" sz="2000" b="1" kern="0" dirty="0">
                  <a:ln w="3175">
                    <a:noFill/>
                  </a:ln>
                  <a:solidFill>
                    <a:srgbClr val="00A5D4"/>
                  </a:solidFill>
                  <a:cs typeface="+mn-ea"/>
                  <a:sym typeface="+mn-lt"/>
                </a:rPr>
                <a:t>在此添加标题</a:t>
              </a:r>
            </a:p>
          </p:txBody>
        </p:sp>
      </p:grpSp>
      <p:grpSp>
        <p:nvGrpSpPr>
          <p:cNvPr id="86" name="组合 85"/>
          <p:cNvGrpSpPr/>
          <p:nvPr/>
        </p:nvGrpSpPr>
        <p:grpSpPr>
          <a:xfrm>
            <a:off x="5108189" y="2067021"/>
            <a:ext cx="2004858" cy="1353908"/>
            <a:chOff x="1121958" y="3296928"/>
            <a:chExt cx="2498259" cy="966888"/>
          </a:xfrm>
        </p:grpSpPr>
        <p:sp>
          <p:nvSpPr>
            <p:cNvPr id="87" name="文本框 86"/>
            <p:cNvSpPr txBox="1"/>
            <p:nvPr/>
          </p:nvSpPr>
          <p:spPr>
            <a:xfrm>
              <a:off x="1121958" y="3604424"/>
              <a:ext cx="2498259" cy="659392"/>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在此输入文字内容在此输入文字内容在此输入文字内容在此输入文字内容</a:t>
              </a:r>
            </a:p>
          </p:txBody>
        </p:sp>
        <p:sp>
          <p:nvSpPr>
            <p:cNvPr id="88" name="文本框 87"/>
            <p:cNvSpPr txBox="1"/>
            <p:nvPr/>
          </p:nvSpPr>
          <p:spPr>
            <a:xfrm>
              <a:off x="1121958" y="3296928"/>
              <a:ext cx="2498259" cy="285737"/>
            </a:xfrm>
            <a:prstGeom prst="rect">
              <a:avLst/>
            </a:prstGeom>
            <a:noFill/>
          </p:spPr>
          <p:txBody>
            <a:bodyPr wrap="square" rtlCol="0">
              <a:spAutoFit/>
            </a:bodyPr>
            <a:lstStyle/>
            <a:p>
              <a:pPr algn="r"/>
              <a:r>
                <a:rPr lang="zh-CN" altLang="en-US" sz="2000" b="1" kern="0" dirty="0">
                  <a:ln w="3175">
                    <a:noFill/>
                  </a:ln>
                  <a:solidFill>
                    <a:srgbClr val="2E75B6"/>
                  </a:solidFill>
                  <a:cs typeface="+mn-ea"/>
                  <a:sym typeface="+mn-lt"/>
                </a:rPr>
                <a:t>在此添加标题</a:t>
              </a:r>
            </a:p>
          </p:txBody>
        </p:sp>
      </p:grpSp>
      <p:grpSp>
        <p:nvGrpSpPr>
          <p:cNvPr id="99" name="组合 98"/>
          <p:cNvGrpSpPr/>
          <p:nvPr/>
        </p:nvGrpSpPr>
        <p:grpSpPr>
          <a:xfrm>
            <a:off x="9913758" y="1123346"/>
            <a:ext cx="355164" cy="355164"/>
            <a:chOff x="3866628" y="2019300"/>
            <a:chExt cx="1092200" cy="1092200"/>
          </a:xfrm>
        </p:grpSpPr>
        <p:sp>
          <p:nvSpPr>
            <p:cNvPr id="101" name="泪滴形 100"/>
            <p:cNvSpPr/>
            <p:nvPr/>
          </p:nvSpPr>
          <p:spPr>
            <a:xfrm rot="8100000">
              <a:off x="3866628" y="2019300"/>
              <a:ext cx="1092200" cy="1092200"/>
            </a:xfrm>
            <a:prstGeom prst="teardrop">
              <a:avLst/>
            </a:prstGeom>
            <a:solidFill>
              <a:srgbClr val="00D2D7"/>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a:off x="4008312" y="2160984"/>
              <a:ext cx="808831" cy="808831"/>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719455" y="1128395"/>
            <a:ext cx="4250055" cy="2540000"/>
            <a:chOff x="1133" y="1777"/>
            <a:chExt cx="6693" cy="4000"/>
          </a:xfrm>
        </p:grpSpPr>
        <p:sp>
          <p:nvSpPr>
            <p:cNvPr id="89" name="矩形: 圆角 88"/>
            <p:cNvSpPr/>
            <p:nvPr/>
          </p:nvSpPr>
          <p:spPr>
            <a:xfrm>
              <a:off x="1133" y="3131"/>
              <a:ext cx="5307" cy="2646"/>
            </a:xfrm>
            <a:prstGeom prst="roundRect">
              <a:avLst>
                <a:gd name="adj" fmla="val 9549"/>
              </a:avLst>
            </a:prstGeom>
            <a:solidFill>
              <a:schemeClr val="bg1"/>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0" name="组合 89"/>
            <p:cNvGrpSpPr/>
            <p:nvPr/>
          </p:nvGrpSpPr>
          <p:grpSpPr>
            <a:xfrm>
              <a:off x="1400" y="3522"/>
              <a:ext cx="2690" cy="2061"/>
              <a:chOff x="1121958" y="3255250"/>
              <a:chExt cx="2062481" cy="934772"/>
            </a:xfrm>
          </p:grpSpPr>
          <p:sp>
            <p:nvSpPr>
              <p:cNvPr id="91" name="文本框 90"/>
              <p:cNvSpPr txBox="1"/>
              <p:nvPr/>
            </p:nvSpPr>
            <p:spPr>
              <a:xfrm>
                <a:off x="1121958" y="3530530"/>
                <a:ext cx="2000431" cy="659492"/>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在此输入文字内容在此输入文字内容在此输入文字内容</a:t>
                </a:r>
              </a:p>
            </p:txBody>
          </p:sp>
          <p:sp>
            <p:nvSpPr>
              <p:cNvPr id="92" name="文本框 91"/>
              <p:cNvSpPr txBox="1"/>
              <p:nvPr/>
            </p:nvSpPr>
            <p:spPr>
              <a:xfrm>
                <a:off x="1121959" y="3255250"/>
                <a:ext cx="2062480" cy="285781"/>
              </a:xfrm>
              <a:prstGeom prst="rect">
                <a:avLst/>
              </a:prstGeom>
              <a:noFill/>
            </p:spPr>
            <p:txBody>
              <a:bodyPr wrap="square" rtlCol="0">
                <a:spAutoFit/>
              </a:bodyPr>
              <a:lstStyle/>
              <a:p>
                <a:r>
                  <a:rPr lang="zh-CN" altLang="en-US" sz="2000" b="1" kern="0" dirty="0">
                    <a:ln w="3175">
                      <a:noFill/>
                    </a:ln>
                    <a:solidFill>
                      <a:srgbClr val="2E75B6"/>
                    </a:solidFill>
                    <a:cs typeface="+mn-ea"/>
                    <a:sym typeface="+mn-lt"/>
                  </a:rPr>
                  <a:t>在此添加标题</a:t>
                </a:r>
              </a:p>
            </p:txBody>
          </p:sp>
        </p:grpSp>
        <p:sp>
          <p:nvSpPr>
            <p:cNvPr id="93" name="矩形 92"/>
            <p:cNvSpPr/>
            <p:nvPr/>
          </p:nvSpPr>
          <p:spPr>
            <a:xfrm>
              <a:off x="4378" y="3650"/>
              <a:ext cx="72" cy="1655"/>
            </a:xfrm>
            <a:prstGeom prst="rect">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文本框 93"/>
            <p:cNvSpPr txBox="1"/>
            <p:nvPr/>
          </p:nvSpPr>
          <p:spPr>
            <a:xfrm>
              <a:off x="4664" y="3588"/>
              <a:ext cx="1512" cy="630"/>
            </a:xfrm>
            <a:prstGeom prst="rect">
              <a:avLst/>
            </a:prstGeom>
            <a:noFill/>
          </p:spPr>
          <p:txBody>
            <a:bodyPr wrap="square" rtlCol="0" anchor="ctr">
              <a:spAutoFit/>
            </a:bodyPr>
            <a:lstStyle/>
            <a:p>
              <a:r>
                <a:rPr lang="en-US" altLang="zh-CN" sz="2000" dirty="0">
                  <a:solidFill>
                    <a:srgbClr val="2E75B6"/>
                  </a:solidFill>
                  <a:cs typeface="+mn-ea"/>
                  <a:sym typeface="+mn-lt"/>
                </a:rPr>
                <a:t>2022</a:t>
              </a:r>
              <a:endParaRPr lang="zh-CN" altLang="en-US" sz="2000" dirty="0">
                <a:solidFill>
                  <a:srgbClr val="2E75B6"/>
                </a:solidFill>
                <a:cs typeface="+mn-ea"/>
                <a:sym typeface="+mn-lt"/>
              </a:endParaRPr>
            </a:p>
          </p:txBody>
        </p:sp>
        <p:sp>
          <p:nvSpPr>
            <p:cNvPr id="95" name="文本框 94"/>
            <p:cNvSpPr txBox="1"/>
            <p:nvPr/>
          </p:nvSpPr>
          <p:spPr>
            <a:xfrm>
              <a:off x="4664" y="4675"/>
              <a:ext cx="1512" cy="630"/>
            </a:xfrm>
            <a:prstGeom prst="rect">
              <a:avLst/>
            </a:prstGeom>
            <a:noFill/>
          </p:spPr>
          <p:txBody>
            <a:bodyPr wrap="square" rtlCol="0" anchor="ctr">
              <a:spAutoFit/>
            </a:bodyPr>
            <a:lstStyle/>
            <a:p>
              <a:r>
                <a:rPr lang="en-US" altLang="zh-CN" sz="2000" dirty="0">
                  <a:solidFill>
                    <a:srgbClr val="2E75B6"/>
                  </a:solidFill>
                  <a:cs typeface="+mn-ea"/>
                  <a:sym typeface="+mn-lt"/>
                </a:rPr>
                <a:t>2025</a:t>
              </a:r>
              <a:endParaRPr lang="zh-CN" altLang="en-US" sz="2000" dirty="0">
                <a:solidFill>
                  <a:srgbClr val="2E75B6"/>
                </a:solidFill>
                <a:cs typeface="+mn-ea"/>
                <a:sym typeface="+mn-lt"/>
              </a:endParaRPr>
            </a:p>
          </p:txBody>
        </p:sp>
        <p:sp>
          <p:nvSpPr>
            <p:cNvPr id="97" name="文本框 96"/>
            <p:cNvSpPr txBox="1"/>
            <p:nvPr/>
          </p:nvSpPr>
          <p:spPr>
            <a:xfrm>
              <a:off x="4988" y="4083"/>
              <a:ext cx="710" cy="727"/>
            </a:xfrm>
            <a:prstGeom prst="rect">
              <a:avLst/>
            </a:prstGeom>
            <a:noFill/>
          </p:spPr>
          <p:txBody>
            <a:bodyPr wrap="square" rtlCol="0" anchor="ctr">
              <a:spAutoFit/>
            </a:bodyPr>
            <a:lstStyle/>
            <a:p>
              <a:pPr algn="ctr"/>
              <a:r>
                <a:rPr lang="en-US" altLang="zh-CN" sz="2400" b="1" dirty="0">
                  <a:solidFill>
                    <a:srgbClr val="2E75B6"/>
                  </a:solidFill>
                  <a:cs typeface="+mn-ea"/>
                  <a:sym typeface="+mn-lt"/>
                </a:rPr>
                <a:t>~</a:t>
              </a:r>
              <a:endParaRPr lang="zh-CN" altLang="en-US" sz="2400" b="1" dirty="0">
                <a:solidFill>
                  <a:srgbClr val="2E75B6"/>
                </a:solidFill>
                <a:cs typeface="+mn-ea"/>
                <a:sym typeface="+mn-lt"/>
              </a:endParaRPr>
            </a:p>
          </p:txBody>
        </p:sp>
        <p:grpSp>
          <p:nvGrpSpPr>
            <p:cNvPr id="103" name="组合 10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5796" y="1777"/>
              <a:ext cx="2030" cy="2027"/>
              <a:chOff x="3781425" y="1128713"/>
              <a:chExt cx="4629150" cy="4622800"/>
            </a:xfrm>
            <a:effectLst/>
          </p:grpSpPr>
          <p:sp>
            <p:nvSpPr>
              <p:cNvPr id="104" name="ïṥļíḓè"/>
              <p:cNvSpPr/>
              <p:nvPr/>
            </p:nvSpPr>
            <p:spPr bwMode="auto">
              <a:xfrm>
                <a:off x="3781425" y="1128713"/>
                <a:ext cx="4629149" cy="4622800"/>
              </a:xfrm>
              <a:prstGeom prst="ellipse">
                <a:avLst/>
              </a:prstGeom>
              <a:gradFill flip="none" rotWithShape="1">
                <a:gsLst>
                  <a:gs pos="100000">
                    <a:srgbClr val="00A5D4"/>
                  </a:gs>
                  <a:gs pos="0">
                    <a:srgbClr val="2E75B6"/>
                  </a:gs>
                </a:gsLst>
                <a:lin ang="1890000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5" name="iSľîḑe"/>
              <p:cNvSpPr/>
              <p:nvPr/>
            </p:nvSpPr>
            <p:spPr bwMode="auto">
              <a:xfrm>
                <a:off x="6045200" y="3411538"/>
                <a:ext cx="2365375" cy="2339975"/>
              </a:xfrm>
              <a:custGeom>
                <a:avLst/>
                <a:gdLst>
                  <a:gd name="T0" fmla="*/ 4 w 210"/>
                  <a:gd name="T1" fmla="*/ 208 h 208"/>
                  <a:gd name="T2" fmla="*/ 4 w 210"/>
                  <a:gd name="T3" fmla="*/ 208 h 208"/>
                  <a:gd name="T4" fmla="*/ 4 w 210"/>
                  <a:gd name="T5" fmla="*/ 208 h 208"/>
                  <a:gd name="T6" fmla="*/ 3 w 210"/>
                  <a:gd name="T7" fmla="*/ 208 h 208"/>
                  <a:gd name="T8" fmla="*/ 4 w 210"/>
                  <a:gd name="T9" fmla="*/ 208 h 208"/>
                  <a:gd name="T10" fmla="*/ 3 w 210"/>
                  <a:gd name="T11" fmla="*/ 208 h 208"/>
                  <a:gd name="T12" fmla="*/ 3 w 210"/>
                  <a:gd name="T13" fmla="*/ 208 h 208"/>
                  <a:gd name="T14" fmla="*/ 3 w 210"/>
                  <a:gd name="T15" fmla="*/ 208 h 208"/>
                  <a:gd name="T16" fmla="*/ 3 w 210"/>
                  <a:gd name="T17" fmla="*/ 208 h 208"/>
                  <a:gd name="T18" fmla="*/ 3 w 210"/>
                  <a:gd name="T19" fmla="*/ 208 h 208"/>
                  <a:gd name="T20" fmla="*/ 3 w 210"/>
                  <a:gd name="T21" fmla="*/ 208 h 208"/>
                  <a:gd name="T22" fmla="*/ 3 w 210"/>
                  <a:gd name="T23" fmla="*/ 208 h 208"/>
                  <a:gd name="T24" fmla="*/ 2 w 210"/>
                  <a:gd name="T25" fmla="*/ 208 h 208"/>
                  <a:gd name="T26" fmla="*/ 2 w 210"/>
                  <a:gd name="T27" fmla="*/ 208 h 208"/>
                  <a:gd name="T28" fmla="*/ 2 w 210"/>
                  <a:gd name="T29" fmla="*/ 208 h 208"/>
                  <a:gd name="T30" fmla="*/ 2 w 210"/>
                  <a:gd name="T31" fmla="*/ 208 h 208"/>
                  <a:gd name="T32" fmla="*/ 2 w 210"/>
                  <a:gd name="T33" fmla="*/ 208 h 208"/>
                  <a:gd name="T34" fmla="*/ 2 w 210"/>
                  <a:gd name="T35" fmla="*/ 208 h 208"/>
                  <a:gd name="T36" fmla="*/ 1 w 210"/>
                  <a:gd name="T37" fmla="*/ 208 h 208"/>
                  <a:gd name="T38" fmla="*/ 1 w 210"/>
                  <a:gd name="T39" fmla="*/ 208 h 208"/>
                  <a:gd name="T40" fmla="*/ 1 w 210"/>
                  <a:gd name="T41" fmla="*/ 208 h 208"/>
                  <a:gd name="T42" fmla="*/ 1 w 210"/>
                  <a:gd name="T43" fmla="*/ 208 h 208"/>
                  <a:gd name="T44" fmla="*/ 1 w 210"/>
                  <a:gd name="T45" fmla="*/ 208 h 208"/>
                  <a:gd name="T46" fmla="*/ 1 w 210"/>
                  <a:gd name="T47" fmla="*/ 208 h 208"/>
                  <a:gd name="T48" fmla="*/ 0 w 210"/>
                  <a:gd name="T49" fmla="*/ 208 h 208"/>
                  <a:gd name="T50" fmla="*/ 0 w 210"/>
                  <a:gd name="T51" fmla="*/ 208 h 208"/>
                  <a:gd name="T52" fmla="*/ 0 w 210"/>
                  <a:gd name="T53" fmla="*/ 208 h 208"/>
                  <a:gd name="T54" fmla="*/ 210 w 210"/>
                  <a:gd name="T55" fmla="*/ 2 h 208"/>
                  <a:gd name="T56" fmla="*/ 210 w 210"/>
                  <a:gd name="T57" fmla="*/ 3 h 208"/>
                  <a:gd name="T58" fmla="*/ 210 w 210"/>
                  <a:gd name="T59" fmla="*/ 3 h 208"/>
                  <a:gd name="T60" fmla="*/ 210 w 210"/>
                  <a:gd name="T61" fmla="*/ 2 h 208"/>
                  <a:gd name="T62" fmla="*/ 210 w 210"/>
                  <a:gd name="T63" fmla="*/ 2 h 208"/>
                  <a:gd name="T64" fmla="*/ 210 w 210"/>
                  <a:gd name="T65" fmla="*/ 2 h 208"/>
                  <a:gd name="T66" fmla="*/ 210 w 210"/>
                  <a:gd name="T67" fmla="*/ 2 h 208"/>
                  <a:gd name="T68" fmla="*/ 210 w 210"/>
                  <a:gd name="T69" fmla="*/ 2 h 208"/>
                  <a:gd name="T70" fmla="*/ 210 w 210"/>
                  <a:gd name="T71" fmla="*/ 2 h 208"/>
                  <a:gd name="T72" fmla="*/ 210 w 210"/>
                  <a:gd name="T73" fmla="*/ 2 h 208"/>
                  <a:gd name="T74" fmla="*/ 210 w 210"/>
                  <a:gd name="T75" fmla="*/ 1 h 208"/>
                  <a:gd name="T76" fmla="*/ 210 w 210"/>
                  <a:gd name="T77" fmla="*/ 1 h 208"/>
                  <a:gd name="T78" fmla="*/ 210 w 210"/>
                  <a:gd name="T79" fmla="*/ 1 h 208"/>
                  <a:gd name="T80" fmla="*/ 210 w 210"/>
                  <a:gd name="T81" fmla="*/ 1 h 208"/>
                  <a:gd name="T82" fmla="*/ 210 w 210"/>
                  <a:gd name="T83" fmla="*/ 1 h 208"/>
                  <a:gd name="T84" fmla="*/ 210 w 210"/>
                  <a:gd name="T85" fmla="*/ 1 h 208"/>
                  <a:gd name="T86" fmla="*/ 210 w 210"/>
                  <a:gd name="T87" fmla="*/ 1 h 208"/>
                  <a:gd name="T88" fmla="*/ 210 w 210"/>
                  <a:gd name="T89" fmla="*/ 1 h 208"/>
                  <a:gd name="T90" fmla="*/ 210 w 210"/>
                  <a:gd name="T91" fmla="*/ 1 h 208"/>
                  <a:gd name="T92" fmla="*/ 210 w 210"/>
                  <a:gd name="T93" fmla="*/ 0 h 208"/>
                  <a:gd name="T94" fmla="*/ 210 w 210"/>
                  <a:gd name="T95" fmla="*/ 0 h 208"/>
                  <a:gd name="T96" fmla="*/ 210 w 210"/>
                  <a:gd name="T97" fmla="*/ 0 h 208"/>
                  <a:gd name="T98" fmla="*/ 210 w 210"/>
                  <a:gd name="T99" fmla="*/ 0 h 208"/>
                  <a:gd name="T100" fmla="*/ 210 w 210"/>
                  <a:gd name="T101" fmla="*/ 0 h 208"/>
                  <a:gd name="T102" fmla="*/ 210 w 210"/>
                  <a:gd name="T10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208">
                    <a:moveTo>
                      <a:pt x="4" y="208"/>
                    </a:moveTo>
                    <a:cubicBezTo>
                      <a:pt x="4" y="208"/>
                      <a:pt x="4" y="208"/>
                      <a:pt x="4" y="208"/>
                    </a:cubicBezTo>
                    <a:cubicBezTo>
                      <a:pt x="4" y="208"/>
                      <a:pt x="4" y="208"/>
                      <a:pt x="4" y="208"/>
                    </a:cubicBezTo>
                    <a:moveTo>
                      <a:pt x="3" y="208"/>
                    </a:moveTo>
                    <a:cubicBezTo>
                      <a:pt x="3" y="208"/>
                      <a:pt x="4" y="208"/>
                      <a:pt x="4" y="208"/>
                    </a:cubicBezTo>
                    <a:cubicBezTo>
                      <a:pt x="4" y="208"/>
                      <a:pt x="3" y="208"/>
                      <a:pt x="3" y="208"/>
                    </a:cubicBezTo>
                    <a:moveTo>
                      <a:pt x="3" y="208"/>
                    </a:moveTo>
                    <a:cubicBezTo>
                      <a:pt x="3" y="208"/>
                      <a:pt x="3" y="208"/>
                      <a:pt x="3" y="208"/>
                    </a:cubicBezTo>
                    <a:cubicBezTo>
                      <a:pt x="3" y="208"/>
                      <a:pt x="3" y="208"/>
                      <a:pt x="3" y="208"/>
                    </a:cubicBezTo>
                    <a:moveTo>
                      <a:pt x="3" y="208"/>
                    </a:moveTo>
                    <a:cubicBezTo>
                      <a:pt x="3" y="208"/>
                      <a:pt x="3" y="208"/>
                      <a:pt x="3" y="208"/>
                    </a:cubicBezTo>
                    <a:cubicBezTo>
                      <a:pt x="3" y="208"/>
                      <a:pt x="3" y="208"/>
                      <a:pt x="3" y="208"/>
                    </a:cubicBezTo>
                    <a:moveTo>
                      <a:pt x="2" y="208"/>
                    </a:moveTo>
                    <a:cubicBezTo>
                      <a:pt x="2" y="208"/>
                      <a:pt x="2" y="208"/>
                      <a:pt x="2" y="208"/>
                    </a:cubicBezTo>
                    <a:cubicBezTo>
                      <a:pt x="2" y="208"/>
                      <a:pt x="2" y="208"/>
                      <a:pt x="2" y="208"/>
                    </a:cubicBezTo>
                    <a:moveTo>
                      <a:pt x="2" y="208"/>
                    </a:moveTo>
                    <a:cubicBezTo>
                      <a:pt x="2" y="208"/>
                      <a:pt x="2" y="208"/>
                      <a:pt x="2" y="208"/>
                    </a:cubicBezTo>
                    <a:cubicBezTo>
                      <a:pt x="2" y="208"/>
                      <a:pt x="2" y="208"/>
                      <a:pt x="2" y="208"/>
                    </a:cubicBezTo>
                    <a:moveTo>
                      <a:pt x="1" y="208"/>
                    </a:moveTo>
                    <a:cubicBezTo>
                      <a:pt x="1" y="208"/>
                      <a:pt x="1" y="208"/>
                      <a:pt x="1" y="208"/>
                    </a:cubicBezTo>
                    <a:cubicBezTo>
                      <a:pt x="1" y="208"/>
                      <a:pt x="1" y="208"/>
                      <a:pt x="1" y="208"/>
                    </a:cubicBezTo>
                    <a:moveTo>
                      <a:pt x="1" y="208"/>
                    </a:moveTo>
                    <a:cubicBezTo>
                      <a:pt x="1" y="208"/>
                      <a:pt x="1" y="208"/>
                      <a:pt x="1" y="208"/>
                    </a:cubicBezTo>
                    <a:cubicBezTo>
                      <a:pt x="1" y="208"/>
                      <a:pt x="1" y="208"/>
                      <a:pt x="1" y="208"/>
                    </a:cubicBezTo>
                    <a:moveTo>
                      <a:pt x="0" y="208"/>
                    </a:moveTo>
                    <a:cubicBezTo>
                      <a:pt x="0" y="208"/>
                      <a:pt x="0" y="208"/>
                      <a:pt x="0" y="208"/>
                    </a:cubicBezTo>
                    <a:cubicBezTo>
                      <a:pt x="0" y="208"/>
                      <a:pt x="0" y="208"/>
                      <a:pt x="0" y="208"/>
                    </a:cubicBezTo>
                    <a:moveTo>
                      <a:pt x="210" y="2"/>
                    </a:moveTo>
                    <a:cubicBezTo>
                      <a:pt x="210" y="2"/>
                      <a:pt x="210" y="2"/>
                      <a:pt x="210" y="3"/>
                    </a:cubicBezTo>
                    <a:cubicBezTo>
                      <a:pt x="210" y="3"/>
                      <a:pt x="210" y="3"/>
                      <a:pt x="210" y="3"/>
                    </a:cubicBezTo>
                    <a:cubicBezTo>
                      <a:pt x="210" y="2"/>
                      <a:pt x="210" y="2"/>
                      <a:pt x="210" y="2"/>
                    </a:cubicBezTo>
                    <a:moveTo>
                      <a:pt x="210" y="2"/>
                    </a:moveTo>
                    <a:cubicBezTo>
                      <a:pt x="210" y="2"/>
                      <a:pt x="210" y="2"/>
                      <a:pt x="210" y="2"/>
                    </a:cubicBezTo>
                    <a:cubicBezTo>
                      <a:pt x="210" y="2"/>
                      <a:pt x="210" y="2"/>
                      <a:pt x="210" y="2"/>
                    </a:cubicBezTo>
                    <a:moveTo>
                      <a:pt x="210" y="2"/>
                    </a:moveTo>
                    <a:cubicBezTo>
                      <a:pt x="210" y="2"/>
                      <a:pt x="210" y="2"/>
                      <a:pt x="210" y="2"/>
                    </a:cubicBezTo>
                    <a:cubicBezTo>
                      <a:pt x="210" y="2"/>
                      <a:pt x="210" y="2"/>
                      <a:pt x="210" y="2"/>
                    </a:cubicBezTo>
                    <a:moveTo>
                      <a:pt x="210" y="1"/>
                    </a:moveTo>
                    <a:cubicBezTo>
                      <a:pt x="210" y="1"/>
                      <a:pt x="210" y="1"/>
                      <a:pt x="210" y="1"/>
                    </a:cubicBezTo>
                    <a:cubicBezTo>
                      <a:pt x="210" y="1"/>
                      <a:pt x="210" y="1"/>
                      <a:pt x="210" y="1"/>
                    </a:cubicBezTo>
                    <a:moveTo>
                      <a:pt x="210" y="1"/>
                    </a:moveTo>
                    <a:cubicBezTo>
                      <a:pt x="210" y="1"/>
                      <a:pt x="210" y="1"/>
                      <a:pt x="210" y="1"/>
                    </a:cubicBezTo>
                    <a:cubicBezTo>
                      <a:pt x="210" y="1"/>
                      <a:pt x="210" y="1"/>
                      <a:pt x="210" y="1"/>
                    </a:cubicBezTo>
                    <a:moveTo>
                      <a:pt x="210" y="1"/>
                    </a:moveTo>
                    <a:cubicBezTo>
                      <a:pt x="210" y="1"/>
                      <a:pt x="210" y="1"/>
                      <a:pt x="210" y="1"/>
                    </a:cubicBezTo>
                    <a:cubicBezTo>
                      <a:pt x="210" y="1"/>
                      <a:pt x="210" y="1"/>
                      <a:pt x="210" y="1"/>
                    </a:cubicBezTo>
                    <a:moveTo>
                      <a:pt x="210" y="0"/>
                    </a:moveTo>
                    <a:cubicBezTo>
                      <a:pt x="210" y="0"/>
                      <a:pt x="210" y="0"/>
                      <a:pt x="210" y="0"/>
                    </a:cubicBezTo>
                    <a:cubicBezTo>
                      <a:pt x="210" y="0"/>
                      <a:pt x="210" y="0"/>
                      <a:pt x="210" y="0"/>
                    </a:cubicBezTo>
                    <a:moveTo>
                      <a:pt x="210" y="0"/>
                    </a:moveTo>
                    <a:cubicBezTo>
                      <a:pt x="210" y="0"/>
                      <a:pt x="210" y="0"/>
                      <a:pt x="210" y="0"/>
                    </a:cubicBezTo>
                    <a:cubicBezTo>
                      <a:pt x="210" y="0"/>
                      <a:pt x="210" y="0"/>
                      <a:pt x="210"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7" name="îşľíḍê"/>
              <p:cNvSpPr/>
              <p:nvPr/>
            </p:nvSpPr>
            <p:spPr bwMode="auto">
              <a:xfrm>
                <a:off x="4164013" y="1511300"/>
                <a:ext cx="3852863" cy="38576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108" name="îSḻíḑê"/>
              <p:cNvSpPr/>
              <p:nvPr/>
            </p:nvSpPr>
            <p:spPr bwMode="auto">
              <a:xfrm>
                <a:off x="4119563" y="1465263"/>
                <a:ext cx="3941763" cy="3948113"/>
              </a:xfrm>
              <a:custGeom>
                <a:avLst/>
                <a:gdLst>
                  <a:gd name="T0" fmla="*/ 346 w 350"/>
                  <a:gd name="T1" fmla="*/ 176 h 351"/>
                  <a:gd name="T2" fmla="*/ 342 w 350"/>
                  <a:gd name="T3" fmla="*/ 176 h 351"/>
                  <a:gd name="T4" fmla="*/ 293 w 350"/>
                  <a:gd name="T5" fmla="*/ 294 h 351"/>
                  <a:gd name="T6" fmla="*/ 175 w 350"/>
                  <a:gd name="T7" fmla="*/ 343 h 351"/>
                  <a:gd name="T8" fmla="*/ 57 w 350"/>
                  <a:gd name="T9" fmla="*/ 294 h 351"/>
                  <a:gd name="T10" fmla="*/ 8 w 350"/>
                  <a:gd name="T11" fmla="*/ 176 h 351"/>
                  <a:gd name="T12" fmla="*/ 57 w 350"/>
                  <a:gd name="T13" fmla="*/ 57 h 351"/>
                  <a:gd name="T14" fmla="*/ 175 w 350"/>
                  <a:gd name="T15" fmla="*/ 8 h 351"/>
                  <a:gd name="T16" fmla="*/ 293 w 350"/>
                  <a:gd name="T17" fmla="*/ 57 h 351"/>
                  <a:gd name="T18" fmla="*/ 342 w 350"/>
                  <a:gd name="T19" fmla="*/ 176 h 351"/>
                  <a:gd name="T20" fmla="*/ 346 w 350"/>
                  <a:gd name="T21" fmla="*/ 176 h 351"/>
                  <a:gd name="T22" fmla="*/ 350 w 350"/>
                  <a:gd name="T23" fmla="*/ 176 h 351"/>
                  <a:gd name="T24" fmla="*/ 175 w 350"/>
                  <a:gd name="T25" fmla="*/ 0 h 351"/>
                  <a:gd name="T26" fmla="*/ 0 w 350"/>
                  <a:gd name="T27" fmla="*/ 176 h 351"/>
                  <a:gd name="T28" fmla="*/ 175 w 350"/>
                  <a:gd name="T29" fmla="*/ 351 h 351"/>
                  <a:gd name="T30" fmla="*/ 350 w 350"/>
                  <a:gd name="T31" fmla="*/ 176 h 351"/>
                  <a:gd name="T32" fmla="*/ 346 w 350"/>
                  <a:gd name="T33" fmla="*/ 17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0" h="351">
                    <a:moveTo>
                      <a:pt x="346" y="176"/>
                    </a:moveTo>
                    <a:cubicBezTo>
                      <a:pt x="342" y="176"/>
                      <a:pt x="342" y="176"/>
                      <a:pt x="342" y="176"/>
                    </a:cubicBezTo>
                    <a:cubicBezTo>
                      <a:pt x="342" y="222"/>
                      <a:pt x="324" y="263"/>
                      <a:pt x="293" y="294"/>
                    </a:cubicBezTo>
                    <a:cubicBezTo>
                      <a:pt x="263" y="324"/>
                      <a:pt x="221" y="343"/>
                      <a:pt x="175" y="343"/>
                    </a:cubicBezTo>
                    <a:cubicBezTo>
                      <a:pt x="129" y="343"/>
                      <a:pt x="87" y="324"/>
                      <a:pt x="57" y="294"/>
                    </a:cubicBezTo>
                    <a:cubicBezTo>
                      <a:pt x="27" y="263"/>
                      <a:pt x="8" y="222"/>
                      <a:pt x="8" y="176"/>
                    </a:cubicBezTo>
                    <a:cubicBezTo>
                      <a:pt x="8" y="129"/>
                      <a:pt x="27" y="88"/>
                      <a:pt x="57" y="57"/>
                    </a:cubicBezTo>
                    <a:cubicBezTo>
                      <a:pt x="87" y="27"/>
                      <a:pt x="129" y="8"/>
                      <a:pt x="175" y="8"/>
                    </a:cubicBezTo>
                    <a:cubicBezTo>
                      <a:pt x="221" y="8"/>
                      <a:pt x="263" y="27"/>
                      <a:pt x="293" y="57"/>
                    </a:cubicBezTo>
                    <a:cubicBezTo>
                      <a:pt x="324" y="88"/>
                      <a:pt x="342" y="129"/>
                      <a:pt x="342" y="176"/>
                    </a:cubicBezTo>
                    <a:cubicBezTo>
                      <a:pt x="346" y="176"/>
                      <a:pt x="346" y="176"/>
                      <a:pt x="346" y="176"/>
                    </a:cubicBezTo>
                    <a:cubicBezTo>
                      <a:pt x="350" y="176"/>
                      <a:pt x="350" y="176"/>
                      <a:pt x="350" y="176"/>
                    </a:cubicBezTo>
                    <a:cubicBezTo>
                      <a:pt x="350" y="79"/>
                      <a:pt x="272" y="0"/>
                      <a:pt x="175" y="0"/>
                    </a:cubicBezTo>
                    <a:cubicBezTo>
                      <a:pt x="79" y="0"/>
                      <a:pt x="0" y="79"/>
                      <a:pt x="0" y="176"/>
                    </a:cubicBezTo>
                    <a:cubicBezTo>
                      <a:pt x="0" y="272"/>
                      <a:pt x="79" y="351"/>
                      <a:pt x="175" y="351"/>
                    </a:cubicBezTo>
                    <a:cubicBezTo>
                      <a:pt x="272" y="351"/>
                      <a:pt x="350" y="272"/>
                      <a:pt x="350" y="176"/>
                    </a:cubicBezTo>
                    <a:cubicBezTo>
                      <a:pt x="346" y="176"/>
                      <a:pt x="346" y="176"/>
                      <a:pt x="346" y="176"/>
                    </a:cubicBezTo>
                  </a:path>
                </a:pathLst>
              </a:custGeom>
              <a:solidFill>
                <a:srgbClr val="2E75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9" name="ís1îďè"/>
              <p:cNvSpPr/>
              <p:nvPr/>
            </p:nvSpPr>
            <p:spPr bwMode="auto">
              <a:xfrm>
                <a:off x="6022975" y="3433763"/>
                <a:ext cx="134938" cy="1304925"/>
              </a:xfrm>
              <a:custGeom>
                <a:avLst/>
                <a:gdLst>
                  <a:gd name="T0" fmla="*/ 6 w 12"/>
                  <a:gd name="T1" fmla="*/ 115 h 116"/>
                  <a:gd name="T2" fmla="*/ 4 w 12"/>
                  <a:gd name="T3" fmla="*/ 87 h 116"/>
                  <a:gd name="T4" fmla="*/ 2 w 12"/>
                  <a:gd name="T5" fmla="*/ 58 h 116"/>
                  <a:gd name="T6" fmla="*/ 1 w 12"/>
                  <a:gd name="T7" fmla="*/ 29 h 116"/>
                  <a:gd name="T8" fmla="*/ 6 w 12"/>
                  <a:gd name="T9" fmla="*/ 1 h 116"/>
                  <a:gd name="T10" fmla="*/ 6 w 12"/>
                  <a:gd name="T11" fmla="*/ 0 h 116"/>
                  <a:gd name="T12" fmla="*/ 7 w 12"/>
                  <a:gd name="T13" fmla="*/ 1 h 116"/>
                  <a:gd name="T14" fmla="*/ 12 w 12"/>
                  <a:gd name="T15" fmla="*/ 29 h 116"/>
                  <a:gd name="T16" fmla="*/ 10 w 12"/>
                  <a:gd name="T17" fmla="*/ 58 h 116"/>
                  <a:gd name="T18" fmla="*/ 9 w 12"/>
                  <a:gd name="T19" fmla="*/ 87 h 116"/>
                  <a:gd name="T20" fmla="*/ 7 w 12"/>
                  <a:gd name="T21" fmla="*/ 115 h 116"/>
                  <a:gd name="T22" fmla="*/ 6 w 12"/>
                  <a:gd name="T23" fmla="*/ 116 h 116"/>
                  <a:gd name="T24" fmla="*/ 6 w 12"/>
                  <a:gd name="T2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6">
                    <a:moveTo>
                      <a:pt x="6" y="115"/>
                    </a:moveTo>
                    <a:cubicBezTo>
                      <a:pt x="5" y="106"/>
                      <a:pt x="4" y="96"/>
                      <a:pt x="4" y="87"/>
                    </a:cubicBezTo>
                    <a:cubicBezTo>
                      <a:pt x="2" y="58"/>
                      <a:pt x="2" y="58"/>
                      <a:pt x="2" y="58"/>
                    </a:cubicBezTo>
                    <a:cubicBezTo>
                      <a:pt x="2" y="48"/>
                      <a:pt x="0" y="39"/>
                      <a:pt x="1" y="29"/>
                    </a:cubicBezTo>
                    <a:cubicBezTo>
                      <a:pt x="2" y="20"/>
                      <a:pt x="3" y="10"/>
                      <a:pt x="6" y="1"/>
                    </a:cubicBezTo>
                    <a:cubicBezTo>
                      <a:pt x="6" y="0"/>
                      <a:pt x="6" y="0"/>
                      <a:pt x="6" y="0"/>
                    </a:cubicBezTo>
                    <a:cubicBezTo>
                      <a:pt x="7" y="1"/>
                      <a:pt x="7" y="1"/>
                      <a:pt x="7" y="1"/>
                    </a:cubicBezTo>
                    <a:cubicBezTo>
                      <a:pt x="10" y="10"/>
                      <a:pt x="11" y="20"/>
                      <a:pt x="12" y="29"/>
                    </a:cubicBezTo>
                    <a:cubicBezTo>
                      <a:pt x="12" y="39"/>
                      <a:pt x="11" y="48"/>
                      <a:pt x="10" y="58"/>
                    </a:cubicBezTo>
                    <a:cubicBezTo>
                      <a:pt x="9" y="87"/>
                      <a:pt x="9" y="87"/>
                      <a:pt x="9" y="87"/>
                    </a:cubicBezTo>
                    <a:cubicBezTo>
                      <a:pt x="8" y="96"/>
                      <a:pt x="8" y="106"/>
                      <a:pt x="7" y="115"/>
                    </a:cubicBezTo>
                    <a:cubicBezTo>
                      <a:pt x="6" y="116"/>
                      <a:pt x="6" y="116"/>
                      <a:pt x="6" y="116"/>
                    </a:cubicBezTo>
                    <a:lnTo>
                      <a:pt x="6" y="115"/>
                    </a:lnTo>
                    <a:close/>
                  </a:path>
                </a:pathLst>
              </a:custGeom>
              <a:solidFill>
                <a:srgbClr val="2E75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0" name="îś1íďe"/>
              <p:cNvSpPr/>
              <p:nvPr/>
            </p:nvSpPr>
            <p:spPr bwMode="auto">
              <a:xfrm>
                <a:off x="6078538" y="2646363"/>
                <a:ext cx="485775" cy="798513"/>
              </a:xfrm>
              <a:custGeom>
                <a:avLst/>
                <a:gdLst>
                  <a:gd name="T0" fmla="*/ 43 w 43"/>
                  <a:gd name="T1" fmla="*/ 1 h 71"/>
                  <a:gd name="T2" fmla="*/ 34 w 43"/>
                  <a:gd name="T3" fmla="*/ 19 h 71"/>
                  <a:gd name="T4" fmla="*/ 25 w 43"/>
                  <a:gd name="T5" fmla="*/ 38 h 71"/>
                  <a:gd name="T6" fmla="*/ 16 w 43"/>
                  <a:gd name="T7" fmla="*/ 56 h 71"/>
                  <a:gd name="T8" fmla="*/ 1 w 43"/>
                  <a:gd name="T9" fmla="*/ 71 h 71"/>
                  <a:gd name="T10" fmla="*/ 0 w 43"/>
                  <a:gd name="T11" fmla="*/ 71 h 71"/>
                  <a:gd name="T12" fmla="*/ 0 w 43"/>
                  <a:gd name="T13" fmla="*/ 70 h 71"/>
                  <a:gd name="T14" fmla="*/ 7 w 43"/>
                  <a:gd name="T15" fmla="*/ 50 h 71"/>
                  <a:gd name="T16" fmla="*/ 18 w 43"/>
                  <a:gd name="T17" fmla="*/ 33 h 71"/>
                  <a:gd name="T18" fmla="*/ 30 w 43"/>
                  <a:gd name="T19" fmla="*/ 17 h 71"/>
                  <a:gd name="T20" fmla="*/ 42 w 43"/>
                  <a:gd name="T21" fmla="*/ 0 h 71"/>
                  <a:gd name="T22" fmla="*/ 42 w 43"/>
                  <a:gd name="T23" fmla="*/ 0 h 71"/>
                  <a:gd name="T24" fmla="*/ 43 w 43"/>
                  <a:gd name="T25"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1">
                    <a:moveTo>
                      <a:pt x="43" y="1"/>
                    </a:moveTo>
                    <a:cubicBezTo>
                      <a:pt x="40" y="7"/>
                      <a:pt x="37" y="13"/>
                      <a:pt x="34" y="19"/>
                    </a:cubicBezTo>
                    <a:cubicBezTo>
                      <a:pt x="31" y="25"/>
                      <a:pt x="28" y="32"/>
                      <a:pt x="25" y="38"/>
                    </a:cubicBezTo>
                    <a:cubicBezTo>
                      <a:pt x="22" y="44"/>
                      <a:pt x="20" y="50"/>
                      <a:pt x="16" y="56"/>
                    </a:cubicBezTo>
                    <a:cubicBezTo>
                      <a:pt x="12" y="61"/>
                      <a:pt x="7" y="66"/>
                      <a:pt x="1" y="71"/>
                    </a:cubicBezTo>
                    <a:cubicBezTo>
                      <a:pt x="0" y="71"/>
                      <a:pt x="0" y="71"/>
                      <a:pt x="0" y="71"/>
                    </a:cubicBezTo>
                    <a:cubicBezTo>
                      <a:pt x="0" y="70"/>
                      <a:pt x="0" y="70"/>
                      <a:pt x="0" y="70"/>
                    </a:cubicBezTo>
                    <a:cubicBezTo>
                      <a:pt x="1" y="63"/>
                      <a:pt x="4" y="57"/>
                      <a:pt x="7" y="50"/>
                    </a:cubicBezTo>
                    <a:cubicBezTo>
                      <a:pt x="9" y="44"/>
                      <a:pt x="14" y="39"/>
                      <a:pt x="18" y="33"/>
                    </a:cubicBezTo>
                    <a:cubicBezTo>
                      <a:pt x="22" y="28"/>
                      <a:pt x="26" y="22"/>
                      <a:pt x="30" y="17"/>
                    </a:cubicBezTo>
                    <a:cubicBezTo>
                      <a:pt x="34" y="11"/>
                      <a:pt x="38" y="6"/>
                      <a:pt x="42" y="0"/>
                    </a:cubicBezTo>
                    <a:cubicBezTo>
                      <a:pt x="42" y="0"/>
                      <a:pt x="42" y="0"/>
                      <a:pt x="42" y="0"/>
                    </a:cubicBezTo>
                    <a:lnTo>
                      <a:pt x="43" y="1"/>
                    </a:lnTo>
                    <a:close/>
                  </a:path>
                </a:pathLst>
              </a:custGeom>
              <a:solidFill>
                <a:srgbClr val="2E75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1" name="ïṥliḋê"/>
              <p:cNvSpPr/>
              <p:nvPr/>
            </p:nvSpPr>
            <p:spPr bwMode="auto">
              <a:xfrm>
                <a:off x="6000750" y="1701800"/>
                <a:ext cx="168275" cy="168275"/>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2" name="íṣļíḑe"/>
              <p:cNvSpPr/>
              <p:nvPr/>
            </p:nvSpPr>
            <p:spPr bwMode="auto">
              <a:xfrm>
                <a:off x="6856413" y="1960563"/>
                <a:ext cx="112713" cy="112713"/>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3" name="iṣlîḓê"/>
              <p:cNvSpPr/>
              <p:nvPr/>
            </p:nvSpPr>
            <p:spPr bwMode="auto">
              <a:xfrm>
                <a:off x="6000750" y="5008563"/>
                <a:ext cx="168275" cy="180975"/>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4" name="íṧľíḍè"/>
              <p:cNvSpPr/>
              <p:nvPr/>
            </p:nvSpPr>
            <p:spPr bwMode="auto">
              <a:xfrm>
                <a:off x="4344988" y="3355975"/>
                <a:ext cx="168275" cy="168275"/>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5" name="isļîḍe"/>
              <p:cNvSpPr/>
              <p:nvPr/>
            </p:nvSpPr>
            <p:spPr bwMode="auto">
              <a:xfrm>
                <a:off x="7656513" y="3355975"/>
                <a:ext cx="179388" cy="168275"/>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6" name="ïṡḻiḑê"/>
              <p:cNvSpPr/>
              <p:nvPr/>
            </p:nvSpPr>
            <p:spPr bwMode="auto">
              <a:xfrm>
                <a:off x="7464425" y="2546350"/>
                <a:ext cx="112713" cy="100013"/>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7" name="îṩḷïďê"/>
              <p:cNvSpPr/>
              <p:nvPr/>
            </p:nvSpPr>
            <p:spPr bwMode="auto">
              <a:xfrm>
                <a:off x="5245100" y="1960563"/>
                <a:ext cx="101600" cy="112713"/>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8" name="íšļïḍe"/>
              <p:cNvSpPr/>
              <p:nvPr/>
            </p:nvSpPr>
            <p:spPr bwMode="auto">
              <a:xfrm>
                <a:off x="4625975" y="2546350"/>
                <a:ext cx="112713" cy="100013"/>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9" name="íšļíḓe"/>
              <p:cNvSpPr/>
              <p:nvPr/>
            </p:nvSpPr>
            <p:spPr bwMode="auto">
              <a:xfrm>
                <a:off x="5245100" y="4851400"/>
                <a:ext cx="101600" cy="112713"/>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0" name="îṡ1ïde"/>
              <p:cNvSpPr/>
              <p:nvPr/>
            </p:nvSpPr>
            <p:spPr bwMode="auto">
              <a:xfrm>
                <a:off x="4625975" y="4278313"/>
                <a:ext cx="112713" cy="101600"/>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1" name="íṣlîḍe"/>
              <p:cNvSpPr/>
              <p:nvPr/>
            </p:nvSpPr>
            <p:spPr bwMode="auto">
              <a:xfrm>
                <a:off x="6856413" y="4851400"/>
                <a:ext cx="112713" cy="112713"/>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2" name="iş1ídè"/>
              <p:cNvSpPr/>
              <p:nvPr/>
            </p:nvSpPr>
            <p:spPr bwMode="auto">
              <a:xfrm>
                <a:off x="7464425" y="4278313"/>
                <a:ext cx="112713" cy="101600"/>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3" name="ïṥḷîḋé"/>
              <p:cNvSpPr/>
              <p:nvPr/>
            </p:nvSpPr>
            <p:spPr bwMode="auto">
              <a:xfrm>
                <a:off x="4772025" y="2533650"/>
                <a:ext cx="3244850" cy="2790825"/>
              </a:xfrm>
              <a:custGeom>
                <a:avLst/>
                <a:gdLst>
                  <a:gd name="T0" fmla="*/ 117 w 288"/>
                  <a:gd name="T1" fmla="*/ 236 h 248"/>
                  <a:gd name="T2" fmla="*/ 109 w 288"/>
                  <a:gd name="T3" fmla="*/ 228 h 248"/>
                  <a:gd name="T4" fmla="*/ 117 w 288"/>
                  <a:gd name="T5" fmla="*/ 220 h 248"/>
                  <a:gd name="T6" fmla="*/ 124 w 288"/>
                  <a:gd name="T7" fmla="*/ 228 h 248"/>
                  <a:gd name="T8" fmla="*/ 117 w 288"/>
                  <a:gd name="T9" fmla="*/ 236 h 248"/>
                  <a:gd name="T10" fmla="*/ 190 w 288"/>
                  <a:gd name="T11" fmla="*/ 216 h 248"/>
                  <a:gd name="T12" fmla="*/ 185 w 288"/>
                  <a:gd name="T13" fmla="*/ 211 h 248"/>
                  <a:gd name="T14" fmla="*/ 190 w 288"/>
                  <a:gd name="T15" fmla="*/ 206 h 248"/>
                  <a:gd name="T16" fmla="*/ 195 w 288"/>
                  <a:gd name="T17" fmla="*/ 211 h 248"/>
                  <a:gd name="T18" fmla="*/ 190 w 288"/>
                  <a:gd name="T19" fmla="*/ 216 h 248"/>
                  <a:gd name="T20" fmla="*/ 244 w 288"/>
                  <a:gd name="T21" fmla="*/ 164 h 248"/>
                  <a:gd name="T22" fmla="*/ 239 w 288"/>
                  <a:gd name="T23" fmla="*/ 159 h 248"/>
                  <a:gd name="T24" fmla="*/ 244 w 288"/>
                  <a:gd name="T25" fmla="*/ 155 h 248"/>
                  <a:gd name="T26" fmla="*/ 249 w 288"/>
                  <a:gd name="T27" fmla="*/ 159 h 248"/>
                  <a:gd name="T28" fmla="*/ 244 w 288"/>
                  <a:gd name="T29" fmla="*/ 164 h 248"/>
                  <a:gd name="T30" fmla="*/ 264 w 288"/>
                  <a:gd name="T31" fmla="*/ 88 h 248"/>
                  <a:gd name="T32" fmla="*/ 256 w 288"/>
                  <a:gd name="T33" fmla="*/ 81 h 248"/>
                  <a:gd name="T34" fmla="*/ 264 w 288"/>
                  <a:gd name="T35" fmla="*/ 73 h 248"/>
                  <a:gd name="T36" fmla="*/ 272 w 288"/>
                  <a:gd name="T37" fmla="*/ 81 h 248"/>
                  <a:gd name="T38" fmla="*/ 264 w 288"/>
                  <a:gd name="T39" fmla="*/ 88 h 248"/>
                  <a:gd name="T40" fmla="*/ 263 w 288"/>
                  <a:gd name="T41" fmla="*/ 0 h 248"/>
                  <a:gd name="T42" fmla="*/ 264 w 288"/>
                  <a:gd name="T43" fmla="*/ 14 h 248"/>
                  <a:gd name="T44" fmla="*/ 67 w 288"/>
                  <a:gd name="T45" fmla="*/ 211 h 248"/>
                  <a:gd name="T46" fmla="*/ 51 w 288"/>
                  <a:gd name="T47" fmla="*/ 211 h 248"/>
                  <a:gd name="T48" fmla="*/ 51 w 288"/>
                  <a:gd name="T49" fmla="*/ 211 h 248"/>
                  <a:gd name="T50" fmla="*/ 47 w 288"/>
                  <a:gd name="T51" fmla="*/ 216 h 248"/>
                  <a:gd name="T52" fmla="*/ 42 w 288"/>
                  <a:gd name="T53" fmla="*/ 211 h 248"/>
                  <a:gd name="T54" fmla="*/ 42 w 288"/>
                  <a:gd name="T55" fmla="*/ 210 h 248"/>
                  <a:gd name="T56" fmla="*/ 0 w 288"/>
                  <a:gd name="T57" fmla="*/ 199 h 248"/>
                  <a:gd name="T58" fmla="*/ 117 w 288"/>
                  <a:gd name="T59" fmla="*/ 248 h 248"/>
                  <a:gd name="T60" fmla="*/ 235 w 288"/>
                  <a:gd name="T61" fmla="*/ 199 h 248"/>
                  <a:gd name="T62" fmla="*/ 284 w 288"/>
                  <a:gd name="T63" fmla="*/ 81 h 248"/>
                  <a:gd name="T64" fmla="*/ 288 w 288"/>
                  <a:gd name="T65" fmla="*/ 81 h 248"/>
                  <a:gd name="T66" fmla="*/ 288 w 288"/>
                  <a:gd name="T67" fmla="*/ 81 h 248"/>
                  <a:gd name="T68" fmla="*/ 284 w 288"/>
                  <a:gd name="T69" fmla="*/ 81 h 248"/>
                  <a:gd name="T70" fmla="*/ 263 w 288"/>
                  <a:gd name="T7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48">
                    <a:moveTo>
                      <a:pt x="117" y="236"/>
                    </a:moveTo>
                    <a:cubicBezTo>
                      <a:pt x="112" y="236"/>
                      <a:pt x="109" y="232"/>
                      <a:pt x="109" y="228"/>
                    </a:cubicBezTo>
                    <a:cubicBezTo>
                      <a:pt x="109" y="224"/>
                      <a:pt x="112" y="220"/>
                      <a:pt x="117" y="220"/>
                    </a:cubicBezTo>
                    <a:cubicBezTo>
                      <a:pt x="121" y="220"/>
                      <a:pt x="124" y="224"/>
                      <a:pt x="124" y="228"/>
                    </a:cubicBezTo>
                    <a:cubicBezTo>
                      <a:pt x="124" y="232"/>
                      <a:pt x="121" y="236"/>
                      <a:pt x="117" y="236"/>
                    </a:cubicBezTo>
                    <a:moveTo>
                      <a:pt x="190" y="216"/>
                    </a:moveTo>
                    <a:cubicBezTo>
                      <a:pt x="187" y="216"/>
                      <a:pt x="185" y="214"/>
                      <a:pt x="185" y="211"/>
                    </a:cubicBezTo>
                    <a:cubicBezTo>
                      <a:pt x="185" y="209"/>
                      <a:pt x="187" y="206"/>
                      <a:pt x="190" y="206"/>
                    </a:cubicBezTo>
                    <a:cubicBezTo>
                      <a:pt x="192" y="206"/>
                      <a:pt x="195" y="209"/>
                      <a:pt x="195" y="211"/>
                    </a:cubicBezTo>
                    <a:cubicBezTo>
                      <a:pt x="195" y="214"/>
                      <a:pt x="192" y="216"/>
                      <a:pt x="190" y="216"/>
                    </a:cubicBezTo>
                    <a:moveTo>
                      <a:pt x="244" y="164"/>
                    </a:moveTo>
                    <a:cubicBezTo>
                      <a:pt x="241" y="164"/>
                      <a:pt x="239" y="162"/>
                      <a:pt x="239" y="159"/>
                    </a:cubicBezTo>
                    <a:cubicBezTo>
                      <a:pt x="239" y="157"/>
                      <a:pt x="241" y="155"/>
                      <a:pt x="244" y="155"/>
                    </a:cubicBezTo>
                    <a:cubicBezTo>
                      <a:pt x="247" y="155"/>
                      <a:pt x="249" y="157"/>
                      <a:pt x="249" y="159"/>
                    </a:cubicBezTo>
                    <a:cubicBezTo>
                      <a:pt x="249" y="162"/>
                      <a:pt x="247" y="164"/>
                      <a:pt x="244" y="164"/>
                    </a:cubicBezTo>
                    <a:moveTo>
                      <a:pt x="264" y="88"/>
                    </a:moveTo>
                    <a:cubicBezTo>
                      <a:pt x="260" y="88"/>
                      <a:pt x="256" y="85"/>
                      <a:pt x="256" y="81"/>
                    </a:cubicBezTo>
                    <a:cubicBezTo>
                      <a:pt x="256" y="76"/>
                      <a:pt x="260" y="73"/>
                      <a:pt x="264" y="73"/>
                    </a:cubicBezTo>
                    <a:cubicBezTo>
                      <a:pt x="268" y="73"/>
                      <a:pt x="272" y="76"/>
                      <a:pt x="272" y="81"/>
                    </a:cubicBezTo>
                    <a:cubicBezTo>
                      <a:pt x="272" y="85"/>
                      <a:pt x="268" y="88"/>
                      <a:pt x="264" y="88"/>
                    </a:cubicBezTo>
                    <a:moveTo>
                      <a:pt x="263" y="0"/>
                    </a:moveTo>
                    <a:cubicBezTo>
                      <a:pt x="264" y="4"/>
                      <a:pt x="264" y="9"/>
                      <a:pt x="264" y="14"/>
                    </a:cubicBezTo>
                    <a:cubicBezTo>
                      <a:pt x="264" y="123"/>
                      <a:pt x="176" y="211"/>
                      <a:pt x="67" y="211"/>
                    </a:cubicBezTo>
                    <a:cubicBezTo>
                      <a:pt x="62" y="211"/>
                      <a:pt x="57" y="211"/>
                      <a:pt x="51" y="211"/>
                    </a:cubicBezTo>
                    <a:cubicBezTo>
                      <a:pt x="51" y="211"/>
                      <a:pt x="51" y="211"/>
                      <a:pt x="51" y="211"/>
                    </a:cubicBezTo>
                    <a:cubicBezTo>
                      <a:pt x="51" y="214"/>
                      <a:pt x="49" y="216"/>
                      <a:pt x="47" y="216"/>
                    </a:cubicBezTo>
                    <a:cubicBezTo>
                      <a:pt x="44" y="216"/>
                      <a:pt x="42" y="214"/>
                      <a:pt x="42" y="211"/>
                    </a:cubicBezTo>
                    <a:cubicBezTo>
                      <a:pt x="42" y="211"/>
                      <a:pt x="42" y="210"/>
                      <a:pt x="42" y="210"/>
                    </a:cubicBezTo>
                    <a:cubicBezTo>
                      <a:pt x="27" y="208"/>
                      <a:pt x="13" y="204"/>
                      <a:pt x="0" y="199"/>
                    </a:cubicBezTo>
                    <a:cubicBezTo>
                      <a:pt x="30" y="229"/>
                      <a:pt x="72" y="248"/>
                      <a:pt x="117" y="248"/>
                    </a:cubicBezTo>
                    <a:cubicBezTo>
                      <a:pt x="163" y="248"/>
                      <a:pt x="205" y="229"/>
                      <a:pt x="235" y="199"/>
                    </a:cubicBezTo>
                    <a:cubicBezTo>
                      <a:pt x="266" y="168"/>
                      <a:pt x="284" y="127"/>
                      <a:pt x="284" y="81"/>
                    </a:cubicBezTo>
                    <a:cubicBezTo>
                      <a:pt x="288" y="81"/>
                      <a:pt x="288" y="81"/>
                      <a:pt x="288" y="81"/>
                    </a:cubicBezTo>
                    <a:cubicBezTo>
                      <a:pt x="288" y="81"/>
                      <a:pt x="288" y="81"/>
                      <a:pt x="288" y="81"/>
                    </a:cubicBezTo>
                    <a:cubicBezTo>
                      <a:pt x="284" y="81"/>
                      <a:pt x="284" y="81"/>
                      <a:pt x="284" y="81"/>
                    </a:cubicBezTo>
                    <a:cubicBezTo>
                      <a:pt x="284" y="51"/>
                      <a:pt x="277" y="24"/>
                      <a:pt x="263" y="0"/>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4" name="ï$ḷíḍé"/>
              <p:cNvSpPr/>
              <p:nvPr/>
            </p:nvSpPr>
            <p:spPr bwMode="auto">
              <a:xfrm>
                <a:off x="4672013" y="2422525"/>
                <a:ext cx="3344863" cy="2946400"/>
              </a:xfrm>
              <a:custGeom>
                <a:avLst/>
                <a:gdLst>
                  <a:gd name="T0" fmla="*/ 297 w 297"/>
                  <a:gd name="T1" fmla="*/ 91 h 262"/>
                  <a:gd name="T2" fmla="*/ 293 w 297"/>
                  <a:gd name="T3" fmla="*/ 91 h 262"/>
                  <a:gd name="T4" fmla="*/ 244 w 297"/>
                  <a:gd name="T5" fmla="*/ 209 h 262"/>
                  <a:gd name="T6" fmla="*/ 126 w 297"/>
                  <a:gd name="T7" fmla="*/ 258 h 262"/>
                  <a:gd name="T8" fmla="*/ 9 w 297"/>
                  <a:gd name="T9" fmla="*/ 209 h 262"/>
                  <a:gd name="T10" fmla="*/ 0 w 297"/>
                  <a:gd name="T11" fmla="*/ 206 h 262"/>
                  <a:gd name="T12" fmla="*/ 126 w 297"/>
                  <a:gd name="T13" fmla="*/ 262 h 262"/>
                  <a:gd name="T14" fmla="*/ 297 w 297"/>
                  <a:gd name="T15" fmla="*/ 91 h 262"/>
                  <a:gd name="T16" fmla="*/ 272 w 297"/>
                  <a:gd name="T17" fmla="*/ 0 h 262"/>
                  <a:gd name="T18" fmla="*/ 272 w 297"/>
                  <a:gd name="T19" fmla="*/ 10 h 262"/>
                  <a:gd name="T20" fmla="*/ 293 w 297"/>
                  <a:gd name="T21" fmla="*/ 91 h 262"/>
                  <a:gd name="T22" fmla="*/ 297 w 297"/>
                  <a:gd name="T23" fmla="*/ 91 h 262"/>
                  <a:gd name="T24" fmla="*/ 297 w 297"/>
                  <a:gd name="T25" fmla="*/ 91 h 262"/>
                  <a:gd name="T26" fmla="*/ 272 w 297"/>
                  <a:gd name="T2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262">
                    <a:moveTo>
                      <a:pt x="297" y="91"/>
                    </a:moveTo>
                    <a:cubicBezTo>
                      <a:pt x="293" y="91"/>
                      <a:pt x="293" y="91"/>
                      <a:pt x="293" y="91"/>
                    </a:cubicBezTo>
                    <a:cubicBezTo>
                      <a:pt x="293" y="137"/>
                      <a:pt x="275" y="178"/>
                      <a:pt x="244" y="209"/>
                    </a:cubicBezTo>
                    <a:cubicBezTo>
                      <a:pt x="214" y="239"/>
                      <a:pt x="172" y="258"/>
                      <a:pt x="126" y="258"/>
                    </a:cubicBezTo>
                    <a:cubicBezTo>
                      <a:pt x="81" y="258"/>
                      <a:pt x="39" y="239"/>
                      <a:pt x="9" y="209"/>
                    </a:cubicBezTo>
                    <a:cubicBezTo>
                      <a:pt x="6" y="208"/>
                      <a:pt x="3" y="207"/>
                      <a:pt x="0" y="206"/>
                    </a:cubicBezTo>
                    <a:cubicBezTo>
                      <a:pt x="31" y="240"/>
                      <a:pt x="76" y="262"/>
                      <a:pt x="126" y="262"/>
                    </a:cubicBezTo>
                    <a:cubicBezTo>
                      <a:pt x="221" y="262"/>
                      <a:pt x="297" y="185"/>
                      <a:pt x="297" y="91"/>
                    </a:cubicBezTo>
                    <a:moveTo>
                      <a:pt x="272" y="0"/>
                    </a:moveTo>
                    <a:cubicBezTo>
                      <a:pt x="272" y="3"/>
                      <a:pt x="272" y="6"/>
                      <a:pt x="272" y="10"/>
                    </a:cubicBezTo>
                    <a:cubicBezTo>
                      <a:pt x="286" y="34"/>
                      <a:pt x="293" y="61"/>
                      <a:pt x="293" y="91"/>
                    </a:cubicBezTo>
                    <a:cubicBezTo>
                      <a:pt x="297" y="91"/>
                      <a:pt x="297" y="91"/>
                      <a:pt x="297" y="91"/>
                    </a:cubicBezTo>
                    <a:cubicBezTo>
                      <a:pt x="297" y="91"/>
                      <a:pt x="297" y="91"/>
                      <a:pt x="297" y="91"/>
                    </a:cubicBezTo>
                    <a:cubicBezTo>
                      <a:pt x="297" y="57"/>
                      <a:pt x="288" y="26"/>
                      <a:pt x="272" y="0"/>
                    </a:cubicBezTo>
                  </a:path>
                </a:pathLst>
              </a:custGeom>
              <a:solidFill>
                <a:srgbClr val="2345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5" name="íŝļîḍe"/>
              <p:cNvSpPr/>
              <p:nvPr/>
            </p:nvSpPr>
            <p:spPr bwMode="auto">
              <a:xfrm>
                <a:off x="6000750" y="5008563"/>
                <a:ext cx="168275" cy="180975"/>
              </a:xfrm>
              <a:prstGeom prst="ellipse">
                <a:avLst/>
              </a:pr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6" name="îṣlîḍè"/>
              <p:cNvSpPr/>
              <p:nvPr/>
            </p:nvSpPr>
            <p:spPr bwMode="auto">
              <a:xfrm>
                <a:off x="7656513" y="3355975"/>
                <a:ext cx="179388" cy="168275"/>
              </a:xfrm>
              <a:prstGeom prst="ellipse">
                <a:avLst/>
              </a:pr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7" name="îṣľíḑé"/>
              <p:cNvSpPr/>
              <p:nvPr/>
            </p:nvSpPr>
            <p:spPr bwMode="auto">
              <a:xfrm>
                <a:off x="5245100" y="4895850"/>
                <a:ext cx="101600" cy="68263"/>
              </a:xfrm>
              <a:custGeom>
                <a:avLst/>
                <a:gdLst>
                  <a:gd name="T0" fmla="*/ 0 w 9"/>
                  <a:gd name="T1" fmla="*/ 0 h 6"/>
                  <a:gd name="T2" fmla="*/ 0 w 9"/>
                  <a:gd name="T3" fmla="*/ 1 h 6"/>
                  <a:gd name="T4" fmla="*/ 5 w 9"/>
                  <a:gd name="T5" fmla="*/ 6 h 6"/>
                  <a:gd name="T6" fmla="*/ 9 w 9"/>
                  <a:gd name="T7" fmla="*/ 1 h 6"/>
                  <a:gd name="T8" fmla="*/ 9 w 9"/>
                  <a:gd name="T9" fmla="*/ 1 h 6"/>
                  <a:gd name="T10" fmla="*/ 0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0" y="0"/>
                    </a:moveTo>
                    <a:cubicBezTo>
                      <a:pt x="0" y="0"/>
                      <a:pt x="0" y="1"/>
                      <a:pt x="0" y="1"/>
                    </a:cubicBezTo>
                    <a:cubicBezTo>
                      <a:pt x="0" y="4"/>
                      <a:pt x="2" y="6"/>
                      <a:pt x="5" y="6"/>
                    </a:cubicBezTo>
                    <a:cubicBezTo>
                      <a:pt x="7" y="6"/>
                      <a:pt x="9" y="4"/>
                      <a:pt x="9" y="1"/>
                    </a:cubicBezTo>
                    <a:cubicBezTo>
                      <a:pt x="9" y="1"/>
                      <a:pt x="9" y="1"/>
                      <a:pt x="9" y="1"/>
                    </a:cubicBezTo>
                    <a:cubicBezTo>
                      <a:pt x="6" y="0"/>
                      <a:pt x="3" y="0"/>
                      <a:pt x="0" y="0"/>
                    </a:cubicBezTo>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8" name="işḷíḋè"/>
              <p:cNvSpPr/>
              <p:nvPr/>
            </p:nvSpPr>
            <p:spPr bwMode="auto">
              <a:xfrm>
                <a:off x="6856413" y="4851400"/>
                <a:ext cx="112713" cy="112713"/>
              </a:xfrm>
              <a:prstGeom prst="ellipse">
                <a:avLst/>
              </a:pr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29" name="ís1îdê"/>
              <p:cNvSpPr/>
              <p:nvPr/>
            </p:nvSpPr>
            <p:spPr bwMode="auto">
              <a:xfrm>
                <a:off x="7464425" y="4278313"/>
                <a:ext cx="112713" cy="101600"/>
              </a:xfrm>
              <a:prstGeom prst="ellipse">
                <a:avLst/>
              </a:pr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30" name="í$lîdé"/>
              <p:cNvSpPr/>
              <p:nvPr/>
            </p:nvSpPr>
            <p:spPr bwMode="auto">
              <a:xfrm>
                <a:off x="6034088" y="3389313"/>
                <a:ext cx="112713" cy="101600"/>
              </a:xfrm>
              <a:prstGeom prst="ellipse">
                <a:avLst/>
              </a:prstGeom>
              <a:solidFill>
                <a:srgbClr val="75FAC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grpSp>
        <p:nvGrpSpPr>
          <p:cNvPr id="2" name="组合 1"/>
          <p:cNvGrpSpPr/>
          <p:nvPr/>
        </p:nvGrpSpPr>
        <p:grpSpPr>
          <a:xfrm>
            <a:off x="342265" y="288290"/>
            <a:ext cx="4371340" cy="422275"/>
            <a:chOff x="539" y="474"/>
            <a:chExt cx="6884" cy="665"/>
          </a:xfrm>
        </p:grpSpPr>
        <p:pic>
          <p:nvPicPr>
            <p:cNvPr id="3" name="图片 2" descr="d06e0a0e_E356584_cc9e848c"/>
            <p:cNvPicPr>
              <a:picLocks noChangeAspect="1"/>
            </p:cNvPicPr>
            <p:nvPr/>
          </p:nvPicPr>
          <p:blipFill>
            <a:blip r:embed="rId3"/>
            <a:stretch>
              <a:fillRect/>
            </a:stretch>
          </p:blipFill>
          <p:spPr>
            <a:xfrm>
              <a:off x="539" y="474"/>
              <a:ext cx="830" cy="494"/>
            </a:xfrm>
            <a:prstGeom prst="rect">
              <a:avLst/>
            </a:prstGeom>
          </p:spPr>
        </p:pic>
        <p:sp>
          <p:nvSpPr>
            <p:cNvPr id="4" name="文本框 3"/>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04 </a:t>
              </a:r>
              <a:r>
                <a:rPr kumimoji="1" lang="zh-CN" altLang="en-US" sz="2000" dirty="0">
                  <a:solidFill>
                    <a:schemeClr val="tx1">
                      <a:lumMod val="65000"/>
                      <a:lumOff val="35000"/>
                    </a:schemeClr>
                  </a:solidFill>
                  <a:cs typeface="+mn-ea"/>
                  <a:sym typeface="+mn-lt"/>
                </a:rPr>
                <a:t>工作规划</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grpSp>
        <p:nvGrpSpPr>
          <p:cNvPr id="17" name="组合 16"/>
          <p:cNvGrpSpPr/>
          <p:nvPr/>
        </p:nvGrpSpPr>
        <p:grpSpPr>
          <a:xfrm>
            <a:off x="7390130" y="5100955"/>
            <a:ext cx="609600" cy="609600"/>
            <a:chOff x="11638" y="8033"/>
            <a:chExt cx="960" cy="960"/>
          </a:xfrm>
        </p:grpSpPr>
        <p:grpSp>
          <p:nvGrpSpPr>
            <p:cNvPr id="43" name="组合 42"/>
            <p:cNvGrpSpPr/>
            <p:nvPr/>
          </p:nvGrpSpPr>
          <p:grpSpPr>
            <a:xfrm rot="8100000">
              <a:off x="11638" y="8033"/>
              <a:ext cx="960" cy="960"/>
              <a:chOff x="6838428" y="4927600"/>
              <a:chExt cx="609600" cy="609600"/>
            </a:xfrm>
          </p:grpSpPr>
          <p:grpSp>
            <p:nvGrpSpPr>
              <p:cNvPr id="41" name="组合 40"/>
              <p:cNvGrpSpPr/>
              <p:nvPr/>
            </p:nvGrpSpPr>
            <p:grpSpPr>
              <a:xfrm>
                <a:off x="6838428" y="4927600"/>
                <a:ext cx="609600" cy="609600"/>
                <a:chOff x="3866628" y="2019300"/>
                <a:chExt cx="1092200" cy="1092200"/>
              </a:xfrm>
            </p:grpSpPr>
            <p:sp>
              <p:nvSpPr>
                <p:cNvPr id="39" name="泪滴形 38"/>
                <p:cNvSpPr/>
                <p:nvPr/>
              </p:nvSpPr>
              <p:spPr>
                <a:xfrm rot="8100000">
                  <a:off x="3866628" y="2019300"/>
                  <a:ext cx="1092200" cy="1092200"/>
                </a:xfrm>
                <a:prstGeom prst="teardrop">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4008312" y="2160984"/>
                  <a:ext cx="808831" cy="8088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7003528" y="5001568"/>
                <a:ext cx="279400" cy="460375"/>
              </a:xfrm>
              <a:prstGeom prst="rect">
                <a:avLst/>
              </a:prstGeom>
              <a:noFill/>
            </p:spPr>
            <p:txBody>
              <a:bodyPr wrap="square" rtlCol="0">
                <a:spAutoFit/>
              </a:bodyPr>
              <a:lstStyle/>
              <a:p>
                <a:pPr algn="ctr"/>
                <a:endParaRPr lang="zh-CN" altLang="en-US" sz="2400" b="1" dirty="0">
                  <a:solidFill>
                    <a:srgbClr val="2E75B6"/>
                  </a:solidFill>
                  <a:cs typeface="+mn-ea"/>
                  <a:sym typeface="+mn-lt"/>
                </a:endParaRPr>
              </a:p>
            </p:txBody>
          </p:sp>
        </p:grpSp>
        <p:sp>
          <p:nvSpPr>
            <p:cNvPr id="14" name="文本框 13"/>
            <p:cNvSpPr txBox="1"/>
            <p:nvPr/>
          </p:nvSpPr>
          <p:spPr>
            <a:xfrm>
              <a:off x="11846" y="8140"/>
              <a:ext cx="752" cy="725"/>
            </a:xfrm>
            <a:prstGeom prst="rect">
              <a:avLst/>
            </a:prstGeom>
            <a:noFill/>
          </p:spPr>
          <p:txBody>
            <a:bodyPr wrap="square" rtlCol="0" anchor="t">
              <a:spAutoFit/>
            </a:bodyPr>
            <a:lstStyle/>
            <a:p>
              <a:r>
                <a:rPr lang="en-US" altLang="zh-CN" sz="2400" b="1" dirty="0">
                  <a:solidFill>
                    <a:srgbClr val="00A5D4"/>
                  </a:solidFill>
                  <a:cs typeface="+mn-ea"/>
                  <a:sym typeface="+mn-lt"/>
                </a:rPr>
                <a:t>1</a:t>
              </a:r>
              <a:endParaRPr lang="zh-CN" altLang="en-US" sz="2400">
                <a:cs typeface="+mn-ea"/>
                <a:sym typeface="+mn-lt"/>
              </a:endParaRPr>
            </a:p>
          </p:txBody>
        </p:sp>
      </p:grpSp>
      <p:grpSp>
        <p:nvGrpSpPr>
          <p:cNvPr id="18" name="组合 17"/>
          <p:cNvGrpSpPr/>
          <p:nvPr/>
        </p:nvGrpSpPr>
        <p:grpSpPr>
          <a:xfrm>
            <a:off x="8987155" y="2785110"/>
            <a:ext cx="609600" cy="609600"/>
            <a:chOff x="14153" y="4386"/>
            <a:chExt cx="960" cy="960"/>
          </a:xfrm>
        </p:grpSpPr>
        <p:grpSp>
          <p:nvGrpSpPr>
            <p:cNvPr id="65" name="组合 64"/>
            <p:cNvGrpSpPr/>
            <p:nvPr/>
          </p:nvGrpSpPr>
          <p:grpSpPr>
            <a:xfrm rot="7500000">
              <a:off x="14153" y="4386"/>
              <a:ext cx="960" cy="960"/>
              <a:chOff x="6838428" y="4927600"/>
              <a:chExt cx="609600" cy="609600"/>
            </a:xfrm>
          </p:grpSpPr>
          <p:grpSp>
            <p:nvGrpSpPr>
              <p:cNvPr id="66" name="组合 65"/>
              <p:cNvGrpSpPr/>
              <p:nvPr/>
            </p:nvGrpSpPr>
            <p:grpSpPr>
              <a:xfrm>
                <a:off x="6838428" y="4927600"/>
                <a:ext cx="609600" cy="609600"/>
                <a:chOff x="3866628" y="2019300"/>
                <a:chExt cx="1092200" cy="1092200"/>
              </a:xfrm>
            </p:grpSpPr>
            <p:sp>
              <p:nvSpPr>
                <p:cNvPr id="68" name="泪滴形 67"/>
                <p:cNvSpPr/>
                <p:nvPr/>
              </p:nvSpPr>
              <p:spPr>
                <a:xfrm rot="8100000">
                  <a:off x="3866628" y="2019300"/>
                  <a:ext cx="1092200" cy="1092200"/>
                </a:xfrm>
                <a:prstGeom prst="teardrop">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4008312" y="2160984"/>
                  <a:ext cx="808831" cy="8088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7" name="文本框 66"/>
              <p:cNvSpPr txBox="1"/>
              <p:nvPr/>
            </p:nvSpPr>
            <p:spPr>
              <a:xfrm>
                <a:off x="7003528" y="5001568"/>
                <a:ext cx="279400" cy="460375"/>
              </a:xfrm>
              <a:prstGeom prst="rect">
                <a:avLst/>
              </a:prstGeom>
              <a:noFill/>
            </p:spPr>
            <p:txBody>
              <a:bodyPr wrap="square" rtlCol="0">
                <a:spAutoFit/>
              </a:bodyPr>
              <a:lstStyle/>
              <a:p>
                <a:pPr algn="ctr"/>
                <a:endParaRPr lang="zh-CN" altLang="en-US" sz="2400" b="1" dirty="0">
                  <a:solidFill>
                    <a:srgbClr val="00A5D4"/>
                  </a:solidFill>
                  <a:cs typeface="+mn-ea"/>
                  <a:sym typeface="+mn-lt"/>
                </a:endParaRPr>
              </a:p>
            </p:txBody>
          </p:sp>
        </p:grpSp>
        <p:sp>
          <p:nvSpPr>
            <p:cNvPr id="15" name="文本框 14"/>
            <p:cNvSpPr txBox="1"/>
            <p:nvPr/>
          </p:nvSpPr>
          <p:spPr>
            <a:xfrm>
              <a:off x="14314" y="4511"/>
              <a:ext cx="752" cy="725"/>
            </a:xfrm>
            <a:prstGeom prst="rect">
              <a:avLst/>
            </a:prstGeom>
            <a:noFill/>
          </p:spPr>
          <p:txBody>
            <a:bodyPr wrap="square" rtlCol="0" anchor="t">
              <a:spAutoFit/>
            </a:bodyPr>
            <a:lstStyle/>
            <a:p>
              <a:r>
                <a:rPr lang="en-US" altLang="zh-CN" sz="2400" b="1" dirty="0">
                  <a:solidFill>
                    <a:srgbClr val="00A5D4"/>
                  </a:solidFill>
                  <a:cs typeface="+mn-ea"/>
                  <a:sym typeface="+mn-lt"/>
                </a:rPr>
                <a:t>3</a:t>
              </a:r>
              <a:endParaRPr lang="zh-CN" alt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Left)">
                                      <p:cBhvr>
                                        <p:cTn id="20" dur="500"/>
                                        <p:tgtEl>
                                          <p:spTgt spid="17"/>
                                        </p:tgtEl>
                                      </p:cBhvr>
                                    </p:animEffect>
                                  </p:childTnLst>
                                </p:cTn>
                              </p:par>
                              <p:par>
                                <p:cTn id="21" presetID="18" presetClass="entr" presetSubtype="12"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strips(downLeft)">
                                      <p:cBhvr>
                                        <p:cTn id="23" dur="500"/>
                                        <p:tgtEl>
                                          <p:spTgt spid="70"/>
                                        </p:tgtEl>
                                      </p:cBhvr>
                                    </p:animEffect>
                                  </p:childTnLst>
                                </p:cTn>
                              </p:par>
                              <p:par>
                                <p:cTn id="24" presetID="18" presetClass="entr" presetSubtype="1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downLeft)">
                                      <p:cBhvr>
                                        <p:cTn id="26" dur="500"/>
                                        <p:tgtEl>
                                          <p:spTgt spid="18"/>
                                        </p:tgtEl>
                                      </p:cBhvr>
                                    </p:animEffect>
                                  </p:childTnLst>
                                </p:cTn>
                              </p:par>
                              <p:par>
                                <p:cTn id="27" presetID="18" presetClass="entr" presetSubtype="12"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strips(downLeft)">
                                      <p:cBhvr>
                                        <p:cTn id="29" dur="500"/>
                                        <p:tgtEl>
                                          <p:spTgt spid="75"/>
                                        </p:tgtEl>
                                      </p:cBhvr>
                                    </p:animEffect>
                                  </p:childTnLst>
                                </p:cTn>
                              </p:par>
                              <p:par>
                                <p:cTn id="30" presetID="18" presetClass="entr" presetSubtype="12" fill="hold"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strips(downLeft)">
                                      <p:cBhvr>
                                        <p:cTn id="32" dur="5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768350"/>
            <a:ext cx="12407900" cy="6182995"/>
            <a:chOff x="0" y="1210"/>
            <a:chExt cx="19540" cy="10211"/>
          </a:xfrm>
        </p:grpSpPr>
        <p:pic>
          <p:nvPicPr>
            <p:cNvPr id="10" name="图片 9" descr="P-10221534-10209424-3840x2880"/>
            <p:cNvPicPr>
              <a:picLocks noChangeAspect="1"/>
            </p:cNvPicPr>
            <p:nvPr/>
          </p:nvPicPr>
          <p:blipFill>
            <a:blip r:embed="rId4"/>
            <a:srcRect b="26213"/>
            <a:stretch>
              <a:fillRect/>
            </a:stretch>
          </p:blipFill>
          <p:spPr>
            <a:xfrm>
              <a:off x="0" y="2892"/>
              <a:ext cx="19290" cy="8529"/>
            </a:xfrm>
            <a:prstGeom prst="rect">
              <a:avLst/>
            </a:prstGeom>
          </p:spPr>
        </p:pic>
        <p:sp>
          <p:nvSpPr>
            <p:cNvPr id="11" name="矩形 10"/>
            <p:cNvSpPr/>
            <p:nvPr/>
          </p:nvSpPr>
          <p:spPr>
            <a:xfrm>
              <a:off x="16665" y="1210"/>
              <a:ext cx="2875" cy="2900"/>
            </a:xfrm>
            <a:prstGeom prst="rect">
              <a:avLst/>
            </a:prstGeom>
            <a:gradFill>
              <a:gsLst>
                <a:gs pos="0">
                  <a:schemeClr val="bg1">
                    <a:alpha val="0"/>
                  </a:schemeClr>
                </a:gs>
                <a:gs pos="26000">
                  <a:schemeClr val="bg1"/>
                </a:gs>
                <a:gs pos="8300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4259898" y="2738120"/>
            <a:ext cx="4086860" cy="275590"/>
          </a:xfrm>
          <a:prstGeom prst="rect">
            <a:avLst/>
          </a:prstGeom>
          <a:noFill/>
        </p:spPr>
        <p:txBody>
          <a:bodyPr wrap="square" rtlCol="0" anchor="t">
            <a:spAutoFit/>
          </a:bodyPr>
          <a:lstStyle/>
          <a:p>
            <a:pPr algn="dist"/>
            <a:r>
              <a:rPr lang="zh-CN" altLang="en-US" sz="1200" cap="all">
                <a:gradFill>
                  <a:gsLst>
                    <a:gs pos="50000">
                      <a:srgbClr val="425FDF"/>
                    </a:gs>
                    <a:gs pos="0">
                      <a:srgbClr val="2835B6"/>
                    </a:gs>
                    <a:gs pos="99000">
                      <a:srgbClr val="7490FE"/>
                    </a:gs>
                  </a:gsLst>
                  <a:lin scaled="0"/>
                </a:gradFill>
                <a:uFillTx/>
                <a:cs typeface="+mn-ea"/>
                <a:sym typeface="+mn-lt"/>
              </a:rPr>
              <a:t>Self-introduction of employees</a:t>
            </a:r>
          </a:p>
        </p:txBody>
      </p:sp>
      <p:sp>
        <p:nvSpPr>
          <p:cNvPr id="9" name="文本框 8"/>
          <p:cNvSpPr txBox="1"/>
          <p:nvPr/>
        </p:nvSpPr>
        <p:spPr>
          <a:xfrm>
            <a:off x="3631565" y="2992120"/>
            <a:ext cx="5343525" cy="937260"/>
          </a:xfrm>
          <a:prstGeom prst="rect">
            <a:avLst/>
          </a:prstGeom>
          <a:noFill/>
        </p:spPr>
        <p:txBody>
          <a:bodyPr wrap="square" rtlCol="0" anchor="t">
            <a:spAutoFit/>
          </a:bodyPr>
          <a:lstStyle/>
          <a:p>
            <a:pPr algn="ctr"/>
            <a:r>
              <a:rPr lang="zh-CN" altLang="en-US" sz="5500" b="1" dirty="0" smtClean="0">
                <a:solidFill>
                  <a:schemeClr val="tx1">
                    <a:lumMod val="65000"/>
                    <a:lumOff val="35000"/>
                  </a:schemeClr>
                </a:solidFill>
                <a:effectLst/>
                <a:cs typeface="+mn-ea"/>
                <a:sym typeface="+mn-lt"/>
              </a:rPr>
              <a:t>谢谢观看！</a:t>
            </a:r>
            <a:endParaRPr lang="zh-CN" altLang="en-US" sz="5500" b="1" dirty="0">
              <a:solidFill>
                <a:schemeClr val="tx1">
                  <a:lumMod val="65000"/>
                  <a:lumOff val="35000"/>
                </a:schemeClr>
              </a:solidFill>
              <a:effectLst/>
              <a:cs typeface="+mn-ea"/>
              <a:sym typeface="+mn-lt"/>
            </a:endParaRPr>
          </a:p>
        </p:txBody>
      </p:sp>
      <p:sp>
        <p:nvSpPr>
          <p:cNvPr id="36" name="PA_矩形 28"/>
          <p:cNvSpPr/>
          <p:nvPr>
            <p:custDataLst>
              <p:tags r:id="rId1"/>
            </p:custDataLst>
          </p:nvPr>
        </p:nvSpPr>
        <p:spPr>
          <a:xfrm>
            <a:off x="3505200" y="4050030"/>
            <a:ext cx="5596255" cy="523028"/>
          </a:xfrm>
          <a:prstGeom prst="rect">
            <a:avLst/>
          </a:prstGeom>
          <a:ln>
            <a:noFill/>
          </a:ln>
        </p:spPr>
        <p:txBody>
          <a:bodyPr wrap="square">
            <a:spAutoFit/>
          </a:bodyPr>
          <a:lstStyle/>
          <a:p>
            <a:pPr algn="ctr">
              <a:lnSpc>
                <a:spcPct val="120000"/>
              </a:lnSpc>
              <a:spcBef>
                <a:spcPts val="0"/>
              </a:spcBef>
              <a:spcAft>
                <a:spcPts val="0"/>
              </a:spcAft>
            </a:pPr>
            <a:r>
              <a:rPr lang="pt-BR" altLang="zh-CN" sz="800" dirty="0">
                <a:solidFill>
                  <a:schemeClr val="bg1">
                    <a:lumMod val="65000"/>
                  </a:schemeClr>
                </a:solidFill>
                <a:cs typeface="+mn-ea"/>
                <a:sym typeface="+mn-lt"/>
              </a:rPr>
              <a:t>Nullam eu tempor purus. Nunc a leo magna, sit amet consequat </a:t>
            </a:r>
            <a:r>
              <a:rPr lang="pt-BR" altLang="zh-CN" sz="800" dirty="0" smtClean="0">
                <a:solidFill>
                  <a:schemeClr val="bg1">
                    <a:lumMod val="65000"/>
                  </a:schemeClr>
                </a:solidFill>
                <a:cs typeface="+mn-ea"/>
                <a:sym typeface="+mn-lt"/>
              </a:rPr>
              <a:t>risus</a:t>
            </a:r>
          </a:p>
          <a:p>
            <a:pPr algn="ctr">
              <a:lnSpc>
                <a:spcPct val="120000"/>
              </a:lnSpc>
              <a:spcBef>
                <a:spcPts val="0"/>
              </a:spcBef>
              <a:spcAft>
                <a:spcPts val="0"/>
              </a:spcAft>
            </a:pPr>
            <a:r>
              <a:rPr lang="pt-BR" altLang="zh-CN" sz="800" dirty="0" smtClean="0">
                <a:solidFill>
                  <a:schemeClr val="bg1">
                    <a:lumMod val="65000"/>
                  </a:schemeClr>
                </a:solidFill>
                <a:cs typeface="+mn-ea"/>
                <a:sym typeface="+mn-lt"/>
              </a:rPr>
              <a:t>purus</a:t>
            </a:r>
            <a:r>
              <a:rPr lang="pt-BR" altLang="zh-CN" sz="800" dirty="0">
                <a:solidFill>
                  <a:schemeClr val="bg1">
                    <a:lumMod val="65000"/>
                  </a:schemeClr>
                </a:solidFill>
                <a:cs typeface="+mn-ea"/>
                <a:sym typeface="+mn-lt"/>
              </a:rPr>
              <a:t>. Nunc a leo magna, sit amet consequat risus. </a:t>
            </a:r>
            <a:r>
              <a:rPr lang="pt-BR" altLang="zh-CN" sz="800" dirty="0" smtClean="0">
                <a:solidFill>
                  <a:schemeClr val="bg1">
                    <a:lumMod val="65000"/>
                  </a:schemeClr>
                </a:solidFill>
                <a:cs typeface="+mn-ea"/>
                <a:sym typeface="+mn-lt"/>
              </a:rPr>
              <a:t>Nullam eu tempor purus. Nunc a lemagna,</a:t>
            </a:r>
          </a:p>
          <a:p>
            <a:pPr algn="ctr">
              <a:lnSpc>
                <a:spcPct val="120000"/>
              </a:lnSpc>
              <a:spcBef>
                <a:spcPts val="0"/>
              </a:spcBef>
              <a:spcAft>
                <a:spcPts val="0"/>
              </a:spcAft>
            </a:pPr>
            <a:r>
              <a:rPr lang="pt-BR" altLang="zh-CN" sz="800" dirty="0" smtClean="0">
                <a:solidFill>
                  <a:schemeClr val="bg1">
                    <a:lumMod val="65000"/>
                  </a:schemeClr>
                </a:solidFill>
                <a:cs typeface="+mn-ea"/>
                <a:sym typeface="+mn-lt"/>
              </a:rPr>
              <a:t>sit amet consequat risus. </a:t>
            </a:r>
          </a:p>
        </p:txBody>
      </p:sp>
      <p:sp>
        <p:nvSpPr>
          <p:cNvPr id="38" name="PA_圆角矩形 31"/>
          <p:cNvSpPr/>
          <p:nvPr>
            <p:custDataLst>
              <p:tags r:id="rId2"/>
            </p:custDataLst>
          </p:nvPr>
        </p:nvSpPr>
        <p:spPr>
          <a:xfrm>
            <a:off x="5528945" y="4764405"/>
            <a:ext cx="1548765" cy="281940"/>
          </a:xfrm>
          <a:prstGeom prst="roundRect">
            <a:avLst>
              <a:gd name="adj" fmla="val 50000"/>
            </a:avLst>
          </a:prstGeom>
          <a:solidFill>
            <a:srgbClr val="0095FF"/>
          </a:solidFill>
          <a:ln w="28575">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bg1"/>
                </a:solidFill>
                <a:cs typeface="+mn-ea"/>
                <a:sym typeface="+mn-lt"/>
              </a:rPr>
              <a:t>竞聘人</a:t>
            </a:r>
            <a:r>
              <a:rPr lang="zh-CN" altLang="en-US" sz="1200" dirty="0" smtClean="0">
                <a:solidFill>
                  <a:schemeClr val="bg1"/>
                </a:solidFill>
                <a:cs typeface="+mn-ea"/>
                <a:sym typeface="+mn-lt"/>
              </a:rPr>
              <a:t>：</a:t>
            </a:r>
            <a:r>
              <a:rPr lang="zh-CN" altLang="en-US" sz="1200" dirty="0">
                <a:solidFill>
                  <a:schemeClr val="bg1"/>
                </a:solidFill>
                <a:cs typeface="+mn-ea"/>
                <a:sym typeface="+mn-lt"/>
              </a:rPr>
              <a:t>优品</a:t>
            </a:r>
            <a:r>
              <a:rPr lang="en-US" altLang="zh-CN" sz="1200" dirty="0" smtClean="0">
                <a:solidFill>
                  <a:schemeClr val="bg1"/>
                </a:solidFill>
                <a:cs typeface="+mn-ea"/>
                <a:sym typeface="+mn-lt"/>
              </a:rPr>
              <a:t>PPT</a:t>
            </a:r>
            <a:endParaRPr lang="en-US" altLang="zh-CN" sz="1200" dirty="0" smtClean="0">
              <a:solidFill>
                <a:schemeClr val="bg1"/>
              </a:solidFill>
              <a:cs typeface="+mn-ea"/>
              <a:sym typeface="+mn-lt"/>
            </a:endParaRPr>
          </a:p>
        </p:txBody>
      </p:sp>
      <p:sp>
        <p:nvSpPr>
          <p:cNvPr id="3" name="文本框 2"/>
          <p:cNvSpPr txBox="1"/>
          <p:nvPr/>
        </p:nvSpPr>
        <p:spPr>
          <a:xfrm>
            <a:off x="420370" y="286385"/>
            <a:ext cx="1646605" cy="369332"/>
          </a:xfrm>
          <a:prstGeom prst="rect">
            <a:avLst/>
          </a:prstGeom>
          <a:noFill/>
        </p:spPr>
        <p:txBody>
          <a:bodyPr wrap="none" rtlCol="0" anchor="t">
            <a:spAutoFit/>
          </a:bodyPr>
          <a:lstStyle/>
          <a:p>
            <a:r>
              <a:rPr lang="en-US" altLang="zh-CN" b="1" dirty="0">
                <a:solidFill>
                  <a:srgbClr val="0095FF"/>
                </a:solidFill>
                <a:effectLst/>
                <a:cs typeface="+mn-ea"/>
                <a:sym typeface="+mn-lt"/>
              </a:rPr>
              <a:t>LOGO</a:t>
            </a:r>
            <a:r>
              <a:rPr lang="en-US" altLang="zh-CN" b="1" dirty="0">
                <a:solidFill>
                  <a:schemeClr val="bg1">
                    <a:lumMod val="65000"/>
                  </a:schemeClr>
                </a:solidFill>
                <a:effectLst/>
                <a:cs typeface="+mn-ea"/>
                <a:sym typeface="+mn-lt"/>
              </a:rPr>
              <a:t> </a:t>
            </a:r>
            <a:r>
              <a:rPr lang="zh-CN" altLang="en-US" sz="1400" dirty="0">
                <a:solidFill>
                  <a:schemeClr val="bg1">
                    <a:lumMod val="65000"/>
                  </a:schemeClr>
                </a:solidFill>
                <a:effectLst/>
                <a:cs typeface="+mn-ea"/>
                <a:sym typeface="+mn-lt"/>
              </a:rPr>
              <a:t>公司名称</a:t>
            </a:r>
          </a:p>
        </p:txBody>
      </p:sp>
      <p:pic>
        <p:nvPicPr>
          <p:cNvPr id="14" name="图片 13" descr="df76012fbc18496fcec911f7977e5fb9"/>
          <p:cNvPicPr>
            <a:picLocks noChangeAspect="1"/>
          </p:cNvPicPr>
          <p:nvPr/>
        </p:nvPicPr>
        <p:blipFill>
          <a:blip r:embed="rId5"/>
          <a:srcRect l="15538" t="22454" r="14421" b="38744"/>
          <a:stretch>
            <a:fillRect/>
          </a:stretch>
        </p:blipFill>
        <p:spPr>
          <a:xfrm>
            <a:off x="2407285" y="125730"/>
            <a:ext cx="7567295" cy="3143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36" grpId="0"/>
      <p:bldP spid="36" grpId="1"/>
      <p:bldP spid="38" grpId="0" bldLvl="0" animBg="1"/>
      <p:bldP spid="3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1814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1153196-2C0EE1B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70990" y="1677035"/>
            <a:ext cx="2756535" cy="2785745"/>
          </a:xfrm>
          <a:prstGeom prst="rect">
            <a:avLst/>
          </a:prstGeom>
        </p:spPr>
      </p:pic>
      <p:grpSp>
        <p:nvGrpSpPr>
          <p:cNvPr id="14" name="组合 13"/>
          <p:cNvGrpSpPr/>
          <p:nvPr/>
        </p:nvGrpSpPr>
        <p:grpSpPr>
          <a:xfrm>
            <a:off x="4463415" y="1804035"/>
            <a:ext cx="4052570" cy="2432685"/>
            <a:chOff x="6393" y="2873"/>
            <a:chExt cx="6382" cy="3831"/>
          </a:xfrm>
        </p:grpSpPr>
        <p:grpSp>
          <p:nvGrpSpPr>
            <p:cNvPr id="8" name="组合 7"/>
            <p:cNvGrpSpPr/>
            <p:nvPr/>
          </p:nvGrpSpPr>
          <p:grpSpPr>
            <a:xfrm>
              <a:off x="6393" y="4116"/>
              <a:ext cx="6382" cy="2588"/>
              <a:chOff x="6393" y="4116"/>
              <a:chExt cx="6382" cy="2588"/>
            </a:xfrm>
          </p:grpSpPr>
          <p:sp>
            <p:nvSpPr>
              <p:cNvPr id="9" name="文本框 8"/>
              <p:cNvSpPr txBox="1"/>
              <p:nvPr/>
            </p:nvSpPr>
            <p:spPr>
              <a:xfrm>
                <a:off x="6393" y="4116"/>
                <a:ext cx="5088" cy="1598"/>
              </a:xfrm>
              <a:prstGeom prst="rect">
                <a:avLst/>
              </a:prstGeom>
              <a:noFill/>
            </p:spPr>
            <p:txBody>
              <a:bodyPr wrap="none" rtlCol="0" anchor="t">
                <a:spAutoFit/>
              </a:bodyPr>
              <a:lstStyle/>
              <a:p>
                <a:pPr algn="l"/>
                <a:r>
                  <a:rPr lang="zh-CN" altLang="en-US" sz="6000" dirty="0">
                    <a:solidFill>
                      <a:schemeClr val="tx1">
                        <a:lumMod val="65000"/>
                        <a:lumOff val="35000"/>
                      </a:schemeClr>
                    </a:solidFill>
                    <a:cs typeface="+mn-ea"/>
                    <a:sym typeface="+mn-lt"/>
                  </a:rPr>
                  <a:t>关于本人</a:t>
                </a:r>
                <a:endParaRPr lang="zh-CN" altLang="en-US" sz="1200" cap="all">
                  <a:solidFill>
                    <a:schemeClr val="bg1">
                      <a:lumMod val="65000"/>
                    </a:schemeClr>
                  </a:solidFill>
                  <a:uFillTx/>
                  <a:cs typeface="+mn-ea"/>
                  <a:sym typeface="+mn-lt"/>
                </a:endParaRPr>
              </a:p>
            </p:txBody>
          </p:sp>
          <p:sp>
            <p:nvSpPr>
              <p:cNvPr id="7" name="文本框 6"/>
              <p:cNvSpPr txBox="1"/>
              <p:nvPr/>
            </p:nvSpPr>
            <p:spPr>
              <a:xfrm>
                <a:off x="6393" y="5688"/>
                <a:ext cx="6382" cy="1016"/>
              </a:xfrm>
              <a:prstGeom prst="rect">
                <a:avLst/>
              </a:prstGeom>
              <a:noFill/>
            </p:spPr>
            <p:txBody>
              <a:bodyPr wrap="square" rtlCol="0" anchor="t">
                <a:spAutoFit/>
              </a:bodyPr>
              <a:lstStyle/>
              <a:p>
                <a:pPr algn="l">
                  <a:lnSpc>
                    <a:spcPct val="150000"/>
                  </a:lnSpc>
                </a:pPr>
                <a:r>
                  <a:rPr lang="zh-CN" altLang="en-US" sz="600" cap="all">
                    <a:solidFill>
                      <a:schemeClr val="bg1">
                        <a:lumMod val="65000"/>
                      </a:schemeClr>
                    </a:solidFill>
                    <a:uFillTx/>
                    <a:cs typeface="+mn-ea"/>
                    <a:sym typeface="+mn-lt"/>
                  </a:rPr>
                  <a:t>Add your detailed paragraph text content here, which is related to the title and conforms to the overall language style. Please be concise, as vivid as possible, make your meaning clear and complete, control the number of words, conform to the design layout, and keep it beautiful and generous.</a:t>
                </a:r>
              </a:p>
            </p:txBody>
          </p:sp>
        </p:grpSp>
        <p:sp>
          <p:nvSpPr>
            <p:cNvPr id="13" name="文本框 12"/>
            <p:cNvSpPr txBox="1"/>
            <p:nvPr/>
          </p:nvSpPr>
          <p:spPr>
            <a:xfrm>
              <a:off x="6412" y="2873"/>
              <a:ext cx="1634" cy="1454"/>
            </a:xfrm>
            <a:prstGeom prst="rect">
              <a:avLst/>
            </a:prstGeom>
            <a:noFill/>
          </p:spPr>
          <p:txBody>
            <a:bodyPr wrap="none" rtlCol="0" anchor="t">
              <a:spAutoFit/>
            </a:bodyPr>
            <a:lstStyle/>
            <a:p>
              <a:r>
                <a:rPr lang="en-US" altLang="zh-CN" sz="5400" b="1" dirty="0">
                  <a:solidFill>
                    <a:srgbClr val="0095FF"/>
                  </a:solidFill>
                  <a:cs typeface="+mn-ea"/>
                  <a:sym typeface="+mn-lt"/>
                </a:rPr>
                <a:t>01</a:t>
              </a:r>
            </a:p>
          </p:txBody>
        </p:sp>
      </p:grpSp>
      <p:pic>
        <p:nvPicPr>
          <p:cNvPr id="3" name="图片 2" descr="51miz-E249732-F32AAD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6198870" y="864870"/>
            <a:ext cx="6828790" cy="5157470"/>
          </a:xfrm>
          <a:prstGeom prst="rect">
            <a:avLst/>
          </a:prstGeom>
        </p:spPr>
      </p:pic>
      <p:grpSp>
        <p:nvGrpSpPr>
          <p:cNvPr id="4" name="组合 3"/>
          <p:cNvGrpSpPr/>
          <p:nvPr userDrawn="1"/>
        </p:nvGrpSpPr>
        <p:grpSpPr>
          <a:xfrm rot="5400000" flipV="1">
            <a:off x="-2034988" y="4397375"/>
            <a:ext cx="5235389" cy="1165412"/>
            <a:chOff x="7365188" y="0"/>
            <a:chExt cx="4826812" cy="1222371"/>
          </a:xfrm>
        </p:grpSpPr>
        <p:pic>
          <p:nvPicPr>
            <p:cNvPr id="10" name="图片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flipH="1">
              <a:off x="7470588" y="0"/>
              <a:ext cx="4721412" cy="1222371"/>
            </a:xfrm>
            <a:prstGeom prst="rect">
              <a:avLst/>
            </a:prstGeom>
          </p:spPr>
        </p:pic>
        <p:sp>
          <p:nvSpPr>
            <p:cNvPr id="11" name="矩形 10"/>
            <p:cNvSpPr/>
            <p:nvPr userDrawn="1"/>
          </p:nvSpPr>
          <p:spPr>
            <a:xfrm flipH="1">
              <a:off x="7365188" y="0"/>
              <a:ext cx="2145546" cy="1123576"/>
            </a:xfrm>
            <a:prstGeom prst="rect">
              <a:avLst/>
            </a:prstGeom>
            <a:gradFill flip="none" rotWithShape="1">
              <a:gsLst>
                <a:gs pos="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51miz-E1133236-5D7C5EFA"/>
          <p:cNvPicPr>
            <a:picLocks noChangeAspect="1"/>
          </p:cNvPicPr>
          <p:nvPr/>
        </p:nvPicPr>
        <p:blipFill>
          <a:blip r:embed="rId3" cstate="screen">
            <a:extLst>
              <a:ext uri="{28A0092B-C50C-407E-A947-70E740481C1C}">
                <a14:useLocalDpi xmlns:a14="http://schemas.microsoft.com/office/drawing/2010/main"/>
              </a:ext>
            </a:extLst>
          </a:blip>
          <a:srcRect t="21553"/>
          <a:stretch>
            <a:fillRect/>
          </a:stretch>
        </p:blipFill>
        <p:spPr>
          <a:xfrm flipH="1">
            <a:off x="-461010" y="2177415"/>
            <a:ext cx="12634595" cy="7435215"/>
          </a:xfrm>
          <a:prstGeom prst="rect">
            <a:avLst/>
          </a:prstGeom>
        </p:spPr>
      </p:pic>
      <p:grpSp>
        <p:nvGrpSpPr>
          <p:cNvPr id="2" name="组合 1"/>
          <p:cNvGrpSpPr/>
          <p:nvPr/>
        </p:nvGrpSpPr>
        <p:grpSpPr>
          <a:xfrm>
            <a:off x="1412930" y="4098231"/>
            <a:ext cx="5265912" cy="1468332"/>
            <a:chOff x="1431980" y="4683468"/>
            <a:chExt cx="5265912" cy="1468332"/>
          </a:xfrm>
        </p:grpSpPr>
        <p:sp>
          <p:nvSpPr>
            <p:cNvPr id="32" name="矩形: 圆角 31"/>
            <p:cNvSpPr/>
            <p:nvPr/>
          </p:nvSpPr>
          <p:spPr>
            <a:xfrm>
              <a:off x="1431980" y="4683468"/>
              <a:ext cx="1490953" cy="4892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chemeClr val="tx1">
                      <a:lumMod val="65000"/>
                      <a:lumOff val="35000"/>
                    </a:schemeClr>
                  </a:solidFill>
                  <a:cs typeface="+mn-ea"/>
                  <a:sym typeface="+mn-lt"/>
                </a:rPr>
                <a:t>自我评价</a:t>
              </a:r>
            </a:p>
          </p:txBody>
        </p:sp>
        <p:sp>
          <p:nvSpPr>
            <p:cNvPr id="33" name="矩形 32"/>
            <p:cNvSpPr/>
            <p:nvPr/>
          </p:nvSpPr>
          <p:spPr>
            <a:xfrm>
              <a:off x="1451030" y="5228470"/>
              <a:ext cx="5246862" cy="923330"/>
            </a:xfrm>
            <a:prstGeom prst="rect">
              <a:avLst/>
            </a:prstGeom>
          </p:spPr>
          <p:txBody>
            <a:bodyPr wrap="square">
              <a:spAutoFit/>
            </a:bodyPr>
            <a:lstStyle/>
            <a:p>
              <a:pPr>
                <a:lnSpc>
                  <a:spcPct val="150000"/>
                </a:lnSpc>
              </a:pPr>
              <a:r>
                <a:rPr lang="zh-CN" altLang="en-US" sz="1200" dirty="0">
                  <a:solidFill>
                    <a:schemeClr val="tx1">
                      <a:lumMod val="65000"/>
                      <a:lumOff val="35000"/>
                    </a:schemeClr>
                  </a:solidFill>
                  <a:cs typeface="+mn-ea"/>
                  <a:sym typeface="+mn-lt"/>
                </a:rPr>
                <a:t>在这里添加你的详细小段落文本内容，与标题相关并符合整体语言风格内容请简洁，尽量生动，将你需要表达的意思表述清楚完整，控制好字数，与设计排版相符合，保持美观大方。</a:t>
              </a:r>
            </a:p>
          </p:txBody>
        </p:sp>
      </p:grpSp>
      <p:grpSp>
        <p:nvGrpSpPr>
          <p:cNvPr id="34" name="组合 33"/>
          <p:cNvGrpSpPr/>
          <p:nvPr/>
        </p:nvGrpSpPr>
        <p:grpSpPr>
          <a:xfrm>
            <a:off x="1316355" y="1682750"/>
            <a:ext cx="5883275" cy="2005965"/>
            <a:chOff x="2073" y="2650"/>
            <a:chExt cx="9265" cy="3159"/>
          </a:xfrm>
        </p:grpSpPr>
        <p:sp>
          <p:nvSpPr>
            <p:cNvPr id="35" name="文本框 34"/>
            <p:cNvSpPr txBox="1"/>
            <p:nvPr/>
          </p:nvSpPr>
          <p:spPr>
            <a:xfrm>
              <a:off x="2073" y="2650"/>
              <a:ext cx="1513"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姓名：</a:t>
              </a:r>
            </a:p>
          </p:txBody>
        </p:sp>
        <p:sp>
          <p:nvSpPr>
            <p:cNvPr id="36" name="矩形 35"/>
            <p:cNvSpPr/>
            <p:nvPr/>
          </p:nvSpPr>
          <p:spPr>
            <a:xfrm>
              <a:off x="3491" y="2709"/>
              <a:ext cx="2390" cy="533"/>
            </a:xfrm>
            <a:prstGeom prst="rect">
              <a:avLst/>
            </a:prstGeom>
          </p:spPr>
          <p:txBody>
            <a:bodyPr wrap="square" anchor="ctr">
              <a:spAutoFit/>
            </a:bodyPr>
            <a:lstStyle/>
            <a:p>
              <a:r>
                <a:rPr kumimoji="1" lang="en-US" altLang="zh-CN" sz="1600" dirty="0">
                  <a:solidFill>
                    <a:schemeClr val="tx1">
                      <a:lumMod val="65000"/>
                      <a:lumOff val="35000"/>
                    </a:schemeClr>
                  </a:solidFill>
                  <a:cs typeface="+mn-ea"/>
                  <a:sym typeface="+mn-lt"/>
                </a:rPr>
                <a:t>Nancy</a:t>
              </a:r>
            </a:p>
          </p:txBody>
        </p:sp>
        <p:sp>
          <p:nvSpPr>
            <p:cNvPr id="37" name="文本框 36"/>
            <p:cNvSpPr txBox="1"/>
            <p:nvPr/>
          </p:nvSpPr>
          <p:spPr>
            <a:xfrm>
              <a:off x="6599" y="2652"/>
              <a:ext cx="1969"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工作经验：</a:t>
              </a:r>
            </a:p>
          </p:txBody>
        </p:sp>
        <p:sp>
          <p:nvSpPr>
            <p:cNvPr id="38" name="矩形 37"/>
            <p:cNvSpPr/>
            <p:nvPr/>
          </p:nvSpPr>
          <p:spPr>
            <a:xfrm>
              <a:off x="8384" y="2709"/>
              <a:ext cx="2954" cy="533"/>
            </a:xfrm>
            <a:prstGeom prst="rect">
              <a:avLst/>
            </a:prstGeom>
          </p:spPr>
          <p:txBody>
            <a:bodyPr wrap="square" anchor="ctr">
              <a:spAutoFit/>
            </a:bodyPr>
            <a:lstStyle/>
            <a:p>
              <a:r>
                <a:rPr kumimoji="1" lang="en-US" altLang="zh-CN" sz="1600" dirty="0">
                  <a:solidFill>
                    <a:schemeClr val="tx1">
                      <a:lumMod val="65000"/>
                      <a:lumOff val="35000"/>
                    </a:schemeClr>
                  </a:solidFill>
                  <a:cs typeface="+mn-ea"/>
                  <a:sym typeface="+mn-lt"/>
                </a:rPr>
                <a:t>2</a:t>
              </a:r>
              <a:r>
                <a:rPr kumimoji="1" lang="zh-CN" altLang="en-US" sz="1600" dirty="0">
                  <a:solidFill>
                    <a:schemeClr val="tx1">
                      <a:lumMod val="65000"/>
                      <a:lumOff val="35000"/>
                    </a:schemeClr>
                  </a:solidFill>
                  <a:cs typeface="+mn-ea"/>
                  <a:sym typeface="+mn-lt"/>
                </a:rPr>
                <a:t>年</a:t>
              </a:r>
            </a:p>
          </p:txBody>
        </p:sp>
        <p:sp>
          <p:nvSpPr>
            <p:cNvPr id="40" name="文本框 39"/>
            <p:cNvSpPr txBox="1"/>
            <p:nvPr/>
          </p:nvSpPr>
          <p:spPr>
            <a:xfrm>
              <a:off x="2073" y="3484"/>
              <a:ext cx="1513"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年龄：</a:t>
              </a:r>
            </a:p>
          </p:txBody>
        </p:sp>
        <p:sp>
          <p:nvSpPr>
            <p:cNvPr id="41" name="矩形 40"/>
            <p:cNvSpPr/>
            <p:nvPr/>
          </p:nvSpPr>
          <p:spPr>
            <a:xfrm>
              <a:off x="3491" y="3544"/>
              <a:ext cx="2390" cy="533"/>
            </a:xfrm>
            <a:prstGeom prst="rect">
              <a:avLst/>
            </a:prstGeom>
          </p:spPr>
          <p:txBody>
            <a:bodyPr wrap="square" anchor="ctr">
              <a:spAutoFit/>
            </a:bodyPr>
            <a:lstStyle/>
            <a:p>
              <a:r>
                <a:rPr kumimoji="1" lang="en-US" altLang="zh-CN" sz="1600" dirty="0">
                  <a:solidFill>
                    <a:schemeClr val="tx1">
                      <a:lumMod val="65000"/>
                      <a:lumOff val="35000"/>
                    </a:schemeClr>
                  </a:solidFill>
                  <a:cs typeface="+mn-ea"/>
                  <a:sym typeface="+mn-lt"/>
                </a:rPr>
                <a:t>24</a:t>
              </a:r>
            </a:p>
          </p:txBody>
        </p:sp>
        <p:sp>
          <p:nvSpPr>
            <p:cNvPr id="42" name="文本框 41"/>
            <p:cNvSpPr txBox="1"/>
            <p:nvPr/>
          </p:nvSpPr>
          <p:spPr>
            <a:xfrm>
              <a:off x="6599" y="3486"/>
              <a:ext cx="1969"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毕业院校：</a:t>
              </a:r>
            </a:p>
          </p:txBody>
        </p:sp>
        <p:sp>
          <p:nvSpPr>
            <p:cNvPr id="43" name="矩形 42"/>
            <p:cNvSpPr/>
            <p:nvPr/>
          </p:nvSpPr>
          <p:spPr>
            <a:xfrm>
              <a:off x="8384" y="3544"/>
              <a:ext cx="2954" cy="533"/>
            </a:xfrm>
            <a:prstGeom prst="rect">
              <a:avLst/>
            </a:prstGeom>
          </p:spPr>
          <p:txBody>
            <a:bodyPr wrap="square" anchor="ctr">
              <a:spAutoFit/>
            </a:bodyPr>
            <a:lstStyle/>
            <a:p>
              <a:r>
                <a:rPr kumimoji="1" lang="en-US" altLang="zh-CN" sz="1600" dirty="0">
                  <a:solidFill>
                    <a:schemeClr val="tx1">
                      <a:lumMod val="65000"/>
                      <a:lumOff val="35000"/>
                    </a:schemeClr>
                  </a:solidFill>
                  <a:cs typeface="+mn-ea"/>
                  <a:sym typeface="+mn-lt"/>
                </a:rPr>
                <a:t>XXXXXX</a:t>
              </a:r>
              <a:r>
                <a:rPr kumimoji="1" lang="zh-CN" altLang="en-US" sz="1600" dirty="0">
                  <a:solidFill>
                    <a:schemeClr val="tx1">
                      <a:lumMod val="65000"/>
                      <a:lumOff val="35000"/>
                    </a:schemeClr>
                  </a:solidFill>
                  <a:cs typeface="+mn-ea"/>
                  <a:sym typeface="+mn-lt"/>
                </a:rPr>
                <a:t>大学</a:t>
              </a:r>
            </a:p>
          </p:txBody>
        </p:sp>
        <p:sp>
          <p:nvSpPr>
            <p:cNvPr id="46" name="文本框 45"/>
            <p:cNvSpPr txBox="1"/>
            <p:nvPr/>
          </p:nvSpPr>
          <p:spPr>
            <a:xfrm>
              <a:off x="2073" y="4319"/>
              <a:ext cx="1513"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现居地：</a:t>
              </a:r>
            </a:p>
          </p:txBody>
        </p:sp>
        <p:sp>
          <p:nvSpPr>
            <p:cNvPr id="47" name="矩形 46"/>
            <p:cNvSpPr/>
            <p:nvPr/>
          </p:nvSpPr>
          <p:spPr>
            <a:xfrm>
              <a:off x="3491" y="4378"/>
              <a:ext cx="2390" cy="533"/>
            </a:xfrm>
            <a:prstGeom prst="rect">
              <a:avLst/>
            </a:prstGeom>
          </p:spPr>
          <p:txBody>
            <a:bodyPr wrap="square" anchor="ctr">
              <a:spAutoFit/>
            </a:bodyPr>
            <a:lstStyle/>
            <a:p>
              <a:r>
                <a:rPr kumimoji="1" lang="zh-CN" altLang="en-US" sz="1600" dirty="0">
                  <a:solidFill>
                    <a:schemeClr val="tx1">
                      <a:lumMod val="65000"/>
                      <a:lumOff val="35000"/>
                    </a:schemeClr>
                  </a:solidFill>
                  <a:cs typeface="+mn-ea"/>
                  <a:sym typeface="+mn-lt"/>
                </a:rPr>
                <a:t>北京</a:t>
              </a:r>
            </a:p>
          </p:txBody>
        </p:sp>
        <p:sp>
          <p:nvSpPr>
            <p:cNvPr id="48" name="文本框 47"/>
            <p:cNvSpPr txBox="1"/>
            <p:nvPr/>
          </p:nvSpPr>
          <p:spPr>
            <a:xfrm>
              <a:off x="6599" y="4320"/>
              <a:ext cx="1959"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主攻专业：</a:t>
              </a:r>
            </a:p>
          </p:txBody>
        </p:sp>
        <p:sp>
          <p:nvSpPr>
            <p:cNvPr id="49" name="矩形 48"/>
            <p:cNvSpPr/>
            <p:nvPr/>
          </p:nvSpPr>
          <p:spPr>
            <a:xfrm>
              <a:off x="8384" y="4378"/>
              <a:ext cx="2954" cy="533"/>
            </a:xfrm>
            <a:prstGeom prst="rect">
              <a:avLst/>
            </a:prstGeom>
          </p:spPr>
          <p:txBody>
            <a:bodyPr wrap="square" anchor="ctr">
              <a:spAutoFit/>
            </a:bodyPr>
            <a:lstStyle/>
            <a:p>
              <a:r>
                <a:rPr kumimoji="1" lang="zh-CN" altLang="en-US" sz="1600" dirty="0">
                  <a:solidFill>
                    <a:schemeClr val="tx1">
                      <a:lumMod val="65000"/>
                      <a:lumOff val="35000"/>
                    </a:schemeClr>
                  </a:solidFill>
                  <a:cs typeface="+mn-ea"/>
                  <a:sym typeface="+mn-lt"/>
                </a:rPr>
                <a:t>平面设计</a:t>
              </a:r>
            </a:p>
          </p:txBody>
        </p:sp>
        <p:sp>
          <p:nvSpPr>
            <p:cNvPr id="50" name="文本框 49"/>
            <p:cNvSpPr txBox="1"/>
            <p:nvPr/>
          </p:nvSpPr>
          <p:spPr>
            <a:xfrm>
              <a:off x="2073" y="5153"/>
              <a:ext cx="1513"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手机：</a:t>
              </a:r>
            </a:p>
          </p:txBody>
        </p:sp>
        <p:sp>
          <p:nvSpPr>
            <p:cNvPr id="51" name="矩形 50"/>
            <p:cNvSpPr/>
            <p:nvPr/>
          </p:nvSpPr>
          <p:spPr>
            <a:xfrm>
              <a:off x="3491" y="5213"/>
              <a:ext cx="2390" cy="533"/>
            </a:xfrm>
            <a:prstGeom prst="rect">
              <a:avLst/>
            </a:prstGeom>
          </p:spPr>
          <p:txBody>
            <a:bodyPr wrap="square" anchor="ctr">
              <a:spAutoFit/>
            </a:bodyPr>
            <a:lstStyle/>
            <a:p>
              <a:r>
                <a:rPr kumimoji="1" lang="en-US" altLang="zh-CN" sz="1600" dirty="0">
                  <a:solidFill>
                    <a:schemeClr val="tx1">
                      <a:lumMod val="65000"/>
                      <a:lumOff val="35000"/>
                    </a:schemeClr>
                  </a:solidFill>
                  <a:cs typeface="+mn-ea"/>
                  <a:sym typeface="+mn-lt"/>
                </a:rPr>
                <a:t>18888888888</a:t>
              </a:r>
            </a:p>
          </p:txBody>
        </p:sp>
        <p:sp>
          <p:nvSpPr>
            <p:cNvPr id="52" name="文本框 51"/>
            <p:cNvSpPr txBox="1"/>
            <p:nvPr/>
          </p:nvSpPr>
          <p:spPr>
            <a:xfrm>
              <a:off x="6599" y="5153"/>
              <a:ext cx="1918" cy="656"/>
            </a:xfrm>
            <a:prstGeom prst="rect">
              <a:avLst/>
            </a:prstGeom>
            <a:noFill/>
          </p:spPr>
          <p:txBody>
            <a:bodyPr wrap="square" rtlCol="0" anchor="ctr">
              <a:noAutofit/>
            </a:bodyPr>
            <a:lstStyle/>
            <a:p>
              <a:r>
                <a:rPr kumimoji="1" lang="zh-CN" altLang="en-US" sz="1600" b="1" dirty="0">
                  <a:solidFill>
                    <a:schemeClr val="tx1">
                      <a:lumMod val="65000"/>
                      <a:lumOff val="35000"/>
                    </a:schemeClr>
                  </a:solidFill>
                  <a:cs typeface="+mn-ea"/>
                  <a:sym typeface="+mn-lt"/>
                </a:rPr>
                <a:t>邮箱：</a:t>
              </a:r>
            </a:p>
          </p:txBody>
        </p:sp>
        <p:sp>
          <p:nvSpPr>
            <p:cNvPr id="53" name="矩形 52"/>
            <p:cNvSpPr/>
            <p:nvPr/>
          </p:nvSpPr>
          <p:spPr>
            <a:xfrm>
              <a:off x="8384" y="5213"/>
              <a:ext cx="2954" cy="533"/>
            </a:xfrm>
            <a:prstGeom prst="rect">
              <a:avLst/>
            </a:prstGeom>
          </p:spPr>
          <p:txBody>
            <a:bodyPr wrap="square" anchor="ctr">
              <a:spAutoFit/>
            </a:bodyPr>
            <a:lstStyle/>
            <a:p>
              <a:r>
                <a:rPr kumimoji="1" lang="en-US" altLang="zh-CN" sz="1600" dirty="0">
                  <a:solidFill>
                    <a:schemeClr val="tx1">
                      <a:lumMod val="65000"/>
                      <a:lumOff val="35000"/>
                    </a:schemeClr>
                  </a:solidFill>
                  <a:cs typeface="+mn-ea"/>
                  <a:sym typeface="+mn-lt"/>
                </a:rPr>
                <a:t>xxxxx@163.com</a:t>
              </a:r>
            </a:p>
          </p:txBody>
        </p:sp>
      </p:grpSp>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01 </a:t>
              </a:r>
              <a:r>
                <a:rPr kumimoji="1" lang="zh-CN" altLang="en-US" sz="2000" dirty="0">
                  <a:solidFill>
                    <a:schemeClr val="tx1">
                      <a:lumMod val="65000"/>
                      <a:lumOff val="35000"/>
                    </a:schemeClr>
                  </a:solidFill>
                  <a:cs typeface="+mn-ea"/>
                  <a:sym typeface="+mn-lt"/>
                </a:rPr>
                <a:t>关于本人</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6015" y="1411226"/>
            <a:ext cx="3550920" cy="4592442"/>
          </a:xfrm>
          <a:prstGeom prst="roundRect">
            <a:avLst>
              <a:gd name="adj" fmla="val 4222"/>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trips(downLeft)">
                                      <p:cBhvr>
                                        <p:cTn id="14" dur="500"/>
                                        <p:tgtEl>
                                          <p:spTgt spid="34"/>
                                        </p:tgtEl>
                                      </p:cBhvr>
                                    </p:animEffect>
                                  </p:childTnLst>
                                </p:cTn>
                              </p:par>
                              <p:par>
                                <p:cTn id="15" presetID="18" presetClass="entr" presetSubtype="1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2"/>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01 </a:t>
              </a:r>
              <a:r>
                <a:rPr kumimoji="1" lang="zh-CN" altLang="en-US" sz="2000" dirty="0">
                  <a:solidFill>
                    <a:schemeClr val="tx1">
                      <a:lumMod val="65000"/>
                      <a:lumOff val="35000"/>
                    </a:schemeClr>
                  </a:solidFill>
                  <a:cs typeface="+mn-ea"/>
                  <a:sym typeface="+mn-lt"/>
                </a:rPr>
                <a:t>关于本人</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sp>
        <p:nvSpPr>
          <p:cNvPr id="6" name="Side Color"/>
          <p:cNvSpPr/>
          <p:nvPr/>
        </p:nvSpPr>
        <p:spPr bwMode="auto">
          <a:xfrm>
            <a:off x="802598" y="3246120"/>
            <a:ext cx="2136817" cy="1269591"/>
          </a:xfrm>
          <a:custGeom>
            <a:avLst/>
            <a:gdLst>
              <a:gd name="T0" fmla="*/ 766 w 766"/>
              <a:gd name="T1" fmla="*/ 0 h 269"/>
              <a:gd name="T2" fmla="*/ 670 w 766"/>
              <a:gd name="T3" fmla="*/ 50 h 269"/>
              <a:gd name="T4" fmla="*/ 470 w 766"/>
              <a:gd name="T5" fmla="*/ 232 h 269"/>
              <a:gd name="T6" fmla="*/ 337 w 766"/>
              <a:gd name="T7" fmla="*/ 269 h 269"/>
              <a:gd name="T8" fmla="*/ 0 w 766"/>
              <a:gd name="T9" fmla="*/ 269 h 269"/>
              <a:gd name="T10" fmla="*/ 133 w 766"/>
              <a:gd name="T11" fmla="*/ 232 h 269"/>
              <a:gd name="T12" fmla="*/ 332 w 766"/>
              <a:gd name="T13" fmla="*/ 50 h 269"/>
              <a:gd name="T14" fmla="*/ 429 w 766"/>
              <a:gd name="T15" fmla="*/ 0 h 269"/>
              <a:gd name="T16" fmla="*/ 766 w 766"/>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69">
                <a:moveTo>
                  <a:pt x="766" y="0"/>
                </a:moveTo>
                <a:cubicBezTo>
                  <a:pt x="766" y="0"/>
                  <a:pt x="720" y="1"/>
                  <a:pt x="670" y="50"/>
                </a:cubicBezTo>
                <a:cubicBezTo>
                  <a:pt x="623" y="96"/>
                  <a:pt x="495" y="212"/>
                  <a:pt x="470" y="232"/>
                </a:cubicBezTo>
                <a:cubicBezTo>
                  <a:pt x="442" y="255"/>
                  <a:pt x="406" y="269"/>
                  <a:pt x="337" y="269"/>
                </a:cubicBezTo>
                <a:cubicBezTo>
                  <a:pt x="0" y="269"/>
                  <a:pt x="0" y="269"/>
                  <a:pt x="0" y="269"/>
                </a:cubicBezTo>
                <a:cubicBezTo>
                  <a:pt x="69" y="269"/>
                  <a:pt x="104" y="255"/>
                  <a:pt x="133" y="232"/>
                </a:cubicBezTo>
                <a:cubicBezTo>
                  <a:pt x="158" y="212"/>
                  <a:pt x="285" y="96"/>
                  <a:pt x="332" y="50"/>
                </a:cubicBezTo>
                <a:cubicBezTo>
                  <a:pt x="383" y="1"/>
                  <a:pt x="429" y="0"/>
                  <a:pt x="429" y="0"/>
                </a:cubicBezTo>
                <a:lnTo>
                  <a:pt x="766" y="0"/>
                </a:lnTo>
                <a:close/>
              </a:path>
            </a:pathLst>
          </a:custGeom>
          <a:solidFill>
            <a:srgbClr val="64BEF3">
              <a:lumMod val="20000"/>
              <a:lumOff val="80000"/>
            </a:srgbClr>
          </a:solidFill>
          <a:ln>
            <a:noFill/>
          </a:ln>
        </p:spPr>
        <p:txBody>
          <a:bodyPr vert="horz" wrap="square" lIns="68580" tIns="34291" rIns="68580" bIns="34291"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0000"/>
              </a:solidFill>
              <a:effectLst/>
              <a:uLnTx/>
              <a:uFillTx/>
              <a:cs typeface="+mn-ea"/>
              <a:sym typeface="+mn-lt"/>
            </a:endParaRPr>
          </a:p>
        </p:txBody>
      </p:sp>
      <p:sp>
        <p:nvSpPr>
          <p:cNvPr id="7" name="Color 5"/>
          <p:cNvSpPr/>
          <p:nvPr/>
        </p:nvSpPr>
        <p:spPr bwMode="auto">
          <a:xfrm>
            <a:off x="3189563" y="3246129"/>
            <a:ext cx="2136818" cy="1269584"/>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64BEF3">
              <a:lumMod val="20000"/>
              <a:lumOff val="80000"/>
            </a:srgbClr>
          </a:solidFill>
          <a:ln>
            <a:noFill/>
          </a:ln>
        </p:spPr>
        <p:txBody>
          <a:bodyPr vert="horz" wrap="square" lIns="68580" tIns="34291" rIns="68580" bIns="34291"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0000"/>
              </a:solidFill>
              <a:effectLst/>
              <a:uLnTx/>
              <a:uFillTx/>
              <a:cs typeface="+mn-ea"/>
              <a:sym typeface="+mn-lt"/>
            </a:endParaRPr>
          </a:p>
        </p:txBody>
      </p:sp>
      <p:sp>
        <p:nvSpPr>
          <p:cNvPr id="8" name="Color 3"/>
          <p:cNvSpPr/>
          <p:nvPr/>
        </p:nvSpPr>
        <p:spPr bwMode="auto">
          <a:xfrm>
            <a:off x="5581243" y="3246129"/>
            <a:ext cx="2135637" cy="1269584"/>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rgbClr val="64BEF3">
              <a:lumMod val="20000"/>
              <a:lumOff val="80000"/>
            </a:srgbClr>
          </a:solidFill>
          <a:ln>
            <a:noFill/>
          </a:ln>
        </p:spPr>
        <p:txBody>
          <a:bodyPr vert="horz" wrap="square" lIns="68580" tIns="34291" rIns="68580" bIns="34291"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0000"/>
              </a:solidFill>
              <a:effectLst/>
              <a:uLnTx/>
              <a:uFillTx/>
              <a:cs typeface="+mn-ea"/>
              <a:sym typeface="+mn-lt"/>
            </a:endParaRPr>
          </a:p>
        </p:txBody>
      </p:sp>
      <p:sp>
        <p:nvSpPr>
          <p:cNvPr id="13" name="Color 1"/>
          <p:cNvSpPr/>
          <p:nvPr/>
        </p:nvSpPr>
        <p:spPr bwMode="auto">
          <a:xfrm>
            <a:off x="7968201" y="3246129"/>
            <a:ext cx="2136818" cy="1269584"/>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64BEF3">
              <a:lumMod val="20000"/>
              <a:lumOff val="80000"/>
            </a:srgbClr>
          </a:solidFill>
          <a:ln>
            <a:noFill/>
          </a:ln>
        </p:spPr>
        <p:txBody>
          <a:bodyPr vert="horz" wrap="square" lIns="68580" tIns="34291" rIns="68580" bIns="34291" numCol="1" anchor="t" anchorCtr="0" compatLnSpc="1"/>
          <a:lstStyle/>
          <a:p>
            <a:pPr marL="0" marR="0" lvl="0" indent="0" defTabSz="4572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0000"/>
              </a:solidFill>
              <a:effectLst/>
              <a:uLnTx/>
              <a:uFillTx/>
              <a:cs typeface="+mn-ea"/>
              <a:sym typeface="+mn-lt"/>
            </a:endParaRPr>
          </a:p>
        </p:txBody>
      </p:sp>
      <p:cxnSp>
        <p:nvCxnSpPr>
          <p:cNvPr id="14" name="Straight Connector 14"/>
          <p:cNvCxnSpPr/>
          <p:nvPr/>
        </p:nvCxnSpPr>
        <p:spPr>
          <a:xfrm flipV="1">
            <a:off x="2539549" y="1848093"/>
            <a:ext cx="0" cy="1280038"/>
          </a:xfrm>
          <a:prstGeom prst="line">
            <a:avLst/>
          </a:prstGeom>
          <a:noFill/>
          <a:ln w="12700" cap="flat" cmpd="sng" algn="ctr">
            <a:solidFill>
              <a:srgbClr val="FFFFFF">
                <a:lumMod val="85000"/>
              </a:srgbClr>
            </a:solidFill>
            <a:prstDash val="dash"/>
            <a:miter lim="800000"/>
            <a:tailEnd type="oval"/>
          </a:ln>
          <a:effectLst/>
        </p:spPr>
      </p:cxnSp>
      <p:cxnSp>
        <p:nvCxnSpPr>
          <p:cNvPr id="15" name="Straight Connector 18"/>
          <p:cNvCxnSpPr/>
          <p:nvPr/>
        </p:nvCxnSpPr>
        <p:spPr>
          <a:xfrm flipV="1">
            <a:off x="7318185" y="1848093"/>
            <a:ext cx="0" cy="1280038"/>
          </a:xfrm>
          <a:prstGeom prst="line">
            <a:avLst/>
          </a:prstGeom>
          <a:noFill/>
          <a:ln w="12700" cap="flat" cmpd="sng" algn="ctr">
            <a:solidFill>
              <a:srgbClr val="FFFFFF">
                <a:lumMod val="85000"/>
              </a:srgbClr>
            </a:solidFill>
            <a:prstDash val="dash"/>
            <a:miter lim="800000"/>
            <a:tailEnd type="oval"/>
          </a:ln>
          <a:effectLst/>
        </p:spPr>
      </p:cxnSp>
      <p:cxnSp>
        <p:nvCxnSpPr>
          <p:cNvPr id="16" name="Straight Connector 22"/>
          <p:cNvCxnSpPr/>
          <p:nvPr/>
        </p:nvCxnSpPr>
        <p:spPr>
          <a:xfrm>
            <a:off x="5769492" y="4639358"/>
            <a:ext cx="0" cy="1280038"/>
          </a:xfrm>
          <a:prstGeom prst="line">
            <a:avLst/>
          </a:prstGeom>
          <a:noFill/>
          <a:ln w="12700" cap="flat" cmpd="sng" algn="ctr">
            <a:solidFill>
              <a:srgbClr val="FFFFFF">
                <a:lumMod val="85000"/>
              </a:srgbClr>
            </a:solidFill>
            <a:prstDash val="dash"/>
            <a:miter lim="800000"/>
            <a:tailEnd type="oval"/>
          </a:ln>
          <a:effectLst/>
        </p:spPr>
      </p:cxnSp>
      <p:cxnSp>
        <p:nvCxnSpPr>
          <p:cNvPr id="17" name="Straight Connector 26"/>
          <p:cNvCxnSpPr/>
          <p:nvPr/>
        </p:nvCxnSpPr>
        <p:spPr>
          <a:xfrm>
            <a:off x="10428620" y="4639358"/>
            <a:ext cx="0" cy="1280038"/>
          </a:xfrm>
          <a:prstGeom prst="line">
            <a:avLst/>
          </a:prstGeom>
          <a:noFill/>
          <a:ln w="12700" cap="flat" cmpd="sng" algn="ctr">
            <a:solidFill>
              <a:srgbClr val="FFFFFF">
                <a:lumMod val="85000"/>
              </a:srgbClr>
            </a:solidFill>
            <a:prstDash val="dash"/>
            <a:miter lim="800000"/>
            <a:tailEnd type="oval"/>
          </a:ln>
          <a:effectLst/>
        </p:spPr>
      </p:cxnSp>
      <p:sp>
        <p:nvSpPr>
          <p:cNvPr id="18" name="Side Color"/>
          <p:cNvSpPr/>
          <p:nvPr/>
        </p:nvSpPr>
        <p:spPr bwMode="auto">
          <a:xfrm>
            <a:off x="9162270" y="3246120"/>
            <a:ext cx="2136818" cy="1269591"/>
          </a:xfrm>
          <a:custGeom>
            <a:avLst/>
            <a:gdLst>
              <a:gd name="T0" fmla="*/ 0 w 766"/>
              <a:gd name="T1" fmla="*/ 0 h 273"/>
              <a:gd name="T2" fmla="*/ 96 w 766"/>
              <a:gd name="T3" fmla="*/ 51 h 273"/>
              <a:gd name="T4" fmla="*/ 296 w 766"/>
              <a:gd name="T5" fmla="*/ 235 h 273"/>
              <a:gd name="T6" fmla="*/ 429 w 766"/>
              <a:gd name="T7" fmla="*/ 273 h 273"/>
              <a:gd name="T8" fmla="*/ 766 w 766"/>
              <a:gd name="T9" fmla="*/ 273 h 273"/>
              <a:gd name="T10" fmla="*/ 633 w 766"/>
              <a:gd name="T11" fmla="*/ 235 h 273"/>
              <a:gd name="T12" fmla="*/ 433 w 766"/>
              <a:gd name="T13" fmla="*/ 51 h 273"/>
              <a:gd name="T14" fmla="*/ 337 w 766"/>
              <a:gd name="T15" fmla="*/ 0 h 273"/>
              <a:gd name="T16" fmla="*/ 0 w 766"/>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73">
                <a:moveTo>
                  <a:pt x="0" y="0"/>
                </a:moveTo>
                <a:cubicBezTo>
                  <a:pt x="0" y="0"/>
                  <a:pt x="46" y="1"/>
                  <a:pt x="96" y="51"/>
                </a:cubicBezTo>
                <a:cubicBezTo>
                  <a:pt x="143" y="97"/>
                  <a:pt x="271" y="215"/>
                  <a:pt x="296" y="235"/>
                </a:cubicBezTo>
                <a:cubicBezTo>
                  <a:pt x="324" y="258"/>
                  <a:pt x="360" y="273"/>
                  <a:pt x="429" y="273"/>
                </a:cubicBezTo>
                <a:cubicBezTo>
                  <a:pt x="766" y="273"/>
                  <a:pt x="766" y="273"/>
                  <a:pt x="766" y="273"/>
                </a:cubicBezTo>
                <a:cubicBezTo>
                  <a:pt x="697" y="273"/>
                  <a:pt x="661" y="258"/>
                  <a:pt x="633" y="235"/>
                </a:cubicBezTo>
                <a:cubicBezTo>
                  <a:pt x="608" y="215"/>
                  <a:pt x="480" y="97"/>
                  <a:pt x="433" y="51"/>
                </a:cubicBezTo>
                <a:cubicBezTo>
                  <a:pt x="383" y="1"/>
                  <a:pt x="337" y="0"/>
                  <a:pt x="337" y="0"/>
                </a:cubicBezTo>
                <a:lnTo>
                  <a:pt x="0" y="0"/>
                </a:lnTo>
                <a:close/>
              </a:path>
            </a:pathLst>
          </a:custGeom>
          <a:solidFill>
            <a:srgbClr val="0095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19" name="Color 4"/>
          <p:cNvSpPr/>
          <p:nvPr/>
        </p:nvSpPr>
        <p:spPr bwMode="auto">
          <a:xfrm>
            <a:off x="4383634" y="3246129"/>
            <a:ext cx="2136818" cy="1269584"/>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rgbClr val="0095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0" name="Color 2"/>
          <p:cNvSpPr/>
          <p:nvPr/>
        </p:nvSpPr>
        <p:spPr bwMode="auto">
          <a:xfrm>
            <a:off x="6774132" y="3246129"/>
            <a:ext cx="2134458" cy="1269584"/>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0095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cs typeface="+mn-ea"/>
              <a:sym typeface="+mn-lt"/>
            </a:endParaRPr>
          </a:p>
        </p:txBody>
      </p:sp>
      <p:sp>
        <p:nvSpPr>
          <p:cNvPr id="2" name="Color 6"/>
          <p:cNvSpPr/>
          <p:nvPr/>
        </p:nvSpPr>
        <p:spPr bwMode="auto">
          <a:xfrm>
            <a:off x="1996672" y="3246127"/>
            <a:ext cx="2133278" cy="1269584"/>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0095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3" name="Group 54"/>
          <p:cNvGrpSpPr/>
          <p:nvPr/>
        </p:nvGrpSpPr>
        <p:grpSpPr>
          <a:xfrm>
            <a:off x="2832721" y="1566063"/>
            <a:ext cx="2594457" cy="732829"/>
            <a:chOff x="1385412" y="4089347"/>
            <a:chExt cx="2594457" cy="732829"/>
          </a:xfrm>
        </p:grpSpPr>
        <p:sp>
          <p:nvSpPr>
            <p:cNvPr id="4" name="Rectangle 70"/>
            <p:cNvSpPr/>
            <p:nvPr/>
          </p:nvSpPr>
          <p:spPr>
            <a:xfrm>
              <a:off x="1385413" y="4089347"/>
              <a:ext cx="405287" cy="281937"/>
            </a:xfrm>
            <a:prstGeom prst="rect">
              <a:avLst/>
            </a:prstGeom>
          </p:spPr>
          <p:txBody>
            <a:bodyPr wrap="square">
              <a:spAutoFit/>
            </a:bodyPr>
            <a:lstStyle/>
            <a:p>
              <a:pPr defTabSz="457200">
                <a:lnSpc>
                  <a:spcPct val="130000"/>
                </a:lnSpc>
              </a:pPr>
              <a:r>
                <a:rPr lang="en-US" sz="1050" b="1" dirty="0">
                  <a:gradFill>
                    <a:gsLst>
                      <a:gs pos="0">
                        <a:srgbClr val="007BD3"/>
                      </a:gs>
                      <a:gs pos="100000">
                        <a:srgbClr val="034373"/>
                      </a:gs>
                    </a:gsLst>
                    <a:lin scaled="0"/>
                  </a:gradFill>
                  <a:cs typeface="+mn-ea"/>
                  <a:sym typeface="+mn-lt"/>
                </a:rPr>
                <a:t>01.</a:t>
              </a:r>
            </a:p>
          </p:txBody>
        </p:sp>
        <p:sp>
          <p:nvSpPr>
            <p:cNvPr id="5" name="Rectangle 71"/>
            <p:cNvSpPr/>
            <p:nvPr/>
          </p:nvSpPr>
          <p:spPr>
            <a:xfrm>
              <a:off x="1385412" y="4404818"/>
              <a:ext cx="2594457" cy="417358"/>
            </a:xfrm>
            <a:prstGeom prst="rect">
              <a:avLst/>
            </a:prstGeom>
          </p:spPr>
          <p:txBody>
            <a:bodyPr wrap="square">
              <a:spAutoFit/>
            </a:bodyPr>
            <a:lstStyle/>
            <a:p>
              <a:pPr defTabSz="457200">
                <a:lnSpc>
                  <a:spcPct val="130000"/>
                </a:lnSpc>
              </a:pPr>
              <a:r>
                <a:rPr lang="zh-CN" altLang="en-US" b="1" dirty="0">
                  <a:solidFill>
                    <a:schemeClr val="tx1">
                      <a:lumMod val="65000"/>
                      <a:lumOff val="35000"/>
                    </a:schemeClr>
                  </a:solidFill>
                  <a:cs typeface="+mn-ea"/>
                  <a:sym typeface="+mn-lt"/>
                </a:rPr>
                <a:t>教育经历</a:t>
              </a:r>
            </a:p>
          </p:txBody>
        </p:sp>
      </p:grpSp>
      <p:sp>
        <p:nvSpPr>
          <p:cNvPr id="9" name="Rectangle 72"/>
          <p:cNvSpPr/>
          <p:nvPr/>
        </p:nvSpPr>
        <p:spPr>
          <a:xfrm>
            <a:off x="2832721" y="2440577"/>
            <a:ext cx="3486961" cy="511037"/>
          </a:xfrm>
          <a:prstGeom prst="rect">
            <a:avLst/>
          </a:prstGeom>
        </p:spPr>
        <p:txBody>
          <a:bodyPr wrap="square">
            <a:spAutoFit/>
          </a:bodyPr>
          <a:lstStyle/>
          <a:p>
            <a:pPr defTabSz="457200">
              <a:lnSpc>
                <a:spcPct val="130000"/>
              </a:lnSpc>
            </a:pPr>
            <a:r>
              <a:rPr lang="zh-CN" altLang="en-US" sz="1100" dirty="0">
                <a:solidFill>
                  <a:schemeClr val="bg1">
                    <a:lumMod val="50000"/>
                  </a:schemeClr>
                </a:solidFill>
                <a:cs typeface="+mn-ea"/>
                <a:sym typeface="+mn-lt"/>
              </a:rPr>
              <a:t>请替换文字内容，修改文字内容，也可以直接复制你的内容到此。请替换文字内容，修改文字内容</a:t>
            </a:r>
          </a:p>
        </p:txBody>
      </p:sp>
      <p:grpSp>
        <p:nvGrpSpPr>
          <p:cNvPr id="10" name="Group 73"/>
          <p:cNvGrpSpPr/>
          <p:nvPr/>
        </p:nvGrpSpPr>
        <p:grpSpPr>
          <a:xfrm>
            <a:off x="7716880" y="1566063"/>
            <a:ext cx="2594457" cy="732829"/>
            <a:chOff x="1385412" y="4089347"/>
            <a:chExt cx="2594457" cy="732829"/>
          </a:xfrm>
        </p:grpSpPr>
        <p:sp>
          <p:nvSpPr>
            <p:cNvPr id="11" name="Rectangle 94"/>
            <p:cNvSpPr/>
            <p:nvPr/>
          </p:nvSpPr>
          <p:spPr>
            <a:xfrm>
              <a:off x="1385413" y="4089347"/>
              <a:ext cx="405287" cy="281937"/>
            </a:xfrm>
            <a:prstGeom prst="rect">
              <a:avLst/>
            </a:prstGeom>
          </p:spPr>
          <p:txBody>
            <a:bodyPr wrap="square">
              <a:spAutoFit/>
            </a:bodyPr>
            <a:lstStyle/>
            <a:p>
              <a:pPr defTabSz="457200">
                <a:lnSpc>
                  <a:spcPct val="130000"/>
                </a:lnSpc>
              </a:pPr>
              <a:r>
                <a:rPr lang="en-US" sz="1050" b="1" dirty="0">
                  <a:gradFill>
                    <a:gsLst>
                      <a:gs pos="0">
                        <a:srgbClr val="007BD3"/>
                      </a:gs>
                      <a:gs pos="100000">
                        <a:srgbClr val="034373"/>
                      </a:gs>
                    </a:gsLst>
                    <a:lin scaled="0"/>
                  </a:gradFill>
                  <a:cs typeface="+mn-ea"/>
                  <a:sym typeface="+mn-lt"/>
                </a:rPr>
                <a:t>03.</a:t>
              </a:r>
            </a:p>
          </p:txBody>
        </p:sp>
        <p:sp>
          <p:nvSpPr>
            <p:cNvPr id="28" name="Rectangle 95"/>
            <p:cNvSpPr/>
            <p:nvPr/>
          </p:nvSpPr>
          <p:spPr>
            <a:xfrm>
              <a:off x="1385412" y="4404818"/>
              <a:ext cx="2594457" cy="417358"/>
            </a:xfrm>
            <a:prstGeom prst="rect">
              <a:avLst/>
            </a:prstGeom>
          </p:spPr>
          <p:txBody>
            <a:bodyPr wrap="square">
              <a:spAutoFit/>
            </a:bodyPr>
            <a:lstStyle/>
            <a:p>
              <a:pPr defTabSz="457200">
                <a:lnSpc>
                  <a:spcPct val="130000"/>
                </a:lnSpc>
              </a:pPr>
              <a:r>
                <a:rPr lang="zh-CN" altLang="en-US" b="1" dirty="0">
                  <a:solidFill>
                    <a:schemeClr val="tx1">
                      <a:lumMod val="65000"/>
                      <a:lumOff val="35000"/>
                    </a:schemeClr>
                  </a:solidFill>
                  <a:cs typeface="+mn-ea"/>
                  <a:sym typeface="+mn-lt"/>
                </a:rPr>
                <a:t>教育经历</a:t>
              </a:r>
              <a:endParaRPr lang="zh-CN" altLang="en-US" sz="1800" b="1" dirty="0">
                <a:solidFill>
                  <a:schemeClr val="tx1">
                    <a:lumMod val="65000"/>
                    <a:lumOff val="35000"/>
                  </a:schemeClr>
                </a:solidFill>
                <a:cs typeface="+mn-ea"/>
                <a:sym typeface="+mn-lt"/>
              </a:endParaRPr>
            </a:p>
          </p:txBody>
        </p:sp>
      </p:grpSp>
      <p:sp>
        <p:nvSpPr>
          <p:cNvPr id="29" name="Rectangle 96"/>
          <p:cNvSpPr/>
          <p:nvPr/>
        </p:nvSpPr>
        <p:spPr>
          <a:xfrm>
            <a:off x="7716880" y="2440577"/>
            <a:ext cx="3486961" cy="511037"/>
          </a:xfrm>
          <a:prstGeom prst="rect">
            <a:avLst/>
          </a:prstGeom>
        </p:spPr>
        <p:txBody>
          <a:bodyPr wrap="square">
            <a:spAutoFit/>
          </a:bodyPr>
          <a:lstStyle/>
          <a:p>
            <a:pPr defTabSz="457200">
              <a:lnSpc>
                <a:spcPct val="130000"/>
              </a:lnSpc>
            </a:pPr>
            <a:r>
              <a:rPr lang="zh-CN" altLang="en-US" sz="1100" dirty="0">
                <a:solidFill>
                  <a:schemeClr val="bg1">
                    <a:lumMod val="50000"/>
                  </a:schemeClr>
                </a:solidFill>
                <a:cs typeface="+mn-ea"/>
                <a:sym typeface="+mn-lt"/>
              </a:rPr>
              <a:t>请替换文字内容，修改文字内容，也可以直接复制你的内容到此。请替换文字内容，修改文字内容</a:t>
            </a:r>
          </a:p>
        </p:txBody>
      </p:sp>
      <p:grpSp>
        <p:nvGrpSpPr>
          <p:cNvPr id="30" name="Group 113"/>
          <p:cNvGrpSpPr/>
          <p:nvPr/>
        </p:nvGrpSpPr>
        <p:grpSpPr>
          <a:xfrm>
            <a:off x="2940864" y="4755810"/>
            <a:ext cx="2594457" cy="732829"/>
            <a:chOff x="1385412" y="4089347"/>
            <a:chExt cx="2594457" cy="732829"/>
          </a:xfrm>
        </p:grpSpPr>
        <p:sp>
          <p:nvSpPr>
            <p:cNvPr id="31" name="Rectangle 114"/>
            <p:cNvSpPr/>
            <p:nvPr/>
          </p:nvSpPr>
          <p:spPr>
            <a:xfrm>
              <a:off x="3574582" y="4089347"/>
              <a:ext cx="405287" cy="281937"/>
            </a:xfrm>
            <a:prstGeom prst="rect">
              <a:avLst/>
            </a:prstGeom>
          </p:spPr>
          <p:txBody>
            <a:bodyPr wrap="square">
              <a:spAutoFit/>
            </a:bodyPr>
            <a:lstStyle/>
            <a:p>
              <a:pPr algn="r" defTabSz="457200">
                <a:lnSpc>
                  <a:spcPct val="130000"/>
                </a:lnSpc>
              </a:pPr>
              <a:r>
                <a:rPr lang="en-US" sz="1050" b="1" dirty="0">
                  <a:gradFill>
                    <a:gsLst>
                      <a:gs pos="0">
                        <a:srgbClr val="007BD3"/>
                      </a:gs>
                      <a:gs pos="100000">
                        <a:srgbClr val="034373"/>
                      </a:gs>
                    </a:gsLst>
                    <a:lin scaled="0"/>
                  </a:gradFill>
                  <a:cs typeface="+mn-ea"/>
                  <a:sym typeface="+mn-lt"/>
                </a:rPr>
                <a:t>02.</a:t>
              </a:r>
            </a:p>
          </p:txBody>
        </p:sp>
        <p:sp>
          <p:nvSpPr>
            <p:cNvPr id="32" name="Rectangle 115"/>
            <p:cNvSpPr/>
            <p:nvPr/>
          </p:nvSpPr>
          <p:spPr>
            <a:xfrm>
              <a:off x="1385412" y="4404818"/>
              <a:ext cx="2594457" cy="417358"/>
            </a:xfrm>
            <a:prstGeom prst="rect">
              <a:avLst/>
            </a:prstGeom>
          </p:spPr>
          <p:txBody>
            <a:bodyPr wrap="square">
              <a:spAutoFit/>
            </a:bodyPr>
            <a:lstStyle/>
            <a:p>
              <a:pPr algn="r" defTabSz="457200">
                <a:lnSpc>
                  <a:spcPct val="130000"/>
                </a:lnSpc>
              </a:pPr>
              <a:r>
                <a:rPr lang="zh-CN" altLang="en-US" b="1" dirty="0">
                  <a:solidFill>
                    <a:schemeClr val="tx1">
                      <a:lumMod val="65000"/>
                      <a:lumOff val="35000"/>
                    </a:schemeClr>
                  </a:solidFill>
                  <a:cs typeface="+mn-ea"/>
                  <a:sym typeface="+mn-lt"/>
                </a:rPr>
                <a:t>教育经历</a:t>
              </a:r>
              <a:endParaRPr lang="zh-CN" altLang="en-US" sz="1800" b="1" dirty="0">
                <a:solidFill>
                  <a:schemeClr val="tx1">
                    <a:lumMod val="65000"/>
                    <a:lumOff val="35000"/>
                  </a:schemeClr>
                </a:solidFill>
                <a:cs typeface="+mn-ea"/>
                <a:sym typeface="+mn-lt"/>
              </a:endParaRPr>
            </a:p>
          </p:txBody>
        </p:sp>
      </p:grpSp>
      <p:sp>
        <p:nvSpPr>
          <p:cNvPr id="33" name="Rectangle 116"/>
          <p:cNvSpPr/>
          <p:nvPr/>
        </p:nvSpPr>
        <p:spPr>
          <a:xfrm>
            <a:off x="2094282" y="5630324"/>
            <a:ext cx="3486961" cy="511037"/>
          </a:xfrm>
          <a:prstGeom prst="rect">
            <a:avLst/>
          </a:prstGeom>
        </p:spPr>
        <p:txBody>
          <a:bodyPr wrap="square">
            <a:spAutoFit/>
          </a:bodyPr>
          <a:lstStyle/>
          <a:p>
            <a:pPr algn="r" defTabSz="457200">
              <a:lnSpc>
                <a:spcPct val="130000"/>
              </a:lnSpc>
            </a:pPr>
            <a:r>
              <a:rPr lang="zh-CN" altLang="en-US" sz="1100" dirty="0">
                <a:solidFill>
                  <a:schemeClr val="bg1">
                    <a:lumMod val="50000"/>
                  </a:schemeClr>
                </a:solidFill>
                <a:cs typeface="+mn-ea"/>
                <a:sym typeface="+mn-lt"/>
              </a:rPr>
              <a:t>请替换文字内容，修改文字内容，也可以直接复制你的内容到此。请替换文字内容，修改文字内容</a:t>
            </a:r>
          </a:p>
        </p:txBody>
      </p:sp>
      <p:grpSp>
        <p:nvGrpSpPr>
          <p:cNvPr id="34" name="Group 121"/>
          <p:cNvGrpSpPr/>
          <p:nvPr/>
        </p:nvGrpSpPr>
        <p:grpSpPr>
          <a:xfrm>
            <a:off x="7510562" y="4755810"/>
            <a:ext cx="2594457" cy="732829"/>
            <a:chOff x="1385412" y="4089347"/>
            <a:chExt cx="2594457" cy="732829"/>
          </a:xfrm>
        </p:grpSpPr>
        <p:sp>
          <p:nvSpPr>
            <p:cNvPr id="35" name="Rectangle 122"/>
            <p:cNvSpPr/>
            <p:nvPr/>
          </p:nvSpPr>
          <p:spPr>
            <a:xfrm>
              <a:off x="3574582" y="4089347"/>
              <a:ext cx="405287" cy="281937"/>
            </a:xfrm>
            <a:prstGeom prst="rect">
              <a:avLst/>
            </a:prstGeom>
          </p:spPr>
          <p:txBody>
            <a:bodyPr wrap="square">
              <a:spAutoFit/>
            </a:bodyPr>
            <a:lstStyle/>
            <a:p>
              <a:pPr algn="r" defTabSz="457200">
                <a:lnSpc>
                  <a:spcPct val="130000"/>
                </a:lnSpc>
              </a:pPr>
              <a:r>
                <a:rPr lang="en-US" sz="1050" b="1" dirty="0">
                  <a:gradFill>
                    <a:gsLst>
                      <a:gs pos="0">
                        <a:srgbClr val="007BD3"/>
                      </a:gs>
                      <a:gs pos="100000">
                        <a:srgbClr val="034373"/>
                      </a:gs>
                    </a:gsLst>
                    <a:lin scaled="0"/>
                  </a:gradFill>
                  <a:cs typeface="+mn-ea"/>
                  <a:sym typeface="+mn-lt"/>
                </a:rPr>
                <a:t>04.</a:t>
              </a:r>
            </a:p>
          </p:txBody>
        </p:sp>
        <p:sp>
          <p:nvSpPr>
            <p:cNvPr id="36" name="Rectangle 123"/>
            <p:cNvSpPr/>
            <p:nvPr/>
          </p:nvSpPr>
          <p:spPr>
            <a:xfrm>
              <a:off x="1385412" y="4404818"/>
              <a:ext cx="2594457" cy="417358"/>
            </a:xfrm>
            <a:prstGeom prst="rect">
              <a:avLst/>
            </a:prstGeom>
          </p:spPr>
          <p:txBody>
            <a:bodyPr wrap="square">
              <a:spAutoFit/>
            </a:bodyPr>
            <a:lstStyle/>
            <a:p>
              <a:pPr algn="r" defTabSz="457200">
                <a:lnSpc>
                  <a:spcPct val="130000"/>
                </a:lnSpc>
              </a:pPr>
              <a:r>
                <a:rPr lang="zh-CN" altLang="en-US" b="1" dirty="0">
                  <a:solidFill>
                    <a:schemeClr val="tx1">
                      <a:lumMod val="65000"/>
                      <a:lumOff val="35000"/>
                    </a:schemeClr>
                  </a:solidFill>
                  <a:cs typeface="+mn-ea"/>
                  <a:sym typeface="+mn-lt"/>
                </a:rPr>
                <a:t>教育经历</a:t>
              </a:r>
              <a:endParaRPr lang="zh-CN" altLang="en-US" sz="1800" b="1" dirty="0">
                <a:solidFill>
                  <a:schemeClr val="tx1">
                    <a:lumMod val="65000"/>
                    <a:lumOff val="35000"/>
                  </a:schemeClr>
                </a:solidFill>
                <a:cs typeface="+mn-ea"/>
                <a:sym typeface="+mn-lt"/>
              </a:endParaRPr>
            </a:p>
          </p:txBody>
        </p:sp>
      </p:grpSp>
      <p:sp>
        <p:nvSpPr>
          <p:cNvPr id="37" name="Rectangle 124"/>
          <p:cNvSpPr/>
          <p:nvPr/>
        </p:nvSpPr>
        <p:spPr>
          <a:xfrm>
            <a:off x="6618058" y="5630324"/>
            <a:ext cx="3486961" cy="511037"/>
          </a:xfrm>
          <a:prstGeom prst="rect">
            <a:avLst/>
          </a:prstGeom>
        </p:spPr>
        <p:txBody>
          <a:bodyPr wrap="square">
            <a:spAutoFit/>
          </a:bodyPr>
          <a:lstStyle/>
          <a:p>
            <a:pPr algn="r" defTabSz="457200">
              <a:lnSpc>
                <a:spcPct val="130000"/>
              </a:lnSpc>
            </a:pPr>
            <a:r>
              <a:rPr lang="zh-CN" altLang="en-US" sz="1100" dirty="0">
                <a:solidFill>
                  <a:schemeClr val="tx1">
                    <a:lumMod val="50000"/>
                    <a:lumOff val="50000"/>
                  </a:schemeClr>
                </a:solidFill>
                <a:cs typeface="+mn-ea"/>
                <a:sym typeface="+mn-lt"/>
              </a:rPr>
              <a:t>请替换文字内容，修改文字内容，也可以直接复制你的内容到此。请替换文字内容，修改文字内容</a:t>
            </a:r>
          </a:p>
        </p:txBody>
      </p:sp>
      <p:grpSp>
        <p:nvGrpSpPr>
          <p:cNvPr id="38" name="Graphic 40"/>
          <p:cNvGrpSpPr/>
          <p:nvPr/>
        </p:nvGrpSpPr>
        <p:grpSpPr>
          <a:xfrm>
            <a:off x="2804368" y="3618130"/>
            <a:ext cx="345432" cy="345432"/>
            <a:chOff x="5253228" y="3208368"/>
            <a:chExt cx="434386" cy="434386"/>
          </a:xfrm>
          <a:solidFill>
            <a:schemeClr val="bg1"/>
          </a:solidFill>
        </p:grpSpPr>
        <p:sp>
          <p:nvSpPr>
            <p:cNvPr id="39" name="Freeform: Shape 127"/>
            <p:cNvSpPr/>
            <p:nvPr/>
          </p:nvSpPr>
          <p:spPr>
            <a:xfrm>
              <a:off x="5261192" y="3448786"/>
              <a:ext cx="108596" cy="188234"/>
            </a:xfrm>
            <a:custGeom>
              <a:avLst/>
              <a:gdLst>
                <a:gd name="connsiteX0" fmla="*/ 89360 w 108596"/>
                <a:gd name="connsiteY0" fmla="*/ 0 h 188233"/>
                <a:gd name="connsiteX1" fmla="*/ 114931 w 108596"/>
                <a:gd name="connsiteY1" fmla="*/ 25571 h 188233"/>
                <a:gd name="connsiteX2" fmla="*/ 114931 w 108596"/>
                <a:gd name="connsiteY2" fmla="*/ 167311 h 188233"/>
                <a:gd name="connsiteX3" fmla="*/ 89360 w 108596"/>
                <a:gd name="connsiteY3" fmla="*/ 192882 h 188233"/>
                <a:gd name="connsiteX4" fmla="*/ 25571 w 108596"/>
                <a:gd name="connsiteY4" fmla="*/ 192882 h 188233"/>
                <a:gd name="connsiteX5" fmla="*/ 0 w 108596"/>
                <a:gd name="connsiteY5" fmla="*/ 167311 h 188233"/>
                <a:gd name="connsiteX6" fmla="*/ 0 w 108596"/>
                <a:gd name="connsiteY6" fmla="*/ 25571 h 188233"/>
                <a:gd name="connsiteX7" fmla="*/ 25571 w 108596"/>
                <a:gd name="connsiteY7" fmla="*/ 0 h 1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96" h="188233">
                  <a:moveTo>
                    <a:pt x="89360" y="0"/>
                  </a:moveTo>
                  <a:cubicBezTo>
                    <a:pt x="103483" y="0"/>
                    <a:pt x="114931" y="11448"/>
                    <a:pt x="114931" y="25571"/>
                  </a:cubicBezTo>
                  <a:lnTo>
                    <a:pt x="114931" y="167311"/>
                  </a:lnTo>
                  <a:cubicBezTo>
                    <a:pt x="114931" y="181433"/>
                    <a:pt x="103483" y="192882"/>
                    <a:pt x="89360" y="192882"/>
                  </a:cubicBezTo>
                  <a:lnTo>
                    <a:pt x="25571" y="192882"/>
                  </a:lnTo>
                  <a:cubicBezTo>
                    <a:pt x="11448" y="192882"/>
                    <a:pt x="0" y="181433"/>
                    <a:pt x="0" y="167311"/>
                  </a:cubicBezTo>
                  <a:lnTo>
                    <a:pt x="0" y="25571"/>
                  </a:lnTo>
                  <a:cubicBezTo>
                    <a:pt x="0" y="11448"/>
                    <a:pt x="11448" y="0"/>
                    <a:pt x="25571" y="0"/>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0" name="Freeform: Shape 128"/>
            <p:cNvSpPr/>
            <p:nvPr/>
          </p:nvSpPr>
          <p:spPr>
            <a:xfrm>
              <a:off x="5571597" y="3448786"/>
              <a:ext cx="108596" cy="188234"/>
            </a:xfrm>
            <a:custGeom>
              <a:avLst/>
              <a:gdLst>
                <a:gd name="connsiteX0" fmla="*/ 89360 w 108596"/>
                <a:gd name="connsiteY0" fmla="*/ 0 h 188233"/>
                <a:gd name="connsiteX1" fmla="*/ 114931 w 108596"/>
                <a:gd name="connsiteY1" fmla="*/ 25571 h 188233"/>
                <a:gd name="connsiteX2" fmla="*/ 114931 w 108596"/>
                <a:gd name="connsiteY2" fmla="*/ 167311 h 188233"/>
                <a:gd name="connsiteX3" fmla="*/ 89360 w 108596"/>
                <a:gd name="connsiteY3" fmla="*/ 192882 h 188233"/>
                <a:gd name="connsiteX4" fmla="*/ 25571 w 108596"/>
                <a:gd name="connsiteY4" fmla="*/ 192882 h 188233"/>
                <a:gd name="connsiteX5" fmla="*/ 0 w 108596"/>
                <a:gd name="connsiteY5" fmla="*/ 167311 h 188233"/>
                <a:gd name="connsiteX6" fmla="*/ 0 w 108596"/>
                <a:gd name="connsiteY6" fmla="*/ 25571 h 188233"/>
                <a:gd name="connsiteX7" fmla="*/ 25571 w 108596"/>
                <a:gd name="connsiteY7" fmla="*/ 0 h 1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96" h="188233">
                  <a:moveTo>
                    <a:pt x="89360" y="0"/>
                  </a:moveTo>
                  <a:cubicBezTo>
                    <a:pt x="103483" y="0"/>
                    <a:pt x="114931" y="11448"/>
                    <a:pt x="114931" y="25571"/>
                  </a:cubicBezTo>
                  <a:lnTo>
                    <a:pt x="114931" y="167311"/>
                  </a:lnTo>
                  <a:cubicBezTo>
                    <a:pt x="114931" y="181433"/>
                    <a:pt x="103483" y="192882"/>
                    <a:pt x="89360" y="192882"/>
                  </a:cubicBezTo>
                  <a:lnTo>
                    <a:pt x="25571" y="192882"/>
                  </a:lnTo>
                  <a:cubicBezTo>
                    <a:pt x="11448" y="192882"/>
                    <a:pt x="0" y="181433"/>
                    <a:pt x="0" y="167311"/>
                  </a:cubicBezTo>
                  <a:lnTo>
                    <a:pt x="0" y="25571"/>
                  </a:lnTo>
                  <a:cubicBezTo>
                    <a:pt x="0" y="11448"/>
                    <a:pt x="11448" y="0"/>
                    <a:pt x="25571" y="0"/>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1" name="Freeform: Shape 129"/>
            <p:cNvSpPr/>
            <p:nvPr/>
          </p:nvSpPr>
          <p:spPr>
            <a:xfrm>
              <a:off x="5376123" y="3507095"/>
              <a:ext cx="28959" cy="72398"/>
            </a:xfrm>
            <a:custGeom>
              <a:avLst/>
              <a:gdLst>
                <a:gd name="connsiteX0" fmla="*/ 0 w 28959"/>
                <a:gd name="connsiteY0" fmla="*/ 0 h 72397"/>
                <a:gd name="connsiteX1" fmla="*/ 33788 w 28959"/>
                <a:gd name="connsiteY1" fmla="*/ 0 h 72397"/>
                <a:gd name="connsiteX2" fmla="*/ 33788 w 28959"/>
                <a:gd name="connsiteY2" fmla="*/ 76256 h 72397"/>
                <a:gd name="connsiteX3" fmla="*/ 0 w 28959"/>
                <a:gd name="connsiteY3" fmla="*/ 76256 h 72397"/>
              </a:gdLst>
              <a:ahLst/>
              <a:cxnLst>
                <a:cxn ang="0">
                  <a:pos x="connsiteX0" y="connsiteY0"/>
                </a:cxn>
                <a:cxn ang="0">
                  <a:pos x="connsiteX1" y="connsiteY1"/>
                </a:cxn>
                <a:cxn ang="0">
                  <a:pos x="connsiteX2" y="connsiteY2"/>
                </a:cxn>
                <a:cxn ang="0">
                  <a:pos x="connsiteX3" y="connsiteY3"/>
                </a:cxn>
              </a:cxnLst>
              <a:rect l="l" t="t" r="r" b="b"/>
              <a:pathLst>
                <a:path w="28959" h="72397">
                  <a:moveTo>
                    <a:pt x="0" y="0"/>
                  </a:moveTo>
                  <a:lnTo>
                    <a:pt x="33788" y="0"/>
                  </a:lnTo>
                  <a:lnTo>
                    <a:pt x="33788" y="76256"/>
                  </a:lnTo>
                  <a:lnTo>
                    <a:pt x="0" y="76256"/>
                  </a:ln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2" name="Freeform: Shape 130"/>
            <p:cNvSpPr/>
            <p:nvPr/>
          </p:nvSpPr>
          <p:spPr>
            <a:xfrm>
              <a:off x="5537809" y="3507095"/>
              <a:ext cx="28959" cy="72398"/>
            </a:xfrm>
            <a:custGeom>
              <a:avLst/>
              <a:gdLst>
                <a:gd name="connsiteX0" fmla="*/ 0 w 28959"/>
                <a:gd name="connsiteY0" fmla="*/ 0 h 72397"/>
                <a:gd name="connsiteX1" fmla="*/ 33788 w 28959"/>
                <a:gd name="connsiteY1" fmla="*/ 0 h 72397"/>
                <a:gd name="connsiteX2" fmla="*/ 33788 w 28959"/>
                <a:gd name="connsiteY2" fmla="*/ 76256 h 72397"/>
                <a:gd name="connsiteX3" fmla="*/ 0 w 28959"/>
                <a:gd name="connsiteY3" fmla="*/ 76256 h 72397"/>
              </a:gdLst>
              <a:ahLst/>
              <a:cxnLst>
                <a:cxn ang="0">
                  <a:pos x="connsiteX0" y="connsiteY0"/>
                </a:cxn>
                <a:cxn ang="0">
                  <a:pos x="connsiteX1" y="connsiteY1"/>
                </a:cxn>
                <a:cxn ang="0">
                  <a:pos x="connsiteX2" y="connsiteY2"/>
                </a:cxn>
                <a:cxn ang="0">
                  <a:pos x="connsiteX3" y="connsiteY3"/>
                </a:cxn>
              </a:cxnLst>
              <a:rect l="l" t="t" r="r" b="b"/>
              <a:pathLst>
                <a:path w="28959" h="72397">
                  <a:moveTo>
                    <a:pt x="0" y="0"/>
                  </a:moveTo>
                  <a:lnTo>
                    <a:pt x="33788" y="0"/>
                  </a:lnTo>
                  <a:lnTo>
                    <a:pt x="33788" y="76256"/>
                  </a:lnTo>
                  <a:lnTo>
                    <a:pt x="0" y="76256"/>
                  </a:ln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2" name="Freeform: Shape 131"/>
            <p:cNvSpPr/>
            <p:nvPr/>
          </p:nvSpPr>
          <p:spPr>
            <a:xfrm>
              <a:off x="5409904" y="3527801"/>
              <a:ext cx="123076" cy="28959"/>
            </a:xfrm>
            <a:custGeom>
              <a:avLst/>
              <a:gdLst>
                <a:gd name="connsiteX0" fmla="*/ 0 w 123076"/>
                <a:gd name="connsiteY0" fmla="*/ 0 h 28959"/>
                <a:gd name="connsiteX1" fmla="*/ 127905 w 123076"/>
                <a:gd name="connsiteY1" fmla="*/ 0 h 28959"/>
                <a:gd name="connsiteX2" fmla="*/ 127905 w 123076"/>
                <a:gd name="connsiteY2" fmla="*/ 34852 h 28959"/>
                <a:gd name="connsiteX3" fmla="*/ 0 w 123076"/>
                <a:gd name="connsiteY3" fmla="*/ 34852 h 28959"/>
              </a:gdLst>
              <a:ahLst/>
              <a:cxnLst>
                <a:cxn ang="0">
                  <a:pos x="connsiteX0" y="connsiteY0"/>
                </a:cxn>
                <a:cxn ang="0">
                  <a:pos x="connsiteX1" y="connsiteY1"/>
                </a:cxn>
                <a:cxn ang="0">
                  <a:pos x="connsiteX2" y="connsiteY2"/>
                </a:cxn>
                <a:cxn ang="0">
                  <a:pos x="connsiteX3" y="connsiteY3"/>
                </a:cxn>
              </a:cxnLst>
              <a:rect l="l" t="t" r="r" b="b"/>
              <a:pathLst>
                <a:path w="123076" h="28959">
                  <a:moveTo>
                    <a:pt x="0" y="0"/>
                  </a:moveTo>
                  <a:lnTo>
                    <a:pt x="127905" y="0"/>
                  </a:lnTo>
                  <a:lnTo>
                    <a:pt x="127905" y="34852"/>
                  </a:lnTo>
                  <a:lnTo>
                    <a:pt x="0" y="34852"/>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4" name="Freeform: Shape 132"/>
            <p:cNvSpPr/>
            <p:nvPr/>
          </p:nvSpPr>
          <p:spPr>
            <a:xfrm>
              <a:off x="5456665" y="3400555"/>
              <a:ext cx="28959" cy="123076"/>
            </a:xfrm>
            <a:custGeom>
              <a:avLst/>
              <a:gdLst>
                <a:gd name="connsiteX0" fmla="*/ 0 w 28959"/>
                <a:gd name="connsiteY0" fmla="*/ 0 h 123076"/>
                <a:gd name="connsiteX1" fmla="*/ 34389 w 28959"/>
                <a:gd name="connsiteY1" fmla="*/ 0 h 123076"/>
                <a:gd name="connsiteX2" fmla="*/ 34389 w 28959"/>
                <a:gd name="connsiteY2" fmla="*/ 126783 h 123076"/>
                <a:gd name="connsiteX3" fmla="*/ 0 w 28959"/>
                <a:gd name="connsiteY3" fmla="*/ 126783 h 123076"/>
              </a:gdLst>
              <a:ahLst/>
              <a:cxnLst>
                <a:cxn ang="0">
                  <a:pos x="connsiteX0" y="connsiteY0"/>
                </a:cxn>
                <a:cxn ang="0">
                  <a:pos x="connsiteX1" y="connsiteY1"/>
                </a:cxn>
                <a:cxn ang="0">
                  <a:pos x="connsiteX2" y="connsiteY2"/>
                </a:cxn>
                <a:cxn ang="0">
                  <a:pos x="connsiteX3" y="connsiteY3"/>
                </a:cxn>
              </a:cxnLst>
              <a:rect l="l" t="t" r="r" b="b"/>
              <a:pathLst>
                <a:path w="28959" h="123076">
                  <a:moveTo>
                    <a:pt x="0" y="0"/>
                  </a:moveTo>
                  <a:lnTo>
                    <a:pt x="34389" y="0"/>
                  </a:lnTo>
                  <a:lnTo>
                    <a:pt x="34389" y="126783"/>
                  </a:lnTo>
                  <a:lnTo>
                    <a:pt x="0" y="126783"/>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5" name="Freeform: Shape 133"/>
            <p:cNvSpPr/>
            <p:nvPr/>
          </p:nvSpPr>
          <p:spPr>
            <a:xfrm>
              <a:off x="5417144" y="3361431"/>
              <a:ext cx="108596" cy="36199"/>
            </a:xfrm>
            <a:custGeom>
              <a:avLst/>
              <a:gdLst>
                <a:gd name="connsiteX0" fmla="*/ 0 w 108596"/>
                <a:gd name="connsiteY0" fmla="*/ 0 h 36198"/>
                <a:gd name="connsiteX1" fmla="*/ 113425 w 108596"/>
                <a:gd name="connsiteY1" fmla="*/ 0 h 36198"/>
                <a:gd name="connsiteX2" fmla="*/ 113425 w 108596"/>
                <a:gd name="connsiteY2" fmla="*/ 39124 h 36198"/>
                <a:gd name="connsiteX3" fmla="*/ 0 w 108596"/>
                <a:gd name="connsiteY3" fmla="*/ 39124 h 36198"/>
              </a:gdLst>
              <a:ahLst/>
              <a:cxnLst>
                <a:cxn ang="0">
                  <a:pos x="connsiteX0" y="connsiteY0"/>
                </a:cxn>
                <a:cxn ang="0">
                  <a:pos x="connsiteX1" y="connsiteY1"/>
                </a:cxn>
                <a:cxn ang="0">
                  <a:pos x="connsiteX2" y="connsiteY2"/>
                </a:cxn>
                <a:cxn ang="0">
                  <a:pos x="connsiteX3" y="connsiteY3"/>
                </a:cxn>
              </a:cxnLst>
              <a:rect l="l" t="t" r="r" b="b"/>
              <a:pathLst>
                <a:path w="108596" h="36198">
                  <a:moveTo>
                    <a:pt x="0" y="0"/>
                  </a:moveTo>
                  <a:lnTo>
                    <a:pt x="113425" y="0"/>
                  </a:lnTo>
                  <a:lnTo>
                    <a:pt x="113425" y="39124"/>
                  </a:lnTo>
                  <a:lnTo>
                    <a:pt x="0" y="39124"/>
                  </a:ln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6" name="Freeform: Shape 134"/>
            <p:cNvSpPr/>
            <p:nvPr/>
          </p:nvSpPr>
          <p:spPr>
            <a:xfrm>
              <a:off x="5355005" y="3216332"/>
              <a:ext cx="231673" cy="144795"/>
            </a:xfrm>
            <a:custGeom>
              <a:avLst/>
              <a:gdLst>
                <a:gd name="connsiteX0" fmla="*/ 0 w 231672"/>
                <a:gd name="connsiteY0" fmla="*/ 0 h 144795"/>
                <a:gd name="connsiteX1" fmla="*/ 237703 w 231672"/>
                <a:gd name="connsiteY1" fmla="*/ 0 h 144795"/>
                <a:gd name="connsiteX2" fmla="*/ 237703 w 231672"/>
                <a:gd name="connsiteY2" fmla="*/ 145099 h 144795"/>
                <a:gd name="connsiteX3" fmla="*/ 0 w 231672"/>
                <a:gd name="connsiteY3" fmla="*/ 145099 h 144795"/>
              </a:gdLst>
              <a:ahLst/>
              <a:cxnLst>
                <a:cxn ang="0">
                  <a:pos x="connsiteX0" y="connsiteY0"/>
                </a:cxn>
                <a:cxn ang="0">
                  <a:pos x="connsiteX1" y="connsiteY1"/>
                </a:cxn>
                <a:cxn ang="0">
                  <a:pos x="connsiteX2" y="connsiteY2"/>
                </a:cxn>
                <a:cxn ang="0">
                  <a:pos x="connsiteX3" y="connsiteY3"/>
                </a:cxn>
              </a:cxnLst>
              <a:rect l="l" t="t" r="r" b="b"/>
              <a:pathLst>
                <a:path w="231672" h="144795">
                  <a:moveTo>
                    <a:pt x="0" y="0"/>
                  </a:moveTo>
                  <a:lnTo>
                    <a:pt x="237703" y="0"/>
                  </a:lnTo>
                  <a:lnTo>
                    <a:pt x="237703" y="145099"/>
                  </a:lnTo>
                  <a:lnTo>
                    <a:pt x="0" y="145099"/>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7" name="Freeform: Shape 135"/>
            <p:cNvSpPr/>
            <p:nvPr/>
          </p:nvSpPr>
          <p:spPr>
            <a:xfrm>
              <a:off x="5322730" y="3258561"/>
              <a:ext cx="28959" cy="57918"/>
            </a:xfrm>
            <a:custGeom>
              <a:avLst/>
              <a:gdLst>
                <a:gd name="connsiteX0" fmla="*/ 30313 w 28959"/>
                <a:gd name="connsiteY0" fmla="*/ 60633 h 57918"/>
                <a:gd name="connsiteX1" fmla="*/ 32275 w 28959"/>
                <a:gd name="connsiteY1" fmla="*/ 60633 h 57918"/>
                <a:gd name="connsiteX2" fmla="*/ 32275 w 28959"/>
                <a:gd name="connsiteY2" fmla="*/ 0 h 57918"/>
                <a:gd name="connsiteX3" fmla="*/ 30313 w 28959"/>
                <a:gd name="connsiteY3" fmla="*/ 0 h 57918"/>
                <a:gd name="connsiteX4" fmla="*/ 0 w 28959"/>
                <a:gd name="connsiteY4" fmla="*/ 30313 h 57918"/>
                <a:gd name="connsiteX5" fmla="*/ 0 w 28959"/>
                <a:gd name="connsiteY5" fmla="*/ 30320 h 57918"/>
                <a:gd name="connsiteX6" fmla="*/ 0 w 28959"/>
                <a:gd name="connsiteY6" fmla="*/ 30320 h 57918"/>
                <a:gd name="connsiteX7" fmla="*/ 30313 w 28959"/>
                <a:gd name="connsiteY7" fmla="*/ 60633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9" h="57918">
                  <a:moveTo>
                    <a:pt x="30313" y="60633"/>
                  </a:moveTo>
                  <a:lnTo>
                    <a:pt x="32275" y="60633"/>
                  </a:lnTo>
                  <a:lnTo>
                    <a:pt x="32275" y="0"/>
                  </a:lnTo>
                  <a:lnTo>
                    <a:pt x="30313" y="0"/>
                  </a:lnTo>
                  <a:cubicBezTo>
                    <a:pt x="13572" y="0"/>
                    <a:pt x="0" y="13572"/>
                    <a:pt x="0" y="30313"/>
                  </a:cubicBezTo>
                  <a:cubicBezTo>
                    <a:pt x="0" y="30315"/>
                    <a:pt x="0" y="30318"/>
                    <a:pt x="0" y="30320"/>
                  </a:cubicBezTo>
                  <a:lnTo>
                    <a:pt x="0" y="30320"/>
                  </a:lnTo>
                  <a:cubicBezTo>
                    <a:pt x="0" y="47061"/>
                    <a:pt x="13572" y="60633"/>
                    <a:pt x="30313" y="60633"/>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8" name="Freeform: Shape 136"/>
            <p:cNvSpPr/>
            <p:nvPr/>
          </p:nvSpPr>
          <p:spPr>
            <a:xfrm>
              <a:off x="5592708" y="3258561"/>
              <a:ext cx="28959" cy="57918"/>
            </a:xfrm>
            <a:custGeom>
              <a:avLst/>
              <a:gdLst>
                <a:gd name="connsiteX0" fmla="*/ 1962 w 28959"/>
                <a:gd name="connsiteY0" fmla="*/ 0 h 57918"/>
                <a:gd name="connsiteX1" fmla="*/ 0 w 28959"/>
                <a:gd name="connsiteY1" fmla="*/ 0 h 57918"/>
                <a:gd name="connsiteX2" fmla="*/ 0 w 28959"/>
                <a:gd name="connsiteY2" fmla="*/ 60633 h 57918"/>
                <a:gd name="connsiteX3" fmla="*/ 1962 w 28959"/>
                <a:gd name="connsiteY3" fmla="*/ 60633 h 57918"/>
                <a:gd name="connsiteX4" fmla="*/ 32275 w 28959"/>
                <a:gd name="connsiteY4" fmla="*/ 30320 h 57918"/>
                <a:gd name="connsiteX5" fmla="*/ 32275 w 28959"/>
                <a:gd name="connsiteY5" fmla="*/ 30320 h 57918"/>
                <a:gd name="connsiteX6" fmla="*/ 1969 w 28959"/>
                <a:gd name="connsiteY6" fmla="*/ 0 h 57918"/>
                <a:gd name="connsiteX7" fmla="*/ 1962 w 28959"/>
                <a:gd name="connsiteY7" fmla="*/ 0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9" h="57918">
                  <a:moveTo>
                    <a:pt x="1962" y="0"/>
                  </a:moveTo>
                  <a:lnTo>
                    <a:pt x="0" y="0"/>
                  </a:lnTo>
                  <a:lnTo>
                    <a:pt x="0" y="60633"/>
                  </a:lnTo>
                  <a:lnTo>
                    <a:pt x="1962" y="60633"/>
                  </a:lnTo>
                  <a:cubicBezTo>
                    <a:pt x="18703" y="60633"/>
                    <a:pt x="32275" y="47061"/>
                    <a:pt x="32275" y="30320"/>
                  </a:cubicBezTo>
                  <a:lnTo>
                    <a:pt x="32275" y="30320"/>
                  </a:lnTo>
                  <a:cubicBezTo>
                    <a:pt x="32279" y="13579"/>
                    <a:pt x="18710" y="4"/>
                    <a:pt x="1969" y="0"/>
                  </a:cubicBezTo>
                  <a:cubicBezTo>
                    <a:pt x="1967" y="0"/>
                    <a:pt x="1964" y="0"/>
                    <a:pt x="1962" y="0"/>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9" name="Freeform: Shape 137"/>
            <p:cNvSpPr/>
            <p:nvPr/>
          </p:nvSpPr>
          <p:spPr>
            <a:xfrm>
              <a:off x="5392108" y="3257056"/>
              <a:ext cx="57918" cy="57918"/>
            </a:xfrm>
            <a:custGeom>
              <a:avLst/>
              <a:gdLst>
                <a:gd name="connsiteX0" fmla="*/ 63652 w 57918"/>
                <a:gd name="connsiteY0" fmla="*/ 31826 h 57918"/>
                <a:gd name="connsiteX1" fmla="*/ 31826 w 57918"/>
                <a:gd name="connsiteY1" fmla="*/ 63652 h 57918"/>
                <a:gd name="connsiteX2" fmla="*/ 0 w 57918"/>
                <a:gd name="connsiteY2" fmla="*/ 31826 h 57918"/>
                <a:gd name="connsiteX3" fmla="*/ 31826 w 57918"/>
                <a:gd name="connsiteY3" fmla="*/ 0 h 57918"/>
                <a:gd name="connsiteX4" fmla="*/ 63652 w 57918"/>
                <a:gd name="connsiteY4" fmla="*/ 31826 h 5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8" h="57918">
                  <a:moveTo>
                    <a:pt x="63652" y="31826"/>
                  </a:moveTo>
                  <a:cubicBezTo>
                    <a:pt x="63652" y="49403"/>
                    <a:pt x="49403" y="63652"/>
                    <a:pt x="31826" y="63652"/>
                  </a:cubicBezTo>
                  <a:cubicBezTo>
                    <a:pt x="14249" y="63652"/>
                    <a:pt x="0" y="49403"/>
                    <a:pt x="0" y="31826"/>
                  </a:cubicBezTo>
                  <a:cubicBezTo>
                    <a:pt x="0" y="14249"/>
                    <a:pt x="14249" y="0"/>
                    <a:pt x="31826" y="0"/>
                  </a:cubicBezTo>
                  <a:cubicBezTo>
                    <a:pt x="49403" y="0"/>
                    <a:pt x="63652" y="14249"/>
                    <a:pt x="63652" y="31826"/>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50" name="Freeform: Shape 138"/>
            <p:cNvSpPr/>
            <p:nvPr/>
          </p:nvSpPr>
          <p:spPr>
            <a:xfrm>
              <a:off x="5491952" y="3257056"/>
              <a:ext cx="57918" cy="57918"/>
            </a:xfrm>
            <a:custGeom>
              <a:avLst/>
              <a:gdLst>
                <a:gd name="connsiteX0" fmla="*/ 63652 w 57918"/>
                <a:gd name="connsiteY0" fmla="*/ 31826 h 57918"/>
                <a:gd name="connsiteX1" fmla="*/ 31826 w 57918"/>
                <a:gd name="connsiteY1" fmla="*/ 63652 h 57918"/>
                <a:gd name="connsiteX2" fmla="*/ 0 w 57918"/>
                <a:gd name="connsiteY2" fmla="*/ 31826 h 57918"/>
                <a:gd name="connsiteX3" fmla="*/ 31826 w 57918"/>
                <a:gd name="connsiteY3" fmla="*/ 0 h 57918"/>
                <a:gd name="connsiteX4" fmla="*/ 63652 w 57918"/>
                <a:gd name="connsiteY4" fmla="*/ 31826 h 5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8" h="57918">
                  <a:moveTo>
                    <a:pt x="63652" y="31826"/>
                  </a:moveTo>
                  <a:cubicBezTo>
                    <a:pt x="63652" y="49403"/>
                    <a:pt x="49403" y="63652"/>
                    <a:pt x="31826" y="63652"/>
                  </a:cubicBezTo>
                  <a:cubicBezTo>
                    <a:pt x="14249" y="63652"/>
                    <a:pt x="0" y="49403"/>
                    <a:pt x="0" y="31826"/>
                  </a:cubicBezTo>
                  <a:cubicBezTo>
                    <a:pt x="0" y="14249"/>
                    <a:pt x="14249" y="0"/>
                    <a:pt x="31826" y="0"/>
                  </a:cubicBezTo>
                  <a:cubicBezTo>
                    <a:pt x="49403" y="0"/>
                    <a:pt x="63652" y="14249"/>
                    <a:pt x="63652" y="31826"/>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51" name="Freeform: Shape 139"/>
            <p:cNvSpPr/>
            <p:nvPr/>
          </p:nvSpPr>
          <p:spPr>
            <a:xfrm>
              <a:off x="5282187" y="3483479"/>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52" name="Freeform: Shape 140"/>
            <p:cNvSpPr/>
            <p:nvPr/>
          </p:nvSpPr>
          <p:spPr>
            <a:xfrm>
              <a:off x="5282187" y="3519374"/>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53" name="Freeform: Shape 141"/>
            <p:cNvSpPr/>
            <p:nvPr/>
          </p:nvSpPr>
          <p:spPr>
            <a:xfrm>
              <a:off x="5282187" y="3555276"/>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3" name="Freeform: Shape 142"/>
            <p:cNvSpPr/>
            <p:nvPr/>
          </p:nvSpPr>
          <p:spPr>
            <a:xfrm>
              <a:off x="5282187" y="3591171"/>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56" name="Freeform: Shape 143"/>
            <p:cNvSpPr/>
            <p:nvPr/>
          </p:nvSpPr>
          <p:spPr>
            <a:xfrm>
              <a:off x="5253228" y="3208368"/>
              <a:ext cx="434386" cy="434386"/>
            </a:xfrm>
            <a:custGeom>
              <a:avLst/>
              <a:gdLst>
                <a:gd name="connsiteX0" fmla="*/ 407729 w 434385"/>
                <a:gd name="connsiteY0" fmla="*/ 232454 h 434385"/>
                <a:gd name="connsiteX1" fmla="*/ 343940 w 434385"/>
                <a:gd name="connsiteY1" fmla="*/ 232454 h 434385"/>
                <a:gd name="connsiteX2" fmla="*/ 310405 w 434385"/>
                <a:gd name="connsiteY2" fmla="*/ 265989 h 434385"/>
                <a:gd name="connsiteX3" fmla="*/ 310405 w 434385"/>
                <a:gd name="connsiteY3" fmla="*/ 290771 h 434385"/>
                <a:gd name="connsiteX4" fmla="*/ 284581 w 434385"/>
                <a:gd name="connsiteY4" fmla="*/ 290771 h 434385"/>
                <a:gd name="connsiteX5" fmla="*/ 276617 w 434385"/>
                <a:gd name="connsiteY5" fmla="*/ 298734 h 434385"/>
                <a:gd name="connsiteX6" fmla="*/ 276617 w 434385"/>
                <a:gd name="connsiteY6" fmla="*/ 311484 h 434385"/>
                <a:gd name="connsiteX7" fmla="*/ 245783 w 434385"/>
                <a:gd name="connsiteY7" fmla="*/ 311484 h 434385"/>
                <a:gd name="connsiteX8" fmla="*/ 245783 w 434385"/>
                <a:gd name="connsiteY8" fmla="*/ 200151 h 434385"/>
                <a:gd name="connsiteX9" fmla="*/ 277334 w 434385"/>
                <a:gd name="connsiteY9" fmla="*/ 200151 h 434385"/>
                <a:gd name="connsiteX10" fmla="*/ 285297 w 434385"/>
                <a:gd name="connsiteY10" fmla="*/ 192187 h 434385"/>
                <a:gd name="connsiteX11" fmla="*/ 285297 w 434385"/>
                <a:gd name="connsiteY11" fmla="*/ 161056 h 434385"/>
                <a:gd name="connsiteX12" fmla="*/ 339480 w 434385"/>
                <a:gd name="connsiteY12" fmla="*/ 161056 h 434385"/>
                <a:gd name="connsiteX13" fmla="*/ 347444 w 434385"/>
                <a:gd name="connsiteY13" fmla="*/ 153092 h 434385"/>
                <a:gd name="connsiteX14" fmla="*/ 347444 w 434385"/>
                <a:gd name="connsiteY14" fmla="*/ 118189 h 434385"/>
                <a:gd name="connsiteX15" fmla="*/ 379286 w 434385"/>
                <a:gd name="connsiteY15" fmla="*/ 74680 h 434385"/>
                <a:gd name="connsiteX16" fmla="*/ 347444 w 434385"/>
                <a:gd name="connsiteY16" fmla="*/ 42838 h 434385"/>
                <a:gd name="connsiteX17" fmla="*/ 347444 w 434385"/>
                <a:gd name="connsiteY17" fmla="*/ 7964 h 434385"/>
                <a:gd name="connsiteX18" fmla="*/ 339480 w 434385"/>
                <a:gd name="connsiteY18" fmla="*/ 0 h 434385"/>
                <a:gd name="connsiteX19" fmla="*/ 101777 w 434385"/>
                <a:gd name="connsiteY19" fmla="*/ 0 h 434385"/>
                <a:gd name="connsiteX20" fmla="*/ 93813 w 434385"/>
                <a:gd name="connsiteY20" fmla="*/ 7964 h 434385"/>
                <a:gd name="connsiteX21" fmla="*/ 93813 w 434385"/>
                <a:gd name="connsiteY21" fmla="*/ 42838 h 434385"/>
                <a:gd name="connsiteX22" fmla="*/ 61970 w 434385"/>
                <a:gd name="connsiteY22" fmla="*/ 86346 h 434385"/>
                <a:gd name="connsiteX23" fmla="*/ 93813 w 434385"/>
                <a:gd name="connsiteY23" fmla="*/ 118189 h 434385"/>
                <a:gd name="connsiteX24" fmla="*/ 93813 w 434385"/>
                <a:gd name="connsiteY24" fmla="*/ 153063 h 434385"/>
                <a:gd name="connsiteX25" fmla="*/ 101777 w 434385"/>
                <a:gd name="connsiteY25" fmla="*/ 161027 h 434385"/>
                <a:gd name="connsiteX26" fmla="*/ 155959 w 434385"/>
                <a:gd name="connsiteY26" fmla="*/ 161027 h 434385"/>
                <a:gd name="connsiteX27" fmla="*/ 155959 w 434385"/>
                <a:gd name="connsiteY27" fmla="*/ 192158 h 434385"/>
                <a:gd name="connsiteX28" fmla="*/ 163923 w 434385"/>
                <a:gd name="connsiteY28" fmla="*/ 200122 h 434385"/>
                <a:gd name="connsiteX29" fmla="*/ 195474 w 434385"/>
                <a:gd name="connsiteY29" fmla="*/ 200122 h 434385"/>
                <a:gd name="connsiteX30" fmla="*/ 195474 w 434385"/>
                <a:gd name="connsiteY30" fmla="*/ 311476 h 434385"/>
                <a:gd name="connsiteX31" fmla="*/ 164640 w 434385"/>
                <a:gd name="connsiteY31" fmla="*/ 311476 h 434385"/>
                <a:gd name="connsiteX32" fmla="*/ 164640 w 434385"/>
                <a:gd name="connsiteY32" fmla="*/ 298727 h 434385"/>
                <a:gd name="connsiteX33" fmla="*/ 156676 w 434385"/>
                <a:gd name="connsiteY33" fmla="*/ 290763 h 434385"/>
                <a:gd name="connsiteX34" fmla="*/ 130852 w 434385"/>
                <a:gd name="connsiteY34" fmla="*/ 290763 h 434385"/>
                <a:gd name="connsiteX35" fmla="*/ 130852 w 434385"/>
                <a:gd name="connsiteY35" fmla="*/ 265989 h 434385"/>
                <a:gd name="connsiteX36" fmla="*/ 97317 w 434385"/>
                <a:gd name="connsiteY36" fmla="*/ 232454 h 434385"/>
                <a:gd name="connsiteX37" fmla="*/ 33535 w 434385"/>
                <a:gd name="connsiteY37" fmla="*/ 232454 h 434385"/>
                <a:gd name="connsiteX38" fmla="*/ 0 w 434385"/>
                <a:gd name="connsiteY38" fmla="*/ 265989 h 434385"/>
                <a:gd name="connsiteX39" fmla="*/ 0 w 434385"/>
                <a:gd name="connsiteY39" fmla="*/ 407736 h 434385"/>
                <a:gd name="connsiteX40" fmla="*/ 33535 w 434385"/>
                <a:gd name="connsiteY40" fmla="*/ 441264 h 434385"/>
                <a:gd name="connsiteX41" fmla="*/ 97324 w 434385"/>
                <a:gd name="connsiteY41" fmla="*/ 441264 h 434385"/>
                <a:gd name="connsiteX42" fmla="*/ 130859 w 434385"/>
                <a:gd name="connsiteY42" fmla="*/ 407736 h 434385"/>
                <a:gd name="connsiteX43" fmla="*/ 130859 w 434385"/>
                <a:gd name="connsiteY43" fmla="*/ 382947 h 434385"/>
                <a:gd name="connsiteX44" fmla="*/ 156683 w 434385"/>
                <a:gd name="connsiteY44" fmla="*/ 382947 h 434385"/>
                <a:gd name="connsiteX45" fmla="*/ 164647 w 434385"/>
                <a:gd name="connsiteY45" fmla="*/ 374984 h 434385"/>
                <a:gd name="connsiteX46" fmla="*/ 164647 w 434385"/>
                <a:gd name="connsiteY46" fmla="*/ 362242 h 434385"/>
                <a:gd name="connsiteX47" fmla="*/ 276617 w 434385"/>
                <a:gd name="connsiteY47" fmla="*/ 362242 h 434385"/>
                <a:gd name="connsiteX48" fmla="*/ 276617 w 434385"/>
                <a:gd name="connsiteY48" fmla="*/ 374984 h 434385"/>
                <a:gd name="connsiteX49" fmla="*/ 284581 w 434385"/>
                <a:gd name="connsiteY49" fmla="*/ 382947 h 434385"/>
                <a:gd name="connsiteX50" fmla="*/ 310405 w 434385"/>
                <a:gd name="connsiteY50" fmla="*/ 382947 h 434385"/>
                <a:gd name="connsiteX51" fmla="*/ 310405 w 434385"/>
                <a:gd name="connsiteY51" fmla="*/ 407736 h 434385"/>
                <a:gd name="connsiteX52" fmla="*/ 343940 w 434385"/>
                <a:gd name="connsiteY52" fmla="*/ 441264 h 434385"/>
                <a:gd name="connsiteX53" fmla="*/ 407729 w 434385"/>
                <a:gd name="connsiteY53" fmla="*/ 441264 h 434385"/>
                <a:gd name="connsiteX54" fmla="*/ 441264 w 434385"/>
                <a:gd name="connsiteY54" fmla="*/ 407736 h 434385"/>
                <a:gd name="connsiteX55" fmla="*/ 441264 w 434385"/>
                <a:gd name="connsiteY55" fmla="*/ 265989 h 434385"/>
                <a:gd name="connsiteX56" fmla="*/ 407729 w 434385"/>
                <a:gd name="connsiteY56" fmla="*/ 232454 h 434385"/>
                <a:gd name="connsiteX57" fmla="*/ 363798 w 434385"/>
                <a:gd name="connsiteY57" fmla="*/ 80513 h 434385"/>
                <a:gd name="connsiteX58" fmla="*/ 347444 w 434385"/>
                <a:gd name="connsiteY58" fmla="*/ 102044 h 434385"/>
                <a:gd name="connsiteX59" fmla="*/ 347444 w 434385"/>
                <a:gd name="connsiteY59" fmla="*/ 58982 h 434385"/>
                <a:gd name="connsiteX60" fmla="*/ 363798 w 434385"/>
                <a:gd name="connsiteY60" fmla="*/ 80513 h 434385"/>
                <a:gd name="connsiteX61" fmla="*/ 77458 w 434385"/>
                <a:gd name="connsiteY61" fmla="*/ 80513 h 434385"/>
                <a:gd name="connsiteX62" fmla="*/ 93813 w 434385"/>
                <a:gd name="connsiteY62" fmla="*/ 58982 h 434385"/>
                <a:gd name="connsiteX63" fmla="*/ 93813 w 434385"/>
                <a:gd name="connsiteY63" fmla="*/ 102044 h 434385"/>
                <a:gd name="connsiteX64" fmla="*/ 77458 w 434385"/>
                <a:gd name="connsiteY64" fmla="*/ 80513 h 434385"/>
                <a:gd name="connsiteX65" fmla="*/ 109733 w 434385"/>
                <a:gd name="connsiteY65" fmla="*/ 15927 h 434385"/>
                <a:gd name="connsiteX66" fmla="*/ 331523 w 434385"/>
                <a:gd name="connsiteY66" fmla="*/ 15927 h 434385"/>
                <a:gd name="connsiteX67" fmla="*/ 331523 w 434385"/>
                <a:gd name="connsiteY67" fmla="*/ 145092 h 434385"/>
                <a:gd name="connsiteX68" fmla="*/ 109733 w 434385"/>
                <a:gd name="connsiteY68" fmla="*/ 145092 h 434385"/>
                <a:gd name="connsiteX69" fmla="*/ 171879 w 434385"/>
                <a:gd name="connsiteY69" fmla="*/ 161027 h 434385"/>
                <a:gd name="connsiteX70" fmla="*/ 269377 w 434385"/>
                <a:gd name="connsiteY70" fmla="*/ 161027 h 434385"/>
                <a:gd name="connsiteX71" fmla="*/ 269377 w 434385"/>
                <a:gd name="connsiteY71" fmla="*/ 184194 h 434385"/>
                <a:gd name="connsiteX72" fmla="*/ 171879 w 434385"/>
                <a:gd name="connsiteY72" fmla="*/ 184194 h 434385"/>
                <a:gd name="connsiteX73" fmla="*/ 229863 w 434385"/>
                <a:gd name="connsiteY73" fmla="*/ 200122 h 434385"/>
                <a:gd name="connsiteX74" fmla="*/ 229863 w 434385"/>
                <a:gd name="connsiteY74" fmla="*/ 311006 h 434385"/>
                <a:gd name="connsiteX75" fmla="*/ 211394 w 434385"/>
                <a:gd name="connsiteY75" fmla="*/ 311006 h 434385"/>
                <a:gd name="connsiteX76" fmla="*/ 211394 w 434385"/>
                <a:gd name="connsiteY76" fmla="*/ 200151 h 434385"/>
                <a:gd name="connsiteX77" fmla="*/ 114931 w 434385"/>
                <a:gd name="connsiteY77" fmla="*/ 407736 h 434385"/>
                <a:gd name="connsiteX78" fmla="*/ 97317 w 434385"/>
                <a:gd name="connsiteY78" fmla="*/ 425343 h 434385"/>
                <a:gd name="connsiteX79" fmla="*/ 33535 w 434385"/>
                <a:gd name="connsiteY79" fmla="*/ 425343 h 434385"/>
                <a:gd name="connsiteX80" fmla="*/ 15920 w 434385"/>
                <a:gd name="connsiteY80" fmla="*/ 407736 h 434385"/>
                <a:gd name="connsiteX81" fmla="*/ 15920 w 434385"/>
                <a:gd name="connsiteY81" fmla="*/ 265989 h 434385"/>
                <a:gd name="connsiteX82" fmla="*/ 33535 w 434385"/>
                <a:gd name="connsiteY82" fmla="*/ 248375 h 434385"/>
                <a:gd name="connsiteX83" fmla="*/ 97324 w 434385"/>
                <a:gd name="connsiteY83" fmla="*/ 248375 h 434385"/>
                <a:gd name="connsiteX84" fmla="*/ 114939 w 434385"/>
                <a:gd name="connsiteY84" fmla="*/ 265989 h 434385"/>
                <a:gd name="connsiteX85" fmla="*/ 148719 w 434385"/>
                <a:gd name="connsiteY85" fmla="*/ 367027 h 434385"/>
                <a:gd name="connsiteX86" fmla="*/ 130852 w 434385"/>
                <a:gd name="connsiteY86" fmla="*/ 367027 h 434385"/>
                <a:gd name="connsiteX87" fmla="*/ 130852 w 434385"/>
                <a:gd name="connsiteY87" fmla="*/ 306691 h 434385"/>
                <a:gd name="connsiteX88" fmla="*/ 148719 w 434385"/>
                <a:gd name="connsiteY88" fmla="*/ 306691 h 434385"/>
                <a:gd name="connsiteX89" fmla="*/ 164647 w 434385"/>
                <a:gd name="connsiteY89" fmla="*/ 346329 h 434385"/>
                <a:gd name="connsiteX90" fmla="*/ 164647 w 434385"/>
                <a:gd name="connsiteY90" fmla="*/ 327397 h 434385"/>
                <a:gd name="connsiteX91" fmla="*/ 276617 w 434385"/>
                <a:gd name="connsiteY91" fmla="*/ 327397 h 434385"/>
                <a:gd name="connsiteX92" fmla="*/ 276617 w 434385"/>
                <a:gd name="connsiteY92" fmla="*/ 346321 h 434385"/>
                <a:gd name="connsiteX93" fmla="*/ 292544 w 434385"/>
                <a:gd name="connsiteY93" fmla="*/ 367027 h 434385"/>
                <a:gd name="connsiteX94" fmla="*/ 292544 w 434385"/>
                <a:gd name="connsiteY94" fmla="*/ 306691 h 434385"/>
                <a:gd name="connsiteX95" fmla="*/ 310405 w 434385"/>
                <a:gd name="connsiteY95" fmla="*/ 306691 h 434385"/>
                <a:gd name="connsiteX96" fmla="*/ 310405 w 434385"/>
                <a:gd name="connsiteY96" fmla="*/ 367027 h 434385"/>
                <a:gd name="connsiteX97" fmla="*/ 425343 w 434385"/>
                <a:gd name="connsiteY97" fmla="*/ 407736 h 434385"/>
                <a:gd name="connsiteX98" fmla="*/ 407729 w 434385"/>
                <a:gd name="connsiteY98" fmla="*/ 425343 h 434385"/>
                <a:gd name="connsiteX99" fmla="*/ 343940 w 434385"/>
                <a:gd name="connsiteY99" fmla="*/ 425343 h 434385"/>
                <a:gd name="connsiteX100" fmla="*/ 326325 w 434385"/>
                <a:gd name="connsiteY100" fmla="*/ 407736 h 434385"/>
                <a:gd name="connsiteX101" fmla="*/ 326325 w 434385"/>
                <a:gd name="connsiteY101" fmla="*/ 265989 h 434385"/>
                <a:gd name="connsiteX102" fmla="*/ 343940 w 434385"/>
                <a:gd name="connsiteY102" fmla="*/ 248375 h 434385"/>
                <a:gd name="connsiteX103" fmla="*/ 407729 w 434385"/>
                <a:gd name="connsiteY103" fmla="*/ 248375 h 434385"/>
                <a:gd name="connsiteX104" fmla="*/ 425343 w 434385"/>
                <a:gd name="connsiteY104" fmla="*/ 265989 h 4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34385" h="434385">
                  <a:moveTo>
                    <a:pt x="407729" y="232454"/>
                  </a:moveTo>
                  <a:lnTo>
                    <a:pt x="343940" y="232454"/>
                  </a:lnTo>
                  <a:cubicBezTo>
                    <a:pt x="325425" y="232470"/>
                    <a:pt x="310421" y="247475"/>
                    <a:pt x="310405" y="265989"/>
                  </a:cubicBezTo>
                  <a:lnTo>
                    <a:pt x="310405" y="290771"/>
                  </a:lnTo>
                  <a:lnTo>
                    <a:pt x="284581" y="290771"/>
                  </a:lnTo>
                  <a:cubicBezTo>
                    <a:pt x="280183" y="290771"/>
                    <a:pt x="276617" y="294336"/>
                    <a:pt x="276617" y="298734"/>
                  </a:cubicBezTo>
                  <a:lnTo>
                    <a:pt x="276617" y="311484"/>
                  </a:lnTo>
                  <a:lnTo>
                    <a:pt x="245783" y="311484"/>
                  </a:lnTo>
                  <a:lnTo>
                    <a:pt x="245783" y="200151"/>
                  </a:lnTo>
                  <a:lnTo>
                    <a:pt x="277334" y="200151"/>
                  </a:lnTo>
                  <a:cubicBezTo>
                    <a:pt x="281732" y="200151"/>
                    <a:pt x="285297" y="196585"/>
                    <a:pt x="285297" y="192187"/>
                  </a:cubicBezTo>
                  <a:lnTo>
                    <a:pt x="285297" y="161056"/>
                  </a:lnTo>
                  <a:lnTo>
                    <a:pt x="339480" y="161056"/>
                  </a:lnTo>
                  <a:cubicBezTo>
                    <a:pt x="343878" y="161056"/>
                    <a:pt x="347444" y="157490"/>
                    <a:pt x="347444" y="153092"/>
                  </a:cubicBezTo>
                  <a:lnTo>
                    <a:pt x="347444" y="118189"/>
                  </a:lnTo>
                  <a:cubicBezTo>
                    <a:pt x="368251" y="114967"/>
                    <a:pt x="382508" y="95488"/>
                    <a:pt x="379286" y="74680"/>
                  </a:cubicBezTo>
                  <a:cubicBezTo>
                    <a:pt x="376744" y="58261"/>
                    <a:pt x="363863" y="45380"/>
                    <a:pt x="347444" y="42838"/>
                  </a:cubicBezTo>
                  <a:lnTo>
                    <a:pt x="347444" y="7964"/>
                  </a:lnTo>
                  <a:cubicBezTo>
                    <a:pt x="347444" y="3566"/>
                    <a:pt x="343878" y="0"/>
                    <a:pt x="339480" y="0"/>
                  </a:cubicBezTo>
                  <a:lnTo>
                    <a:pt x="101777" y="0"/>
                  </a:lnTo>
                  <a:cubicBezTo>
                    <a:pt x="97378" y="0"/>
                    <a:pt x="93813" y="3566"/>
                    <a:pt x="93813" y="7964"/>
                  </a:cubicBezTo>
                  <a:lnTo>
                    <a:pt x="93813" y="42838"/>
                  </a:lnTo>
                  <a:cubicBezTo>
                    <a:pt x="73005" y="46059"/>
                    <a:pt x="58749" y="65539"/>
                    <a:pt x="61970" y="86346"/>
                  </a:cubicBezTo>
                  <a:cubicBezTo>
                    <a:pt x="64512" y="102766"/>
                    <a:pt x="77394" y="115647"/>
                    <a:pt x="93813" y="118189"/>
                  </a:cubicBezTo>
                  <a:lnTo>
                    <a:pt x="93813" y="153063"/>
                  </a:lnTo>
                  <a:cubicBezTo>
                    <a:pt x="93813" y="157461"/>
                    <a:pt x="97378" y="161027"/>
                    <a:pt x="101777" y="161027"/>
                  </a:cubicBezTo>
                  <a:lnTo>
                    <a:pt x="155959" y="161027"/>
                  </a:lnTo>
                  <a:lnTo>
                    <a:pt x="155959" y="192158"/>
                  </a:lnTo>
                  <a:cubicBezTo>
                    <a:pt x="155959" y="196556"/>
                    <a:pt x="159525" y="200122"/>
                    <a:pt x="163923" y="200122"/>
                  </a:cubicBezTo>
                  <a:lnTo>
                    <a:pt x="195474" y="200122"/>
                  </a:lnTo>
                  <a:lnTo>
                    <a:pt x="195474" y="311476"/>
                  </a:lnTo>
                  <a:lnTo>
                    <a:pt x="164640" y="311476"/>
                  </a:lnTo>
                  <a:lnTo>
                    <a:pt x="164640" y="298727"/>
                  </a:lnTo>
                  <a:cubicBezTo>
                    <a:pt x="164640" y="294329"/>
                    <a:pt x="161074" y="290763"/>
                    <a:pt x="156676" y="290763"/>
                  </a:cubicBezTo>
                  <a:lnTo>
                    <a:pt x="130852" y="290763"/>
                  </a:lnTo>
                  <a:lnTo>
                    <a:pt x="130852" y="265989"/>
                  </a:lnTo>
                  <a:cubicBezTo>
                    <a:pt x="130836" y="247475"/>
                    <a:pt x="115831" y="232470"/>
                    <a:pt x="97317" y="232454"/>
                  </a:cubicBezTo>
                  <a:lnTo>
                    <a:pt x="33535" y="232454"/>
                  </a:lnTo>
                  <a:cubicBezTo>
                    <a:pt x="15020" y="232470"/>
                    <a:pt x="16" y="247475"/>
                    <a:pt x="0" y="265989"/>
                  </a:cubicBezTo>
                  <a:lnTo>
                    <a:pt x="0" y="407736"/>
                  </a:lnTo>
                  <a:cubicBezTo>
                    <a:pt x="20" y="426248"/>
                    <a:pt x="15023" y="441248"/>
                    <a:pt x="33535" y="441264"/>
                  </a:cubicBezTo>
                  <a:lnTo>
                    <a:pt x="97324" y="441264"/>
                  </a:lnTo>
                  <a:cubicBezTo>
                    <a:pt x="115836" y="441248"/>
                    <a:pt x="130839" y="426248"/>
                    <a:pt x="130859" y="407736"/>
                  </a:cubicBezTo>
                  <a:lnTo>
                    <a:pt x="130859" y="382947"/>
                  </a:lnTo>
                  <a:lnTo>
                    <a:pt x="156683" y="382947"/>
                  </a:lnTo>
                  <a:cubicBezTo>
                    <a:pt x="161081" y="382947"/>
                    <a:pt x="164647" y="379382"/>
                    <a:pt x="164647" y="374984"/>
                  </a:cubicBezTo>
                  <a:lnTo>
                    <a:pt x="164647" y="362242"/>
                  </a:lnTo>
                  <a:lnTo>
                    <a:pt x="276617" y="362242"/>
                  </a:lnTo>
                  <a:lnTo>
                    <a:pt x="276617" y="374984"/>
                  </a:lnTo>
                  <a:cubicBezTo>
                    <a:pt x="276617" y="379382"/>
                    <a:pt x="280183" y="382947"/>
                    <a:pt x="284581" y="382947"/>
                  </a:cubicBezTo>
                  <a:lnTo>
                    <a:pt x="310405" y="382947"/>
                  </a:lnTo>
                  <a:lnTo>
                    <a:pt x="310405" y="407736"/>
                  </a:lnTo>
                  <a:cubicBezTo>
                    <a:pt x="310425" y="426248"/>
                    <a:pt x="325428" y="441248"/>
                    <a:pt x="343940" y="441264"/>
                  </a:cubicBezTo>
                  <a:lnTo>
                    <a:pt x="407729" y="441264"/>
                  </a:lnTo>
                  <a:cubicBezTo>
                    <a:pt x="426240" y="441248"/>
                    <a:pt x="441243" y="426248"/>
                    <a:pt x="441264" y="407736"/>
                  </a:cubicBezTo>
                  <a:lnTo>
                    <a:pt x="441264" y="265989"/>
                  </a:lnTo>
                  <a:cubicBezTo>
                    <a:pt x="441248" y="247475"/>
                    <a:pt x="426243" y="232470"/>
                    <a:pt x="407729" y="232454"/>
                  </a:cubicBezTo>
                  <a:close/>
                  <a:moveTo>
                    <a:pt x="363798" y="80513"/>
                  </a:moveTo>
                  <a:cubicBezTo>
                    <a:pt x="363786" y="90544"/>
                    <a:pt x="357104" y="99342"/>
                    <a:pt x="347444" y="102044"/>
                  </a:cubicBezTo>
                  <a:lnTo>
                    <a:pt x="347444" y="58982"/>
                  </a:lnTo>
                  <a:cubicBezTo>
                    <a:pt x="357104" y="61685"/>
                    <a:pt x="363787" y="70483"/>
                    <a:pt x="363798" y="80513"/>
                  </a:cubicBezTo>
                  <a:close/>
                  <a:moveTo>
                    <a:pt x="77458" y="80513"/>
                  </a:moveTo>
                  <a:cubicBezTo>
                    <a:pt x="77470" y="70483"/>
                    <a:pt x="84153" y="61685"/>
                    <a:pt x="93813" y="58982"/>
                  </a:cubicBezTo>
                  <a:lnTo>
                    <a:pt x="93813" y="102044"/>
                  </a:lnTo>
                  <a:cubicBezTo>
                    <a:pt x="84153" y="99342"/>
                    <a:pt x="77471" y="90544"/>
                    <a:pt x="77458" y="80513"/>
                  </a:cubicBezTo>
                  <a:close/>
                  <a:moveTo>
                    <a:pt x="109733" y="15927"/>
                  </a:moveTo>
                  <a:lnTo>
                    <a:pt x="331523" y="15927"/>
                  </a:lnTo>
                  <a:lnTo>
                    <a:pt x="331523" y="145092"/>
                  </a:lnTo>
                  <a:lnTo>
                    <a:pt x="109733" y="145092"/>
                  </a:lnTo>
                  <a:close/>
                  <a:moveTo>
                    <a:pt x="171879" y="161027"/>
                  </a:moveTo>
                  <a:lnTo>
                    <a:pt x="269377" y="161027"/>
                  </a:lnTo>
                  <a:lnTo>
                    <a:pt x="269377" y="184194"/>
                  </a:lnTo>
                  <a:lnTo>
                    <a:pt x="171879" y="184194"/>
                  </a:lnTo>
                  <a:close/>
                  <a:moveTo>
                    <a:pt x="229863" y="200122"/>
                  </a:moveTo>
                  <a:lnTo>
                    <a:pt x="229863" y="311006"/>
                  </a:lnTo>
                  <a:lnTo>
                    <a:pt x="211394" y="311006"/>
                  </a:lnTo>
                  <a:lnTo>
                    <a:pt x="211394" y="200151"/>
                  </a:lnTo>
                  <a:close/>
                  <a:moveTo>
                    <a:pt x="114931" y="407736"/>
                  </a:moveTo>
                  <a:cubicBezTo>
                    <a:pt x="114919" y="417459"/>
                    <a:pt x="107039" y="425336"/>
                    <a:pt x="97317" y="425343"/>
                  </a:cubicBezTo>
                  <a:lnTo>
                    <a:pt x="33535" y="425343"/>
                  </a:lnTo>
                  <a:cubicBezTo>
                    <a:pt x="23812" y="425336"/>
                    <a:pt x="15933" y="417459"/>
                    <a:pt x="15920" y="407736"/>
                  </a:cubicBezTo>
                  <a:lnTo>
                    <a:pt x="15920" y="265989"/>
                  </a:lnTo>
                  <a:cubicBezTo>
                    <a:pt x="15933" y="256266"/>
                    <a:pt x="23812" y="248386"/>
                    <a:pt x="33535" y="248375"/>
                  </a:cubicBezTo>
                  <a:lnTo>
                    <a:pt x="97324" y="248375"/>
                  </a:lnTo>
                  <a:cubicBezTo>
                    <a:pt x="107047" y="248387"/>
                    <a:pt x="114926" y="256266"/>
                    <a:pt x="114939" y="265989"/>
                  </a:cubicBezTo>
                  <a:close/>
                  <a:moveTo>
                    <a:pt x="148719" y="367027"/>
                  </a:moveTo>
                  <a:lnTo>
                    <a:pt x="130852" y="367027"/>
                  </a:lnTo>
                  <a:lnTo>
                    <a:pt x="130852" y="306691"/>
                  </a:lnTo>
                  <a:lnTo>
                    <a:pt x="148719" y="306691"/>
                  </a:lnTo>
                  <a:close/>
                  <a:moveTo>
                    <a:pt x="164647" y="346329"/>
                  </a:moveTo>
                  <a:lnTo>
                    <a:pt x="164647" y="327397"/>
                  </a:lnTo>
                  <a:lnTo>
                    <a:pt x="276617" y="327397"/>
                  </a:lnTo>
                  <a:lnTo>
                    <a:pt x="276617" y="346321"/>
                  </a:lnTo>
                  <a:close/>
                  <a:moveTo>
                    <a:pt x="292544" y="367027"/>
                  </a:moveTo>
                  <a:lnTo>
                    <a:pt x="292544" y="306691"/>
                  </a:lnTo>
                  <a:lnTo>
                    <a:pt x="310405" y="306691"/>
                  </a:lnTo>
                  <a:lnTo>
                    <a:pt x="310405" y="367027"/>
                  </a:lnTo>
                  <a:close/>
                  <a:moveTo>
                    <a:pt x="425343" y="407736"/>
                  </a:moveTo>
                  <a:cubicBezTo>
                    <a:pt x="425331" y="417459"/>
                    <a:pt x="417451" y="425336"/>
                    <a:pt x="407729" y="425343"/>
                  </a:cubicBezTo>
                  <a:lnTo>
                    <a:pt x="343940" y="425343"/>
                  </a:lnTo>
                  <a:cubicBezTo>
                    <a:pt x="334217" y="425336"/>
                    <a:pt x="326338" y="417459"/>
                    <a:pt x="326325" y="407736"/>
                  </a:cubicBezTo>
                  <a:lnTo>
                    <a:pt x="326325" y="265989"/>
                  </a:lnTo>
                  <a:cubicBezTo>
                    <a:pt x="326338" y="256266"/>
                    <a:pt x="334217" y="248386"/>
                    <a:pt x="343940" y="248375"/>
                  </a:cubicBezTo>
                  <a:lnTo>
                    <a:pt x="407729" y="248375"/>
                  </a:lnTo>
                  <a:cubicBezTo>
                    <a:pt x="417452" y="248387"/>
                    <a:pt x="425331" y="256266"/>
                    <a:pt x="425343" y="265989"/>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58" name="Freeform: Shape 144"/>
            <p:cNvSpPr/>
            <p:nvPr/>
          </p:nvSpPr>
          <p:spPr>
            <a:xfrm>
              <a:off x="5592592" y="3483479"/>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59" name="Freeform: Shape 145"/>
            <p:cNvSpPr/>
            <p:nvPr/>
          </p:nvSpPr>
          <p:spPr>
            <a:xfrm>
              <a:off x="5592592" y="3519374"/>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0" name="Freeform: Shape 146"/>
            <p:cNvSpPr/>
            <p:nvPr/>
          </p:nvSpPr>
          <p:spPr>
            <a:xfrm>
              <a:off x="5592592" y="3555276"/>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1" name="Freeform: Shape 147"/>
            <p:cNvSpPr/>
            <p:nvPr/>
          </p:nvSpPr>
          <p:spPr>
            <a:xfrm>
              <a:off x="5592592" y="3591171"/>
              <a:ext cx="72398" cy="14480"/>
            </a:xfrm>
            <a:custGeom>
              <a:avLst/>
              <a:gdLst>
                <a:gd name="connsiteX0" fmla="*/ 64977 w 72397"/>
                <a:gd name="connsiteY0" fmla="*/ 0 h 14479"/>
                <a:gd name="connsiteX1" fmla="*/ 7964 w 72397"/>
                <a:gd name="connsiteY1" fmla="*/ 0 h 14479"/>
                <a:gd name="connsiteX2" fmla="*/ 0 w 72397"/>
                <a:gd name="connsiteY2" fmla="*/ 7964 h 14479"/>
                <a:gd name="connsiteX3" fmla="*/ 7964 w 72397"/>
                <a:gd name="connsiteY3" fmla="*/ 15927 h 14479"/>
                <a:gd name="connsiteX4" fmla="*/ 64977 w 72397"/>
                <a:gd name="connsiteY4" fmla="*/ 15927 h 14479"/>
                <a:gd name="connsiteX5" fmla="*/ 72941 w 72397"/>
                <a:gd name="connsiteY5" fmla="*/ 7964 h 14479"/>
                <a:gd name="connsiteX6" fmla="*/ 64977 w 72397"/>
                <a:gd name="connsiteY6" fmla="*/ 0 h 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7" h="14479">
                  <a:moveTo>
                    <a:pt x="64977" y="0"/>
                  </a:moveTo>
                  <a:lnTo>
                    <a:pt x="7964" y="0"/>
                  </a:lnTo>
                  <a:cubicBezTo>
                    <a:pt x="3566" y="0"/>
                    <a:pt x="0" y="3566"/>
                    <a:pt x="0" y="7964"/>
                  </a:cubicBezTo>
                  <a:cubicBezTo>
                    <a:pt x="0" y="12362"/>
                    <a:pt x="3566" y="15927"/>
                    <a:pt x="7964" y="15927"/>
                  </a:cubicBezTo>
                  <a:lnTo>
                    <a:pt x="64977" y="15927"/>
                  </a:lnTo>
                  <a:cubicBezTo>
                    <a:pt x="69375" y="15927"/>
                    <a:pt x="72941" y="12362"/>
                    <a:pt x="72941" y="7964"/>
                  </a:cubicBezTo>
                  <a:cubicBezTo>
                    <a:pt x="72941" y="3566"/>
                    <a:pt x="69375" y="0"/>
                    <a:pt x="64977"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2" name="Freeform: Shape 148"/>
            <p:cNvSpPr/>
            <p:nvPr/>
          </p:nvSpPr>
          <p:spPr>
            <a:xfrm>
              <a:off x="5384080" y="3249063"/>
              <a:ext cx="79637" cy="79637"/>
            </a:xfrm>
            <a:custGeom>
              <a:avLst/>
              <a:gdLst>
                <a:gd name="connsiteX0" fmla="*/ 79637 w 79637"/>
                <a:gd name="connsiteY0" fmla="*/ 39819 h 79637"/>
                <a:gd name="connsiteX1" fmla="*/ 39819 w 79637"/>
                <a:gd name="connsiteY1" fmla="*/ 0 h 79637"/>
                <a:gd name="connsiteX2" fmla="*/ 0 w 79637"/>
                <a:gd name="connsiteY2" fmla="*/ 39819 h 79637"/>
                <a:gd name="connsiteX3" fmla="*/ 39819 w 79637"/>
                <a:gd name="connsiteY3" fmla="*/ 79637 h 79637"/>
                <a:gd name="connsiteX4" fmla="*/ 79637 w 79637"/>
                <a:gd name="connsiteY4" fmla="*/ 39819 h 79637"/>
                <a:gd name="connsiteX5" fmla="*/ 15985 w 79637"/>
                <a:gd name="connsiteY5" fmla="*/ 39819 h 79637"/>
                <a:gd name="connsiteX6" fmla="*/ 39877 w 79637"/>
                <a:gd name="connsiteY6" fmla="*/ 15927 h 79637"/>
                <a:gd name="connsiteX7" fmla="*/ 63768 w 79637"/>
                <a:gd name="connsiteY7" fmla="*/ 39819 h 79637"/>
                <a:gd name="connsiteX8" fmla="*/ 39877 w 79637"/>
                <a:gd name="connsiteY8" fmla="*/ 63710 h 79637"/>
                <a:gd name="connsiteX9" fmla="*/ 15985 w 79637"/>
                <a:gd name="connsiteY9" fmla="*/ 39819 h 7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37" h="79637">
                  <a:moveTo>
                    <a:pt x="79637" y="39819"/>
                  </a:moveTo>
                  <a:cubicBezTo>
                    <a:pt x="79637" y="17827"/>
                    <a:pt x="61810" y="0"/>
                    <a:pt x="39819" y="0"/>
                  </a:cubicBezTo>
                  <a:cubicBezTo>
                    <a:pt x="17827" y="0"/>
                    <a:pt x="0" y="17827"/>
                    <a:pt x="0" y="39819"/>
                  </a:cubicBezTo>
                  <a:cubicBezTo>
                    <a:pt x="0" y="61810"/>
                    <a:pt x="17827" y="79637"/>
                    <a:pt x="39819" y="79637"/>
                  </a:cubicBezTo>
                  <a:cubicBezTo>
                    <a:pt x="61810" y="79637"/>
                    <a:pt x="79637" y="61810"/>
                    <a:pt x="79637" y="39819"/>
                  </a:cubicBezTo>
                  <a:close/>
                  <a:moveTo>
                    <a:pt x="15985" y="39819"/>
                  </a:moveTo>
                  <a:cubicBezTo>
                    <a:pt x="15985" y="26624"/>
                    <a:pt x="26682" y="15927"/>
                    <a:pt x="39877" y="15927"/>
                  </a:cubicBezTo>
                  <a:cubicBezTo>
                    <a:pt x="53071" y="15927"/>
                    <a:pt x="63768" y="26624"/>
                    <a:pt x="63768" y="39819"/>
                  </a:cubicBezTo>
                  <a:cubicBezTo>
                    <a:pt x="63768" y="53013"/>
                    <a:pt x="53071" y="63710"/>
                    <a:pt x="39877" y="63710"/>
                  </a:cubicBezTo>
                  <a:cubicBezTo>
                    <a:pt x="26682" y="63710"/>
                    <a:pt x="15985" y="53013"/>
                    <a:pt x="15985" y="39819"/>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3" name="Freeform: Shape 149"/>
            <p:cNvSpPr/>
            <p:nvPr/>
          </p:nvSpPr>
          <p:spPr>
            <a:xfrm>
              <a:off x="5483959" y="3249034"/>
              <a:ext cx="79637" cy="79637"/>
            </a:xfrm>
            <a:custGeom>
              <a:avLst/>
              <a:gdLst>
                <a:gd name="connsiteX0" fmla="*/ 39819 w 79637"/>
                <a:gd name="connsiteY0" fmla="*/ 79637 h 79637"/>
                <a:gd name="connsiteX1" fmla="*/ 79637 w 79637"/>
                <a:gd name="connsiteY1" fmla="*/ 39819 h 79637"/>
                <a:gd name="connsiteX2" fmla="*/ 39819 w 79637"/>
                <a:gd name="connsiteY2" fmla="*/ 0 h 79637"/>
                <a:gd name="connsiteX3" fmla="*/ 0 w 79637"/>
                <a:gd name="connsiteY3" fmla="*/ 39819 h 79637"/>
                <a:gd name="connsiteX4" fmla="*/ 39819 w 79637"/>
                <a:gd name="connsiteY4" fmla="*/ 79637 h 79637"/>
                <a:gd name="connsiteX5" fmla="*/ 39819 w 79637"/>
                <a:gd name="connsiteY5" fmla="*/ 15993 h 79637"/>
                <a:gd name="connsiteX6" fmla="*/ 63710 w 79637"/>
                <a:gd name="connsiteY6" fmla="*/ 39884 h 79637"/>
                <a:gd name="connsiteX7" fmla="*/ 39819 w 79637"/>
                <a:gd name="connsiteY7" fmla="*/ 63775 h 79637"/>
                <a:gd name="connsiteX8" fmla="*/ 15927 w 79637"/>
                <a:gd name="connsiteY8" fmla="*/ 39884 h 79637"/>
                <a:gd name="connsiteX9" fmla="*/ 39811 w 79637"/>
                <a:gd name="connsiteY9" fmla="*/ 15985 h 79637"/>
                <a:gd name="connsiteX10" fmla="*/ 39819 w 79637"/>
                <a:gd name="connsiteY10" fmla="*/ 15985 h 7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37" h="79637">
                  <a:moveTo>
                    <a:pt x="39819" y="79637"/>
                  </a:moveTo>
                  <a:cubicBezTo>
                    <a:pt x="61810" y="79637"/>
                    <a:pt x="79637" y="61810"/>
                    <a:pt x="79637" y="39819"/>
                  </a:cubicBezTo>
                  <a:cubicBezTo>
                    <a:pt x="79637" y="17827"/>
                    <a:pt x="61810" y="0"/>
                    <a:pt x="39819" y="0"/>
                  </a:cubicBezTo>
                  <a:cubicBezTo>
                    <a:pt x="17827" y="0"/>
                    <a:pt x="0" y="17827"/>
                    <a:pt x="0" y="39819"/>
                  </a:cubicBezTo>
                  <a:cubicBezTo>
                    <a:pt x="0" y="61810"/>
                    <a:pt x="17827" y="79637"/>
                    <a:pt x="39819" y="79637"/>
                  </a:cubicBezTo>
                  <a:close/>
                  <a:moveTo>
                    <a:pt x="39819" y="15993"/>
                  </a:moveTo>
                  <a:cubicBezTo>
                    <a:pt x="53013" y="15993"/>
                    <a:pt x="63710" y="26689"/>
                    <a:pt x="63710" y="39884"/>
                  </a:cubicBezTo>
                  <a:cubicBezTo>
                    <a:pt x="63710" y="53078"/>
                    <a:pt x="53013" y="63775"/>
                    <a:pt x="39819" y="63775"/>
                  </a:cubicBezTo>
                  <a:cubicBezTo>
                    <a:pt x="26624" y="63775"/>
                    <a:pt x="15927" y="53078"/>
                    <a:pt x="15927" y="39884"/>
                  </a:cubicBezTo>
                  <a:cubicBezTo>
                    <a:pt x="15923" y="26689"/>
                    <a:pt x="26617" y="15990"/>
                    <a:pt x="39811" y="15985"/>
                  </a:cubicBezTo>
                  <a:cubicBezTo>
                    <a:pt x="39814" y="15985"/>
                    <a:pt x="39817" y="15985"/>
                    <a:pt x="39819" y="15985"/>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64" name="Graphic 42"/>
          <p:cNvGrpSpPr/>
          <p:nvPr/>
        </p:nvGrpSpPr>
        <p:grpSpPr>
          <a:xfrm>
            <a:off x="5168417" y="3618137"/>
            <a:ext cx="345432" cy="345432"/>
            <a:chOff x="6107237" y="3208375"/>
            <a:chExt cx="434386" cy="434386"/>
          </a:xfrm>
          <a:solidFill>
            <a:schemeClr val="bg1"/>
          </a:solidFill>
        </p:grpSpPr>
        <p:sp>
          <p:nvSpPr>
            <p:cNvPr id="65" name="Freeform: Shape 151"/>
            <p:cNvSpPr/>
            <p:nvPr/>
          </p:nvSpPr>
          <p:spPr>
            <a:xfrm>
              <a:off x="6115233" y="3513264"/>
              <a:ext cx="419906" cy="123076"/>
            </a:xfrm>
            <a:custGeom>
              <a:avLst/>
              <a:gdLst>
                <a:gd name="connsiteX0" fmla="*/ 361134 w 419906"/>
                <a:gd name="connsiteY0" fmla="*/ 128404 h 123076"/>
                <a:gd name="connsiteX1" fmla="*/ 64195 w 419906"/>
                <a:gd name="connsiteY1" fmla="*/ 128404 h 123076"/>
                <a:gd name="connsiteX2" fmla="*/ 0 w 419906"/>
                <a:gd name="connsiteY2" fmla="*/ 64210 h 123076"/>
                <a:gd name="connsiteX3" fmla="*/ 0 w 419906"/>
                <a:gd name="connsiteY3" fmla="*/ 64202 h 123076"/>
                <a:gd name="connsiteX4" fmla="*/ 0 w 419906"/>
                <a:gd name="connsiteY4" fmla="*/ 64202 h 123076"/>
                <a:gd name="connsiteX5" fmla="*/ 64195 w 419906"/>
                <a:gd name="connsiteY5" fmla="*/ 0 h 123076"/>
                <a:gd name="connsiteX6" fmla="*/ 361134 w 419906"/>
                <a:gd name="connsiteY6" fmla="*/ 0 h 123076"/>
                <a:gd name="connsiteX7" fmla="*/ 425336 w 419906"/>
                <a:gd name="connsiteY7" fmla="*/ 64202 h 123076"/>
                <a:gd name="connsiteX8" fmla="*/ 425336 w 419906"/>
                <a:gd name="connsiteY8" fmla="*/ 64202 h 123076"/>
                <a:gd name="connsiteX9" fmla="*/ 361134 w 419906"/>
                <a:gd name="connsiteY9" fmla="*/ 128404 h 12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906" h="123076">
                  <a:moveTo>
                    <a:pt x="361134" y="128404"/>
                  </a:moveTo>
                  <a:lnTo>
                    <a:pt x="64195" y="128404"/>
                  </a:lnTo>
                  <a:cubicBezTo>
                    <a:pt x="28741" y="128404"/>
                    <a:pt x="0" y="99663"/>
                    <a:pt x="0" y="64210"/>
                  </a:cubicBezTo>
                  <a:cubicBezTo>
                    <a:pt x="0" y="64207"/>
                    <a:pt x="0" y="64204"/>
                    <a:pt x="0" y="64202"/>
                  </a:cubicBezTo>
                  <a:lnTo>
                    <a:pt x="0" y="64202"/>
                  </a:lnTo>
                  <a:cubicBezTo>
                    <a:pt x="0" y="28747"/>
                    <a:pt x="28740" y="4"/>
                    <a:pt x="64195" y="0"/>
                  </a:cubicBezTo>
                  <a:lnTo>
                    <a:pt x="361134" y="0"/>
                  </a:lnTo>
                  <a:cubicBezTo>
                    <a:pt x="396592" y="0"/>
                    <a:pt x="425336" y="28744"/>
                    <a:pt x="425336" y="64202"/>
                  </a:cubicBezTo>
                  <a:lnTo>
                    <a:pt x="425336" y="64202"/>
                  </a:lnTo>
                  <a:cubicBezTo>
                    <a:pt x="425336" y="99660"/>
                    <a:pt x="396592" y="128404"/>
                    <a:pt x="361134" y="128404"/>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6" name="Freeform: Shape 152"/>
            <p:cNvSpPr/>
            <p:nvPr/>
          </p:nvSpPr>
          <p:spPr>
            <a:xfrm>
              <a:off x="6151931" y="3547906"/>
              <a:ext cx="57918" cy="57918"/>
            </a:xfrm>
            <a:custGeom>
              <a:avLst/>
              <a:gdLst>
                <a:gd name="connsiteX0" fmla="*/ 59120 w 57918"/>
                <a:gd name="connsiteY0" fmla="*/ 29560 h 57918"/>
                <a:gd name="connsiteX1" fmla="*/ 29560 w 57918"/>
                <a:gd name="connsiteY1" fmla="*/ 59120 h 57918"/>
                <a:gd name="connsiteX2" fmla="*/ 0 w 57918"/>
                <a:gd name="connsiteY2" fmla="*/ 29560 h 57918"/>
                <a:gd name="connsiteX3" fmla="*/ 29560 w 57918"/>
                <a:gd name="connsiteY3" fmla="*/ 0 h 57918"/>
                <a:gd name="connsiteX4" fmla="*/ 59120 w 57918"/>
                <a:gd name="connsiteY4" fmla="*/ 29560 h 5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8" h="57918">
                  <a:moveTo>
                    <a:pt x="59120" y="29560"/>
                  </a:moveTo>
                  <a:cubicBezTo>
                    <a:pt x="59120" y="45886"/>
                    <a:pt x="45885" y="59120"/>
                    <a:pt x="29560" y="59120"/>
                  </a:cubicBezTo>
                  <a:cubicBezTo>
                    <a:pt x="13234" y="59120"/>
                    <a:pt x="0" y="45886"/>
                    <a:pt x="0" y="29560"/>
                  </a:cubicBezTo>
                  <a:cubicBezTo>
                    <a:pt x="0" y="13234"/>
                    <a:pt x="13234" y="0"/>
                    <a:pt x="29560" y="0"/>
                  </a:cubicBezTo>
                  <a:cubicBezTo>
                    <a:pt x="45885" y="0"/>
                    <a:pt x="59120" y="13234"/>
                    <a:pt x="59120" y="2956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7" name="Freeform: Shape 153"/>
            <p:cNvSpPr/>
            <p:nvPr/>
          </p:nvSpPr>
          <p:spPr>
            <a:xfrm>
              <a:off x="6249538" y="3547906"/>
              <a:ext cx="57918" cy="57918"/>
            </a:xfrm>
            <a:custGeom>
              <a:avLst/>
              <a:gdLst>
                <a:gd name="connsiteX0" fmla="*/ 59120 w 57918"/>
                <a:gd name="connsiteY0" fmla="*/ 29560 h 57918"/>
                <a:gd name="connsiteX1" fmla="*/ 29560 w 57918"/>
                <a:gd name="connsiteY1" fmla="*/ 59120 h 57918"/>
                <a:gd name="connsiteX2" fmla="*/ 0 w 57918"/>
                <a:gd name="connsiteY2" fmla="*/ 29560 h 57918"/>
                <a:gd name="connsiteX3" fmla="*/ 29560 w 57918"/>
                <a:gd name="connsiteY3" fmla="*/ 0 h 57918"/>
                <a:gd name="connsiteX4" fmla="*/ 59120 w 57918"/>
                <a:gd name="connsiteY4" fmla="*/ 29560 h 5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8" h="57918">
                  <a:moveTo>
                    <a:pt x="59120" y="29560"/>
                  </a:moveTo>
                  <a:cubicBezTo>
                    <a:pt x="59120" y="45886"/>
                    <a:pt x="45885" y="59120"/>
                    <a:pt x="29560" y="59120"/>
                  </a:cubicBezTo>
                  <a:cubicBezTo>
                    <a:pt x="13234" y="59120"/>
                    <a:pt x="0" y="45886"/>
                    <a:pt x="0" y="29560"/>
                  </a:cubicBezTo>
                  <a:cubicBezTo>
                    <a:pt x="0" y="13234"/>
                    <a:pt x="13234" y="0"/>
                    <a:pt x="29560" y="0"/>
                  </a:cubicBezTo>
                  <a:cubicBezTo>
                    <a:pt x="45885" y="0"/>
                    <a:pt x="59120" y="13234"/>
                    <a:pt x="59120" y="2956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8" name="Freeform: Shape 154"/>
            <p:cNvSpPr/>
            <p:nvPr/>
          </p:nvSpPr>
          <p:spPr>
            <a:xfrm>
              <a:off x="6347144" y="3547906"/>
              <a:ext cx="57918" cy="57918"/>
            </a:xfrm>
            <a:custGeom>
              <a:avLst/>
              <a:gdLst>
                <a:gd name="connsiteX0" fmla="*/ 59120 w 57918"/>
                <a:gd name="connsiteY0" fmla="*/ 29560 h 57918"/>
                <a:gd name="connsiteX1" fmla="*/ 29560 w 57918"/>
                <a:gd name="connsiteY1" fmla="*/ 59120 h 57918"/>
                <a:gd name="connsiteX2" fmla="*/ 0 w 57918"/>
                <a:gd name="connsiteY2" fmla="*/ 29560 h 57918"/>
                <a:gd name="connsiteX3" fmla="*/ 29560 w 57918"/>
                <a:gd name="connsiteY3" fmla="*/ 0 h 57918"/>
                <a:gd name="connsiteX4" fmla="*/ 59120 w 57918"/>
                <a:gd name="connsiteY4" fmla="*/ 29560 h 5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8" h="57918">
                  <a:moveTo>
                    <a:pt x="59120" y="29560"/>
                  </a:moveTo>
                  <a:cubicBezTo>
                    <a:pt x="59120" y="45886"/>
                    <a:pt x="45886" y="59120"/>
                    <a:pt x="29560" y="59120"/>
                  </a:cubicBezTo>
                  <a:cubicBezTo>
                    <a:pt x="13234" y="59120"/>
                    <a:pt x="0" y="45886"/>
                    <a:pt x="0" y="29560"/>
                  </a:cubicBezTo>
                  <a:cubicBezTo>
                    <a:pt x="0" y="13234"/>
                    <a:pt x="13234" y="0"/>
                    <a:pt x="29560" y="0"/>
                  </a:cubicBezTo>
                  <a:cubicBezTo>
                    <a:pt x="45886" y="0"/>
                    <a:pt x="59120" y="13234"/>
                    <a:pt x="59120" y="2956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69" name="Freeform: Shape 155"/>
            <p:cNvSpPr/>
            <p:nvPr/>
          </p:nvSpPr>
          <p:spPr>
            <a:xfrm>
              <a:off x="6444743" y="3547906"/>
              <a:ext cx="57918" cy="57918"/>
            </a:xfrm>
            <a:custGeom>
              <a:avLst/>
              <a:gdLst>
                <a:gd name="connsiteX0" fmla="*/ 59120 w 57918"/>
                <a:gd name="connsiteY0" fmla="*/ 29560 h 57918"/>
                <a:gd name="connsiteX1" fmla="*/ 29560 w 57918"/>
                <a:gd name="connsiteY1" fmla="*/ 59120 h 57918"/>
                <a:gd name="connsiteX2" fmla="*/ 0 w 57918"/>
                <a:gd name="connsiteY2" fmla="*/ 29560 h 57918"/>
                <a:gd name="connsiteX3" fmla="*/ 29560 w 57918"/>
                <a:gd name="connsiteY3" fmla="*/ 0 h 57918"/>
                <a:gd name="connsiteX4" fmla="*/ 59120 w 57918"/>
                <a:gd name="connsiteY4" fmla="*/ 29560 h 57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8" h="57918">
                  <a:moveTo>
                    <a:pt x="59120" y="29560"/>
                  </a:moveTo>
                  <a:cubicBezTo>
                    <a:pt x="59120" y="45886"/>
                    <a:pt x="45886" y="59120"/>
                    <a:pt x="29560" y="59120"/>
                  </a:cubicBezTo>
                  <a:cubicBezTo>
                    <a:pt x="13234" y="59120"/>
                    <a:pt x="0" y="45886"/>
                    <a:pt x="0" y="29560"/>
                  </a:cubicBezTo>
                  <a:cubicBezTo>
                    <a:pt x="0" y="13234"/>
                    <a:pt x="13234" y="0"/>
                    <a:pt x="29560" y="0"/>
                  </a:cubicBezTo>
                  <a:cubicBezTo>
                    <a:pt x="45886" y="0"/>
                    <a:pt x="59120" y="13234"/>
                    <a:pt x="59120" y="2956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70" name="Freeform: Shape 156"/>
            <p:cNvSpPr/>
            <p:nvPr/>
          </p:nvSpPr>
          <p:spPr>
            <a:xfrm>
              <a:off x="6115233" y="3216332"/>
              <a:ext cx="108596" cy="94117"/>
            </a:xfrm>
            <a:custGeom>
              <a:avLst/>
              <a:gdLst>
                <a:gd name="connsiteX0" fmla="*/ 0 w 108596"/>
                <a:gd name="connsiteY0" fmla="*/ 49028 h 94116"/>
                <a:gd name="connsiteX1" fmla="*/ 28300 w 108596"/>
                <a:gd name="connsiteY1" fmla="*/ 98055 h 94116"/>
                <a:gd name="connsiteX2" fmla="*/ 84915 w 108596"/>
                <a:gd name="connsiteY2" fmla="*/ 98055 h 94116"/>
                <a:gd name="connsiteX3" fmla="*/ 113223 w 108596"/>
                <a:gd name="connsiteY3" fmla="*/ 49028 h 94116"/>
                <a:gd name="connsiteX4" fmla="*/ 84915 w 108596"/>
                <a:gd name="connsiteY4" fmla="*/ 0 h 94116"/>
                <a:gd name="connsiteX5" fmla="*/ 84915 w 108596"/>
                <a:gd name="connsiteY5" fmla="*/ 49028 h 94116"/>
                <a:gd name="connsiteX6" fmla="*/ 28300 w 108596"/>
                <a:gd name="connsiteY6" fmla="*/ 49028 h 94116"/>
                <a:gd name="connsiteX7" fmla="*/ 28300 w 108596"/>
                <a:gd name="connsiteY7" fmla="*/ 0 h 94116"/>
                <a:gd name="connsiteX8" fmla="*/ 0 w 108596"/>
                <a:gd name="connsiteY8" fmla="*/ 4902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96" h="94116">
                  <a:moveTo>
                    <a:pt x="0" y="49028"/>
                  </a:moveTo>
                  <a:lnTo>
                    <a:pt x="28300" y="98055"/>
                  </a:lnTo>
                  <a:lnTo>
                    <a:pt x="84915" y="98055"/>
                  </a:lnTo>
                  <a:lnTo>
                    <a:pt x="113223" y="49028"/>
                  </a:lnTo>
                  <a:lnTo>
                    <a:pt x="84915" y="0"/>
                  </a:lnTo>
                  <a:lnTo>
                    <a:pt x="84915" y="49028"/>
                  </a:lnTo>
                  <a:lnTo>
                    <a:pt x="28300" y="49028"/>
                  </a:lnTo>
                  <a:lnTo>
                    <a:pt x="28300" y="0"/>
                  </a:lnTo>
                  <a:lnTo>
                    <a:pt x="0" y="49028"/>
                  </a:ln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71" name="Freeform: Shape 157"/>
            <p:cNvSpPr/>
            <p:nvPr/>
          </p:nvSpPr>
          <p:spPr>
            <a:xfrm>
              <a:off x="6215178" y="3287825"/>
              <a:ext cx="224433" cy="224433"/>
            </a:xfrm>
            <a:custGeom>
              <a:avLst/>
              <a:gdLst>
                <a:gd name="connsiteX0" fmla="*/ 112716 w 224432"/>
                <a:gd name="connsiteY0" fmla="*/ 0 h 224432"/>
                <a:gd name="connsiteX1" fmla="*/ 112716 w 224432"/>
                <a:gd name="connsiteY1" fmla="*/ 0 h 224432"/>
                <a:gd name="connsiteX2" fmla="*/ 225439 w 224432"/>
                <a:gd name="connsiteY2" fmla="*/ 112723 h 224432"/>
                <a:gd name="connsiteX3" fmla="*/ 225439 w 224432"/>
                <a:gd name="connsiteY3" fmla="*/ 225446 h 224432"/>
                <a:gd name="connsiteX4" fmla="*/ 225439 w 224432"/>
                <a:gd name="connsiteY4" fmla="*/ 225446 h 224432"/>
                <a:gd name="connsiteX5" fmla="*/ 0 w 224432"/>
                <a:gd name="connsiteY5" fmla="*/ 225446 h 224432"/>
                <a:gd name="connsiteX6" fmla="*/ 0 w 224432"/>
                <a:gd name="connsiteY6" fmla="*/ 225446 h 224432"/>
                <a:gd name="connsiteX7" fmla="*/ 0 w 224432"/>
                <a:gd name="connsiteY7" fmla="*/ 112723 h 224432"/>
                <a:gd name="connsiteX8" fmla="*/ 112716 w 224432"/>
                <a:gd name="connsiteY8" fmla="*/ 0 h 22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2" h="224432">
                  <a:moveTo>
                    <a:pt x="112716" y="0"/>
                  </a:moveTo>
                  <a:lnTo>
                    <a:pt x="112716" y="0"/>
                  </a:lnTo>
                  <a:cubicBezTo>
                    <a:pt x="174971" y="0"/>
                    <a:pt x="225439" y="50468"/>
                    <a:pt x="225439" y="112723"/>
                  </a:cubicBezTo>
                  <a:lnTo>
                    <a:pt x="225439" y="225446"/>
                  </a:lnTo>
                  <a:lnTo>
                    <a:pt x="225439" y="225446"/>
                  </a:lnTo>
                  <a:lnTo>
                    <a:pt x="0" y="225446"/>
                  </a:lnTo>
                  <a:lnTo>
                    <a:pt x="0" y="225446"/>
                  </a:lnTo>
                  <a:lnTo>
                    <a:pt x="0" y="112723"/>
                  </a:lnTo>
                  <a:cubicBezTo>
                    <a:pt x="0" y="50471"/>
                    <a:pt x="50463" y="4"/>
                    <a:pt x="112716" y="0"/>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sp>
          <p:nvSpPr>
            <p:cNvPr id="82" name="Freeform: Shape 158"/>
            <p:cNvSpPr/>
            <p:nvPr/>
          </p:nvSpPr>
          <p:spPr>
            <a:xfrm>
              <a:off x="6249530" y="3400548"/>
              <a:ext cx="152035" cy="36199"/>
            </a:xfrm>
            <a:custGeom>
              <a:avLst/>
              <a:gdLst>
                <a:gd name="connsiteX0" fmla="*/ 0 w 152035"/>
                <a:gd name="connsiteY0" fmla="*/ 0 h 36198"/>
                <a:gd name="connsiteX1" fmla="*/ 156734 w 152035"/>
                <a:gd name="connsiteY1" fmla="*/ 0 h 36198"/>
                <a:gd name="connsiteX2" fmla="*/ 156734 w 152035"/>
                <a:gd name="connsiteY2" fmla="*/ 37285 h 36198"/>
                <a:gd name="connsiteX3" fmla="*/ 0 w 152035"/>
                <a:gd name="connsiteY3" fmla="*/ 37285 h 36198"/>
              </a:gdLst>
              <a:ahLst/>
              <a:cxnLst>
                <a:cxn ang="0">
                  <a:pos x="connsiteX0" y="connsiteY0"/>
                </a:cxn>
                <a:cxn ang="0">
                  <a:pos x="connsiteX1" y="connsiteY1"/>
                </a:cxn>
                <a:cxn ang="0">
                  <a:pos x="connsiteX2" y="connsiteY2"/>
                </a:cxn>
                <a:cxn ang="0">
                  <a:pos x="connsiteX3" y="connsiteY3"/>
                </a:cxn>
              </a:cxnLst>
              <a:rect l="l" t="t" r="r" b="b"/>
              <a:pathLst>
                <a:path w="152035" h="36198">
                  <a:moveTo>
                    <a:pt x="0" y="0"/>
                  </a:moveTo>
                  <a:lnTo>
                    <a:pt x="156734" y="0"/>
                  </a:lnTo>
                  <a:lnTo>
                    <a:pt x="156734" y="37285"/>
                  </a:lnTo>
                  <a:lnTo>
                    <a:pt x="0" y="37285"/>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83" name="Freeform: Shape 159"/>
            <p:cNvSpPr/>
            <p:nvPr/>
          </p:nvSpPr>
          <p:spPr>
            <a:xfrm>
              <a:off x="6427339" y="3216332"/>
              <a:ext cx="108596" cy="94117"/>
            </a:xfrm>
            <a:custGeom>
              <a:avLst/>
              <a:gdLst>
                <a:gd name="connsiteX0" fmla="*/ 113230 w 108596"/>
                <a:gd name="connsiteY0" fmla="*/ 49028 h 94116"/>
                <a:gd name="connsiteX1" fmla="*/ 84922 w 108596"/>
                <a:gd name="connsiteY1" fmla="*/ 98055 h 94116"/>
                <a:gd name="connsiteX2" fmla="*/ 28307 w 108596"/>
                <a:gd name="connsiteY2" fmla="*/ 98055 h 94116"/>
                <a:gd name="connsiteX3" fmla="*/ 0 w 108596"/>
                <a:gd name="connsiteY3" fmla="*/ 49028 h 94116"/>
                <a:gd name="connsiteX4" fmla="*/ 28307 w 108596"/>
                <a:gd name="connsiteY4" fmla="*/ 0 h 94116"/>
                <a:gd name="connsiteX5" fmla="*/ 28307 w 108596"/>
                <a:gd name="connsiteY5" fmla="*/ 49028 h 94116"/>
                <a:gd name="connsiteX6" fmla="*/ 84922 w 108596"/>
                <a:gd name="connsiteY6" fmla="*/ 49028 h 94116"/>
                <a:gd name="connsiteX7" fmla="*/ 84922 w 108596"/>
                <a:gd name="connsiteY7" fmla="*/ 0 h 94116"/>
                <a:gd name="connsiteX8" fmla="*/ 113230 w 108596"/>
                <a:gd name="connsiteY8" fmla="*/ 4902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96" h="94116">
                  <a:moveTo>
                    <a:pt x="113230" y="49028"/>
                  </a:moveTo>
                  <a:lnTo>
                    <a:pt x="84922" y="98055"/>
                  </a:lnTo>
                  <a:lnTo>
                    <a:pt x="28307" y="98055"/>
                  </a:lnTo>
                  <a:lnTo>
                    <a:pt x="0" y="49028"/>
                  </a:lnTo>
                  <a:lnTo>
                    <a:pt x="28307" y="0"/>
                  </a:lnTo>
                  <a:lnTo>
                    <a:pt x="28307" y="49028"/>
                  </a:lnTo>
                  <a:lnTo>
                    <a:pt x="84922" y="49028"/>
                  </a:lnTo>
                  <a:lnTo>
                    <a:pt x="84922" y="0"/>
                  </a:lnTo>
                  <a:lnTo>
                    <a:pt x="113230" y="49028"/>
                  </a:ln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84" name="Freeform: Shape 160"/>
            <p:cNvSpPr/>
            <p:nvPr/>
          </p:nvSpPr>
          <p:spPr>
            <a:xfrm>
              <a:off x="6107237" y="3208375"/>
              <a:ext cx="434386" cy="434386"/>
            </a:xfrm>
            <a:custGeom>
              <a:avLst/>
              <a:gdLst>
                <a:gd name="connsiteX0" fmla="*/ 369137 w 434385"/>
                <a:gd name="connsiteY0" fmla="*/ 296933 h 434385"/>
                <a:gd name="connsiteX1" fmla="*/ 341343 w 434385"/>
                <a:gd name="connsiteY1" fmla="*/ 296933 h 434385"/>
                <a:gd name="connsiteX2" fmla="*/ 341343 w 434385"/>
                <a:gd name="connsiteY2" fmla="*/ 218787 h 434385"/>
                <a:gd name="connsiteX3" fmla="*/ 376724 w 434385"/>
                <a:gd name="connsiteY3" fmla="*/ 218787 h 434385"/>
                <a:gd name="connsiteX4" fmla="*/ 384688 w 434385"/>
                <a:gd name="connsiteY4" fmla="*/ 210823 h 434385"/>
                <a:gd name="connsiteX5" fmla="*/ 384688 w 434385"/>
                <a:gd name="connsiteY5" fmla="*/ 113976 h 434385"/>
                <a:gd name="connsiteX6" fmla="*/ 405024 w 434385"/>
                <a:gd name="connsiteY6" fmla="*/ 113976 h 434385"/>
                <a:gd name="connsiteX7" fmla="*/ 411916 w 434385"/>
                <a:gd name="connsiteY7" fmla="*/ 109995 h 434385"/>
                <a:gd name="connsiteX8" fmla="*/ 440224 w 434385"/>
                <a:gd name="connsiteY8" fmla="*/ 60967 h 434385"/>
                <a:gd name="connsiteX9" fmla="*/ 440224 w 434385"/>
                <a:gd name="connsiteY9" fmla="*/ 53003 h 434385"/>
                <a:gd name="connsiteX10" fmla="*/ 411916 w 434385"/>
                <a:gd name="connsiteY10" fmla="*/ 3975 h 434385"/>
                <a:gd name="connsiteX11" fmla="*/ 401034 w 434385"/>
                <a:gd name="connsiteY11" fmla="*/ 1073 h 434385"/>
                <a:gd name="connsiteX12" fmla="*/ 397060 w 434385"/>
                <a:gd name="connsiteY12" fmla="*/ 7957 h 434385"/>
                <a:gd name="connsiteX13" fmla="*/ 397060 w 434385"/>
                <a:gd name="connsiteY13" fmla="*/ 49043 h 434385"/>
                <a:gd name="connsiteX14" fmla="*/ 356373 w 434385"/>
                <a:gd name="connsiteY14" fmla="*/ 49043 h 434385"/>
                <a:gd name="connsiteX15" fmla="*/ 356373 w 434385"/>
                <a:gd name="connsiteY15" fmla="*/ 7957 h 434385"/>
                <a:gd name="connsiteX16" fmla="*/ 348401 w 434385"/>
                <a:gd name="connsiteY16" fmla="*/ 2 h 434385"/>
                <a:gd name="connsiteX17" fmla="*/ 341517 w 434385"/>
                <a:gd name="connsiteY17" fmla="*/ 3975 h 434385"/>
                <a:gd name="connsiteX18" fmla="*/ 313209 w 434385"/>
                <a:gd name="connsiteY18" fmla="*/ 53003 h 434385"/>
                <a:gd name="connsiteX19" fmla="*/ 313209 w 434385"/>
                <a:gd name="connsiteY19" fmla="*/ 60967 h 434385"/>
                <a:gd name="connsiteX20" fmla="*/ 341517 w 434385"/>
                <a:gd name="connsiteY20" fmla="*/ 109995 h 434385"/>
                <a:gd name="connsiteX21" fmla="*/ 348409 w 434385"/>
                <a:gd name="connsiteY21" fmla="*/ 113976 h 434385"/>
                <a:gd name="connsiteX22" fmla="*/ 368760 w 434385"/>
                <a:gd name="connsiteY22" fmla="*/ 113976 h 434385"/>
                <a:gd name="connsiteX23" fmla="*/ 368760 w 434385"/>
                <a:gd name="connsiteY23" fmla="*/ 202852 h 434385"/>
                <a:gd name="connsiteX24" fmla="*/ 341343 w 434385"/>
                <a:gd name="connsiteY24" fmla="*/ 202852 h 434385"/>
                <a:gd name="connsiteX25" fmla="*/ 341343 w 434385"/>
                <a:gd name="connsiteY25" fmla="*/ 192173 h 434385"/>
                <a:gd name="connsiteX26" fmla="*/ 254024 w 434385"/>
                <a:gd name="connsiteY26" fmla="*/ 76286 h 434385"/>
                <a:gd name="connsiteX27" fmla="*/ 253387 w 434385"/>
                <a:gd name="connsiteY27" fmla="*/ 76120 h 434385"/>
                <a:gd name="connsiteX28" fmla="*/ 104610 w 434385"/>
                <a:gd name="connsiteY28" fmla="*/ 158754 h 434385"/>
                <a:gd name="connsiteX29" fmla="*/ 99977 w 434385"/>
                <a:gd name="connsiteY29" fmla="*/ 192173 h 434385"/>
                <a:gd name="connsiteX30" fmla="*/ 99977 w 434385"/>
                <a:gd name="connsiteY30" fmla="*/ 202852 h 434385"/>
                <a:gd name="connsiteX31" fmla="*/ 72567 w 434385"/>
                <a:gd name="connsiteY31" fmla="*/ 202852 h 434385"/>
                <a:gd name="connsiteX32" fmla="*/ 72567 w 434385"/>
                <a:gd name="connsiteY32" fmla="*/ 113976 h 434385"/>
                <a:gd name="connsiteX33" fmla="*/ 92882 w 434385"/>
                <a:gd name="connsiteY33" fmla="*/ 113976 h 434385"/>
                <a:gd name="connsiteX34" fmla="*/ 99774 w 434385"/>
                <a:gd name="connsiteY34" fmla="*/ 109995 h 434385"/>
                <a:gd name="connsiteX35" fmla="*/ 128081 w 434385"/>
                <a:gd name="connsiteY35" fmla="*/ 60967 h 434385"/>
                <a:gd name="connsiteX36" fmla="*/ 128081 w 434385"/>
                <a:gd name="connsiteY36" fmla="*/ 53003 h 434385"/>
                <a:gd name="connsiteX37" fmla="*/ 99774 w 434385"/>
                <a:gd name="connsiteY37" fmla="*/ 3975 h 434385"/>
                <a:gd name="connsiteX38" fmla="*/ 88892 w 434385"/>
                <a:gd name="connsiteY38" fmla="*/ 1073 h 434385"/>
                <a:gd name="connsiteX39" fmla="*/ 84918 w 434385"/>
                <a:gd name="connsiteY39" fmla="*/ 7957 h 434385"/>
                <a:gd name="connsiteX40" fmla="*/ 84918 w 434385"/>
                <a:gd name="connsiteY40" fmla="*/ 49043 h 434385"/>
                <a:gd name="connsiteX41" fmla="*/ 44230 w 434385"/>
                <a:gd name="connsiteY41" fmla="*/ 49043 h 434385"/>
                <a:gd name="connsiteX42" fmla="*/ 44230 w 434385"/>
                <a:gd name="connsiteY42" fmla="*/ 7957 h 434385"/>
                <a:gd name="connsiteX43" fmla="*/ 36259 w 434385"/>
                <a:gd name="connsiteY43" fmla="*/ 2 h 434385"/>
                <a:gd name="connsiteX44" fmla="*/ 29374 w 434385"/>
                <a:gd name="connsiteY44" fmla="*/ 3975 h 434385"/>
                <a:gd name="connsiteX45" fmla="*/ 1067 w 434385"/>
                <a:gd name="connsiteY45" fmla="*/ 53003 h 434385"/>
                <a:gd name="connsiteX46" fmla="*/ 1067 w 434385"/>
                <a:gd name="connsiteY46" fmla="*/ 60967 h 434385"/>
                <a:gd name="connsiteX47" fmla="*/ 29374 w 434385"/>
                <a:gd name="connsiteY47" fmla="*/ 109995 h 434385"/>
                <a:gd name="connsiteX48" fmla="*/ 36267 w 434385"/>
                <a:gd name="connsiteY48" fmla="*/ 113976 h 434385"/>
                <a:gd name="connsiteX49" fmla="*/ 56603 w 434385"/>
                <a:gd name="connsiteY49" fmla="*/ 113976 h 434385"/>
                <a:gd name="connsiteX50" fmla="*/ 56603 w 434385"/>
                <a:gd name="connsiteY50" fmla="*/ 210823 h 434385"/>
                <a:gd name="connsiteX51" fmla="*/ 64567 w 434385"/>
                <a:gd name="connsiteY51" fmla="*/ 218787 h 434385"/>
                <a:gd name="connsiteX52" fmla="*/ 99948 w 434385"/>
                <a:gd name="connsiteY52" fmla="*/ 218787 h 434385"/>
                <a:gd name="connsiteX53" fmla="*/ 99948 w 434385"/>
                <a:gd name="connsiteY53" fmla="*/ 296933 h 434385"/>
                <a:gd name="connsiteX54" fmla="*/ 72190 w 434385"/>
                <a:gd name="connsiteY54" fmla="*/ 296933 h 434385"/>
                <a:gd name="connsiteX55" fmla="*/ 28 w 434385"/>
                <a:gd name="connsiteY55" fmla="*/ 369095 h 434385"/>
                <a:gd name="connsiteX56" fmla="*/ 72190 w 434385"/>
                <a:gd name="connsiteY56" fmla="*/ 441257 h 434385"/>
                <a:gd name="connsiteX57" fmla="*/ 369137 w 434385"/>
                <a:gd name="connsiteY57" fmla="*/ 441257 h 434385"/>
                <a:gd name="connsiteX58" fmla="*/ 441299 w 434385"/>
                <a:gd name="connsiteY58" fmla="*/ 369095 h 434385"/>
                <a:gd name="connsiteX59" fmla="*/ 369137 w 434385"/>
                <a:gd name="connsiteY59" fmla="*/ 296933 h 434385"/>
                <a:gd name="connsiteX60" fmla="*/ 329303 w 434385"/>
                <a:gd name="connsiteY60" fmla="*/ 57007 h 434385"/>
                <a:gd name="connsiteX61" fmla="*/ 340482 w 434385"/>
                <a:gd name="connsiteY61" fmla="*/ 37677 h 434385"/>
                <a:gd name="connsiteX62" fmla="*/ 340482 w 434385"/>
                <a:gd name="connsiteY62" fmla="*/ 57007 h 434385"/>
                <a:gd name="connsiteX63" fmla="*/ 348445 w 434385"/>
                <a:gd name="connsiteY63" fmla="*/ 64970 h 434385"/>
                <a:gd name="connsiteX64" fmla="*/ 405053 w 434385"/>
                <a:gd name="connsiteY64" fmla="*/ 64970 h 434385"/>
                <a:gd name="connsiteX65" fmla="*/ 413017 w 434385"/>
                <a:gd name="connsiteY65" fmla="*/ 57007 h 434385"/>
                <a:gd name="connsiteX66" fmla="*/ 413017 w 434385"/>
                <a:gd name="connsiteY66" fmla="*/ 37677 h 434385"/>
                <a:gd name="connsiteX67" fmla="*/ 424166 w 434385"/>
                <a:gd name="connsiteY67" fmla="*/ 56985 h 434385"/>
                <a:gd name="connsiteX68" fmla="*/ 400427 w 434385"/>
                <a:gd name="connsiteY68" fmla="*/ 98049 h 434385"/>
                <a:gd name="connsiteX69" fmla="*/ 353006 w 434385"/>
                <a:gd name="connsiteY69" fmla="*/ 98049 h 434385"/>
                <a:gd name="connsiteX70" fmla="*/ 17197 w 434385"/>
                <a:gd name="connsiteY70" fmla="*/ 57007 h 434385"/>
                <a:gd name="connsiteX71" fmla="*/ 28346 w 434385"/>
                <a:gd name="connsiteY71" fmla="*/ 37698 h 434385"/>
                <a:gd name="connsiteX72" fmla="*/ 28346 w 434385"/>
                <a:gd name="connsiteY72" fmla="*/ 57007 h 434385"/>
                <a:gd name="connsiteX73" fmla="*/ 36310 w 434385"/>
                <a:gd name="connsiteY73" fmla="*/ 64970 h 434385"/>
                <a:gd name="connsiteX74" fmla="*/ 92882 w 434385"/>
                <a:gd name="connsiteY74" fmla="*/ 64970 h 434385"/>
                <a:gd name="connsiteX75" fmla="*/ 100845 w 434385"/>
                <a:gd name="connsiteY75" fmla="*/ 57007 h 434385"/>
                <a:gd name="connsiteX76" fmla="*/ 100845 w 434385"/>
                <a:gd name="connsiteY76" fmla="*/ 37677 h 434385"/>
                <a:gd name="connsiteX77" fmla="*/ 111995 w 434385"/>
                <a:gd name="connsiteY77" fmla="*/ 56985 h 434385"/>
                <a:gd name="connsiteX78" fmla="*/ 88292 w 434385"/>
                <a:gd name="connsiteY78" fmla="*/ 98049 h 434385"/>
                <a:gd name="connsiteX79" fmla="*/ 40900 w 434385"/>
                <a:gd name="connsiteY79" fmla="*/ 98049 h 434385"/>
                <a:gd name="connsiteX80" fmla="*/ 325416 w 434385"/>
                <a:gd name="connsiteY80" fmla="*/ 192173 h 434385"/>
                <a:gd name="connsiteX81" fmla="*/ 325416 w 434385"/>
                <a:gd name="connsiteY81" fmla="*/ 296933 h 434385"/>
                <a:gd name="connsiteX82" fmla="*/ 209384 w 434385"/>
                <a:gd name="connsiteY82" fmla="*/ 296933 h 434385"/>
                <a:gd name="connsiteX83" fmla="*/ 209384 w 434385"/>
                <a:gd name="connsiteY83" fmla="*/ 237422 h 434385"/>
                <a:gd name="connsiteX84" fmla="*/ 299027 w 434385"/>
                <a:gd name="connsiteY84" fmla="*/ 237422 h 434385"/>
                <a:gd name="connsiteX85" fmla="*/ 306991 w 434385"/>
                <a:gd name="connsiteY85" fmla="*/ 229458 h 434385"/>
                <a:gd name="connsiteX86" fmla="*/ 306991 w 434385"/>
                <a:gd name="connsiteY86" fmla="*/ 192173 h 434385"/>
                <a:gd name="connsiteX87" fmla="*/ 299027 w 434385"/>
                <a:gd name="connsiteY87" fmla="*/ 184209 h 434385"/>
                <a:gd name="connsiteX88" fmla="*/ 209384 w 434385"/>
                <a:gd name="connsiteY88" fmla="*/ 184209 h 434385"/>
                <a:gd name="connsiteX89" fmla="*/ 209384 w 434385"/>
                <a:gd name="connsiteY89" fmla="*/ 154990 h 434385"/>
                <a:gd name="connsiteX90" fmla="*/ 250853 w 434385"/>
                <a:gd name="connsiteY90" fmla="*/ 154990 h 434385"/>
                <a:gd name="connsiteX91" fmla="*/ 258817 w 434385"/>
                <a:gd name="connsiteY91" fmla="*/ 147026 h 434385"/>
                <a:gd name="connsiteX92" fmla="*/ 258817 w 434385"/>
                <a:gd name="connsiteY92" fmla="*/ 94719 h 434385"/>
                <a:gd name="connsiteX93" fmla="*/ 325416 w 434385"/>
                <a:gd name="connsiteY93" fmla="*/ 192173 h 434385"/>
                <a:gd name="connsiteX94" fmla="*/ 291063 w 434385"/>
                <a:gd name="connsiteY94" fmla="*/ 200137 h 434385"/>
                <a:gd name="connsiteX95" fmla="*/ 291063 w 434385"/>
                <a:gd name="connsiteY95" fmla="*/ 221494 h 434385"/>
                <a:gd name="connsiteX96" fmla="*/ 150257 w 434385"/>
                <a:gd name="connsiteY96" fmla="*/ 221494 h 434385"/>
                <a:gd name="connsiteX97" fmla="*/ 150257 w 434385"/>
                <a:gd name="connsiteY97" fmla="*/ 200137 h 434385"/>
                <a:gd name="connsiteX98" fmla="*/ 115904 w 434385"/>
                <a:gd name="connsiteY98" fmla="*/ 192173 h 434385"/>
                <a:gd name="connsiteX99" fmla="*/ 220322 w 434385"/>
                <a:gd name="connsiteY99" fmla="*/ 87420 h 434385"/>
                <a:gd name="connsiteX100" fmla="*/ 242890 w 434385"/>
                <a:gd name="connsiteY100" fmla="*/ 89846 h 434385"/>
                <a:gd name="connsiteX101" fmla="*/ 242890 w 434385"/>
                <a:gd name="connsiteY101" fmla="*/ 139077 h 434385"/>
                <a:gd name="connsiteX102" fmla="*/ 201427 w 434385"/>
                <a:gd name="connsiteY102" fmla="*/ 139077 h 434385"/>
                <a:gd name="connsiteX103" fmla="*/ 193464 w 434385"/>
                <a:gd name="connsiteY103" fmla="*/ 147040 h 434385"/>
                <a:gd name="connsiteX104" fmla="*/ 193464 w 434385"/>
                <a:gd name="connsiteY104" fmla="*/ 184209 h 434385"/>
                <a:gd name="connsiteX105" fmla="*/ 142300 w 434385"/>
                <a:gd name="connsiteY105" fmla="*/ 184209 h 434385"/>
                <a:gd name="connsiteX106" fmla="*/ 134337 w 434385"/>
                <a:gd name="connsiteY106" fmla="*/ 192173 h 434385"/>
                <a:gd name="connsiteX107" fmla="*/ 134337 w 434385"/>
                <a:gd name="connsiteY107" fmla="*/ 229458 h 434385"/>
                <a:gd name="connsiteX108" fmla="*/ 142300 w 434385"/>
                <a:gd name="connsiteY108" fmla="*/ 237422 h 434385"/>
                <a:gd name="connsiteX109" fmla="*/ 193464 w 434385"/>
                <a:gd name="connsiteY109" fmla="*/ 237422 h 434385"/>
                <a:gd name="connsiteX110" fmla="*/ 193464 w 434385"/>
                <a:gd name="connsiteY110" fmla="*/ 296933 h 434385"/>
                <a:gd name="connsiteX111" fmla="*/ 115904 w 434385"/>
                <a:gd name="connsiteY111" fmla="*/ 296933 h 434385"/>
                <a:gd name="connsiteX112" fmla="*/ 369137 w 434385"/>
                <a:gd name="connsiteY112" fmla="*/ 425330 h 434385"/>
                <a:gd name="connsiteX113" fmla="*/ 72190 w 434385"/>
                <a:gd name="connsiteY113" fmla="*/ 425330 h 434385"/>
                <a:gd name="connsiteX114" fmla="*/ 15952 w 434385"/>
                <a:gd name="connsiteY114" fmla="*/ 369091 h 434385"/>
                <a:gd name="connsiteX115" fmla="*/ 72190 w 434385"/>
                <a:gd name="connsiteY115" fmla="*/ 312853 h 434385"/>
                <a:gd name="connsiteX116" fmla="*/ 369137 w 434385"/>
                <a:gd name="connsiteY116" fmla="*/ 312853 h 434385"/>
                <a:gd name="connsiteX117" fmla="*/ 425375 w 434385"/>
                <a:gd name="connsiteY117" fmla="*/ 369091 h 434385"/>
                <a:gd name="connsiteX118" fmla="*/ 369137 w 434385"/>
                <a:gd name="connsiteY118" fmla="*/ 425330 h 4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34385" h="434385">
                  <a:moveTo>
                    <a:pt x="369137" y="296933"/>
                  </a:moveTo>
                  <a:lnTo>
                    <a:pt x="341343" y="296933"/>
                  </a:lnTo>
                  <a:lnTo>
                    <a:pt x="341343" y="218787"/>
                  </a:lnTo>
                  <a:lnTo>
                    <a:pt x="376724" y="218787"/>
                  </a:lnTo>
                  <a:cubicBezTo>
                    <a:pt x="381122" y="218787"/>
                    <a:pt x="384688" y="215221"/>
                    <a:pt x="384688" y="210823"/>
                  </a:cubicBezTo>
                  <a:lnTo>
                    <a:pt x="384688" y="113976"/>
                  </a:lnTo>
                  <a:lnTo>
                    <a:pt x="405024" y="113976"/>
                  </a:lnTo>
                  <a:cubicBezTo>
                    <a:pt x="407868" y="113975"/>
                    <a:pt x="410495" y="112457"/>
                    <a:pt x="411916" y="109995"/>
                  </a:cubicBezTo>
                  <a:lnTo>
                    <a:pt x="440224" y="60967"/>
                  </a:lnTo>
                  <a:cubicBezTo>
                    <a:pt x="441647" y="58503"/>
                    <a:pt x="441647" y="55467"/>
                    <a:pt x="440224" y="53003"/>
                  </a:cubicBezTo>
                  <a:lnTo>
                    <a:pt x="411916" y="3975"/>
                  </a:lnTo>
                  <a:cubicBezTo>
                    <a:pt x="409713" y="169"/>
                    <a:pt x="404841" y="-1131"/>
                    <a:pt x="401034" y="1073"/>
                  </a:cubicBezTo>
                  <a:cubicBezTo>
                    <a:pt x="398577" y="2495"/>
                    <a:pt x="397063" y="5118"/>
                    <a:pt x="397060" y="7957"/>
                  </a:cubicBezTo>
                  <a:lnTo>
                    <a:pt x="397060" y="49043"/>
                  </a:lnTo>
                  <a:lnTo>
                    <a:pt x="356373" y="49043"/>
                  </a:lnTo>
                  <a:lnTo>
                    <a:pt x="356373" y="7957"/>
                  </a:lnTo>
                  <a:cubicBezTo>
                    <a:pt x="356369" y="3559"/>
                    <a:pt x="352799" y="-3"/>
                    <a:pt x="348401" y="2"/>
                  </a:cubicBezTo>
                  <a:cubicBezTo>
                    <a:pt x="345563" y="4"/>
                    <a:pt x="342940" y="1518"/>
                    <a:pt x="341517" y="3975"/>
                  </a:cubicBezTo>
                  <a:lnTo>
                    <a:pt x="313209" y="53003"/>
                  </a:lnTo>
                  <a:cubicBezTo>
                    <a:pt x="311787" y="55467"/>
                    <a:pt x="311787" y="58503"/>
                    <a:pt x="313209" y="60967"/>
                  </a:cubicBezTo>
                  <a:lnTo>
                    <a:pt x="341517" y="109995"/>
                  </a:lnTo>
                  <a:cubicBezTo>
                    <a:pt x="342939" y="112457"/>
                    <a:pt x="345565" y="113975"/>
                    <a:pt x="348409" y="113976"/>
                  </a:cubicBezTo>
                  <a:lnTo>
                    <a:pt x="368760" y="113976"/>
                  </a:lnTo>
                  <a:lnTo>
                    <a:pt x="368760" y="202852"/>
                  </a:lnTo>
                  <a:lnTo>
                    <a:pt x="341343" y="202852"/>
                  </a:lnTo>
                  <a:lnTo>
                    <a:pt x="341343" y="192173"/>
                  </a:lnTo>
                  <a:cubicBezTo>
                    <a:pt x="341255" y="138422"/>
                    <a:pt x="305668" y="91192"/>
                    <a:pt x="254024" y="76286"/>
                  </a:cubicBezTo>
                  <a:cubicBezTo>
                    <a:pt x="253822" y="76199"/>
                    <a:pt x="253597" y="76192"/>
                    <a:pt x="253387" y="76120"/>
                  </a:cubicBezTo>
                  <a:cubicBezTo>
                    <a:pt x="189485" y="57855"/>
                    <a:pt x="122875" y="94851"/>
                    <a:pt x="104610" y="158754"/>
                  </a:cubicBezTo>
                  <a:cubicBezTo>
                    <a:pt x="101504" y="169621"/>
                    <a:pt x="99944" y="180871"/>
                    <a:pt x="99977" y="192173"/>
                  </a:cubicBezTo>
                  <a:lnTo>
                    <a:pt x="99977" y="202852"/>
                  </a:lnTo>
                  <a:lnTo>
                    <a:pt x="72567" y="202852"/>
                  </a:lnTo>
                  <a:lnTo>
                    <a:pt x="72567" y="113976"/>
                  </a:lnTo>
                  <a:lnTo>
                    <a:pt x="92882" y="113976"/>
                  </a:lnTo>
                  <a:cubicBezTo>
                    <a:pt x="95725" y="113975"/>
                    <a:pt x="98352" y="112457"/>
                    <a:pt x="99774" y="109995"/>
                  </a:cubicBezTo>
                  <a:lnTo>
                    <a:pt x="128081" y="60967"/>
                  </a:lnTo>
                  <a:cubicBezTo>
                    <a:pt x="129504" y="58503"/>
                    <a:pt x="129504" y="55467"/>
                    <a:pt x="128081" y="53003"/>
                  </a:cubicBezTo>
                  <a:lnTo>
                    <a:pt x="99774" y="3975"/>
                  </a:lnTo>
                  <a:cubicBezTo>
                    <a:pt x="97570" y="169"/>
                    <a:pt x="92699" y="-1131"/>
                    <a:pt x="88892" y="1073"/>
                  </a:cubicBezTo>
                  <a:cubicBezTo>
                    <a:pt x="86435" y="2495"/>
                    <a:pt x="84921" y="5118"/>
                    <a:pt x="84918" y="7957"/>
                  </a:cubicBezTo>
                  <a:lnTo>
                    <a:pt x="84918" y="49043"/>
                  </a:lnTo>
                  <a:lnTo>
                    <a:pt x="44230" y="49043"/>
                  </a:lnTo>
                  <a:lnTo>
                    <a:pt x="44230" y="7957"/>
                  </a:lnTo>
                  <a:cubicBezTo>
                    <a:pt x="44226" y="3559"/>
                    <a:pt x="40657" y="-3"/>
                    <a:pt x="36259" y="2"/>
                  </a:cubicBezTo>
                  <a:cubicBezTo>
                    <a:pt x="33420" y="4"/>
                    <a:pt x="30797" y="1518"/>
                    <a:pt x="29374" y="3975"/>
                  </a:cubicBezTo>
                  <a:lnTo>
                    <a:pt x="1067" y="53003"/>
                  </a:lnTo>
                  <a:cubicBezTo>
                    <a:pt x="-356" y="55467"/>
                    <a:pt x="-356" y="58503"/>
                    <a:pt x="1067" y="60967"/>
                  </a:cubicBezTo>
                  <a:lnTo>
                    <a:pt x="29374" y="109995"/>
                  </a:lnTo>
                  <a:cubicBezTo>
                    <a:pt x="30796" y="112457"/>
                    <a:pt x="33423" y="113975"/>
                    <a:pt x="36267" y="113976"/>
                  </a:cubicBezTo>
                  <a:lnTo>
                    <a:pt x="56603" y="113976"/>
                  </a:lnTo>
                  <a:lnTo>
                    <a:pt x="56603" y="210823"/>
                  </a:lnTo>
                  <a:cubicBezTo>
                    <a:pt x="56603" y="215221"/>
                    <a:pt x="60169" y="218787"/>
                    <a:pt x="64567" y="218787"/>
                  </a:cubicBezTo>
                  <a:lnTo>
                    <a:pt x="99948" y="218787"/>
                  </a:lnTo>
                  <a:lnTo>
                    <a:pt x="99948" y="296933"/>
                  </a:lnTo>
                  <a:lnTo>
                    <a:pt x="72190" y="296933"/>
                  </a:lnTo>
                  <a:cubicBezTo>
                    <a:pt x="32336" y="296933"/>
                    <a:pt x="28" y="329241"/>
                    <a:pt x="28" y="369095"/>
                  </a:cubicBezTo>
                  <a:cubicBezTo>
                    <a:pt x="28" y="408949"/>
                    <a:pt x="32336" y="441257"/>
                    <a:pt x="72190" y="441257"/>
                  </a:cubicBezTo>
                  <a:lnTo>
                    <a:pt x="369137" y="441257"/>
                  </a:lnTo>
                  <a:cubicBezTo>
                    <a:pt x="408991" y="441257"/>
                    <a:pt x="441299" y="408949"/>
                    <a:pt x="441299" y="369095"/>
                  </a:cubicBezTo>
                  <a:cubicBezTo>
                    <a:pt x="441299" y="329241"/>
                    <a:pt x="408991" y="296933"/>
                    <a:pt x="369137" y="296933"/>
                  </a:cubicBezTo>
                  <a:close/>
                  <a:moveTo>
                    <a:pt x="329303" y="57007"/>
                  </a:moveTo>
                  <a:lnTo>
                    <a:pt x="340482" y="37677"/>
                  </a:lnTo>
                  <a:lnTo>
                    <a:pt x="340482" y="57007"/>
                  </a:lnTo>
                  <a:cubicBezTo>
                    <a:pt x="340482" y="61405"/>
                    <a:pt x="344047" y="64970"/>
                    <a:pt x="348445" y="64970"/>
                  </a:cubicBezTo>
                  <a:lnTo>
                    <a:pt x="405053" y="64970"/>
                  </a:lnTo>
                  <a:cubicBezTo>
                    <a:pt x="409451" y="64970"/>
                    <a:pt x="413017" y="61405"/>
                    <a:pt x="413017" y="57007"/>
                  </a:cubicBezTo>
                  <a:lnTo>
                    <a:pt x="413017" y="37677"/>
                  </a:lnTo>
                  <a:lnTo>
                    <a:pt x="424166" y="56985"/>
                  </a:lnTo>
                  <a:lnTo>
                    <a:pt x="400427" y="98049"/>
                  </a:lnTo>
                  <a:lnTo>
                    <a:pt x="353006" y="98049"/>
                  </a:lnTo>
                  <a:close/>
                  <a:moveTo>
                    <a:pt x="17197" y="57007"/>
                  </a:moveTo>
                  <a:lnTo>
                    <a:pt x="28346" y="37698"/>
                  </a:lnTo>
                  <a:lnTo>
                    <a:pt x="28346" y="57007"/>
                  </a:lnTo>
                  <a:cubicBezTo>
                    <a:pt x="28346" y="61405"/>
                    <a:pt x="31912" y="64970"/>
                    <a:pt x="36310" y="64970"/>
                  </a:cubicBezTo>
                  <a:lnTo>
                    <a:pt x="92882" y="64970"/>
                  </a:lnTo>
                  <a:cubicBezTo>
                    <a:pt x="97280" y="64970"/>
                    <a:pt x="100845" y="61405"/>
                    <a:pt x="100845" y="57007"/>
                  </a:cubicBezTo>
                  <a:lnTo>
                    <a:pt x="100845" y="37677"/>
                  </a:lnTo>
                  <a:lnTo>
                    <a:pt x="111995" y="56985"/>
                  </a:lnTo>
                  <a:lnTo>
                    <a:pt x="88292" y="98049"/>
                  </a:lnTo>
                  <a:lnTo>
                    <a:pt x="40900" y="98049"/>
                  </a:lnTo>
                  <a:close/>
                  <a:moveTo>
                    <a:pt x="325416" y="192173"/>
                  </a:moveTo>
                  <a:lnTo>
                    <a:pt x="325416" y="296933"/>
                  </a:lnTo>
                  <a:lnTo>
                    <a:pt x="209384" y="296933"/>
                  </a:lnTo>
                  <a:lnTo>
                    <a:pt x="209384" y="237422"/>
                  </a:lnTo>
                  <a:lnTo>
                    <a:pt x="299027" y="237422"/>
                  </a:lnTo>
                  <a:cubicBezTo>
                    <a:pt x="303425" y="237422"/>
                    <a:pt x="306991" y="233856"/>
                    <a:pt x="306991" y="229458"/>
                  </a:cubicBezTo>
                  <a:lnTo>
                    <a:pt x="306991" y="192173"/>
                  </a:lnTo>
                  <a:cubicBezTo>
                    <a:pt x="306991" y="187775"/>
                    <a:pt x="303425" y="184209"/>
                    <a:pt x="299027" y="184209"/>
                  </a:cubicBezTo>
                  <a:lnTo>
                    <a:pt x="209384" y="184209"/>
                  </a:lnTo>
                  <a:lnTo>
                    <a:pt x="209384" y="154990"/>
                  </a:lnTo>
                  <a:lnTo>
                    <a:pt x="250853" y="154990"/>
                  </a:lnTo>
                  <a:cubicBezTo>
                    <a:pt x="255252" y="154990"/>
                    <a:pt x="258817" y="151424"/>
                    <a:pt x="258817" y="147026"/>
                  </a:cubicBezTo>
                  <a:lnTo>
                    <a:pt x="258817" y="94719"/>
                  </a:lnTo>
                  <a:cubicBezTo>
                    <a:pt x="298931" y="110435"/>
                    <a:pt x="325347" y="149091"/>
                    <a:pt x="325416" y="192173"/>
                  </a:cubicBezTo>
                  <a:close/>
                  <a:moveTo>
                    <a:pt x="291063" y="200137"/>
                  </a:moveTo>
                  <a:lnTo>
                    <a:pt x="291063" y="221494"/>
                  </a:lnTo>
                  <a:lnTo>
                    <a:pt x="150257" y="221494"/>
                  </a:lnTo>
                  <a:lnTo>
                    <a:pt x="150257" y="200137"/>
                  </a:lnTo>
                  <a:close/>
                  <a:moveTo>
                    <a:pt x="115904" y="192173"/>
                  </a:moveTo>
                  <a:cubicBezTo>
                    <a:pt x="115811" y="134412"/>
                    <a:pt x="162561" y="87512"/>
                    <a:pt x="220322" y="87420"/>
                  </a:cubicBezTo>
                  <a:cubicBezTo>
                    <a:pt x="227910" y="87407"/>
                    <a:pt x="235478" y="88221"/>
                    <a:pt x="242890" y="89846"/>
                  </a:cubicBezTo>
                  <a:lnTo>
                    <a:pt x="242890" y="139077"/>
                  </a:lnTo>
                  <a:lnTo>
                    <a:pt x="201427" y="139077"/>
                  </a:lnTo>
                  <a:cubicBezTo>
                    <a:pt x="197029" y="139077"/>
                    <a:pt x="193464" y="142642"/>
                    <a:pt x="193464" y="147040"/>
                  </a:cubicBezTo>
                  <a:lnTo>
                    <a:pt x="193464" y="184209"/>
                  </a:lnTo>
                  <a:lnTo>
                    <a:pt x="142300" y="184209"/>
                  </a:lnTo>
                  <a:cubicBezTo>
                    <a:pt x="137902" y="184209"/>
                    <a:pt x="134337" y="187775"/>
                    <a:pt x="134337" y="192173"/>
                  </a:cubicBezTo>
                  <a:lnTo>
                    <a:pt x="134337" y="229458"/>
                  </a:lnTo>
                  <a:cubicBezTo>
                    <a:pt x="134337" y="233856"/>
                    <a:pt x="137902" y="237422"/>
                    <a:pt x="142300" y="237422"/>
                  </a:cubicBezTo>
                  <a:lnTo>
                    <a:pt x="193464" y="237422"/>
                  </a:lnTo>
                  <a:lnTo>
                    <a:pt x="193464" y="296933"/>
                  </a:lnTo>
                  <a:lnTo>
                    <a:pt x="115904" y="296933"/>
                  </a:lnTo>
                  <a:close/>
                  <a:moveTo>
                    <a:pt x="369137" y="425330"/>
                  </a:moveTo>
                  <a:lnTo>
                    <a:pt x="72190" y="425330"/>
                  </a:lnTo>
                  <a:cubicBezTo>
                    <a:pt x="41131" y="425330"/>
                    <a:pt x="15952" y="400151"/>
                    <a:pt x="15952" y="369091"/>
                  </a:cubicBezTo>
                  <a:cubicBezTo>
                    <a:pt x="15952" y="338032"/>
                    <a:pt x="41131" y="312853"/>
                    <a:pt x="72190" y="312853"/>
                  </a:cubicBezTo>
                  <a:lnTo>
                    <a:pt x="369137" y="312853"/>
                  </a:lnTo>
                  <a:cubicBezTo>
                    <a:pt x="400196" y="312853"/>
                    <a:pt x="425375" y="338032"/>
                    <a:pt x="425375" y="369091"/>
                  </a:cubicBezTo>
                  <a:cubicBezTo>
                    <a:pt x="425375" y="400151"/>
                    <a:pt x="400196" y="425330"/>
                    <a:pt x="369137" y="42533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85" name="Freeform: Shape 161"/>
            <p:cNvSpPr/>
            <p:nvPr/>
          </p:nvSpPr>
          <p:spPr>
            <a:xfrm>
              <a:off x="6143967" y="3539942"/>
              <a:ext cx="72398" cy="72398"/>
            </a:xfrm>
            <a:custGeom>
              <a:avLst/>
              <a:gdLst>
                <a:gd name="connsiteX0" fmla="*/ 37524 w 72397"/>
                <a:gd name="connsiteY0" fmla="*/ 0 h 72397"/>
                <a:gd name="connsiteX1" fmla="*/ 0 w 72397"/>
                <a:gd name="connsiteY1" fmla="*/ 37524 h 72397"/>
                <a:gd name="connsiteX2" fmla="*/ 37524 w 72397"/>
                <a:gd name="connsiteY2" fmla="*/ 75047 h 72397"/>
                <a:gd name="connsiteX3" fmla="*/ 75047 w 72397"/>
                <a:gd name="connsiteY3" fmla="*/ 37531 h 72397"/>
                <a:gd name="connsiteX4" fmla="*/ 37524 w 72397"/>
                <a:gd name="connsiteY4" fmla="*/ 0 h 72397"/>
                <a:gd name="connsiteX5" fmla="*/ 37524 w 72397"/>
                <a:gd name="connsiteY5" fmla="*/ 59127 h 72397"/>
                <a:gd name="connsiteX6" fmla="*/ 15913 w 72397"/>
                <a:gd name="connsiteY6" fmla="*/ 37531 h 72397"/>
                <a:gd name="connsiteX7" fmla="*/ 37509 w 72397"/>
                <a:gd name="connsiteY7" fmla="*/ 15920 h 72397"/>
                <a:gd name="connsiteX8" fmla="*/ 59120 w 72397"/>
                <a:gd name="connsiteY8" fmla="*/ 37516 h 72397"/>
                <a:gd name="connsiteX9" fmla="*/ 59120 w 72397"/>
                <a:gd name="connsiteY9" fmla="*/ 37531 h 72397"/>
                <a:gd name="connsiteX10" fmla="*/ 37524 w 72397"/>
                <a:gd name="connsiteY10" fmla="*/ 59127 h 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7" h="72397">
                  <a:moveTo>
                    <a:pt x="37524" y="0"/>
                  </a:moveTo>
                  <a:cubicBezTo>
                    <a:pt x="16800" y="0"/>
                    <a:pt x="0" y="16800"/>
                    <a:pt x="0" y="37524"/>
                  </a:cubicBezTo>
                  <a:cubicBezTo>
                    <a:pt x="0" y="58248"/>
                    <a:pt x="16800" y="75047"/>
                    <a:pt x="37524" y="75047"/>
                  </a:cubicBezTo>
                  <a:cubicBezTo>
                    <a:pt x="58245" y="75047"/>
                    <a:pt x="75043" y="58252"/>
                    <a:pt x="75047" y="37531"/>
                  </a:cubicBezTo>
                  <a:cubicBezTo>
                    <a:pt x="75027" y="16814"/>
                    <a:pt x="58240" y="24"/>
                    <a:pt x="37524" y="0"/>
                  </a:cubicBezTo>
                  <a:close/>
                  <a:moveTo>
                    <a:pt x="37524" y="59127"/>
                  </a:moveTo>
                  <a:cubicBezTo>
                    <a:pt x="25593" y="59131"/>
                    <a:pt x="15917" y="49462"/>
                    <a:pt x="15913" y="37531"/>
                  </a:cubicBezTo>
                  <a:cubicBezTo>
                    <a:pt x="15909" y="25600"/>
                    <a:pt x="25578" y="15925"/>
                    <a:pt x="37509" y="15920"/>
                  </a:cubicBezTo>
                  <a:cubicBezTo>
                    <a:pt x="49440" y="15916"/>
                    <a:pt x="59116" y="25585"/>
                    <a:pt x="59120" y="37516"/>
                  </a:cubicBezTo>
                  <a:cubicBezTo>
                    <a:pt x="59120" y="37522"/>
                    <a:pt x="59120" y="37526"/>
                    <a:pt x="59120" y="37531"/>
                  </a:cubicBezTo>
                  <a:cubicBezTo>
                    <a:pt x="59100" y="49450"/>
                    <a:pt x="49443" y="59107"/>
                    <a:pt x="37524" y="59127"/>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86" name="Freeform: Shape 162"/>
            <p:cNvSpPr/>
            <p:nvPr/>
          </p:nvSpPr>
          <p:spPr>
            <a:xfrm>
              <a:off x="6241581" y="3539942"/>
              <a:ext cx="72398" cy="72398"/>
            </a:xfrm>
            <a:custGeom>
              <a:avLst/>
              <a:gdLst>
                <a:gd name="connsiteX0" fmla="*/ 37516 w 72397"/>
                <a:gd name="connsiteY0" fmla="*/ 0 h 72397"/>
                <a:gd name="connsiteX1" fmla="*/ 0 w 72397"/>
                <a:gd name="connsiteY1" fmla="*/ 37531 h 72397"/>
                <a:gd name="connsiteX2" fmla="*/ 37531 w 72397"/>
                <a:gd name="connsiteY2" fmla="*/ 75047 h 72397"/>
                <a:gd name="connsiteX3" fmla="*/ 75047 w 72397"/>
                <a:gd name="connsiteY3" fmla="*/ 37531 h 72397"/>
                <a:gd name="connsiteX4" fmla="*/ 37516 w 72397"/>
                <a:gd name="connsiteY4" fmla="*/ 0 h 72397"/>
                <a:gd name="connsiteX5" fmla="*/ 37516 w 72397"/>
                <a:gd name="connsiteY5" fmla="*/ 59127 h 72397"/>
                <a:gd name="connsiteX6" fmla="*/ 15913 w 72397"/>
                <a:gd name="connsiteY6" fmla="*/ 37524 h 72397"/>
                <a:gd name="connsiteX7" fmla="*/ 37516 w 72397"/>
                <a:gd name="connsiteY7" fmla="*/ 15920 h 72397"/>
                <a:gd name="connsiteX8" fmla="*/ 59120 w 72397"/>
                <a:gd name="connsiteY8" fmla="*/ 37524 h 72397"/>
                <a:gd name="connsiteX9" fmla="*/ 59120 w 72397"/>
                <a:gd name="connsiteY9" fmla="*/ 37531 h 72397"/>
                <a:gd name="connsiteX10" fmla="*/ 37516 w 72397"/>
                <a:gd name="connsiteY10" fmla="*/ 59127 h 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7" h="72397">
                  <a:moveTo>
                    <a:pt x="37516" y="0"/>
                  </a:moveTo>
                  <a:cubicBezTo>
                    <a:pt x="16793" y="4"/>
                    <a:pt x="-4" y="16807"/>
                    <a:pt x="0" y="37531"/>
                  </a:cubicBezTo>
                  <a:cubicBezTo>
                    <a:pt x="4" y="58255"/>
                    <a:pt x="16807" y="75051"/>
                    <a:pt x="37531" y="75047"/>
                  </a:cubicBezTo>
                  <a:cubicBezTo>
                    <a:pt x="58249" y="75043"/>
                    <a:pt x="75043" y="58249"/>
                    <a:pt x="75047" y="37531"/>
                  </a:cubicBezTo>
                  <a:cubicBezTo>
                    <a:pt x="75031" y="16810"/>
                    <a:pt x="58237" y="16"/>
                    <a:pt x="37516" y="0"/>
                  </a:cubicBezTo>
                  <a:close/>
                  <a:moveTo>
                    <a:pt x="37516" y="59127"/>
                  </a:moveTo>
                  <a:cubicBezTo>
                    <a:pt x="25585" y="59127"/>
                    <a:pt x="15913" y="49455"/>
                    <a:pt x="15913" y="37524"/>
                  </a:cubicBezTo>
                  <a:cubicBezTo>
                    <a:pt x="15913" y="25593"/>
                    <a:pt x="25585" y="15920"/>
                    <a:pt x="37516" y="15920"/>
                  </a:cubicBezTo>
                  <a:cubicBezTo>
                    <a:pt x="49448" y="15920"/>
                    <a:pt x="59120" y="25593"/>
                    <a:pt x="59120" y="37524"/>
                  </a:cubicBezTo>
                  <a:cubicBezTo>
                    <a:pt x="59120" y="37526"/>
                    <a:pt x="59120" y="37529"/>
                    <a:pt x="59120" y="37531"/>
                  </a:cubicBezTo>
                  <a:cubicBezTo>
                    <a:pt x="59104" y="49454"/>
                    <a:pt x="49440" y="59115"/>
                    <a:pt x="37516" y="59127"/>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88" name="Freeform: Shape 163"/>
            <p:cNvSpPr/>
            <p:nvPr/>
          </p:nvSpPr>
          <p:spPr>
            <a:xfrm>
              <a:off x="6339180" y="3539942"/>
              <a:ext cx="72398" cy="72398"/>
            </a:xfrm>
            <a:custGeom>
              <a:avLst/>
              <a:gdLst>
                <a:gd name="connsiteX0" fmla="*/ 37524 w 72397"/>
                <a:gd name="connsiteY0" fmla="*/ 0 h 72397"/>
                <a:gd name="connsiteX1" fmla="*/ 0 w 72397"/>
                <a:gd name="connsiteY1" fmla="*/ 37524 h 72397"/>
                <a:gd name="connsiteX2" fmla="*/ 37524 w 72397"/>
                <a:gd name="connsiteY2" fmla="*/ 75047 h 72397"/>
                <a:gd name="connsiteX3" fmla="*/ 75047 w 72397"/>
                <a:gd name="connsiteY3" fmla="*/ 37531 h 72397"/>
                <a:gd name="connsiteX4" fmla="*/ 37524 w 72397"/>
                <a:gd name="connsiteY4" fmla="*/ 0 h 72397"/>
                <a:gd name="connsiteX5" fmla="*/ 37524 w 72397"/>
                <a:gd name="connsiteY5" fmla="*/ 59127 h 72397"/>
                <a:gd name="connsiteX6" fmla="*/ 15913 w 72397"/>
                <a:gd name="connsiteY6" fmla="*/ 37531 h 72397"/>
                <a:gd name="connsiteX7" fmla="*/ 37509 w 72397"/>
                <a:gd name="connsiteY7" fmla="*/ 15920 h 72397"/>
                <a:gd name="connsiteX8" fmla="*/ 59120 w 72397"/>
                <a:gd name="connsiteY8" fmla="*/ 37516 h 72397"/>
                <a:gd name="connsiteX9" fmla="*/ 59120 w 72397"/>
                <a:gd name="connsiteY9" fmla="*/ 37531 h 72397"/>
                <a:gd name="connsiteX10" fmla="*/ 37524 w 72397"/>
                <a:gd name="connsiteY10" fmla="*/ 59127 h 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7" h="72397">
                  <a:moveTo>
                    <a:pt x="37524" y="0"/>
                  </a:moveTo>
                  <a:cubicBezTo>
                    <a:pt x="16800" y="0"/>
                    <a:pt x="0" y="16800"/>
                    <a:pt x="0" y="37524"/>
                  </a:cubicBezTo>
                  <a:cubicBezTo>
                    <a:pt x="0" y="58248"/>
                    <a:pt x="16800" y="75047"/>
                    <a:pt x="37524" y="75047"/>
                  </a:cubicBezTo>
                  <a:cubicBezTo>
                    <a:pt x="58245" y="75047"/>
                    <a:pt x="75043" y="58252"/>
                    <a:pt x="75047" y="37531"/>
                  </a:cubicBezTo>
                  <a:cubicBezTo>
                    <a:pt x="75027" y="16814"/>
                    <a:pt x="58240" y="24"/>
                    <a:pt x="37524" y="0"/>
                  </a:cubicBezTo>
                  <a:close/>
                  <a:moveTo>
                    <a:pt x="37524" y="59127"/>
                  </a:moveTo>
                  <a:cubicBezTo>
                    <a:pt x="25593" y="59131"/>
                    <a:pt x="15917" y="49462"/>
                    <a:pt x="15913" y="37531"/>
                  </a:cubicBezTo>
                  <a:cubicBezTo>
                    <a:pt x="15909" y="25600"/>
                    <a:pt x="25578" y="15925"/>
                    <a:pt x="37509" y="15920"/>
                  </a:cubicBezTo>
                  <a:cubicBezTo>
                    <a:pt x="49440" y="15916"/>
                    <a:pt x="59116" y="25585"/>
                    <a:pt x="59120" y="37516"/>
                  </a:cubicBezTo>
                  <a:cubicBezTo>
                    <a:pt x="59120" y="37522"/>
                    <a:pt x="59120" y="37526"/>
                    <a:pt x="59120" y="37531"/>
                  </a:cubicBezTo>
                  <a:cubicBezTo>
                    <a:pt x="59100" y="49450"/>
                    <a:pt x="49443" y="59107"/>
                    <a:pt x="37524" y="59127"/>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89" name="Freeform: Shape 164"/>
            <p:cNvSpPr/>
            <p:nvPr/>
          </p:nvSpPr>
          <p:spPr>
            <a:xfrm>
              <a:off x="6436787" y="3539942"/>
              <a:ext cx="72398" cy="72398"/>
            </a:xfrm>
            <a:custGeom>
              <a:avLst/>
              <a:gdLst>
                <a:gd name="connsiteX0" fmla="*/ 37517 w 72397"/>
                <a:gd name="connsiteY0" fmla="*/ 0 h 72397"/>
                <a:gd name="connsiteX1" fmla="*/ 0 w 72397"/>
                <a:gd name="connsiteY1" fmla="*/ 37531 h 72397"/>
                <a:gd name="connsiteX2" fmla="*/ 37531 w 72397"/>
                <a:gd name="connsiteY2" fmla="*/ 75047 h 72397"/>
                <a:gd name="connsiteX3" fmla="*/ 75047 w 72397"/>
                <a:gd name="connsiteY3" fmla="*/ 37531 h 72397"/>
                <a:gd name="connsiteX4" fmla="*/ 37517 w 72397"/>
                <a:gd name="connsiteY4" fmla="*/ 0 h 72397"/>
                <a:gd name="connsiteX5" fmla="*/ 37517 w 72397"/>
                <a:gd name="connsiteY5" fmla="*/ 59127 h 72397"/>
                <a:gd name="connsiteX6" fmla="*/ 15913 w 72397"/>
                <a:gd name="connsiteY6" fmla="*/ 37524 h 72397"/>
                <a:gd name="connsiteX7" fmla="*/ 37517 w 72397"/>
                <a:gd name="connsiteY7" fmla="*/ 15920 h 72397"/>
                <a:gd name="connsiteX8" fmla="*/ 59120 w 72397"/>
                <a:gd name="connsiteY8" fmla="*/ 37524 h 72397"/>
                <a:gd name="connsiteX9" fmla="*/ 59120 w 72397"/>
                <a:gd name="connsiteY9" fmla="*/ 37531 h 72397"/>
                <a:gd name="connsiteX10" fmla="*/ 37517 w 72397"/>
                <a:gd name="connsiteY10" fmla="*/ 59127 h 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7" h="72397">
                  <a:moveTo>
                    <a:pt x="37517" y="0"/>
                  </a:moveTo>
                  <a:cubicBezTo>
                    <a:pt x="16793" y="4"/>
                    <a:pt x="-4" y="16807"/>
                    <a:pt x="0" y="37531"/>
                  </a:cubicBezTo>
                  <a:cubicBezTo>
                    <a:pt x="4" y="58255"/>
                    <a:pt x="16807" y="75051"/>
                    <a:pt x="37531" y="75047"/>
                  </a:cubicBezTo>
                  <a:cubicBezTo>
                    <a:pt x="58249" y="75043"/>
                    <a:pt x="75044" y="58249"/>
                    <a:pt x="75047" y="37531"/>
                  </a:cubicBezTo>
                  <a:cubicBezTo>
                    <a:pt x="75027" y="16811"/>
                    <a:pt x="58236" y="20"/>
                    <a:pt x="37517" y="0"/>
                  </a:cubicBezTo>
                  <a:close/>
                  <a:moveTo>
                    <a:pt x="37517" y="59127"/>
                  </a:moveTo>
                  <a:cubicBezTo>
                    <a:pt x="25585" y="59127"/>
                    <a:pt x="15913" y="49455"/>
                    <a:pt x="15913" y="37524"/>
                  </a:cubicBezTo>
                  <a:cubicBezTo>
                    <a:pt x="15913" y="25593"/>
                    <a:pt x="25585" y="15920"/>
                    <a:pt x="37517" y="15920"/>
                  </a:cubicBezTo>
                  <a:cubicBezTo>
                    <a:pt x="49448" y="15920"/>
                    <a:pt x="59120" y="25593"/>
                    <a:pt x="59120" y="37524"/>
                  </a:cubicBezTo>
                  <a:cubicBezTo>
                    <a:pt x="59120" y="37526"/>
                    <a:pt x="59120" y="37529"/>
                    <a:pt x="59120" y="37531"/>
                  </a:cubicBezTo>
                  <a:cubicBezTo>
                    <a:pt x="59104" y="49454"/>
                    <a:pt x="49440" y="59115"/>
                    <a:pt x="37517" y="59127"/>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90" name="Graphic 44"/>
          <p:cNvGrpSpPr/>
          <p:nvPr/>
        </p:nvGrpSpPr>
        <p:grpSpPr>
          <a:xfrm>
            <a:off x="7600991" y="3618116"/>
            <a:ext cx="287860" cy="345432"/>
            <a:chOff x="6997542" y="3208354"/>
            <a:chExt cx="361988" cy="434386"/>
          </a:xfrm>
          <a:solidFill>
            <a:schemeClr val="bg1"/>
          </a:solidFill>
        </p:grpSpPr>
        <p:sp>
          <p:nvSpPr>
            <p:cNvPr id="91" name="Freeform: Shape 166"/>
            <p:cNvSpPr/>
            <p:nvPr/>
          </p:nvSpPr>
          <p:spPr>
            <a:xfrm>
              <a:off x="7085805" y="3279723"/>
              <a:ext cx="188234" cy="137556"/>
            </a:xfrm>
            <a:custGeom>
              <a:avLst/>
              <a:gdLst>
                <a:gd name="connsiteX0" fmla="*/ 136093 w 188233"/>
                <a:gd name="connsiteY0" fmla="*/ 0 h 137555"/>
                <a:gd name="connsiteX1" fmla="*/ 192259 w 188233"/>
                <a:gd name="connsiteY1" fmla="*/ 56166 h 137555"/>
                <a:gd name="connsiteX2" fmla="*/ 192259 w 188233"/>
                <a:gd name="connsiteY2" fmla="*/ 83467 h 137555"/>
                <a:gd name="connsiteX3" fmla="*/ 136093 w 188233"/>
                <a:gd name="connsiteY3" fmla="*/ 139633 h 137555"/>
                <a:gd name="connsiteX4" fmla="*/ 56166 w 188233"/>
                <a:gd name="connsiteY4" fmla="*/ 139633 h 137555"/>
                <a:gd name="connsiteX5" fmla="*/ 0 w 188233"/>
                <a:gd name="connsiteY5" fmla="*/ 83467 h 137555"/>
                <a:gd name="connsiteX6" fmla="*/ 0 w 188233"/>
                <a:gd name="connsiteY6" fmla="*/ 56166 h 137555"/>
                <a:gd name="connsiteX7" fmla="*/ 56166 w 188233"/>
                <a:gd name="connsiteY7" fmla="*/ 0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33" h="137555">
                  <a:moveTo>
                    <a:pt x="136093" y="0"/>
                  </a:moveTo>
                  <a:cubicBezTo>
                    <a:pt x="167113" y="0"/>
                    <a:pt x="192259" y="25146"/>
                    <a:pt x="192259" y="56166"/>
                  </a:cubicBezTo>
                  <a:lnTo>
                    <a:pt x="192259" y="83467"/>
                  </a:lnTo>
                  <a:cubicBezTo>
                    <a:pt x="192259" y="114487"/>
                    <a:pt x="167113" y="139633"/>
                    <a:pt x="136093" y="139633"/>
                  </a:cubicBezTo>
                  <a:lnTo>
                    <a:pt x="56166" y="139633"/>
                  </a:lnTo>
                  <a:cubicBezTo>
                    <a:pt x="25146" y="139633"/>
                    <a:pt x="0" y="114487"/>
                    <a:pt x="0" y="83467"/>
                  </a:cubicBezTo>
                  <a:lnTo>
                    <a:pt x="0" y="56166"/>
                  </a:lnTo>
                  <a:cubicBezTo>
                    <a:pt x="0" y="25146"/>
                    <a:pt x="25146" y="0"/>
                    <a:pt x="56166" y="0"/>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2" name="Freeform: Shape 167"/>
            <p:cNvSpPr/>
            <p:nvPr/>
          </p:nvSpPr>
          <p:spPr>
            <a:xfrm>
              <a:off x="7124466" y="3314064"/>
              <a:ext cx="108596" cy="57918"/>
            </a:xfrm>
            <a:custGeom>
              <a:avLst/>
              <a:gdLst>
                <a:gd name="connsiteX0" fmla="*/ 84017 w 108596"/>
                <a:gd name="connsiteY0" fmla="*/ 5 h 57918"/>
                <a:gd name="connsiteX1" fmla="*/ 32253 w 108596"/>
                <a:gd name="connsiteY1" fmla="*/ 5 h 57918"/>
                <a:gd name="connsiteX2" fmla="*/ 151 w 108596"/>
                <a:gd name="connsiteY2" fmla="*/ 27885 h 57918"/>
                <a:gd name="connsiteX3" fmla="*/ 27890 w 108596"/>
                <a:gd name="connsiteY3" fmla="*/ 61690 h 57918"/>
                <a:gd name="connsiteX4" fmla="*/ 30928 w 108596"/>
                <a:gd name="connsiteY4" fmla="*/ 61839 h 57918"/>
                <a:gd name="connsiteX5" fmla="*/ 39167 w 108596"/>
                <a:gd name="connsiteY5" fmla="*/ 60717 h 57918"/>
                <a:gd name="connsiteX6" fmla="*/ 74721 w 108596"/>
                <a:gd name="connsiteY6" fmla="*/ 60399 h 57918"/>
                <a:gd name="connsiteX7" fmla="*/ 113506 w 108596"/>
                <a:gd name="connsiteY7" fmla="*/ 40223 h 57918"/>
                <a:gd name="connsiteX8" fmla="*/ 93330 w 108596"/>
                <a:gd name="connsiteY8" fmla="*/ 1438 h 57918"/>
                <a:gd name="connsiteX9" fmla="*/ 84024 w 108596"/>
                <a:gd name="connsiteY9" fmla="*/ 5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96" h="57918">
                  <a:moveTo>
                    <a:pt x="84017" y="5"/>
                  </a:moveTo>
                  <a:lnTo>
                    <a:pt x="32253" y="5"/>
                  </a:lnTo>
                  <a:cubicBezTo>
                    <a:pt x="16001" y="-268"/>
                    <a:pt x="2158" y="11755"/>
                    <a:pt x="151" y="27885"/>
                  </a:cubicBezTo>
                  <a:cubicBezTo>
                    <a:pt x="-1524" y="44879"/>
                    <a:pt x="10895" y="60015"/>
                    <a:pt x="27890" y="61690"/>
                  </a:cubicBezTo>
                  <a:cubicBezTo>
                    <a:pt x="28899" y="61789"/>
                    <a:pt x="29913" y="61839"/>
                    <a:pt x="30928" y="61839"/>
                  </a:cubicBezTo>
                  <a:cubicBezTo>
                    <a:pt x="33712" y="61843"/>
                    <a:pt x="36484" y="61466"/>
                    <a:pt x="39167" y="60717"/>
                  </a:cubicBezTo>
                  <a:cubicBezTo>
                    <a:pt x="50734" y="57150"/>
                    <a:pt x="63092" y="57039"/>
                    <a:pt x="74721" y="60399"/>
                  </a:cubicBezTo>
                  <a:cubicBezTo>
                    <a:pt x="91003" y="65537"/>
                    <a:pt x="108367" y="56504"/>
                    <a:pt x="113506" y="40223"/>
                  </a:cubicBezTo>
                  <a:cubicBezTo>
                    <a:pt x="118645" y="23941"/>
                    <a:pt x="109612" y="6577"/>
                    <a:pt x="93330" y="1438"/>
                  </a:cubicBezTo>
                  <a:cubicBezTo>
                    <a:pt x="90319" y="488"/>
                    <a:pt x="87181" y="5"/>
                    <a:pt x="84024" y="5"/>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3" name="Freeform: Shape 168"/>
            <p:cNvSpPr/>
            <p:nvPr/>
          </p:nvSpPr>
          <p:spPr>
            <a:xfrm>
              <a:off x="7154554" y="3249360"/>
              <a:ext cx="50678" cy="28959"/>
            </a:xfrm>
            <a:custGeom>
              <a:avLst/>
              <a:gdLst>
                <a:gd name="connsiteX0" fmla="*/ 27388 w 50678"/>
                <a:gd name="connsiteY0" fmla="*/ 0 h 28959"/>
                <a:gd name="connsiteX1" fmla="*/ 27388 w 50678"/>
                <a:gd name="connsiteY1" fmla="*/ 0 h 28959"/>
                <a:gd name="connsiteX2" fmla="*/ 0 w 50678"/>
                <a:gd name="connsiteY2" fmla="*/ 27388 h 28959"/>
                <a:gd name="connsiteX3" fmla="*/ 0 w 50678"/>
                <a:gd name="connsiteY3" fmla="*/ 30356 h 28959"/>
                <a:gd name="connsiteX4" fmla="*/ 54776 w 50678"/>
                <a:gd name="connsiteY4" fmla="*/ 30356 h 28959"/>
                <a:gd name="connsiteX5" fmla="*/ 54776 w 50678"/>
                <a:gd name="connsiteY5" fmla="*/ 27388 h 28959"/>
                <a:gd name="connsiteX6" fmla="*/ 27388 w 50678"/>
                <a:gd name="connsiteY6" fmla="*/ 0 h 2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8" h="28959">
                  <a:moveTo>
                    <a:pt x="27388" y="0"/>
                  </a:moveTo>
                  <a:lnTo>
                    <a:pt x="27388" y="0"/>
                  </a:lnTo>
                  <a:cubicBezTo>
                    <a:pt x="12262" y="0"/>
                    <a:pt x="0" y="12262"/>
                    <a:pt x="0" y="27388"/>
                  </a:cubicBezTo>
                  <a:lnTo>
                    <a:pt x="0" y="30356"/>
                  </a:lnTo>
                  <a:lnTo>
                    <a:pt x="54776" y="30356"/>
                  </a:lnTo>
                  <a:lnTo>
                    <a:pt x="54776" y="27388"/>
                  </a:lnTo>
                  <a:cubicBezTo>
                    <a:pt x="54776" y="12262"/>
                    <a:pt x="42514" y="0"/>
                    <a:pt x="27388" y="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4" name="Freeform: Shape 169"/>
            <p:cNvSpPr/>
            <p:nvPr/>
          </p:nvSpPr>
          <p:spPr>
            <a:xfrm>
              <a:off x="7068516" y="3419349"/>
              <a:ext cx="224433" cy="188234"/>
            </a:xfrm>
            <a:custGeom>
              <a:avLst/>
              <a:gdLst>
                <a:gd name="connsiteX0" fmla="*/ 0 w 224432"/>
                <a:gd name="connsiteY0" fmla="*/ 0 h 188233"/>
                <a:gd name="connsiteX1" fmla="*/ 226844 w 224432"/>
                <a:gd name="connsiteY1" fmla="*/ 0 h 188233"/>
                <a:gd name="connsiteX2" fmla="*/ 226844 w 224432"/>
                <a:gd name="connsiteY2" fmla="*/ 0 h 188233"/>
                <a:gd name="connsiteX3" fmla="*/ 226844 w 224432"/>
                <a:gd name="connsiteY3" fmla="*/ 94617 h 188233"/>
                <a:gd name="connsiteX4" fmla="*/ 132430 w 224432"/>
                <a:gd name="connsiteY4" fmla="*/ 189030 h 188233"/>
                <a:gd name="connsiteX5" fmla="*/ 94414 w 224432"/>
                <a:gd name="connsiteY5" fmla="*/ 189030 h 188233"/>
                <a:gd name="connsiteX6" fmla="*/ 0 w 224432"/>
                <a:gd name="connsiteY6" fmla="*/ 94617 h 188233"/>
                <a:gd name="connsiteX7" fmla="*/ 0 w 224432"/>
                <a:gd name="connsiteY7" fmla="*/ 0 h 188233"/>
                <a:gd name="connsiteX8" fmla="*/ 0 w 224432"/>
                <a:gd name="connsiteY8" fmla="*/ 0 h 1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2" h="188233">
                  <a:moveTo>
                    <a:pt x="0" y="0"/>
                  </a:moveTo>
                  <a:lnTo>
                    <a:pt x="226844" y="0"/>
                  </a:lnTo>
                  <a:lnTo>
                    <a:pt x="226844" y="0"/>
                  </a:lnTo>
                  <a:lnTo>
                    <a:pt x="226844" y="94617"/>
                  </a:lnTo>
                  <a:cubicBezTo>
                    <a:pt x="226844" y="146759"/>
                    <a:pt x="184573" y="189030"/>
                    <a:pt x="132430" y="189030"/>
                  </a:cubicBezTo>
                  <a:lnTo>
                    <a:pt x="94414" y="189030"/>
                  </a:lnTo>
                  <a:cubicBezTo>
                    <a:pt x="42271" y="189030"/>
                    <a:pt x="0" y="146759"/>
                    <a:pt x="0" y="94617"/>
                  </a:cubicBezTo>
                  <a:lnTo>
                    <a:pt x="0" y="0"/>
                  </a:lnTo>
                  <a:lnTo>
                    <a:pt x="0" y="0"/>
                  </a:ln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5" name="Freeform: Shape 170"/>
            <p:cNvSpPr/>
            <p:nvPr/>
          </p:nvSpPr>
          <p:spPr>
            <a:xfrm>
              <a:off x="7060350" y="3329714"/>
              <a:ext cx="21719" cy="36199"/>
            </a:xfrm>
            <a:custGeom>
              <a:avLst/>
              <a:gdLst>
                <a:gd name="connsiteX0" fmla="*/ 0 w 21719"/>
                <a:gd name="connsiteY0" fmla="*/ 0 h 36198"/>
                <a:gd name="connsiteX1" fmla="*/ 25455 w 21719"/>
                <a:gd name="connsiteY1" fmla="*/ 0 h 36198"/>
                <a:gd name="connsiteX2" fmla="*/ 25455 w 21719"/>
                <a:gd name="connsiteY2" fmla="*/ 37256 h 36198"/>
                <a:gd name="connsiteX3" fmla="*/ 0 w 21719"/>
                <a:gd name="connsiteY3" fmla="*/ 37256 h 36198"/>
              </a:gdLst>
              <a:ahLst/>
              <a:cxnLst>
                <a:cxn ang="0">
                  <a:pos x="connsiteX0" y="connsiteY0"/>
                </a:cxn>
                <a:cxn ang="0">
                  <a:pos x="connsiteX1" y="connsiteY1"/>
                </a:cxn>
                <a:cxn ang="0">
                  <a:pos x="connsiteX2" y="connsiteY2"/>
                </a:cxn>
                <a:cxn ang="0">
                  <a:pos x="connsiteX3" y="connsiteY3"/>
                </a:cxn>
              </a:cxnLst>
              <a:rect l="l" t="t" r="r" b="b"/>
              <a:pathLst>
                <a:path w="21719" h="36198">
                  <a:moveTo>
                    <a:pt x="0" y="0"/>
                  </a:moveTo>
                  <a:lnTo>
                    <a:pt x="25455" y="0"/>
                  </a:lnTo>
                  <a:lnTo>
                    <a:pt x="25455" y="37256"/>
                  </a:lnTo>
                  <a:lnTo>
                    <a:pt x="0" y="37256"/>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6" name="Freeform: Shape 171"/>
            <p:cNvSpPr/>
            <p:nvPr/>
          </p:nvSpPr>
          <p:spPr>
            <a:xfrm>
              <a:off x="7278071" y="3329714"/>
              <a:ext cx="21719" cy="36199"/>
            </a:xfrm>
            <a:custGeom>
              <a:avLst/>
              <a:gdLst>
                <a:gd name="connsiteX0" fmla="*/ 0 w 21719"/>
                <a:gd name="connsiteY0" fmla="*/ 0 h 36198"/>
                <a:gd name="connsiteX1" fmla="*/ 25455 w 21719"/>
                <a:gd name="connsiteY1" fmla="*/ 0 h 36198"/>
                <a:gd name="connsiteX2" fmla="*/ 25455 w 21719"/>
                <a:gd name="connsiteY2" fmla="*/ 37256 h 36198"/>
                <a:gd name="connsiteX3" fmla="*/ 0 w 21719"/>
                <a:gd name="connsiteY3" fmla="*/ 37256 h 36198"/>
              </a:gdLst>
              <a:ahLst/>
              <a:cxnLst>
                <a:cxn ang="0">
                  <a:pos x="connsiteX0" y="connsiteY0"/>
                </a:cxn>
                <a:cxn ang="0">
                  <a:pos x="connsiteX1" y="connsiteY1"/>
                </a:cxn>
                <a:cxn ang="0">
                  <a:pos x="connsiteX2" y="connsiteY2"/>
                </a:cxn>
                <a:cxn ang="0">
                  <a:pos x="connsiteX3" y="connsiteY3"/>
                </a:cxn>
              </a:cxnLst>
              <a:rect l="l" t="t" r="r" b="b"/>
              <a:pathLst>
                <a:path w="21719" h="36198">
                  <a:moveTo>
                    <a:pt x="0" y="0"/>
                  </a:moveTo>
                  <a:lnTo>
                    <a:pt x="25455" y="0"/>
                  </a:lnTo>
                  <a:lnTo>
                    <a:pt x="25455" y="37256"/>
                  </a:lnTo>
                  <a:lnTo>
                    <a:pt x="0" y="37256"/>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7" name="Freeform: Shape 172"/>
            <p:cNvSpPr/>
            <p:nvPr/>
          </p:nvSpPr>
          <p:spPr>
            <a:xfrm>
              <a:off x="7154554" y="3608380"/>
              <a:ext cx="50678" cy="28959"/>
            </a:xfrm>
            <a:custGeom>
              <a:avLst/>
              <a:gdLst>
                <a:gd name="connsiteX0" fmla="*/ 27388 w 50678"/>
                <a:gd name="connsiteY0" fmla="*/ 33288 h 28959"/>
                <a:gd name="connsiteX1" fmla="*/ 27388 w 50678"/>
                <a:gd name="connsiteY1" fmla="*/ 33288 h 28959"/>
                <a:gd name="connsiteX2" fmla="*/ 0 w 50678"/>
                <a:gd name="connsiteY2" fmla="*/ 5900 h 28959"/>
                <a:gd name="connsiteX3" fmla="*/ 0 w 50678"/>
                <a:gd name="connsiteY3" fmla="*/ 0 h 28959"/>
                <a:gd name="connsiteX4" fmla="*/ 54776 w 50678"/>
                <a:gd name="connsiteY4" fmla="*/ 0 h 28959"/>
                <a:gd name="connsiteX5" fmla="*/ 54776 w 50678"/>
                <a:gd name="connsiteY5" fmla="*/ 5900 h 28959"/>
                <a:gd name="connsiteX6" fmla="*/ 27388 w 50678"/>
                <a:gd name="connsiteY6" fmla="*/ 33288 h 2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8" h="28959">
                  <a:moveTo>
                    <a:pt x="27388" y="33288"/>
                  </a:moveTo>
                  <a:lnTo>
                    <a:pt x="27388" y="33288"/>
                  </a:lnTo>
                  <a:cubicBezTo>
                    <a:pt x="12262" y="33288"/>
                    <a:pt x="0" y="21026"/>
                    <a:pt x="0" y="5900"/>
                  </a:cubicBezTo>
                  <a:lnTo>
                    <a:pt x="0" y="0"/>
                  </a:lnTo>
                  <a:lnTo>
                    <a:pt x="54776" y="0"/>
                  </a:lnTo>
                  <a:lnTo>
                    <a:pt x="54776" y="5900"/>
                  </a:lnTo>
                  <a:cubicBezTo>
                    <a:pt x="54776" y="21026"/>
                    <a:pt x="42514" y="33288"/>
                    <a:pt x="27388" y="33288"/>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8" name="Freeform: Shape 173"/>
            <p:cNvSpPr/>
            <p:nvPr/>
          </p:nvSpPr>
          <p:spPr>
            <a:xfrm>
              <a:off x="7009454" y="3419349"/>
              <a:ext cx="57918" cy="57918"/>
            </a:xfrm>
            <a:custGeom>
              <a:avLst/>
              <a:gdLst>
                <a:gd name="connsiteX0" fmla="*/ 42280 w 57918"/>
                <a:gd name="connsiteY0" fmla="*/ 0 h 57918"/>
                <a:gd name="connsiteX1" fmla="*/ 59062 w 57918"/>
                <a:gd name="connsiteY1" fmla="*/ 0 h 57918"/>
                <a:gd name="connsiteX2" fmla="*/ 59062 w 57918"/>
                <a:gd name="connsiteY2" fmla="*/ 0 h 57918"/>
                <a:gd name="connsiteX3" fmla="*/ 59062 w 57918"/>
                <a:gd name="connsiteY3" fmla="*/ 59055 h 57918"/>
                <a:gd name="connsiteX4" fmla="*/ 59062 w 57918"/>
                <a:gd name="connsiteY4" fmla="*/ 59055 h 57918"/>
                <a:gd name="connsiteX5" fmla="*/ 0 w 57918"/>
                <a:gd name="connsiteY5" fmla="*/ 59055 h 57918"/>
                <a:gd name="connsiteX6" fmla="*/ 0 w 57918"/>
                <a:gd name="connsiteY6" fmla="*/ 59055 h 57918"/>
                <a:gd name="connsiteX7" fmla="*/ 0 w 57918"/>
                <a:gd name="connsiteY7" fmla="*/ 42280 h 57918"/>
                <a:gd name="connsiteX8" fmla="*/ 42280 w 57918"/>
                <a:gd name="connsiteY8" fmla="*/ 0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8" h="57918">
                  <a:moveTo>
                    <a:pt x="42280" y="0"/>
                  </a:moveTo>
                  <a:lnTo>
                    <a:pt x="59062" y="0"/>
                  </a:lnTo>
                  <a:lnTo>
                    <a:pt x="59062" y="0"/>
                  </a:lnTo>
                  <a:lnTo>
                    <a:pt x="59062" y="59055"/>
                  </a:lnTo>
                  <a:lnTo>
                    <a:pt x="59062" y="59055"/>
                  </a:lnTo>
                  <a:lnTo>
                    <a:pt x="0" y="59055"/>
                  </a:lnTo>
                  <a:lnTo>
                    <a:pt x="0" y="59055"/>
                  </a:lnTo>
                  <a:lnTo>
                    <a:pt x="0" y="42280"/>
                  </a:lnTo>
                  <a:cubicBezTo>
                    <a:pt x="0" y="18930"/>
                    <a:pt x="18930" y="0"/>
                    <a:pt x="42280" y="0"/>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99" name="Freeform: Shape 174"/>
            <p:cNvSpPr/>
            <p:nvPr/>
          </p:nvSpPr>
          <p:spPr>
            <a:xfrm>
              <a:off x="7295367" y="3419357"/>
              <a:ext cx="57918" cy="57918"/>
            </a:xfrm>
            <a:custGeom>
              <a:avLst/>
              <a:gdLst>
                <a:gd name="connsiteX0" fmla="*/ 59055 w 57918"/>
                <a:gd name="connsiteY0" fmla="*/ 59055 h 57918"/>
                <a:gd name="connsiteX1" fmla="*/ 0 w 57918"/>
                <a:gd name="connsiteY1" fmla="*/ 59055 h 57918"/>
                <a:gd name="connsiteX2" fmla="*/ 0 w 57918"/>
                <a:gd name="connsiteY2" fmla="*/ 59055 h 57918"/>
                <a:gd name="connsiteX3" fmla="*/ 0 w 57918"/>
                <a:gd name="connsiteY3" fmla="*/ 0 h 57918"/>
                <a:gd name="connsiteX4" fmla="*/ 0 w 57918"/>
                <a:gd name="connsiteY4" fmla="*/ 0 h 57918"/>
                <a:gd name="connsiteX5" fmla="*/ 16775 w 57918"/>
                <a:gd name="connsiteY5" fmla="*/ 0 h 57918"/>
                <a:gd name="connsiteX6" fmla="*/ 59055 w 57918"/>
                <a:gd name="connsiteY6" fmla="*/ 42280 h 57918"/>
                <a:gd name="connsiteX7" fmla="*/ 59055 w 57918"/>
                <a:gd name="connsiteY7" fmla="*/ 59055 h 57918"/>
                <a:gd name="connsiteX8" fmla="*/ 59055 w 57918"/>
                <a:gd name="connsiteY8" fmla="*/ 59055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18" h="57918">
                  <a:moveTo>
                    <a:pt x="59055" y="59055"/>
                  </a:moveTo>
                  <a:lnTo>
                    <a:pt x="0" y="59055"/>
                  </a:lnTo>
                  <a:lnTo>
                    <a:pt x="0" y="59055"/>
                  </a:lnTo>
                  <a:lnTo>
                    <a:pt x="0" y="0"/>
                  </a:lnTo>
                  <a:lnTo>
                    <a:pt x="0" y="0"/>
                  </a:lnTo>
                  <a:lnTo>
                    <a:pt x="16775" y="0"/>
                  </a:lnTo>
                  <a:cubicBezTo>
                    <a:pt x="40125" y="0"/>
                    <a:pt x="59055" y="18930"/>
                    <a:pt x="59055" y="42280"/>
                  </a:cubicBezTo>
                  <a:lnTo>
                    <a:pt x="59055" y="59055"/>
                  </a:lnTo>
                  <a:lnTo>
                    <a:pt x="59055" y="59055"/>
                  </a:ln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0" name="Freeform: Shape 175"/>
            <p:cNvSpPr/>
            <p:nvPr/>
          </p:nvSpPr>
          <p:spPr>
            <a:xfrm>
              <a:off x="7181942" y="3419349"/>
              <a:ext cx="108596" cy="188234"/>
            </a:xfrm>
            <a:custGeom>
              <a:avLst/>
              <a:gdLst>
                <a:gd name="connsiteX0" fmla="*/ 113418 w 108596"/>
                <a:gd name="connsiteY0" fmla="*/ 94617 h 188233"/>
                <a:gd name="connsiteX1" fmla="*/ 113418 w 108596"/>
                <a:gd name="connsiteY1" fmla="*/ 0 h 188233"/>
                <a:gd name="connsiteX2" fmla="*/ 39963 w 108596"/>
                <a:gd name="connsiteY2" fmla="*/ 0 h 188233"/>
                <a:gd name="connsiteX3" fmla="*/ 39963 w 108596"/>
                <a:gd name="connsiteY3" fmla="*/ 70284 h 188233"/>
                <a:gd name="connsiteX4" fmla="*/ 0 w 108596"/>
                <a:gd name="connsiteY4" fmla="*/ 70284 h 188233"/>
                <a:gd name="connsiteX5" fmla="*/ 0 w 108596"/>
                <a:gd name="connsiteY5" fmla="*/ 189016 h 188233"/>
                <a:gd name="connsiteX6" fmla="*/ 19004 w 108596"/>
                <a:gd name="connsiteY6" fmla="*/ 189016 h 188233"/>
                <a:gd name="connsiteX7" fmla="*/ 113418 w 108596"/>
                <a:gd name="connsiteY7" fmla="*/ 94617 h 1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96" h="188233">
                  <a:moveTo>
                    <a:pt x="113418" y="94617"/>
                  </a:moveTo>
                  <a:lnTo>
                    <a:pt x="113418" y="0"/>
                  </a:lnTo>
                  <a:lnTo>
                    <a:pt x="39963" y="0"/>
                  </a:lnTo>
                  <a:lnTo>
                    <a:pt x="39963" y="70284"/>
                  </a:lnTo>
                  <a:lnTo>
                    <a:pt x="0" y="70284"/>
                  </a:lnTo>
                  <a:lnTo>
                    <a:pt x="0" y="189016"/>
                  </a:lnTo>
                  <a:lnTo>
                    <a:pt x="19004" y="189016"/>
                  </a:lnTo>
                  <a:cubicBezTo>
                    <a:pt x="71142" y="189016"/>
                    <a:pt x="113410" y="146754"/>
                    <a:pt x="113418" y="94617"/>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1" name="Freeform: Shape 176"/>
            <p:cNvSpPr/>
            <p:nvPr/>
          </p:nvSpPr>
          <p:spPr>
            <a:xfrm>
              <a:off x="7116501" y="3306103"/>
              <a:ext cx="130316" cy="72398"/>
            </a:xfrm>
            <a:custGeom>
              <a:avLst/>
              <a:gdLst>
                <a:gd name="connsiteX0" fmla="*/ 129998 w 130315"/>
                <a:gd name="connsiteY0" fmla="*/ 47213 h 72397"/>
                <a:gd name="connsiteX1" fmla="*/ 100244 w 130315"/>
                <a:gd name="connsiteY1" fmla="*/ 893 h 72397"/>
                <a:gd name="connsiteX2" fmla="*/ 91982 w 130315"/>
                <a:gd name="connsiteY2" fmla="*/ 2 h 72397"/>
                <a:gd name="connsiteX3" fmla="*/ 40218 w 130315"/>
                <a:gd name="connsiteY3" fmla="*/ 2 h 72397"/>
                <a:gd name="connsiteX4" fmla="*/ 189 w 130315"/>
                <a:gd name="connsiteY4" fmla="*/ 35093 h 72397"/>
                <a:gd name="connsiteX5" fmla="*/ 35078 w 130315"/>
                <a:gd name="connsiteY5" fmla="*/ 77587 h 72397"/>
                <a:gd name="connsiteX6" fmla="*/ 49268 w 130315"/>
                <a:gd name="connsiteY6" fmla="*/ 76360 h 72397"/>
                <a:gd name="connsiteX7" fmla="*/ 80247 w 130315"/>
                <a:gd name="connsiteY7" fmla="*/ 75955 h 72397"/>
                <a:gd name="connsiteX8" fmla="*/ 91953 w 130315"/>
                <a:gd name="connsiteY8" fmla="*/ 77786 h 72397"/>
                <a:gd name="connsiteX9" fmla="*/ 99866 w 130315"/>
                <a:gd name="connsiteY9" fmla="*/ 76990 h 72397"/>
                <a:gd name="connsiteX10" fmla="*/ 129998 w 130315"/>
                <a:gd name="connsiteY10" fmla="*/ 47213 h 72397"/>
                <a:gd name="connsiteX11" fmla="*/ 114411 w 130315"/>
                <a:gd name="connsiteY11" fmla="*/ 43940 h 72397"/>
                <a:gd name="connsiteX12" fmla="*/ 96761 w 130315"/>
                <a:gd name="connsiteY12" fmla="*/ 61359 h 72397"/>
                <a:gd name="connsiteX13" fmla="*/ 85112 w 130315"/>
                <a:gd name="connsiteY13" fmla="*/ 60773 h 72397"/>
                <a:gd name="connsiteX14" fmla="*/ 66288 w 130315"/>
                <a:gd name="connsiteY14" fmla="*/ 57956 h 72397"/>
                <a:gd name="connsiteX15" fmla="*/ 44953 w 130315"/>
                <a:gd name="connsiteY15" fmla="*/ 61004 h 72397"/>
                <a:gd name="connsiteX16" fmla="*/ 21872 w 130315"/>
                <a:gd name="connsiteY16" fmla="*/ 54315 h 72397"/>
                <a:gd name="connsiteX17" fmla="*/ 16023 w 130315"/>
                <a:gd name="connsiteY17" fmla="*/ 36599 h 72397"/>
                <a:gd name="connsiteX18" fmla="*/ 40189 w 130315"/>
                <a:gd name="connsiteY18" fmla="*/ 15930 h 72397"/>
                <a:gd name="connsiteX19" fmla="*/ 91953 w 130315"/>
                <a:gd name="connsiteY19" fmla="*/ 15930 h 72397"/>
                <a:gd name="connsiteX20" fmla="*/ 114950 w 130315"/>
                <a:gd name="connsiteY20" fmla="*/ 38920 h 72397"/>
                <a:gd name="connsiteX21" fmla="*/ 114397 w 130315"/>
                <a:gd name="connsiteY21" fmla="*/ 43940 h 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315" h="72397">
                  <a:moveTo>
                    <a:pt x="129998" y="47213"/>
                  </a:moveTo>
                  <a:cubicBezTo>
                    <a:pt x="134572" y="26206"/>
                    <a:pt x="121251" y="5467"/>
                    <a:pt x="100244" y="893"/>
                  </a:cubicBezTo>
                  <a:cubicBezTo>
                    <a:pt x="97529" y="303"/>
                    <a:pt x="94760" y="4"/>
                    <a:pt x="91982" y="2"/>
                  </a:cubicBezTo>
                  <a:lnTo>
                    <a:pt x="40218" y="2"/>
                  </a:lnTo>
                  <a:cubicBezTo>
                    <a:pt x="19883" y="-209"/>
                    <a:pt x="2641" y="14905"/>
                    <a:pt x="189" y="35093"/>
                  </a:cubicBezTo>
                  <a:cubicBezTo>
                    <a:pt x="-1911" y="56462"/>
                    <a:pt x="13710" y="75487"/>
                    <a:pt x="35078" y="77587"/>
                  </a:cubicBezTo>
                  <a:cubicBezTo>
                    <a:pt x="39843" y="78056"/>
                    <a:pt x="44654" y="77639"/>
                    <a:pt x="49268" y="76360"/>
                  </a:cubicBezTo>
                  <a:cubicBezTo>
                    <a:pt x="59335" y="73216"/>
                    <a:pt x="70101" y="73075"/>
                    <a:pt x="80247" y="75955"/>
                  </a:cubicBezTo>
                  <a:cubicBezTo>
                    <a:pt x="84030" y="77169"/>
                    <a:pt x="87979" y="77787"/>
                    <a:pt x="91953" y="77786"/>
                  </a:cubicBezTo>
                  <a:cubicBezTo>
                    <a:pt x="94611" y="77782"/>
                    <a:pt x="97261" y="77515"/>
                    <a:pt x="99866" y="76990"/>
                  </a:cubicBezTo>
                  <a:cubicBezTo>
                    <a:pt x="114910" y="73887"/>
                    <a:pt x="126717" y="62219"/>
                    <a:pt x="129998" y="47213"/>
                  </a:cubicBezTo>
                  <a:close/>
                  <a:moveTo>
                    <a:pt x="114411" y="43940"/>
                  </a:moveTo>
                  <a:cubicBezTo>
                    <a:pt x="112483" y="52722"/>
                    <a:pt x="105567" y="59547"/>
                    <a:pt x="96761" y="61359"/>
                  </a:cubicBezTo>
                  <a:cubicBezTo>
                    <a:pt x="92892" y="62166"/>
                    <a:pt x="88880" y="61964"/>
                    <a:pt x="85112" y="60773"/>
                  </a:cubicBezTo>
                  <a:cubicBezTo>
                    <a:pt x="79021" y="58865"/>
                    <a:pt x="72671" y="57915"/>
                    <a:pt x="66288" y="57956"/>
                  </a:cubicBezTo>
                  <a:cubicBezTo>
                    <a:pt x="59071" y="57999"/>
                    <a:pt x="51894" y="59024"/>
                    <a:pt x="44953" y="61004"/>
                  </a:cubicBezTo>
                  <a:cubicBezTo>
                    <a:pt x="36614" y="63217"/>
                    <a:pt x="27735" y="60644"/>
                    <a:pt x="21872" y="54315"/>
                  </a:cubicBezTo>
                  <a:cubicBezTo>
                    <a:pt x="17485" y="49514"/>
                    <a:pt x="15357" y="43069"/>
                    <a:pt x="16023" y="36599"/>
                  </a:cubicBezTo>
                  <a:cubicBezTo>
                    <a:pt x="17657" y="24570"/>
                    <a:pt x="28052" y="15679"/>
                    <a:pt x="40189" y="15930"/>
                  </a:cubicBezTo>
                  <a:lnTo>
                    <a:pt x="91953" y="15930"/>
                  </a:lnTo>
                  <a:cubicBezTo>
                    <a:pt x="104653" y="15927"/>
                    <a:pt x="114948" y="26220"/>
                    <a:pt x="114950" y="38920"/>
                  </a:cubicBezTo>
                  <a:cubicBezTo>
                    <a:pt x="114951" y="40609"/>
                    <a:pt x="114765" y="42292"/>
                    <a:pt x="114397" y="43940"/>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2" name="Freeform: Shape 177"/>
            <p:cNvSpPr/>
            <p:nvPr/>
          </p:nvSpPr>
          <p:spPr>
            <a:xfrm>
              <a:off x="6997542" y="3208354"/>
              <a:ext cx="361988" cy="434386"/>
            </a:xfrm>
            <a:custGeom>
              <a:avLst/>
              <a:gdLst>
                <a:gd name="connsiteX0" fmla="*/ 367732 w 361988"/>
                <a:gd name="connsiteY0" fmla="*/ 400330 h 434385"/>
                <a:gd name="connsiteX1" fmla="*/ 350994 w 361988"/>
                <a:gd name="connsiteY1" fmla="*/ 371335 h 434385"/>
                <a:gd name="connsiteX2" fmla="*/ 344094 w 361988"/>
                <a:gd name="connsiteY2" fmla="*/ 367353 h 434385"/>
                <a:gd name="connsiteX3" fmla="*/ 335349 w 361988"/>
                <a:gd name="connsiteY3" fmla="*/ 367353 h 434385"/>
                <a:gd name="connsiteX4" fmla="*/ 335349 w 361988"/>
                <a:gd name="connsiteY4" fmla="*/ 278022 h 434385"/>
                <a:gd name="connsiteX5" fmla="*/ 356909 w 361988"/>
                <a:gd name="connsiteY5" fmla="*/ 278022 h 434385"/>
                <a:gd name="connsiteX6" fmla="*/ 364872 w 361988"/>
                <a:gd name="connsiteY6" fmla="*/ 270058 h 434385"/>
                <a:gd name="connsiteX7" fmla="*/ 364872 w 361988"/>
                <a:gd name="connsiteY7" fmla="*/ 253276 h 434385"/>
                <a:gd name="connsiteX8" fmla="*/ 314628 w 361988"/>
                <a:gd name="connsiteY8" fmla="*/ 203032 h 434385"/>
                <a:gd name="connsiteX9" fmla="*/ 266556 w 361988"/>
                <a:gd name="connsiteY9" fmla="*/ 203032 h 434385"/>
                <a:gd name="connsiteX10" fmla="*/ 287392 w 361988"/>
                <a:gd name="connsiteY10" fmla="*/ 166580 h 434385"/>
                <a:gd name="connsiteX11" fmla="*/ 306013 w 361988"/>
                <a:gd name="connsiteY11" fmla="*/ 166580 h 434385"/>
                <a:gd name="connsiteX12" fmla="*/ 313977 w 361988"/>
                <a:gd name="connsiteY12" fmla="*/ 158616 h 434385"/>
                <a:gd name="connsiteX13" fmla="*/ 313977 w 361988"/>
                <a:gd name="connsiteY13" fmla="*/ 121360 h 434385"/>
                <a:gd name="connsiteX14" fmla="*/ 306013 w 361988"/>
                <a:gd name="connsiteY14" fmla="*/ 113396 h 434385"/>
                <a:gd name="connsiteX15" fmla="*/ 286842 w 361988"/>
                <a:gd name="connsiteY15" fmla="*/ 113396 h 434385"/>
                <a:gd name="connsiteX16" fmla="*/ 224363 w 361988"/>
                <a:gd name="connsiteY16" fmla="*/ 63399 h 434385"/>
                <a:gd name="connsiteX17" fmla="*/ 219245 w 361988"/>
                <a:gd name="connsiteY17" fmla="*/ 63399 h 434385"/>
                <a:gd name="connsiteX18" fmla="*/ 192363 w 361988"/>
                <a:gd name="connsiteY18" fmla="*/ 34027 h 434385"/>
                <a:gd name="connsiteX19" fmla="*/ 192363 w 361988"/>
                <a:gd name="connsiteY19" fmla="*/ 7964 h 434385"/>
                <a:gd name="connsiteX20" fmla="*/ 184400 w 361988"/>
                <a:gd name="connsiteY20" fmla="*/ 0 h 434385"/>
                <a:gd name="connsiteX21" fmla="*/ 176436 w 361988"/>
                <a:gd name="connsiteY21" fmla="*/ 7964 h 434385"/>
                <a:gd name="connsiteX22" fmla="*/ 176436 w 361988"/>
                <a:gd name="connsiteY22" fmla="*/ 34027 h 434385"/>
                <a:gd name="connsiteX23" fmla="*/ 149555 w 361988"/>
                <a:gd name="connsiteY23" fmla="*/ 63399 h 434385"/>
                <a:gd name="connsiteX24" fmla="*/ 144436 w 361988"/>
                <a:gd name="connsiteY24" fmla="*/ 63399 h 434385"/>
                <a:gd name="connsiteX25" fmla="*/ 81957 w 361988"/>
                <a:gd name="connsiteY25" fmla="*/ 113396 h 434385"/>
                <a:gd name="connsiteX26" fmla="*/ 62844 w 361988"/>
                <a:gd name="connsiteY26" fmla="*/ 113396 h 434385"/>
                <a:gd name="connsiteX27" fmla="*/ 54880 w 361988"/>
                <a:gd name="connsiteY27" fmla="*/ 121360 h 434385"/>
                <a:gd name="connsiteX28" fmla="*/ 54880 w 361988"/>
                <a:gd name="connsiteY28" fmla="*/ 158616 h 434385"/>
                <a:gd name="connsiteX29" fmla="*/ 62844 w 361988"/>
                <a:gd name="connsiteY29" fmla="*/ 166580 h 434385"/>
                <a:gd name="connsiteX30" fmla="*/ 81465 w 361988"/>
                <a:gd name="connsiteY30" fmla="*/ 166580 h 434385"/>
                <a:gd name="connsiteX31" fmla="*/ 102301 w 361988"/>
                <a:gd name="connsiteY31" fmla="*/ 203032 h 434385"/>
                <a:gd name="connsiteX32" fmla="*/ 54229 w 361988"/>
                <a:gd name="connsiteY32" fmla="*/ 203032 h 434385"/>
                <a:gd name="connsiteX33" fmla="*/ 3985 w 361988"/>
                <a:gd name="connsiteY33" fmla="*/ 253276 h 434385"/>
                <a:gd name="connsiteX34" fmla="*/ 3985 w 361988"/>
                <a:gd name="connsiteY34" fmla="*/ 270058 h 434385"/>
                <a:gd name="connsiteX35" fmla="*/ 11948 w 361988"/>
                <a:gd name="connsiteY35" fmla="*/ 278022 h 434385"/>
                <a:gd name="connsiteX36" fmla="*/ 33450 w 361988"/>
                <a:gd name="connsiteY36" fmla="*/ 278022 h 434385"/>
                <a:gd name="connsiteX37" fmla="*/ 33450 w 361988"/>
                <a:gd name="connsiteY37" fmla="*/ 367353 h 434385"/>
                <a:gd name="connsiteX38" fmla="*/ 24705 w 361988"/>
                <a:gd name="connsiteY38" fmla="*/ 367353 h 434385"/>
                <a:gd name="connsiteX39" fmla="*/ 17805 w 361988"/>
                <a:gd name="connsiteY39" fmla="*/ 371335 h 434385"/>
                <a:gd name="connsiteX40" fmla="*/ 1067 w 361988"/>
                <a:gd name="connsiteY40" fmla="*/ 400330 h 434385"/>
                <a:gd name="connsiteX41" fmla="*/ 1067 w 361988"/>
                <a:gd name="connsiteY41" fmla="*/ 408294 h 434385"/>
                <a:gd name="connsiteX42" fmla="*/ 17813 w 361988"/>
                <a:gd name="connsiteY42" fmla="*/ 437296 h 434385"/>
                <a:gd name="connsiteX43" fmla="*/ 28732 w 361988"/>
                <a:gd name="connsiteY43" fmla="*/ 440056 h 434385"/>
                <a:gd name="connsiteX44" fmla="*/ 31604 w 361988"/>
                <a:gd name="connsiteY44" fmla="*/ 429333 h 434385"/>
                <a:gd name="connsiteX45" fmla="*/ 17125 w 361988"/>
                <a:gd name="connsiteY45" fmla="*/ 404312 h 434385"/>
                <a:gd name="connsiteX46" fmla="*/ 29273 w 361988"/>
                <a:gd name="connsiteY46" fmla="*/ 383280 h 434385"/>
                <a:gd name="connsiteX47" fmla="*/ 53563 w 361988"/>
                <a:gd name="connsiteY47" fmla="*/ 383280 h 434385"/>
                <a:gd name="connsiteX48" fmla="*/ 65711 w 361988"/>
                <a:gd name="connsiteY48" fmla="*/ 404312 h 434385"/>
                <a:gd name="connsiteX49" fmla="*/ 51231 w 361988"/>
                <a:gd name="connsiteY49" fmla="*/ 429333 h 434385"/>
                <a:gd name="connsiteX50" fmla="*/ 53991 w 361988"/>
                <a:gd name="connsiteY50" fmla="*/ 440252 h 434385"/>
                <a:gd name="connsiteX51" fmla="*/ 64910 w 361988"/>
                <a:gd name="connsiteY51" fmla="*/ 437492 h 434385"/>
                <a:gd name="connsiteX52" fmla="*/ 65023 w 361988"/>
                <a:gd name="connsiteY52" fmla="*/ 437296 h 434385"/>
                <a:gd name="connsiteX53" fmla="*/ 81769 w 361988"/>
                <a:gd name="connsiteY53" fmla="*/ 408294 h 434385"/>
                <a:gd name="connsiteX54" fmla="*/ 81769 w 361988"/>
                <a:gd name="connsiteY54" fmla="*/ 400330 h 434385"/>
                <a:gd name="connsiteX55" fmla="*/ 65088 w 361988"/>
                <a:gd name="connsiteY55" fmla="*/ 371335 h 434385"/>
                <a:gd name="connsiteX56" fmla="*/ 58189 w 361988"/>
                <a:gd name="connsiteY56" fmla="*/ 367353 h 434385"/>
                <a:gd name="connsiteX57" fmla="*/ 49378 w 361988"/>
                <a:gd name="connsiteY57" fmla="*/ 367353 h 434385"/>
                <a:gd name="connsiteX58" fmla="*/ 49378 w 361988"/>
                <a:gd name="connsiteY58" fmla="*/ 278022 h 434385"/>
                <a:gd name="connsiteX59" fmla="*/ 62981 w 361988"/>
                <a:gd name="connsiteY59" fmla="*/ 278022 h 434385"/>
                <a:gd name="connsiteX60" fmla="*/ 62981 w 361988"/>
                <a:gd name="connsiteY60" fmla="*/ 305612 h 434385"/>
                <a:gd name="connsiteX61" fmla="*/ 149113 w 361988"/>
                <a:gd name="connsiteY61" fmla="*/ 406571 h 434385"/>
                <a:gd name="connsiteX62" fmla="*/ 184909 w 361988"/>
                <a:gd name="connsiteY62" fmla="*/ 441356 h 434385"/>
                <a:gd name="connsiteX63" fmla="*/ 219693 w 361988"/>
                <a:gd name="connsiteY63" fmla="*/ 406571 h 434385"/>
                <a:gd name="connsiteX64" fmla="*/ 305781 w 361988"/>
                <a:gd name="connsiteY64" fmla="*/ 305612 h 434385"/>
                <a:gd name="connsiteX65" fmla="*/ 305781 w 361988"/>
                <a:gd name="connsiteY65" fmla="*/ 278022 h 434385"/>
                <a:gd name="connsiteX66" fmla="*/ 319421 w 361988"/>
                <a:gd name="connsiteY66" fmla="*/ 278022 h 434385"/>
                <a:gd name="connsiteX67" fmla="*/ 319421 w 361988"/>
                <a:gd name="connsiteY67" fmla="*/ 367353 h 434385"/>
                <a:gd name="connsiteX68" fmla="*/ 310603 w 361988"/>
                <a:gd name="connsiteY68" fmla="*/ 367353 h 434385"/>
                <a:gd name="connsiteX69" fmla="*/ 303704 w 361988"/>
                <a:gd name="connsiteY69" fmla="*/ 371335 h 434385"/>
                <a:gd name="connsiteX70" fmla="*/ 286965 w 361988"/>
                <a:gd name="connsiteY70" fmla="*/ 400330 h 434385"/>
                <a:gd name="connsiteX71" fmla="*/ 286965 w 361988"/>
                <a:gd name="connsiteY71" fmla="*/ 408294 h 434385"/>
                <a:gd name="connsiteX72" fmla="*/ 303711 w 361988"/>
                <a:gd name="connsiteY72" fmla="*/ 437296 h 434385"/>
                <a:gd name="connsiteX73" fmla="*/ 314630 w 361988"/>
                <a:gd name="connsiteY73" fmla="*/ 440056 h 434385"/>
                <a:gd name="connsiteX74" fmla="*/ 317503 w 361988"/>
                <a:gd name="connsiteY74" fmla="*/ 429333 h 434385"/>
                <a:gd name="connsiteX75" fmla="*/ 303023 w 361988"/>
                <a:gd name="connsiteY75" fmla="*/ 404312 h 434385"/>
                <a:gd name="connsiteX76" fmla="*/ 315171 w 361988"/>
                <a:gd name="connsiteY76" fmla="*/ 383280 h 434385"/>
                <a:gd name="connsiteX77" fmla="*/ 339461 w 361988"/>
                <a:gd name="connsiteY77" fmla="*/ 383280 h 434385"/>
                <a:gd name="connsiteX78" fmla="*/ 351609 w 361988"/>
                <a:gd name="connsiteY78" fmla="*/ 404312 h 434385"/>
                <a:gd name="connsiteX79" fmla="*/ 337130 w 361988"/>
                <a:gd name="connsiteY79" fmla="*/ 429333 h 434385"/>
                <a:gd name="connsiteX80" fmla="*/ 339889 w 361988"/>
                <a:gd name="connsiteY80" fmla="*/ 440252 h 434385"/>
                <a:gd name="connsiteX81" fmla="*/ 350808 w 361988"/>
                <a:gd name="connsiteY81" fmla="*/ 437492 h 434385"/>
                <a:gd name="connsiteX82" fmla="*/ 350921 w 361988"/>
                <a:gd name="connsiteY82" fmla="*/ 437296 h 434385"/>
                <a:gd name="connsiteX83" fmla="*/ 367667 w 361988"/>
                <a:gd name="connsiteY83" fmla="*/ 408294 h 434385"/>
                <a:gd name="connsiteX84" fmla="*/ 367732 w 361988"/>
                <a:gd name="connsiteY84" fmla="*/ 400330 h 434385"/>
                <a:gd name="connsiteX85" fmla="*/ 298020 w 361988"/>
                <a:gd name="connsiteY85" fmla="*/ 150652 h 434385"/>
                <a:gd name="connsiteX86" fmla="*/ 288493 w 361988"/>
                <a:gd name="connsiteY86" fmla="*/ 150652 h 434385"/>
                <a:gd name="connsiteX87" fmla="*/ 288493 w 361988"/>
                <a:gd name="connsiteY87" fmla="*/ 129324 h 434385"/>
                <a:gd name="connsiteX88" fmla="*/ 298020 w 361988"/>
                <a:gd name="connsiteY88" fmla="*/ 129324 h 434385"/>
                <a:gd name="connsiteX89" fmla="*/ 184400 w 361988"/>
                <a:gd name="connsiteY89" fmla="*/ 48970 h 434385"/>
                <a:gd name="connsiteX90" fmla="*/ 203172 w 361988"/>
                <a:gd name="connsiteY90" fmla="*/ 63399 h 434385"/>
                <a:gd name="connsiteX91" fmla="*/ 165627 w 361988"/>
                <a:gd name="connsiteY91" fmla="*/ 63399 h 434385"/>
                <a:gd name="connsiteX92" fmla="*/ 184400 w 361988"/>
                <a:gd name="connsiteY92" fmla="*/ 48970 h 434385"/>
                <a:gd name="connsiteX93" fmla="*/ 70779 w 361988"/>
                <a:gd name="connsiteY93" fmla="*/ 129331 h 434385"/>
                <a:gd name="connsiteX94" fmla="*/ 80306 w 361988"/>
                <a:gd name="connsiteY94" fmla="*/ 129331 h 434385"/>
                <a:gd name="connsiteX95" fmla="*/ 80306 w 361988"/>
                <a:gd name="connsiteY95" fmla="*/ 150660 h 434385"/>
                <a:gd name="connsiteX96" fmla="*/ 70779 w 361988"/>
                <a:gd name="connsiteY96" fmla="*/ 150660 h 434385"/>
                <a:gd name="connsiteX97" fmla="*/ 96234 w 361988"/>
                <a:gd name="connsiteY97" fmla="*/ 154837 h 434385"/>
                <a:gd name="connsiteX98" fmla="*/ 96234 w 361988"/>
                <a:gd name="connsiteY98" fmla="*/ 127528 h 434385"/>
                <a:gd name="connsiteX99" fmla="*/ 144436 w 361988"/>
                <a:gd name="connsiteY99" fmla="*/ 79326 h 434385"/>
                <a:gd name="connsiteX100" fmla="*/ 224363 w 361988"/>
                <a:gd name="connsiteY100" fmla="*/ 79326 h 434385"/>
                <a:gd name="connsiteX101" fmla="*/ 272565 w 361988"/>
                <a:gd name="connsiteY101" fmla="*/ 127528 h 434385"/>
                <a:gd name="connsiteX102" fmla="*/ 272565 w 361988"/>
                <a:gd name="connsiteY102" fmla="*/ 154837 h 434385"/>
                <a:gd name="connsiteX103" fmla="*/ 224363 w 361988"/>
                <a:gd name="connsiteY103" fmla="*/ 203032 h 434385"/>
                <a:gd name="connsiteX104" fmla="*/ 144429 w 361988"/>
                <a:gd name="connsiteY104" fmla="*/ 203032 h 434385"/>
                <a:gd name="connsiteX105" fmla="*/ 96234 w 361988"/>
                <a:gd name="connsiteY105" fmla="*/ 154837 h 434385"/>
                <a:gd name="connsiteX106" fmla="*/ 19883 w 361988"/>
                <a:gd name="connsiteY106" fmla="*/ 262094 h 434385"/>
                <a:gd name="connsiteX107" fmla="*/ 19883 w 361988"/>
                <a:gd name="connsiteY107" fmla="*/ 253276 h 434385"/>
                <a:gd name="connsiteX108" fmla="*/ 54200 w 361988"/>
                <a:gd name="connsiteY108" fmla="*/ 218959 h 434385"/>
                <a:gd name="connsiteX109" fmla="*/ 63018 w 361988"/>
                <a:gd name="connsiteY109" fmla="*/ 218959 h 434385"/>
                <a:gd name="connsiteX110" fmla="*/ 63018 w 361988"/>
                <a:gd name="connsiteY110" fmla="*/ 262087 h 434385"/>
                <a:gd name="connsiteX111" fmla="*/ 78945 w 361988"/>
                <a:gd name="connsiteY111" fmla="*/ 305612 h 434385"/>
                <a:gd name="connsiteX112" fmla="*/ 78945 w 361988"/>
                <a:gd name="connsiteY112" fmla="*/ 218959 h 434385"/>
                <a:gd name="connsiteX113" fmla="*/ 216399 w 361988"/>
                <a:gd name="connsiteY113" fmla="*/ 218959 h 434385"/>
                <a:gd name="connsiteX114" fmla="*/ 216399 w 361988"/>
                <a:gd name="connsiteY114" fmla="*/ 273316 h 434385"/>
                <a:gd name="connsiteX115" fmla="*/ 184400 w 361988"/>
                <a:gd name="connsiteY115" fmla="*/ 273316 h 434385"/>
                <a:gd name="connsiteX116" fmla="*/ 176436 w 361988"/>
                <a:gd name="connsiteY116" fmla="*/ 281279 h 434385"/>
                <a:gd name="connsiteX117" fmla="*/ 176436 w 361988"/>
                <a:gd name="connsiteY117" fmla="*/ 392048 h 434385"/>
                <a:gd name="connsiteX118" fmla="*/ 165388 w 361988"/>
                <a:gd name="connsiteY118" fmla="*/ 392048 h 434385"/>
                <a:gd name="connsiteX119" fmla="*/ 78938 w 361988"/>
                <a:gd name="connsiteY119" fmla="*/ 305612 h 434385"/>
                <a:gd name="connsiteX120" fmla="*/ 203715 w 361988"/>
                <a:gd name="connsiteY120" fmla="*/ 407990 h 434385"/>
                <a:gd name="connsiteX121" fmla="*/ 182349 w 361988"/>
                <a:gd name="connsiteY121" fmla="*/ 425254 h 434385"/>
                <a:gd name="connsiteX122" fmla="*/ 165084 w 361988"/>
                <a:gd name="connsiteY122" fmla="*/ 407990 h 434385"/>
                <a:gd name="connsiteX123" fmla="*/ 203715 w 361988"/>
                <a:gd name="connsiteY123" fmla="*/ 407990 h 434385"/>
                <a:gd name="connsiteX124" fmla="*/ 289868 w 361988"/>
                <a:gd name="connsiteY124" fmla="*/ 305612 h 434385"/>
                <a:gd name="connsiteX125" fmla="*/ 203404 w 361988"/>
                <a:gd name="connsiteY125" fmla="*/ 392062 h 434385"/>
                <a:gd name="connsiteX126" fmla="*/ 192363 w 361988"/>
                <a:gd name="connsiteY126" fmla="*/ 392062 h 434385"/>
                <a:gd name="connsiteX127" fmla="*/ 192363 w 361988"/>
                <a:gd name="connsiteY127" fmla="*/ 289258 h 434385"/>
                <a:gd name="connsiteX128" fmla="*/ 224363 w 361988"/>
                <a:gd name="connsiteY128" fmla="*/ 289258 h 434385"/>
                <a:gd name="connsiteX129" fmla="*/ 232327 w 361988"/>
                <a:gd name="connsiteY129" fmla="*/ 281294 h 434385"/>
                <a:gd name="connsiteX130" fmla="*/ 232327 w 361988"/>
                <a:gd name="connsiteY130" fmla="*/ 218959 h 434385"/>
                <a:gd name="connsiteX131" fmla="*/ 289854 w 361988"/>
                <a:gd name="connsiteY131" fmla="*/ 218959 h 434385"/>
                <a:gd name="connsiteX132" fmla="*/ 305796 w 361988"/>
                <a:gd name="connsiteY132" fmla="*/ 218959 h 434385"/>
                <a:gd name="connsiteX133" fmla="*/ 314614 w 361988"/>
                <a:gd name="connsiteY133" fmla="*/ 218959 h 434385"/>
                <a:gd name="connsiteX134" fmla="*/ 348930 w 361988"/>
                <a:gd name="connsiteY134" fmla="*/ 253276 h 434385"/>
                <a:gd name="connsiteX135" fmla="*/ 348930 w 361988"/>
                <a:gd name="connsiteY135" fmla="*/ 262094 h 434385"/>
                <a:gd name="connsiteX136" fmla="*/ 305781 w 361988"/>
                <a:gd name="connsiteY136" fmla="*/ 262094 h 4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1988" h="434385">
                  <a:moveTo>
                    <a:pt x="367732" y="400330"/>
                  </a:moveTo>
                  <a:lnTo>
                    <a:pt x="350994" y="371335"/>
                  </a:lnTo>
                  <a:cubicBezTo>
                    <a:pt x="349570" y="368870"/>
                    <a:pt x="346940" y="367352"/>
                    <a:pt x="344094" y="367353"/>
                  </a:cubicBezTo>
                  <a:lnTo>
                    <a:pt x="335349" y="367353"/>
                  </a:lnTo>
                  <a:lnTo>
                    <a:pt x="335349" y="278022"/>
                  </a:lnTo>
                  <a:lnTo>
                    <a:pt x="356909" y="278022"/>
                  </a:lnTo>
                  <a:cubicBezTo>
                    <a:pt x="361307" y="278022"/>
                    <a:pt x="364872" y="274456"/>
                    <a:pt x="364872" y="270058"/>
                  </a:cubicBezTo>
                  <a:lnTo>
                    <a:pt x="364872" y="253276"/>
                  </a:lnTo>
                  <a:cubicBezTo>
                    <a:pt x="364841" y="225540"/>
                    <a:pt x="342364" y="203064"/>
                    <a:pt x="314628" y="203032"/>
                  </a:cubicBezTo>
                  <a:lnTo>
                    <a:pt x="266556" y="203032"/>
                  </a:lnTo>
                  <a:cubicBezTo>
                    <a:pt x="277400" y="193567"/>
                    <a:pt x="284740" y="180726"/>
                    <a:pt x="287392" y="166580"/>
                  </a:cubicBezTo>
                  <a:lnTo>
                    <a:pt x="306013" y="166580"/>
                  </a:lnTo>
                  <a:cubicBezTo>
                    <a:pt x="310411" y="166580"/>
                    <a:pt x="313977" y="163014"/>
                    <a:pt x="313977" y="158616"/>
                  </a:cubicBezTo>
                  <a:lnTo>
                    <a:pt x="313977" y="121360"/>
                  </a:lnTo>
                  <a:cubicBezTo>
                    <a:pt x="313977" y="116962"/>
                    <a:pt x="310411" y="113396"/>
                    <a:pt x="306013" y="113396"/>
                  </a:cubicBezTo>
                  <a:lnTo>
                    <a:pt x="286842" y="113396"/>
                  </a:lnTo>
                  <a:cubicBezTo>
                    <a:pt x="280219" y="84202"/>
                    <a:pt x="254299" y="63460"/>
                    <a:pt x="224363" y="63399"/>
                  </a:cubicBezTo>
                  <a:lnTo>
                    <a:pt x="219245" y="63399"/>
                  </a:lnTo>
                  <a:cubicBezTo>
                    <a:pt x="217189" y="49006"/>
                    <a:pt x="206518" y="37346"/>
                    <a:pt x="192363" y="34027"/>
                  </a:cubicBezTo>
                  <a:lnTo>
                    <a:pt x="192363" y="7964"/>
                  </a:lnTo>
                  <a:cubicBezTo>
                    <a:pt x="192363" y="3566"/>
                    <a:pt x="188798" y="0"/>
                    <a:pt x="184400" y="0"/>
                  </a:cubicBezTo>
                  <a:cubicBezTo>
                    <a:pt x="180001" y="0"/>
                    <a:pt x="176436" y="3566"/>
                    <a:pt x="176436" y="7964"/>
                  </a:cubicBezTo>
                  <a:lnTo>
                    <a:pt x="176436" y="34027"/>
                  </a:lnTo>
                  <a:cubicBezTo>
                    <a:pt x="162281" y="37346"/>
                    <a:pt x="151610" y="49006"/>
                    <a:pt x="149555" y="63399"/>
                  </a:cubicBezTo>
                  <a:lnTo>
                    <a:pt x="144436" y="63399"/>
                  </a:lnTo>
                  <a:cubicBezTo>
                    <a:pt x="114500" y="63460"/>
                    <a:pt x="88580" y="84202"/>
                    <a:pt x="81957" y="113396"/>
                  </a:cubicBezTo>
                  <a:lnTo>
                    <a:pt x="62844" y="113396"/>
                  </a:lnTo>
                  <a:cubicBezTo>
                    <a:pt x="58446" y="113396"/>
                    <a:pt x="54880" y="116962"/>
                    <a:pt x="54880" y="121360"/>
                  </a:cubicBezTo>
                  <a:lnTo>
                    <a:pt x="54880" y="158616"/>
                  </a:lnTo>
                  <a:cubicBezTo>
                    <a:pt x="54880" y="163014"/>
                    <a:pt x="58446" y="166580"/>
                    <a:pt x="62844" y="166580"/>
                  </a:cubicBezTo>
                  <a:lnTo>
                    <a:pt x="81465" y="166580"/>
                  </a:lnTo>
                  <a:cubicBezTo>
                    <a:pt x="84117" y="180726"/>
                    <a:pt x="91458" y="193567"/>
                    <a:pt x="102301" y="203032"/>
                  </a:cubicBezTo>
                  <a:lnTo>
                    <a:pt x="54229" y="203032"/>
                  </a:lnTo>
                  <a:cubicBezTo>
                    <a:pt x="26493" y="203064"/>
                    <a:pt x="4016" y="225540"/>
                    <a:pt x="3985" y="253276"/>
                  </a:cubicBezTo>
                  <a:lnTo>
                    <a:pt x="3985" y="270058"/>
                  </a:lnTo>
                  <a:cubicBezTo>
                    <a:pt x="3985" y="274456"/>
                    <a:pt x="7550" y="278022"/>
                    <a:pt x="11948" y="278022"/>
                  </a:cubicBezTo>
                  <a:lnTo>
                    <a:pt x="33450" y="278022"/>
                  </a:lnTo>
                  <a:lnTo>
                    <a:pt x="33450" y="367353"/>
                  </a:lnTo>
                  <a:lnTo>
                    <a:pt x="24705" y="367353"/>
                  </a:lnTo>
                  <a:cubicBezTo>
                    <a:pt x="21859" y="367352"/>
                    <a:pt x="19229" y="368870"/>
                    <a:pt x="17805" y="371335"/>
                  </a:cubicBezTo>
                  <a:lnTo>
                    <a:pt x="1067" y="400330"/>
                  </a:lnTo>
                  <a:cubicBezTo>
                    <a:pt x="-356" y="402794"/>
                    <a:pt x="-356" y="405830"/>
                    <a:pt x="1067" y="408294"/>
                  </a:cubicBezTo>
                  <a:lnTo>
                    <a:pt x="17813" y="437296"/>
                  </a:lnTo>
                  <a:cubicBezTo>
                    <a:pt x="20066" y="441073"/>
                    <a:pt x="24955" y="442309"/>
                    <a:pt x="28732" y="440056"/>
                  </a:cubicBezTo>
                  <a:cubicBezTo>
                    <a:pt x="32433" y="437848"/>
                    <a:pt x="33707" y="433095"/>
                    <a:pt x="31604" y="429333"/>
                  </a:cubicBezTo>
                  <a:lnTo>
                    <a:pt x="17125" y="404312"/>
                  </a:lnTo>
                  <a:lnTo>
                    <a:pt x="29273" y="383280"/>
                  </a:lnTo>
                  <a:lnTo>
                    <a:pt x="53563" y="383280"/>
                  </a:lnTo>
                  <a:lnTo>
                    <a:pt x="65711" y="404312"/>
                  </a:lnTo>
                  <a:lnTo>
                    <a:pt x="51231" y="429333"/>
                  </a:lnTo>
                  <a:cubicBezTo>
                    <a:pt x="48978" y="433110"/>
                    <a:pt x="50213" y="437999"/>
                    <a:pt x="53991" y="440252"/>
                  </a:cubicBezTo>
                  <a:cubicBezTo>
                    <a:pt x="57768" y="442505"/>
                    <a:pt x="62657" y="441270"/>
                    <a:pt x="64910" y="437492"/>
                  </a:cubicBezTo>
                  <a:cubicBezTo>
                    <a:pt x="64948" y="437427"/>
                    <a:pt x="64986" y="437362"/>
                    <a:pt x="65023" y="437296"/>
                  </a:cubicBezTo>
                  <a:lnTo>
                    <a:pt x="81769" y="408294"/>
                  </a:lnTo>
                  <a:cubicBezTo>
                    <a:pt x="83191" y="405830"/>
                    <a:pt x="83191" y="402794"/>
                    <a:pt x="81769" y="400330"/>
                  </a:cubicBezTo>
                  <a:lnTo>
                    <a:pt x="65088" y="371335"/>
                  </a:lnTo>
                  <a:cubicBezTo>
                    <a:pt x="63665" y="368870"/>
                    <a:pt x="61035" y="367352"/>
                    <a:pt x="58189" y="367353"/>
                  </a:cubicBezTo>
                  <a:lnTo>
                    <a:pt x="49378" y="367353"/>
                  </a:lnTo>
                  <a:lnTo>
                    <a:pt x="49378" y="278022"/>
                  </a:lnTo>
                  <a:lnTo>
                    <a:pt x="62981" y="278022"/>
                  </a:lnTo>
                  <a:lnTo>
                    <a:pt x="62981" y="305612"/>
                  </a:lnTo>
                  <a:cubicBezTo>
                    <a:pt x="63071" y="355825"/>
                    <a:pt x="99541" y="398573"/>
                    <a:pt x="149113" y="406571"/>
                  </a:cubicBezTo>
                  <a:cubicBezTo>
                    <a:pt x="149392" y="426061"/>
                    <a:pt x="165418" y="441634"/>
                    <a:pt x="184909" y="441356"/>
                  </a:cubicBezTo>
                  <a:cubicBezTo>
                    <a:pt x="204006" y="441082"/>
                    <a:pt x="219420" y="425667"/>
                    <a:pt x="219693" y="406571"/>
                  </a:cubicBezTo>
                  <a:cubicBezTo>
                    <a:pt x="269248" y="398553"/>
                    <a:pt x="305695" y="355811"/>
                    <a:pt x="305781" y="305612"/>
                  </a:cubicBezTo>
                  <a:lnTo>
                    <a:pt x="305781" y="278022"/>
                  </a:lnTo>
                  <a:lnTo>
                    <a:pt x="319421" y="278022"/>
                  </a:lnTo>
                  <a:lnTo>
                    <a:pt x="319421" y="367353"/>
                  </a:lnTo>
                  <a:lnTo>
                    <a:pt x="310603" y="367353"/>
                  </a:lnTo>
                  <a:cubicBezTo>
                    <a:pt x="307757" y="367352"/>
                    <a:pt x="305127" y="368870"/>
                    <a:pt x="303704" y="371335"/>
                  </a:cubicBezTo>
                  <a:lnTo>
                    <a:pt x="286965" y="400330"/>
                  </a:lnTo>
                  <a:cubicBezTo>
                    <a:pt x="285543" y="402794"/>
                    <a:pt x="285543" y="405830"/>
                    <a:pt x="286965" y="408294"/>
                  </a:cubicBezTo>
                  <a:lnTo>
                    <a:pt x="303711" y="437296"/>
                  </a:lnTo>
                  <a:cubicBezTo>
                    <a:pt x="305964" y="441073"/>
                    <a:pt x="310853" y="442309"/>
                    <a:pt x="314630" y="440056"/>
                  </a:cubicBezTo>
                  <a:cubicBezTo>
                    <a:pt x="318332" y="437848"/>
                    <a:pt x="319605" y="433095"/>
                    <a:pt x="317503" y="429333"/>
                  </a:cubicBezTo>
                  <a:lnTo>
                    <a:pt x="303023" y="404312"/>
                  </a:lnTo>
                  <a:lnTo>
                    <a:pt x="315171" y="383280"/>
                  </a:lnTo>
                  <a:lnTo>
                    <a:pt x="339461" y="383280"/>
                  </a:lnTo>
                  <a:lnTo>
                    <a:pt x="351609" y="404312"/>
                  </a:lnTo>
                  <a:lnTo>
                    <a:pt x="337130" y="429333"/>
                  </a:lnTo>
                  <a:cubicBezTo>
                    <a:pt x="334877" y="433110"/>
                    <a:pt x="336112" y="437999"/>
                    <a:pt x="339889" y="440252"/>
                  </a:cubicBezTo>
                  <a:cubicBezTo>
                    <a:pt x="343666" y="442505"/>
                    <a:pt x="348555" y="441270"/>
                    <a:pt x="350808" y="437492"/>
                  </a:cubicBezTo>
                  <a:cubicBezTo>
                    <a:pt x="350847" y="437427"/>
                    <a:pt x="350884" y="437362"/>
                    <a:pt x="350921" y="437296"/>
                  </a:cubicBezTo>
                  <a:lnTo>
                    <a:pt x="367667" y="408294"/>
                  </a:lnTo>
                  <a:cubicBezTo>
                    <a:pt x="369110" y="405842"/>
                    <a:pt x="369135" y="402805"/>
                    <a:pt x="367732" y="400330"/>
                  </a:cubicBezTo>
                  <a:close/>
                  <a:moveTo>
                    <a:pt x="298020" y="150652"/>
                  </a:moveTo>
                  <a:lnTo>
                    <a:pt x="288493" y="150652"/>
                  </a:lnTo>
                  <a:lnTo>
                    <a:pt x="288493" y="129324"/>
                  </a:lnTo>
                  <a:lnTo>
                    <a:pt x="298020" y="129324"/>
                  </a:lnTo>
                  <a:close/>
                  <a:moveTo>
                    <a:pt x="184400" y="48970"/>
                  </a:moveTo>
                  <a:cubicBezTo>
                    <a:pt x="193200" y="48981"/>
                    <a:pt x="200897" y="54898"/>
                    <a:pt x="203172" y="63399"/>
                  </a:cubicBezTo>
                  <a:lnTo>
                    <a:pt x="165627" y="63399"/>
                  </a:lnTo>
                  <a:cubicBezTo>
                    <a:pt x="167902" y="54898"/>
                    <a:pt x="175600" y="48981"/>
                    <a:pt x="184400" y="48970"/>
                  </a:cubicBezTo>
                  <a:close/>
                  <a:moveTo>
                    <a:pt x="70779" y="129331"/>
                  </a:moveTo>
                  <a:lnTo>
                    <a:pt x="80306" y="129331"/>
                  </a:lnTo>
                  <a:lnTo>
                    <a:pt x="80306" y="150660"/>
                  </a:lnTo>
                  <a:lnTo>
                    <a:pt x="70779" y="150660"/>
                  </a:lnTo>
                  <a:close/>
                  <a:moveTo>
                    <a:pt x="96234" y="154837"/>
                  </a:moveTo>
                  <a:lnTo>
                    <a:pt x="96234" y="127528"/>
                  </a:lnTo>
                  <a:cubicBezTo>
                    <a:pt x="96262" y="100919"/>
                    <a:pt x="117826" y="79354"/>
                    <a:pt x="144436" y="79326"/>
                  </a:cubicBezTo>
                  <a:lnTo>
                    <a:pt x="224363" y="79326"/>
                  </a:lnTo>
                  <a:cubicBezTo>
                    <a:pt x="250973" y="79354"/>
                    <a:pt x="272537" y="100919"/>
                    <a:pt x="272565" y="127528"/>
                  </a:cubicBezTo>
                  <a:lnTo>
                    <a:pt x="272565" y="154837"/>
                  </a:lnTo>
                  <a:cubicBezTo>
                    <a:pt x="272534" y="181444"/>
                    <a:pt x="250970" y="203004"/>
                    <a:pt x="224363" y="203032"/>
                  </a:cubicBezTo>
                  <a:lnTo>
                    <a:pt x="144429" y="203032"/>
                  </a:lnTo>
                  <a:cubicBezTo>
                    <a:pt x="117825" y="203000"/>
                    <a:pt x="96266" y="181441"/>
                    <a:pt x="96234" y="154837"/>
                  </a:cubicBezTo>
                  <a:close/>
                  <a:moveTo>
                    <a:pt x="19883" y="262094"/>
                  </a:moveTo>
                  <a:lnTo>
                    <a:pt x="19883" y="253276"/>
                  </a:lnTo>
                  <a:cubicBezTo>
                    <a:pt x="19903" y="234332"/>
                    <a:pt x="35255" y="218980"/>
                    <a:pt x="54200" y="218959"/>
                  </a:cubicBezTo>
                  <a:lnTo>
                    <a:pt x="63018" y="218959"/>
                  </a:lnTo>
                  <a:lnTo>
                    <a:pt x="63018" y="262087"/>
                  </a:lnTo>
                  <a:close/>
                  <a:moveTo>
                    <a:pt x="78945" y="305612"/>
                  </a:moveTo>
                  <a:lnTo>
                    <a:pt x="78945" y="218959"/>
                  </a:lnTo>
                  <a:lnTo>
                    <a:pt x="216399" y="218959"/>
                  </a:lnTo>
                  <a:lnTo>
                    <a:pt x="216399" y="273316"/>
                  </a:lnTo>
                  <a:lnTo>
                    <a:pt x="184400" y="273316"/>
                  </a:lnTo>
                  <a:cubicBezTo>
                    <a:pt x="180001" y="273316"/>
                    <a:pt x="176436" y="276881"/>
                    <a:pt x="176436" y="281279"/>
                  </a:cubicBezTo>
                  <a:lnTo>
                    <a:pt x="176436" y="392048"/>
                  </a:lnTo>
                  <a:lnTo>
                    <a:pt x="165388" y="392048"/>
                  </a:lnTo>
                  <a:cubicBezTo>
                    <a:pt x="117670" y="391996"/>
                    <a:pt x="78998" y="353330"/>
                    <a:pt x="78938" y="305612"/>
                  </a:cubicBezTo>
                  <a:close/>
                  <a:moveTo>
                    <a:pt x="203715" y="407990"/>
                  </a:moveTo>
                  <a:cubicBezTo>
                    <a:pt x="202582" y="418658"/>
                    <a:pt x="193016" y="426387"/>
                    <a:pt x="182349" y="425254"/>
                  </a:cubicBezTo>
                  <a:cubicBezTo>
                    <a:pt x="173244" y="424288"/>
                    <a:pt x="166050" y="417094"/>
                    <a:pt x="165084" y="407990"/>
                  </a:cubicBezTo>
                  <a:lnTo>
                    <a:pt x="203715" y="407990"/>
                  </a:lnTo>
                  <a:close/>
                  <a:moveTo>
                    <a:pt x="289868" y="305612"/>
                  </a:moveTo>
                  <a:cubicBezTo>
                    <a:pt x="289816" y="353341"/>
                    <a:pt x="251133" y="392018"/>
                    <a:pt x="203404" y="392062"/>
                  </a:cubicBezTo>
                  <a:lnTo>
                    <a:pt x="192363" y="392062"/>
                  </a:lnTo>
                  <a:lnTo>
                    <a:pt x="192363" y="289258"/>
                  </a:lnTo>
                  <a:lnTo>
                    <a:pt x="224363" y="289258"/>
                  </a:lnTo>
                  <a:cubicBezTo>
                    <a:pt x="228761" y="289258"/>
                    <a:pt x="232327" y="285692"/>
                    <a:pt x="232327" y="281294"/>
                  </a:cubicBezTo>
                  <a:lnTo>
                    <a:pt x="232327" y="218959"/>
                  </a:lnTo>
                  <a:lnTo>
                    <a:pt x="289854" y="218959"/>
                  </a:lnTo>
                  <a:close/>
                  <a:moveTo>
                    <a:pt x="305796" y="218959"/>
                  </a:moveTo>
                  <a:lnTo>
                    <a:pt x="314614" y="218959"/>
                  </a:lnTo>
                  <a:cubicBezTo>
                    <a:pt x="333558" y="218980"/>
                    <a:pt x="348910" y="234332"/>
                    <a:pt x="348930" y="253276"/>
                  </a:cubicBezTo>
                  <a:lnTo>
                    <a:pt x="348930" y="262094"/>
                  </a:lnTo>
                  <a:lnTo>
                    <a:pt x="305781" y="262094"/>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grpSp>
        <p:nvGrpSpPr>
          <p:cNvPr id="103" name="Graphic 46"/>
          <p:cNvGrpSpPr/>
          <p:nvPr/>
        </p:nvGrpSpPr>
        <p:grpSpPr>
          <a:xfrm>
            <a:off x="9929632" y="3618486"/>
            <a:ext cx="346604" cy="348004"/>
            <a:chOff x="7815351" y="3208393"/>
            <a:chExt cx="435859" cy="437619"/>
          </a:xfrm>
          <a:solidFill>
            <a:schemeClr val="bg1"/>
          </a:solidFill>
        </p:grpSpPr>
        <p:sp>
          <p:nvSpPr>
            <p:cNvPr id="104" name="Freeform: Shape 179"/>
            <p:cNvSpPr/>
            <p:nvPr/>
          </p:nvSpPr>
          <p:spPr>
            <a:xfrm>
              <a:off x="7823315" y="3378865"/>
              <a:ext cx="260632" cy="260632"/>
            </a:xfrm>
            <a:custGeom>
              <a:avLst/>
              <a:gdLst>
                <a:gd name="connsiteX0" fmla="*/ 262796 w 260631"/>
                <a:gd name="connsiteY0" fmla="*/ 150507 h 260631"/>
                <a:gd name="connsiteX1" fmla="*/ 262796 w 260631"/>
                <a:gd name="connsiteY1" fmla="*/ 112296 h 260631"/>
                <a:gd name="connsiteX2" fmla="*/ 231130 w 260631"/>
                <a:gd name="connsiteY2" fmla="*/ 112296 h 260631"/>
                <a:gd name="connsiteX3" fmla="*/ 215448 w 260631"/>
                <a:gd name="connsiteY3" fmla="*/ 74338 h 260631"/>
                <a:gd name="connsiteX4" fmla="*/ 237790 w 260631"/>
                <a:gd name="connsiteY4" fmla="*/ 51996 h 260631"/>
                <a:gd name="connsiteX5" fmla="*/ 210771 w 260631"/>
                <a:gd name="connsiteY5" fmla="*/ 24977 h 260631"/>
                <a:gd name="connsiteX6" fmla="*/ 188429 w 260631"/>
                <a:gd name="connsiteY6" fmla="*/ 47319 h 260631"/>
                <a:gd name="connsiteX7" fmla="*/ 150471 w 260631"/>
                <a:gd name="connsiteY7" fmla="*/ 31638 h 260631"/>
                <a:gd name="connsiteX8" fmla="*/ 150471 w 260631"/>
                <a:gd name="connsiteY8" fmla="*/ 0 h 260631"/>
                <a:gd name="connsiteX9" fmla="*/ 112296 w 260631"/>
                <a:gd name="connsiteY9" fmla="*/ 0 h 260631"/>
                <a:gd name="connsiteX10" fmla="*/ 112296 w 260631"/>
                <a:gd name="connsiteY10" fmla="*/ 31638 h 260631"/>
                <a:gd name="connsiteX11" fmla="*/ 74338 w 260631"/>
                <a:gd name="connsiteY11" fmla="*/ 47319 h 260631"/>
                <a:gd name="connsiteX12" fmla="*/ 51996 w 260631"/>
                <a:gd name="connsiteY12" fmla="*/ 24977 h 260631"/>
                <a:gd name="connsiteX13" fmla="*/ 24977 w 260631"/>
                <a:gd name="connsiteY13" fmla="*/ 51996 h 260631"/>
                <a:gd name="connsiteX14" fmla="*/ 47319 w 260631"/>
                <a:gd name="connsiteY14" fmla="*/ 74338 h 260631"/>
                <a:gd name="connsiteX15" fmla="*/ 31638 w 260631"/>
                <a:gd name="connsiteY15" fmla="*/ 112296 h 260631"/>
                <a:gd name="connsiteX16" fmla="*/ 0 w 260631"/>
                <a:gd name="connsiteY16" fmla="*/ 112296 h 260631"/>
                <a:gd name="connsiteX17" fmla="*/ 0 w 260631"/>
                <a:gd name="connsiteY17" fmla="*/ 150507 h 260631"/>
                <a:gd name="connsiteX18" fmla="*/ 31638 w 260631"/>
                <a:gd name="connsiteY18" fmla="*/ 150507 h 260631"/>
                <a:gd name="connsiteX19" fmla="*/ 47319 w 260631"/>
                <a:gd name="connsiteY19" fmla="*/ 188466 h 260631"/>
                <a:gd name="connsiteX20" fmla="*/ 24977 w 260631"/>
                <a:gd name="connsiteY20" fmla="*/ 210808 h 260631"/>
                <a:gd name="connsiteX21" fmla="*/ 51996 w 260631"/>
                <a:gd name="connsiteY21" fmla="*/ 237826 h 260631"/>
                <a:gd name="connsiteX22" fmla="*/ 74338 w 260631"/>
                <a:gd name="connsiteY22" fmla="*/ 215484 h 260631"/>
                <a:gd name="connsiteX23" fmla="*/ 112296 w 260631"/>
                <a:gd name="connsiteY23" fmla="*/ 231166 h 260631"/>
                <a:gd name="connsiteX24" fmla="*/ 112296 w 260631"/>
                <a:gd name="connsiteY24" fmla="*/ 262804 h 260631"/>
                <a:gd name="connsiteX25" fmla="*/ 150508 w 260631"/>
                <a:gd name="connsiteY25" fmla="*/ 262804 h 260631"/>
                <a:gd name="connsiteX26" fmla="*/ 150508 w 260631"/>
                <a:gd name="connsiteY26" fmla="*/ 231166 h 260631"/>
                <a:gd name="connsiteX27" fmla="*/ 188466 w 260631"/>
                <a:gd name="connsiteY27" fmla="*/ 215484 h 260631"/>
                <a:gd name="connsiteX28" fmla="*/ 210808 w 260631"/>
                <a:gd name="connsiteY28" fmla="*/ 237826 h 260631"/>
                <a:gd name="connsiteX29" fmla="*/ 237826 w 260631"/>
                <a:gd name="connsiteY29" fmla="*/ 210808 h 260631"/>
                <a:gd name="connsiteX30" fmla="*/ 215484 w 260631"/>
                <a:gd name="connsiteY30" fmla="*/ 188466 h 260631"/>
                <a:gd name="connsiteX31" fmla="*/ 231130 w 260631"/>
                <a:gd name="connsiteY31" fmla="*/ 150507 h 260631"/>
                <a:gd name="connsiteX32" fmla="*/ 131395 w 260631"/>
                <a:gd name="connsiteY32" fmla="*/ 185722 h 260631"/>
                <a:gd name="connsiteX33" fmla="*/ 77096 w 260631"/>
                <a:gd name="connsiteY33" fmla="*/ 131423 h 260631"/>
                <a:gd name="connsiteX34" fmla="*/ 131395 w 260631"/>
                <a:gd name="connsiteY34" fmla="*/ 77125 h 260631"/>
                <a:gd name="connsiteX35" fmla="*/ 185693 w 260631"/>
                <a:gd name="connsiteY35" fmla="*/ 131423 h 260631"/>
                <a:gd name="connsiteX36" fmla="*/ 131395 w 260631"/>
                <a:gd name="connsiteY36" fmla="*/ 185722 h 26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631" h="260631">
                  <a:moveTo>
                    <a:pt x="262796" y="150507"/>
                  </a:moveTo>
                  <a:lnTo>
                    <a:pt x="262796" y="112296"/>
                  </a:lnTo>
                  <a:lnTo>
                    <a:pt x="231130" y="112296"/>
                  </a:lnTo>
                  <a:cubicBezTo>
                    <a:pt x="228557" y="98703"/>
                    <a:pt x="223219" y="85783"/>
                    <a:pt x="215448" y="74338"/>
                  </a:cubicBezTo>
                  <a:lnTo>
                    <a:pt x="237790" y="51996"/>
                  </a:lnTo>
                  <a:lnTo>
                    <a:pt x="210771" y="24977"/>
                  </a:lnTo>
                  <a:lnTo>
                    <a:pt x="188429" y="47319"/>
                  </a:lnTo>
                  <a:cubicBezTo>
                    <a:pt x="176984" y="39548"/>
                    <a:pt x="164064" y="34211"/>
                    <a:pt x="150471" y="31638"/>
                  </a:cubicBezTo>
                  <a:lnTo>
                    <a:pt x="150471" y="0"/>
                  </a:lnTo>
                  <a:lnTo>
                    <a:pt x="112296" y="0"/>
                  </a:lnTo>
                  <a:lnTo>
                    <a:pt x="112296" y="31638"/>
                  </a:lnTo>
                  <a:cubicBezTo>
                    <a:pt x="98703" y="34211"/>
                    <a:pt x="85783" y="39548"/>
                    <a:pt x="74338" y="47319"/>
                  </a:cubicBezTo>
                  <a:lnTo>
                    <a:pt x="51996" y="24977"/>
                  </a:lnTo>
                  <a:lnTo>
                    <a:pt x="24977" y="51996"/>
                  </a:lnTo>
                  <a:lnTo>
                    <a:pt x="47319" y="74338"/>
                  </a:lnTo>
                  <a:cubicBezTo>
                    <a:pt x="39548" y="85783"/>
                    <a:pt x="34210" y="98703"/>
                    <a:pt x="31638" y="112296"/>
                  </a:cubicBezTo>
                  <a:lnTo>
                    <a:pt x="0" y="112296"/>
                  </a:lnTo>
                  <a:lnTo>
                    <a:pt x="0" y="150507"/>
                  </a:lnTo>
                  <a:lnTo>
                    <a:pt x="31638" y="150507"/>
                  </a:lnTo>
                  <a:cubicBezTo>
                    <a:pt x="34210" y="164101"/>
                    <a:pt x="39548" y="177020"/>
                    <a:pt x="47319" y="188466"/>
                  </a:cubicBezTo>
                  <a:lnTo>
                    <a:pt x="24977" y="210808"/>
                  </a:lnTo>
                  <a:lnTo>
                    <a:pt x="51996" y="237826"/>
                  </a:lnTo>
                  <a:lnTo>
                    <a:pt x="74338" y="215484"/>
                  </a:lnTo>
                  <a:cubicBezTo>
                    <a:pt x="85783" y="223255"/>
                    <a:pt x="98703" y="228593"/>
                    <a:pt x="112296" y="231166"/>
                  </a:cubicBezTo>
                  <a:lnTo>
                    <a:pt x="112296" y="262804"/>
                  </a:lnTo>
                  <a:lnTo>
                    <a:pt x="150508" y="262804"/>
                  </a:lnTo>
                  <a:lnTo>
                    <a:pt x="150508" y="231166"/>
                  </a:lnTo>
                  <a:cubicBezTo>
                    <a:pt x="164100" y="228593"/>
                    <a:pt x="177020" y="223256"/>
                    <a:pt x="188466" y="215484"/>
                  </a:cubicBezTo>
                  <a:lnTo>
                    <a:pt x="210808" y="237826"/>
                  </a:lnTo>
                  <a:lnTo>
                    <a:pt x="237826" y="210808"/>
                  </a:lnTo>
                  <a:lnTo>
                    <a:pt x="215484" y="188466"/>
                  </a:lnTo>
                  <a:cubicBezTo>
                    <a:pt x="223243" y="177017"/>
                    <a:pt x="228568" y="164098"/>
                    <a:pt x="231130" y="150507"/>
                  </a:cubicBezTo>
                  <a:close/>
                  <a:moveTo>
                    <a:pt x="131395" y="185722"/>
                  </a:moveTo>
                  <a:cubicBezTo>
                    <a:pt x="101407" y="185722"/>
                    <a:pt x="77096" y="161411"/>
                    <a:pt x="77096" y="131423"/>
                  </a:cubicBezTo>
                  <a:cubicBezTo>
                    <a:pt x="77096" y="101436"/>
                    <a:pt x="101407" y="77125"/>
                    <a:pt x="131395" y="77125"/>
                  </a:cubicBezTo>
                  <a:cubicBezTo>
                    <a:pt x="161382" y="77125"/>
                    <a:pt x="185693" y="101436"/>
                    <a:pt x="185693" y="131423"/>
                  </a:cubicBezTo>
                  <a:cubicBezTo>
                    <a:pt x="185693" y="161411"/>
                    <a:pt x="161382" y="185722"/>
                    <a:pt x="131395" y="185722"/>
                  </a:cubicBezTo>
                  <a:close/>
                </a:path>
              </a:pathLst>
            </a:custGeom>
            <a:grpFill/>
            <a:ln w="7218"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5" name="Freeform: Shape 180"/>
            <p:cNvSpPr/>
            <p:nvPr/>
          </p:nvSpPr>
          <p:spPr>
            <a:xfrm>
              <a:off x="8042021" y="3216361"/>
              <a:ext cx="202713" cy="202713"/>
            </a:xfrm>
            <a:custGeom>
              <a:avLst/>
              <a:gdLst>
                <a:gd name="connsiteX0" fmla="*/ 183173 w 202713"/>
                <a:gd name="connsiteY0" fmla="*/ 119478 h 202713"/>
                <a:gd name="connsiteX1" fmla="*/ 183014 w 202713"/>
                <a:gd name="connsiteY1" fmla="*/ 86537 h 202713"/>
                <a:gd name="connsiteX2" fmla="*/ 206449 w 202713"/>
                <a:gd name="connsiteY2" fmla="*/ 76734 h 202713"/>
                <a:gd name="connsiteX3" fmla="*/ 194605 w 202713"/>
                <a:gd name="connsiteY3" fmla="*/ 48499 h 202713"/>
                <a:gd name="connsiteX4" fmla="*/ 171199 w 202713"/>
                <a:gd name="connsiteY4" fmla="*/ 58302 h 202713"/>
                <a:gd name="connsiteX5" fmla="*/ 147807 w 202713"/>
                <a:gd name="connsiteY5" fmla="*/ 35040 h 202713"/>
                <a:gd name="connsiteX6" fmla="*/ 157414 w 202713"/>
                <a:gd name="connsiteY6" fmla="*/ 11584 h 202713"/>
                <a:gd name="connsiteX7" fmla="*/ 129049 w 202713"/>
                <a:gd name="connsiteY7" fmla="*/ 0 h 202713"/>
                <a:gd name="connsiteX8" fmla="*/ 119442 w 202713"/>
                <a:gd name="connsiteY8" fmla="*/ 23457 h 202713"/>
                <a:gd name="connsiteX9" fmla="*/ 86501 w 202713"/>
                <a:gd name="connsiteY9" fmla="*/ 23616 h 202713"/>
                <a:gd name="connsiteX10" fmla="*/ 76698 w 202713"/>
                <a:gd name="connsiteY10" fmla="*/ 210 h 202713"/>
                <a:gd name="connsiteX11" fmla="*/ 48463 w 202713"/>
                <a:gd name="connsiteY11" fmla="*/ 12054 h 202713"/>
                <a:gd name="connsiteX12" fmla="*/ 58266 w 202713"/>
                <a:gd name="connsiteY12" fmla="*/ 35460 h 202713"/>
                <a:gd name="connsiteX13" fmla="*/ 35040 w 202713"/>
                <a:gd name="connsiteY13" fmla="*/ 58830 h 202713"/>
                <a:gd name="connsiteX14" fmla="*/ 11584 w 202713"/>
                <a:gd name="connsiteY14" fmla="*/ 49223 h 202713"/>
                <a:gd name="connsiteX15" fmla="*/ 0 w 202713"/>
                <a:gd name="connsiteY15" fmla="*/ 77581 h 202713"/>
                <a:gd name="connsiteX16" fmla="*/ 23457 w 202713"/>
                <a:gd name="connsiteY16" fmla="*/ 87188 h 202713"/>
                <a:gd name="connsiteX17" fmla="*/ 23616 w 202713"/>
                <a:gd name="connsiteY17" fmla="*/ 120129 h 202713"/>
                <a:gd name="connsiteX18" fmla="*/ 116 w 202713"/>
                <a:gd name="connsiteY18" fmla="*/ 129903 h 202713"/>
                <a:gd name="connsiteX19" fmla="*/ 11953 w 202713"/>
                <a:gd name="connsiteY19" fmla="*/ 158138 h 202713"/>
                <a:gd name="connsiteX20" fmla="*/ 35359 w 202713"/>
                <a:gd name="connsiteY20" fmla="*/ 148336 h 202713"/>
                <a:gd name="connsiteX21" fmla="*/ 58758 w 202713"/>
                <a:gd name="connsiteY21" fmla="*/ 171590 h 202713"/>
                <a:gd name="connsiteX22" fmla="*/ 49151 w 202713"/>
                <a:gd name="connsiteY22" fmla="*/ 195047 h 202713"/>
                <a:gd name="connsiteX23" fmla="*/ 77509 w 202713"/>
                <a:gd name="connsiteY23" fmla="*/ 206630 h 202713"/>
                <a:gd name="connsiteX24" fmla="*/ 87116 w 202713"/>
                <a:gd name="connsiteY24" fmla="*/ 183173 h 202713"/>
                <a:gd name="connsiteX25" fmla="*/ 120057 w 202713"/>
                <a:gd name="connsiteY25" fmla="*/ 183014 h 202713"/>
                <a:gd name="connsiteX26" fmla="*/ 129860 w 202713"/>
                <a:gd name="connsiteY26" fmla="*/ 206420 h 202713"/>
                <a:gd name="connsiteX27" fmla="*/ 158095 w 202713"/>
                <a:gd name="connsiteY27" fmla="*/ 194576 h 202713"/>
                <a:gd name="connsiteX28" fmla="*/ 148292 w 202713"/>
                <a:gd name="connsiteY28" fmla="*/ 171170 h 202713"/>
                <a:gd name="connsiteX29" fmla="*/ 171553 w 202713"/>
                <a:gd name="connsiteY29" fmla="*/ 147843 h 202713"/>
                <a:gd name="connsiteX30" fmla="*/ 195010 w 202713"/>
                <a:gd name="connsiteY30" fmla="*/ 157450 h 202713"/>
                <a:gd name="connsiteX31" fmla="*/ 206594 w 202713"/>
                <a:gd name="connsiteY31" fmla="*/ 129092 h 202713"/>
                <a:gd name="connsiteX32" fmla="*/ 120115 w 202713"/>
                <a:gd name="connsiteY32" fmla="*/ 143499 h 202713"/>
                <a:gd name="connsiteX33" fmla="*/ 63092 w 202713"/>
                <a:gd name="connsiteY33" fmla="*/ 120155 h 202713"/>
                <a:gd name="connsiteX34" fmla="*/ 86437 w 202713"/>
                <a:gd name="connsiteY34" fmla="*/ 63133 h 202713"/>
                <a:gd name="connsiteX35" fmla="*/ 143460 w 202713"/>
                <a:gd name="connsiteY35" fmla="*/ 86477 h 202713"/>
                <a:gd name="connsiteX36" fmla="*/ 143463 w 202713"/>
                <a:gd name="connsiteY36" fmla="*/ 86486 h 202713"/>
                <a:gd name="connsiteX37" fmla="*/ 120115 w 202713"/>
                <a:gd name="connsiteY37" fmla="*/ 143507 h 20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713" h="202713">
                  <a:moveTo>
                    <a:pt x="183173" y="119478"/>
                  </a:moveTo>
                  <a:cubicBezTo>
                    <a:pt x="185376" y="108602"/>
                    <a:pt x="185321" y="97391"/>
                    <a:pt x="183014" y="86537"/>
                  </a:cubicBezTo>
                  <a:lnTo>
                    <a:pt x="206449" y="76734"/>
                  </a:lnTo>
                  <a:lnTo>
                    <a:pt x="194605" y="48499"/>
                  </a:lnTo>
                  <a:lnTo>
                    <a:pt x="171199" y="58302"/>
                  </a:lnTo>
                  <a:cubicBezTo>
                    <a:pt x="165079" y="49026"/>
                    <a:pt x="157117" y="41108"/>
                    <a:pt x="147807" y="35040"/>
                  </a:cubicBezTo>
                  <a:lnTo>
                    <a:pt x="157414" y="11584"/>
                  </a:lnTo>
                  <a:lnTo>
                    <a:pt x="129049" y="0"/>
                  </a:lnTo>
                  <a:lnTo>
                    <a:pt x="119442" y="23457"/>
                  </a:lnTo>
                  <a:cubicBezTo>
                    <a:pt x="108566" y="21255"/>
                    <a:pt x="97355" y="21310"/>
                    <a:pt x="86501" y="23616"/>
                  </a:cubicBezTo>
                  <a:lnTo>
                    <a:pt x="76698" y="210"/>
                  </a:lnTo>
                  <a:lnTo>
                    <a:pt x="48463" y="12054"/>
                  </a:lnTo>
                  <a:lnTo>
                    <a:pt x="58266" y="35460"/>
                  </a:lnTo>
                  <a:cubicBezTo>
                    <a:pt x="49006" y="41579"/>
                    <a:pt x="41101" y="49533"/>
                    <a:pt x="35040" y="58830"/>
                  </a:cubicBezTo>
                  <a:lnTo>
                    <a:pt x="11584" y="49223"/>
                  </a:lnTo>
                  <a:lnTo>
                    <a:pt x="0" y="77581"/>
                  </a:lnTo>
                  <a:lnTo>
                    <a:pt x="23457" y="87188"/>
                  </a:lnTo>
                  <a:cubicBezTo>
                    <a:pt x="21254" y="98064"/>
                    <a:pt x="21308" y="109276"/>
                    <a:pt x="23616" y="120129"/>
                  </a:cubicBezTo>
                  <a:lnTo>
                    <a:pt x="116" y="129903"/>
                  </a:lnTo>
                  <a:lnTo>
                    <a:pt x="11953" y="158138"/>
                  </a:lnTo>
                  <a:lnTo>
                    <a:pt x="35359" y="148336"/>
                  </a:lnTo>
                  <a:cubicBezTo>
                    <a:pt x="41482" y="157609"/>
                    <a:pt x="49446" y="165524"/>
                    <a:pt x="58758" y="171590"/>
                  </a:cubicBezTo>
                  <a:lnTo>
                    <a:pt x="49151" y="195047"/>
                  </a:lnTo>
                  <a:lnTo>
                    <a:pt x="77509" y="206630"/>
                  </a:lnTo>
                  <a:lnTo>
                    <a:pt x="87116" y="183173"/>
                  </a:lnTo>
                  <a:cubicBezTo>
                    <a:pt x="97992" y="185375"/>
                    <a:pt x="109203" y="185321"/>
                    <a:pt x="120057" y="183014"/>
                  </a:cubicBezTo>
                  <a:lnTo>
                    <a:pt x="129860" y="206420"/>
                  </a:lnTo>
                  <a:lnTo>
                    <a:pt x="158095" y="194576"/>
                  </a:lnTo>
                  <a:lnTo>
                    <a:pt x="148292" y="171170"/>
                  </a:lnTo>
                  <a:cubicBezTo>
                    <a:pt x="157561" y="165069"/>
                    <a:pt x="165479" y="157129"/>
                    <a:pt x="171553" y="147843"/>
                  </a:cubicBezTo>
                  <a:lnTo>
                    <a:pt x="195010" y="157450"/>
                  </a:lnTo>
                  <a:lnTo>
                    <a:pt x="206594" y="129092"/>
                  </a:lnTo>
                  <a:close/>
                  <a:moveTo>
                    <a:pt x="120115" y="143499"/>
                  </a:moveTo>
                  <a:cubicBezTo>
                    <a:pt x="97922" y="152800"/>
                    <a:pt x="72393" y="142348"/>
                    <a:pt x="63092" y="120155"/>
                  </a:cubicBezTo>
                  <a:cubicBezTo>
                    <a:pt x="53793" y="97962"/>
                    <a:pt x="64244" y="72432"/>
                    <a:pt x="86437" y="63133"/>
                  </a:cubicBezTo>
                  <a:cubicBezTo>
                    <a:pt x="108630" y="53833"/>
                    <a:pt x="134159" y="64285"/>
                    <a:pt x="143460" y="86477"/>
                  </a:cubicBezTo>
                  <a:cubicBezTo>
                    <a:pt x="143460" y="86480"/>
                    <a:pt x="143462" y="86483"/>
                    <a:pt x="143463" y="86486"/>
                  </a:cubicBezTo>
                  <a:cubicBezTo>
                    <a:pt x="152761" y="108680"/>
                    <a:pt x="142308" y="134209"/>
                    <a:pt x="120115" y="143507"/>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6" name="Freeform: Shape 181"/>
            <p:cNvSpPr/>
            <p:nvPr/>
          </p:nvSpPr>
          <p:spPr>
            <a:xfrm>
              <a:off x="7815351" y="3370901"/>
              <a:ext cx="275111" cy="275111"/>
            </a:xfrm>
            <a:custGeom>
              <a:avLst/>
              <a:gdLst>
                <a:gd name="connsiteX0" fmla="*/ 270767 w 275111"/>
                <a:gd name="connsiteY0" fmla="*/ 112296 h 275111"/>
                <a:gd name="connsiteX1" fmla="*/ 245515 w 275111"/>
                <a:gd name="connsiteY1" fmla="*/ 112296 h 275111"/>
                <a:gd name="connsiteX2" fmla="*/ 233584 w 275111"/>
                <a:gd name="connsiteY2" fmla="*/ 83438 h 275111"/>
                <a:gd name="connsiteX3" fmla="*/ 251401 w 275111"/>
                <a:gd name="connsiteY3" fmla="*/ 65585 h 275111"/>
                <a:gd name="connsiteX4" fmla="*/ 251404 w 275111"/>
                <a:gd name="connsiteY4" fmla="*/ 54323 h 275111"/>
                <a:gd name="connsiteX5" fmla="*/ 251401 w 275111"/>
                <a:gd name="connsiteY5" fmla="*/ 54320 h 275111"/>
                <a:gd name="connsiteX6" fmla="*/ 224397 w 275111"/>
                <a:gd name="connsiteY6" fmla="*/ 27308 h 275111"/>
                <a:gd name="connsiteX7" fmla="*/ 213134 w 275111"/>
                <a:gd name="connsiteY7" fmla="*/ 27306 h 275111"/>
                <a:gd name="connsiteX8" fmla="*/ 213131 w 275111"/>
                <a:gd name="connsiteY8" fmla="*/ 27308 h 275111"/>
                <a:gd name="connsiteX9" fmla="*/ 195307 w 275111"/>
                <a:gd name="connsiteY9" fmla="*/ 45140 h 275111"/>
                <a:gd name="connsiteX10" fmla="*/ 166428 w 275111"/>
                <a:gd name="connsiteY10" fmla="*/ 33209 h 275111"/>
                <a:gd name="connsiteX11" fmla="*/ 166428 w 275111"/>
                <a:gd name="connsiteY11" fmla="*/ 7964 h 275111"/>
                <a:gd name="connsiteX12" fmla="*/ 158464 w 275111"/>
                <a:gd name="connsiteY12" fmla="*/ 0 h 275111"/>
                <a:gd name="connsiteX13" fmla="*/ 120260 w 275111"/>
                <a:gd name="connsiteY13" fmla="*/ 0 h 275111"/>
                <a:gd name="connsiteX14" fmla="*/ 112296 w 275111"/>
                <a:gd name="connsiteY14" fmla="*/ 7964 h 275111"/>
                <a:gd name="connsiteX15" fmla="*/ 112296 w 275111"/>
                <a:gd name="connsiteY15" fmla="*/ 33209 h 275111"/>
                <a:gd name="connsiteX16" fmla="*/ 83438 w 275111"/>
                <a:gd name="connsiteY16" fmla="*/ 45140 h 275111"/>
                <a:gd name="connsiteX17" fmla="*/ 65607 w 275111"/>
                <a:gd name="connsiteY17" fmla="*/ 27308 h 275111"/>
                <a:gd name="connsiteX18" fmla="*/ 54345 w 275111"/>
                <a:gd name="connsiteY18" fmla="*/ 27306 h 275111"/>
                <a:gd name="connsiteX19" fmla="*/ 54342 w 275111"/>
                <a:gd name="connsiteY19" fmla="*/ 27308 h 275111"/>
                <a:gd name="connsiteX20" fmla="*/ 27308 w 275111"/>
                <a:gd name="connsiteY20" fmla="*/ 54334 h 275111"/>
                <a:gd name="connsiteX21" fmla="*/ 27308 w 275111"/>
                <a:gd name="connsiteY21" fmla="*/ 65592 h 275111"/>
                <a:gd name="connsiteX22" fmla="*/ 45140 w 275111"/>
                <a:gd name="connsiteY22" fmla="*/ 83438 h 275111"/>
                <a:gd name="connsiteX23" fmla="*/ 33216 w 275111"/>
                <a:gd name="connsiteY23" fmla="*/ 112310 h 275111"/>
                <a:gd name="connsiteX24" fmla="*/ 7964 w 275111"/>
                <a:gd name="connsiteY24" fmla="*/ 112310 h 275111"/>
                <a:gd name="connsiteX25" fmla="*/ 0 w 275111"/>
                <a:gd name="connsiteY25" fmla="*/ 120274 h 275111"/>
                <a:gd name="connsiteX26" fmla="*/ 0 w 275111"/>
                <a:gd name="connsiteY26" fmla="*/ 158486 h 275111"/>
                <a:gd name="connsiteX27" fmla="*/ 7964 w 275111"/>
                <a:gd name="connsiteY27" fmla="*/ 166449 h 275111"/>
                <a:gd name="connsiteX28" fmla="*/ 33209 w 275111"/>
                <a:gd name="connsiteY28" fmla="*/ 166449 h 275111"/>
                <a:gd name="connsiteX29" fmla="*/ 45133 w 275111"/>
                <a:gd name="connsiteY29" fmla="*/ 195322 h 275111"/>
                <a:gd name="connsiteX30" fmla="*/ 27308 w 275111"/>
                <a:gd name="connsiteY30" fmla="*/ 213160 h 275111"/>
                <a:gd name="connsiteX31" fmla="*/ 27308 w 275111"/>
                <a:gd name="connsiteY31" fmla="*/ 224418 h 275111"/>
                <a:gd name="connsiteX32" fmla="*/ 54327 w 275111"/>
                <a:gd name="connsiteY32" fmla="*/ 251401 h 275111"/>
                <a:gd name="connsiteX33" fmla="*/ 65589 w 275111"/>
                <a:gd name="connsiteY33" fmla="*/ 251404 h 275111"/>
                <a:gd name="connsiteX34" fmla="*/ 65592 w 275111"/>
                <a:gd name="connsiteY34" fmla="*/ 251401 h 275111"/>
                <a:gd name="connsiteX35" fmla="*/ 83438 w 275111"/>
                <a:gd name="connsiteY35" fmla="*/ 233591 h 275111"/>
                <a:gd name="connsiteX36" fmla="*/ 112318 w 275111"/>
                <a:gd name="connsiteY36" fmla="*/ 245515 h 275111"/>
                <a:gd name="connsiteX37" fmla="*/ 112318 w 275111"/>
                <a:gd name="connsiteY37" fmla="*/ 270760 h 275111"/>
                <a:gd name="connsiteX38" fmla="*/ 120281 w 275111"/>
                <a:gd name="connsiteY38" fmla="*/ 278724 h 275111"/>
                <a:gd name="connsiteX39" fmla="*/ 158486 w 275111"/>
                <a:gd name="connsiteY39" fmla="*/ 278724 h 275111"/>
                <a:gd name="connsiteX40" fmla="*/ 166449 w 275111"/>
                <a:gd name="connsiteY40" fmla="*/ 270760 h 275111"/>
                <a:gd name="connsiteX41" fmla="*/ 166449 w 275111"/>
                <a:gd name="connsiteY41" fmla="*/ 245522 h 275111"/>
                <a:gd name="connsiteX42" fmla="*/ 195329 w 275111"/>
                <a:gd name="connsiteY42" fmla="*/ 233598 h 275111"/>
                <a:gd name="connsiteX43" fmla="*/ 213139 w 275111"/>
                <a:gd name="connsiteY43" fmla="*/ 251401 h 275111"/>
                <a:gd name="connsiteX44" fmla="*/ 224401 w 275111"/>
                <a:gd name="connsiteY44" fmla="*/ 251404 h 275111"/>
                <a:gd name="connsiteX45" fmla="*/ 224404 w 275111"/>
                <a:gd name="connsiteY45" fmla="*/ 251401 h 275111"/>
                <a:gd name="connsiteX46" fmla="*/ 251401 w 275111"/>
                <a:gd name="connsiteY46" fmla="*/ 224411 h 275111"/>
                <a:gd name="connsiteX47" fmla="*/ 251404 w 275111"/>
                <a:gd name="connsiteY47" fmla="*/ 213149 h 275111"/>
                <a:gd name="connsiteX48" fmla="*/ 251401 w 275111"/>
                <a:gd name="connsiteY48" fmla="*/ 213146 h 275111"/>
                <a:gd name="connsiteX49" fmla="*/ 233569 w 275111"/>
                <a:gd name="connsiteY49" fmla="*/ 195307 h 275111"/>
                <a:gd name="connsiteX50" fmla="*/ 245500 w 275111"/>
                <a:gd name="connsiteY50" fmla="*/ 166435 h 275111"/>
                <a:gd name="connsiteX51" fmla="*/ 270746 w 275111"/>
                <a:gd name="connsiteY51" fmla="*/ 166435 h 275111"/>
                <a:gd name="connsiteX52" fmla="*/ 278709 w 275111"/>
                <a:gd name="connsiteY52" fmla="*/ 158471 h 275111"/>
                <a:gd name="connsiteX53" fmla="*/ 278709 w 275111"/>
                <a:gd name="connsiteY53" fmla="*/ 120260 h 275111"/>
                <a:gd name="connsiteX54" fmla="*/ 270767 w 275111"/>
                <a:gd name="connsiteY54" fmla="*/ 112296 h 275111"/>
                <a:gd name="connsiteX55" fmla="*/ 262804 w 275111"/>
                <a:gd name="connsiteY55" fmla="*/ 150508 h 275111"/>
                <a:gd name="connsiteX56" fmla="*/ 239093 w 275111"/>
                <a:gd name="connsiteY56" fmla="*/ 150508 h 275111"/>
                <a:gd name="connsiteX57" fmla="*/ 231267 w 275111"/>
                <a:gd name="connsiteY57" fmla="*/ 156980 h 275111"/>
                <a:gd name="connsiteX58" fmla="*/ 216788 w 275111"/>
                <a:gd name="connsiteY58" fmla="*/ 191941 h 275111"/>
                <a:gd name="connsiteX59" fmla="*/ 217743 w 275111"/>
                <a:gd name="connsiteY59" fmla="*/ 202076 h 275111"/>
                <a:gd name="connsiteX60" fmla="*/ 234460 w 275111"/>
                <a:gd name="connsiteY60" fmla="*/ 218800 h 275111"/>
                <a:gd name="connsiteX61" fmla="*/ 218706 w 275111"/>
                <a:gd name="connsiteY61" fmla="*/ 234554 h 275111"/>
                <a:gd name="connsiteX62" fmla="*/ 201997 w 275111"/>
                <a:gd name="connsiteY62" fmla="*/ 217845 h 275111"/>
                <a:gd name="connsiteX63" fmla="*/ 191861 w 275111"/>
                <a:gd name="connsiteY63" fmla="*/ 216889 h 275111"/>
                <a:gd name="connsiteX64" fmla="*/ 156893 w 275111"/>
                <a:gd name="connsiteY64" fmla="*/ 231325 h 275111"/>
                <a:gd name="connsiteX65" fmla="*/ 150500 w 275111"/>
                <a:gd name="connsiteY65" fmla="*/ 239093 h 275111"/>
                <a:gd name="connsiteX66" fmla="*/ 150500 w 275111"/>
                <a:gd name="connsiteY66" fmla="*/ 262767 h 275111"/>
                <a:gd name="connsiteX67" fmla="*/ 128223 w 275111"/>
                <a:gd name="connsiteY67" fmla="*/ 262767 h 275111"/>
                <a:gd name="connsiteX68" fmla="*/ 128223 w 275111"/>
                <a:gd name="connsiteY68" fmla="*/ 239093 h 275111"/>
                <a:gd name="connsiteX69" fmla="*/ 121751 w 275111"/>
                <a:gd name="connsiteY69" fmla="*/ 231267 h 275111"/>
                <a:gd name="connsiteX70" fmla="*/ 86783 w 275111"/>
                <a:gd name="connsiteY70" fmla="*/ 216831 h 275111"/>
                <a:gd name="connsiteX71" fmla="*/ 76647 w 275111"/>
                <a:gd name="connsiteY71" fmla="*/ 217779 h 275111"/>
                <a:gd name="connsiteX72" fmla="*/ 59931 w 275111"/>
                <a:gd name="connsiteY72" fmla="*/ 234496 h 275111"/>
                <a:gd name="connsiteX73" fmla="*/ 44177 w 275111"/>
                <a:gd name="connsiteY73" fmla="*/ 218742 h 275111"/>
                <a:gd name="connsiteX74" fmla="*/ 60886 w 275111"/>
                <a:gd name="connsiteY74" fmla="*/ 202018 h 275111"/>
                <a:gd name="connsiteX75" fmla="*/ 61842 w 275111"/>
                <a:gd name="connsiteY75" fmla="*/ 191883 h 275111"/>
                <a:gd name="connsiteX76" fmla="*/ 47363 w 275111"/>
                <a:gd name="connsiteY76" fmla="*/ 156915 h 275111"/>
                <a:gd name="connsiteX77" fmla="*/ 39536 w 275111"/>
                <a:gd name="connsiteY77" fmla="*/ 150442 h 275111"/>
                <a:gd name="connsiteX78" fmla="*/ 15862 w 275111"/>
                <a:gd name="connsiteY78" fmla="*/ 150442 h 275111"/>
                <a:gd name="connsiteX79" fmla="*/ 15862 w 275111"/>
                <a:gd name="connsiteY79" fmla="*/ 128223 h 275111"/>
                <a:gd name="connsiteX80" fmla="*/ 39536 w 275111"/>
                <a:gd name="connsiteY80" fmla="*/ 128223 h 275111"/>
                <a:gd name="connsiteX81" fmla="*/ 47363 w 275111"/>
                <a:gd name="connsiteY81" fmla="*/ 121751 h 275111"/>
                <a:gd name="connsiteX82" fmla="*/ 61842 w 275111"/>
                <a:gd name="connsiteY82" fmla="*/ 86783 h 275111"/>
                <a:gd name="connsiteX83" fmla="*/ 60886 w 275111"/>
                <a:gd name="connsiteY83" fmla="*/ 76647 h 275111"/>
                <a:gd name="connsiteX84" fmla="*/ 44177 w 275111"/>
                <a:gd name="connsiteY84" fmla="*/ 59924 h 275111"/>
                <a:gd name="connsiteX85" fmla="*/ 59931 w 275111"/>
                <a:gd name="connsiteY85" fmla="*/ 44170 h 275111"/>
                <a:gd name="connsiteX86" fmla="*/ 76647 w 275111"/>
                <a:gd name="connsiteY86" fmla="*/ 60886 h 275111"/>
                <a:gd name="connsiteX87" fmla="*/ 86783 w 275111"/>
                <a:gd name="connsiteY87" fmla="*/ 61842 h 275111"/>
                <a:gd name="connsiteX88" fmla="*/ 121751 w 275111"/>
                <a:gd name="connsiteY88" fmla="*/ 47363 h 275111"/>
                <a:gd name="connsiteX89" fmla="*/ 128223 w 275111"/>
                <a:gd name="connsiteY89" fmla="*/ 39536 h 275111"/>
                <a:gd name="connsiteX90" fmla="*/ 128223 w 275111"/>
                <a:gd name="connsiteY90" fmla="*/ 15927 h 275111"/>
                <a:gd name="connsiteX91" fmla="*/ 150500 w 275111"/>
                <a:gd name="connsiteY91" fmla="*/ 15927 h 275111"/>
                <a:gd name="connsiteX92" fmla="*/ 150500 w 275111"/>
                <a:gd name="connsiteY92" fmla="*/ 39609 h 275111"/>
                <a:gd name="connsiteX93" fmla="*/ 156973 w 275111"/>
                <a:gd name="connsiteY93" fmla="*/ 47435 h 275111"/>
                <a:gd name="connsiteX94" fmla="*/ 191941 w 275111"/>
                <a:gd name="connsiteY94" fmla="*/ 61914 h 275111"/>
                <a:gd name="connsiteX95" fmla="*/ 202076 w 275111"/>
                <a:gd name="connsiteY95" fmla="*/ 60952 h 275111"/>
                <a:gd name="connsiteX96" fmla="*/ 218786 w 275111"/>
                <a:gd name="connsiteY96" fmla="*/ 44242 h 275111"/>
                <a:gd name="connsiteX97" fmla="*/ 234539 w 275111"/>
                <a:gd name="connsiteY97" fmla="*/ 59996 h 275111"/>
                <a:gd name="connsiteX98" fmla="*/ 217823 w 275111"/>
                <a:gd name="connsiteY98" fmla="*/ 76720 h 275111"/>
                <a:gd name="connsiteX99" fmla="*/ 216867 w 275111"/>
                <a:gd name="connsiteY99" fmla="*/ 86855 h 275111"/>
                <a:gd name="connsiteX100" fmla="*/ 231347 w 275111"/>
                <a:gd name="connsiteY100" fmla="*/ 121816 h 275111"/>
                <a:gd name="connsiteX101" fmla="*/ 239173 w 275111"/>
                <a:gd name="connsiteY101" fmla="*/ 128289 h 275111"/>
                <a:gd name="connsiteX102" fmla="*/ 262847 w 275111"/>
                <a:gd name="connsiteY102" fmla="*/ 128289 h 27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75111" h="275111">
                  <a:moveTo>
                    <a:pt x="270767" y="112296"/>
                  </a:moveTo>
                  <a:lnTo>
                    <a:pt x="245515" y="112296"/>
                  </a:lnTo>
                  <a:cubicBezTo>
                    <a:pt x="242957" y="102150"/>
                    <a:pt x="238938" y="92429"/>
                    <a:pt x="233584" y="83438"/>
                  </a:cubicBezTo>
                  <a:lnTo>
                    <a:pt x="251401" y="65585"/>
                  </a:lnTo>
                  <a:cubicBezTo>
                    <a:pt x="254512" y="62476"/>
                    <a:pt x="254512" y="57433"/>
                    <a:pt x="251404" y="54323"/>
                  </a:cubicBezTo>
                  <a:cubicBezTo>
                    <a:pt x="251402" y="54321"/>
                    <a:pt x="251402" y="54321"/>
                    <a:pt x="251401" y="54320"/>
                  </a:cubicBezTo>
                  <a:lnTo>
                    <a:pt x="224397" y="27308"/>
                  </a:lnTo>
                  <a:cubicBezTo>
                    <a:pt x="221287" y="24197"/>
                    <a:pt x="216245" y="24197"/>
                    <a:pt x="213134" y="27306"/>
                  </a:cubicBezTo>
                  <a:cubicBezTo>
                    <a:pt x="213133" y="27307"/>
                    <a:pt x="213132" y="27308"/>
                    <a:pt x="213131" y="27308"/>
                  </a:cubicBezTo>
                  <a:lnTo>
                    <a:pt x="195307" y="45140"/>
                  </a:lnTo>
                  <a:cubicBezTo>
                    <a:pt x="186309" y="39786"/>
                    <a:pt x="176581" y="35767"/>
                    <a:pt x="166428" y="33209"/>
                  </a:cubicBezTo>
                  <a:lnTo>
                    <a:pt x="166428" y="7964"/>
                  </a:lnTo>
                  <a:cubicBezTo>
                    <a:pt x="166428" y="3566"/>
                    <a:pt x="162862" y="0"/>
                    <a:pt x="158464" y="0"/>
                  </a:cubicBezTo>
                  <a:lnTo>
                    <a:pt x="120260" y="0"/>
                  </a:lnTo>
                  <a:cubicBezTo>
                    <a:pt x="115862" y="0"/>
                    <a:pt x="112296" y="3566"/>
                    <a:pt x="112296" y="7964"/>
                  </a:cubicBezTo>
                  <a:lnTo>
                    <a:pt x="112296" y="33209"/>
                  </a:lnTo>
                  <a:cubicBezTo>
                    <a:pt x="102150" y="35770"/>
                    <a:pt x="92430" y="39788"/>
                    <a:pt x="83438" y="45140"/>
                  </a:cubicBezTo>
                  <a:lnTo>
                    <a:pt x="65607" y="27308"/>
                  </a:lnTo>
                  <a:cubicBezTo>
                    <a:pt x="62497" y="24197"/>
                    <a:pt x="57455" y="24197"/>
                    <a:pt x="54345" y="27306"/>
                  </a:cubicBezTo>
                  <a:cubicBezTo>
                    <a:pt x="54343" y="27307"/>
                    <a:pt x="54342" y="27308"/>
                    <a:pt x="54342" y="27308"/>
                  </a:cubicBezTo>
                  <a:lnTo>
                    <a:pt x="27308" y="54334"/>
                  </a:lnTo>
                  <a:cubicBezTo>
                    <a:pt x="24201" y="57444"/>
                    <a:pt x="24201" y="62483"/>
                    <a:pt x="27308" y="65592"/>
                  </a:cubicBezTo>
                  <a:lnTo>
                    <a:pt x="45140" y="83438"/>
                  </a:lnTo>
                  <a:cubicBezTo>
                    <a:pt x="39790" y="92435"/>
                    <a:pt x="35773" y="102160"/>
                    <a:pt x="33216" y="112310"/>
                  </a:cubicBezTo>
                  <a:lnTo>
                    <a:pt x="7964" y="112310"/>
                  </a:lnTo>
                  <a:cubicBezTo>
                    <a:pt x="3566" y="112310"/>
                    <a:pt x="0" y="115876"/>
                    <a:pt x="0" y="120274"/>
                  </a:cubicBezTo>
                  <a:lnTo>
                    <a:pt x="0" y="158486"/>
                  </a:lnTo>
                  <a:cubicBezTo>
                    <a:pt x="0" y="162884"/>
                    <a:pt x="3566" y="166449"/>
                    <a:pt x="7964" y="166449"/>
                  </a:cubicBezTo>
                  <a:lnTo>
                    <a:pt x="33209" y="166449"/>
                  </a:lnTo>
                  <a:cubicBezTo>
                    <a:pt x="35766" y="176600"/>
                    <a:pt x="39782" y="186326"/>
                    <a:pt x="45133" y="195322"/>
                  </a:cubicBezTo>
                  <a:lnTo>
                    <a:pt x="27308" y="213160"/>
                  </a:lnTo>
                  <a:cubicBezTo>
                    <a:pt x="24201" y="216270"/>
                    <a:pt x="24201" y="221309"/>
                    <a:pt x="27308" y="224418"/>
                  </a:cubicBezTo>
                  <a:lnTo>
                    <a:pt x="54327" y="251401"/>
                  </a:lnTo>
                  <a:cubicBezTo>
                    <a:pt x="57437" y="254512"/>
                    <a:pt x="62479" y="254513"/>
                    <a:pt x="65589" y="251404"/>
                  </a:cubicBezTo>
                  <a:cubicBezTo>
                    <a:pt x="65591" y="251402"/>
                    <a:pt x="65592" y="251402"/>
                    <a:pt x="65592" y="251401"/>
                  </a:cubicBezTo>
                  <a:lnTo>
                    <a:pt x="83438" y="233591"/>
                  </a:lnTo>
                  <a:cubicBezTo>
                    <a:pt x="92437" y="238942"/>
                    <a:pt x="102165" y="242959"/>
                    <a:pt x="112318" y="245515"/>
                  </a:cubicBezTo>
                  <a:lnTo>
                    <a:pt x="112318" y="270760"/>
                  </a:lnTo>
                  <a:cubicBezTo>
                    <a:pt x="112318" y="275158"/>
                    <a:pt x="115883" y="278724"/>
                    <a:pt x="120281" y="278724"/>
                  </a:cubicBezTo>
                  <a:lnTo>
                    <a:pt x="158486" y="278724"/>
                  </a:lnTo>
                  <a:cubicBezTo>
                    <a:pt x="162884" y="278724"/>
                    <a:pt x="166449" y="275158"/>
                    <a:pt x="166449" y="270760"/>
                  </a:cubicBezTo>
                  <a:lnTo>
                    <a:pt x="166449" y="245522"/>
                  </a:lnTo>
                  <a:cubicBezTo>
                    <a:pt x="176602" y="242966"/>
                    <a:pt x="186330" y="238949"/>
                    <a:pt x="195329" y="233598"/>
                  </a:cubicBezTo>
                  <a:lnTo>
                    <a:pt x="213139" y="251401"/>
                  </a:lnTo>
                  <a:cubicBezTo>
                    <a:pt x="216248" y="254512"/>
                    <a:pt x="221291" y="254513"/>
                    <a:pt x="224401" y="251404"/>
                  </a:cubicBezTo>
                  <a:cubicBezTo>
                    <a:pt x="224402" y="251402"/>
                    <a:pt x="224403" y="251402"/>
                    <a:pt x="224404" y="251401"/>
                  </a:cubicBezTo>
                  <a:lnTo>
                    <a:pt x="251401" y="224411"/>
                  </a:lnTo>
                  <a:cubicBezTo>
                    <a:pt x="254512" y="221302"/>
                    <a:pt x="254512" y="216259"/>
                    <a:pt x="251404" y="213149"/>
                  </a:cubicBezTo>
                  <a:cubicBezTo>
                    <a:pt x="251402" y="213147"/>
                    <a:pt x="251402" y="213147"/>
                    <a:pt x="251401" y="213146"/>
                  </a:cubicBezTo>
                  <a:lnTo>
                    <a:pt x="233569" y="195307"/>
                  </a:lnTo>
                  <a:cubicBezTo>
                    <a:pt x="238925" y="186313"/>
                    <a:pt x="242944" y="176587"/>
                    <a:pt x="245500" y="166435"/>
                  </a:cubicBezTo>
                  <a:lnTo>
                    <a:pt x="270746" y="166435"/>
                  </a:lnTo>
                  <a:cubicBezTo>
                    <a:pt x="275144" y="166435"/>
                    <a:pt x="278709" y="162869"/>
                    <a:pt x="278709" y="158471"/>
                  </a:cubicBezTo>
                  <a:lnTo>
                    <a:pt x="278709" y="120260"/>
                  </a:lnTo>
                  <a:cubicBezTo>
                    <a:pt x="278709" y="115870"/>
                    <a:pt x="275157" y="112308"/>
                    <a:pt x="270767" y="112296"/>
                  </a:cubicBezTo>
                  <a:close/>
                  <a:moveTo>
                    <a:pt x="262804" y="150508"/>
                  </a:moveTo>
                  <a:lnTo>
                    <a:pt x="239093" y="150508"/>
                  </a:lnTo>
                  <a:cubicBezTo>
                    <a:pt x="235269" y="150506"/>
                    <a:pt x="231983" y="153223"/>
                    <a:pt x="231267" y="156980"/>
                  </a:cubicBezTo>
                  <a:cubicBezTo>
                    <a:pt x="228902" y="169507"/>
                    <a:pt x="223972" y="181410"/>
                    <a:pt x="216788" y="191941"/>
                  </a:cubicBezTo>
                  <a:cubicBezTo>
                    <a:pt x="214623" y="195108"/>
                    <a:pt x="215025" y="199369"/>
                    <a:pt x="217743" y="202076"/>
                  </a:cubicBezTo>
                  <a:lnTo>
                    <a:pt x="234460" y="218800"/>
                  </a:lnTo>
                  <a:lnTo>
                    <a:pt x="218706" y="234554"/>
                  </a:lnTo>
                  <a:lnTo>
                    <a:pt x="201997" y="217845"/>
                  </a:lnTo>
                  <a:cubicBezTo>
                    <a:pt x="199290" y="215126"/>
                    <a:pt x="195028" y="214724"/>
                    <a:pt x="191861" y="216889"/>
                  </a:cubicBezTo>
                  <a:cubicBezTo>
                    <a:pt x="181321" y="224054"/>
                    <a:pt x="169418" y="228968"/>
                    <a:pt x="156893" y="231325"/>
                  </a:cubicBezTo>
                  <a:cubicBezTo>
                    <a:pt x="153189" y="232070"/>
                    <a:pt x="150519" y="235316"/>
                    <a:pt x="150500" y="239093"/>
                  </a:cubicBezTo>
                  <a:lnTo>
                    <a:pt x="150500" y="262767"/>
                  </a:lnTo>
                  <a:lnTo>
                    <a:pt x="128223" y="262767"/>
                  </a:lnTo>
                  <a:lnTo>
                    <a:pt x="128223" y="239093"/>
                  </a:lnTo>
                  <a:cubicBezTo>
                    <a:pt x="128225" y="235269"/>
                    <a:pt x="125508" y="231983"/>
                    <a:pt x="121751" y="231267"/>
                  </a:cubicBezTo>
                  <a:cubicBezTo>
                    <a:pt x="109226" y="228914"/>
                    <a:pt x="97321" y="224000"/>
                    <a:pt x="86783" y="216831"/>
                  </a:cubicBezTo>
                  <a:cubicBezTo>
                    <a:pt x="83617" y="214665"/>
                    <a:pt x="79357" y="215063"/>
                    <a:pt x="76647" y="217779"/>
                  </a:cubicBezTo>
                  <a:lnTo>
                    <a:pt x="59931" y="234496"/>
                  </a:lnTo>
                  <a:lnTo>
                    <a:pt x="44177" y="218742"/>
                  </a:lnTo>
                  <a:lnTo>
                    <a:pt x="60886" y="202018"/>
                  </a:lnTo>
                  <a:cubicBezTo>
                    <a:pt x="63605" y="199311"/>
                    <a:pt x="64007" y="195050"/>
                    <a:pt x="61842" y="191883"/>
                  </a:cubicBezTo>
                  <a:cubicBezTo>
                    <a:pt x="54660" y="181347"/>
                    <a:pt x="49731" y="169443"/>
                    <a:pt x="47363" y="156915"/>
                  </a:cubicBezTo>
                  <a:cubicBezTo>
                    <a:pt x="46647" y="153158"/>
                    <a:pt x="43361" y="150441"/>
                    <a:pt x="39536" y="150442"/>
                  </a:cubicBezTo>
                  <a:lnTo>
                    <a:pt x="15862" y="150442"/>
                  </a:lnTo>
                  <a:lnTo>
                    <a:pt x="15862" y="128223"/>
                  </a:lnTo>
                  <a:lnTo>
                    <a:pt x="39536" y="128223"/>
                  </a:lnTo>
                  <a:cubicBezTo>
                    <a:pt x="43361" y="128225"/>
                    <a:pt x="46647" y="125508"/>
                    <a:pt x="47363" y="121751"/>
                  </a:cubicBezTo>
                  <a:cubicBezTo>
                    <a:pt x="49731" y="109223"/>
                    <a:pt x="54660" y="97318"/>
                    <a:pt x="61842" y="86783"/>
                  </a:cubicBezTo>
                  <a:cubicBezTo>
                    <a:pt x="64007" y="83616"/>
                    <a:pt x="63605" y="79354"/>
                    <a:pt x="60886" y="76647"/>
                  </a:cubicBezTo>
                  <a:lnTo>
                    <a:pt x="44177" y="59924"/>
                  </a:lnTo>
                  <a:lnTo>
                    <a:pt x="59931" y="44170"/>
                  </a:lnTo>
                  <a:lnTo>
                    <a:pt x="76647" y="60886"/>
                  </a:lnTo>
                  <a:cubicBezTo>
                    <a:pt x="79354" y="63605"/>
                    <a:pt x="83616" y="64007"/>
                    <a:pt x="86783" y="61842"/>
                  </a:cubicBezTo>
                  <a:cubicBezTo>
                    <a:pt x="97315" y="54656"/>
                    <a:pt x="109221" y="49726"/>
                    <a:pt x="121751" y="47363"/>
                  </a:cubicBezTo>
                  <a:cubicBezTo>
                    <a:pt x="125508" y="46647"/>
                    <a:pt x="128225" y="43361"/>
                    <a:pt x="128223" y="39536"/>
                  </a:cubicBezTo>
                  <a:lnTo>
                    <a:pt x="128223" y="15927"/>
                  </a:lnTo>
                  <a:lnTo>
                    <a:pt x="150500" y="15927"/>
                  </a:lnTo>
                  <a:lnTo>
                    <a:pt x="150500" y="39609"/>
                  </a:lnTo>
                  <a:cubicBezTo>
                    <a:pt x="150499" y="43434"/>
                    <a:pt x="153216" y="46719"/>
                    <a:pt x="156973" y="47435"/>
                  </a:cubicBezTo>
                  <a:cubicBezTo>
                    <a:pt x="169502" y="49801"/>
                    <a:pt x="181407" y="54730"/>
                    <a:pt x="191941" y="61914"/>
                  </a:cubicBezTo>
                  <a:cubicBezTo>
                    <a:pt x="195110" y="64077"/>
                    <a:pt x="199371" y="63672"/>
                    <a:pt x="202076" y="60952"/>
                  </a:cubicBezTo>
                  <a:lnTo>
                    <a:pt x="218786" y="44242"/>
                  </a:lnTo>
                  <a:lnTo>
                    <a:pt x="234539" y="59996"/>
                  </a:lnTo>
                  <a:lnTo>
                    <a:pt x="217823" y="76720"/>
                  </a:lnTo>
                  <a:cubicBezTo>
                    <a:pt x="215104" y="79427"/>
                    <a:pt x="214702" y="83688"/>
                    <a:pt x="216867" y="86855"/>
                  </a:cubicBezTo>
                  <a:cubicBezTo>
                    <a:pt x="224052" y="97386"/>
                    <a:pt x="228981" y="109289"/>
                    <a:pt x="231347" y="121816"/>
                  </a:cubicBezTo>
                  <a:cubicBezTo>
                    <a:pt x="232063" y="125573"/>
                    <a:pt x="235348" y="128290"/>
                    <a:pt x="239173" y="128289"/>
                  </a:cubicBezTo>
                  <a:lnTo>
                    <a:pt x="262847" y="128289"/>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7" name="Freeform: Shape 182"/>
            <p:cNvSpPr/>
            <p:nvPr/>
          </p:nvSpPr>
          <p:spPr>
            <a:xfrm>
              <a:off x="7892455" y="3447990"/>
              <a:ext cx="123076" cy="123076"/>
            </a:xfrm>
            <a:custGeom>
              <a:avLst/>
              <a:gdLst>
                <a:gd name="connsiteX0" fmla="*/ 62262 w 123076"/>
                <a:gd name="connsiteY0" fmla="*/ 0 h 123076"/>
                <a:gd name="connsiteX1" fmla="*/ 0 w 123076"/>
                <a:gd name="connsiteY1" fmla="*/ 62262 h 123076"/>
                <a:gd name="connsiteX2" fmla="*/ 62262 w 123076"/>
                <a:gd name="connsiteY2" fmla="*/ 124524 h 123076"/>
                <a:gd name="connsiteX3" fmla="*/ 124524 w 123076"/>
                <a:gd name="connsiteY3" fmla="*/ 62262 h 123076"/>
                <a:gd name="connsiteX4" fmla="*/ 62262 w 123076"/>
                <a:gd name="connsiteY4" fmla="*/ 0 h 123076"/>
                <a:gd name="connsiteX5" fmla="*/ 62262 w 123076"/>
                <a:gd name="connsiteY5" fmla="*/ 108596 h 123076"/>
                <a:gd name="connsiteX6" fmla="*/ 15927 w 123076"/>
                <a:gd name="connsiteY6" fmla="*/ 62262 h 123076"/>
                <a:gd name="connsiteX7" fmla="*/ 62262 w 123076"/>
                <a:gd name="connsiteY7" fmla="*/ 15927 h 123076"/>
                <a:gd name="connsiteX8" fmla="*/ 108596 w 123076"/>
                <a:gd name="connsiteY8" fmla="*/ 62262 h 123076"/>
                <a:gd name="connsiteX9" fmla="*/ 62262 w 123076"/>
                <a:gd name="connsiteY9" fmla="*/ 108633 h 12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76" h="123076">
                  <a:moveTo>
                    <a:pt x="62262" y="0"/>
                  </a:moveTo>
                  <a:cubicBezTo>
                    <a:pt x="27876" y="0"/>
                    <a:pt x="0" y="27876"/>
                    <a:pt x="0" y="62262"/>
                  </a:cubicBezTo>
                  <a:cubicBezTo>
                    <a:pt x="0" y="96648"/>
                    <a:pt x="27876" y="124524"/>
                    <a:pt x="62262" y="124524"/>
                  </a:cubicBezTo>
                  <a:cubicBezTo>
                    <a:pt x="96648" y="124524"/>
                    <a:pt x="124524" y="96648"/>
                    <a:pt x="124524" y="62262"/>
                  </a:cubicBezTo>
                  <a:cubicBezTo>
                    <a:pt x="124476" y="27896"/>
                    <a:pt x="96628" y="48"/>
                    <a:pt x="62262" y="0"/>
                  </a:cubicBezTo>
                  <a:close/>
                  <a:moveTo>
                    <a:pt x="62262" y="108596"/>
                  </a:moveTo>
                  <a:cubicBezTo>
                    <a:pt x="36672" y="108596"/>
                    <a:pt x="15927" y="87852"/>
                    <a:pt x="15927" y="62262"/>
                  </a:cubicBezTo>
                  <a:cubicBezTo>
                    <a:pt x="15927" y="36672"/>
                    <a:pt x="36672" y="15927"/>
                    <a:pt x="62262" y="15927"/>
                  </a:cubicBezTo>
                  <a:cubicBezTo>
                    <a:pt x="87852" y="15927"/>
                    <a:pt x="108596" y="36672"/>
                    <a:pt x="108596" y="62262"/>
                  </a:cubicBezTo>
                  <a:cubicBezTo>
                    <a:pt x="108581" y="87851"/>
                    <a:pt x="87851" y="108596"/>
                    <a:pt x="62262" y="108633"/>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8" name="Freeform: Shape 183"/>
            <p:cNvSpPr/>
            <p:nvPr/>
          </p:nvSpPr>
          <p:spPr>
            <a:xfrm>
              <a:off x="8034017" y="3208393"/>
              <a:ext cx="217193" cy="217193"/>
            </a:xfrm>
            <a:custGeom>
              <a:avLst/>
              <a:gdLst>
                <a:gd name="connsiteX0" fmla="*/ 217653 w 217192"/>
                <a:gd name="connsiteY0" fmla="*/ 129683 h 217192"/>
                <a:gd name="connsiteX1" fmla="*/ 200061 w 217192"/>
                <a:gd name="connsiteY1" fmla="*/ 122443 h 217192"/>
                <a:gd name="connsiteX2" fmla="*/ 199945 w 217192"/>
                <a:gd name="connsiteY2" fmla="*/ 99363 h 217192"/>
                <a:gd name="connsiteX3" fmla="*/ 217501 w 217192"/>
                <a:gd name="connsiteY3" fmla="*/ 92007 h 217192"/>
                <a:gd name="connsiteX4" fmla="*/ 221765 w 217192"/>
                <a:gd name="connsiteY4" fmla="*/ 81589 h 217192"/>
                <a:gd name="connsiteX5" fmla="*/ 209928 w 217192"/>
                <a:gd name="connsiteY5" fmla="*/ 53354 h 217192"/>
                <a:gd name="connsiteX6" fmla="*/ 199510 w 217192"/>
                <a:gd name="connsiteY6" fmla="*/ 49083 h 217192"/>
                <a:gd name="connsiteX7" fmla="*/ 181954 w 217192"/>
                <a:gd name="connsiteY7" fmla="*/ 56438 h 217192"/>
                <a:gd name="connsiteX8" fmla="*/ 165585 w 217192"/>
                <a:gd name="connsiteY8" fmla="*/ 40163 h 217192"/>
                <a:gd name="connsiteX9" fmla="*/ 172825 w 217192"/>
                <a:gd name="connsiteY9" fmla="*/ 22570 h 217192"/>
                <a:gd name="connsiteX10" fmla="*/ 168481 w 217192"/>
                <a:gd name="connsiteY10" fmla="*/ 12181 h 217192"/>
                <a:gd name="connsiteX11" fmla="*/ 140123 w 217192"/>
                <a:gd name="connsiteY11" fmla="*/ 598 h 217192"/>
                <a:gd name="connsiteX12" fmla="*/ 129733 w 217192"/>
                <a:gd name="connsiteY12" fmla="*/ 4942 h 217192"/>
                <a:gd name="connsiteX13" fmla="*/ 122494 w 217192"/>
                <a:gd name="connsiteY13" fmla="*/ 22534 h 217192"/>
                <a:gd name="connsiteX14" fmla="*/ 99413 w 217192"/>
                <a:gd name="connsiteY14" fmla="*/ 22650 h 217192"/>
                <a:gd name="connsiteX15" fmla="*/ 92058 w 217192"/>
                <a:gd name="connsiteY15" fmla="*/ 5094 h 217192"/>
                <a:gd name="connsiteX16" fmla="*/ 81638 w 217192"/>
                <a:gd name="connsiteY16" fmla="*/ 820 h 217192"/>
                <a:gd name="connsiteX17" fmla="*/ 81633 w 217192"/>
                <a:gd name="connsiteY17" fmla="*/ 822 h 217192"/>
                <a:gd name="connsiteX18" fmla="*/ 53397 w 217192"/>
                <a:gd name="connsiteY18" fmla="*/ 12666 h 217192"/>
                <a:gd name="connsiteX19" fmla="*/ 49132 w 217192"/>
                <a:gd name="connsiteY19" fmla="*/ 23090 h 217192"/>
                <a:gd name="connsiteX20" fmla="*/ 49133 w 217192"/>
                <a:gd name="connsiteY20" fmla="*/ 23092 h 217192"/>
                <a:gd name="connsiteX21" fmla="*/ 56489 w 217192"/>
                <a:gd name="connsiteY21" fmla="*/ 40648 h 217192"/>
                <a:gd name="connsiteX22" fmla="*/ 40163 w 217192"/>
                <a:gd name="connsiteY22" fmla="*/ 56988 h 217192"/>
                <a:gd name="connsiteX23" fmla="*/ 22571 w 217192"/>
                <a:gd name="connsiteY23" fmla="*/ 49749 h 217192"/>
                <a:gd name="connsiteX24" fmla="*/ 12181 w 217192"/>
                <a:gd name="connsiteY24" fmla="*/ 54092 h 217192"/>
                <a:gd name="connsiteX25" fmla="*/ 598 w 217192"/>
                <a:gd name="connsiteY25" fmla="*/ 82458 h 217192"/>
                <a:gd name="connsiteX26" fmla="*/ 4942 w 217192"/>
                <a:gd name="connsiteY26" fmla="*/ 92847 h 217192"/>
                <a:gd name="connsiteX27" fmla="*/ 22527 w 217192"/>
                <a:gd name="connsiteY27" fmla="*/ 100087 h 217192"/>
                <a:gd name="connsiteX28" fmla="*/ 22643 w 217192"/>
                <a:gd name="connsiteY28" fmla="*/ 123174 h 217192"/>
                <a:gd name="connsiteX29" fmla="*/ 5086 w 217192"/>
                <a:gd name="connsiteY29" fmla="*/ 130530 h 217192"/>
                <a:gd name="connsiteX30" fmla="*/ 788 w 217192"/>
                <a:gd name="connsiteY30" fmla="*/ 140940 h 217192"/>
                <a:gd name="connsiteX31" fmla="*/ 801 w 217192"/>
                <a:gd name="connsiteY31" fmla="*/ 140970 h 217192"/>
                <a:gd name="connsiteX32" fmla="*/ 12638 w 217192"/>
                <a:gd name="connsiteY32" fmla="*/ 169205 h 217192"/>
                <a:gd name="connsiteX33" fmla="*/ 23056 w 217192"/>
                <a:gd name="connsiteY33" fmla="*/ 173476 h 217192"/>
                <a:gd name="connsiteX34" fmla="*/ 40612 w 217192"/>
                <a:gd name="connsiteY34" fmla="*/ 166121 h 217192"/>
                <a:gd name="connsiteX35" fmla="*/ 56981 w 217192"/>
                <a:gd name="connsiteY35" fmla="*/ 182396 h 217192"/>
                <a:gd name="connsiteX36" fmla="*/ 49741 w 217192"/>
                <a:gd name="connsiteY36" fmla="*/ 199988 h 217192"/>
                <a:gd name="connsiteX37" fmla="*/ 54085 w 217192"/>
                <a:gd name="connsiteY37" fmla="*/ 210377 h 217192"/>
                <a:gd name="connsiteX38" fmla="*/ 82443 w 217192"/>
                <a:gd name="connsiteY38" fmla="*/ 221961 h 217192"/>
                <a:gd name="connsiteX39" fmla="*/ 85455 w 217192"/>
                <a:gd name="connsiteY39" fmla="*/ 222562 h 217192"/>
                <a:gd name="connsiteX40" fmla="*/ 92832 w 217192"/>
                <a:gd name="connsiteY40" fmla="*/ 217610 h 217192"/>
                <a:gd name="connsiteX41" fmla="*/ 100072 w 217192"/>
                <a:gd name="connsiteY41" fmla="*/ 200017 h 217192"/>
                <a:gd name="connsiteX42" fmla="*/ 123160 w 217192"/>
                <a:gd name="connsiteY42" fmla="*/ 199901 h 217192"/>
                <a:gd name="connsiteX43" fmla="*/ 130515 w 217192"/>
                <a:gd name="connsiteY43" fmla="*/ 217458 h 217192"/>
                <a:gd name="connsiteX44" fmla="*/ 140933 w 217192"/>
                <a:gd name="connsiteY44" fmla="*/ 221729 h 217192"/>
                <a:gd name="connsiteX45" fmla="*/ 169168 w 217192"/>
                <a:gd name="connsiteY45" fmla="*/ 209885 h 217192"/>
                <a:gd name="connsiteX46" fmla="*/ 173440 w 217192"/>
                <a:gd name="connsiteY46" fmla="*/ 199467 h 217192"/>
                <a:gd name="connsiteX47" fmla="*/ 166084 w 217192"/>
                <a:gd name="connsiteY47" fmla="*/ 181910 h 217192"/>
                <a:gd name="connsiteX48" fmla="*/ 182410 w 217192"/>
                <a:gd name="connsiteY48" fmla="*/ 165585 h 217192"/>
                <a:gd name="connsiteX49" fmla="*/ 199995 w 217192"/>
                <a:gd name="connsiteY49" fmla="*/ 172825 h 217192"/>
                <a:gd name="connsiteX50" fmla="*/ 210384 w 217192"/>
                <a:gd name="connsiteY50" fmla="*/ 168481 h 217192"/>
                <a:gd name="connsiteX51" fmla="*/ 221968 w 217192"/>
                <a:gd name="connsiteY51" fmla="*/ 140115 h 217192"/>
                <a:gd name="connsiteX52" fmla="*/ 217689 w 217192"/>
                <a:gd name="connsiteY52" fmla="*/ 129697 h 217192"/>
                <a:gd name="connsiteX53" fmla="*/ 217653 w 217192"/>
                <a:gd name="connsiteY53" fmla="*/ 129683 h 217192"/>
                <a:gd name="connsiteX54" fmla="*/ 198663 w 217192"/>
                <a:gd name="connsiteY54" fmla="*/ 155022 h 217192"/>
                <a:gd name="connsiteX55" fmla="*/ 182577 w 217192"/>
                <a:gd name="connsiteY55" fmla="*/ 148434 h 217192"/>
                <a:gd name="connsiteX56" fmla="*/ 172882 w 217192"/>
                <a:gd name="connsiteY56" fmla="*/ 151460 h 217192"/>
                <a:gd name="connsiteX57" fmla="*/ 151938 w 217192"/>
                <a:gd name="connsiteY57" fmla="*/ 172528 h 217192"/>
                <a:gd name="connsiteX58" fmla="*/ 148984 w 217192"/>
                <a:gd name="connsiteY58" fmla="*/ 182244 h 217192"/>
                <a:gd name="connsiteX59" fmla="*/ 155717 w 217192"/>
                <a:gd name="connsiteY59" fmla="*/ 198309 h 217192"/>
                <a:gd name="connsiteX60" fmla="*/ 142135 w 217192"/>
                <a:gd name="connsiteY60" fmla="*/ 203999 h 217192"/>
                <a:gd name="connsiteX61" fmla="*/ 135410 w 217192"/>
                <a:gd name="connsiteY61" fmla="*/ 187934 h 217192"/>
                <a:gd name="connsiteX62" fmla="*/ 126418 w 217192"/>
                <a:gd name="connsiteY62" fmla="*/ 183221 h 217192"/>
                <a:gd name="connsiteX63" fmla="*/ 96735 w 217192"/>
                <a:gd name="connsiteY63" fmla="*/ 183366 h 217192"/>
                <a:gd name="connsiteX64" fmla="*/ 87772 w 217192"/>
                <a:gd name="connsiteY64" fmla="*/ 188151 h 217192"/>
                <a:gd name="connsiteX65" fmla="*/ 81184 w 217192"/>
                <a:gd name="connsiteY65" fmla="*/ 204245 h 217192"/>
                <a:gd name="connsiteX66" fmla="*/ 67566 w 217192"/>
                <a:gd name="connsiteY66" fmla="*/ 198671 h 217192"/>
                <a:gd name="connsiteX67" fmla="*/ 74154 w 217192"/>
                <a:gd name="connsiteY67" fmla="*/ 182577 h 217192"/>
                <a:gd name="connsiteX68" fmla="*/ 71128 w 217192"/>
                <a:gd name="connsiteY68" fmla="*/ 172883 h 217192"/>
                <a:gd name="connsiteX69" fmla="*/ 50053 w 217192"/>
                <a:gd name="connsiteY69" fmla="*/ 151938 h 217192"/>
                <a:gd name="connsiteX70" fmla="*/ 40337 w 217192"/>
                <a:gd name="connsiteY70" fmla="*/ 148991 h 217192"/>
                <a:gd name="connsiteX71" fmla="*/ 24272 w 217192"/>
                <a:gd name="connsiteY71" fmla="*/ 155717 h 217192"/>
                <a:gd name="connsiteX72" fmla="*/ 18581 w 217192"/>
                <a:gd name="connsiteY72" fmla="*/ 142142 h 217192"/>
                <a:gd name="connsiteX73" fmla="*/ 34646 w 217192"/>
                <a:gd name="connsiteY73" fmla="*/ 135409 h 217192"/>
                <a:gd name="connsiteX74" fmla="*/ 39359 w 217192"/>
                <a:gd name="connsiteY74" fmla="*/ 126418 h 217192"/>
                <a:gd name="connsiteX75" fmla="*/ 39215 w 217192"/>
                <a:gd name="connsiteY75" fmla="*/ 96735 h 217192"/>
                <a:gd name="connsiteX76" fmla="*/ 34422 w 217192"/>
                <a:gd name="connsiteY76" fmla="*/ 87786 h 217192"/>
                <a:gd name="connsiteX77" fmla="*/ 18342 w 217192"/>
                <a:gd name="connsiteY77" fmla="*/ 81198 h 217192"/>
                <a:gd name="connsiteX78" fmla="*/ 23917 w 217192"/>
                <a:gd name="connsiteY78" fmla="*/ 67573 h 217192"/>
                <a:gd name="connsiteX79" fmla="*/ 40004 w 217192"/>
                <a:gd name="connsiteY79" fmla="*/ 74161 h 217192"/>
                <a:gd name="connsiteX80" fmla="*/ 49698 w 217192"/>
                <a:gd name="connsiteY80" fmla="*/ 71135 h 217192"/>
                <a:gd name="connsiteX81" fmla="*/ 70643 w 217192"/>
                <a:gd name="connsiteY81" fmla="*/ 50067 h 217192"/>
                <a:gd name="connsiteX82" fmla="*/ 73596 w 217192"/>
                <a:gd name="connsiteY82" fmla="*/ 40351 h 217192"/>
                <a:gd name="connsiteX83" fmla="*/ 66871 w 217192"/>
                <a:gd name="connsiteY83" fmla="*/ 24286 h 217192"/>
                <a:gd name="connsiteX84" fmla="*/ 80445 w 217192"/>
                <a:gd name="connsiteY84" fmla="*/ 18596 h 217192"/>
                <a:gd name="connsiteX85" fmla="*/ 87171 w 217192"/>
                <a:gd name="connsiteY85" fmla="*/ 34661 h 217192"/>
                <a:gd name="connsiteX86" fmla="*/ 96163 w 217192"/>
                <a:gd name="connsiteY86" fmla="*/ 39374 h 217192"/>
                <a:gd name="connsiteX87" fmla="*/ 125846 w 217192"/>
                <a:gd name="connsiteY87" fmla="*/ 39229 h 217192"/>
                <a:gd name="connsiteX88" fmla="*/ 134809 w 217192"/>
                <a:gd name="connsiteY88" fmla="*/ 34444 h 217192"/>
                <a:gd name="connsiteX89" fmla="*/ 141397 w 217192"/>
                <a:gd name="connsiteY89" fmla="*/ 18350 h 217192"/>
                <a:gd name="connsiteX90" fmla="*/ 155015 w 217192"/>
                <a:gd name="connsiteY90" fmla="*/ 23924 h 217192"/>
                <a:gd name="connsiteX91" fmla="*/ 148427 w 217192"/>
                <a:gd name="connsiteY91" fmla="*/ 40018 h 217192"/>
                <a:gd name="connsiteX92" fmla="*/ 151453 w 217192"/>
                <a:gd name="connsiteY92" fmla="*/ 49712 h 217192"/>
                <a:gd name="connsiteX93" fmla="*/ 172521 w 217192"/>
                <a:gd name="connsiteY93" fmla="*/ 70657 h 217192"/>
                <a:gd name="connsiteX94" fmla="*/ 182236 w 217192"/>
                <a:gd name="connsiteY94" fmla="*/ 73604 h 217192"/>
                <a:gd name="connsiteX95" fmla="*/ 198301 w 217192"/>
                <a:gd name="connsiteY95" fmla="*/ 66878 h 217192"/>
                <a:gd name="connsiteX96" fmla="*/ 203992 w 217192"/>
                <a:gd name="connsiteY96" fmla="*/ 80452 h 217192"/>
                <a:gd name="connsiteX97" fmla="*/ 187927 w 217192"/>
                <a:gd name="connsiteY97" fmla="*/ 87185 h 217192"/>
                <a:gd name="connsiteX98" fmla="*/ 183214 w 217192"/>
                <a:gd name="connsiteY98" fmla="*/ 96177 h 217192"/>
                <a:gd name="connsiteX99" fmla="*/ 183358 w 217192"/>
                <a:gd name="connsiteY99" fmla="*/ 125860 h 217192"/>
                <a:gd name="connsiteX100" fmla="*/ 188144 w 217192"/>
                <a:gd name="connsiteY100" fmla="*/ 134809 h 217192"/>
                <a:gd name="connsiteX101" fmla="*/ 204231 w 217192"/>
                <a:gd name="connsiteY101" fmla="*/ 141397 h 21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17192" h="217192">
                  <a:moveTo>
                    <a:pt x="217653" y="129683"/>
                  </a:moveTo>
                  <a:lnTo>
                    <a:pt x="200061" y="122443"/>
                  </a:lnTo>
                  <a:cubicBezTo>
                    <a:pt x="201031" y="114778"/>
                    <a:pt x="200992" y="107018"/>
                    <a:pt x="199945" y="99363"/>
                  </a:cubicBezTo>
                  <a:lnTo>
                    <a:pt x="217501" y="92007"/>
                  </a:lnTo>
                  <a:cubicBezTo>
                    <a:pt x="221554" y="90306"/>
                    <a:pt x="223462" y="85643"/>
                    <a:pt x="221765" y="81589"/>
                  </a:cubicBezTo>
                  <a:lnTo>
                    <a:pt x="209928" y="53354"/>
                  </a:lnTo>
                  <a:cubicBezTo>
                    <a:pt x="208230" y="49298"/>
                    <a:pt x="203567" y="47386"/>
                    <a:pt x="199510" y="49083"/>
                  </a:cubicBezTo>
                  <a:lnTo>
                    <a:pt x="181954" y="56438"/>
                  </a:lnTo>
                  <a:cubicBezTo>
                    <a:pt x="177235" y="50318"/>
                    <a:pt x="171731" y="44847"/>
                    <a:pt x="165585" y="40163"/>
                  </a:cubicBezTo>
                  <a:lnTo>
                    <a:pt x="172825" y="22570"/>
                  </a:lnTo>
                  <a:cubicBezTo>
                    <a:pt x="174493" y="18502"/>
                    <a:pt x="172549" y="13852"/>
                    <a:pt x="168481" y="12181"/>
                  </a:cubicBezTo>
                  <a:lnTo>
                    <a:pt x="140123" y="598"/>
                  </a:lnTo>
                  <a:cubicBezTo>
                    <a:pt x="136055" y="-1071"/>
                    <a:pt x="131404" y="874"/>
                    <a:pt x="129733" y="4942"/>
                  </a:cubicBezTo>
                  <a:lnTo>
                    <a:pt x="122494" y="22534"/>
                  </a:lnTo>
                  <a:cubicBezTo>
                    <a:pt x="114828" y="21562"/>
                    <a:pt x="107069" y="21601"/>
                    <a:pt x="99413" y="22650"/>
                  </a:cubicBezTo>
                  <a:lnTo>
                    <a:pt x="92058" y="5094"/>
                  </a:lnTo>
                  <a:cubicBezTo>
                    <a:pt x="90361" y="1036"/>
                    <a:pt x="85695" y="-877"/>
                    <a:pt x="81638" y="820"/>
                  </a:cubicBezTo>
                  <a:cubicBezTo>
                    <a:pt x="81636" y="821"/>
                    <a:pt x="81634" y="822"/>
                    <a:pt x="81633" y="822"/>
                  </a:cubicBezTo>
                  <a:lnTo>
                    <a:pt x="53397" y="12666"/>
                  </a:lnTo>
                  <a:cubicBezTo>
                    <a:pt x="49341" y="14367"/>
                    <a:pt x="47432" y="19034"/>
                    <a:pt x="49132" y="23090"/>
                  </a:cubicBezTo>
                  <a:cubicBezTo>
                    <a:pt x="49132" y="23091"/>
                    <a:pt x="49133" y="23091"/>
                    <a:pt x="49133" y="23092"/>
                  </a:cubicBezTo>
                  <a:lnTo>
                    <a:pt x="56489" y="40648"/>
                  </a:lnTo>
                  <a:cubicBezTo>
                    <a:pt x="50353" y="45355"/>
                    <a:pt x="44865" y="50849"/>
                    <a:pt x="40163" y="56988"/>
                  </a:cubicBezTo>
                  <a:lnTo>
                    <a:pt x="22571" y="49749"/>
                  </a:lnTo>
                  <a:cubicBezTo>
                    <a:pt x="18502" y="48080"/>
                    <a:pt x="13852" y="50024"/>
                    <a:pt x="12181" y="54092"/>
                  </a:cubicBezTo>
                  <a:lnTo>
                    <a:pt x="598" y="82458"/>
                  </a:lnTo>
                  <a:cubicBezTo>
                    <a:pt x="-1071" y="86526"/>
                    <a:pt x="874" y="91177"/>
                    <a:pt x="4942" y="92847"/>
                  </a:cubicBezTo>
                  <a:lnTo>
                    <a:pt x="22527" y="100087"/>
                  </a:lnTo>
                  <a:cubicBezTo>
                    <a:pt x="21556" y="107754"/>
                    <a:pt x="21595" y="115517"/>
                    <a:pt x="22643" y="123174"/>
                  </a:cubicBezTo>
                  <a:lnTo>
                    <a:pt x="5086" y="130530"/>
                  </a:lnTo>
                  <a:cubicBezTo>
                    <a:pt x="1025" y="132217"/>
                    <a:pt x="-899" y="136878"/>
                    <a:pt x="788" y="140940"/>
                  </a:cubicBezTo>
                  <a:cubicBezTo>
                    <a:pt x="793" y="140949"/>
                    <a:pt x="796" y="140959"/>
                    <a:pt x="801" y="140970"/>
                  </a:cubicBezTo>
                  <a:lnTo>
                    <a:pt x="12638" y="169205"/>
                  </a:lnTo>
                  <a:cubicBezTo>
                    <a:pt x="14336" y="173260"/>
                    <a:pt x="18999" y="175172"/>
                    <a:pt x="23056" y="173476"/>
                  </a:cubicBezTo>
                  <a:lnTo>
                    <a:pt x="40612" y="166121"/>
                  </a:lnTo>
                  <a:cubicBezTo>
                    <a:pt x="45329" y="172242"/>
                    <a:pt x="50833" y="177714"/>
                    <a:pt x="56981" y="182396"/>
                  </a:cubicBezTo>
                  <a:lnTo>
                    <a:pt x="49741" y="199988"/>
                  </a:lnTo>
                  <a:cubicBezTo>
                    <a:pt x="48073" y="204057"/>
                    <a:pt x="50017" y="208707"/>
                    <a:pt x="54085" y="210377"/>
                  </a:cubicBezTo>
                  <a:lnTo>
                    <a:pt x="82443" y="221961"/>
                  </a:lnTo>
                  <a:cubicBezTo>
                    <a:pt x="83398" y="222357"/>
                    <a:pt x="84421" y="222561"/>
                    <a:pt x="85455" y="222562"/>
                  </a:cubicBezTo>
                  <a:cubicBezTo>
                    <a:pt x="88692" y="222564"/>
                    <a:pt x="91608" y="220606"/>
                    <a:pt x="92832" y="217610"/>
                  </a:cubicBezTo>
                  <a:lnTo>
                    <a:pt x="100072" y="200017"/>
                  </a:lnTo>
                  <a:cubicBezTo>
                    <a:pt x="107741" y="200983"/>
                    <a:pt x="115502" y="200944"/>
                    <a:pt x="123160" y="199901"/>
                  </a:cubicBezTo>
                  <a:lnTo>
                    <a:pt x="130515" y="217458"/>
                  </a:lnTo>
                  <a:cubicBezTo>
                    <a:pt x="132214" y="221513"/>
                    <a:pt x="136877" y="223425"/>
                    <a:pt x="140933" y="221729"/>
                  </a:cubicBezTo>
                  <a:lnTo>
                    <a:pt x="169168" y="209885"/>
                  </a:lnTo>
                  <a:cubicBezTo>
                    <a:pt x="173224" y="208187"/>
                    <a:pt x="175136" y="203523"/>
                    <a:pt x="173440" y="199467"/>
                  </a:cubicBezTo>
                  <a:lnTo>
                    <a:pt x="166084" y="181910"/>
                  </a:lnTo>
                  <a:cubicBezTo>
                    <a:pt x="172218" y="177207"/>
                    <a:pt x="177706" y="171718"/>
                    <a:pt x="182410" y="165585"/>
                  </a:cubicBezTo>
                  <a:lnTo>
                    <a:pt x="199995" y="172825"/>
                  </a:lnTo>
                  <a:cubicBezTo>
                    <a:pt x="204064" y="174493"/>
                    <a:pt x="208714" y="172549"/>
                    <a:pt x="210384" y="168481"/>
                  </a:cubicBezTo>
                  <a:lnTo>
                    <a:pt x="221968" y="140115"/>
                  </a:lnTo>
                  <a:cubicBezTo>
                    <a:pt x="223663" y="136057"/>
                    <a:pt x="221747" y="131393"/>
                    <a:pt x="217689" y="129697"/>
                  </a:cubicBezTo>
                  <a:cubicBezTo>
                    <a:pt x="217677" y="129693"/>
                    <a:pt x="217665" y="129688"/>
                    <a:pt x="217653" y="129683"/>
                  </a:cubicBezTo>
                  <a:close/>
                  <a:moveTo>
                    <a:pt x="198663" y="155022"/>
                  </a:moveTo>
                  <a:lnTo>
                    <a:pt x="182577" y="148434"/>
                  </a:lnTo>
                  <a:cubicBezTo>
                    <a:pt x="179038" y="146984"/>
                    <a:pt x="174968" y="148254"/>
                    <a:pt x="172882" y="151460"/>
                  </a:cubicBezTo>
                  <a:cubicBezTo>
                    <a:pt x="167424" y="159849"/>
                    <a:pt x="160294" y="167020"/>
                    <a:pt x="151938" y="172528"/>
                  </a:cubicBezTo>
                  <a:cubicBezTo>
                    <a:pt x="148748" y="174637"/>
                    <a:pt x="147509" y="178716"/>
                    <a:pt x="148984" y="182244"/>
                  </a:cubicBezTo>
                  <a:lnTo>
                    <a:pt x="155717" y="198309"/>
                  </a:lnTo>
                  <a:lnTo>
                    <a:pt x="142135" y="203999"/>
                  </a:lnTo>
                  <a:lnTo>
                    <a:pt x="135410" y="187934"/>
                  </a:lnTo>
                  <a:cubicBezTo>
                    <a:pt x="133932" y="184408"/>
                    <a:pt x="130158" y="182430"/>
                    <a:pt x="126418" y="183221"/>
                  </a:cubicBezTo>
                  <a:cubicBezTo>
                    <a:pt x="116639" y="185312"/>
                    <a:pt x="106534" y="185362"/>
                    <a:pt x="96735" y="183366"/>
                  </a:cubicBezTo>
                  <a:cubicBezTo>
                    <a:pt x="92985" y="182600"/>
                    <a:pt x="89222" y="184610"/>
                    <a:pt x="87772" y="188151"/>
                  </a:cubicBezTo>
                  <a:lnTo>
                    <a:pt x="81184" y="204245"/>
                  </a:lnTo>
                  <a:lnTo>
                    <a:pt x="67566" y="198671"/>
                  </a:lnTo>
                  <a:lnTo>
                    <a:pt x="74154" y="182577"/>
                  </a:lnTo>
                  <a:cubicBezTo>
                    <a:pt x="75603" y="179038"/>
                    <a:pt x="74333" y="174968"/>
                    <a:pt x="71128" y="172883"/>
                  </a:cubicBezTo>
                  <a:cubicBezTo>
                    <a:pt x="62736" y="167426"/>
                    <a:pt x="55561" y="160295"/>
                    <a:pt x="50053" y="151938"/>
                  </a:cubicBezTo>
                  <a:cubicBezTo>
                    <a:pt x="47941" y="148751"/>
                    <a:pt x="43863" y="147514"/>
                    <a:pt x="40337" y="148991"/>
                  </a:cubicBezTo>
                  <a:lnTo>
                    <a:pt x="24272" y="155717"/>
                  </a:lnTo>
                  <a:lnTo>
                    <a:pt x="18581" y="142142"/>
                  </a:lnTo>
                  <a:lnTo>
                    <a:pt x="34646" y="135409"/>
                  </a:lnTo>
                  <a:cubicBezTo>
                    <a:pt x="38172" y="133932"/>
                    <a:pt x="40150" y="130158"/>
                    <a:pt x="39359" y="126418"/>
                  </a:cubicBezTo>
                  <a:cubicBezTo>
                    <a:pt x="37272" y="116638"/>
                    <a:pt x="37222" y="106534"/>
                    <a:pt x="39215" y="96735"/>
                  </a:cubicBezTo>
                  <a:cubicBezTo>
                    <a:pt x="39971" y="92988"/>
                    <a:pt x="37960" y="89233"/>
                    <a:pt x="34422" y="87786"/>
                  </a:cubicBezTo>
                  <a:lnTo>
                    <a:pt x="18342" y="81198"/>
                  </a:lnTo>
                  <a:lnTo>
                    <a:pt x="23917" y="67573"/>
                  </a:lnTo>
                  <a:lnTo>
                    <a:pt x="40004" y="74161"/>
                  </a:lnTo>
                  <a:cubicBezTo>
                    <a:pt x="43543" y="75610"/>
                    <a:pt x="47612" y="74341"/>
                    <a:pt x="49698" y="71135"/>
                  </a:cubicBezTo>
                  <a:cubicBezTo>
                    <a:pt x="55154" y="62745"/>
                    <a:pt x="62285" y="55573"/>
                    <a:pt x="70643" y="50067"/>
                  </a:cubicBezTo>
                  <a:cubicBezTo>
                    <a:pt x="73832" y="47957"/>
                    <a:pt x="75072" y="43879"/>
                    <a:pt x="73596" y="40351"/>
                  </a:cubicBezTo>
                  <a:lnTo>
                    <a:pt x="66871" y="24286"/>
                  </a:lnTo>
                  <a:lnTo>
                    <a:pt x="80445" y="18596"/>
                  </a:lnTo>
                  <a:lnTo>
                    <a:pt x="87171" y="34661"/>
                  </a:lnTo>
                  <a:cubicBezTo>
                    <a:pt x="88649" y="38187"/>
                    <a:pt x="92423" y="40165"/>
                    <a:pt x="96163" y="39374"/>
                  </a:cubicBezTo>
                  <a:cubicBezTo>
                    <a:pt x="105941" y="37280"/>
                    <a:pt x="116047" y="37230"/>
                    <a:pt x="125846" y="39229"/>
                  </a:cubicBezTo>
                  <a:cubicBezTo>
                    <a:pt x="129592" y="39976"/>
                    <a:pt x="133345" y="37973"/>
                    <a:pt x="134809" y="34444"/>
                  </a:cubicBezTo>
                  <a:lnTo>
                    <a:pt x="141397" y="18350"/>
                  </a:lnTo>
                  <a:lnTo>
                    <a:pt x="155015" y="23924"/>
                  </a:lnTo>
                  <a:lnTo>
                    <a:pt x="148427" y="40018"/>
                  </a:lnTo>
                  <a:cubicBezTo>
                    <a:pt x="146977" y="43557"/>
                    <a:pt x="148247" y="47627"/>
                    <a:pt x="151453" y="49712"/>
                  </a:cubicBezTo>
                  <a:cubicBezTo>
                    <a:pt x="159842" y="55170"/>
                    <a:pt x="167014" y="62300"/>
                    <a:pt x="172521" y="70657"/>
                  </a:cubicBezTo>
                  <a:cubicBezTo>
                    <a:pt x="174632" y="73844"/>
                    <a:pt x="178711" y="75081"/>
                    <a:pt x="182236" y="73604"/>
                  </a:cubicBezTo>
                  <a:lnTo>
                    <a:pt x="198301" y="66878"/>
                  </a:lnTo>
                  <a:lnTo>
                    <a:pt x="203992" y="80452"/>
                  </a:lnTo>
                  <a:lnTo>
                    <a:pt x="187927" y="87185"/>
                  </a:lnTo>
                  <a:cubicBezTo>
                    <a:pt x="184401" y="88663"/>
                    <a:pt x="182423" y="92437"/>
                    <a:pt x="183214" y="96177"/>
                  </a:cubicBezTo>
                  <a:cubicBezTo>
                    <a:pt x="185303" y="105956"/>
                    <a:pt x="185352" y="116061"/>
                    <a:pt x="183358" y="125860"/>
                  </a:cubicBezTo>
                  <a:cubicBezTo>
                    <a:pt x="182600" y="129605"/>
                    <a:pt x="184609" y="133360"/>
                    <a:pt x="188144" y="134809"/>
                  </a:cubicBezTo>
                  <a:lnTo>
                    <a:pt x="204231" y="141397"/>
                  </a:ln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09" name="Freeform: Shape 184"/>
            <p:cNvSpPr/>
            <p:nvPr/>
          </p:nvSpPr>
          <p:spPr>
            <a:xfrm>
              <a:off x="8093775" y="3268143"/>
              <a:ext cx="101357" cy="101357"/>
            </a:xfrm>
            <a:custGeom>
              <a:avLst/>
              <a:gdLst>
                <a:gd name="connsiteX0" fmla="*/ 71061 w 101356"/>
                <a:gd name="connsiteY0" fmla="*/ 3855 h 101356"/>
                <a:gd name="connsiteX1" fmla="*/ 3855 w 101356"/>
                <a:gd name="connsiteY1" fmla="*/ 32017 h 101356"/>
                <a:gd name="connsiteX2" fmla="*/ 32017 w 101356"/>
                <a:gd name="connsiteY2" fmla="*/ 99223 h 101356"/>
                <a:gd name="connsiteX3" fmla="*/ 99223 w 101356"/>
                <a:gd name="connsiteY3" fmla="*/ 71061 h 101356"/>
                <a:gd name="connsiteX4" fmla="*/ 99064 w 101356"/>
                <a:gd name="connsiteY4" fmla="*/ 31634 h 101356"/>
                <a:gd name="connsiteX5" fmla="*/ 71061 w 101356"/>
                <a:gd name="connsiteY5" fmla="*/ 3855 h 101356"/>
                <a:gd name="connsiteX6" fmla="*/ 84476 w 101356"/>
                <a:gd name="connsiteY6" fmla="*/ 65031 h 101356"/>
                <a:gd name="connsiteX7" fmla="*/ 38041 w 101356"/>
                <a:gd name="connsiteY7" fmla="*/ 84478 h 101356"/>
                <a:gd name="connsiteX8" fmla="*/ 18594 w 101356"/>
                <a:gd name="connsiteY8" fmla="*/ 38043 h 101356"/>
                <a:gd name="connsiteX9" fmla="*/ 65029 w 101356"/>
                <a:gd name="connsiteY9" fmla="*/ 18596 h 101356"/>
                <a:gd name="connsiteX10" fmla="*/ 84368 w 101356"/>
                <a:gd name="connsiteY10" fmla="*/ 37781 h 101356"/>
                <a:gd name="connsiteX11" fmla="*/ 84469 w 101356"/>
                <a:gd name="connsiteY11" fmla="*/ 65031 h 10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6" h="101356">
                  <a:moveTo>
                    <a:pt x="71061" y="3855"/>
                  </a:moveTo>
                  <a:cubicBezTo>
                    <a:pt x="44726" y="-6927"/>
                    <a:pt x="14636" y="5682"/>
                    <a:pt x="3855" y="32017"/>
                  </a:cubicBezTo>
                  <a:cubicBezTo>
                    <a:pt x="-6927" y="58352"/>
                    <a:pt x="5682" y="88441"/>
                    <a:pt x="32017" y="99223"/>
                  </a:cubicBezTo>
                  <a:cubicBezTo>
                    <a:pt x="58352" y="110004"/>
                    <a:pt x="88441" y="97396"/>
                    <a:pt x="99223" y="71061"/>
                  </a:cubicBezTo>
                  <a:cubicBezTo>
                    <a:pt x="104399" y="58417"/>
                    <a:pt x="104342" y="44235"/>
                    <a:pt x="99064" y="31634"/>
                  </a:cubicBezTo>
                  <a:cubicBezTo>
                    <a:pt x="93810" y="19009"/>
                    <a:pt x="83728" y="9007"/>
                    <a:pt x="71061" y="3855"/>
                  </a:cubicBezTo>
                  <a:close/>
                  <a:moveTo>
                    <a:pt x="84476" y="65031"/>
                  </a:moveTo>
                  <a:cubicBezTo>
                    <a:pt x="77024" y="83224"/>
                    <a:pt x="56234" y="91930"/>
                    <a:pt x="38041" y="84478"/>
                  </a:cubicBezTo>
                  <a:cubicBezTo>
                    <a:pt x="19848" y="77025"/>
                    <a:pt x="11141" y="56235"/>
                    <a:pt x="18594" y="38043"/>
                  </a:cubicBezTo>
                  <a:cubicBezTo>
                    <a:pt x="26046" y="19850"/>
                    <a:pt x="46837" y="11143"/>
                    <a:pt x="65029" y="18596"/>
                  </a:cubicBezTo>
                  <a:cubicBezTo>
                    <a:pt x="73764" y="22174"/>
                    <a:pt x="80720" y="29075"/>
                    <a:pt x="84368" y="37781"/>
                  </a:cubicBezTo>
                  <a:cubicBezTo>
                    <a:pt x="88041" y="46486"/>
                    <a:pt x="88077" y="56299"/>
                    <a:pt x="84469" y="65031"/>
                  </a:cubicBezTo>
                  <a:close/>
                </a:path>
              </a:pathLst>
            </a:custGeom>
            <a:grpFill/>
            <a:ln w="721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pic>
        <p:nvPicPr>
          <p:cNvPr id="21" name="图片 20" descr="51miz-E783135-584F1600"/>
          <p:cNvPicPr>
            <a:picLocks noChangeAspect="1"/>
          </p:cNvPicPr>
          <p:nvPr/>
        </p:nvPicPr>
        <p:blipFill>
          <a:blip r:embed="rId3"/>
          <a:stretch>
            <a:fillRect/>
          </a:stretch>
        </p:blipFill>
        <p:spPr>
          <a:xfrm rot="960000">
            <a:off x="7282180" y="-208915"/>
            <a:ext cx="5419725" cy="127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0" fill="hold"/>
                                        <p:tgtEl>
                                          <p:spTgt spid="6"/>
                                        </p:tgtEl>
                                        <p:attrNameLst>
                                          <p:attrName>ppt_x</p:attrName>
                                        </p:attrNameLst>
                                      </p:cBhvr>
                                      <p:tavLst>
                                        <p:tav tm="0">
                                          <p:val>
                                            <p:strVal val="0-#ppt_w/2"/>
                                          </p:val>
                                        </p:tav>
                                        <p:tav tm="100000">
                                          <p:val>
                                            <p:strVal val="#ppt_x"/>
                                          </p:val>
                                        </p:tav>
                                      </p:tavLst>
                                    </p:anim>
                                    <p:anim calcmode="lin" valueType="num">
                                      <p:cBhvr additive="base">
                                        <p:cTn id="20" dur="2500" fill="hold"/>
                                        <p:tgtEl>
                                          <p:spTgt spid="6"/>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750"/>
                                        <p:tgtEl>
                                          <p:spTgt spid="14"/>
                                        </p:tgtEl>
                                      </p:cBhvr>
                                    </p:animEffect>
                                  </p:childTnLst>
                                </p:cTn>
                              </p:par>
                              <p:par>
                                <p:cTn id="24" presetID="2" presetClass="entr" presetSubtype="2" decel="100000" fill="hold" nodeType="withEffect">
                                  <p:stCondLst>
                                    <p:cond delay="25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750" fill="hold"/>
                                        <p:tgtEl>
                                          <p:spTgt spid="3"/>
                                        </p:tgtEl>
                                        <p:attrNameLst>
                                          <p:attrName>ppt_x</p:attrName>
                                        </p:attrNameLst>
                                      </p:cBhvr>
                                      <p:tavLst>
                                        <p:tav tm="0">
                                          <p:val>
                                            <p:strVal val="1+#ppt_w/2"/>
                                          </p:val>
                                        </p:tav>
                                        <p:tav tm="100000">
                                          <p:val>
                                            <p:strVal val="#ppt_x"/>
                                          </p:val>
                                        </p:tav>
                                      </p:tavLst>
                                    </p:anim>
                                    <p:anim calcmode="lin" valueType="num">
                                      <p:cBhvr additive="base">
                                        <p:cTn id="27" dur="750" fill="hold"/>
                                        <p:tgtEl>
                                          <p:spTgt spid="3"/>
                                        </p:tgtEl>
                                        <p:attrNameLst>
                                          <p:attrName>ppt_y</p:attrName>
                                        </p:attrNameLst>
                                      </p:cBhvr>
                                      <p:tavLst>
                                        <p:tav tm="0">
                                          <p:val>
                                            <p:strVal val="#ppt_y"/>
                                          </p:val>
                                        </p:tav>
                                        <p:tav tm="100000">
                                          <p:val>
                                            <p:strVal val="#ppt_y"/>
                                          </p:val>
                                        </p:tav>
                                      </p:tavLst>
                                    </p:anim>
                                  </p:childTnLst>
                                </p:cTn>
                              </p:par>
                              <p:par>
                                <p:cTn id="28" presetID="22" presetClass="entr" presetSubtype="4" fill="hold"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750"/>
                                        <p:tgtEl>
                                          <p:spTgt spid="15"/>
                                        </p:tgtEl>
                                      </p:cBhvr>
                                    </p:animEffect>
                                  </p:childTnLst>
                                </p:cTn>
                              </p:par>
                              <p:par>
                                <p:cTn id="31" presetID="22" presetClass="entr" presetSubtype="1" fill="hold" nodeType="withEffect">
                                  <p:stCondLst>
                                    <p:cond delay="100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750"/>
                                        <p:tgtEl>
                                          <p:spTgt spid="17"/>
                                        </p:tgtEl>
                                      </p:cBhvr>
                                    </p:animEffect>
                                  </p:childTnLst>
                                </p:cTn>
                              </p:par>
                              <p:par>
                                <p:cTn id="34" presetID="2" presetClass="entr" presetSubtype="8" decel="100000" fill="hold" nodeType="withEffect">
                                  <p:stCondLst>
                                    <p:cond delay="100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750" fill="hold"/>
                                        <p:tgtEl>
                                          <p:spTgt spid="34"/>
                                        </p:tgtEl>
                                        <p:attrNameLst>
                                          <p:attrName>ppt_x</p:attrName>
                                        </p:attrNameLst>
                                      </p:cBhvr>
                                      <p:tavLst>
                                        <p:tav tm="0">
                                          <p:val>
                                            <p:strVal val="0-#ppt_w/2"/>
                                          </p:val>
                                        </p:tav>
                                        <p:tav tm="100000">
                                          <p:val>
                                            <p:strVal val="#ppt_x"/>
                                          </p:val>
                                        </p:tav>
                                      </p:tavLst>
                                    </p:anim>
                                    <p:anim calcmode="lin" valueType="num">
                                      <p:cBhvr additive="base">
                                        <p:cTn id="37" dur="750" fill="hold"/>
                                        <p:tgtEl>
                                          <p:spTgt spid="34"/>
                                        </p:tgtEl>
                                        <p:attrNameLst>
                                          <p:attrName>ppt_y</p:attrName>
                                        </p:attrNameLst>
                                      </p:cBhvr>
                                      <p:tavLst>
                                        <p:tav tm="0">
                                          <p:val>
                                            <p:strVal val="#ppt_y"/>
                                          </p:val>
                                        </p:tav>
                                        <p:tav tm="100000">
                                          <p:val>
                                            <p:strVal val="#ppt_y"/>
                                          </p:val>
                                        </p:tav>
                                      </p:tavLst>
                                    </p:anim>
                                  </p:childTnLst>
                                </p:cTn>
                              </p:par>
                              <p:par>
                                <p:cTn id="38" presetID="22" presetClass="entr" presetSubtype="1" fill="hold" nodeType="withEffect">
                                  <p:stCondLst>
                                    <p:cond delay="125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750"/>
                                        <p:tgtEl>
                                          <p:spTgt spid="16"/>
                                        </p:tgtEl>
                                      </p:cBhvr>
                                    </p:animEffect>
                                  </p:childTnLst>
                                </p:cTn>
                              </p:par>
                              <p:par>
                                <p:cTn id="41" presetID="2" presetClass="entr" presetSubtype="8" decel="100000" fill="hold" nodeType="withEffect">
                                  <p:stCondLst>
                                    <p:cond delay="5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750" fill="hold"/>
                                        <p:tgtEl>
                                          <p:spTgt spid="30"/>
                                        </p:tgtEl>
                                        <p:attrNameLst>
                                          <p:attrName>ppt_x</p:attrName>
                                        </p:attrNameLst>
                                      </p:cBhvr>
                                      <p:tavLst>
                                        <p:tav tm="0">
                                          <p:val>
                                            <p:strVal val="0-#ppt_w/2"/>
                                          </p:val>
                                        </p:tav>
                                        <p:tav tm="100000">
                                          <p:val>
                                            <p:strVal val="#ppt_x"/>
                                          </p:val>
                                        </p:tav>
                                      </p:tavLst>
                                    </p:anim>
                                    <p:anim calcmode="lin" valueType="num">
                                      <p:cBhvr additive="base">
                                        <p:cTn id="44" dur="750" fill="hold"/>
                                        <p:tgtEl>
                                          <p:spTgt spid="30"/>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7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1+#ppt_w/2"/>
                                          </p:val>
                                        </p:tav>
                                        <p:tav tm="100000">
                                          <p:val>
                                            <p:strVal val="#ppt_x"/>
                                          </p:val>
                                        </p:tav>
                                      </p:tavLst>
                                    </p:anim>
                                    <p:anim calcmode="lin" valueType="num">
                                      <p:cBhvr additive="base">
                                        <p:cTn id="48" dur="750" fill="hold"/>
                                        <p:tgtEl>
                                          <p:spTgt spid="10"/>
                                        </p:tgtEl>
                                        <p:attrNameLst>
                                          <p:attrName>ppt_y</p:attrName>
                                        </p:attrNameLst>
                                      </p:cBhvr>
                                      <p:tavLst>
                                        <p:tav tm="0">
                                          <p:val>
                                            <p:strVal val="#ppt_y"/>
                                          </p:val>
                                        </p:tav>
                                        <p:tav tm="100000">
                                          <p:val>
                                            <p:strVal val="#ppt_y"/>
                                          </p:val>
                                        </p:tav>
                                      </p:tavLst>
                                    </p:anim>
                                  </p:childTnLst>
                                </p:cTn>
                              </p:par>
                              <p:par>
                                <p:cTn id="49" presetID="49" presetClass="entr" presetSubtype="0" decel="100000" fill="hold" nodeType="withEffect">
                                  <p:stCondLst>
                                    <p:cond delay="250"/>
                                  </p:stCondLst>
                                  <p:childTnLst>
                                    <p:set>
                                      <p:cBhvr>
                                        <p:cTn id="50" dur="1" fill="hold">
                                          <p:stCondLst>
                                            <p:cond delay="0"/>
                                          </p:stCondLst>
                                        </p:cTn>
                                        <p:tgtEl>
                                          <p:spTgt spid="38"/>
                                        </p:tgtEl>
                                        <p:attrNameLst>
                                          <p:attrName>style.visibility</p:attrName>
                                        </p:attrNameLst>
                                      </p:cBhvr>
                                      <p:to>
                                        <p:strVal val="visible"/>
                                      </p:to>
                                    </p:set>
                                    <p:anim calcmode="lin" valueType="num">
                                      <p:cBhvr>
                                        <p:cTn id="51" dur="1000" fill="hold"/>
                                        <p:tgtEl>
                                          <p:spTgt spid="38"/>
                                        </p:tgtEl>
                                        <p:attrNameLst>
                                          <p:attrName>ppt_w</p:attrName>
                                        </p:attrNameLst>
                                      </p:cBhvr>
                                      <p:tavLst>
                                        <p:tav tm="0">
                                          <p:val>
                                            <p:fltVal val="0"/>
                                          </p:val>
                                        </p:tav>
                                        <p:tav tm="100000">
                                          <p:val>
                                            <p:strVal val="#ppt_w"/>
                                          </p:val>
                                        </p:tav>
                                      </p:tavLst>
                                    </p:anim>
                                    <p:anim calcmode="lin" valueType="num">
                                      <p:cBhvr>
                                        <p:cTn id="52" dur="1000" fill="hold"/>
                                        <p:tgtEl>
                                          <p:spTgt spid="38"/>
                                        </p:tgtEl>
                                        <p:attrNameLst>
                                          <p:attrName>ppt_h</p:attrName>
                                        </p:attrNameLst>
                                      </p:cBhvr>
                                      <p:tavLst>
                                        <p:tav tm="0">
                                          <p:val>
                                            <p:fltVal val="0"/>
                                          </p:val>
                                        </p:tav>
                                        <p:tav tm="100000">
                                          <p:val>
                                            <p:strVal val="#ppt_h"/>
                                          </p:val>
                                        </p:tav>
                                      </p:tavLst>
                                    </p:anim>
                                    <p:anim calcmode="lin" valueType="num">
                                      <p:cBhvr>
                                        <p:cTn id="53" dur="1000" fill="hold"/>
                                        <p:tgtEl>
                                          <p:spTgt spid="38"/>
                                        </p:tgtEl>
                                        <p:attrNameLst>
                                          <p:attrName>style.rotation</p:attrName>
                                        </p:attrNameLst>
                                      </p:cBhvr>
                                      <p:tavLst>
                                        <p:tav tm="0">
                                          <p:val>
                                            <p:fltVal val="360"/>
                                          </p:val>
                                        </p:tav>
                                        <p:tav tm="100000">
                                          <p:val>
                                            <p:fltVal val="0"/>
                                          </p:val>
                                        </p:tav>
                                      </p:tavLst>
                                    </p:anim>
                                    <p:animEffect transition="in" filter="fade">
                                      <p:cBhvr>
                                        <p:cTn id="54" dur="1000"/>
                                        <p:tgtEl>
                                          <p:spTgt spid="38"/>
                                        </p:tgtEl>
                                      </p:cBhvr>
                                    </p:animEffect>
                                  </p:childTnLst>
                                </p:cTn>
                              </p:par>
                              <p:par>
                                <p:cTn id="55" presetID="49" presetClass="entr" presetSubtype="0" decel="100000" fill="hold" nodeType="withEffect">
                                  <p:stCondLst>
                                    <p:cond delay="500"/>
                                  </p:stCondLst>
                                  <p:childTnLst>
                                    <p:set>
                                      <p:cBhvr>
                                        <p:cTn id="56" dur="1" fill="hold">
                                          <p:stCondLst>
                                            <p:cond delay="0"/>
                                          </p:stCondLst>
                                        </p:cTn>
                                        <p:tgtEl>
                                          <p:spTgt spid="64"/>
                                        </p:tgtEl>
                                        <p:attrNameLst>
                                          <p:attrName>style.visibility</p:attrName>
                                        </p:attrNameLst>
                                      </p:cBhvr>
                                      <p:to>
                                        <p:strVal val="visible"/>
                                      </p:to>
                                    </p:set>
                                    <p:anim calcmode="lin" valueType="num">
                                      <p:cBhvr>
                                        <p:cTn id="57" dur="1000" fill="hold"/>
                                        <p:tgtEl>
                                          <p:spTgt spid="64"/>
                                        </p:tgtEl>
                                        <p:attrNameLst>
                                          <p:attrName>ppt_w</p:attrName>
                                        </p:attrNameLst>
                                      </p:cBhvr>
                                      <p:tavLst>
                                        <p:tav tm="0">
                                          <p:val>
                                            <p:fltVal val="0"/>
                                          </p:val>
                                        </p:tav>
                                        <p:tav tm="100000">
                                          <p:val>
                                            <p:strVal val="#ppt_w"/>
                                          </p:val>
                                        </p:tav>
                                      </p:tavLst>
                                    </p:anim>
                                    <p:anim calcmode="lin" valueType="num">
                                      <p:cBhvr>
                                        <p:cTn id="58" dur="1000" fill="hold"/>
                                        <p:tgtEl>
                                          <p:spTgt spid="64"/>
                                        </p:tgtEl>
                                        <p:attrNameLst>
                                          <p:attrName>ppt_h</p:attrName>
                                        </p:attrNameLst>
                                      </p:cBhvr>
                                      <p:tavLst>
                                        <p:tav tm="0">
                                          <p:val>
                                            <p:fltVal val="0"/>
                                          </p:val>
                                        </p:tav>
                                        <p:tav tm="100000">
                                          <p:val>
                                            <p:strVal val="#ppt_h"/>
                                          </p:val>
                                        </p:tav>
                                      </p:tavLst>
                                    </p:anim>
                                    <p:anim calcmode="lin" valueType="num">
                                      <p:cBhvr>
                                        <p:cTn id="59" dur="1000" fill="hold"/>
                                        <p:tgtEl>
                                          <p:spTgt spid="64"/>
                                        </p:tgtEl>
                                        <p:attrNameLst>
                                          <p:attrName>style.rotation</p:attrName>
                                        </p:attrNameLst>
                                      </p:cBhvr>
                                      <p:tavLst>
                                        <p:tav tm="0">
                                          <p:val>
                                            <p:fltVal val="360"/>
                                          </p:val>
                                        </p:tav>
                                        <p:tav tm="100000">
                                          <p:val>
                                            <p:fltVal val="0"/>
                                          </p:val>
                                        </p:tav>
                                      </p:tavLst>
                                    </p:anim>
                                    <p:animEffect transition="in" filter="fade">
                                      <p:cBhvr>
                                        <p:cTn id="60" dur="1000"/>
                                        <p:tgtEl>
                                          <p:spTgt spid="64"/>
                                        </p:tgtEl>
                                      </p:cBhvr>
                                    </p:animEffect>
                                  </p:childTnLst>
                                </p:cTn>
                              </p:par>
                              <p:par>
                                <p:cTn id="61" presetID="49" presetClass="entr" presetSubtype="0" decel="100000" fill="hold" nodeType="withEffect">
                                  <p:stCondLst>
                                    <p:cond delay="750"/>
                                  </p:stCondLst>
                                  <p:childTnLst>
                                    <p:set>
                                      <p:cBhvr>
                                        <p:cTn id="62" dur="1" fill="hold">
                                          <p:stCondLst>
                                            <p:cond delay="0"/>
                                          </p:stCondLst>
                                        </p:cTn>
                                        <p:tgtEl>
                                          <p:spTgt spid="90"/>
                                        </p:tgtEl>
                                        <p:attrNameLst>
                                          <p:attrName>style.visibility</p:attrName>
                                        </p:attrNameLst>
                                      </p:cBhvr>
                                      <p:to>
                                        <p:strVal val="visible"/>
                                      </p:to>
                                    </p:set>
                                    <p:anim calcmode="lin" valueType="num">
                                      <p:cBhvr>
                                        <p:cTn id="63" dur="1000" fill="hold"/>
                                        <p:tgtEl>
                                          <p:spTgt spid="90"/>
                                        </p:tgtEl>
                                        <p:attrNameLst>
                                          <p:attrName>ppt_w</p:attrName>
                                        </p:attrNameLst>
                                      </p:cBhvr>
                                      <p:tavLst>
                                        <p:tav tm="0">
                                          <p:val>
                                            <p:fltVal val="0"/>
                                          </p:val>
                                        </p:tav>
                                        <p:tav tm="100000">
                                          <p:val>
                                            <p:strVal val="#ppt_w"/>
                                          </p:val>
                                        </p:tav>
                                      </p:tavLst>
                                    </p:anim>
                                    <p:anim calcmode="lin" valueType="num">
                                      <p:cBhvr>
                                        <p:cTn id="64" dur="1000" fill="hold"/>
                                        <p:tgtEl>
                                          <p:spTgt spid="90"/>
                                        </p:tgtEl>
                                        <p:attrNameLst>
                                          <p:attrName>ppt_h</p:attrName>
                                        </p:attrNameLst>
                                      </p:cBhvr>
                                      <p:tavLst>
                                        <p:tav tm="0">
                                          <p:val>
                                            <p:fltVal val="0"/>
                                          </p:val>
                                        </p:tav>
                                        <p:tav tm="100000">
                                          <p:val>
                                            <p:strVal val="#ppt_h"/>
                                          </p:val>
                                        </p:tav>
                                      </p:tavLst>
                                    </p:anim>
                                    <p:anim calcmode="lin" valueType="num">
                                      <p:cBhvr>
                                        <p:cTn id="65" dur="1000" fill="hold"/>
                                        <p:tgtEl>
                                          <p:spTgt spid="90"/>
                                        </p:tgtEl>
                                        <p:attrNameLst>
                                          <p:attrName>style.rotation</p:attrName>
                                        </p:attrNameLst>
                                      </p:cBhvr>
                                      <p:tavLst>
                                        <p:tav tm="0">
                                          <p:val>
                                            <p:fltVal val="360"/>
                                          </p:val>
                                        </p:tav>
                                        <p:tav tm="100000">
                                          <p:val>
                                            <p:fltVal val="0"/>
                                          </p:val>
                                        </p:tav>
                                      </p:tavLst>
                                    </p:anim>
                                    <p:animEffect transition="in" filter="fade">
                                      <p:cBhvr>
                                        <p:cTn id="66" dur="1000"/>
                                        <p:tgtEl>
                                          <p:spTgt spid="90"/>
                                        </p:tgtEl>
                                      </p:cBhvr>
                                    </p:animEffect>
                                  </p:childTnLst>
                                </p:cTn>
                              </p:par>
                              <p:par>
                                <p:cTn id="67" presetID="49" presetClass="entr" presetSubtype="0" decel="100000" fill="hold" nodeType="withEffect">
                                  <p:stCondLst>
                                    <p:cond delay="1000"/>
                                  </p:stCondLst>
                                  <p:childTnLst>
                                    <p:set>
                                      <p:cBhvr>
                                        <p:cTn id="68" dur="1" fill="hold">
                                          <p:stCondLst>
                                            <p:cond delay="0"/>
                                          </p:stCondLst>
                                        </p:cTn>
                                        <p:tgtEl>
                                          <p:spTgt spid="103"/>
                                        </p:tgtEl>
                                        <p:attrNameLst>
                                          <p:attrName>style.visibility</p:attrName>
                                        </p:attrNameLst>
                                      </p:cBhvr>
                                      <p:to>
                                        <p:strVal val="visible"/>
                                      </p:to>
                                    </p:set>
                                    <p:anim calcmode="lin" valueType="num">
                                      <p:cBhvr>
                                        <p:cTn id="69" dur="1000" fill="hold"/>
                                        <p:tgtEl>
                                          <p:spTgt spid="103"/>
                                        </p:tgtEl>
                                        <p:attrNameLst>
                                          <p:attrName>ppt_w</p:attrName>
                                        </p:attrNameLst>
                                      </p:cBhvr>
                                      <p:tavLst>
                                        <p:tav tm="0">
                                          <p:val>
                                            <p:fltVal val="0"/>
                                          </p:val>
                                        </p:tav>
                                        <p:tav tm="100000">
                                          <p:val>
                                            <p:strVal val="#ppt_w"/>
                                          </p:val>
                                        </p:tav>
                                      </p:tavLst>
                                    </p:anim>
                                    <p:anim calcmode="lin" valueType="num">
                                      <p:cBhvr>
                                        <p:cTn id="70" dur="1000" fill="hold"/>
                                        <p:tgtEl>
                                          <p:spTgt spid="103"/>
                                        </p:tgtEl>
                                        <p:attrNameLst>
                                          <p:attrName>ppt_h</p:attrName>
                                        </p:attrNameLst>
                                      </p:cBhvr>
                                      <p:tavLst>
                                        <p:tav tm="0">
                                          <p:val>
                                            <p:fltVal val="0"/>
                                          </p:val>
                                        </p:tav>
                                        <p:tav tm="100000">
                                          <p:val>
                                            <p:strVal val="#ppt_h"/>
                                          </p:val>
                                        </p:tav>
                                      </p:tavLst>
                                    </p:anim>
                                    <p:anim calcmode="lin" valueType="num">
                                      <p:cBhvr>
                                        <p:cTn id="71" dur="1000" fill="hold"/>
                                        <p:tgtEl>
                                          <p:spTgt spid="103"/>
                                        </p:tgtEl>
                                        <p:attrNameLst>
                                          <p:attrName>style.rotation</p:attrName>
                                        </p:attrNameLst>
                                      </p:cBhvr>
                                      <p:tavLst>
                                        <p:tav tm="0">
                                          <p:val>
                                            <p:fltVal val="360"/>
                                          </p:val>
                                        </p:tav>
                                        <p:tav tm="100000">
                                          <p:val>
                                            <p:fltVal val="0"/>
                                          </p:val>
                                        </p:tav>
                                      </p:tavLst>
                                    </p:anim>
                                    <p:animEffect transition="in" filter="fade">
                                      <p:cBhvr>
                                        <p:cTn id="72" dur="1000"/>
                                        <p:tgtEl>
                                          <p:spTgt spid="103"/>
                                        </p:tgtEl>
                                      </p:cBhvr>
                                    </p:animEffect>
                                  </p:childTnLst>
                                </p:cTn>
                              </p:par>
                              <p:par>
                                <p:cTn id="73" presetID="2" presetClass="entr" presetSubtype="8" decel="10000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2500" fill="hold"/>
                                        <p:tgtEl>
                                          <p:spTgt spid="2"/>
                                        </p:tgtEl>
                                        <p:attrNameLst>
                                          <p:attrName>ppt_x</p:attrName>
                                        </p:attrNameLst>
                                      </p:cBhvr>
                                      <p:tavLst>
                                        <p:tav tm="0">
                                          <p:val>
                                            <p:strVal val="0-#ppt_w/2"/>
                                          </p:val>
                                        </p:tav>
                                        <p:tav tm="100000">
                                          <p:val>
                                            <p:strVal val="#ppt_x"/>
                                          </p:val>
                                        </p:tav>
                                      </p:tavLst>
                                    </p:anim>
                                    <p:anim calcmode="lin" valueType="num">
                                      <p:cBhvr additive="base">
                                        <p:cTn id="76" dur="2500" fill="hold"/>
                                        <p:tgtEl>
                                          <p:spTgt spid="2"/>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2000" fill="hold"/>
                                        <p:tgtEl>
                                          <p:spTgt spid="19"/>
                                        </p:tgtEl>
                                        <p:attrNameLst>
                                          <p:attrName>ppt_x</p:attrName>
                                        </p:attrNameLst>
                                      </p:cBhvr>
                                      <p:tavLst>
                                        <p:tav tm="0">
                                          <p:val>
                                            <p:strVal val="0-#ppt_w/2"/>
                                          </p:val>
                                        </p:tav>
                                        <p:tav tm="100000">
                                          <p:val>
                                            <p:strVal val="#ppt_x"/>
                                          </p:val>
                                        </p:tav>
                                      </p:tavLst>
                                    </p:anim>
                                    <p:anim calcmode="lin" valueType="num">
                                      <p:cBhvr additive="base">
                                        <p:cTn id="80" dur="2000" fill="hold"/>
                                        <p:tgtEl>
                                          <p:spTgt spid="19"/>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1500" fill="hold"/>
                                        <p:tgtEl>
                                          <p:spTgt spid="20"/>
                                        </p:tgtEl>
                                        <p:attrNameLst>
                                          <p:attrName>ppt_x</p:attrName>
                                        </p:attrNameLst>
                                      </p:cBhvr>
                                      <p:tavLst>
                                        <p:tav tm="0">
                                          <p:val>
                                            <p:strVal val="0-#ppt_w/2"/>
                                          </p:val>
                                        </p:tav>
                                        <p:tav tm="100000">
                                          <p:val>
                                            <p:strVal val="#ppt_x"/>
                                          </p:val>
                                        </p:tav>
                                      </p:tavLst>
                                    </p:anim>
                                    <p:anim calcmode="lin" valueType="num">
                                      <p:cBhvr additive="base">
                                        <p:cTn id="84" dur="1500" fill="hold"/>
                                        <p:tgtEl>
                                          <p:spTgt spid="20"/>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0-#ppt_w/2"/>
                                          </p:val>
                                        </p:tav>
                                        <p:tav tm="100000">
                                          <p:val>
                                            <p:strVal val="#ppt_x"/>
                                          </p:val>
                                        </p:tav>
                                      </p:tavLst>
                                    </p:anim>
                                    <p:anim calcmode="lin" valueType="num">
                                      <p:cBhvr additive="base">
                                        <p:cTn id="88" dur="1000" fill="hold"/>
                                        <p:tgtEl>
                                          <p:spTgt spid="18"/>
                                        </p:tgtEl>
                                        <p:attrNameLst>
                                          <p:attrName>ppt_y</p:attrName>
                                        </p:attrNameLst>
                                      </p:cBhvr>
                                      <p:tavLst>
                                        <p:tav tm="0">
                                          <p:val>
                                            <p:strVal val="#ppt_y"/>
                                          </p:val>
                                        </p:tav>
                                        <p:tav tm="100000">
                                          <p:val>
                                            <p:strVal val="#ppt_y"/>
                                          </p:val>
                                        </p:tav>
                                      </p:tavLst>
                                    </p:anim>
                                  </p:childTnLst>
                                </p:cTn>
                              </p:par>
                              <p:par>
                                <p:cTn id="89" presetID="22" presetClass="entr" presetSubtype="8" fill="hold" grpId="0" nodeType="withEffect">
                                  <p:stCondLst>
                                    <p:cond delay="25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1000"/>
                                        <p:tgtEl>
                                          <p:spTgt spid="9"/>
                                        </p:tgtEl>
                                      </p:cBhvr>
                                    </p:animEffect>
                                  </p:childTnLst>
                                </p:cTn>
                              </p:par>
                              <p:par>
                                <p:cTn id="92" presetID="22" presetClass="entr" presetSubtype="2" fill="hold" grpId="0" nodeType="withEffect">
                                  <p:stCondLst>
                                    <p:cond delay="500"/>
                                  </p:stCondLst>
                                  <p:childTnLst>
                                    <p:set>
                                      <p:cBhvr>
                                        <p:cTn id="93" dur="1" fill="hold">
                                          <p:stCondLst>
                                            <p:cond delay="0"/>
                                          </p:stCondLst>
                                        </p:cTn>
                                        <p:tgtEl>
                                          <p:spTgt spid="33"/>
                                        </p:tgtEl>
                                        <p:attrNameLst>
                                          <p:attrName>style.visibility</p:attrName>
                                        </p:attrNameLst>
                                      </p:cBhvr>
                                      <p:to>
                                        <p:strVal val="visible"/>
                                      </p:to>
                                    </p:set>
                                    <p:animEffect transition="in" filter="wipe(right)">
                                      <p:cBhvr>
                                        <p:cTn id="94" dur="1000"/>
                                        <p:tgtEl>
                                          <p:spTgt spid="33"/>
                                        </p:tgtEl>
                                      </p:cBhvr>
                                    </p:animEffect>
                                  </p:childTnLst>
                                </p:cTn>
                              </p:par>
                              <p:par>
                                <p:cTn id="95" presetID="22" presetClass="entr" presetSubtype="2" fill="hold" grpId="0" nodeType="withEffect">
                                  <p:stCondLst>
                                    <p:cond delay="100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1000"/>
                                        <p:tgtEl>
                                          <p:spTgt spid="37"/>
                                        </p:tgtEl>
                                      </p:cBhvr>
                                    </p:animEffect>
                                  </p:childTnLst>
                                </p:cTn>
                              </p:par>
                              <p:par>
                                <p:cTn id="98" presetID="22" presetClass="entr" presetSubtype="8" fill="hold" grpId="0" nodeType="withEffect">
                                  <p:stCondLst>
                                    <p:cond delay="75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3" grpId="0" bldLvl="0" animBg="1"/>
      <p:bldP spid="18" grpId="0" bldLvl="0" animBg="1"/>
      <p:bldP spid="19" grpId="0" bldLvl="0" animBg="1"/>
      <p:bldP spid="20" grpId="0" bldLvl="0" animBg="1"/>
      <p:bldP spid="2" grpId="0" bldLvl="0" animBg="1"/>
      <p:bldP spid="9" grpId="0"/>
      <p:bldP spid="29" grpId="0"/>
      <p:bldP spid="33"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3"/>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01 </a:t>
              </a:r>
              <a:r>
                <a:rPr kumimoji="1" lang="zh-CN" altLang="en-US" sz="2000" dirty="0">
                  <a:solidFill>
                    <a:schemeClr val="tx1">
                      <a:lumMod val="65000"/>
                      <a:lumOff val="35000"/>
                    </a:schemeClr>
                  </a:solidFill>
                  <a:cs typeface="+mn-ea"/>
                  <a:sym typeface="+mn-lt"/>
                </a:rPr>
                <a:t>关于本人</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sp>
        <p:nvSpPr>
          <p:cNvPr id="7" name="矩形 6"/>
          <p:cNvSpPr/>
          <p:nvPr/>
        </p:nvSpPr>
        <p:spPr>
          <a:xfrm>
            <a:off x="1226537" y="1641908"/>
            <a:ext cx="2620958" cy="3994764"/>
          </a:xfrm>
          <a:prstGeom prst="rect">
            <a:avLst/>
          </a:prstGeom>
          <a:blipFill dpi="0" rotWithShape="1">
            <a:blip r:embed="rId4"/>
            <a:srcRect/>
            <a:stretch>
              <a:fillRect l="-23000" r="-3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7" name="组合 26"/>
          <p:cNvGrpSpPr/>
          <p:nvPr/>
        </p:nvGrpSpPr>
        <p:grpSpPr>
          <a:xfrm>
            <a:off x="3495675" y="2018665"/>
            <a:ext cx="3664585" cy="901065"/>
            <a:chOff x="5505" y="3179"/>
            <a:chExt cx="5771" cy="1419"/>
          </a:xfrm>
        </p:grpSpPr>
        <p:sp>
          <p:nvSpPr>
            <p:cNvPr id="9" name="TextBox 20"/>
            <p:cNvSpPr txBox="1"/>
            <p:nvPr/>
          </p:nvSpPr>
          <p:spPr>
            <a:xfrm>
              <a:off x="5505" y="3373"/>
              <a:ext cx="1108" cy="1108"/>
            </a:xfrm>
            <a:prstGeom prst="round2DiagRect">
              <a:avLst/>
            </a:prstGeom>
            <a:solidFill>
              <a:srgbClr val="0095FF"/>
            </a:solidFill>
            <a:ln>
              <a:noFill/>
            </a:ln>
            <a:effectLst>
              <a:outerShdw blurRad="101600" dist="38100" dir="2700000" algn="tl" rotWithShape="0">
                <a:prstClr val="black">
                  <a:alpha val="30000"/>
                </a:prstClr>
              </a:outerShdw>
            </a:effectLst>
          </p:spPr>
          <p:txBody>
            <a:bodyPr wrap="square" lIns="0" tIns="0" rIns="0" bIns="0" rtlCol="0" anchor="ctr">
              <a:no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a:r>
                <a:rPr lang="en-US" altLang="zh-CN" sz="1600" dirty="0">
                  <a:latin typeface="+mn-lt"/>
                  <a:ea typeface="+mn-ea"/>
                  <a:cs typeface="+mn-ea"/>
                  <a:sym typeface="+mn-lt"/>
                </a:rPr>
                <a:t>01</a:t>
              </a:r>
            </a:p>
          </p:txBody>
        </p:sp>
        <p:sp>
          <p:nvSpPr>
            <p:cNvPr id="15" name="文本框 14"/>
            <p:cNvSpPr txBox="1"/>
            <p:nvPr/>
          </p:nvSpPr>
          <p:spPr>
            <a:xfrm>
              <a:off x="7149" y="3179"/>
              <a:ext cx="3479" cy="580"/>
            </a:xfrm>
            <a:prstGeom prst="rect">
              <a:avLst/>
            </a:prstGeom>
            <a:noFill/>
          </p:spPr>
          <p:txBody>
            <a:bodyPr wrap="square" rtlCol="0">
              <a:spAutoFit/>
            </a:bodyPr>
            <a:lstStyle/>
            <a:p>
              <a:pPr algn="l"/>
              <a:r>
                <a:rPr kumimoji="1" lang="zh-CN" altLang="en-US" b="1" dirty="0">
                  <a:solidFill>
                    <a:schemeClr val="tx1">
                      <a:lumMod val="65000"/>
                      <a:lumOff val="35000"/>
                    </a:schemeClr>
                  </a:solidFill>
                  <a:cs typeface="+mn-ea"/>
                  <a:sym typeface="+mn-lt"/>
                </a:rPr>
                <a:t>请在此输入标题</a:t>
              </a:r>
            </a:p>
          </p:txBody>
        </p:sp>
        <p:sp>
          <p:nvSpPr>
            <p:cNvPr id="16" name="文本框 15"/>
            <p:cNvSpPr txBox="1"/>
            <p:nvPr/>
          </p:nvSpPr>
          <p:spPr>
            <a:xfrm>
              <a:off x="7149" y="3733"/>
              <a:ext cx="4127" cy="865"/>
            </a:xfrm>
            <a:prstGeom prst="rect">
              <a:avLst/>
            </a:prstGeom>
            <a:noFill/>
          </p:spPr>
          <p:txBody>
            <a:bodyPr wrap="square" rtlCol="0">
              <a:spAutoFit/>
            </a:bodyPr>
            <a:lstStyle/>
            <a:p>
              <a:pPr>
                <a:lnSpc>
                  <a:spcPct val="130000"/>
                </a:lnSpc>
              </a:pPr>
              <a:r>
                <a:rPr kumimoji="1" lang="zh-CN" altLang="en-US" sz="1200" dirty="0">
                  <a:solidFill>
                    <a:schemeClr val="tx1">
                      <a:lumMod val="50000"/>
                      <a:lumOff val="50000"/>
                    </a:schemeClr>
                  </a:solidFill>
                  <a:cs typeface="+mn-ea"/>
                  <a:sym typeface="+mn-lt"/>
                </a:rPr>
                <a:t>感谢您使用我们的</a:t>
              </a:r>
              <a:r>
                <a:rPr kumimoji="1" lang="en-US" altLang="zh-CN" sz="1200" dirty="0">
                  <a:solidFill>
                    <a:schemeClr val="tx1">
                      <a:lumMod val="50000"/>
                      <a:lumOff val="50000"/>
                    </a:schemeClr>
                  </a:solidFill>
                  <a:cs typeface="+mn-ea"/>
                  <a:sym typeface="+mn-lt"/>
                </a:rPr>
                <a:t>PPT</a:t>
              </a:r>
              <a:r>
                <a:rPr kumimoji="1" lang="zh-CN" altLang="en-US" sz="1200" dirty="0">
                  <a:solidFill>
                    <a:schemeClr val="tx1">
                      <a:lumMod val="50000"/>
                      <a:lumOff val="50000"/>
                    </a:schemeClr>
                  </a:solidFill>
                  <a:cs typeface="+mn-ea"/>
                  <a:sym typeface="+mn-lt"/>
                </a:rPr>
                <a:t>模板，请在此输入您需要的文字内容。</a:t>
              </a:r>
            </a:p>
          </p:txBody>
        </p:sp>
      </p:grpSp>
      <p:grpSp>
        <p:nvGrpSpPr>
          <p:cNvPr id="26" name="组合 25"/>
          <p:cNvGrpSpPr/>
          <p:nvPr/>
        </p:nvGrpSpPr>
        <p:grpSpPr>
          <a:xfrm>
            <a:off x="3495675" y="3269615"/>
            <a:ext cx="3664585" cy="901065"/>
            <a:chOff x="5505" y="5149"/>
            <a:chExt cx="5771" cy="1419"/>
          </a:xfrm>
        </p:grpSpPr>
        <p:sp>
          <p:nvSpPr>
            <p:cNvPr id="12" name="TextBox 20"/>
            <p:cNvSpPr txBox="1"/>
            <p:nvPr/>
          </p:nvSpPr>
          <p:spPr>
            <a:xfrm>
              <a:off x="5505" y="5350"/>
              <a:ext cx="1108" cy="1108"/>
            </a:xfrm>
            <a:prstGeom prst="round2DiagRect">
              <a:avLst/>
            </a:prstGeom>
            <a:solidFill>
              <a:srgbClr val="00A5D4"/>
            </a:solidFill>
            <a:ln>
              <a:noFill/>
            </a:ln>
            <a:effectLst>
              <a:outerShdw blurRad="101600" dist="38100" dir="2700000" algn="tl" rotWithShape="0">
                <a:prstClr val="black">
                  <a:alpha val="30000"/>
                </a:prstClr>
              </a:outerShdw>
            </a:effectLst>
          </p:spPr>
          <p:txBody>
            <a:bodyPr wrap="square" lIns="0" tIns="0" rIns="0" bIns="0" rtlCol="0" anchor="ctr">
              <a:no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a:r>
                <a:rPr lang="en-US" altLang="zh-CN" sz="1600" dirty="0">
                  <a:latin typeface="+mn-lt"/>
                  <a:ea typeface="+mn-ea"/>
                  <a:cs typeface="+mn-ea"/>
                  <a:sym typeface="+mn-lt"/>
                </a:rPr>
                <a:t>02</a:t>
              </a:r>
            </a:p>
          </p:txBody>
        </p:sp>
        <p:sp>
          <p:nvSpPr>
            <p:cNvPr id="17" name="文本框 16"/>
            <p:cNvSpPr txBox="1"/>
            <p:nvPr/>
          </p:nvSpPr>
          <p:spPr>
            <a:xfrm>
              <a:off x="7149" y="5149"/>
              <a:ext cx="3479" cy="580"/>
            </a:xfrm>
            <a:prstGeom prst="rect">
              <a:avLst/>
            </a:prstGeom>
            <a:noFill/>
          </p:spPr>
          <p:txBody>
            <a:bodyPr wrap="square" rtlCol="0">
              <a:spAutoFit/>
            </a:bodyPr>
            <a:lstStyle/>
            <a:p>
              <a:pPr algn="l"/>
              <a:r>
                <a:rPr kumimoji="1" lang="zh-CN" altLang="en-US" b="1" dirty="0">
                  <a:solidFill>
                    <a:schemeClr val="tx1">
                      <a:lumMod val="65000"/>
                      <a:lumOff val="35000"/>
                    </a:schemeClr>
                  </a:solidFill>
                  <a:cs typeface="+mn-ea"/>
                  <a:sym typeface="+mn-lt"/>
                </a:rPr>
                <a:t>请在此输入标题</a:t>
              </a:r>
            </a:p>
          </p:txBody>
        </p:sp>
        <p:sp>
          <p:nvSpPr>
            <p:cNvPr id="18" name="文本框 17"/>
            <p:cNvSpPr txBox="1"/>
            <p:nvPr/>
          </p:nvSpPr>
          <p:spPr>
            <a:xfrm>
              <a:off x="7149" y="5703"/>
              <a:ext cx="4127" cy="865"/>
            </a:xfrm>
            <a:prstGeom prst="rect">
              <a:avLst/>
            </a:prstGeom>
            <a:noFill/>
          </p:spPr>
          <p:txBody>
            <a:bodyPr wrap="square" rtlCol="0">
              <a:spAutoFit/>
            </a:bodyPr>
            <a:lstStyle/>
            <a:p>
              <a:pPr>
                <a:lnSpc>
                  <a:spcPct val="130000"/>
                </a:lnSpc>
              </a:pPr>
              <a:r>
                <a:rPr kumimoji="1" lang="zh-CN" altLang="en-US" sz="1200" dirty="0">
                  <a:solidFill>
                    <a:schemeClr val="tx1">
                      <a:lumMod val="50000"/>
                      <a:lumOff val="50000"/>
                    </a:schemeClr>
                  </a:solidFill>
                  <a:cs typeface="+mn-ea"/>
                  <a:sym typeface="+mn-lt"/>
                </a:rPr>
                <a:t>感谢您使用我们的</a:t>
              </a:r>
              <a:r>
                <a:rPr kumimoji="1" lang="en-US" altLang="zh-CN" sz="1200" dirty="0">
                  <a:solidFill>
                    <a:schemeClr val="tx1">
                      <a:lumMod val="50000"/>
                      <a:lumOff val="50000"/>
                    </a:schemeClr>
                  </a:solidFill>
                  <a:cs typeface="+mn-ea"/>
                  <a:sym typeface="+mn-lt"/>
                </a:rPr>
                <a:t>PPT</a:t>
              </a:r>
              <a:r>
                <a:rPr kumimoji="1" lang="zh-CN" altLang="en-US" sz="1200" dirty="0">
                  <a:solidFill>
                    <a:schemeClr val="tx1">
                      <a:lumMod val="50000"/>
                      <a:lumOff val="50000"/>
                    </a:schemeClr>
                  </a:solidFill>
                  <a:cs typeface="+mn-ea"/>
                  <a:sym typeface="+mn-lt"/>
                </a:rPr>
                <a:t>模板，请在此输入您需要的文字内容。</a:t>
              </a:r>
            </a:p>
          </p:txBody>
        </p:sp>
      </p:grpSp>
      <p:grpSp>
        <p:nvGrpSpPr>
          <p:cNvPr id="25" name="组合 24"/>
          <p:cNvGrpSpPr/>
          <p:nvPr/>
        </p:nvGrpSpPr>
        <p:grpSpPr>
          <a:xfrm>
            <a:off x="3495675" y="4525010"/>
            <a:ext cx="3664585" cy="901065"/>
            <a:chOff x="5505" y="7126"/>
            <a:chExt cx="5771" cy="1419"/>
          </a:xfrm>
        </p:grpSpPr>
        <p:sp>
          <p:nvSpPr>
            <p:cNvPr id="14" name="TextBox 20"/>
            <p:cNvSpPr txBox="1"/>
            <p:nvPr/>
          </p:nvSpPr>
          <p:spPr>
            <a:xfrm>
              <a:off x="5505" y="7328"/>
              <a:ext cx="1108" cy="1108"/>
            </a:xfrm>
            <a:prstGeom prst="round2DiagRect">
              <a:avLst/>
            </a:prstGeom>
            <a:solidFill>
              <a:srgbClr val="0095FF"/>
            </a:solidFill>
            <a:ln>
              <a:noFill/>
            </a:ln>
            <a:effectLst>
              <a:outerShdw blurRad="101600" dist="38100" dir="2700000" algn="tl" rotWithShape="0">
                <a:prstClr val="black">
                  <a:alpha val="30000"/>
                </a:prstClr>
              </a:outerShdw>
            </a:effectLst>
          </p:spPr>
          <p:txBody>
            <a:bodyPr wrap="square" lIns="0" tIns="0" rIns="0" bIns="0" rtlCol="0" anchor="ctr">
              <a:no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a:r>
                <a:rPr lang="en-US" altLang="zh-CN" sz="1600" dirty="0">
                  <a:latin typeface="+mn-lt"/>
                  <a:ea typeface="+mn-ea"/>
                  <a:cs typeface="+mn-ea"/>
                  <a:sym typeface="+mn-lt"/>
                </a:rPr>
                <a:t>03</a:t>
              </a:r>
            </a:p>
          </p:txBody>
        </p:sp>
        <p:sp>
          <p:nvSpPr>
            <p:cNvPr id="19" name="文本框 18"/>
            <p:cNvSpPr txBox="1"/>
            <p:nvPr/>
          </p:nvSpPr>
          <p:spPr>
            <a:xfrm>
              <a:off x="7149" y="7126"/>
              <a:ext cx="3479" cy="580"/>
            </a:xfrm>
            <a:prstGeom prst="rect">
              <a:avLst/>
            </a:prstGeom>
            <a:noFill/>
          </p:spPr>
          <p:txBody>
            <a:bodyPr wrap="square" rtlCol="0">
              <a:spAutoFit/>
            </a:bodyPr>
            <a:lstStyle/>
            <a:p>
              <a:pPr algn="l"/>
              <a:r>
                <a:rPr kumimoji="1" lang="zh-CN" altLang="en-US" b="1" dirty="0">
                  <a:solidFill>
                    <a:schemeClr val="tx1">
                      <a:lumMod val="65000"/>
                      <a:lumOff val="35000"/>
                    </a:schemeClr>
                  </a:solidFill>
                  <a:cs typeface="+mn-ea"/>
                  <a:sym typeface="+mn-lt"/>
                </a:rPr>
                <a:t>请在此输入标题</a:t>
              </a:r>
            </a:p>
          </p:txBody>
        </p:sp>
        <p:sp>
          <p:nvSpPr>
            <p:cNvPr id="20" name="文本框 19"/>
            <p:cNvSpPr txBox="1"/>
            <p:nvPr/>
          </p:nvSpPr>
          <p:spPr>
            <a:xfrm>
              <a:off x="7149" y="7680"/>
              <a:ext cx="4127" cy="865"/>
            </a:xfrm>
            <a:prstGeom prst="rect">
              <a:avLst/>
            </a:prstGeom>
            <a:noFill/>
          </p:spPr>
          <p:txBody>
            <a:bodyPr wrap="square" rtlCol="0">
              <a:spAutoFit/>
            </a:bodyPr>
            <a:lstStyle/>
            <a:p>
              <a:pPr>
                <a:lnSpc>
                  <a:spcPct val="130000"/>
                </a:lnSpc>
              </a:pPr>
              <a:r>
                <a:rPr kumimoji="1" lang="zh-CN" altLang="en-US" sz="1200" dirty="0">
                  <a:solidFill>
                    <a:schemeClr val="tx1">
                      <a:lumMod val="50000"/>
                      <a:lumOff val="50000"/>
                    </a:schemeClr>
                  </a:solidFill>
                  <a:cs typeface="+mn-ea"/>
                  <a:sym typeface="+mn-lt"/>
                </a:rPr>
                <a:t>感谢您使用我们的</a:t>
              </a:r>
              <a:r>
                <a:rPr kumimoji="1" lang="en-US" altLang="zh-CN" sz="1200" dirty="0">
                  <a:solidFill>
                    <a:schemeClr val="tx1">
                      <a:lumMod val="50000"/>
                      <a:lumOff val="50000"/>
                    </a:schemeClr>
                  </a:solidFill>
                  <a:cs typeface="+mn-ea"/>
                  <a:sym typeface="+mn-lt"/>
                </a:rPr>
                <a:t>PPT</a:t>
              </a:r>
              <a:r>
                <a:rPr kumimoji="1" lang="zh-CN" altLang="en-US" sz="1200" dirty="0">
                  <a:solidFill>
                    <a:schemeClr val="tx1">
                      <a:lumMod val="50000"/>
                      <a:lumOff val="50000"/>
                    </a:schemeClr>
                  </a:solidFill>
                  <a:cs typeface="+mn-ea"/>
                  <a:sym typeface="+mn-lt"/>
                </a:rPr>
                <a:t>模板，请在此输入您需要的文字内容。</a:t>
              </a:r>
            </a:p>
          </p:txBody>
        </p:sp>
      </p:grpSp>
      <p:grpSp>
        <p:nvGrpSpPr>
          <p:cNvPr id="28" name="组合 27"/>
          <p:cNvGrpSpPr/>
          <p:nvPr/>
        </p:nvGrpSpPr>
        <p:grpSpPr>
          <a:xfrm>
            <a:off x="7637145" y="1785620"/>
            <a:ext cx="3392805" cy="3638550"/>
            <a:chOff x="12027" y="2812"/>
            <a:chExt cx="5343" cy="5730"/>
          </a:xfrm>
        </p:grpSpPr>
        <p:sp>
          <p:nvSpPr>
            <p:cNvPr id="2" name="文本框 1"/>
            <p:cNvSpPr txBox="1"/>
            <p:nvPr/>
          </p:nvSpPr>
          <p:spPr>
            <a:xfrm>
              <a:off x="12027" y="3373"/>
              <a:ext cx="2528" cy="822"/>
            </a:xfrm>
            <a:prstGeom prst="rect">
              <a:avLst/>
            </a:prstGeom>
            <a:noFill/>
          </p:spPr>
          <p:txBody>
            <a:bodyPr wrap="none" rtlCol="0">
              <a:spAutoFit/>
            </a:bodyPr>
            <a:lstStyle/>
            <a:p>
              <a:r>
                <a:rPr kumimoji="1" lang="zh-CN" altLang="en-US" sz="2800" dirty="0">
                  <a:solidFill>
                    <a:srgbClr val="0095FF"/>
                  </a:solidFill>
                  <a:cs typeface="+mn-ea"/>
                  <a:sym typeface="+mn-lt"/>
                </a:rPr>
                <a:t>专业技能</a:t>
              </a:r>
            </a:p>
          </p:txBody>
        </p:sp>
        <p:sp>
          <p:nvSpPr>
            <p:cNvPr id="5" name="文本框 4"/>
            <p:cNvSpPr txBox="1"/>
            <p:nvPr/>
          </p:nvSpPr>
          <p:spPr>
            <a:xfrm>
              <a:off x="12048" y="2812"/>
              <a:ext cx="2896" cy="582"/>
            </a:xfrm>
            <a:prstGeom prst="rect">
              <a:avLst/>
            </a:prstGeom>
            <a:noFill/>
          </p:spPr>
          <p:txBody>
            <a:bodyPr wrap="none" rtlCol="0">
              <a:spAutoFit/>
            </a:bodyPr>
            <a:lstStyle/>
            <a:p>
              <a:r>
                <a:rPr kumimoji="1" lang="en-US" altLang="zh-CN" dirty="0">
                  <a:solidFill>
                    <a:schemeClr val="bg1">
                      <a:lumMod val="75000"/>
                    </a:schemeClr>
                  </a:solidFill>
                  <a:cs typeface="+mn-ea"/>
                  <a:sym typeface="+mn-lt"/>
                </a:rPr>
                <a:t>PPT</a:t>
              </a:r>
              <a:r>
                <a:rPr kumimoji="1" lang="zh-CN" altLang="en-US" dirty="0">
                  <a:solidFill>
                    <a:schemeClr val="bg1">
                      <a:lumMod val="75000"/>
                    </a:schemeClr>
                  </a:solidFill>
                  <a:cs typeface="+mn-ea"/>
                  <a:sym typeface="+mn-lt"/>
                </a:rPr>
                <a:t> </a:t>
              </a:r>
              <a:r>
                <a:rPr kumimoji="1" lang="en-US" altLang="zh-CN" dirty="0">
                  <a:solidFill>
                    <a:schemeClr val="bg1">
                      <a:lumMod val="75000"/>
                    </a:schemeClr>
                  </a:solidFill>
                  <a:cs typeface="+mn-ea"/>
                  <a:sym typeface="+mn-lt"/>
                </a:rPr>
                <a:t>TEMPLATE</a:t>
              </a:r>
              <a:endParaRPr kumimoji="1" lang="zh-CN" altLang="en-US" dirty="0">
                <a:solidFill>
                  <a:schemeClr val="bg1">
                    <a:lumMod val="75000"/>
                  </a:schemeClr>
                </a:solidFill>
                <a:cs typeface="+mn-ea"/>
                <a:sym typeface="+mn-lt"/>
              </a:endParaRPr>
            </a:p>
          </p:txBody>
        </p:sp>
        <p:sp>
          <p:nvSpPr>
            <p:cNvPr id="6" name="文本框 5"/>
            <p:cNvSpPr txBox="1"/>
            <p:nvPr/>
          </p:nvSpPr>
          <p:spPr>
            <a:xfrm>
              <a:off x="12027" y="4851"/>
              <a:ext cx="5343" cy="2943"/>
            </a:xfrm>
            <a:prstGeom prst="rect">
              <a:avLst/>
            </a:prstGeom>
            <a:noFill/>
          </p:spPr>
          <p:txBody>
            <a:bodyPr wrap="square" rtlCol="0">
              <a:spAutoFit/>
            </a:bodyPr>
            <a:lstStyle/>
            <a:p>
              <a:pPr>
                <a:lnSpc>
                  <a:spcPct val="150000"/>
                </a:lnSpc>
              </a:pPr>
              <a:r>
                <a:rPr kumimoji="1" lang="zh-CN" altLang="en-US" sz="1100" dirty="0">
                  <a:solidFill>
                    <a:schemeClr val="tx1">
                      <a:lumMod val="50000"/>
                      <a:lumOff val="50000"/>
                    </a:schemeClr>
                  </a:solidFill>
                  <a:cs typeface="+mn-ea"/>
                  <a:sym typeface="+mn-lt"/>
                </a:rPr>
                <a:t>感谢您使用我们的</a:t>
              </a:r>
              <a:r>
                <a:rPr kumimoji="1" lang="en-US" altLang="zh-CN" sz="1100" dirty="0">
                  <a:solidFill>
                    <a:schemeClr val="tx1">
                      <a:lumMod val="50000"/>
                      <a:lumOff val="50000"/>
                    </a:schemeClr>
                  </a:solidFill>
                  <a:cs typeface="+mn-ea"/>
                  <a:sym typeface="+mn-lt"/>
                </a:rPr>
                <a:t>PPT</a:t>
              </a:r>
              <a:r>
                <a:rPr kumimoji="1" lang="zh-CN" altLang="en-US" sz="1100" dirty="0">
                  <a:solidFill>
                    <a:schemeClr val="tx1">
                      <a:lumMod val="50000"/>
                      <a:lumOff val="50000"/>
                    </a:schemeClr>
                  </a:solidFill>
                  <a:cs typeface="+mn-ea"/>
                  <a:sym typeface="+mn-lt"/>
                </a:rPr>
                <a:t>模板，请在此输入您需要的文字内容，感谢您使用我们的</a:t>
              </a:r>
              <a:r>
                <a:rPr kumimoji="1" lang="en-US" altLang="zh-CN" sz="1100" dirty="0">
                  <a:solidFill>
                    <a:schemeClr val="tx1">
                      <a:lumMod val="50000"/>
                      <a:lumOff val="50000"/>
                    </a:schemeClr>
                  </a:solidFill>
                  <a:cs typeface="+mn-ea"/>
                  <a:sym typeface="+mn-lt"/>
                </a:rPr>
                <a:t>PPT</a:t>
              </a:r>
              <a:r>
                <a:rPr kumimoji="1" lang="zh-CN" altLang="en-US" sz="1100" dirty="0">
                  <a:solidFill>
                    <a:schemeClr val="tx1">
                      <a:lumMod val="50000"/>
                      <a:lumOff val="50000"/>
                    </a:schemeClr>
                  </a:solidFill>
                  <a:cs typeface="+mn-ea"/>
                  <a:sym typeface="+mn-lt"/>
                </a:rPr>
                <a:t>模板。感谢您使用我们的</a:t>
              </a:r>
              <a:r>
                <a:rPr kumimoji="1" lang="en-US" altLang="zh-CN" sz="1100" dirty="0">
                  <a:solidFill>
                    <a:schemeClr val="tx1">
                      <a:lumMod val="50000"/>
                      <a:lumOff val="50000"/>
                    </a:schemeClr>
                  </a:solidFill>
                  <a:cs typeface="+mn-ea"/>
                  <a:sym typeface="+mn-lt"/>
                </a:rPr>
                <a:t>PPT</a:t>
              </a:r>
              <a:r>
                <a:rPr kumimoji="1" lang="zh-CN" altLang="en-US" sz="1100" dirty="0">
                  <a:solidFill>
                    <a:schemeClr val="tx1">
                      <a:lumMod val="50000"/>
                      <a:lumOff val="50000"/>
                    </a:schemeClr>
                  </a:solidFill>
                  <a:cs typeface="+mn-ea"/>
                  <a:sym typeface="+mn-lt"/>
                </a:rPr>
                <a:t>模板，请在此输入您需要的文字内容，感谢您使用我们的</a:t>
              </a:r>
              <a:r>
                <a:rPr kumimoji="1" lang="en-US" altLang="zh-CN" sz="1100" dirty="0">
                  <a:solidFill>
                    <a:schemeClr val="tx1">
                      <a:lumMod val="50000"/>
                      <a:lumOff val="50000"/>
                    </a:schemeClr>
                  </a:solidFill>
                  <a:cs typeface="+mn-ea"/>
                  <a:sym typeface="+mn-lt"/>
                </a:rPr>
                <a:t>PPT</a:t>
              </a:r>
              <a:r>
                <a:rPr kumimoji="1" lang="zh-CN" altLang="en-US" sz="1100" dirty="0">
                  <a:solidFill>
                    <a:schemeClr val="tx1">
                      <a:lumMod val="50000"/>
                      <a:lumOff val="50000"/>
                    </a:schemeClr>
                  </a:solidFill>
                  <a:cs typeface="+mn-ea"/>
                  <a:sym typeface="+mn-lt"/>
                </a:rPr>
                <a:t>模板。感谢您使用我们的</a:t>
              </a:r>
              <a:r>
                <a:rPr kumimoji="1" lang="en-US" altLang="zh-CN" sz="1100" dirty="0">
                  <a:solidFill>
                    <a:schemeClr val="tx1">
                      <a:lumMod val="50000"/>
                      <a:lumOff val="50000"/>
                    </a:schemeClr>
                  </a:solidFill>
                  <a:cs typeface="+mn-ea"/>
                  <a:sym typeface="+mn-lt"/>
                </a:rPr>
                <a:t>PPT</a:t>
              </a:r>
              <a:r>
                <a:rPr kumimoji="1" lang="zh-CN" altLang="en-US" sz="1100" dirty="0">
                  <a:solidFill>
                    <a:schemeClr val="tx1">
                      <a:lumMod val="50000"/>
                      <a:lumOff val="50000"/>
                    </a:schemeClr>
                  </a:solidFill>
                  <a:cs typeface="+mn-ea"/>
                  <a:sym typeface="+mn-lt"/>
                </a:rPr>
                <a:t>模板，请在此输入您需要的文字内容，感谢您使用我们的</a:t>
              </a:r>
              <a:r>
                <a:rPr kumimoji="1" lang="en-US" altLang="zh-CN" sz="1100" dirty="0">
                  <a:solidFill>
                    <a:schemeClr val="tx1">
                      <a:lumMod val="50000"/>
                      <a:lumOff val="50000"/>
                    </a:schemeClr>
                  </a:solidFill>
                  <a:cs typeface="+mn-ea"/>
                  <a:sym typeface="+mn-lt"/>
                </a:rPr>
                <a:t>PPT</a:t>
              </a:r>
              <a:r>
                <a:rPr kumimoji="1" lang="zh-CN" altLang="en-US" sz="1100" dirty="0">
                  <a:solidFill>
                    <a:schemeClr val="tx1">
                      <a:lumMod val="50000"/>
                      <a:lumOff val="50000"/>
                    </a:schemeClr>
                  </a:solidFill>
                  <a:cs typeface="+mn-ea"/>
                  <a:sym typeface="+mn-lt"/>
                </a:rPr>
                <a:t>模板。请在此输入您需要的文字内容，感谢您使用我们的</a:t>
              </a:r>
              <a:r>
                <a:rPr kumimoji="1" lang="en-US" altLang="zh-CN" sz="1100" dirty="0">
                  <a:solidFill>
                    <a:schemeClr val="tx1">
                      <a:lumMod val="50000"/>
                      <a:lumOff val="50000"/>
                    </a:schemeClr>
                  </a:solidFill>
                  <a:cs typeface="+mn-ea"/>
                  <a:sym typeface="+mn-lt"/>
                </a:rPr>
                <a:t>PPT</a:t>
              </a:r>
              <a:r>
                <a:rPr kumimoji="1" lang="zh-CN" altLang="en-US" sz="1100" dirty="0">
                  <a:solidFill>
                    <a:schemeClr val="tx1">
                      <a:lumMod val="50000"/>
                      <a:lumOff val="50000"/>
                    </a:schemeClr>
                  </a:solidFill>
                  <a:cs typeface="+mn-ea"/>
                  <a:sym typeface="+mn-lt"/>
                </a:rPr>
                <a:t>模板。</a:t>
              </a:r>
            </a:p>
          </p:txBody>
        </p:sp>
        <p:grpSp>
          <p:nvGrpSpPr>
            <p:cNvPr id="23" name="组合 22"/>
            <p:cNvGrpSpPr/>
            <p:nvPr/>
          </p:nvGrpSpPr>
          <p:grpSpPr>
            <a:xfrm>
              <a:off x="12135" y="8109"/>
              <a:ext cx="1443" cy="433"/>
              <a:chOff x="12315" y="7710"/>
              <a:chExt cx="2374" cy="712"/>
            </a:xfrm>
          </p:grpSpPr>
          <p:grpSp>
            <p:nvGrpSpPr>
              <p:cNvPr id="3" name="组合 2"/>
              <p:cNvGrpSpPr/>
              <p:nvPr/>
            </p:nvGrpSpPr>
            <p:grpSpPr>
              <a:xfrm>
                <a:off x="12315" y="7710"/>
                <a:ext cx="714" cy="712"/>
                <a:chOff x="12315" y="7710"/>
                <a:chExt cx="714" cy="712"/>
              </a:xfrm>
            </p:grpSpPr>
            <p:sp>
              <p:nvSpPr>
                <p:cNvPr id="10" name="Freeform 643"/>
                <p:cNvSpPr/>
                <p:nvPr/>
              </p:nvSpPr>
              <p:spPr bwMode="auto">
                <a:xfrm>
                  <a:off x="12315" y="7710"/>
                  <a:ext cx="715" cy="712"/>
                </a:xfrm>
                <a:custGeom>
                  <a:avLst/>
                  <a:gdLst>
                    <a:gd name="T0" fmla="*/ 70 w 191"/>
                    <a:gd name="T1" fmla="*/ 14 h 190"/>
                    <a:gd name="T2" fmla="*/ 177 w 191"/>
                    <a:gd name="T3" fmla="*/ 69 h 190"/>
                    <a:gd name="T4" fmla="*/ 122 w 191"/>
                    <a:gd name="T5" fmla="*/ 176 h 190"/>
                    <a:gd name="T6" fmla="*/ 15 w 191"/>
                    <a:gd name="T7" fmla="*/ 121 h 190"/>
                    <a:gd name="T8" fmla="*/ 70 w 191"/>
                    <a:gd name="T9" fmla="*/ 14 h 190"/>
                  </a:gdLst>
                  <a:ahLst/>
                  <a:cxnLst>
                    <a:cxn ang="0">
                      <a:pos x="T0" y="T1"/>
                    </a:cxn>
                    <a:cxn ang="0">
                      <a:pos x="T2" y="T3"/>
                    </a:cxn>
                    <a:cxn ang="0">
                      <a:pos x="T4" y="T5"/>
                    </a:cxn>
                    <a:cxn ang="0">
                      <a:pos x="T6" y="T7"/>
                    </a:cxn>
                    <a:cxn ang="0">
                      <a:pos x="T8" y="T9"/>
                    </a:cxn>
                  </a:cxnLst>
                  <a:rect l="0" t="0" r="r" b="b"/>
                  <a:pathLst>
                    <a:path w="191" h="190">
                      <a:moveTo>
                        <a:pt x="70" y="14"/>
                      </a:moveTo>
                      <a:cubicBezTo>
                        <a:pt x="114" y="0"/>
                        <a:pt x="162" y="24"/>
                        <a:pt x="177" y="69"/>
                      </a:cubicBezTo>
                      <a:cubicBezTo>
                        <a:pt x="191" y="113"/>
                        <a:pt x="167" y="161"/>
                        <a:pt x="122" y="176"/>
                      </a:cubicBezTo>
                      <a:cubicBezTo>
                        <a:pt x="77" y="190"/>
                        <a:pt x="29" y="166"/>
                        <a:pt x="15" y="121"/>
                      </a:cubicBezTo>
                      <a:cubicBezTo>
                        <a:pt x="0" y="77"/>
                        <a:pt x="25" y="29"/>
                        <a:pt x="70" y="14"/>
                      </a:cubicBezTo>
                      <a:close/>
                    </a:path>
                  </a:pathLst>
                </a:custGeom>
                <a:solidFill>
                  <a:srgbClr val="00A6E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41" name="Freeform 379"/>
                <p:cNvSpPr>
                  <a:spLocks noEditPoints="1"/>
                </p:cNvSpPr>
                <p:nvPr/>
              </p:nvSpPr>
              <p:spPr bwMode="auto">
                <a:xfrm>
                  <a:off x="12538" y="7946"/>
                  <a:ext cx="269" cy="240"/>
                </a:xfrm>
                <a:custGeom>
                  <a:avLst/>
                  <a:gdLst>
                    <a:gd name="T0" fmla="*/ 7 w 172"/>
                    <a:gd name="T1" fmla="*/ 0 h 153"/>
                    <a:gd name="T2" fmla="*/ 0 w 172"/>
                    <a:gd name="T3" fmla="*/ 40 h 153"/>
                    <a:gd name="T4" fmla="*/ 8 w 172"/>
                    <a:gd name="T5" fmla="*/ 47 h 153"/>
                    <a:gd name="T6" fmla="*/ 15 w 172"/>
                    <a:gd name="T7" fmla="*/ 153 h 153"/>
                    <a:gd name="T8" fmla="*/ 164 w 172"/>
                    <a:gd name="T9" fmla="*/ 146 h 153"/>
                    <a:gd name="T10" fmla="*/ 165 w 172"/>
                    <a:gd name="T11" fmla="*/ 47 h 153"/>
                    <a:gd name="T12" fmla="*/ 172 w 172"/>
                    <a:gd name="T13" fmla="*/ 8 h 153"/>
                    <a:gd name="T14" fmla="*/ 150 w 172"/>
                    <a:gd name="T15" fmla="*/ 139 h 153"/>
                    <a:gd name="T16" fmla="*/ 22 w 172"/>
                    <a:gd name="T17" fmla="*/ 139 h 153"/>
                    <a:gd name="T18" fmla="*/ 150 w 172"/>
                    <a:gd name="T19" fmla="*/ 47 h 153"/>
                    <a:gd name="T20" fmla="*/ 158 w 172"/>
                    <a:gd name="T21" fmla="*/ 32 h 153"/>
                    <a:gd name="T22" fmla="*/ 14 w 172"/>
                    <a:gd name="T23" fmla="*/ 32 h 153"/>
                    <a:gd name="T24" fmla="*/ 158 w 172"/>
                    <a:gd name="T25" fmla="*/ 15 h 153"/>
                    <a:gd name="T26" fmla="*/ 66 w 172"/>
                    <a:gd name="T27" fmla="*/ 126 h 153"/>
                    <a:gd name="T28" fmla="*/ 111 w 172"/>
                    <a:gd name="T29" fmla="*/ 126 h 153"/>
                    <a:gd name="T30" fmla="*/ 123 w 172"/>
                    <a:gd name="T31" fmla="*/ 88 h 153"/>
                    <a:gd name="T32" fmla="*/ 118 w 172"/>
                    <a:gd name="T33" fmla="*/ 78 h 153"/>
                    <a:gd name="T34" fmla="*/ 111 w 172"/>
                    <a:gd name="T35" fmla="*/ 69 h 153"/>
                    <a:gd name="T36" fmla="*/ 101 w 172"/>
                    <a:gd name="T37" fmla="*/ 62 h 153"/>
                    <a:gd name="T38" fmla="*/ 79 w 172"/>
                    <a:gd name="T39" fmla="*/ 61 h 153"/>
                    <a:gd name="T40" fmla="*/ 64 w 172"/>
                    <a:gd name="T41" fmla="*/ 70 h 153"/>
                    <a:gd name="T42" fmla="*/ 60 w 172"/>
                    <a:gd name="T43" fmla="*/ 75 h 153"/>
                    <a:gd name="T44" fmla="*/ 48 w 172"/>
                    <a:gd name="T45" fmla="*/ 83 h 153"/>
                    <a:gd name="T46" fmla="*/ 66 w 172"/>
                    <a:gd name="T47" fmla="*/ 126 h 153"/>
                    <a:gd name="T48" fmla="*/ 54 w 172"/>
                    <a:gd name="T49" fmla="*/ 88 h 153"/>
                    <a:gd name="T50" fmla="*/ 64 w 172"/>
                    <a:gd name="T51" fmla="*/ 83 h 153"/>
                    <a:gd name="T52" fmla="*/ 70 w 172"/>
                    <a:gd name="T53" fmla="*/ 76 h 153"/>
                    <a:gd name="T54" fmla="*/ 75 w 172"/>
                    <a:gd name="T55" fmla="*/ 72 h 153"/>
                    <a:gd name="T56" fmla="*/ 88 w 172"/>
                    <a:gd name="T57" fmla="*/ 68 h 153"/>
                    <a:gd name="T58" fmla="*/ 98 w 172"/>
                    <a:gd name="T59" fmla="*/ 70 h 153"/>
                    <a:gd name="T60" fmla="*/ 110 w 172"/>
                    <a:gd name="T61" fmla="*/ 82 h 153"/>
                    <a:gd name="T62" fmla="*/ 115 w 172"/>
                    <a:gd name="T63" fmla="*/ 93 h 153"/>
                    <a:gd name="T64" fmla="*/ 123 w 172"/>
                    <a:gd name="T65" fmla="*/ 105 h 153"/>
                    <a:gd name="T66" fmla="*/ 66 w 172"/>
                    <a:gd name="T67" fmla="*/ 117 h 153"/>
                    <a:gd name="T68" fmla="*/ 54 w 172"/>
                    <a:gd name="T69" fmla="*/ 8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53">
                      <a:moveTo>
                        <a:pt x="165" y="0"/>
                      </a:moveTo>
                      <a:cubicBezTo>
                        <a:pt x="7" y="0"/>
                        <a:pt x="7" y="0"/>
                        <a:pt x="7" y="0"/>
                      </a:cubicBezTo>
                      <a:cubicBezTo>
                        <a:pt x="3" y="0"/>
                        <a:pt x="0" y="4"/>
                        <a:pt x="0" y="8"/>
                      </a:cubicBezTo>
                      <a:cubicBezTo>
                        <a:pt x="0" y="40"/>
                        <a:pt x="0" y="40"/>
                        <a:pt x="0" y="40"/>
                      </a:cubicBezTo>
                      <a:cubicBezTo>
                        <a:pt x="0" y="43"/>
                        <a:pt x="3" y="47"/>
                        <a:pt x="7" y="47"/>
                      </a:cubicBezTo>
                      <a:cubicBezTo>
                        <a:pt x="8" y="47"/>
                        <a:pt x="8" y="47"/>
                        <a:pt x="8" y="47"/>
                      </a:cubicBezTo>
                      <a:cubicBezTo>
                        <a:pt x="8" y="146"/>
                        <a:pt x="8" y="146"/>
                        <a:pt x="8" y="146"/>
                      </a:cubicBezTo>
                      <a:cubicBezTo>
                        <a:pt x="8" y="150"/>
                        <a:pt x="11" y="153"/>
                        <a:pt x="15" y="153"/>
                      </a:cubicBezTo>
                      <a:cubicBezTo>
                        <a:pt x="157" y="153"/>
                        <a:pt x="157" y="153"/>
                        <a:pt x="157" y="153"/>
                      </a:cubicBezTo>
                      <a:cubicBezTo>
                        <a:pt x="161" y="153"/>
                        <a:pt x="164" y="150"/>
                        <a:pt x="164" y="146"/>
                      </a:cubicBezTo>
                      <a:cubicBezTo>
                        <a:pt x="164" y="47"/>
                        <a:pt x="164" y="47"/>
                        <a:pt x="164" y="47"/>
                      </a:cubicBezTo>
                      <a:cubicBezTo>
                        <a:pt x="165" y="47"/>
                        <a:pt x="165" y="47"/>
                        <a:pt x="165" y="47"/>
                      </a:cubicBezTo>
                      <a:cubicBezTo>
                        <a:pt x="169" y="47"/>
                        <a:pt x="172" y="43"/>
                        <a:pt x="172" y="40"/>
                      </a:cubicBezTo>
                      <a:cubicBezTo>
                        <a:pt x="172" y="8"/>
                        <a:pt x="172" y="8"/>
                        <a:pt x="172" y="8"/>
                      </a:cubicBezTo>
                      <a:cubicBezTo>
                        <a:pt x="172" y="4"/>
                        <a:pt x="169" y="0"/>
                        <a:pt x="165" y="0"/>
                      </a:cubicBezTo>
                      <a:close/>
                      <a:moveTo>
                        <a:pt x="150" y="139"/>
                      </a:moveTo>
                      <a:cubicBezTo>
                        <a:pt x="150" y="139"/>
                        <a:pt x="150" y="139"/>
                        <a:pt x="150" y="139"/>
                      </a:cubicBezTo>
                      <a:cubicBezTo>
                        <a:pt x="22" y="139"/>
                        <a:pt x="22" y="139"/>
                        <a:pt x="22" y="139"/>
                      </a:cubicBezTo>
                      <a:cubicBezTo>
                        <a:pt x="22" y="47"/>
                        <a:pt x="22" y="47"/>
                        <a:pt x="22" y="47"/>
                      </a:cubicBezTo>
                      <a:cubicBezTo>
                        <a:pt x="150" y="47"/>
                        <a:pt x="150" y="47"/>
                        <a:pt x="150" y="47"/>
                      </a:cubicBezTo>
                      <a:cubicBezTo>
                        <a:pt x="150" y="139"/>
                        <a:pt x="150" y="139"/>
                        <a:pt x="150" y="139"/>
                      </a:cubicBezTo>
                      <a:close/>
                      <a:moveTo>
                        <a:pt x="158" y="32"/>
                      </a:moveTo>
                      <a:cubicBezTo>
                        <a:pt x="158" y="32"/>
                        <a:pt x="158" y="32"/>
                        <a:pt x="158" y="32"/>
                      </a:cubicBezTo>
                      <a:cubicBezTo>
                        <a:pt x="14" y="32"/>
                        <a:pt x="14" y="32"/>
                        <a:pt x="14" y="32"/>
                      </a:cubicBezTo>
                      <a:cubicBezTo>
                        <a:pt x="14" y="15"/>
                        <a:pt x="14" y="15"/>
                        <a:pt x="14" y="15"/>
                      </a:cubicBezTo>
                      <a:cubicBezTo>
                        <a:pt x="158" y="15"/>
                        <a:pt x="158" y="15"/>
                        <a:pt x="158" y="15"/>
                      </a:cubicBezTo>
                      <a:cubicBezTo>
                        <a:pt x="158" y="32"/>
                        <a:pt x="158" y="32"/>
                        <a:pt x="158" y="32"/>
                      </a:cubicBezTo>
                      <a:close/>
                      <a:moveTo>
                        <a:pt x="66" y="126"/>
                      </a:moveTo>
                      <a:cubicBezTo>
                        <a:pt x="66" y="126"/>
                        <a:pt x="66" y="126"/>
                        <a:pt x="66" y="126"/>
                      </a:cubicBezTo>
                      <a:cubicBezTo>
                        <a:pt x="111" y="126"/>
                        <a:pt x="111" y="126"/>
                        <a:pt x="111" y="126"/>
                      </a:cubicBezTo>
                      <a:cubicBezTo>
                        <a:pt x="122" y="126"/>
                        <a:pt x="132" y="116"/>
                        <a:pt x="132" y="105"/>
                      </a:cubicBezTo>
                      <a:cubicBezTo>
                        <a:pt x="132" y="98"/>
                        <a:pt x="128" y="92"/>
                        <a:pt x="123" y="88"/>
                      </a:cubicBezTo>
                      <a:cubicBezTo>
                        <a:pt x="122" y="87"/>
                        <a:pt x="121" y="87"/>
                        <a:pt x="120" y="87"/>
                      </a:cubicBezTo>
                      <a:cubicBezTo>
                        <a:pt x="120" y="84"/>
                        <a:pt x="119" y="81"/>
                        <a:pt x="118" y="78"/>
                      </a:cubicBezTo>
                      <a:cubicBezTo>
                        <a:pt x="118" y="78"/>
                        <a:pt x="118" y="78"/>
                        <a:pt x="118" y="78"/>
                      </a:cubicBezTo>
                      <a:cubicBezTo>
                        <a:pt x="116" y="75"/>
                        <a:pt x="114" y="72"/>
                        <a:pt x="111" y="69"/>
                      </a:cubicBezTo>
                      <a:cubicBezTo>
                        <a:pt x="108" y="66"/>
                        <a:pt x="105" y="64"/>
                        <a:pt x="101" y="62"/>
                      </a:cubicBezTo>
                      <a:cubicBezTo>
                        <a:pt x="101" y="62"/>
                        <a:pt x="101" y="62"/>
                        <a:pt x="101" y="62"/>
                      </a:cubicBezTo>
                      <a:cubicBezTo>
                        <a:pt x="97" y="60"/>
                        <a:pt x="93" y="60"/>
                        <a:pt x="88" y="60"/>
                      </a:cubicBezTo>
                      <a:cubicBezTo>
                        <a:pt x="85" y="60"/>
                        <a:pt x="82" y="60"/>
                        <a:pt x="79" y="61"/>
                      </a:cubicBezTo>
                      <a:cubicBezTo>
                        <a:pt x="76" y="62"/>
                        <a:pt x="73" y="63"/>
                        <a:pt x="70" y="65"/>
                      </a:cubicBezTo>
                      <a:cubicBezTo>
                        <a:pt x="68" y="66"/>
                        <a:pt x="66" y="68"/>
                        <a:pt x="64" y="70"/>
                      </a:cubicBezTo>
                      <a:cubicBezTo>
                        <a:pt x="64" y="70"/>
                        <a:pt x="64" y="70"/>
                        <a:pt x="64" y="70"/>
                      </a:cubicBezTo>
                      <a:cubicBezTo>
                        <a:pt x="63" y="72"/>
                        <a:pt x="61" y="74"/>
                        <a:pt x="60" y="75"/>
                      </a:cubicBezTo>
                      <a:cubicBezTo>
                        <a:pt x="58" y="76"/>
                        <a:pt x="56" y="77"/>
                        <a:pt x="55" y="78"/>
                      </a:cubicBezTo>
                      <a:cubicBezTo>
                        <a:pt x="52" y="79"/>
                        <a:pt x="50" y="81"/>
                        <a:pt x="48" y="83"/>
                      </a:cubicBezTo>
                      <a:cubicBezTo>
                        <a:pt x="41" y="90"/>
                        <a:pt x="39" y="101"/>
                        <a:pt x="43" y="110"/>
                      </a:cubicBezTo>
                      <a:cubicBezTo>
                        <a:pt x="47" y="119"/>
                        <a:pt x="56" y="126"/>
                        <a:pt x="66" y="126"/>
                      </a:cubicBezTo>
                      <a:close/>
                      <a:moveTo>
                        <a:pt x="54" y="88"/>
                      </a:moveTo>
                      <a:cubicBezTo>
                        <a:pt x="54" y="88"/>
                        <a:pt x="54" y="88"/>
                        <a:pt x="54" y="88"/>
                      </a:cubicBezTo>
                      <a:cubicBezTo>
                        <a:pt x="55" y="87"/>
                        <a:pt x="57" y="86"/>
                        <a:pt x="58" y="85"/>
                      </a:cubicBezTo>
                      <a:cubicBezTo>
                        <a:pt x="60" y="84"/>
                        <a:pt x="62" y="84"/>
                        <a:pt x="64" y="83"/>
                      </a:cubicBezTo>
                      <a:cubicBezTo>
                        <a:pt x="65" y="83"/>
                        <a:pt x="66" y="82"/>
                        <a:pt x="67" y="81"/>
                      </a:cubicBezTo>
                      <a:cubicBezTo>
                        <a:pt x="68" y="79"/>
                        <a:pt x="69" y="77"/>
                        <a:pt x="70" y="76"/>
                      </a:cubicBezTo>
                      <a:cubicBezTo>
                        <a:pt x="71" y="76"/>
                        <a:pt x="71" y="76"/>
                        <a:pt x="71" y="76"/>
                      </a:cubicBezTo>
                      <a:cubicBezTo>
                        <a:pt x="72" y="74"/>
                        <a:pt x="73" y="73"/>
                        <a:pt x="75" y="72"/>
                      </a:cubicBezTo>
                      <a:cubicBezTo>
                        <a:pt x="77" y="71"/>
                        <a:pt x="79" y="70"/>
                        <a:pt x="81" y="69"/>
                      </a:cubicBezTo>
                      <a:cubicBezTo>
                        <a:pt x="83" y="68"/>
                        <a:pt x="86" y="68"/>
                        <a:pt x="88" y="68"/>
                      </a:cubicBezTo>
                      <a:cubicBezTo>
                        <a:pt x="91" y="68"/>
                        <a:pt x="95" y="69"/>
                        <a:pt x="97" y="70"/>
                      </a:cubicBezTo>
                      <a:cubicBezTo>
                        <a:pt x="98" y="70"/>
                        <a:pt x="98" y="70"/>
                        <a:pt x="98" y="70"/>
                      </a:cubicBezTo>
                      <a:cubicBezTo>
                        <a:pt x="100" y="71"/>
                        <a:pt x="103" y="73"/>
                        <a:pt x="105" y="75"/>
                      </a:cubicBezTo>
                      <a:cubicBezTo>
                        <a:pt x="107" y="77"/>
                        <a:pt x="109" y="79"/>
                        <a:pt x="110" y="82"/>
                      </a:cubicBezTo>
                      <a:cubicBezTo>
                        <a:pt x="111" y="84"/>
                        <a:pt x="112" y="87"/>
                        <a:pt x="112" y="90"/>
                      </a:cubicBezTo>
                      <a:cubicBezTo>
                        <a:pt x="112" y="92"/>
                        <a:pt x="113" y="93"/>
                        <a:pt x="115" y="93"/>
                      </a:cubicBezTo>
                      <a:cubicBezTo>
                        <a:pt x="116" y="94"/>
                        <a:pt x="117" y="94"/>
                        <a:pt x="118" y="95"/>
                      </a:cubicBezTo>
                      <a:cubicBezTo>
                        <a:pt x="121" y="97"/>
                        <a:pt x="123" y="101"/>
                        <a:pt x="123" y="105"/>
                      </a:cubicBezTo>
                      <a:cubicBezTo>
                        <a:pt x="123" y="112"/>
                        <a:pt x="118" y="117"/>
                        <a:pt x="111" y="117"/>
                      </a:cubicBezTo>
                      <a:cubicBezTo>
                        <a:pt x="66" y="117"/>
                        <a:pt x="66" y="117"/>
                        <a:pt x="66" y="117"/>
                      </a:cubicBezTo>
                      <a:cubicBezTo>
                        <a:pt x="59" y="117"/>
                        <a:pt x="53" y="113"/>
                        <a:pt x="51" y="107"/>
                      </a:cubicBezTo>
                      <a:cubicBezTo>
                        <a:pt x="48" y="101"/>
                        <a:pt x="49" y="93"/>
                        <a:pt x="54" y="8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13145" y="7710"/>
                <a:ext cx="714" cy="712"/>
                <a:chOff x="12315" y="7710"/>
                <a:chExt cx="714" cy="712"/>
              </a:xfrm>
            </p:grpSpPr>
            <p:sp>
              <p:nvSpPr>
                <p:cNvPr id="8" name="Freeform 643"/>
                <p:cNvSpPr/>
                <p:nvPr/>
              </p:nvSpPr>
              <p:spPr bwMode="auto">
                <a:xfrm>
                  <a:off x="12315" y="7710"/>
                  <a:ext cx="715" cy="712"/>
                </a:xfrm>
                <a:custGeom>
                  <a:avLst/>
                  <a:gdLst>
                    <a:gd name="T0" fmla="*/ 70 w 191"/>
                    <a:gd name="T1" fmla="*/ 14 h 190"/>
                    <a:gd name="T2" fmla="*/ 177 w 191"/>
                    <a:gd name="T3" fmla="*/ 69 h 190"/>
                    <a:gd name="T4" fmla="*/ 122 w 191"/>
                    <a:gd name="T5" fmla="*/ 176 h 190"/>
                    <a:gd name="T6" fmla="*/ 15 w 191"/>
                    <a:gd name="T7" fmla="*/ 121 h 190"/>
                    <a:gd name="T8" fmla="*/ 70 w 191"/>
                    <a:gd name="T9" fmla="*/ 14 h 190"/>
                  </a:gdLst>
                  <a:ahLst/>
                  <a:cxnLst>
                    <a:cxn ang="0">
                      <a:pos x="T0" y="T1"/>
                    </a:cxn>
                    <a:cxn ang="0">
                      <a:pos x="T2" y="T3"/>
                    </a:cxn>
                    <a:cxn ang="0">
                      <a:pos x="T4" y="T5"/>
                    </a:cxn>
                    <a:cxn ang="0">
                      <a:pos x="T6" y="T7"/>
                    </a:cxn>
                    <a:cxn ang="0">
                      <a:pos x="T8" y="T9"/>
                    </a:cxn>
                  </a:cxnLst>
                  <a:rect l="0" t="0" r="r" b="b"/>
                  <a:pathLst>
                    <a:path w="191" h="190">
                      <a:moveTo>
                        <a:pt x="70" y="14"/>
                      </a:moveTo>
                      <a:cubicBezTo>
                        <a:pt x="114" y="0"/>
                        <a:pt x="162" y="24"/>
                        <a:pt x="177" y="69"/>
                      </a:cubicBezTo>
                      <a:cubicBezTo>
                        <a:pt x="191" y="113"/>
                        <a:pt x="167" y="161"/>
                        <a:pt x="122" y="176"/>
                      </a:cubicBezTo>
                      <a:cubicBezTo>
                        <a:pt x="77" y="190"/>
                        <a:pt x="29" y="166"/>
                        <a:pt x="15" y="121"/>
                      </a:cubicBezTo>
                      <a:cubicBezTo>
                        <a:pt x="0" y="77"/>
                        <a:pt x="25" y="29"/>
                        <a:pt x="70" y="14"/>
                      </a:cubicBezTo>
                      <a:close/>
                    </a:path>
                  </a:pathLst>
                </a:custGeom>
                <a:noFill/>
                <a:ln>
                  <a:solidFill>
                    <a:schemeClr val="accent1"/>
                  </a:solidFill>
                </a:ln>
                <a:extLst>
                  <a:ext uri="{909E8E84-426E-40DD-AFC4-6F175D3DCCD1}">
                    <a14:hiddenFill xmlns:a14="http://schemas.microsoft.com/office/drawing/2010/main">
                      <a:solidFill>
                        <a:srgbClr val="00A6E8"/>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11" name="Freeform 379"/>
                <p:cNvSpPr>
                  <a:spLocks noEditPoints="1"/>
                </p:cNvSpPr>
                <p:nvPr/>
              </p:nvSpPr>
              <p:spPr bwMode="auto">
                <a:xfrm>
                  <a:off x="12538" y="7946"/>
                  <a:ext cx="269" cy="240"/>
                </a:xfrm>
                <a:custGeom>
                  <a:avLst/>
                  <a:gdLst>
                    <a:gd name="T0" fmla="*/ 7 w 172"/>
                    <a:gd name="T1" fmla="*/ 0 h 153"/>
                    <a:gd name="T2" fmla="*/ 0 w 172"/>
                    <a:gd name="T3" fmla="*/ 40 h 153"/>
                    <a:gd name="T4" fmla="*/ 8 w 172"/>
                    <a:gd name="T5" fmla="*/ 47 h 153"/>
                    <a:gd name="T6" fmla="*/ 15 w 172"/>
                    <a:gd name="T7" fmla="*/ 153 h 153"/>
                    <a:gd name="T8" fmla="*/ 164 w 172"/>
                    <a:gd name="T9" fmla="*/ 146 h 153"/>
                    <a:gd name="T10" fmla="*/ 165 w 172"/>
                    <a:gd name="T11" fmla="*/ 47 h 153"/>
                    <a:gd name="T12" fmla="*/ 172 w 172"/>
                    <a:gd name="T13" fmla="*/ 8 h 153"/>
                    <a:gd name="T14" fmla="*/ 150 w 172"/>
                    <a:gd name="T15" fmla="*/ 139 h 153"/>
                    <a:gd name="T16" fmla="*/ 22 w 172"/>
                    <a:gd name="T17" fmla="*/ 139 h 153"/>
                    <a:gd name="T18" fmla="*/ 150 w 172"/>
                    <a:gd name="T19" fmla="*/ 47 h 153"/>
                    <a:gd name="T20" fmla="*/ 158 w 172"/>
                    <a:gd name="T21" fmla="*/ 32 h 153"/>
                    <a:gd name="T22" fmla="*/ 14 w 172"/>
                    <a:gd name="T23" fmla="*/ 32 h 153"/>
                    <a:gd name="T24" fmla="*/ 158 w 172"/>
                    <a:gd name="T25" fmla="*/ 15 h 153"/>
                    <a:gd name="T26" fmla="*/ 66 w 172"/>
                    <a:gd name="T27" fmla="*/ 126 h 153"/>
                    <a:gd name="T28" fmla="*/ 111 w 172"/>
                    <a:gd name="T29" fmla="*/ 126 h 153"/>
                    <a:gd name="T30" fmla="*/ 123 w 172"/>
                    <a:gd name="T31" fmla="*/ 88 h 153"/>
                    <a:gd name="T32" fmla="*/ 118 w 172"/>
                    <a:gd name="T33" fmla="*/ 78 h 153"/>
                    <a:gd name="T34" fmla="*/ 111 w 172"/>
                    <a:gd name="T35" fmla="*/ 69 h 153"/>
                    <a:gd name="T36" fmla="*/ 101 w 172"/>
                    <a:gd name="T37" fmla="*/ 62 h 153"/>
                    <a:gd name="T38" fmla="*/ 79 w 172"/>
                    <a:gd name="T39" fmla="*/ 61 h 153"/>
                    <a:gd name="T40" fmla="*/ 64 w 172"/>
                    <a:gd name="T41" fmla="*/ 70 h 153"/>
                    <a:gd name="T42" fmla="*/ 60 w 172"/>
                    <a:gd name="T43" fmla="*/ 75 h 153"/>
                    <a:gd name="T44" fmla="*/ 48 w 172"/>
                    <a:gd name="T45" fmla="*/ 83 h 153"/>
                    <a:gd name="T46" fmla="*/ 66 w 172"/>
                    <a:gd name="T47" fmla="*/ 126 h 153"/>
                    <a:gd name="T48" fmla="*/ 54 w 172"/>
                    <a:gd name="T49" fmla="*/ 88 h 153"/>
                    <a:gd name="T50" fmla="*/ 64 w 172"/>
                    <a:gd name="T51" fmla="*/ 83 h 153"/>
                    <a:gd name="T52" fmla="*/ 70 w 172"/>
                    <a:gd name="T53" fmla="*/ 76 h 153"/>
                    <a:gd name="T54" fmla="*/ 75 w 172"/>
                    <a:gd name="T55" fmla="*/ 72 h 153"/>
                    <a:gd name="T56" fmla="*/ 88 w 172"/>
                    <a:gd name="T57" fmla="*/ 68 h 153"/>
                    <a:gd name="T58" fmla="*/ 98 w 172"/>
                    <a:gd name="T59" fmla="*/ 70 h 153"/>
                    <a:gd name="T60" fmla="*/ 110 w 172"/>
                    <a:gd name="T61" fmla="*/ 82 h 153"/>
                    <a:gd name="T62" fmla="*/ 115 w 172"/>
                    <a:gd name="T63" fmla="*/ 93 h 153"/>
                    <a:gd name="T64" fmla="*/ 123 w 172"/>
                    <a:gd name="T65" fmla="*/ 105 h 153"/>
                    <a:gd name="T66" fmla="*/ 66 w 172"/>
                    <a:gd name="T67" fmla="*/ 117 h 153"/>
                    <a:gd name="T68" fmla="*/ 54 w 172"/>
                    <a:gd name="T69" fmla="*/ 8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53">
                      <a:moveTo>
                        <a:pt x="165" y="0"/>
                      </a:moveTo>
                      <a:cubicBezTo>
                        <a:pt x="7" y="0"/>
                        <a:pt x="7" y="0"/>
                        <a:pt x="7" y="0"/>
                      </a:cubicBezTo>
                      <a:cubicBezTo>
                        <a:pt x="3" y="0"/>
                        <a:pt x="0" y="4"/>
                        <a:pt x="0" y="8"/>
                      </a:cubicBezTo>
                      <a:cubicBezTo>
                        <a:pt x="0" y="40"/>
                        <a:pt x="0" y="40"/>
                        <a:pt x="0" y="40"/>
                      </a:cubicBezTo>
                      <a:cubicBezTo>
                        <a:pt x="0" y="43"/>
                        <a:pt x="3" y="47"/>
                        <a:pt x="7" y="47"/>
                      </a:cubicBezTo>
                      <a:cubicBezTo>
                        <a:pt x="8" y="47"/>
                        <a:pt x="8" y="47"/>
                        <a:pt x="8" y="47"/>
                      </a:cubicBezTo>
                      <a:cubicBezTo>
                        <a:pt x="8" y="146"/>
                        <a:pt x="8" y="146"/>
                        <a:pt x="8" y="146"/>
                      </a:cubicBezTo>
                      <a:cubicBezTo>
                        <a:pt x="8" y="150"/>
                        <a:pt x="11" y="153"/>
                        <a:pt x="15" y="153"/>
                      </a:cubicBezTo>
                      <a:cubicBezTo>
                        <a:pt x="157" y="153"/>
                        <a:pt x="157" y="153"/>
                        <a:pt x="157" y="153"/>
                      </a:cubicBezTo>
                      <a:cubicBezTo>
                        <a:pt x="161" y="153"/>
                        <a:pt x="164" y="150"/>
                        <a:pt x="164" y="146"/>
                      </a:cubicBezTo>
                      <a:cubicBezTo>
                        <a:pt x="164" y="47"/>
                        <a:pt x="164" y="47"/>
                        <a:pt x="164" y="47"/>
                      </a:cubicBezTo>
                      <a:cubicBezTo>
                        <a:pt x="165" y="47"/>
                        <a:pt x="165" y="47"/>
                        <a:pt x="165" y="47"/>
                      </a:cubicBezTo>
                      <a:cubicBezTo>
                        <a:pt x="169" y="47"/>
                        <a:pt x="172" y="43"/>
                        <a:pt x="172" y="40"/>
                      </a:cubicBezTo>
                      <a:cubicBezTo>
                        <a:pt x="172" y="8"/>
                        <a:pt x="172" y="8"/>
                        <a:pt x="172" y="8"/>
                      </a:cubicBezTo>
                      <a:cubicBezTo>
                        <a:pt x="172" y="4"/>
                        <a:pt x="169" y="0"/>
                        <a:pt x="165" y="0"/>
                      </a:cubicBezTo>
                      <a:close/>
                      <a:moveTo>
                        <a:pt x="150" y="139"/>
                      </a:moveTo>
                      <a:cubicBezTo>
                        <a:pt x="150" y="139"/>
                        <a:pt x="150" y="139"/>
                        <a:pt x="150" y="139"/>
                      </a:cubicBezTo>
                      <a:cubicBezTo>
                        <a:pt x="22" y="139"/>
                        <a:pt x="22" y="139"/>
                        <a:pt x="22" y="139"/>
                      </a:cubicBezTo>
                      <a:cubicBezTo>
                        <a:pt x="22" y="47"/>
                        <a:pt x="22" y="47"/>
                        <a:pt x="22" y="47"/>
                      </a:cubicBezTo>
                      <a:cubicBezTo>
                        <a:pt x="150" y="47"/>
                        <a:pt x="150" y="47"/>
                        <a:pt x="150" y="47"/>
                      </a:cubicBezTo>
                      <a:cubicBezTo>
                        <a:pt x="150" y="139"/>
                        <a:pt x="150" y="139"/>
                        <a:pt x="150" y="139"/>
                      </a:cubicBezTo>
                      <a:close/>
                      <a:moveTo>
                        <a:pt x="158" y="32"/>
                      </a:moveTo>
                      <a:cubicBezTo>
                        <a:pt x="158" y="32"/>
                        <a:pt x="158" y="32"/>
                        <a:pt x="158" y="32"/>
                      </a:cubicBezTo>
                      <a:cubicBezTo>
                        <a:pt x="14" y="32"/>
                        <a:pt x="14" y="32"/>
                        <a:pt x="14" y="32"/>
                      </a:cubicBezTo>
                      <a:cubicBezTo>
                        <a:pt x="14" y="15"/>
                        <a:pt x="14" y="15"/>
                        <a:pt x="14" y="15"/>
                      </a:cubicBezTo>
                      <a:cubicBezTo>
                        <a:pt x="158" y="15"/>
                        <a:pt x="158" y="15"/>
                        <a:pt x="158" y="15"/>
                      </a:cubicBezTo>
                      <a:cubicBezTo>
                        <a:pt x="158" y="32"/>
                        <a:pt x="158" y="32"/>
                        <a:pt x="158" y="32"/>
                      </a:cubicBezTo>
                      <a:close/>
                      <a:moveTo>
                        <a:pt x="66" y="126"/>
                      </a:moveTo>
                      <a:cubicBezTo>
                        <a:pt x="66" y="126"/>
                        <a:pt x="66" y="126"/>
                        <a:pt x="66" y="126"/>
                      </a:cubicBezTo>
                      <a:cubicBezTo>
                        <a:pt x="111" y="126"/>
                        <a:pt x="111" y="126"/>
                        <a:pt x="111" y="126"/>
                      </a:cubicBezTo>
                      <a:cubicBezTo>
                        <a:pt x="122" y="126"/>
                        <a:pt x="132" y="116"/>
                        <a:pt x="132" y="105"/>
                      </a:cubicBezTo>
                      <a:cubicBezTo>
                        <a:pt x="132" y="98"/>
                        <a:pt x="128" y="92"/>
                        <a:pt x="123" y="88"/>
                      </a:cubicBezTo>
                      <a:cubicBezTo>
                        <a:pt x="122" y="87"/>
                        <a:pt x="121" y="87"/>
                        <a:pt x="120" y="87"/>
                      </a:cubicBezTo>
                      <a:cubicBezTo>
                        <a:pt x="120" y="84"/>
                        <a:pt x="119" y="81"/>
                        <a:pt x="118" y="78"/>
                      </a:cubicBezTo>
                      <a:cubicBezTo>
                        <a:pt x="118" y="78"/>
                        <a:pt x="118" y="78"/>
                        <a:pt x="118" y="78"/>
                      </a:cubicBezTo>
                      <a:cubicBezTo>
                        <a:pt x="116" y="75"/>
                        <a:pt x="114" y="72"/>
                        <a:pt x="111" y="69"/>
                      </a:cubicBezTo>
                      <a:cubicBezTo>
                        <a:pt x="108" y="66"/>
                        <a:pt x="105" y="64"/>
                        <a:pt x="101" y="62"/>
                      </a:cubicBezTo>
                      <a:cubicBezTo>
                        <a:pt x="101" y="62"/>
                        <a:pt x="101" y="62"/>
                        <a:pt x="101" y="62"/>
                      </a:cubicBezTo>
                      <a:cubicBezTo>
                        <a:pt x="97" y="60"/>
                        <a:pt x="93" y="60"/>
                        <a:pt x="88" y="60"/>
                      </a:cubicBezTo>
                      <a:cubicBezTo>
                        <a:pt x="85" y="60"/>
                        <a:pt x="82" y="60"/>
                        <a:pt x="79" y="61"/>
                      </a:cubicBezTo>
                      <a:cubicBezTo>
                        <a:pt x="76" y="62"/>
                        <a:pt x="73" y="63"/>
                        <a:pt x="70" y="65"/>
                      </a:cubicBezTo>
                      <a:cubicBezTo>
                        <a:pt x="68" y="66"/>
                        <a:pt x="66" y="68"/>
                        <a:pt x="64" y="70"/>
                      </a:cubicBezTo>
                      <a:cubicBezTo>
                        <a:pt x="64" y="70"/>
                        <a:pt x="64" y="70"/>
                        <a:pt x="64" y="70"/>
                      </a:cubicBezTo>
                      <a:cubicBezTo>
                        <a:pt x="63" y="72"/>
                        <a:pt x="61" y="74"/>
                        <a:pt x="60" y="75"/>
                      </a:cubicBezTo>
                      <a:cubicBezTo>
                        <a:pt x="58" y="76"/>
                        <a:pt x="56" y="77"/>
                        <a:pt x="55" y="78"/>
                      </a:cubicBezTo>
                      <a:cubicBezTo>
                        <a:pt x="52" y="79"/>
                        <a:pt x="50" y="81"/>
                        <a:pt x="48" y="83"/>
                      </a:cubicBezTo>
                      <a:cubicBezTo>
                        <a:pt x="41" y="90"/>
                        <a:pt x="39" y="101"/>
                        <a:pt x="43" y="110"/>
                      </a:cubicBezTo>
                      <a:cubicBezTo>
                        <a:pt x="47" y="119"/>
                        <a:pt x="56" y="126"/>
                        <a:pt x="66" y="126"/>
                      </a:cubicBezTo>
                      <a:close/>
                      <a:moveTo>
                        <a:pt x="54" y="88"/>
                      </a:moveTo>
                      <a:cubicBezTo>
                        <a:pt x="54" y="88"/>
                        <a:pt x="54" y="88"/>
                        <a:pt x="54" y="88"/>
                      </a:cubicBezTo>
                      <a:cubicBezTo>
                        <a:pt x="55" y="87"/>
                        <a:pt x="57" y="86"/>
                        <a:pt x="58" y="85"/>
                      </a:cubicBezTo>
                      <a:cubicBezTo>
                        <a:pt x="60" y="84"/>
                        <a:pt x="62" y="84"/>
                        <a:pt x="64" y="83"/>
                      </a:cubicBezTo>
                      <a:cubicBezTo>
                        <a:pt x="65" y="83"/>
                        <a:pt x="66" y="82"/>
                        <a:pt x="67" y="81"/>
                      </a:cubicBezTo>
                      <a:cubicBezTo>
                        <a:pt x="68" y="79"/>
                        <a:pt x="69" y="77"/>
                        <a:pt x="70" y="76"/>
                      </a:cubicBezTo>
                      <a:cubicBezTo>
                        <a:pt x="71" y="76"/>
                        <a:pt x="71" y="76"/>
                        <a:pt x="71" y="76"/>
                      </a:cubicBezTo>
                      <a:cubicBezTo>
                        <a:pt x="72" y="74"/>
                        <a:pt x="73" y="73"/>
                        <a:pt x="75" y="72"/>
                      </a:cubicBezTo>
                      <a:cubicBezTo>
                        <a:pt x="77" y="71"/>
                        <a:pt x="79" y="70"/>
                        <a:pt x="81" y="69"/>
                      </a:cubicBezTo>
                      <a:cubicBezTo>
                        <a:pt x="83" y="68"/>
                        <a:pt x="86" y="68"/>
                        <a:pt x="88" y="68"/>
                      </a:cubicBezTo>
                      <a:cubicBezTo>
                        <a:pt x="91" y="68"/>
                        <a:pt x="95" y="69"/>
                        <a:pt x="97" y="70"/>
                      </a:cubicBezTo>
                      <a:cubicBezTo>
                        <a:pt x="98" y="70"/>
                        <a:pt x="98" y="70"/>
                        <a:pt x="98" y="70"/>
                      </a:cubicBezTo>
                      <a:cubicBezTo>
                        <a:pt x="100" y="71"/>
                        <a:pt x="103" y="73"/>
                        <a:pt x="105" y="75"/>
                      </a:cubicBezTo>
                      <a:cubicBezTo>
                        <a:pt x="107" y="77"/>
                        <a:pt x="109" y="79"/>
                        <a:pt x="110" y="82"/>
                      </a:cubicBezTo>
                      <a:cubicBezTo>
                        <a:pt x="111" y="84"/>
                        <a:pt x="112" y="87"/>
                        <a:pt x="112" y="90"/>
                      </a:cubicBezTo>
                      <a:cubicBezTo>
                        <a:pt x="112" y="92"/>
                        <a:pt x="113" y="93"/>
                        <a:pt x="115" y="93"/>
                      </a:cubicBezTo>
                      <a:cubicBezTo>
                        <a:pt x="116" y="94"/>
                        <a:pt x="117" y="94"/>
                        <a:pt x="118" y="95"/>
                      </a:cubicBezTo>
                      <a:cubicBezTo>
                        <a:pt x="121" y="97"/>
                        <a:pt x="123" y="101"/>
                        <a:pt x="123" y="105"/>
                      </a:cubicBezTo>
                      <a:cubicBezTo>
                        <a:pt x="123" y="112"/>
                        <a:pt x="118" y="117"/>
                        <a:pt x="111" y="117"/>
                      </a:cubicBezTo>
                      <a:cubicBezTo>
                        <a:pt x="66" y="117"/>
                        <a:pt x="66" y="117"/>
                        <a:pt x="66" y="117"/>
                      </a:cubicBezTo>
                      <a:cubicBezTo>
                        <a:pt x="59" y="117"/>
                        <a:pt x="53" y="113"/>
                        <a:pt x="51" y="107"/>
                      </a:cubicBezTo>
                      <a:cubicBezTo>
                        <a:pt x="48" y="101"/>
                        <a:pt x="49" y="93"/>
                        <a:pt x="54" y="88"/>
                      </a:cubicBezTo>
                      <a:close/>
                    </a:path>
                  </a:pathLst>
                </a:custGeom>
                <a:solidFill>
                  <a:srgbClr val="0095FF"/>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3" name="组合 12"/>
              <p:cNvGrpSpPr/>
              <p:nvPr/>
            </p:nvGrpSpPr>
            <p:grpSpPr>
              <a:xfrm>
                <a:off x="13975" y="7710"/>
                <a:ext cx="714" cy="712"/>
                <a:chOff x="12315" y="7710"/>
                <a:chExt cx="714" cy="712"/>
              </a:xfrm>
            </p:grpSpPr>
            <p:sp>
              <p:nvSpPr>
                <p:cNvPr id="21" name="Freeform 643"/>
                <p:cNvSpPr/>
                <p:nvPr/>
              </p:nvSpPr>
              <p:spPr bwMode="auto">
                <a:xfrm>
                  <a:off x="12315" y="7710"/>
                  <a:ext cx="715" cy="712"/>
                </a:xfrm>
                <a:custGeom>
                  <a:avLst/>
                  <a:gdLst>
                    <a:gd name="T0" fmla="*/ 70 w 191"/>
                    <a:gd name="T1" fmla="*/ 14 h 190"/>
                    <a:gd name="T2" fmla="*/ 177 w 191"/>
                    <a:gd name="T3" fmla="*/ 69 h 190"/>
                    <a:gd name="T4" fmla="*/ 122 w 191"/>
                    <a:gd name="T5" fmla="*/ 176 h 190"/>
                    <a:gd name="T6" fmla="*/ 15 w 191"/>
                    <a:gd name="T7" fmla="*/ 121 h 190"/>
                    <a:gd name="T8" fmla="*/ 70 w 191"/>
                    <a:gd name="T9" fmla="*/ 14 h 190"/>
                  </a:gdLst>
                  <a:ahLst/>
                  <a:cxnLst>
                    <a:cxn ang="0">
                      <a:pos x="T0" y="T1"/>
                    </a:cxn>
                    <a:cxn ang="0">
                      <a:pos x="T2" y="T3"/>
                    </a:cxn>
                    <a:cxn ang="0">
                      <a:pos x="T4" y="T5"/>
                    </a:cxn>
                    <a:cxn ang="0">
                      <a:pos x="T6" y="T7"/>
                    </a:cxn>
                    <a:cxn ang="0">
                      <a:pos x="T8" y="T9"/>
                    </a:cxn>
                  </a:cxnLst>
                  <a:rect l="0" t="0" r="r" b="b"/>
                  <a:pathLst>
                    <a:path w="191" h="190">
                      <a:moveTo>
                        <a:pt x="70" y="14"/>
                      </a:moveTo>
                      <a:cubicBezTo>
                        <a:pt x="114" y="0"/>
                        <a:pt x="162" y="24"/>
                        <a:pt x="177" y="69"/>
                      </a:cubicBezTo>
                      <a:cubicBezTo>
                        <a:pt x="191" y="113"/>
                        <a:pt x="167" y="161"/>
                        <a:pt x="122" y="176"/>
                      </a:cubicBezTo>
                      <a:cubicBezTo>
                        <a:pt x="77" y="190"/>
                        <a:pt x="29" y="166"/>
                        <a:pt x="15" y="121"/>
                      </a:cubicBezTo>
                      <a:cubicBezTo>
                        <a:pt x="0" y="77"/>
                        <a:pt x="25" y="29"/>
                        <a:pt x="70" y="14"/>
                      </a:cubicBezTo>
                      <a:close/>
                    </a:path>
                  </a:pathLst>
                </a:custGeom>
                <a:solidFill>
                  <a:srgbClr val="00A6E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cs typeface="+mn-ea"/>
                    <a:sym typeface="+mn-lt"/>
                  </a:endParaRPr>
                </a:p>
              </p:txBody>
            </p:sp>
            <p:sp>
              <p:nvSpPr>
                <p:cNvPr id="22" name="Freeform 379"/>
                <p:cNvSpPr>
                  <a:spLocks noEditPoints="1"/>
                </p:cNvSpPr>
                <p:nvPr/>
              </p:nvSpPr>
              <p:spPr bwMode="auto">
                <a:xfrm>
                  <a:off x="12538" y="7946"/>
                  <a:ext cx="269" cy="240"/>
                </a:xfrm>
                <a:custGeom>
                  <a:avLst/>
                  <a:gdLst>
                    <a:gd name="T0" fmla="*/ 7 w 172"/>
                    <a:gd name="T1" fmla="*/ 0 h 153"/>
                    <a:gd name="T2" fmla="*/ 0 w 172"/>
                    <a:gd name="T3" fmla="*/ 40 h 153"/>
                    <a:gd name="T4" fmla="*/ 8 w 172"/>
                    <a:gd name="T5" fmla="*/ 47 h 153"/>
                    <a:gd name="T6" fmla="*/ 15 w 172"/>
                    <a:gd name="T7" fmla="*/ 153 h 153"/>
                    <a:gd name="T8" fmla="*/ 164 w 172"/>
                    <a:gd name="T9" fmla="*/ 146 h 153"/>
                    <a:gd name="T10" fmla="*/ 165 w 172"/>
                    <a:gd name="T11" fmla="*/ 47 h 153"/>
                    <a:gd name="T12" fmla="*/ 172 w 172"/>
                    <a:gd name="T13" fmla="*/ 8 h 153"/>
                    <a:gd name="T14" fmla="*/ 150 w 172"/>
                    <a:gd name="T15" fmla="*/ 139 h 153"/>
                    <a:gd name="T16" fmla="*/ 22 w 172"/>
                    <a:gd name="T17" fmla="*/ 139 h 153"/>
                    <a:gd name="T18" fmla="*/ 150 w 172"/>
                    <a:gd name="T19" fmla="*/ 47 h 153"/>
                    <a:gd name="T20" fmla="*/ 158 w 172"/>
                    <a:gd name="T21" fmla="*/ 32 h 153"/>
                    <a:gd name="T22" fmla="*/ 14 w 172"/>
                    <a:gd name="T23" fmla="*/ 32 h 153"/>
                    <a:gd name="T24" fmla="*/ 158 w 172"/>
                    <a:gd name="T25" fmla="*/ 15 h 153"/>
                    <a:gd name="T26" fmla="*/ 66 w 172"/>
                    <a:gd name="T27" fmla="*/ 126 h 153"/>
                    <a:gd name="T28" fmla="*/ 111 w 172"/>
                    <a:gd name="T29" fmla="*/ 126 h 153"/>
                    <a:gd name="T30" fmla="*/ 123 w 172"/>
                    <a:gd name="T31" fmla="*/ 88 h 153"/>
                    <a:gd name="T32" fmla="*/ 118 w 172"/>
                    <a:gd name="T33" fmla="*/ 78 h 153"/>
                    <a:gd name="T34" fmla="*/ 111 w 172"/>
                    <a:gd name="T35" fmla="*/ 69 h 153"/>
                    <a:gd name="T36" fmla="*/ 101 w 172"/>
                    <a:gd name="T37" fmla="*/ 62 h 153"/>
                    <a:gd name="T38" fmla="*/ 79 w 172"/>
                    <a:gd name="T39" fmla="*/ 61 h 153"/>
                    <a:gd name="T40" fmla="*/ 64 w 172"/>
                    <a:gd name="T41" fmla="*/ 70 h 153"/>
                    <a:gd name="T42" fmla="*/ 60 w 172"/>
                    <a:gd name="T43" fmla="*/ 75 h 153"/>
                    <a:gd name="T44" fmla="*/ 48 w 172"/>
                    <a:gd name="T45" fmla="*/ 83 h 153"/>
                    <a:gd name="T46" fmla="*/ 66 w 172"/>
                    <a:gd name="T47" fmla="*/ 126 h 153"/>
                    <a:gd name="T48" fmla="*/ 54 w 172"/>
                    <a:gd name="T49" fmla="*/ 88 h 153"/>
                    <a:gd name="T50" fmla="*/ 64 w 172"/>
                    <a:gd name="T51" fmla="*/ 83 h 153"/>
                    <a:gd name="T52" fmla="*/ 70 w 172"/>
                    <a:gd name="T53" fmla="*/ 76 h 153"/>
                    <a:gd name="T54" fmla="*/ 75 w 172"/>
                    <a:gd name="T55" fmla="*/ 72 h 153"/>
                    <a:gd name="T56" fmla="*/ 88 w 172"/>
                    <a:gd name="T57" fmla="*/ 68 h 153"/>
                    <a:gd name="T58" fmla="*/ 98 w 172"/>
                    <a:gd name="T59" fmla="*/ 70 h 153"/>
                    <a:gd name="T60" fmla="*/ 110 w 172"/>
                    <a:gd name="T61" fmla="*/ 82 h 153"/>
                    <a:gd name="T62" fmla="*/ 115 w 172"/>
                    <a:gd name="T63" fmla="*/ 93 h 153"/>
                    <a:gd name="T64" fmla="*/ 123 w 172"/>
                    <a:gd name="T65" fmla="*/ 105 h 153"/>
                    <a:gd name="T66" fmla="*/ 66 w 172"/>
                    <a:gd name="T67" fmla="*/ 117 h 153"/>
                    <a:gd name="T68" fmla="*/ 54 w 172"/>
                    <a:gd name="T69" fmla="*/ 8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53">
                      <a:moveTo>
                        <a:pt x="165" y="0"/>
                      </a:moveTo>
                      <a:cubicBezTo>
                        <a:pt x="7" y="0"/>
                        <a:pt x="7" y="0"/>
                        <a:pt x="7" y="0"/>
                      </a:cubicBezTo>
                      <a:cubicBezTo>
                        <a:pt x="3" y="0"/>
                        <a:pt x="0" y="4"/>
                        <a:pt x="0" y="8"/>
                      </a:cubicBezTo>
                      <a:cubicBezTo>
                        <a:pt x="0" y="40"/>
                        <a:pt x="0" y="40"/>
                        <a:pt x="0" y="40"/>
                      </a:cubicBezTo>
                      <a:cubicBezTo>
                        <a:pt x="0" y="43"/>
                        <a:pt x="3" y="47"/>
                        <a:pt x="7" y="47"/>
                      </a:cubicBezTo>
                      <a:cubicBezTo>
                        <a:pt x="8" y="47"/>
                        <a:pt x="8" y="47"/>
                        <a:pt x="8" y="47"/>
                      </a:cubicBezTo>
                      <a:cubicBezTo>
                        <a:pt x="8" y="146"/>
                        <a:pt x="8" y="146"/>
                        <a:pt x="8" y="146"/>
                      </a:cubicBezTo>
                      <a:cubicBezTo>
                        <a:pt x="8" y="150"/>
                        <a:pt x="11" y="153"/>
                        <a:pt x="15" y="153"/>
                      </a:cubicBezTo>
                      <a:cubicBezTo>
                        <a:pt x="157" y="153"/>
                        <a:pt x="157" y="153"/>
                        <a:pt x="157" y="153"/>
                      </a:cubicBezTo>
                      <a:cubicBezTo>
                        <a:pt x="161" y="153"/>
                        <a:pt x="164" y="150"/>
                        <a:pt x="164" y="146"/>
                      </a:cubicBezTo>
                      <a:cubicBezTo>
                        <a:pt x="164" y="47"/>
                        <a:pt x="164" y="47"/>
                        <a:pt x="164" y="47"/>
                      </a:cubicBezTo>
                      <a:cubicBezTo>
                        <a:pt x="165" y="47"/>
                        <a:pt x="165" y="47"/>
                        <a:pt x="165" y="47"/>
                      </a:cubicBezTo>
                      <a:cubicBezTo>
                        <a:pt x="169" y="47"/>
                        <a:pt x="172" y="43"/>
                        <a:pt x="172" y="40"/>
                      </a:cubicBezTo>
                      <a:cubicBezTo>
                        <a:pt x="172" y="8"/>
                        <a:pt x="172" y="8"/>
                        <a:pt x="172" y="8"/>
                      </a:cubicBezTo>
                      <a:cubicBezTo>
                        <a:pt x="172" y="4"/>
                        <a:pt x="169" y="0"/>
                        <a:pt x="165" y="0"/>
                      </a:cubicBezTo>
                      <a:close/>
                      <a:moveTo>
                        <a:pt x="150" y="139"/>
                      </a:moveTo>
                      <a:cubicBezTo>
                        <a:pt x="150" y="139"/>
                        <a:pt x="150" y="139"/>
                        <a:pt x="150" y="139"/>
                      </a:cubicBezTo>
                      <a:cubicBezTo>
                        <a:pt x="22" y="139"/>
                        <a:pt x="22" y="139"/>
                        <a:pt x="22" y="139"/>
                      </a:cubicBezTo>
                      <a:cubicBezTo>
                        <a:pt x="22" y="47"/>
                        <a:pt x="22" y="47"/>
                        <a:pt x="22" y="47"/>
                      </a:cubicBezTo>
                      <a:cubicBezTo>
                        <a:pt x="150" y="47"/>
                        <a:pt x="150" y="47"/>
                        <a:pt x="150" y="47"/>
                      </a:cubicBezTo>
                      <a:cubicBezTo>
                        <a:pt x="150" y="139"/>
                        <a:pt x="150" y="139"/>
                        <a:pt x="150" y="139"/>
                      </a:cubicBezTo>
                      <a:close/>
                      <a:moveTo>
                        <a:pt x="158" y="32"/>
                      </a:moveTo>
                      <a:cubicBezTo>
                        <a:pt x="158" y="32"/>
                        <a:pt x="158" y="32"/>
                        <a:pt x="158" y="32"/>
                      </a:cubicBezTo>
                      <a:cubicBezTo>
                        <a:pt x="14" y="32"/>
                        <a:pt x="14" y="32"/>
                        <a:pt x="14" y="32"/>
                      </a:cubicBezTo>
                      <a:cubicBezTo>
                        <a:pt x="14" y="15"/>
                        <a:pt x="14" y="15"/>
                        <a:pt x="14" y="15"/>
                      </a:cubicBezTo>
                      <a:cubicBezTo>
                        <a:pt x="158" y="15"/>
                        <a:pt x="158" y="15"/>
                        <a:pt x="158" y="15"/>
                      </a:cubicBezTo>
                      <a:cubicBezTo>
                        <a:pt x="158" y="32"/>
                        <a:pt x="158" y="32"/>
                        <a:pt x="158" y="32"/>
                      </a:cubicBezTo>
                      <a:close/>
                      <a:moveTo>
                        <a:pt x="66" y="126"/>
                      </a:moveTo>
                      <a:cubicBezTo>
                        <a:pt x="66" y="126"/>
                        <a:pt x="66" y="126"/>
                        <a:pt x="66" y="126"/>
                      </a:cubicBezTo>
                      <a:cubicBezTo>
                        <a:pt x="111" y="126"/>
                        <a:pt x="111" y="126"/>
                        <a:pt x="111" y="126"/>
                      </a:cubicBezTo>
                      <a:cubicBezTo>
                        <a:pt x="122" y="126"/>
                        <a:pt x="132" y="116"/>
                        <a:pt x="132" y="105"/>
                      </a:cubicBezTo>
                      <a:cubicBezTo>
                        <a:pt x="132" y="98"/>
                        <a:pt x="128" y="92"/>
                        <a:pt x="123" y="88"/>
                      </a:cubicBezTo>
                      <a:cubicBezTo>
                        <a:pt x="122" y="87"/>
                        <a:pt x="121" y="87"/>
                        <a:pt x="120" y="87"/>
                      </a:cubicBezTo>
                      <a:cubicBezTo>
                        <a:pt x="120" y="84"/>
                        <a:pt x="119" y="81"/>
                        <a:pt x="118" y="78"/>
                      </a:cubicBezTo>
                      <a:cubicBezTo>
                        <a:pt x="118" y="78"/>
                        <a:pt x="118" y="78"/>
                        <a:pt x="118" y="78"/>
                      </a:cubicBezTo>
                      <a:cubicBezTo>
                        <a:pt x="116" y="75"/>
                        <a:pt x="114" y="72"/>
                        <a:pt x="111" y="69"/>
                      </a:cubicBezTo>
                      <a:cubicBezTo>
                        <a:pt x="108" y="66"/>
                        <a:pt x="105" y="64"/>
                        <a:pt x="101" y="62"/>
                      </a:cubicBezTo>
                      <a:cubicBezTo>
                        <a:pt x="101" y="62"/>
                        <a:pt x="101" y="62"/>
                        <a:pt x="101" y="62"/>
                      </a:cubicBezTo>
                      <a:cubicBezTo>
                        <a:pt x="97" y="60"/>
                        <a:pt x="93" y="60"/>
                        <a:pt x="88" y="60"/>
                      </a:cubicBezTo>
                      <a:cubicBezTo>
                        <a:pt x="85" y="60"/>
                        <a:pt x="82" y="60"/>
                        <a:pt x="79" y="61"/>
                      </a:cubicBezTo>
                      <a:cubicBezTo>
                        <a:pt x="76" y="62"/>
                        <a:pt x="73" y="63"/>
                        <a:pt x="70" y="65"/>
                      </a:cubicBezTo>
                      <a:cubicBezTo>
                        <a:pt x="68" y="66"/>
                        <a:pt x="66" y="68"/>
                        <a:pt x="64" y="70"/>
                      </a:cubicBezTo>
                      <a:cubicBezTo>
                        <a:pt x="64" y="70"/>
                        <a:pt x="64" y="70"/>
                        <a:pt x="64" y="70"/>
                      </a:cubicBezTo>
                      <a:cubicBezTo>
                        <a:pt x="63" y="72"/>
                        <a:pt x="61" y="74"/>
                        <a:pt x="60" y="75"/>
                      </a:cubicBezTo>
                      <a:cubicBezTo>
                        <a:pt x="58" y="76"/>
                        <a:pt x="56" y="77"/>
                        <a:pt x="55" y="78"/>
                      </a:cubicBezTo>
                      <a:cubicBezTo>
                        <a:pt x="52" y="79"/>
                        <a:pt x="50" y="81"/>
                        <a:pt x="48" y="83"/>
                      </a:cubicBezTo>
                      <a:cubicBezTo>
                        <a:pt x="41" y="90"/>
                        <a:pt x="39" y="101"/>
                        <a:pt x="43" y="110"/>
                      </a:cubicBezTo>
                      <a:cubicBezTo>
                        <a:pt x="47" y="119"/>
                        <a:pt x="56" y="126"/>
                        <a:pt x="66" y="126"/>
                      </a:cubicBezTo>
                      <a:close/>
                      <a:moveTo>
                        <a:pt x="54" y="88"/>
                      </a:moveTo>
                      <a:cubicBezTo>
                        <a:pt x="54" y="88"/>
                        <a:pt x="54" y="88"/>
                        <a:pt x="54" y="88"/>
                      </a:cubicBezTo>
                      <a:cubicBezTo>
                        <a:pt x="55" y="87"/>
                        <a:pt x="57" y="86"/>
                        <a:pt x="58" y="85"/>
                      </a:cubicBezTo>
                      <a:cubicBezTo>
                        <a:pt x="60" y="84"/>
                        <a:pt x="62" y="84"/>
                        <a:pt x="64" y="83"/>
                      </a:cubicBezTo>
                      <a:cubicBezTo>
                        <a:pt x="65" y="83"/>
                        <a:pt x="66" y="82"/>
                        <a:pt x="67" y="81"/>
                      </a:cubicBezTo>
                      <a:cubicBezTo>
                        <a:pt x="68" y="79"/>
                        <a:pt x="69" y="77"/>
                        <a:pt x="70" y="76"/>
                      </a:cubicBezTo>
                      <a:cubicBezTo>
                        <a:pt x="71" y="76"/>
                        <a:pt x="71" y="76"/>
                        <a:pt x="71" y="76"/>
                      </a:cubicBezTo>
                      <a:cubicBezTo>
                        <a:pt x="72" y="74"/>
                        <a:pt x="73" y="73"/>
                        <a:pt x="75" y="72"/>
                      </a:cubicBezTo>
                      <a:cubicBezTo>
                        <a:pt x="77" y="71"/>
                        <a:pt x="79" y="70"/>
                        <a:pt x="81" y="69"/>
                      </a:cubicBezTo>
                      <a:cubicBezTo>
                        <a:pt x="83" y="68"/>
                        <a:pt x="86" y="68"/>
                        <a:pt x="88" y="68"/>
                      </a:cubicBezTo>
                      <a:cubicBezTo>
                        <a:pt x="91" y="68"/>
                        <a:pt x="95" y="69"/>
                        <a:pt x="97" y="70"/>
                      </a:cubicBezTo>
                      <a:cubicBezTo>
                        <a:pt x="98" y="70"/>
                        <a:pt x="98" y="70"/>
                        <a:pt x="98" y="70"/>
                      </a:cubicBezTo>
                      <a:cubicBezTo>
                        <a:pt x="100" y="71"/>
                        <a:pt x="103" y="73"/>
                        <a:pt x="105" y="75"/>
                      </a:cubicBezTo>
                      <a:cubicBezTo>
                        <a:pt x="107" y="77"/>
                        <a:pt x="109" y="79"/>
                        <a:pt x="110" y="82"/>
                      </a:cubicBezTo>
                      <a:cubicBezTo>
                        <a:pt x="111" y="84"/>
                        <a:pt x="112" y="87"/>
                        <a:pt x="112" y="90"/>
                      </a:cubicBezTo>
                      <a:cubicBezTo>
                        <a:pt x="112" y="92"/>
                        <a:pt x="113" y="93"/>
                        <a:pt x="115" y="93"/>
                      </a:cubicBezTo>
                      <a:cubicBezTo>
                        <a:pt x="116" y="94"/>
                        <a:pt x="117" y="94"/>
                        <a:pt x="118" y="95"/>
                      </a:cubicBezTo>
                      <a:cubicBezTo>
                        <a:pt x="121" y="97"/>
                        <a:pt x="123" y="101"/>
                        <a:pt x="123" y="105"/>
                      </a:cubicBezTo>
                      <a:cubicBezTo>
                        <a:pt x="123" y="112"/>
                        <a:pt x="118" y="117"/>
                        <a:pt x="111" y="117"/>
                      </a:cubicBezTo>
                      <a:cubicBezTo>
                        <a:pt x="66" y="117"/>
                        <a:pt x="66" y="117"/>
                        <a:pt x="66" y="117"/>
                      </a:cubicBezTo>
                      <a:cubicBezTo>
                        <a:pt x="59" y="117"/>
                        <a:pt x="53" y="113"/>
                        <a:pt x="51" y="107"/>
                      </a:cubicBezTo>
                      <a:cubicBezTo>
                        <a:pt x="48" y="101"/>
                        <a:pt x="49" y="93"/>
                        <a:pt x="54" y="8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grpSp>
      <p:pic>
        <p:nvPicPr>
          <p:cNvPr id="24" name="图片 23" descr="51miz-E783135-584F1600"/>
          <p:cNvPicPr>
            <a:picLocks noChangeAspect="1"/>
          </p:cNvPicPr>
          <p:nvPr/>
        </p:nvPicPr>
        <p:blipFill>
          <a:blip r:embed="rId5"/>
          <a:stretch>
            <a:fillRect/>
          </a:stretch>
        </p:blipFill>
        <p:spPr>
          <a:xfrm rot="960000">
            <a:off x="7282180" y="-208915"/>
            <a:ext cx="5419725" cy="1270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roup_115921"/>
          <p:cNvSpPr>
            <a:spLocks noChangeAspect="1"/>
          </p:cNvSpPr>
          <p:nvPr/>
        </p:nvSpPr>
        <p:spPr bwMode="auto">
          <a:xfrm>
            <a:off x="2201822" y="1604944"/>
            <a:ext cx="983853" cy="1022817"/>
          </a:xfrm>
          <a:custGeom>
            <a:avLst/>
            <a:gdLst>
              <a:gd name="connsiteX0" fmla="*/ 466115 w 584423"/>
              <a:gd name="connsiteY0" fmla="*/ 268189 h 607568"/>
              <a:gd name="connsiteX1" fmla="*/ 479022 w 584423"/>
              <a:gd name="connsiteY1" fmla="*/ 270337 h 607568"/>
              <a:gd name="connsiteX2" fmla="*/ 502991 w 584423"/>
              <a:gd name="connsiteY2" fmla="*/ 288288 h 607568"/>
              <a:gd name="connsiteX3" fmla="*/ 527113 w 584423"/>
              <a:gd name="connsiteY3" fmla="*/ 270337 h 607568"/>
              <a:gd name="connsiteX4" fmla="*/ 539866 w 584423"/>
              <a:gd name="connsiteY4" fmla="*/ 268189 h 607568"/>
              <a:gd name="connsiteX5" fmla="*/ 552004 w 584423"/>
              <a:gd name="connsiteY5" fmla="*/ 271871 h 607568"/>
              <a:gd name="connsiteX6" fmla="*/ 584423 w 584423"/>
              <a:gd name="connsiteY6" fmla="*/ 316826 h 607568"/>
              <a:gd name="connsiteX7" fmla="*/ 584423 w 584423"/>
              <a:gd name="connsiteY7" fmla="*/ 389092 h 607568"/>
              <a:gd name="connsiteX8" fmla="*/ 582118 w 584423"/>
              <a:gd name="connsiteY8" fmla="*/ 396917 h 607568"/>
              <a:gd name="connsiteX9" fmla="*/ 557842 w 584423"/>
              <a:gd name="connsiteY9" fmla="*/ 433894 h 607568"/>
              <a:gd name="connsiteX10" fmla="*/ 557842 w 584423"/>
              <a:gd name="connsiteY10" fmla="*/ 530708 h 607568"/>
              <a:gd name="connsiteX11" fmla="*/ 543553 w 584423"/>
              <a:gd name="connsiteY11" fmla="*/ 544977 h 607568"/>
              <a:gd name="connsiteX12" fmla="*/ 462428 w 584423"/>
              <a:gd name="connsiteY12" fmla="*/ 544977 h 607568"/>
              <a:gd name="connsiteX13" fmla="*/ 448139 w 584423"/>
              <a:gd name="connsiteY13" fmla="*/ 530708 h 607568"/>
              <a:gd name="connsiteX14" fmla="*/ 448139 w 584423"/>
              <a:gd name="connsiteY14" fmla="*/ 433894 h 607568"/>
              <a:gd name="connsiteX15" fmla="*/ 423863 w 584423"/>
              <a:gd name="connsiteY15" fmla="*/ 396917 h 607568"/>
              <a:gd name="connsiteX16" fmla="*/ 421558 w 584423"/>
              <a:gd name="connsiteY16" fmla="*/ 389092 h 607568"/>
              <a:gd name="connsiteX17" fmla="*/ 421558 w 584423"/>
              <a:gd name="connsiteY17" fmla="*/ 316826 h 607568"/>
              <a:gd name="connsiteX18" fmla="*/ 453977 w 584423"/>
              <a:gd name="connsiteY18" fmla="*/ 271871 h 607568"/>
              <a:gd name="connsiteX19" fmla="*/ 466115 w 584423"/>
              <a:gd name="connsiteY19" fmla="*/ 268189 h 607568"/>
              <a:gd name="connsiteX20" fmla="*/ 44557 w 584423"/>
              <a:gd name="connsiteY20" fmla="*/ 268189 h 607568"/>
              <a:gd name="connsiteX21" fmla="*/ 57310 w 584423"/>
              <a:gd name="connsiteY21" fmla="*/ 270337 h 607568"/>
              <a:gd name="connsiteX22" fmla="*/ 81432 w 584423"/>
              <a:gd name="connsiteY22" fmla="*/ 288288 h 607568"/>
              <a:gd name="connsiteX23" fmla="*/ 105401 w 584423"/>
              <a:gd name="connsiteY23" fmla="*/ 270337 h 607568"/>
              <a:gd name="connsiteX24" fmla="*/ 118308 w 584423"/>
              <a:gd name="connsiteY24" fmla="*/ 268189 h 607568"/>
              <a:gd name="connsiteX25" fmla="*/ 130446 w 584423"/>
              <a:gd name="connsiteY25" fmla="*/ 271871 h 607568"/>
              <a:gd name="connsiteX26" fmla="*/ 162865 w 584423"/>
              <a:gd name="connsiteY26" fmla="*/ 316826 h 607568"/>
              <a:gd name="connsiteX27" fmla="*/ 162865 w 584423"/>
              <a:gd name="connsiteY27" fmla="*/ 389092 h 607568"/>
              <a:gd name="connsiteX28" fmla="*/ 160560 w 584423"/>
              <a:gd name="connsiteY28" fmla="*/ 396917 h 607568"/>
              <a:gd name="connsiteX29" fmla="*/ 136284 w 584423"/>
              <a:gd name="connsiteY29" fmla="*/ 433894 h 607568"/>
              <a:gd name="connsiteX30" fmla="*/ 136284 w 584423"/>
              <a:gd name="connsiteY30" fmla="*/ 530708 h 607568"/>
              <a:gd name="connsiteX31" fmla="*/ 121995 w 584423"/>
              <a:gd name="connsiteY31" fmla="*/ 544977 h 607568"/>
              <a:gd name="connsiteX32" fmla="*/ 40870 w 584423"/>
              <a:gd name="connsiteY32" fmla="*/ 544977 h 607568"/>
              <a:gd name="connsiteX33" fmla="*/ 26581 w 584423"/>
              <a:gd name="connsiteY33" fmla="*/ 530708 h 607568"/>
              <a:gd name="connsiteX34" fmla="*/ 26581 w 584423"/>
              <a:gd name="connsiteY34" fmla="*/ 433894 h 607568"/>
              <a:gd name="connsiteX35" fmla="*/ 2305 w 584423"/>
              <a:gd name="connsiteY35" fmla="*/ 396917 h 607568"/>
              <a:gd name="connsiteX36" fmla="*/ 0 w 584423"/>
              <a:gd name="connsiteY36" fmla="*/ 389092 h 607568"/>
              <a:gd name="connsiteX37" fmla="*/ 0 w 584423"/>
              <a:gd name="connsiteY37" fmla="*/ 316826 h 607568"/>
              <a:gd name="connsiteX38" fmla="*/ 32419 w 584423"/>
              <a:gd name="connsiteY38" fmla="*/ 271871 h 607568"/>
              <a:gd name="connsiteX39" fmla="*/ 44557 w 584423"/>
              <a:gd name="connsiteY39" fmla="*/ 268189 h 607568"/>
              <a:gd name="connsiteX40" fmla="*/ 283757 w 584423"/>
              <a:gd name="connsiteY40" fmla="*/ 227644 h 607568"/>
              <a:gd name="connsiteX41" fmla="*/ 300667 w 584423"/>
              <a:gd name="connsiteY41" fmla="*/ 227644 h 607568"/>
              <a:gd name="connsiteX42" fmla="*/ 306663 w 584423"/>
              <a:gd name="connsiteY42" fmla="*/ 230253 h 607568"/>
              <a:gd name="connsiteX43" fmla="*/ 307739 w 584423"/>
              <a:gd name="connsiteY43" fmla="*/ 239459 h 607568"/>
              <a:gd name="connsiteX44" fmla="*/ 298669 w 584423"/>
              <a:gd name="connsiteY44" fmla="*/ 252962 h 607568"/>
              <a:gd name="connsiteX45" fmla="*/ 302973 w 584423"/>
              <a:gd name="connsiteY45" fmla="*/ 288561 h 607568"/>
              <a:gd name="connsiteX46" fmla="*/ 294672 w 584423"/>
              <a:gd name="connsiteY46" fmla="*/ 310810 h 607568"/>
              <a:gd name="connsiteX47" fmla="*/ 289752 w 584423"/>
              <a:gd name="connsiteY47" fmla="*/ 310810 h 607568"/>
              <a:gd name="connsiteX48" fmla="*/ 281451 w 584423"/>
              <a:gd name="connsiteY48" fmla="*/ 288561 h 607568"/>
              <a:gd name="connsiteX49" fmla="*/ 285755 w 584423"/>
              <a:gd name="connsiteY49" fmla="*/ 252962 h 607568"/>
              <a:gd name="connsiteX50" fmla="*/ 276685 w 584423"/>
              <a:gd name="connsiteY50" fmla="*/ 239459 h 607568"/>
              <a:gd name="connsiteX51" fmla="*/ 277761 w 584423"/>
              <a:gd name="connsiteY51" fmla="*/ 230253 h 607568"/>
              <a:gd name="connsiteX52" fmla="*/ 283757 w 584423"/>
              <a:gd name="connsiteY52" fmla="*/ 227644 h 607568"/>
              <a:gd name="connsiteX53" fmla="*/ 243694 w 584423"/>
              <a:gd name="connsiteY53" fmla="*/ 226776 h 607568"/>
              <a:gd name="connsiteX54" fmla="*/ 248918 w 584423"/>
              <a:gd name="connsiteY54" fmla="*/ 230304 h 607568"/>
              <a:gd name="connsiteX55" fmla="*/ 285947 w 584423"/>
              <a:gd name="connsiteY55" fmla="*/ 331870 h 607568"/>
              <a:gd name="connsiteX56" fmla="*/ 298546 w 584423"/>
              <a:gd name="connsiteY56" fmla="*/ 331870 h 607568"/>
              <a:gd name="connsiteX57" fmla="*/ 335575 w 584423"/>
              <a:gd name="connsiteY57" fmla="*/ 230304 h 607568"/>
              <a:gd name="connsiteX58" fmla="*/ 342336 w 584423"/>
              <a:gd name="connsiteY58" fmla="*/ 226929 h 607568"/>
              <a:gd name="connsiteX59" fmla="*/ 360005 w 584423"/>
              <a:gd name="connsiteY59" fmla="*/ 232299 h 607568"/>
              <a:gd name="connsiteX60" fmla="*/ 360005 w 584423"/>
              <a:gd name="connsiteY60" fmla="*/ 232452 h 607568"/>
              <a:gd name="connsiteX61" fmla="*/ 397495 w 584423"/>
              <a:gd name="connsiteY61" fmla="*/ 284002 h 607568"/>
              <a:gd name="connsiteX62" fmla="*/ 397495 w 584423"/>
              <a:gd name="connsiteY62" fmla="*/ 391704 h 607568"/>
              <a:gd name="connsiteX63" fmla="*/ 396573 w 584423"/>
              <a:gd name="connsiteY63" fmla="*/ 394619 h 607568"/>
              <a:gd name="connsiteX64" fmla="*/ 358008 w 584423"/>
              <a:gd name="connsiteY64" fmla="*/ 453379 h 607568"/>
              <a:gd name="connsiteX65" fmla="*/ 358008 w 584423"/>
              <a:gd name="connsiteY65" fmla="*/ 602045 h 607568"/>
              <a:gd name="connsiteX66" fmla="*/ 352476 w 584423"/>
              <a:gd name="connsiteY66" fmla="*/ 607568 h 607568"/>
              <a:gd name="connsiteX67" fmla="*/ 232017 w 584423"/>
              <a:gd name="connsiteY67" fmla="*/ 607568 h 607568"/>
              <a:gd name="connsiteX68" fmla="*/ 226485 w 584423"/>
              <a:gd name="connsiteY68" fmla="*/ 602045 h 607568"/>
              <a:gd name="connsiteX69" fmla="*/ 226485 w 584423"/>
              <a:gd name="connsiteY69" fmla="*/ 453379 h 607568"/>
              <a:gd name="connsiteX70" fmla="*/ 187920 w 584423"/>
              <a:gd name="connsiteY70" fmla="*/ 394619 h 607568"/>
              <a:gd name="connsiteX71" fmla="*/ 186998 w 584423"/>
              <a:gd name="connsiteY71" fmla="*/ 391704 h 607568"/>
              <a:gd name="connsiteX72" fmla="*/ 186998 w 584423"/>
              <a:gd name="connsiteY72" fmla="*/ 284309 h 607568"/>
              <a:gd name="connsiteX73" fmla="*/ 224488 w 584423"/>
              <a:gd name="connsiteY73" fmla="*/ 232299 h 607568"/>
              <a:gd name="connsiteX74" fmla="*/ 243694 w 584423"/>
              <a:gd name="connsiteY74" fmla="*/ 226776 h 607568"/>
              <a:gd name="connsiteX75" fmla="*/ 503026 w 584423"/>
              <a:gd name="connsiteY75" fmla="*/ 160466 h 607568"/>
              <a:gd name="connsiteX76" fmla="*/ 550975 w 584423"/>
              <a:gd name="connsiteY76" fmla="*/ 208274 h 607568"/>
              <a:gd name="connsiteX77" fmla="*/ 503026 w 584423"/>
              <a:gd name="connsiteY77" fmla="*/ 256082 h 607568"/>
              <a:gd name="connsiteX78" fmla="*/ 455077 w 584423"/>
              <a:gd name="connsiteY78" fmla="*/ 208274 h 607568"/>
              <a:gd name="connsiteX79" fmla="*/ 503026 w 584423"/>
              <a:gd name="connsiteY79" fmla="*/ 160466 h 607568"/>
              <a:gd name="connsiteX80" fmla="*/ 81397 w 584423"/>
              <a:gd name="connsiteY80" fmla="*/ 160466 h 607568"/>
              <a:gd name="connsiteX81" fmla="*/ 129346 w 584423"/>
              <a:gd name="connsiteY81" fmla="*/ 208274 h 607568"/>
              <a:gd name="connsiteX82" fmla="*/ 81397 w 584423"/>
              <a:gd name="connsiteY82" fmla="*/ 256082 h 607568"/>
              <a:gd name="connsiteX83" fmla="*/ 33448 w 584423"/>
              <a:gd name="connsiteY83" fmla="*/ 208274 h 607568"/>
              <a:gd name="connsiteX84" fmla="*/ 81397 w 584423"/>
              <a:gd name="connsiteY84" fmla="*/ 160466 h 607568"/>
              <a:gd name="connsiteX85" fmla="*/ 292212 w 584423"/>
              <a:gd name="connsiteY85" fmla="*/ 79174 h 607568"/>
              <a:gd name="connsiteX86" fmla="*/ 353957 w 584423"/>
              <a:gd name="connsiteY86" fmla="*/ 140848 h 607568"/>
              <a:gd name="connsiteX87" fmla="*/ 292212 w 584423"/>
              <a:gd name="connsiteY87" fmla="*/ 202522 h 607568"/>
              <a:gd name="connsiteX88" fmla="*/ 230467 w 584423"/>
              <a:gd name="connsiteY88" fmla="*/ 140848 h 607568"/>
              <a:gd name="connsiteX89" fmla="*/ 292212 w 584423"/>
              <a:gd name="connsiteY89" fmla="*/ 79174 h 607568"/>
              <a:gd name="connsiteX90" fmla="*/ 292212 w 584423"/>
              <a:gd name="connsiteY90" fmla="*/ 0 h 607568"/>
              <a:gd name="connsiteX91" fmla="*/ 504683 w 584423"/>
              <a:gd name="connsiteY91" fmla="*/ 105068 h 607568"/>
              <a:gd name="connsiteX92" fmla="*/ 501764 w 584423"/>
              <a:gd name="connsiteY92" fmla="*/ 126542 h 607568"/>
              <a:gd name="connsiteX93" fmla="*/ 492546 w 584423"/>
              <a:gd name="connsiteY93" fmla="*/ 129610 h 607568"/>
              <a:gd name="connsiteX94" fmla="*/ 480409 w 584423"/>
              <a:gd name="connsiteY94" fmla="*/ 123628 h 607568"/>
              <a:gd name="connsiteX95" fmla="*/ 292212 w 584423"/>
              <a:gd name="connsiteY95" fmla="*/ 30677 h 607568"/>
              <a:gd name="connsiteX96" fmla="*/ 104014 w 584423"/>
              <a:gd name="connsiteY96" fmla="*/ 123628 h 607568"/>
              <a:gd name="connsiteX97" fmla="*/ 82659 w 584423"/>
              <a:gd name="connsiteY97" fmla="*/ 126542 h 607568"/>
              <a:gd name="connsiteX98" fmla="*/ 79740 w 584423"/>
              <a:gd name="connsiteY98" fmla="*/ 105068 h 607568"/>
              <a:gd name="connsiteX99" fmla="*/ 292212 w 584423"/>
              <a:gd name="connsiteY99"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84423" h="607568">
                <a:moveTo>
                  <a:pt x="466115" y="268189"/>
                </a:moveTo>
                <a:cubicBezTo>
                  <a:pt x="470571" y="266808"/>
                  <a:pt x="475334" y="267575"/>
                  <a:pt x="479022" y="270337"/>
                </a:cubicBezTo>
                <a:lnTo>
                  <a:pt x="502991" y="288288"/>
                </a:lnTo>
                <a:lnTo>
                  <a:pt x="527113" y="270337"/>
                </a:lnTo>
                <a:cubicBezTo>
                  <a:pt x="530647" y="267575"/>
                  <a:pt x="535410" y="266808"/>
                  <a:pt x="539866" y="268189"/>
                </a:cubicBezTo>
                <a:cubicBezTo>
                  <a:pt x="539866" y="268189"/>
                  <a:pt x="551850" y="271871"/>
                  <a:pt x="552004" y="271871"/>
                </a:cubicBezTo>
                <a:cubicBezTo>
                  <a:pt x="571363" y="278315"/>
                  <a:pt x="584423" y="296420"/>
                  <a:pt x="584423" y="316826"/>
                </a:cubicBezTo>
                <a:lnTo>
                  <a:pt x="584423" y="389092"/>
                </a:lnTo>
                <a:cubicBezTo>
                  <a:pt x="584423" y="391854"/>
                  <a:pt x="583655" y="394615"/>
                  <a:pt x="582118" y="396917"/>
                </a:cubicBezTo>
                <a:lnTo>
                  <a:pt x="557842" y="433894"/>
                </a:lnTo>
                <a:lnTo>
                  <a:pt x="557842" y="530708"/>
                </a:lnTo>
                <a:cubicBezTo>
                  <a:pt x="557842" y="538686"/>
                  <a:pt x="551389" y="544977"/>
                  <a:pt x="543553" y="544977"/>
                </a:cubicBezTo>
                <a:lnTo>
                  <a:pt x="462428" y="544977"/>
                </a:lnTo>
                <a:cubicBezTo>
                  <a:pt x="454592" y="544977"/>
                  <a:pt x="448139" y="538686"/>
                  <a:pt x="448139" y="530708"/>
                </a:cubicBezTo>
                <a:lnTo>
                  <a:pt x="448139" y="433894"/>
                </a:lnTo>
                <a:lnTo>
                  <a:pt x="423863" y="396917"/>
                </a:lnTo>
                <a:cubicBezTo>
                  <a:pt x="422326" y="394615"/>
                  <a:pt x="421558" y="391854"/>
                  <a:pt x="421558" y="389092"/>
                </a:cubicBezTo>
                <a:lnTo>
                  <a:pt x="421558" y="316826"/>
                </a:lnTo>
                <a:cubicBezTo>
                  <a:pt x="421558" y="296420"/>
                  <a:pt x="434618" y="278315"/>
                  <a:pt x="453977" y="271871"/>
                </a:cubicBezTo>
                <a:cubicBezTo>
                  <a:pt x="454131" y="271871"/>
                  <a:pt x="466115" y="268189"/>
                  <a:pt x="466115" y="268189"/>
                </a:cubicBezTo>
                <a:close/>
                <a:moveTo>
                  <a:pt x="44557" y="268189"/>
                </a:moveTo>
                <a:cubicBezTo>
                  <a:pt x="49013" y="266808"/>
                  <a:pt x="53776" y="267575"/>
                  <a:pt x="57310" y="270337"/>
                </a:cubicBezTo>
                <a:lnTo>
                  <a:pt x="81432" y="288288"/>
                </a:lnTo>
                <a:lnTo>
                  <a:pt x="105401" y="270337"/>
                </a:lnTo>
                <a:cubicBezTo>
                  <a:pt x="109089" y="267575"/>
                  <a:pt x="113852" y="266808"/>
                  <a:pt x="118308" y="268189"/>
                </a:cubicBezTo>
                <a:cubicBezTo>
                  <a:pt x="118308" y="268189"/>
                  <a:pt x="130292" y="271871"/>
                  <a:pt x="130446" y="271871"/>
                </a:cubicBezTo>
                <a:cubicBezTo>
                  <a:pt x="149805" y="278315"/>
                  <a:pt x="162865" y="296420"/>
                  <a:pt x="162865" y="316826"/>
                </a:cubicBezTo>
                <a:lnTo>
                  <a:pt x="162865" y="389092"/>
                </a:lnTo>
                <a:cubicBezTo>
                  <a:pt x="162865" y="391854"/>
                  <a:pt x="162097" y="394615"/>
                  <a:pt x="160560" y="396917"/>
                </a:cubicBezTo>
                <a:lnTo>
                  <a:pt x="136284" y="433894"/>
                </a:lnTo>
                <a:lnTo>
                  <a:pt x="136284" y="530708"/>
                </a:lnTo>
                <a:cubicBezTo>
                  <a:pt x="136284" y="538686"/>
                  <a:pt x="129831" y="544977"/>
                  <a:pt x="121995" y="544977"/>
                </a:cubicBezTo>
                <a:lnTo>
                  <a:pt x="40870" y="544977"/>
                </a:lnTo>
                <a:cubicBezTo>
                  <a:pt x="33034" y="544977"/>
                  <a:pt x="26581" y="538686"/>
                  <a:pt x="26581" y="530708"/>
                </a:cubicBezTo>
                <a:lnTo>
                  <a:pt x="26581" y="433894"/>
                </a:lnTo>
                <a:lnTo>
                  <a:pt x="2305" y="396917"/>
                </a:lnTo>
                <a:cubicBezTo>
                  <a:pt x="768" y="394615"/>
                  <a:pt x="0" y="391854"/>
                  <a:pt x="0" y="389092"/>
                </a:cubicBezTo>
                <a:lnTo>
                  <a:pt x="0" y="316826"/>
                </a:lnTo>
                <a:cubicBezTo>
                  <a:pt x="0" y="296420"/>
                  <a:pt x="13060" y="278315"/>
                  <a:pt x="32419" y="271871"/>
                </a:cubicBezTo>
                <a:cubicBezTo>
                  <a:pt x="32573" y="271871"/>
                  <a:pt x="44557" y="268189"/>
                  <a:pt x="44557" y="268189"/>
                </a:cubicBezTo>
                <a:close/>
                <a:moveTo>
                  <a:pt x="283757" y="227644"/>
                </a:moveTo>
                <a:lnTo>
                  <a:pt x="300667" y="227644"/>
                </a:lnTo>
                <a:cubicBezTo>
                  <a:pt x="302973" y="227644"/>
                  <a:pt x="305126" y="228565"/>
                  <a:pt x="306663" y="230253"/>
                </a:cubicBezTo>
                <a:cubicBezTo>
                  <a:pt x="309123" y="232861"/>
                  <a:pt x="309430" y="236544"/>
                  <a:pt x="307739" y="239459"/>
                </a:cubicBezTo>
                <a:lnTo>
                  <a:pt x="298669" y="252962"/>
                </a:lnTo>
                <a:lnTo>
                  <a:pt x="302973" y="288561"/>
                </a:lnTo>
                <a:lnTo>
                  <a:pt x="294672" y="310810"/>
                </a:lnTo>
                <a:cubicBezTo>
                  <a:pt x="293749" y="312958"/>
                  <a:pt x="290675" y="312958"/>
                  <a:pt x="289752" y="310810"/>
                </a:cubicBezTo>
                <a:lnTo>
                  <a:pt x="281451" y="288561"/>
                </a:lnTo>
                <a:lnTo>
                  <a:pt x="285755" y="252962"/>
                </a:lnTo>
                <a:lnTo>
                  <a:pt x="276685" y="239459"/>
                </a:lnTo>
                <a:cubicBezTo>
                  <a:pt x="274994" y="236544"/>
                  <a:pt x="275302" y="232861"/>
                  <a:pt x="277761" y="230253"/>
                </a:cubicBezTo>
                <a:cubicBezTo>
                  <a:pt x="279299" y="228565"/>
                  <a:pt x="281451" y="227644"/>
                  <a:pt x="283757" y="227644"/>
                </a:cubicBezTo>
                <a:close/>
                <a:moveTo>
                  <a:pt x="243694" y="226776"/>
                </a:moveTo>
                <a:cubicBezTo>
                  <a:pt x="245999" y="226776"/>
                  <a:pt x="248150" y="228157"/>
                  <a:pt x="248918" y="230304"/>
                </a:cubicBezTo>
                <a:lnTo>
                  <a:pt x="285947" y="331870"/>
                </a:lnTo>
                <a:cubicBezTo>
                  <a:pt x="288098" y="337700"/>
                  <a:pt x="296395" y="337700"/>
                  <a:pt x="298546" y="331870"/>
                </a:cubicBezTo>
                <a:lnTo>
                  <a:pt x="335575" y="230304"/>
                </a:lnTo>
                <a:cubicBezTo>
                  <a:pt x="336651" y="227543"/>
                  <a:pt x="339570" y="226162"/>
                  <a:pt x="342336" y="226929"/>
                </a:cubicBezTo>
                <a:lnTo>
                  <a:pt x="360005" y="232299"/>
                </a:lnTo>
                <a:lnTo>
                  <a:pt x="360005" y="232452"/>
                </a:lnTo>
                <a:cubicBezTo>
                  <a:pt x="382438" y="239663"/>
                  <a:pt x="397495" y="260528"/>
                  <a:pt x="397495" y="284002"/>
                </a:cubicBezTo>
                <a:lnTo>
                  <a:pt x="397495" y="391704"/>
                </a:lnTo>
                <a:cubicBezTo>
                  <a:pt x="397495" y="392778"/>
                  <a:pt x="397188" y="393852"/>
                  <a:pt x="396573" y="394619"/>
                </a:cubicBezTo>
                <a:lnTo>
                  <a:pt x="358008" y="453379"/>
                </a:lnTo>
                <a:lnTo>
                  <a:pt x="358008" y="602045"/>
                </a:lnTo>
                <a:cubicBezTo>
                  <a:pt x="358008" y="605113"/>
                  <a:pt x="355549" y="607568"/>
                  <a:pt x="352476" y="607568"/>
                </a:cubicBezTo>
                <a:lnTo>
                  <a:pt x="232017" y="607568"/>
                </a:lnTo>
                <a:cubicBezTo>
                  <a:pt x="228944" y="607568"/>
                  <a:pt x="226485" y="605113"/>
                  <a:pt x="226485" y="602045"/>
                </a:cubicBezTo>
                <a:lnTo>
                  <a:pt x="226485" y="453379"/>
                </a:lnTo>
                <a:lnTo>
                  <a:pt x="187920" y="394619"/>
                </a:lnTo>
                <a:cubicBezTo>
                  <a:pt x="187305" y="393852"/>
                  <a:pt x="186998" y="392778"/>
                  <a:pt x="186998" y="391704"/>
                </a:cubicBezTo>
                <a:lnTo>
                  <a:pt x="186998" y="284309"/>
                </a:lnTo>
                <a:cubicBezTo>
                  <a:pt x="186998" y="260682"/>
                  <a:pt x="202055" y="239817"/>
                  <a:pt x="224488" y="232299"/>
                </a:cubicBezTo>
                <a:cubicBezTo>
                  <a:pt x="224488" y="232299"/>
                  <a:pt x="243233" y="226776"/>
                  <a:pt x="243694" y="226776"/>
                </a:cubicBezTo>
                <a:close/>
                <a:moveTo>
                  <a:pt x="503026" y="160466"/>
                </a:moveTo>
                <a:cubicBezTo>
                  <a:pt x="529508" y="160466"/>
                  <a:pt x="550975" y="181870"/>
                  <a:pt x="550975" y="208274"/>
                </a:cubicBezTo>
                <a:cubicBezTo>
                  <a:pt x="550975" y="234678"/>
                  <a:pt x="529508" y="256082"/>
                  <a:pt x="503026" y="256082"/>
                </a:cubicBezTo>
                <a:cubicBezTo>
                  <a:pt x="476544" y="256082"/>
                  <a:pt x="455077" y="234678"/>
                  <a:pt x="455077" y="208274"/>
                </a:cubicBezTo>
                <a:cubicBezTo>
                  <a:pt x="455077" y="181870"/>
                  <a:pt x="476544" y="160466"/>
                  <a:pt x="503026" y="160466"/>
                </a:cubicBezTo>
                <a:close/>
                <a:moveTo>
                  <a:pt x="81397" y="160466"/>
                </a:moveTo>
                <a:cubicBezTo>
                  <a:pt x="107879" y="160466"/>
                  <a:pt x="129346" y="181870"/>
                  <a:pt x="129346" y="208274"/>
                </a:cubicBezTo>
                <a:cubicBezTo>
                  <a:pt x="129346" y="234678"/>
                  <a:pt x="107879" y="256082"/>
                  <a:pt x="81397" y="256082"/>
                </a:cubicBezTo>
                <a:cubicBezTo>
                  <a:pt x="54915" y="256082"/>
                  <a:pt x="33448" y="234678"/>
                  <a:pt x="33448" y="208274"/>
                </a:cubicBezTo>
                <a:cubicBezTo>
                  <a:pt x="33448" y="181870"/>
                  <a:pt x="54915" y="160466"/>
                  <a:pt x="81397" y="160466"/>
                </a:cubicBezTo>
                <a:close/>
                <a:moveTo>
                  <a:pt x="292212" y="79174"/>
                </a:moveTo>
                <a:cubicBezTo>
                  <a:pt x="326313" y="79174"/>
                  <a:pt x="353957" y="106786"/>
                  <a:pt x="353957" y="140848"/>
                </a:cubicBezTo>
                <a:cubicBezTo>
                  <a:pt x="353957" y="174910"/>
                  <a:pt x="326313" y="202522"/>
                  <a:pt x="292212" y="202522"/>
                </a:cubicBezTo>
                <a:cubicBezTo>
                  <a:pt x="258111" y="202522"/>
                  <a:pt x="230467" y="174910"/>
                  <a:pt x="230467" y="140848"/>
                </a:cubicBezTo>
                <a:cubicBezTo>
                  <a:pt x="230467" y="106786"/>
                  <a:pt x="258111" y="79174"/>
                  <a:pt x="292212" y="79174"/>
                </a:cubicBezTo>
                <a:close/>
                <a:moveTo>
                  <a:pt x="292212" y="0"/>
                </a:moveTo>
                <a:cubicBezTo>
                  <a:pt x="376247" y="0"/>
                  <a:pt x="453677" y="38346"/>
                  <a:pt x="504683" y="105068"/>
                </a:cubicBezTo>
                <a:cubicBezTo>
                  <a:pt x="509906" y="111817"/>
                  <a:pt x="508523" y="121481"/>
                  <a:pt x="501764" y="126542"/>
                </a:cubicBezTo>
                <a:cubicBezTo>
                  <a:pt x="498998" y="128690"/>
                  <a:pt x="495772" y="129610"/>
                  <a:pt x="492546" y="129610"/>
                </a:cubicBezTo>
                <a:cubicBezTo>
                  <a:pt x="487937" y="129610"/>
                  <a:pt x="483328" y="127616"/>
                  <a:pt x="480409" y="123628"/>
                </a:cubicBezTo>
                <a:cubicBezTo>
                  <a:pt x="435088" y="64575"/>
                  <a:pt x="366569" y="30677"/>
                  <a:pt x="292212" y="30677"/>
                </a:cubicBezTo>
                <a:cubicBezTo>
                  <a:pt x="217854" y="30677"/>
                  <a:pt x="149335" y="64575"/>
                  <a:pt x="104014" y="123628"/>
                </a:cubicBezTo>
                <a:cubicBezTo>
                  <a:pt x="98944" y="130377"/>
                  <a:pt x="89265" y="131604"/>
                  <a:pt x="82659" y="126542"/>
                </a:cubicBezTo>
                <a:cubicBezTo>
                  <a:pt x="75900" y="121481"/>
                  <a:pt x="74517" y="111817"/>
                  <a:pt x="79740" y="105068"/>
                </a:cubicBezTo>
                <a:cubicBezTo>
                  <a:pt x="130746" y="38346"/>
                  <a:pt x="208176" y="0"/>
                  <a:pt x="292212" y="0"/>
                </a:cubicBezTo>
                <a:close/>
              </a:path>
            </a:pathLst>
          </a:custGeom>
          <a:solidFill>
            <a:srgbClr val="0095FF"/>
          </a:solidFill>
          <a:ln>
            <a:noFill/>
          </a:ln>
        </p:spPr>
        <p:txBody>
          <a:bodyPr/>
          <a:lstStyle/>
          <a:p>
            <a:endParaRPr lang="zh-CN" altLang="en-US">
              <a:cs typeface="+mn-ea"/>
              <a:sym typeface="+mn-lt"/>
            </a:endParaRPr>
          </a:p>
        </p:txBody>
      </p:sp>
      <p:sp>
        <p:nvSpPr>
          <p:cNvPr id="27" name="文本框 26"/>
          <p:cNvSpPr txBox="1"/>
          <p:nvPr/>
        </p:nvSpPr>
        <p:spPr>
          <a:xfrm>
            <a:off x="1553642" y="2841294"/>
            <a:ext cx="2280213" cy="707886"/>
          </a:xfrm>
          <a:prstGeom prst="rect">
            <a:avLst/>
          </a:prstGeom>
          <a:noFill/>
        </p:spPr>
        <p:txBody>
          <a:bodyPr wrap="square" rtlCol="0">
            <a:spAutoFit/>
          </a:bodyPr>
          <a:lstStyle/>
          <a:p>
            <a:pPr algn="ctr"/>
            <a:r>
              <a:rPr lang="en-US" altLang="zh-CN" sz="4000" b="1" dirty="0">
                <a:solidFill>
                  <a:srgbClr val="0095FF"/>
                </a:solidFill>
                <a:cs typeface="+mn-ea"/>
                <a:sym typeface="+mn-lt"/>
              </a:rPr>
              <a:t>12,000</a:t>
            </a:r>
            <a:r>
              <a:rPr lang="en-US" altLang="zh-CN" sz="2400" b="1" dirty="0">
                <a:solidFill>
                  <a:srgbClr val="0095FF"/>
                </a:solidFill>
                <a:cs typeface="+mn-ea"/>
                <a:sym typeface="+mn-lt"/>
              </a:rPr>
              <a:t>+</a:t>
            </a:r>
          </a:p>
        </p:txBody>
      </p:sp>
      <p:sp>
        <p:nvSpPr>
          <p:cNvPr id="28" name="矩形 27"/>
          <p:cNvSpPr/>
          <p:nvPr/>
        </p:nvSpPr>
        <p:spPr>
          <a:xfrm>
            <a:off x="1908918" y="3895561"/>
            <a:ext cx="1569660" cy="369332"/>
          </a:xfrm>
          <a:prstGeom prst="rect">
            <a:avLst/>
          </a:prstGeom>
        </p:spPr>
        <p:txBody>
          <a:bodyPr wrap="none">
            <a:spAutoFit/>
          </a:bodyPr>
          <a:lstStyle/>
          <a:p>
            <a:pPr lvl="0" algn="ctr">
              <a:defRPr/>
            </a:pPr>
            <a:r>
              <a:rPr lang="zh-CN" altLang="en-US" b="1" kern="0" dirty="0">
                <a:solidFill>
                  <a:schemeClr val="tx1">
                    <a:lumMod val="65000"/>
                    <a:lumOff val="35000"/>
                  </a:schemeClr>
                </a:solidFill>
                <a:cs typeface="+mn-ea"/>
                <a:sym typeface="+mn-lt"/>
              </a:rPr>
              <a:t>填写段落标题</a:t>
            </a:r>
          </a:p>
        </p:txBody>
      </p:sp>
      <p:sp>
        <p:nvSpPr>
          <p:cNvPr id="29" name="矩形 28"/>
          <p:cNvSpPr/>
          <p:nvPr/>
        </p:nvSpPr>
        <p:spPr>
          <a:xfrm>
            <a:off x="991948" y="4324015"/>
            <a:ext cx="3403600"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a:t>
            </a:r>
          </a:p>
        </p:txBody>
      </p:sp>
      <p:grpSp>
        <p:nvGrpSpPr>
          <p:cNvPr id="30" name="组合 29"/>
          <p:cNvGrpSpPr/>
          <p:nvPr/>
        </p:nvGrpSpPr>
        <p:grpSpPr>
          <a:xfrm>
            <a:off x="2299062" y="5563715"/>
            <a:ext cx="789372" cy="183513"/>
            <a:chOff x="5576705" y="4508349"/>
            <a:chExt cx="1038590" cy="241451"/>
          </a:xfrm>
          <a:solidFill>
            <a:srgbClr val="62A8EC"/>
          </a:solidFill>
        </p:grpSpPr>
        <p:sp>
          <p:nvSpPr>
            <p:cNvPr id="31" name="hexagonal_73861"/>
            <p:cNvSpPr>
              <a:spLocks noChangeAspect="1"/>
            </p:cNvSpPr>
            <p:nvPr/>
          </p:nvSpPr>
          <p:spPr bwMode="auto">
            <a:xfrm>
              <a:off x="5959122" y="4508349"/>
              <a:ext cx="273756" cy="241451"/>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grpFill/>
            <a:ln>
              <a:noFill/>
            </a:ln>
          </p:spPr>
          <p:txBody>
            <a:bodyPr/>
            <a:lstStyle/>
            <a:p>
              <a:endParaRPr lang="zh-CN" altLang="en-US">
                <a:cs typeface="+mn-ea"/>
                <a:sym typeface="+mn-lt"/>
              </a:endParaRPr>
            </a:p>
          </p:txBody>
        </p:sp>
        <p:sp>
          <p:nvSpPr>
            <p:cNvPr id="32" name="hexagonal_73861"/>
            <p:cNvSpPr>
              <a:spLocks noChangeAspect="1"/>
            </p:cNvSpPr>
            <p:nvPr/>
          </p:nvSpPr>
          <p:spPr bwMode="auto">
            <a:xfrm>
              <a:off x="5730522" y="4544238"/>
              <a:ext cx="188801" cy="166521"/>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grpFill/>
            <a:ln>
              <a:noFill/>
            </a:ln>
          </p:spPr>
          <p:txBody>
            <a:bodyPr/>
            <a:lstStyle/>
            <a:p>
              <a:endParaRPr lang="zh-CN" altLang="en-US">
                <a:cs typeface="+mn-ea"/>
                <a:sym typeface="+mn-lt"/>
              </a:endParaRPr>
            </a:p>
          </p:txBody>
        </p:sp>
        <p:sp>
          <p:nvSpPr>
            <p:cNvPr id="33" name="hexagonal_73861"/>
            <p:cNvSpPr>
              <a:spLocks noChangeAspect="1"/>
            </p:cNvSpPr>
            <p:nvPr/>
          </p:nvSpPr>
          <p:spPr bwMode="auto">
            <a:xfrm>
              <a:off x="6272677" y="4544237"/>
              <a:ext cx="188801" cy="166521"/>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grpFill/>
            <a:ln>
              <a:noFill/>
            </a:ln>
          </p:spPr>
          <p:txBody>
            <a:bodyPr/>
            <a:lstStyle/>
            <a:p>
              <a:endParaRPr lang="zh-CN" altLang="en-US">
                <a:cs typeface="+mn-ea"/>
                <a:sym typeface="+mn-lt"/>
              </a:endParaRPr>
            </a:p>
          </p:txBody>
        </p:sp>
        <p:sp>
          <p:nvSpPr>
            <p:cNvPr id="34" name="hexagonal_73861"/>
            <p:cNvSpPr>
              <a:spLocks noChangeAspect="1"/>
            </p:cNvSpPr>
            <p:nvPr/>
          </p:nvSpPr>
          <p:spPr bwMode="auto">
            <a:xfrm>
              <a:off x="5576705" y="4577215"/>
              <a:ext cx="114018" cy="10056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grpFill/>
            <a:ln>
              <a:noFill/>
            </a:ln>
          </p:spPr>
          <p:txBody>
            <a:bodyPr/>
            <a:lstStyle/>
            <a:p>
              <a:endParaRPr lang="zh-CN" altLang="en-US">
                <a:cs typeface="+mn-ea"/>
                <a:sym typeface="+mn-lt"/>
              </a:endParaRPr>
            </a:p>
          </p:txBody>
        </p:sp>
        <p:sp>
          <p:nvSpPr>
            <p:cNvPr id="35" name="hexagonal_73861"/>
            <p:cNvSpPr>
              <a:spLocks noChangeAspect="1"/>
            </p:cNvSpPr>
            <p:nvPr/>
          </p:nvSpPr>
          <p:spPr bwMode="auto">
            <a:xfrm>
              <a:off x="6501277" y="4577214"/>
              <a:ext cx="114018" cy="100563"/>
            </a:xfrm>
            <a:custGeom>
              <a:avLst/>
              <a:gdLst>
                <a:gd name="T0" fmla="*/ 6388 w 6494"/>
                <a:gd name="T1" fmla="*/ 2571 h 5736"/>
                <a:gd name="T2" fmla="*/ 5075 w 6494"/>
                <a:gd name="T3" fmla="*/ 297 h 5736"/>
                <a:gd name="T4" fmla="*/ 4560 w 6494"/>
                <a:gd name="T5" fmla="*/ 0 h 5736"/>
                <a:gd name="T6" fmla="*/ 1934 w 6494"/>
                <a:gd name="T7" fmla="*/ 0 h 5736"/>
                <a:gd name="T8" fmla="*/ 1419 w 6494"/>
                <a:gd name="T9" fmla="*/ 297 h 5736"/>
                <a:gd name="T10" fmla="*/ 107 w 6494"/>
                <a:gd name="T11" fmla="*/ 2571 h 5736"/>
                <a:gd name="T12" fmla="*/ 107 w 6494"/>
                <a:gd name="T13" fmla="*/ 3165 h 5736"/>
                <a:gd name="T14" fmla="*/ 1419 w 6494"/>
                <a:gd name="T15" fmla="*/ 5439 h 5736"/>
                <a:gd name="T16" fmla="*/ 1934 w 6494"/>
                <a:gd name="T17" fmla="*/ 5736 h 5736"/>
                <a:gd name="T18" fmla="*/ 4560 w 6494"/>
                <a:gd name="T19" fmla="*/ 5736 h 5736"/>
                <a:gd name="T20" fmla="*/ 5075 w 6494"/>
                <a:gd name="T21" fmla="*/ 5439 h 5736"/>
                <a:gd name="T22" fmla="*/ 6388 w 6494"/>
                <a:gd name="T23" fmla="*/ 3165 h 5736"/>
                <a:gd name="T24" fmla="*/ 6388 w 6494"/>
                <a:gd name="T25" fmla="*/ 2571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4" h="5736">
                  <a:moveTo>
                    <a:pt x="6388" y="2571"/>
                  </a:moveTo>
                  <a:lnTo>
                    <a:pt x="5075" y="297"/>
                  </a:lnTo>
                  <a:cubicBezTo>
                    <a:pt x="4968" y="113"/>
                    <a:pt x="4772" y="0"/>
                    <a:pt x="4560" y="0"/>
                  </a:cubicBezTo>
                  <a:lnTo>
                    <a:pt x="1934" y="0"/>
                  </a:lnTo>
                  <a:cubicBezTo>
                    <a:pt x="1722" y="0"/>
                    <a:pt x="1526" y="113"/>
                    <a:pt x="1419" y="297"/>
                  </a:cubicBezTo>
                  <a:lnTo>
                    <a:pt x="107" y="2571"/>
                  </a:lnTo>
                  <a:cubicBezTo>
                    <a:pt x="0" y="2755"/>
                    <a:pt x="0" y="2981"/>
                    <a:pt x="107" y="3165"/>
                  </a:cubicBezTo>
                  <a:lnTo>
                    <a:pt x="1419" y="5439"/>
                  </a:lnTo>
                  <a:cubicBezTo>
                    <a:pt x="1526" y="5623"/>
                    <a:pt x="1722" y="5736"/>
                    <a:pt x="1934" y="5736"/>
                  </a:cubicBezTo>
                  <a:lnTo>
                    <a:pt x="4560" y="5736"/>
                  </a:lnTo>
                  <a:cubicBezTo>
                    <a:pt x="4772" y="5736"/>
                    <a:pt x="4968" y="5623"/>
                    <a:pt x="5075" y="5439"/>
                  </a:cubicBezTo>
                  <a:lnTo>
                    <a:pt x="6388" y="3165"/>
                  </a:lnTo>
                  <a:cubicBezTo>
                    <a:pt x="6494" y="2981"/>
                    <a:pt x="6494" y="2755"/>
                    <a:pt x="6388" y="2571"/>
                  </a:cubicBezTo>
                  <a:close/>
                </a:path>
              </a:pathLst>
            </a:custGeom>
            <a:grpFill/>
            <a:ln>
              <a:noFill/>
            </a:ln>
          </p:spPr>
          <p:txBody>
            <a:bodyPr/>
            <a:lstStyle/>
            <a:p>
              <a:endParaRPr lang="zh-CN" altLang="en-US">
                <a:cs typeface="+mn-ea"/>
                <a:sym typeface="+mn-lt"/>
              </a:endParaRPr>
            </a:p>
          </p:txBody>
        </p:sp>
      </p:grpSp>
      <p:grpSp>
        <p:nvGrpSpPr>
          <p:cNvPr id="36" name="组合 35"/>
          <p:cNvGrpSpPr/>
          <p:nvPr/>
        </p:nvGrpSpPr>
        <p:grpSpPr>
          <a:xfrm>
            <a:off x="4686935" y="1512570"/>
            <a:ext cx="7332980" cy="4443730"/>
            <a:chOff x="7381" y="2382"/>
            <a:chExt cx="11548" cy="6998"/>
          </a:xfrm>
        </p:grpSpPr>
        <p:grpSp>
          <p:nvGrpSpPr>
            <p:cNvPr id="21" name="组合 20"/>
            <p:cNvGrpSpPr/>
            <p:nvPr/>
          </p:nvGrpSpPr>
          <p:grpSpPr>
            <a:xfrm>
              <a:off x="7731" y="2382"/>
              <a:ext cx="11198" cy="6999"/>
              <a:chOff x="5712498" y="2045244"/>
              <a:chExt cx="6336001" cy="3960000"/>
            </a:xfrm>
          </p:grpSpPr>
          <p:pic>
            <p:nvPicPr>
              <p:cNvPr id="22"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498" y="2045244"/>
                <a:ext cx="6336001" cy="3960000"/>
              </a:xfrm>
              <a:prstGeom prst="rect">
                <a:avLst/>
              </a:prstGeom>
            </p:spPr>
          </p:pic>
          <p:sp>
            <p:nvSpPr>
              <p:cNvPr id="23" name="Rectangle 46"/>
              <p:cNvSpPr/>
              <p:nvPr/>
            </p:nvSpPr>
            <p:spPr>
              <a:xfrm>
                <a:off x="6654702" y="2427066"/>
                <a:ext cx="4453778" cy="29157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0" dist="190500" dir="5400000" algn="tl" rotWithShape="0">
                  <a:srgbClr val="595F6F">
                    <a:alpha val="55000"/>
                  </a:srgbClr>
                </a:out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24" name="Arc 42"/>
            <p:cNvSpPr>
              <a:spLocks noChangeAspect="1"/>
            </p:cNvSpPr>
            <p:nvPr/>
          </p:nvSpPr>
          <p:spPr>
            <a:xfrm rot="5400000" flipH="1" flipV="1">
              <a:off x="7103" y="2693"/>
              <a:ext cx="3551" cy="2995"/>
            </a:xfrm>
            <a:prstGeom prst="arc">
              <a:avLst>
                <a:gd name="adj1" fmla="val 8983412"/>
                <a:gd name="adj2" fmla="val 12538339"/>
              </a:avLst>
            </a:prstGeom>
            <a:noFill/>
            <a:ln w="19050" cap="flat" cmpd="sng" algn="ctr">
              <a:solidFill>
                <a:srgbClr val="595F6F"/>
              </a:solidFill>
              <a:prstDash val="sysDot"/>
              <a:miter lim="800000"/>
              <a:headEnd type="oval" w="sm" len="sm"/>
              <a:tailEnd type="arrow"/>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050" b="0" i="0" u="none" strike="noStrike" kern="0" cap="none" spc="0" normalizeH="0" baseline="0" noProof="0">
                <a:ln>
                  <a:noFill/>
                </a:ln>
                <a:solidFill>
                  <a:srgbClr val="A8ACB9"/>
                </a:solidFill>
                <a:effectLst/>
                <a:uLnTx/>
                <a:uFillTx/>
                <a:latin typeface="+mn-lt"/>
                <a:ea typeface="+mn-ea"/>
                <a:cs typeface="+mn-ea"/>
                <a:sym typeface="+mn-lt"/>
              </a:endParaRPr>
            </a:p>
          </p:txBody>
        </p:sp>
        <p:sp>
          <p:nvSpPr>
            <p:cNvPr id="25" name="Rectangle 70"/>
            <p:cNvSpPr>
              <a:spLocks noChangeArrowheads="1"/>
            </p:cNvSpPr>
            <p:nvPr/>
          </p:nvSpPr>
          <p:spPr bwMode="auto">
            <a:xfrm>
              <a:off x="10242" y="4168"/>
              <a:ext cx="4222"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b="1" noProof="1">
                  <a:solidFill>
                    <a:srgbClr val="0095FF"/>
                  </a:solidFill>
                  <a:latin typeface="+mn-lt"/>
                  <a:cs typeface="+mn-ea"/>
                  <a:sym typeface="+mn-lt"/>
                </a:rPr>
                <a:t>个人在校情况</a:t>
              </a:r>
            </a:p>
          </p:txBody>
        </p:sp>
        <p:sp>
          <p:nvSpPr>
            <p:cNvPr id="66" name="任意多边形: 形状 39"/>
            <p:cNvSpPr/>
            <p:nvPr/>
          </p:nvSpPr>
          <p:spPr>
            <a:xfrm>
              <a:off x="14162" y="3330"/>
              <a:ext cx="2509" cy="4731"/>
            </a:xfrm>
            <a:custGeom>
              <a:avLst/>
              <a:gdLst>
                <a:gd name="connsiteX0" fmla="*/ 7782 w 469199"/>
                <a:gd name="connsiteY0" fmla="*/ 54278 h 884216"/>
                <a:gd name="connsiteX1" fmla="*/ 27118 w 469199"/>
                <a:gd name="connsiteY1" fmla="*/ 78662 h 884216"/>
                <a:gd name="connsiteX2" fmla="*/ 45311 w 469199"/>
                <a:gd name="connsiteY2" fmla="*/ 136384 h 884216"/>
                <a:gd name="connsiteX3" fmla="*/ 82744 w 469199"/>
                <a:gd name="connsiteY3" fmla="*/ 199153 h 884216"/>
                <a:gd name="connsiteX4" fmla="*/ 136179 w 469199"/>
                <a:gd name="connsiteY4" fmla="*/ 268781 h 884216"/>
                <a:gd name="connsiteX5" fmla="*/ 137894 w 469199"/>
                <a:gd name="connsiteY5" fmla="*/ 278687 h 884216"/>
                <a:gd name="connsiteX6" fmla="*/ 161992 w 469199"/>
                <a:gd name="connsiteY6" fmla="*/ 296689 h 884216"/>
                <a:gd name="connsiteX7" fmla="*/ 184471 w 469199"/>
                <a:gd name="connsiteY7" fmla="*/ 385272 h 884216"/>
                <a:gd name="connsiteX8" fmla="*/ 191615 w 469199"/>
                <a:gd name="connsiteY8" fmla="*/ 447756 h 884216"/>
                <a:gd name="connsiteX9" fmla="*/ 191900 w 469199"/>
                <a:gd name="connsiteY9" fmla="*/ 447756 h 884216"/>
                <a:gd name="connsiteX10" fmla="*/ 191615 w 469199"/>
                <a:gd name="connsiteY10" fmla="*/ 452233 h 884216"/>
                <a:gd name="connsiteX11" fmla="*/ 190662 w 469199"/>
                <a:gd name="connsiteY11" fmla="*/ 494809 h 884216"/>
                <a:gd name="connsiteX12" fmla="*/ 193234 w 469199"/>
                <a:gd name="connsiteY12" fmla="*/ 607300 h 884216"/>
                <a:gd name="connsiteX13" fmla="*/ 194948 w 469199"/>
                <a:gd name="connsiteY13" fmla="*/ 636922 h 884216"/>
                <a:gd name="connsiteX14" fmla="*/ 194091 w 469199"/>
                <a:gd name="connsiteY14" fmla="*/ 645781 h 884216"/>
                <a:gd name="connsiteX15" fmla="*/ 191710 w 469199"/>
                <a:gd name="connsiteY15" fmla="*/ 653305 h 884216"/>
                <a:gd name="connsiteX16" fmla="*/ 186947 w 469199"/>
                <a:gd name="connsiteY16" fmla="*/ 681309 h 884216"/>
                <a:gd name="connsiteX17" fmla="*/ 186281 w 469199"/>
                <a:gd name="connsiteY17" fmla="*/ 702931 h 884216"/>
                <a:gd name="connsiteX18" fmla="*/ 186471 w 469199"/>
                <a:gd name="connsiteY18" fmla="*/ 715885 h 884216"/>
                <a:gd name="connsiteX19" fmla="*/ 186947 w 469199"/>
                <a:gd name="connsiteY19" fmla="*/ 729982 h 884216"/>
                <a:gd name="connsiteX20" fmla="*/ 189043 w 469199"/>
                <a:gd name="connsiteY20" fmla="*/ 778845 h 884216"/>
                <a:gd name="connsiteX21" fmla="*/ 189710 w 469199"/>
                <a:gd name="connsiteY21" fmla="*/ 794942 h 884216"/>
                <a:gd name="connsiteX22" fmla="*/ 191139 w 469199"/>
                <a:gd name="connsiteY22" fmla="*/ 821517 h 884216"/>
                <a:gd name="connsiteX23" fmla="*/ 192567 w 469199"/>
                <a:gd name="connsiteY23" fmla="*/ 834566 h 884216"/>
                <a:gd name="connsiteX24" fmla="*/ 193996 w 469199"/>
                <a:gd name="connsiteY24" fmla="*/ 836090 h 884216"/>
                <a:gd name="connsiteX25" fmla="*/ 194282 w 469199"/>
                <a:gd name="connsiteY25" fmla="*/ 836281 h 884216"/>
                <a:gd name="connsiteX26" fmla="*/ 197234 w 469199"/>
                <a:gd name="connsiteY26" fmla="*/ 837709 h 884216"/>
                <a:gd name="connsiteX27" fmla="*/ 197615 w 469199"/>
                <a:gd name="connsiteY27" fmla="*/ 837900 h 884216"/>
                <a:gd name="connsiteX28" fmla="*/ 202949 w 469199"/>
                <a:gd name="connsiteY28" fmla="*/ 839424 h 884216"/>
                <a:gd name="connsiteX29" fmla="*/ 203426 w 469199"/>
                <a:gd name="connsiteY29" fmla="*/ 843234 h 884216"/>
                <a:gd name="connsiteX30" fmla="*/ 200378 w 469199"/>
                <a:gd name="connsiteY30" fmla="*/ 847806 h 884216"/>
                <a:gd name="connsiteX31" fmla="*/ 191900 w 469199"/>
                <a:gd name="connsiteY31" fmla="*/ 861141 h 884216"/>
                <a:gd name="connsiteX32" fmla="*/ 183233 w 469199"/>
                <a:gd name="connsiteY32" fmla="*/ 875619 h 884216"/>
                <a:gd name="connsiteX33" fmla="*/ 202854 w 469199"/>
                <a:gd name="connsiteY33" fmla="*/ 884191 h 884216"/>
                <a:gd name="connsiteX34" fmla="*/ 226857 w 469199"/>
                <a:gd name="connsiteY34" fmla="*/ 872666 h 884216"/>
                <a:gd name="connsiteX35" fmla="*/ 231524 w 469199"/>
                <a:gd name="connsiteY35" fmla="*/ 861808 h 884216"/>
                <a:gd name="connsiteX36" fmla="*/ 230000 w 469199"/>
                <a:gd name="connsiteY36" fmla="*/ 845139 h 884216"/>
                <a:gd name="connsiteX37" fmla="*/ 231334 w 469199"/>
                <a:gd name="connsiteY37" fmla="*/ 840281 h 884216"/>
                <a:gd name="connsiteX38" fmla="*/ 240002 w 469199"/>
                <a:gd name="connsiteY38" fmla="*/ 836662 h 884216"/>
                <a:gd name="connsiteX39" fmla="*/ 240573 w 469199"/>
                <a:gd name="connsiteY39" fmla="*/ 835614 h 884216"/>
                <a:gd name="connsiteX40" fmla="*/ 246764 w 469199"/>
                <a:gd name="connsiteY40" fmla="*/ 658354 h 884216"/>
                <a:gd name="connsiteX41" fmla="*/ 265910 w 469199"/>
                <a:gd name="connsiteY41" fmla="*/ 516622 h 884216"/>
                <a:gd name="connsiteX42" fmla="*/ 290198 w 469199"/>
                <a:gd name="connsiteY42" fmla="*/ 670641 h 884216"/>
                <a:gd name="connsiteX43" fmla="*/ 265243 w 469199"/>
                <a:gd name="connsiteY43" fmla="*/ 737316 h 884216"/>
                <a:gd name="connsiteX44" fmla="*/ 258956 w 469199"/>
                <a:gd name="connsiteY44" fmla="*/ 797704 h 884216"/>
                <a:gd name="connsiteX45" fmla="*/ 256289 w 469199"/>
                <a:gd name="connsiteY45" fmla="*/ 825517 h 884216"/>
                <a:gd name="connsiteX46" fmla="*/ 256289 w 469199"/>
                <a:gd name="connsiteY46" fmla="*/ 825517 h 884216"/>
                <a:gd name="connsiteX47" fmla="*/ 256289 w 469199"/>
                <a:gd name="connsiteY47" fmla="*/ 825517 h 884216"/>
                <a:gd name="connsiteX48" fmla="*/ 257051 w 469199"/>
                <a:gd name="connsiteY48" fmla="*/ 826946 h 884216"/>
                <a:gd name="connsiteX49" fmla="*/ 264481 w 469199"/>
                <a:gd name="connsiteY49" fmla="*/ 830470 h 884216"/>
                <a:gd name="connsiteX50" fmla="*/ 263909 w 469199"/>
                <a:gd name="connsiteY50" fmla="*/ 835328 h 884216"/>
                <a:gd name="connsiteX51" fmla="*/ 262005 w 469199"/>
                <a:gd name="connsiteY51" fmla="*/ 835995 h 884216"/>
                <a:gd name="connsiteX52" fmla="*/ 259718 w 469199"/>
                <a:gd name="connsiteY52" fmla="*/ 862093 h 884216"/>
                <a:gd name="connsiteX53" fmla="*/ 277435 w 469199"/>
                <a:gd name="connsiteY53" fmla="*/ 864665 h 884216"/>
                <a:gd name="connsiteX54" fmla="*/ 289532 w 469199"/>
                <a:gd name="connsiteY54" fmla="*/ 864475 h 884216"/>
                <a:gd name="connsiteX55" fmla="*/ 312868 w 469199"/>
                <a:gd name="connsiteY55" fmla="*/ 869618 h 884216"/>
                <a:gd name="connsiteX56" fmla="*/ 343157 w 469199"/>
                <a:gd name="connsiteY56" fmla="*/ 866189 h 884216"/>
                <a:gd name="connsiteX57" fmla="*/ 343539 w 469199"/>
                <a:gd name="connsiteY57" fmla="*/ 853902 h 884216"/>
                <a:gd name="connsiteX58" fmla="*/ 319821 w 469199"/>
                <a:gd name="connsiteY58" fmla="*/ 848854 h 884216"/>
                <a:gd name="connsiteX59" fmla="*/ 298199 w 469199"/>
                <a:gd name="connsiteY59" fmla="*/ 840853 h 884216"/>
                <a:gd name="connsiteX60" fmla="*/ 292865 w 469199"/>
                <a:gd name="connsiteY60" fmla="*/ 835804 h 884216"/>
                <a:gd name="connsiteX61" fmla="*/ 293056 w 469199"/>
                <a:gd name="connsiteY61" fmla="*/ 834661 h 884216"/>
                <a:gd name="connsiteX62" fmla="*/ 300390 w 469199"/>
                <a:gd name="connsiteY62" fmla="*/ 834090 h 884216"/>
                <a:gd name="connsiteX63" fmla="*/ 301914 w 469199"/>
                <a:gd name="connsiteY63" fmla="*/ 832661 h 884216"/>
                <a:gd name="connsiteX64" fmla="*/ 323441 w 469199"/>
                <a:gd name="connsiteY64" fmla="*/ 724743 h 884216"/>
                <a:gd name="connsiteX65" fmla="*/ 340586 w 469199"/>
                <a:gd name="connsiteY65" fmla="*/ 665974 h 884216"/>
                <a:gd name="connsiteX66" fmla="*/ 336585 w 469199"/>
                <a:gd name="connsiteY66" fmla="*/ 510430 h 884216"/>
                <a:gd name="connsiteX67" fmla="*/ 324679 w 469199"/>
                <a:gd name="connsiteY67" fmla="*/ 434230 h 884216"/>
                <a:gd name="connsiteX68" fmla="*/ 325727 w 469199"/>
                <a:gd name="connsiteY68" fmla="*/ 433754 h 884216"/>
                <a:gd name="connsiteX69" fmla="*/ 330584 w 469199"/>
                <a:gd name="connsiteY69" fmla="*/ 278592 h 884216"/>
                <a:gd name="connsiteX70" fmla="*/ 330584 w 469199"/>
                <a:gd name="connsiteY70" fmla="*/ 278592 h 884216"/>
                <a:gd name="connsiteX71" fmla="*/ 361636 w 469199"/>
                <a:gd name="connsiteY71" fmla="*/ 250017 h 884216"/>
                <a:gd name="connsiteX72" fmla="*/ 359350 w 469199"/>
                <a:gd name="connsiteY72" fmla="*/ 239349 h 884216"/>
                <a:gd name="connsiteX73" fmla="*/ 378495 w 469199"/>
                <a:gd name="connsiteY73" fmla="*/ 210869 h 884216"/>
                <a:gd name="connsiteX74" fmla="*/ 401070 w 469199"/>
                <a:gd name="connsiteY74" fmla="*/ 166864 h 884216"/>
                <a:gd name="connsiteX75" fmla="*/ 434216 w 469199"/>
                <a:gd name="connsiteY75" fmla="*/ 96760 h 884216"/>
                <a:gd name="connsiteX76" fmla="*/ 450028 w 469199"/>
                <a:gd name="connsiteY76" fmla="*/ 60660 h 884216"/>
                <a:gd name="connsiteX77" fmla="*/ 466030 w 469199"/>
                <a:gd name="connsiteY77" fmla="*/ 35609 h 884216"/>
                <a:gd name="connsiteX78" fmla="*/ 467173 w 469199"/>
                <a:gd name="connsiteY78" fmla="*/ 748 h 884216"/>
                <a:gd name="connsiteX79" fmla="*/ 447742 w 469199"/>
                <a:gd name="connsiteY79" fmla="*/ 8272 h 884216"/>
                <a:gd name="connsiteX80" fmla="*/ 435931 w 469199"/>
                <a:gd name="connsiteY80" fmla="*/ 30180 h 884216"/>
                <a:gd name="connsiteX81" fmla="*/ 429549 w 469199"/>
                <a:gd name="connsiteY81" fmla="*/ 12368 h 884216"/>
                <a:gd name="connsiteX82" fmla="*/ 428692 w 469199"/>
                <a:gd name="connsiteY82" fmla="*/ 37419 h 884216"/>
                <a:gd name="connsiteX83" fmla="*/ 426692 w 469199"/>
                <a:gd name="connsiteY83" fmla="*/ 61803 h 884216"/>
                <a:gd name="connsiteX84" fmla="*/ 391925 w 469199"/>
                <a:gd name="connsiteY84" fmla="*/ 107713 h 884216"/>
                <a:gd name="connsiteX85" fmla="*/ 368970 w 469199"/>
                <a:gd name="connsiteY85" fmla="*/ 148290 h 884216"/>
                <a:gd name="connsiteX86" fmla="*/ 338014 w 469199"/>
                <a:gd name="connsiteY86" fmla="*/ 182770 h 884216"/>
                <a:gd name="connsiteX87" fmla="*/ 302009 w 469199"/>
                <a:gd name="connsiteY87" fmla="*/ 218203 h 884216"/>
                <a:gd name="connsiteX88" fmla="*/ 264386 w 469199"/>
                <a:gd name="connsiteY88" fmla="*/ 224204 h 884216"/>
                <a:gd name="connsiteX89" fmla="*/ 260004 w 469199"/>
                <a:gd name="connsiteY89" fmla="*/ 221537 h 884216"/>
                <a:gd name="connsiteX90" fmla="*/ 256671 w 469199"/>
                <a:gd name="connsiteY90" fmla="*/ 216108 h 884216"/>
                <a:gd name="connsiteX91" fmla="*/ 255908 w 469199"/>
                <a:gd name="connsiteY91" fmla="*/ 214108 h 884216"/>
                <a:gd name="connsiteX92" fmla="*/ 260766 w 469199"/>
                <a:gd name="connsiteY92" fmla="*/ 213346 h 884216"/>
                <a:gd name="connsiteX93" fmla="*/ 277149 w 469199"/>
                <a:gd name="connsiteY93" fmla="*/ 177913 h 884216"/>
                <a:gd name="connsiteX94" fmla="*/ 271244 w 469199"/>
                <a:gd name="connsiteY94" fmla="*/ 150004 h 884216"/>
                <a:gd name="connsiteX95" fmla="*/ 262862 w 469199"/>
                <a:gd name="connsiteY95" fmla="*/ 125906 h 884216"/>
                <a:gd name="connsiteX96" fmla="*/ 263338 w 469199"/>
                <a:gd name="connsiteY96" fmla="*/ 93140 h 884216"/>
                <a:gd name="connsiteX97" fmla="*/ 236478 w 469199"/>
                <a:gd name="connsiteY97" fmla="*/ 93235 h 884216"/>
                <a:gd name="connsiteX98" fmla="*/ 211141 w 469199"/>
                <a:gd name="connsiteY98" fmla="*/ 97331 h 884216"/>
                <a:gd name="connsiteX99" fmla="*/ 178375 w 469199"/>
                <a:gd name="connsiteY99" fmla="*/ 137812 h 884216"/>
                <a:gd name="connsiteX100" fmla="*/ 189138 w 469199"/>
                <a:gd name="connsiteY100" fmla="*/ 165435 h 884216"/>
                <a:gd name="connsiteX101" fmla="*/ 189233 w 469199"/>
                <a:gd name="connsiteY101" fmla="*/ 172864 h 884216"/>
                <a:gd name="connsiteX102" fmla="*/ 200378 w 469199"/>
                <a:gd name="connsiteY102" fmla="*/ 185818 h 884216"/>
                <a:gd name="connsiteX103" fmla="*/ 205331 w 469199"/>
                <a:gd name="connsiteY103" fmla="*/ 188771 h 884216"/>
                <a:gd name="connsiteX104" fmla="*/ 206855 w 469199"/>
                <a:gd name="connsiteY104" fmla="*/ 194581 h 884216"/>
                <a:gd name="connsiteX105" fmla="*/ 207712 w 469199"/>
                <a:gd name="connsiteY105" fmla="*/ 198391 h 884216"/>
                <a:gd name="connsiteX106" fmla="*/ 208283 w 469199"/>
                <a:gd name="connsiteY106" fmla="*/ 201154 h 884216"/>
                <a:gd name="connsiteX107" fmla="*/ 208950 w 469199"/>
                <a:gd name="connsiteY107" fmla="*/ 204964 h 884216"/>
                <a:gd name="connsiteX108" fmla="*/ 209141 w 469199"/>
                <a:gd name="connsiteY108" fmla="*/ 206583 h 884216"/>
                <a:gd name="connsiteX109" fmla="*/ 209426 w 469199"/>
                <a:gd name="connsiteY109" fmla="*/ 210012 h 884216"/>
                <a:gd name="connsiteX110" fmla="*/ 209426 w 469199"/>
                <a:gd name="connsiteY110" fmla="*/ 210012 h 884216"/>
                <a:gd name="connsiteX111" fmla="*/ 209236 w 469199"/>
                <a:gd name="connsiteY111" fmla="*/ 213917 h 884216"/>
                <a:gd name="connsiteX112" fmla="*/ 209236 w 469199"/>
                <a:gd name="connsiteY112" fmla="*/ 213917 h 884216"/>
                <a:gd name="connsiteX113" fmla="*/ 201045 w 469199"/>
                <a:gd name="connsiteY113" fmla="*/ 222871 h 884216"/>
                <a:gd name="connsiteX114" fmla="*/ 170374 w 469199"/>
                <a:gd name="connsiteY114" fmla="*/ 225633 h 884216"/>
                <a:gd name="connsiteX115" fmla="*/ 170374 w 469199"/>
                <a:gd name="connsiteY115" fmla="*/ 225633 h 884216"/>
                <a:gd name="connsiteX116" fmla="*/ 169422 w 469199"/>
                <a:gd name="connsiteY116" fmla="*/ 224871 h 884216"/>
                <a:gd name="connsiteX117" fmla="*/ 167516 w 469199"/>
                <a:gd name="connsiteY117" fmla="*/ 223347 h 884216"/>
                <a:gd name="connsiteX118" fmla="*/ 149705 w 469199"/>
                <a:gd name="connsiteY118" fmla="*/ 208869 h 884216"/>
                <a:gd name="connsiteX119" fmla="*/ 149705 w 469199"/>
                <a:gd name="connsiteY119" fmla="*/ 208869 h 884216"/>
                <a:gd name="connsiteX120" fmla="*/ 103794 w 469199"/>
                <a:gd name="connsiteY120" fmla="*/ 170293 h 884216"/>
                <a:gd name="connsiteX121" fmla="*/ 77410 w 469199"/>
                <a:gd name="connsiteY121" fmla="*/ 118477 h 884216"/>
                <a:gd name="connsiteX122" fmla="*/ 48073 w 469199"/>
                <a:gd name="connsiteY122" fmla="*/ 77138 h 884216"/>
                <a:gd name="connsiteX123" fmla="*/ 46739 w 469199"/>
                <a:gd name="connsiteY123" fmla="*/ 64279 h 884216"/>
                <a:gd name="connsiteX124" fmla="*/ 50931 w 469199"/>
                <a:gd name="connsiteY124" fmla="*/ 30275 h 884216"/>
                <a:gd name="connsiteX125" fmla="*/ 46549 w 469199"/>
                <a:gd name="connsiteY125" fmla="*/ 30466 h 884216"/>
                <a:gd name="connsiteX126" fmla="*/ 39596 w 469199"/>
                <a:gd name="connsiteY126" fmla="*/ 47039 h 884216"/>
                <a:gd name="connsiteX127" fmla="*/ 23117 w 469199"/>
                <a:gd name="connsiteY127" fmla="*/ 19607 h 884216"/>
                <a:gd name="connsiteX128" fmla="*/ 1210 w 469199"/>
                <a:gd name="connsiteY128" fmla="*/ 18845 h 884216"/>
                <a:gd name="connsiteX129" fmla="*/ 7782 w 469199"/>
                <a:gd name="connsiteY129" fmla="*/ 54278 h 884216"/>
                <a:gd name="connsiteX130" fmla="*/ 198949 w 469199"/>
                <a:gd name="connsiteY130" fmla="*/ 167816 h 884216"/>
                <a:gd name="connsiteX131" fmla="*/ 198758 w 469199"/>
                <a:gd name="connsiteY131" fmla="*/ 167721 h 884216"/>
                <a:gd name="connsiteX132" fmla="*/ 198949 w 469199"/>
                <a:gd name="connsiteY132" fmla="*/ 167816 h 884216"/>
                <a:gd name="connsiteX133" fmla="*/ 202188 w 469199"/>
                <a:gd name="connsiteY133" fmla="*/ 171245 h 884216"/>
                <a:gd name="connsiteX134" fmla="*/ 201806 w 469199"/>
                <a:gd name="connsiteY134" fmla="*/ 170769 h 884216"/>
                <a:gd name="connsiteX135" fmla="*/ 202188 w 469199"/>
                <a:gd name="connsiteY135" fmla="*/ 171245 h 884216"/>
                <a:gd name="connsiteX136" fmla="*/ 202188 w 469199"/>
                <a:gd name="connsiteY136" fmla="*/ 171245 h 884216"/>
                <a:gd name="connsiteX137" fmla="*/ 193424 w 469199"/>
                <a:gd name="connsiteY137" fmla="*/ 164863 h 884216"/>
                <a:gd name="connsiteX138" fmla="*/ 194853 w 469199"/>
                <a:gd name="connsiteY138" fmla="*/ 165244 h 884216"/>
                <a:gd name="connsiteX139" fmla="*/ 193424 w 469199"/>
                <a:gd name="connsiteY139" fmla="*/ 164863 h 88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69199" h="884216">
                  <a:moveTo>
                    <a:pt x="7782" y="54278"/>
                  </a:moveTo>
                  <a:cubicBezTo>
                    <a:pt x="13688" y="61517"/>
                    <a:pt x="25594" y="73328"/>
                    <a:pt x="27118" y="78662"/>
                  </a:cubicBezTo>
                  <a:cubicBezTo>
                    <a:pt x="28737" y="83996"/>
                    <a:pt x="34071" y="106094"/>
                    <a:pt x="45311" y="136384"/>
                  </a:cubicBezTo>
                  <a:cubicBezTo>
                    <a:pt x="56550" y="166578"/>
                    <a:pt x="76934" y="189247"/>
                    <a:pt x="82744" y="199153"/>
                  </a:cubicBezTo>
                  <a:cubicBezTo>
                    <a:pt x="87221" y="206773"/>
                    <a:pt x="108747" y="237349"/>
                    <a:pt x="136179" y="268781"/>
                  </a:cubicBezTo>
                  <a:cubicBezTo>
                    <a:pt x="136941" y="274306"/>
                    <a:pt x="137894" y="278687"/>
                    <a:pt x="137894" y="278687"/>
                  </a:cubicBezTo>
                  <a:lnTo>
                    <a:pt x="161992" y="296689"/>
                  </a:lnTo>
                  <a:cubicBezTo>
                    <a:pt x="161992" y="296689"/>
                    <a:pt x="178089" y="364793"/>
                    <a:pt x="184471" y="385272"/>
                  </a:cubicBezTo>
                  <a:cubicBezTo>
                    <a:pt x="190757" y="405655"/>
                    <a:pt x="191615" y="447756"/>
                    <a:pt x="191615" y="447756"/>
                  </a:cubicBezTo>
                  <a:cubicBezTo>
                    <a:pt x="191615" y="447756"/>
                    <a:pt x="191805" y="447756"/>
                    <a:pt x="191900" y="447756"/>
                  </a:cubicBezTo>
                  <a:cubicBezTo>
                    <a:pt x="191805" y="449185"/>
                    <a:pt x="191710" y="450518"/>
                    <a:pt x="191615" y="452233"/>
                  </a:cubicBezTo>
                  <a:cubicBezTo>
                    <a:pt x="191043" y="462710"/>
                    <a:pt x="190757" y="477950"/>
                    <a:pt x="190662" y="494809"/>
                  </a:cubicBezTo>
                  <a:cubicBezTo>
                    <a:pt x="190567" y="537005"/>
                    <a:pt x="191900" y="589964"/>
                    <a:pt x="193234" y="607300"/>
                  </a:cubicBezTo>
                  <a:cubicBezTo>
                    <a:pt x="194282" y="621206"/>
                    <a:pt x="195044" y="630160"/>
                    <a:pt x="194948" y="636922"/>
                  </a:cubicBezTo>
                  <a:cubicBezTo>
                    <a:pt x="194948" y="640351"/>
                    <a:pt x="194663" y="643209"/>
                    <a:pt x="194091" y="645781"/>
                  </a:cubicBezTo>
                  <a:cubicBezTo>
                    <a:pt x="193615" y="648448"/>
                    <a:pt x="192758" y="650829"/>
                    <a:pt x="191710" y="653305"/>
                  </a:cubicBezTo>
                  <a:cubicBezTo>
                    <a:pt x="189424" y="658449"/>
                    <a:pt x="187805" y="667974"/>
                    <a:pt x="186947" y="681309"/>
                  </a:cubicBezTo>
                  <a:cubicBezTo>
                    <a:pt x="186566" y="687691"/>
                    <a:pt x="186281" y="694930"/>
                    <a:pt x="186281" y="702931"/>
                  </a:cubicBezTo>
                  <a:cubicBezTo>
                    <a:pt x="186281" y="707026"/>
                    <a:pt x="186281" y="711408"/>
                    <a:pt x="186471" y="715885"/>
                  </a:cubicBezTo>
                  <a:cubicBezTo>
                    <a:pt x="186566" y="720361"/>
                    <a:pt x="186757" y="725124"/>
                    <a:pt x="186947" y="729982"/>
                  </a:cubicBezTo>
                  <a:cubicBezTo>
                    <a:pt x="187614" y="744555"/>
                    <a:pt x="188376" y="762176"/>
                    <a:pt x="189043" y="778845"/>
                  </a:cubicBezTo>
                  <a:cubicBezTo>
                    <a:pt x="189233" y="784369"/>
                    <a:pt x="189519" y="789799"/>
                    <a:pt x="189710" y="794942"/>
                  </a:cubicBezTo>
                  <a:cubicBezTo>
                    <a:pt x="190186" y="805229"/>
                    <a:pt x="190662" y="814468"/>
                    <a:pt x="191139" y="821517"/>
                  </a:cubicBezTo>
                  <a:cubicBezTo>
                    <a:pt x="191615" y="828470"/>
                    <a:pt x="192091" y="833233"/>
                    <a:pt x="192567" y="834566"/>
                  </a:cubicBezTo>
                  <a:cubicBezTo>
                    <a:pt x="192758" y="835042"/>
                    <a:pt x="193329" y="835519"/>
                    <a:pt x="193996" y="836090"/>
                  </a:cubicBezTo>
                  <a:cubicBezTo>
                    <a:pt x="194091" y="836185"/>
                    <a:pt x="194187" y="836281"/>
                    <a:pt x="194282" y="836281"/>
                  </a:cubicBezTo>
                  <a:cubicBezTo>
                    <a:pt x="195044" y="836757"/>
                    <a:pt x="196091" y="837233"/>
                    <a:pt x="197234" y="837709"/>
                  </a:cubicBezTo>
                  <a:cubicBezTo>
                    <a:pt x="197330" y="837805"/>
                    <a:pt x="197520" y="837805"/>
                    <a:pt x="197615" y="837900"/>
                  </a:cubicBezTo>
                  <a:cubicBezTo>
                    <a:pt x="199139" y="838471"/>
                    <a:pt x="200949" y="839043"/>
                    <a:pt x="202949" y="839424"/>
                  </a:cubicBezTo>
                  <a:lnTo>
                    <a:pt x="203426" y="843234"/>
                  </a:lnTo>
                  <a:cubicBezTo>
                    <a:pt x="201902" y="844186"/>
                    <a:pt x="200664" y="845520"/>
                    <a:pt x="200378" y="847806"/>
                  </a:cubicBezTo>
                  <a:cubicBezTo>
                    <a:pt x="199616" y="853711"/>
                    <a:pt x="194567" y="858283"/>
                    <a:pt x="191900" y="861141"/>
                  </a:cubicBezTo>
                  <a:cubicBezTo>
                    <a:pt x="189233" y="863998"/>
                    <a:pt x="182090" y="868189"/>
                    <a:pt x="183233" y="875619"/>
                  </a:cubicBezTo>
                  <a:cubicBezTo>
                    <a:pt x="184376" y="883048"/>
                    <a:pt x="188853" y="883715"/>
                    <a:pt x="202854" y="884191"/>
                  </a:cubicBezTo>
                  <a:cubicBezTo>
                    <a:pt x="216856" y="884668"/>
                    <a:pt x="224476" y="878286"/>
                    <a:pt x="226857" y="872666"/>
                  </a:cubicBezTo>
                  <a:cubicBezTo>
                    <a:pt x="229239" y="867046"/>
                    <a:pt x="229715" y="863713"/>
                    <a:pt x="231524" y="861808"/>
                  </a:cubicBezTo>
                  <a:cubicBezTo>
                    <a:pt x="233048" y="860188"/>
                    <a:pt x="231715" y="849330"/>
                    <a:pt x="230000" y="845139"/>
                  </a:cubicBezTo>
                  <a:lnTo>
                    <a:pt x="231334" y="840281"/>
                  </a:lnTo>
                  <a:cubicBezTo>
                    <a:pt x="234763" y="839519"/>
                    <a:pt x="237716" y="838376"/>
                    <a:pt x="240002" y="836662"/>
                  </a:cubicBezTo>
                  <a:cubicBezTo>
                    <a:pt x="240383" y="836376"/>
                    <a:pt x="240573" y="835995"/>
                    <a:pt x="240573" y="835614"/>
                  </a:cubicBezTo>
                  <a:cubicBezTo>
                    <a:pt x="240954" y="824851"/>
                    <a:pt x="246003" y="679975"/>
                    <a:pt x="246764" y="658354"/>
                  </a:cubicBezTo>
                  <a:cubicBezTo>
                    <a:pt x="247526" y="635875"/>
                    <a:pt x="265910" y="516622"/>
                    <a:pt x="265910" y="516622"/>
                  </a:cubicBezTo>
                  <a:lnTo>
                    <a:pt x="290198" y="670641"/>
                  </a:lnTo>
                  <a:cubicBezTo>
                    <a:pt x="290198" y="670641"/>
                    <a:pt x="271148" y="682833"/>
                    <a:pt x="265243" y="737316"/>
                  </a:cubicBezTo>
                  <a:cubicBezTo>
                    <a:pt x="262576" y="761986"/>
                    <a:pt x="260481" y="782560"/>
                    <a:pt x="258956" y="797704"/>
                  </a:cubicBezTo>
                  <a:cubicBezTo>
                    <a:pt x="257432" y="812849"/>
                    <a:pt x="256575" y="822565"/>
                    <a:pt x="256289" y="825517"/>
                  </a:cubicBezTo>
                  <a:lnTo>
                    <a:pt x="256289" y="825517"/>
                  </a:lnTo>
                  <a:lnTo>
                    <a:pt x="256289" y="825517"/>
                  </a:lnTo>
                  <a:cubicBezTo>
                    <a:pt x="256194" y="826089"/>
                    <a:pt x="256480" y="826660"/>
                    <a:pt x="257051" y="826946"/>
                  </a:cubicBezTo>
                  <a:cubicBezTo>
                    <a:pt x="258290" y="827708"/>
                    <a:pt x="260862" y="829042"/>
                    <a:pt x="264481" y="830470"/>
                  </a:cubicBezTo>
                  <a:lnTo>
                    <a:pt x="263909" y="835328"/>
                  </a:lnTo>
                  <a:cubicBezTo>
                    <a:pt x="263243" y="835519"/>
                    <a:pt x="262386" y="835614"/>
                    <a:pt x="262005" y="835995"/>
                  </a:cubicBezTo>
                  <a:cubicBezTo>
                    <a:pt x="258195" y="838948"/>
                    <a:pt x="258290" y="859331"/>
                    <a:pt x="259718" y="862093"/>
                  </a:cubicBezTo>
                  <a:cubicBezTo>
                    <a:pt x="261147" y="864856"/>
                    <a:pt x="274958" y="864856"/>
                    <a:pt x="277435" y="864665"/>
                  </a:cubicBezTo>
                  <a:cubicBezTo>
                    <a:pt x="279912" y="864475"/>
                    <a:pt x="284293" y="863046"/>
                    <a:pt x="289532" y="864475"/>
                  </a:cubicBezTo>
                  <a:cubicBezTo>
                    <a:pt x="294771" y="865903"/>
                    <a:pt x="298962" y="868761"/>
                    <a:pt x="312868" y="869618"/>
                  </a:cubicBezTo>
                  <a:cubicBezTo>
                    <a:pt x="326870" y="870475"/>
                    <a:pt x="340014" y="868285"/>
                    <a:pt x="343157" y="866189"/>
                  </a:cubicBezTo>
                  <a:cubicBezTo>
                    <a:pt x="346301" y="864094"/>
                    <a:pt x="345539" y="856188"/>
                    <a:pt x="343539" y="853902"/>
                  </a:cubicBezTo>
                  <a:cubicBezTo>
                    <a:pt x="341633" y="851616"/>
                    <a:pt x="330394" y="851616"/>
                    <a:pt x="319821" y="848854"/>
                  </a:cubicBezTo>
                  <a:cubicBezTo>
                    <a:pt x="309153" y="846091"/>
                    <a:pt x="300105" y="842853"/>
                    <a:pt x="298199" y="840853"/>
                  </a:cubicBezTo>
                  <a:cubicBezTo>
                    <a:pt x="296771" y="839329"/>
                    <a:pt x="297152" y="836947"/>
                    <a:pt x="292865" y="835804"/>
                  </a:cubicBezTo>
                  <a:lnTo>
                    <a:pt x="293056" y="834661"/>
                  </a:lnTo>
                  <a:cubicBezTo>
                    <a:pt x="295437" y="834566"/>
                    <a:pt x="297818" y="834376"/>
                    <a:pt x="300390" y="834090"/>
                  </a:cubicBezTo>
                  <a:cubicBezTo>
                    <a:pt x="301152" y="833995"/>
                    <a:pt x="301819" y="833423"/>
                    <a:pt x="301914" y="832661"/>
                  </a:cubicBezTo>
                  <a:cubicBezTo>
                    <a:pt x="303724" y="822088"/>
                    <a:pt x="316678" y="748174"/>
                    <a:pt x="323441" y="724743"/>
                  </a:cubicBezTo>
                  <a:cubicBezTo>
                    <a:pt x="330680" y="699406"/>
                    <a:pt x="339443" y="680452"/>
                    <a:pt x="340586" y="665974"/>
                  </a:cubicBezTo>
                  <a:cubicBezTo>
                    <a:pt x="341633" y="651496"/>
                    <a:pt x="338586" y="536148"/>
                    <a:pt x="336585" y="510430"/>
                  </a:cubicBezTo>
                  <a:cubicBezTo>
                    <a:pt x="334680" y="486046"/>
                    <a:pt x="325631" y="438993"/>
                    <a:pt x="324679" y="434230"/>
                  </a:cubicBezTo>
                  <a:cubicBezTo>
                    <a:pt x="324965" y="434040"/>
                    <a:pt x="325346" y="433945"/>
                    <a:pt x="325727" y="433754"/>
                  </a:cubicBezTo>
                  <a:lnTo>
                    <a:pt x="330584" y="278592"/>
                  </a:lnTo>
                  <a:lnTo>
                    <a:pt x="330584" y="278592"/>
                  </a:lnTo>
                  <a:lnTo>
                    <a:pt x="361636" y="250017"/>
                  </a:lnTo>
                  <a:cubicBezTo>
                    <a:pt x="361636" y="250017"/>
                    <a:pt x="360779" y="244873"/>
                    <a:pt x="359350" y="239349"/>
                  </a:cubicBezTo>
                  <a:cubicBezTo>
                    <a:pt x="367827" y="227538"/>
                    <a:pt x="375638" y="216203"/>
                    <a:pt x="378495" y="210869"/>
                  </a:cubicBezTo>
                  <a:cubicBezTo>
                    <a:pt x="386020" y="197058"/>
                    <a:pt x="391925" y="177913"/>
                    <a:pt x="401070" y="166864"/>
                  </a:cubicBezTo>
                  <a:cubicBezTo>
                    <a:pt x="410214" y="155719"/>
                    <a:pt x="426406" y="120858"/>
                    <a:pt x="434216" y="96760"/>
                  </a:cubicBezTo>
                  <a:cubicBezTo>
                    <a:pt x="442027" y="72566"/>
                    <a:pt x="445742" y="65708"/>
                    <a:pt x="450028" y="60660"/>
                  </a:cubicBezTo>
                  <a:cubicBezTo>
                    <a:pt x="454314" y="55516"/>
                    <a:pt x="460410" y="46468"/>
                    <a:pt x="466030" y="35609"/>
                  </a:cubicBezTo>
                  <a:cubicBezTo>
                    <a:pt x="471650" y="24751"/>
                    <a:pt x="468316" y="3700"/>
                    <a:pt x="467173" y="748"/>
                  </a:cubicBezTo>
                  <a:cubicBezTo>
                    <a:pt x="466125" y="-2205"/>
                    <a:pt x="450218" y="4272"/>
                    <a:pt x="447742" y="8272"/>
                  </a:cubicBezTo>
                  <a:cubicBezTo>
                    <a:pt x="445265" y="12273"/>
                    <a:pt x="437074" y="31894"/>
                    <a:pt x="435931" y="30180"/>
                  </a:cubicBezTo>
                  <a:cubicBezTo>
                    <a:pt x="434788" y="28370"/>
                    <a:pt x="432026" y="11892"/>
                    <a:pt x="429549" y="12368"/>
                  </a:cubicBezTo>
                  <a:cubicBezTo>
                    <a:pt x="425263" y="13035"/>
                    <a:pt x="429549" y="30370"/>
                    <a:pt x="428692" y="37419"/>
                  </a:cubicBezTo>
                  <a:cubicBezTo>
                    <a:pt x="427835" y="44372"/>
                    <a:pt x="429930" y="53707"/>
                    <a:pt x="426692" y="61803"/>
                  </a:cubicBezTo>
                  <a:cubicBezTo>
                    <a:pt x="423548" y="69804"/>
                    <a:pt x="403546" y="92473"/>
                    <a:pt x="391925" y="107713"/>
                  </a:cubicBezTo>
                  <a:cubicBezTo>
                    <a:pt x="380305" y="123049"/>
                    <a:pt x="373923" y="140860"/>
                    <a:pt x="368970" y="148290"/>
                  </a:cubicBezTo>
                  <a:cubicBezTo>
                    <a:pt x="366589" y="151814"/>
                    <a:pt x="352682" y="167245"/>
                    <a:pt x="338014" y="182770"/>
                  </a:cubicBezTo>
                  <a:lnTo>
                    <a:pt x="302009" y="218203"/>
                  </a:lnTo>
                  <a:cubicBezTo>
                    <a:pt x="295532" y="221442"/>
                    <a:pt x="268672" y="224871"/>
                    <a:pt x="264386" y="224204"/>
                  </a:cubicBezTo>
                  <a:cubicBezTo>
                    <a:pt x="262766" y="223918"/>
                    <a:pt x="261242" y="222966"/>
                    <a:pt x="260004" y="221537"/>
                  </a:cubicBezTo>
                  <a:cubicBezTo>
                    <a:pt x="258671" y="220108"/>
                    <a:pt x="257623" y="218203"/>
                    <a:pt x="256671" y="216108"/>
                  </a:cubicBezTo>
                  <a:cubicBezTo>
                    <a:pt x="256385" y="215441"/>
                    <a:pt x="256194" y="214774"/>
                    <a:pt x="255908" y="214108"/>
                  </a:cubicBezTo>
                  <a:cubicBezTo>
                    <a:pt x="257623" y="214012"/>
                    <a:pt x="259338" y="213822"/>
                    <a:pt x="260766" y="213346"/>
                  </a:cubicBezTo>
                  <a:cubicBezTo>
                    <a:pt x="271339" y="210012"/>
                    <a:pt x="276006" y="188390"/>
                    <a:pt x="277149" y="177913"/>
                  </a:cubicBezTo>
                  <a:cubicBezTo>
                    <a:pt x="278388" y="167435"/>
                    <a:pt x="272577" y="155434"/>
                    <a:pt x="271244" y="150004"/>
                  </a:cubicBezTo>
                  <a:cubicBezTo>
                    <a:pt x="270101" y="145051"/>
                    <a:pt x="269243" y="134479"/>
                    <a:pt x="262862" y="125906"/>
                  </a:cubicBezTo>
                  <a:cubicBezTo>
                    <a:pt x="264386" y="123906"/>
                    <a:pt x="272768" y="111238"/>
                    <a:pt x="263338" y="93140"/>
                  </a:cubicBezTo>
                  <a:cubicBezTo>
                    <a:pt x="263338" y="93140"/>
                    <a:pt x="254956" y="99331"/>
                    <a:pt x="236478" y="93235"/>
                  </a:cubicBezTo>
                  <a:cubicBezTo>
                    <a:pt x="228000" y="90473"/>
                    <a:pt x="218761" y="93426"/>
                    <a:pt x="211141" y="97331"/>
                  </a:cubicBezTo>
                  <a:cubicBezTo>
                    <a:pt x="193710" y="104380"/>
                    <a:pt x="177899" y="123811"/>
                    <a:pt x="178375" y="137812"/>
                  </a:cubicBezTo>
                  <a:cubicBezTo>
                    <a:pt x="178947" y="153433"/>
                    <a:pt x="183614" y="155815"/>
                    <a:pt x="189138" y="165435"/>
                  </a:cubicBezTo>
                  <a:cubicBezTo>
                    <a:pt x="187233" y="166864"/>
                    <a:pt x="187900" y="170197"/>
                    <a:pt x="189233" y="172864"/>
                  </a:cubicBezTo>
                  <a:cubicBezTo>
                    <a:pt x="191520" y="177532"/>
                    <a:pt x="197615" y="183532"/>
                    <a:pt x="200378" y="185818"/>
                  </a:cubicBezTo>
                  <a:cubicBezTo>
                    <a:pt x="202949" y="187914"/>
                    <a:pt x="204950" y="188676"/>
                    <a:pt x="205331" y="188771"/>
                  </a:cubicBezTo>
                  <a:cubicBezTo>
                    <a:pt x="205902" y="190771"/>
                    <a:pt x="206379" y="192772"/>
                    <a:pt x="206855" y="194581"/>
                  </a:cubicBezTo>
                  <a:cubicBezTo>
                    <a:pt x="207236" y="195915"/>
                    <a:pt x="207426" y="197153"/>
                    <a:pt x="207712" y="198391"/>
                  </a:cubicBezTo>
                  <a:cubicBezTo>
                    <a:pt x="207903" y="199344"/>
                    <a:pt x="208093" y="200296"/>
                    <a:pt x="208283" y="201154"/>
                  </a:cubicBezTo>
                  <a:cubicBezTo>
                    <a:pt x="208569" y="202487"/>
                    <a:pt x="208760" y="203821"/>
                    <a:pt x="208950" y="204964"/>
                  </a:cubicBezTo>
                  <a:cubicBezTo>
                    <a:pt x="209046" y="205535"/>
                    <a:pt x="209046" y="206011"/>
                    <a:pt x="209141" y="206583"/>
                  </a:cubicBezTo>
                  <a:cubicBezTo>
                    <a:pt x="209331" y="207821"/>
                    <a:pt x="209426" y="208964"/>
                    <a:pt x="209426" y="210012"/>
                  </a:cubicBezTo>
                  <a:lnTo>
                    <a:pt x="209426" y="210012"/>
                  </a:lnTo>
                  <a:cubicBezTo>
                    <a:pt x="209426" y="211441"/>
                    <a:pt x="209426" y="212774"/>
                    <a:pt x="209236" y="213917"/>
                  </a:cubicBezTo>
                  <a:lnTo>
                    <a:pt x="209236" y="213917"/>
                  </a:lnTo>
                  <a:cubicBezTo>
                    <a:pt x="208474" y="218013"/>
                    <a:pt x="205997" y="220775"/>
                    <a:pt x="201045" y="222871"/>
                  </a:cubicBezTo>
                  <a:cubicBezTo>
                    <a:pt x="189424" y="227728"/>
                    <a:pt x="173422" y="228109"/>
                    <a:pt x="170374" y="225633"/>
                  </a:cubicBezTo>
                  <a:lnTo>
                    <a:pt x="170374" y="225633"/>
                  </a:lnTo>
                  <a:lnTo>
                    <a:pt x="169422" y="224871"/>
                  </a:lnTo>
                  <a:cubicBezTo>
                    <a:pt x="168850" y="224490"/>
                    <a:pt x="168374" y="224014"/>
                    <a:pt x="167516" y="223347"/>
                  </a:cubicBezTo>
                  <a:lnTo>
                    <a:pt x="149705" y="208869"/>
                  </a:lnTo>
                  <a:lnTo>
                    <a:pt x="149705" y="208869"/>
                  </a:lnTo>
                  <a:cubicBezTo>
                    <a:pt x="132369" y="194677"/>
                    <a:pt x="109700" y="176008"/>
                    <a:pt x="103794" y="170293"/>
                  </a:cubicBezTo>
                  <a:cubicBezTo>
                    <a:pt x="94460" y="161149"/>
                    <a:pt x="90078" y="133812"/>
                    <a:pt x="77410" y="118477"/>
                  </a:cubicBezTo>
                  <a:cubicBezTo>
                    <a:pt x="64742" y="103141"/>
                    <a:pt x="49692" y="81520"/>
                    <a:pt x="48073" y="77138"/>
                  </a:cubicBezTo>
                  <a:cubicBezTo>
                    <a:pt x="47597" y="75805"/>
                    <a:pt x="45787" y="69518"/>
                    <a:pt x="46739" y="64279"/>
                  </a:cubicBezTo>
                  <a:cubicBezTo>
                    <a:pt x="49025" y="51802"/>
                    <a:pt x="49597" y="33895"/>
                    <a:pt x="50931" y="30275"/>
                  </a:cubicBezTo>
                  <a:cubicBezTo>
                    <a:pt x="51883" y="27703"/>
                    <a:pt x="49311" y="27132"/>
                    <a:pt x="46549" y="30466"/>
                  </a:cubicBezTo>
                  <a:cubicBezTo>
                    <a:pt x="43596" y="33990"/>
                    <a:pt x="41787" y="49230"/>
                    <a:pt x="39596" y="47039"/>
                  </a:cubicBezTo>
                  <a:cubicBezTo>
                    <a:pt x="37310" y="44753"/>
                    <a:pt x="28261" y="23227"/>
                    <a:pt x="23117" y="19607"/>
                  </a:cubicBezTo>
                  <a:cubicBezTo>
                    <a:pt x="17974" y="15892"/>
                    <a:pt x="4830" y="16369"/>
                    <a:pt x="1210" y="18845"/>
                  </a:cubicBezTo>
                  <a:cubicBezTo>
                    <a:pt x="-2124" y="20941"/>
                    <a:pt x="1877" y="47039"/>
                    <a:pt x="7782" y="54278"/>
                  </a:cubicBezTo>
                  <a:close/>
                  <a:moveTo>
                    <a:pt x="198949" y="167816"/>
                  </a:moveTo>
                  <a:cubicBezTo>
                    <a:pt x="198854" y="167816"/>
                    <a:pt x="198854" y="167721"/>
                    <a:pt x="198758" y="167721"/>
                  </a:cubicBezTo>
                  <a:cubicBezTo>
                    <a:pt x="198854" y="167721"/>
                    <a:pt x="198854" y="167721"/>
                    <a:pt x="198949" y="167816"/>
                  </a:cubicBezTo>
                  <a:close/>
                  <a:moveTo>
                    <a:pt x="202188" y="171245"/>
                  </a:moveTo>
                  <a:cubicBezTo>
                    <a:pt x="202188" y="171245"/>
                    <a:pt x="201902" y="170864"/>
                    <a:pt x="201806" y="170769"/>
                  </a:cubicBezTo>
                  <a:cubicBezTo>
                    <a:pt x="201902" y="170864"/>
                    <a:pt x="202092" y="171055"/>
                    <a:pt x="202188" y="171245"/>
                  </a:cubicBezTo>
                  <a:lnTo>
                    <a:pt x="202188" y="171245"/>
                  </a:lnTo>
                  <a:close/>
                  <a:moveTo>
                    <a:pt x="193424" y="164863"/>
                  </a:moveTo>
                  <a:cubicBezTo>
                    <a:pt x="193806" y="164959"/>
                    <a:pt x="194282" y="165149"/>
                    <a:pt x="194853" y="165244"/>
                  </a:cubicBezTo>
                  <a:cubicBezTo>
                    <a:pt x="194377" y="165149"/>
                    <a:pt x="193901" y="164959"/>
                    <a:pt x="193424" y="164863"/>
                  </a:cubicBezTo>
                  <a:close/>
                </a:path>
              </a:pathLst>
            </a:custGeom>
            <a:gradFill>
              <a:gsLst>
                <a:gs pos="0">
                  <a:schemeClr val="accent1"/>
                </a:gs>
                <a:gs pos="100000">
                  <a:srgbClr val="00D2D7"/>
                </a:gs>
                <a:gs pos="60000">
                  <a:srgbClr val="00A5D4"/>
                </a:gs>
              </a:gsLst>
              <a:lin ang="16200000" scaled="1"/>
            </a:gra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4"/>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01 </a:t>
              </a:r>
              <a:r>
                <a:rPr kumimoji="1" lang="zh-CN" altLang="en-US" sz="2000" dirty="0">
                  <a:solidFill>
                    <a:schemeClr val="tx1">
                      <a:lumMod val="65000"/>
                      <a:lumOff val="35000"/>
                    </a:schemeClr>
                  </a:solidFill>
                  <a:cs typeface="+mn-ea"/>
                  <a:sym typeface="+mn-lt"/>
                </a:rPr>
                <a:t>关于本人</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sp>
        <p:nvSpPr>
          <p:cNvPr id="38" name="TextBox 37"/>
          <p:cNvSpPr txBox="1"/>
          <p:nvPr/>
        </p:nvSpPr>
        <p:spPr>
          <a:xfrm>
            <a:off x="58056" y="6688771"/>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3" presetClass="entr" presetSubtype="528" fill="hold" grpId="0" nodeType="afterEffect">
                                  <p:stCondLst>
                                    <p:cond delay="0"/>
                                  </p:stCondLst>
                                  <p:iterate type="lt">
                                    <p:tmPct val="5000"/>
                                  </p:iterate>
                                  <p:childTnLst>
                                    <p:set>
                                      <p:cBhvr>
                                        <p:cTn id="12" dur="1" fill="hold">
                                          <p:stCondLst>
                                            <p:cond delay="0"/>
                                          </p:stCondLst>
                                        </p:cTn>
                                        <p:tgtEl>
                                          <p:spTgt spid="27"/>
                                        </p:tgtEl>
                                        <p:attrNameLst>
                                          <p:attrName>style.visibility</p:attrName>
                                        </p:attrNameLst>
                                      </p:cBhvr>
                                      <p:to>
                                        <p:strVal val="visible"/>
                                      </p:to>
                                    </p:set>
                                    <p:anim to="" calcmode="lin" valueType="num">
                                      <p:cBhvr>
                                        <p:cTn id="13" dur="1000" fill="hold">
                                          <p:stCondLst>
                                            <p:cond delay="0"/>
                                          </p:stCondLst>
                                        </p:cTn>
                                        <p:tgtEl>
                                          <p:spTgt spid="27"/>
                                        </p:tgtEl>
                                        <p:attrNameLst>
                                          <p:attrName>ppt_x</p:attrName>
                                        </p:attrNameLst>
                                      </p:cBhvr>
                                      <p:tavLst>
                                        <p:tav tm="0" fmla="#ppt_x+(8/9)*(#ppt_x-(#ppt_x-#ppt_w/2))*((1.5-1.5*$)^2-(1.5-1.5*$)^3)">
                                          <p:val>
                                            <p:fltVal val="0"/>
                                          </p:val>
                                        </p:tav>
                                        <p:tav tm="100000">
                                          <p:val>
                                            <p:fltVal val="1"/>
                                          </p:val>
                                        </p:tav>
                                      </p:tavLst>
                                    </p:anim>
                                    <p:anim to="" calcmode="lin" valueType="num">
                                      <p:cBhvr>
                                        <p:cTn id="14" dur="1000" fill="hold">
                                          <p:stCondLst>
                                            <p:cond delay="0"/>
                                          </p:stCondLst>
                                        </p:cTn>
                                        <p:tgtEl>
                                          <p:spTgt spid="27"/>
                                        </p:tgtEl>
                                        <p:attrNameLst>
                                          <p:attrName>ppt_y</p:attrName>
                                        </p:attrNameLst>
                                      </p:cBhvr>
                                      <p:tavLst>
                                        <p:tav tm="0" fmla="#ppt_y+(8/9)*(#ppt_y-(#ppt_y+#ppt_h/2))*((1.5-1.5*$)^2-(1.5-1.5*$)^3)">
                                          <p:val>
                                            <p:fltVal val="0"/>
                                          </p:val>
                                        </p:tav>
                                        <p:tav tm="100000">
                                          <p:val>
                                            <p:fltVal val="1"/>
                                          </p:val>
                                        </p:tav>
                                      </p:tavLst>
                                    </p:anim>
                                    <p:anim to="" calcmode="lin" valueType="num">
                                      <p:cBhvr>
                                        <p:cTn id="15" dur="1000" fill="hold">
                                          <p:stCondLst>
                                            <p:cond delay="0"/>
                                          </p:stCondLst>
                                        </p:cTn>
                                        <p:tgtEl>
                                          <p:spTgt spid="27"/>
                                        </p:tgtEl>
                                        <p:attrNameLst>
                                          <p:attrName>ppt_w</p:attrName>
                                        </p:attrNameLst>
                                      </p:cBhvr>
                                      <p:tavLst>
                                        <p:tav tm="0" fmla="#ppt_w+(8/9)*(#ppt_w-0)*((1.5-1.5*$)^2-(1.5-1.5*$)^3)">
                                          <p:val>
                                            <p:fltVal val="0"/>
                                          </p:val>
                                        </p:tav>
                                        <p:tav tm="100000">
                                          <p:val>
                                            <p:fltVal val="1"/>
                                          </p:val>
                                        </p:tav>
                                      </p:tavLst>
                                    </p:anim>
                                    <p:anim to="" calcmode="lin" valueType="num">
                                      <p:cBhvr>
                                        <p:cTn id="16" dur="1000" fill="hold">
                                          <p:stCondLst>
                                            <p:cond delay="0"/>
                                          </p:stCondLst>
                                        </p:cTn>
                                        <p:tgtEl>
                                          <p:spTgt spid="27"/>
                                        </p:tgtEl>
                                        <p:attrNameLst>
                                          <p:attrName>ppt_h</p:attrName>
                                        </p:attrNameLst>
                                      </p:cBhvr>
                                      <p:tavLst>
                                        <p:tav tm="0" fmla="#ppt_h+(8/9)*(#ppt_h-0)*((1.5-1.5*$)^2-(1.5-1.5*$)^3)">
                                          <p:val>
                                            <p:fltVal val="0"/>
                                          </p:val>
                                        </p:tav>
                                        <p:tav tm="100000">
                                          <p:val>
                                            <p:fltVal val="1"/>
                                          </p:val>
                                        </p:tav>
                                      </p:tavLst>
                                    </p:anim>
                                  </p:childTnLst>
                                </p:cTn>
                              </p:par>
                            </p:childTnLst>
                          </p:cTn>
                        </p:par>
                        <p:par>
                          <p:cTn id="17" fill="hold">
                            <p:stCondLst>
                              <p:cond delay="1799"/>
                            </p:stCondLst>
                            <p:childTnLst>
                              <p:par>
                                <p:cTn id="18" presetID="23" presetClass="entr" presetSubtype="288" decel="100000" fill="hold" grpId="0" nodeType="afterEffect">
                                  <p:stCondLst>
                                    <p:cond delay="0"/>
                                  </p:stCondLst>
                                  <p:iterate type="lt">
                                    <p:tmPct val="15000"/>
                                  </p:iterate>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strVal val="8/3*#ppt_w"/>
                                          </p:val>
                                        </p:tav>
                                        <p:tav tm="100000">
                                          <p:val>
                                            <p:strVal val="#ppt_w"/>
                                          </p:val>
                                        </p:tav>
                                      </p:tavLst>
                                    </p:anim>
                                    <p:anim calcmode="lin" valueType="num">
                                      <p:cBhvr>
                                        <p:cTn id="21" dur="500" fill="hold"/>
                                        <p:tgtEl>
                                          <p:spTgt spid="28"/>
                                        </p:tgtEl>
                                        <p:attrNameLst>
                                          <p:attrName>ppt_h</p:attrName>
                                        </p:attrNameLst>
                                      </p:cBhvr>
                                      <p:tavLst>
                                        <p:tav tm="0">
                                          <p:val>
                                            <p:strVal val="12/3*#ppt_h"/>
                                          </p:val>
                                        </p:tav>
                                        <p:tav tm="100000">
                                          <p:val>
                                            <p:strVal val="#ppt_h"/>
                                          </p:val>
                                        </p:tav>
                                      </p:tavLst>
                                    </p:anim>
                                  </p:childTnLst>
                                </p:cTn>
                              </p:par>
                              <p:par>
                                <p:cTn id="22" presetID="10" presetClass="entr" presetSubtype="0" fill="hold" grpId="1" nodeType="withEffect">
                                  <p:stCondLst>
                                    <p:cond delay="0"/>
                                  </p:stCondLst>
                                  <p:iterate type="lt">
                                    <p:tmPct val="15000"/>
                                  </p:iterate>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2674"/>
                            </p:stCondLst>
                            <p:childTnLst>
                              <p:par>
                                <p:cTn id="26" presetID="22" presetClass="entr" presetSubtype="1" fill="hold" grpId="0" nodeType="afterEffect">
                                  <p:stCondLst>
                                    <p:cond delay="0"/>
                                  </p:stCondLst>
                                  <p:iterate type="lt">
                                    <p:tmPct val="3000"/>
                                  </p:iterate>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4569"/>
                            </p:stCondLst>
                            <p:childTnLst>
                              <p:par>
                                <p:cTn id="30" presetID="53" presetClass="entr" presetSubtype="16"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1000" fill="hold"/>
                                        <p:tgtEl>
                                          <p:spTgt spid="36"/>
                                        </p:tgtEl>
                                        <p:attrNameLst>
                                          <p:attrName>ppt_w</p:attrName>
                                        </p:attrNameLst>
                                      </p:cBhvr>
                                      <p:tavLst>
                                        <p:tav tm="0">
                                          <p:val>
                                            <p:fltVal val="0"/>
                                          </p:val>
                                        </p:tav>
                                        <p:tav tm="100000">
                                          <p:val>
                                            <p:strVal val="#ppt_w"/>
                                          </p:val>
                                        </p:tav>
                                      </p:tavLst>
                                    </p:anim>
                                    <p:anim calcmode="lin" valueType="num">
                                      <p:cBhvr>
                                        <p:cTn id="40" dur="1000" fill="hold"/>
                                        <p:tgtEl>
                                          <p:spTgt spid="36"/>
                                        </p:tgtEl>
                                        <p:attrNameLst>
                                          <p:attrName>ppt_h</p:attrName>
                                        </p:attrNameLst>
                                      </p:cBhvr>
                                      <p:tavLst>
                                        <p:tav tm="0">
                                          <p:val>
                                            <p:fltVal val="0"/>
                                          </p:val>
                                        </p:tav>
                                        <p:tav tm="100000">
                                          <p:val>
                                            <p:strVal val="#ppt_h"/>
                                          </p:val>
                                        </p:tav>
                                      </p:tavLst>
                                    </p:anim>
                                    <p:anim calcmode="lin" valueType="num">
                                      <p:cBhvr>
                                        <p:cTn id="41"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8" grpId="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42265" y="300990"/>
            <a:ext cx="4371340" cy="422275"/>
            <a:chOff x="539" y="474"/>
            <a:chExt cx="6884" cy="665"/>
          </a:xfrm>
        </p:grpSpPr>
        <p:pic>
          <p:nvPicPr>
            <p:cNvPr id="54" name="图片 53" descr="d06e0a0e_E356584_cc9e848c"/>
            <p:cNvPicPr>
              <a:picLocks noChangeAspect="1"/>
            </p:cNvPicPr>
            <p:nvPr/>
          </p:nvPicPr>
          <p:blipFill>
            <a:blip r:embed="rId2"/>
            <a:stretch>
              <a:fillRect/>
            </a:stretch>
          </p:blipFill>
          <p:spPr>
            <a:xfrm>
              <a:off x="539" y="474"/>
              <a:ext cx="830" cy="494"/>
            </a:xfrm>
            <a:prstGeom prst="rect">
              <a:avLst/>
            </a:prstGeom>
          </p:spPr>
        </p:pic>
        <p:sp>
          <p:nvSpPr>
            <p:cNvPr id="55" name="文本框 54"/>
            <p:cNvSpPr txBox="1"/>
            <p:nvPr/>
          </p:nvSpPr>
          <p:spPr>
            <a:xfrm>
              <a:off x="1361" y="483"/>
              <a:ext cx="6062" cy="656"/>
            </a:xfrm>
            <a:prstGeom prst="rect">
              <a:avLst/>
            </a:prstGeom>
            <a:noFill/>
          </p:spPr>
          <p:txBody>
            <a:bodyPr wrap="square" rtlCol="0" anchor="ctr">
              <a:noAutofit/>
            </a:bodyPr>
            <a:lstStyle/>
            <a:p>
              <a:r>
                <a:rPr kumimoji="1" lang="en-US" altLang="zh-CN" sz="2000" dirty="0">
                  <a:solidFill>
                    <a:schemeClr val="tx1">
                      <a:lumMod val="65000"/>
                      <a:lumOff val="35000"/>
                    </a:schemeClr>
                  </a:solidFill>
                  <a:cs typeface="+mn-ea"/>
                  <a:sym typeface="+mn-lt"/>
                </a:rPr>
                <a:t>01 </a:t>
              </a:r>
              <a:r>
                <a:rPr kumimoji="1" lang="zh-CN" altLang="en-US" sz="2000" dirty="0">
                  <a:solidFill>
                    <a:schemeClr val="tx1">
                      <a:lumMod val="65000"/>
                      <a:lumOff val="35000"/>
                    </a:schemeClr>
                  </a:solidFill>
                  <a:cs typeface="+mn-ea"/>
                  <a:sym typeface="+mn-lt"/>
                </a:rPr>
                <a:t>关于本人</a:t>
              </a:r>
              <a:r>
                <a:rPr kumimoji="1" lang="en-US" altLang="zh-CN" sz="2000" dirty="0">
                  <a:solidFill>
                    <a:schemeClr val="tx1">
                      <a:lumMod val="65000"/>
                      <a:lumOff val="35000"/>
                    </a:schemeClr>
                  </a:solidFill>
                  <a:cs typeface="+mn-ea"/>
                  <a:sym typeface="+mn-lt"/>
                </a:rPr>
                <a:t> </a:t>
              </a:r>
              <a:r>
                <a:rPr kumimoji="1" lang="zh-CN" altLang="en-US" sz="1000" dirty="0">
                  <a:solidFill>
                    <a:schemeClr val="bg1">
                      <a:lumMod val="65000"/>
                    </a:schemeClr>
                  </a:solidFill>
                  <a:cs typeface="+mn-ea"/>
                  <a:sym typeface="+mn-lt"/>
                </a:rPr>
                <a:t>Add your detailed paragraph text</a:t>
              </a:r>
              <a:r>
                <a:rPr kumimoji="1" lang="zh-CN" altLang="en-US" sz="1000" dirty="0">
                  <a:solidFill>
                    <a:schemeClr val="tx1">
                      <a:lumMod val="65000"/>
                      <a:lumOff val="35000"/>
                    </a:schemeClr>
                  </a:solidFill>
                  <a:cs typeface="+mn-ea"/>
                  <a:sym typeface="+mn-lt"/>
                </a:rPr>
                <a:t> </a:t>
              </a:r>
              <a:endParaRPr kumimoji="1" lang="en-US" altLang="zh-CN" sz="1000" dirty="0">
                <a:solidFill>
                  <a:schemeClr val="tx1">
                    <a:lumMod val="65000"/>
                    <a:lumOff val="35000"/>
                  </a:schemeClr>
                </a:solidFill>
                <a:cs typeface="+mn-ea"/>
                <a:sym typeface="+mn-lt"/>
              </a:endParaRPr>
            </a:p>
          </p:txBody>
        </p:sp>
      </p:grpSp>
      <p:sp>
        <p:nvSpPr>
          <p:cNvPr id="67" name="矩形: 圆角 66"/>
          <p:cNvSpPr/>
          <p:nvPr/>
        </p:nvSpPr>
        <p:spPr>
          <a:xfrm rot="18900000">
            <a:off x="9564988" y="1625309"/>
            <a:ext cx="2063850" cy="2063947"/>
          </a:xfrm>
          <a:prstGeom prst="roundRect">
            <a:avLst/>
          </a:prstGeom>
          <a:solidFill>
            <a:srgbClr val="00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1" name="矩形: 圆角 70"/>
          <p:cNvSpPr/>
          <p:nvPr/>
        </p:nvSpPr>
        <p:spPr>
          <a:xfrm rot="18900000">
            <a:off x="8095230" y="3209455"/>
            <a:ext cx="2063850" cy="2063947"/>
          </a:xfrm>
          <a:prstGeom prst="roundRect">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圆角 71"/>
          <p:cNvSpPr/>
          <p:nvPr/>
        </p:nvSpPr>
        <p:spPr>
          <a:xfrm rot="18900000">
            <a:off x="6646195" y="1625238"/>
            <a:ext cx="2063850" cy="2063947"/>
          </a:xfrm>
          <a:prstGeom prst="roundRect">
            <a:avLst/>
          </a:prstGeom>
          <a:solidFill>
            <a:srgbClr val="009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圆角 72"/>
          <p:cNvSpPr/>
          <p:nvPr/>
        </p:nvSpPr>
        <p:spPr>
          <a:xfrm rot="18900000">
            <a:off x="5176437" y="3209384"/>
            <a:ext cx="2063850" cy="2063947"/>
          </a:xfrm>
          <a:prstGeom prst="roundRect">
            <a:avLst/>
          </a:prstGeom>
          <a:blipFill dpi="0" rotWithShape="0">
            <a:blip r:embed="rId4">
              <a:alphaModFix amt="9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5" name="组合 74"/>
          <p:cNvGrpSpPr/>
          <p:nvPr/>
        </p:nvGrpSpPr>
        <p:grpSpPr>
          <a:xfrm>
            <a:off x="6893247" y="2050553"/>
            <a:ext cx="1569704" cy="1312969"/>
            <a:chOff x="1980144" y="3300959"/>
            <a:chExt cx="2440892" cy="1144834"/>
          </a:xfrm>
        </p:grpSpPr>
        <p:sp>
          <p:nvSpPr>
            <p:cNvPr id="76" name="文本框 75"/>
            <p:cNvSpPr txBox="1"/>
            <p:nvPr/>
          </p:nvSpPr>
          <p:spPr>
            <a:xfrm>
              <a:off x="1980144" y="3560802"/>
              <a:ext cx="2378644" cy="884991"/>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在此输入文字内容在此输入文字内容在此输入文字内容在此输入文字内容在此输入文字内容</a:t>
              </a:r>
            </a:p>
          </p:txBody>
        </p:sp>
        <p:sp>
          <p:nvSpPr>
            <p:cNvPr id="77" name="文本框 76"/>
            <p:cNvSpPr txBox="1"/>
            <p:nvPr/>
          </p:nvSpPr>
          <p:spPr>
            <a:xfrm>
              <a:off x="1980144" y="3300959"/>
              <a:ext cx="2440892" cy="322036"/>
            </a:xfrm>
            <a:prstGeom prst="rect">
              <a:avLst/>
            </a:prstGeom>
            <a:noFill/>
          </p:spPr>
          <p:txBody>
            <a:bodyPr wrap="square" rtlCol="0">
              <a:spAutoFit/>
            </a:bodyPr>
            <a:lstStyle/>
            <a:p>
              <a:pPr algn="ctr"/>
              <a:r>
                <a:rPr lang="zh-CN" altLang="en-US" b="1" dirty="0">
                  <a:solidFill>
                    <a:schemeClr val="bg1"/>
                  </a:solidFill>
                  <a:cs typeface="+mn-ea"/>
                  <a:sym typeface="+mn-lt"/>
                </a:rPr>
                <a:t>在此添加标题</a:t>
              </a:r>
            </a:p>
          </p:txBody>
        </p:sp>
      </p:grpSp>
      <p:grpSp>
        <p:nvGrpSpPr>
          <p:cNvPr id="78" name="组合 77"/>
          <p:cNvGrpSpPr/>
          <p:nvPr/>
        </p:nvGrpSpPr>
        <p:grpSpPr>
          <a:xfrm>
            <a:off x="9845996" y="2050553"/>
            <a:ext cx="1556185" cy="1312969"/>
            <a:chOff x="1990512" y="3300959"/>
            <a:chExt cx="2420157" cy="1144834"/>
          </a:xfrm>
        </p:grpSpPr>
        <p:sp>
          <p:nvSpPr>
            <p:cNvPr id="79" name="文本框 78"/>
            <p:cNvSpPr txBox="1"/>
            <p:nvPr/>
          </p:nvSpPr>
          <p:spPr>
            <a:xfrm>
              <a:off x="2031983" y="3560802"/>
              <a:ext cx="2378644" cy="884991"/>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在此输入文字内容在此输入文字内容在此输入文字内容在此输入文字内容在此输入文字内容</a:t>
              </a:r>
            </a:p>
          </p:txBody>
        </p:sp>
        <p:sp>
          <p:nvSpPr>
            <p:cNvPr id="80" name="文本框 79"/>
            <p:cNvSpPr txBox="1"/>
            <p:nvPr/>
          </p:nvSpPr>
          <p:spPr>
            <a:xfrm>
              <a:off x="1990512" y="3300959"/>
              <a:ext cx="2420157" cy="322036"/>
            </a:xfrm>
            <a:prstGeom prst="rect">
              <a:avLst/>
            </a:prstGeom>
            <a:noFill/>
          </p:spPr>
          <p:txBody>
            <a:bodyPr wrap="square" rtlCol="0">
              <a:spAutoFit/>
            </a:bodyPr>
            <a:lstStyle/>
            <a:p>
              <a:pPr algn="ctr"/>
              <a:r>
                <a:rPr lang="zh-CN" altLang="en-US" b="1" dirty="0">
                  <a:solidFill>
                    <a:schemeClr val="bg1"/>
                  </a:solidFill>
                  <a:cs typeface="+mn-ea"/>
                  <a:sym typeface="+mn-lt"/>
                </a:rPr>
                <a:t>在此添加标题</a:t>
              </a:r>
            </a:p>
          </p:txBody>
        </p:sp>
      </p:grpSp>
      <p:grpSp>
        <p:nvGrpSpPr>
          <p:cNvPr id="10" name="组合 9"/>
          <p:cNvGrpSpPr/>
          <p:nvPr/>
        </p:nvGrpSpPr>
        <p:grpSpPr>
          <a:xfrm>
            <a:off x="650240" y="1817370"/>
            <a:ext cx="3171190" cy="525780"/>
            <a:chOff x="1804" y="2802"/>
            <a:chExt cx="4994" cy="828"/>
          </a:xfrm>
        </p:grpSpPr>
        <p:sp>
          <p:nvSpPr>
            <p:cNvPr id="13" name="Rounded Rectangle 32"/>
            <p:cNvSpPr/>
            <p:nvPr/>
          </p:nvSpPr>
          <p:spPr>
            <a:xfrm flipH="1">
              <a:off x="1804" y="2802"/>
              <a:ext cx="4994" cy="828"/>
            </a:xfrm>
            <a:prstGeom prst="roundRect">
              <a:avLst>
                <a:gd name="adj" fmla="val 50000"/>
              </a:avLst>
            </a:prstGeom>
            <a:gradFill flip="none" rotWithShape="1">
              <a:gsLst>
                <a:gs pos="0">
                  <a:sysClr val="window" lastClr="FFFFFF"/>
                </a:gs>
                <a:gs pos="100000">
                  <a:srgbClr val="EEEEEE"/>
                </a:gs>
              </a:gsLst>
              <a:lin ang="18900000" scaled="1"/>
              <a:tileRect/>
            </a:gradFill>
            <a:ln w="38100" cap="flat" cmpd="sng" algn="ctr">
              <a:gradFill flip="none" rotWithShape="1">
                <a:gsLst>
                  <a:gs pos="0">
                    <a:srgbClr val="ECECEC"/>
                  </a:gs>
                  <a:gs pos="100000">
                    <a:sysClr val="window" lastClr="FFFFFF"/>
                  </a:gs>
                </a:gsLst>
                <a:lin ang="18900000" scaled="1"/>
                <a:tileRect/>
              </a:gradFill>
              <a:prstDash val="solid"/>
              <a:miter lim="800000"/>
            </a:ln>
            <a:effectLst>
              <a:outerShdw blurRad="698500" dist="190500" dir="8100000" algn="tr" rotWithShape="0">
                <a:schemeClr val="bg1">
                  <a:lumMod val="75000"/>
                  <a:alpha val="54000"/>
                </a:schemeClr>
              </a:outerShdw>
            </a:effectLst>
          </p:spPr>
          <p:txBody>
            <a:bodyPr rtlCol="0" anchor="ctr"/>
            <a:lstStyle/>
            <a:p>
              <a:pPr algn="ctr"/>
              <a:endParaRPr lang="en-US" altLang="zh-CN" sz="1600" kern="0" dirty="0">
                <a:solidFill>
                  <a:schemeClr val="tx1">
                    <a:lumMod val="65000"/>
                    <a:lumOff val="35000"/>
                  </a:schemeClr>
                </a:solidFill>
                <a:cs typeface="+mn-ea"/>
                <a:sym typeface="+mn-lt"/>
              </a:endParaRPr>
            </a:p>
          </p:txBody>
        </p:sp>
        <p:sp>
          <p:nvSpPr>
            <p:cNvPr id="16" name="矩形: 圆角 9"/>
            <p:cNvSpPr/>
            <p:nvPr/>
          </p:nvSpPr>
          <p:spPr>
            <a:xfrm>
              <a:off x="1899" y="2888"/>
              <a:ext cx="4804" cy="655"/>
            </a:xfrm>
            <a:prstGeom prst="roundRect">
              <a:avLst>
                <a:gd name="adj" fmla="val 50000"/>
              </a:avLst>
            </a:prstGeom>
            <a:gradFill>
              <a:gsLst>
                <a:gs pos="50000">
                  <a:srgbClr val="29B6F4"/>
                </a:gs>
                <a:gs pos="0">
                  <a:srgbClr val="82D1F6"/>
                </a:gs>
                <a:gs pos="99000">
                  <a:srgbClr val="0089CD"/>
                </a:gs>
              </a:gsLst>
              <a:lin scaled="0"/>
            </a:gradFill>
            <a:ln>
              <a:noFill/>
            </a:ln>
            <a:effectLst>
              <a:outerShdw blurRad="50800" dist="50800" dir="5400000" sx="77000" sy="77000" algn="ctr" rotWithShape="0">
                <a:srgbClr val="000000">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贡献</a:t>
              </a:r>
            </a:p>
          </p:txBody>
        </p:sp>
      </p:grpSp>
      <p:sp>
        <p:nvSpPr>
          <p:cNvPr id="17" name="文本框 16"/>
          <p:cNvSpPr txBox="1"/>
          <p:nvPr/>
        </p:nvSpPr>
        <p:spPr>
          <a:xfrm>
            <a:off x="624144" y="2412615"/>
            <a:ext cx="4066167" cy="92202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连续多年承担公司年终总结汇报和领导讲话稿撰写工作。经过市场经营、项目管理等多个岗位的历练，具有独当一面的文字处理能力和项目管理能力。</a:t>
            </a:r>
          </a:p>
        </p:txBody>
      </p:sp>
      <p:grpSp>
        <p:nvGrpSpPr>
          <p:cNvPr id="18" name="组合 17"/>
          <p:cNvGrpSpPr/>
          <p:nvPr/>
        </p:nvGrpSpPr>
        <p:grpSpPr>
          <a:xfrm>
            <a:off x="2720006" y="4183127"/>
            <a:ext cx="473272" cy="473272"/>
            <a:chOff x="1887576" y="4145027"/>
            <a:chExt cx="458618" cy="458618"/>
          </a:xfrm>
        </p:grpSpPr>
        <p:sp>
          <p:nvSpPr>
            <p:cNvPr id="19" name="椭圆 18"/>
            <p:cNvSpPr/>
            <p:nvPr/>
          </p:nvSpPr>
          <p:spPr>
            <a:xfrm>
              <a:off x="1887576" y="4145027"/>
              <a:ext cx="458618" cy="458618"/>
            </a:xfrm>
            <a:prstGeom prst="ellipse">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lang="zh-CN" altLang="en-US">
                <a:cs typeface="+mn-ea"/>
                <a:sym typeface="+mn-lt"/>
              </a:endParaRPr>
            </a:p>
          </p:txBody>
        </p:sp>
        <p:sp>
          <p:nvSpPr>
            <p:cNvPr id="31" name="Freeform 65"/>
            <p:cNvSpPr/>
            <p:nvPr/>
          </p:nvSpPr>
          <p:spPr bwMode="auto">
            <a:xfrm>
              <a:off x="1988359" y="4246891"/>
              <a:ext cx="257052" cy="254891"/>
            </a:xfrm>
            <a:custGeom>
              <a:avLst/>
              <a:gdLst>
                <a:gd name="T0" fmla="*/ 78194579 w 417"/>
                <a:gd name="T1" fmla="*/ 40965327 h 417"/>
                <a:gd name="T2" fmla="*/ 78194579 w 417"/>
                <a:gd name="T3" fmla="*/ 40965327 h 417"/>
                <a:gd name="T4" fmla="*/ 85377803 w 417"/>
                <a:gd name="T5" fmla="*/ 28453634 h 417"/>
                <a:gd name="T6" fmla="*/ 83736027 w 417"/>
                <a:gd name="T7" fmla="*/ 21390538 h 417"/>
                <a:gd name="T8" fmla="*/ 69164356 w 417"/>
                <a:gd name="T9" fmla="*/ 15941941 h 417"/>
                <a:gd name="T10" fmla="*/ 65469907 w 417"/>
                <a:gd name="T11" fmla="*/ 3430698 h 417"/>
                <a:gd name="T12" fmla="*/ 56439684 w 417"/>
                <a:gd name="T13" fmla="*/ 0 h 417"/>
                <a:gd name="T14" fmla="*/ 43715012 w 417"/>
                <a:gd name="T15" fmla="*/ 7063096 h 417"/>
                <a:gd name="T16" fmla="*/ 30990340 w 417"/>
                <a:gd name="T17" fmla="*/ 0 h 417"/>
                <a:gd name="T18" fmla="*/ 21960117 w 417"/>
                <a:gd name="T19" fmla="*/ 3430698 h 417"/>
                <a:gd name="T20" fmla="*/ 18266120 w 417"/>
                <a:gd name="T21" fmla="*/ 15941941 h 417"/>
                <a:gd name="T22" fmla="*/ 3694450 w 417"/>
                <a:gd name="T23" fmla="*/ 21390538 h 417"/>
                <a:gd name="T24" fmla="*/ 0 w 417"/>
                <a:gd name="T25" fmla="*/ 28453634 h 417"/>
                <a:gd name="T26" fmla="*/ 9030223 w 417"/>
                <a:gd name="T27" fmla="*/ 40965327 h 417"/>
                <a:gd name="T28" fmla="*/ 0 w 417"/>
                <a:gd name="T29" fmla="*/ 55494919 h 417"/>
                <a:gd name="T30" fmla="*/ 3694450 w 417"/>
                <a:gd name="T31" fmla="*/ 62557566 h 417"/>
                <a:gd name="T32" fmla="*/ 18266120 w 417"/>
                <a:gd name="T33" fmla="*/ 66189964 h 417"/>
                <a:gd name="T34" fmla="*/ 21960117 w 417"/>
                <a:gd name="T35" fmla="*/ 80316155 h 417"/>
                <a:gd name="T36" fmla="*/ 30990340 w 417"/>
                <a:gd name="T37" fmla="*/ 83948553 h 417"/>
                <a:gd name="T38" fmla="*/ 43715012 w 417"/>
                <a:gd name="T39" fmla="*/ 75069258 h 417"/>
                <a:gd name="T40" fmla="*/ 56439684 w 417"/>
                <a:gd name="T41" fmla="*/ 83948553 h 417"/>
                <a:gd name="T42" fmla="*/ 65469907 w 417"/>
                <a:gd name="T43" fmla="*/ 80316155 h 417"/>
                <a:gd name="T44" fmla="*/ 69164356 w 417"/>
                <a:gd name="T45" fmla="*/ 66189964 h 417"/>
                <a:gd name="T46" fmla="*/ 83736027 w 417"/>
                <a:gd name="T47" fmla="*/ 62557566 h 417"/>
                <a:gd name="T48" fmla="*/ 85377803 w 417"/>
                <a:gd name="T49" fmla="*/ 53476571 h 417"/>
                <a:gd name="T50" fmla="*/ 78194579 w 417"/>
                <a:gd name="T51" fmla="*/ 40965327 h 417"/>
                <a:gd name="T52" fmla="*/ 43715012 w 417"/>
                <a:gd name="T53" fmla="*/ 58925168 h 417"/>
                <a:gd name="T54" fmla="*/ 43715012 w 417"/>
                <a:gd name="T55" fmla="*/ 58925168 h 417"/>
                <a:gd name="T56" fmla="*/ 25654567 w 417"/>
                <a:gd name="T57" fmla="*/ 40965327 h 417"/>
                <a:gd name="T58" fmla="*/ 43715012 w 417"/>
                <a:gd name="T59" fmla="*/ 23206737 h 417"/>
                <a:gd name="T60" fmla="*/ 61775910 w 417"/>
                <a:gd name="T61" fmla="*/ 40965327 h 417"/>
                <a:gd name="T62" fmla="*/ 43715012 w 417"/>
                <a:gd name="T63" fmla="*/ 58925168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sz="2400">
                <a:cs typeface="+mn-ea"/>
                <a:sym typeface="+mn-lt"/>
              </a:endParaRPr>
            </a:p>
          </p:txBody>
        </p:sp>
      </p:grpSp>
      <p:grpSp>
        <p:nvGrpSpPr>
          <p:cNvPr id="25" name="组合 24"/>
          <p:cNvGrpSpPr/>
          <p:nvPr/>
        </p:nvGrpSpPr>
        <p:grpSpPr>
          <a:xfrm>
            <a:off x="682346" y="4164867"/>
            <a:ext cx="473272" cy="473272"/>
            <a:chOff x="1247095" y="4145027"/>
            <a:chExt cx="458618" cy="458618"/>
          </a:xfrm>
          <a:gradFill>
            <a:gsLst>
              <a:gs pos="0">
                <a:srgbClr val="007BD3"/>
              </a:gs>
              <a:gs pos="100000">
                <a:srgbClr val="034373"/>
              </a:gs>
            </a:gsLst>
            <a:lin scaled="0"/>
          </a:gradFill>
        </p:grpSpPr>
        <p:sp>
          <p:nvSpPr>
            <p:cNvPr id="26" name="椭圆 25"/>
            <p:cNvSpPr/>
            <p:nvPr/>
          </p:nvSpPr>
          <p:spPr>
            <a:xfrm>
              <a:off x="1247095" y="4145027"/>
              <a:ext cx="458618" cy="4586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lang="zh-CN" altLang="en-US">
                <a:cs typeface="+mn-ea"/>
                <a:sym typeface="+mn-lt"/>
              </a:endParaRPr>
            </a:p>
          </p:txBody>
        </p:sp>
        <p:sp>
          <p:nvSpPr>
            <p:cNvPr id="27" name="Freeform 67"/>
            <p:cNvSpPr/>
            <p:nvPr/>
          </p:nvSpPr>
          <p:spPr bwMode="auto">
            <a:xfrm>
              <a:off x="1337078" y="4212329"/>
              <a:ext cx="278652" cy="324015"/>
            </a:xfrm>
            <a:custGeom>
              <a:avLst/>
              <a:gdLst>
                <a:gd name="T0" fmla="*/ 88694922 w 453"/>
                <a:gd name="T1" fmla="*/ 37125162 h 533"/>
                <a:gd name="T2" fmla="*/ 88694922 w 453"/>
                <a:gd name="T3" fmla="*/ 37125162 h 533"/>
                <a:gd name="T4" fmla="*/ 8992093 w 453"/>
                <a:gd name="T5" fmla="*/ 31935556 h 533"/>
                <a:gd name="T6" fmla="*/ 0 w 453"/>
                <a:gd name="T7" fmla="*/ 35528429 h 533"/>
                <a:gd name="T8" fmla="*/ 17984186 w 453"/>
                <a:gd name="T9" fmla="*/ 106185879 h 533"/>
                <a:gd name="T10" fmla="*/ 28815746 w 453"/>
                <a:gd name="T11" fmla="*/ 106185879 h 533"/>
                <a:gd name="T12" fmla="*/ 19823653 w 453"/>
                <a:gd name="T13" fmla="*/ 70857154 h 533"/>
                <a:gd name="T14" fmla="*/ 90533937 w 453"/>
                <a:gd name="T15" fmla="*/ 38921598 h 533"/>
                <a:gd name="T16" fmla="*/ 88694922 w 453"/>
                <a:gd name="T17" fmla="*/ 37125162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sz="2400">
                <a:cs typeface="+mn-ea"/>
                <a:sym typeface="+mn-lt"/>
              </a:endParaRPr>
            </a:p>
          </p:txBody>
        </p:sp>
      </p:grpSp>
      <p:sp>
        <p:nvSpPr>
          <p:cNvPr id="32" name="文本框 31"/>
          <p:cNvSpPr txBox="1"/>
          <p:nvPr/>
        </p:nvSpPr>
        <p:spPr>
          <a:xfrm>
            <a:off x="1207135" y="4735830"/>
            <a:ext cx="1271905" cy="613694"/>
          </a:xfrm>
          <a:prstGeom prst="rect">
            <a:avLst/>
          </a:prstGeom>
          <a:noFill/>
        </p:spPr>
        <p:txBody>
          <a:bodyPr wrap="square" rtlCol="0">
            <a:spAutoFit/>
          </a:bodyPr>
          <a:lstStyle/>
          <a:p>
            <a:pPr algn="just" hangingPunct="0">
              <a:lnSpc>
                <a:spcPct val="150000"/>
              </a:lnSpc>
            </a:pPr>
            <a:r>
              <a:rPr lang="zh-CN" altLang="en-US" sz="1200" dirty="0">
                <a:solidFill>
                  <a:schemeClr val="tx1">
                    <a:lumMod val="50000"/>
                    <a:lumOff val="50000"/>
                  </a:schemeClr>
                </a:solidFill>
                <a:cs typeface="+mn-ea"/>
                <a:sym typeface="+mn-lt"/>
              </a:rPr>
              <a:t>不断强化工作责任心</a:t>
            </a:r>
          </a:p>
        </p:txBody>
      </p:sp>
      <p:sp>
        <p:nvSpPr>
          <p:cNvPr id="86" name="文本框 85"/>
          <p:cNvSpPr txBox="1"/>
          <p:nvPr/>
        </p:nvSpPr>
        <p:spPr>
          <a:xfrm>
            <a:off x="1188085" y="4137660"/>
            <a:ext cx="1402080" cy="396583"/>
          </a:xfrm>
          <a:prstGeom prst="rect">
            <a:avLst/>
          </a:prstGeom>
          <a:noFill/>
        </p:spPr>
        <p:txBody>
          <a:bodyPr wrap="square" rtlCol="0">
            <a:spAutoFit/>
          </a:bodyPr>
          <a:lstStyle/>
          <a:p>
            <a:pPr algn="l">
              <a:lnSpc>
                <a:spcPct val="120000"/>
              </a:lnSpc>
            </a:pPr>
            <a:r>
              <a:rPr lang="zh-CN" altLang="en-US" dirty="0">
                <a:solidFill>
                  <a:srgbClr val="2B68B2"/>
                </a:solidFill>
                <a:cs typeface="+mn-ea"/>
                <a:sym typeface="+mn-lt"/>
              </a:rPr>
              <a:t>综合协调和</a:t>
            </a:r>
          </a:p>
        </p:txBody>
      </p:sp>
      <p:sp>
        <p:nvSpPr>
          <p:cNvPr id="92" name="文本框 91"/>
          <p:cNvSpPr txBox="1"/>
          <p:nvPr/>
        </p:nvSpPr>
        <p:spPr>
          <a:xfrm>
            <a:off x="3418205" y="4750435"/>
            <a:ext cx="1165860" cy="613694"/>
          </a:xfrm>
          <a:prstGeom prst="rect">
            <a:avLst/>
          </a:prstGeom>
          <a:noFill/>
        </p:spPr>
        <p:txBody>
          <a:bodyPr wrap="square" rtlCol="0">
            <a:spAutoFit/>
          </a:bodyPr>
          <a:lstStyle/>
          <a:p>
            <a:pPr algn="just" hangingPunct="0">
              <a:lnSpc>
                <a:spcPct val="150000"/>
              </a:lnSpc>
            </a:pPr>
            <a:r>
              <a:rPr lang="zh-CN" altLang="en-US" sz="1200" dirty="0">
                <a:solidFill>
                  <a:schemeClr val="tx1">
                    <a:lumMod val="50000"/>
                    <a:lumOff val="50000"/>
                  </a:schemeClr>
                </a:solidFill>
                <a:cs typeface="+mn-ea"/>
                <a:sym typeface="+mn-lt"/>
              </a:rPr>
              <a:t>不断强化工作执行力</a:t>
            </a:r>
          </a:p>
        </p:txBody>
      </p:sp>
      <p:sp>
        <p:nvSpPr>
          <p:cNvPr id="94" name="文本框 93"/>
          <p:cNvSpPr txBox="1"/>
          <p:nvPr/>
        </p:nvSpPr>
        <p:spPr>
          <a:xfrm>
            <a:off x="3278505" y="4143375"/>
            <a:ext cx="1372235" cy="396583"/>
          </a:xfrm>
          <a:prstGeom prst="rect">
            <a:avLst/>
          </a:prstGeom>
          <a:noFill/>
        </p:spPr>
        <p:txBody>
          <a:bodyPr wrap="square" rtlCol="0">
            <a:spAutoFit/>
          </a:bodyPr>
          <a:lstStyle/>
          <a:p>
            <a:pPr algn="l">
              <a:lnSpc>
                <a:spcPct val="120000"/>
              </a:lnSpc>
            </a:pPr>
            <a:r>
              <a:rPr lang="zh-CN" altLang="en-US" dirty="0">
                <a:solidFill>
                  <a:srgbClr val="2B68B2"/>
                </a:solidFill>
                <a:cs typeface="+mn-ea"/>
                <a:sym typeface="+mn-lt"/>
              </a:rPr>
              <a:t>项目管理能</a:t>
            </a:r>
          </a:p>
        </p:txBody>
      </p:sp>
      <p:sp>
        <p:nvSpPr>
          <p:cNvPr id="4" name="Freeform 65"/>
          <p:cNvSpPr/>
          <p:nvPr/>
        </p:nvSpPr>
        <p:spPr bwMode="auto">
          <a:xfrm>
            <a:off x="766609" y="4275546"/>
            <a:ext cx="265265" cy="263035"/>
          </a:xfrm>
          <a:custGeom>
            <a:avLst/>
            <a:gdLst>
              <a:gd name="T0" fmla="*/ 78194579 w 417"/>
              <a:gd name="T1" fmla="*/ 40965327 h 417"/>
              <a:gd name="T2" fmla="*/ 78194579 w 417"/>
              <a:gd name="T3" fmla="*/ 40965327 h 417"/>
              <a:gd name="T4" fmla="*/ 85377803 w 417"/>
              <a:gd name="T5" fmla="*/ 28453634 h 417"/>
              <a:gd name="T6" fmla="*/ 83736027 w 417"/>
              <a:gd name="T7" fmla="*/ 21390538 h 417"/>
              <a:gd name="T8" fmla="*/ 69164356 w 417"/>
              <a:gd name="T9" fmla="*/ 15941941 h 417"/>
              <a:gd name="T10" fmla="*/ 65469907 w 417"/>
              <a:gd name="T11" fmla="*/ 3430698 h 417"/>
              <a:gd name="T12" fmla="*/ 56439684 w 417"/>
              <a:gd name="T13" fmla="*/ 0 h 417"/>
              <a:gd name="T14" fmla="*/ 43715012 w 417"/>
              <a:gd name="T15" fmla="*/ 7063096 h 417"/>
              <a:gd name="T16" fmla="*/ 30990340 w 417"/>
              <a:gd name="T17" fmla="*/ 0 h 417"/>
              <a:gd name="T18" fmla="*/ 21960117 w 417"/>
              <a:gd name="T19" fmla="*/ 3430698 h 417"/>
              <a:gd name="T20" fmla="*/ 18266120 w 417"/>
              <a:gd name="T21" fmla="*/ 15941941 h 417"/>
              <a:gd name="T22" fmla="*/ 3694450 w 417"/>
              <a:gd name="T23" fmla="*/ 21390538 h 417"/>
              <a:gd name="T24" fmla="*/ 0 w 417"/>
              <a:gd name="T25" fmla="*/ 28453634 h 417"/>
              <a:gd name="T26" fmla="*/ 9030223 w 417"/>
              <a:gd name="T27" fmla="*/ 40965327 h 417"/>
              <a:gd name="T28" fmla="*/ 0 w 417"/>
              <a:gd name="T29" fmla="*/ 55494919 h 417"/>
              <a:gd name="T30" fmla="*/ 3694450 w 417"/>
              <a:gd name="T31" fmla="*/ 62557566 h 417"/>
              <a:gd name="T32" fmla="*/ 18266120 w 417"/>
              <a:gd name="T33" fmla="*/ 66189964 h 417"/>
              <a:gd name="T34" fmla="*/ 21960117 w 417"/>
              <a:gd name="T35" fmla="*/ 80316155 h 417"/>
              <a:gd name="T36" fmla="*/ 30990340 w 417"/>
              <a:gd name="T37" fmla="*/ 83948553 h 417"/>
              <a:gd name="T38" fmla="*/ 43715012 w 417"/>
              <a:gd name="T39" fmla="*/ 75069258 h 417"/>
              <a:gd name="T40" fmla="*/ 56439684 w 417"/>
              <a:gd name="T41" fmla="*/ 83948553 h 417"/>
              <a:gd name="T42" fmla="*/ 65469907 w 417"/>
              <a:gd name="T43" fmla="*/ 80316155 h 417"/>
              <a:gd name="T44" fmla="*/ 69164356 w 417"/>
              <a:gd name="T45" fmla="*/ 66189964 h 417"/>
              <a:gd name="T46" fmla="*/ 83736027 w 417"/>
              <a:gd name="T47" fmla="*/ 62557566 h 417"/>
              <a:gd name="T48" fmla="*/ 85377803 w 417"/>
              <a:gd name="T49" fmla="*/ 53476571 h 417"/>
              <a:gd name="T50" fmla="*/ 78194579 w 417"/>
              <a:gd name="T51" fmla="*/ 40965327 h 417"/>
              <a:gd name="T52" fmla="*/ 43715012 w 417"/>
              <a:gd name="T53" fmla="*/ 58925168 h 417"/>
              <a:gd name="T54" fmla="*/ 43715012 w 417"/>
              <a:gd name="T55" fmla="*/ 58925168 h 417"/>
              <a:gd name="T56" fmla="*/ 25654567 w 417"/>
              <a:gd name="T57" fmla="*/ 40965327 h 417"/>
              <a:gd name="T58" fmla="*/ 43715012 w 417"/>
              <a:gd name="T59" fmla="*/ 23206737 h 417"/>
              <a:gd name="T60" fmla="*/ 61775910 w 417"/>
              <a:gd name="T61" fmla="*/ 40965327 h 417"/>
              <a:gd name="T62" fmla="*/ 43715012 w 417"/>
              <a:gd name="T63" fmla="*/ 58925168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fltVal val="0"/>
                                          </p:val>
                                        </p:tav>
                                        <p:tav tm="100000">
                                          <p:val>
                                            <p:strVal val="#ppt_w"/>
                                          </p:val>
                                        </p:tav>
                                      </p:tavLst>
                                    </p:anim>
                                    <p:anim calcmode="lin" valueType="num">
                                      <p:cBhvr>
                                        <p:cTn id="36" dur="500" fill="hold"/>
                                        <p:tgtEl>
                                          <p:spTgt spid="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2" grpId="0"/>
      <p:bldP spid="32" grpId="1"/>
      <p:bldP spid="86" grpId="0"/>
      <p:bldP spid="86" grpId="1"/>
      <p:bldP spid="92" grpId="0"/>
      <p:bldP spid="92" grpId="1"/>
      <p:bldP spid="94" grpId="0"/>
      <p:bldP spid="9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1miz-E1153196-2C0EE1B5"/>
          <p:cNvPicPr>
            <a:picLocks noChangeAspect="1"/>
          </p:cNvPicPr>
          <p:nvPr/>
        </p:nvPicPr>
        <p:blipFill>
          <a:blip r:embed="rId2"/>
          <a:srcRect l="18369" t="7662" r="17167" b="5484"/>
          <a:stretch>
            <a:fillRect/>
          </a:stretch>
        </p:blipFill>
        <p:spPr>
          <a:xfrm>
            <a:off x="1570990" y="1677035"/>
            <a:ext cx="2756535" cy="2785745"/>
          </a:xfrm>
          <a:prstGeom prst="rect">
            <a:avLst/>
          </a:prstGeom>
        </p:spPr>
      </p:pic>
      <p:grpSp>
        <p:nvGrpSpPr>
          <p:cNvPr id="14" name="组合 13"/>
          <p:cNvGrpSpPr/>
          <p:nvPr/>
        </p:nvGrpSpPr>
        <p:grpSpPr>
          <a:xfrm>
            <a:off x="4463415" y="1804035"/>
            <a:ext cx="4052570" cy="2432685"/>
            <a:chOff x="6393" y="2873"/>
            <a:chExt cx="6382" cy="3831"/>
          </a:xfrm>
        </p:grpSpPr>
        <p:grpSp>
          <p:nvGrpSpPr>
            <p:cNvPr id="8" name="组合 7"/>
            <p:cNvGrpSpPr/>
            <p:nvPr/>
          </p:nvGrpSpPr>
          <p:grpSpPr>
            <a:xfrm>
              <a:off x="6393" y="4116"/>
              <a:ext cx="6382" cy="2588"/>
              <a:chOff x="6393" y="4116"/>
              <a:chExt cx="6382" cy="2588"/>
            </a:xfrm>
          </p:grpSpPr>
          <p:sp>
            <p:nvSpPr>
              <p:cNvPr id="9" name="文本框 8"/>
              <p:cNvSpPr txBox="1"/>
              <p:nvPr/>
            </p:nvSpPr>
            <p:spPr>
              <a:xfrm>
                <a:off x="6393" y="4116"/>
                <a:ext cx="5088" cy="1598"/>
              </a:xfrm>
              <a:prstGeom prst="rect">
                <a:avLst/>
              </a:prstGeom>
              <a:noFill/>
            </p:spPr>
            <p:txBody>
              <a:bodyPr wrap="none" rtlCol="0" anchor="t">
                <a:spAutoFit/>
              </a:bodyPr>
              <a:lstStyle/>
              <a:p>
                <a:pPr algn="l"/>
                <a:r>
                  <a:rPr lang="zh-CN" altLang="en-US" sz="6000" dirty="0">
                    <a:solidFill>
                      <a:schemeClr val="tx1">
                        <a:lumMod val="65000"/>
                        <a:lumOff val="35000"/>
                      </a:schemeClr>
                    </a:solidFill>
                    <a:cs typeface="+mn-ea"/>
                    <a:sym typeface="+mn-lt"/>
                  </a:rPr>
                  <a:t>自我评价</a:t>
                </a:r>
                <a:endParaRPr lang="zh-CN" altLang="en-US" sz="1200" cap="all">
                  <a:solidFill>
                    <a:schemeClr val="bg1">
                      <a:lumMod val="65000"/>
                    </a:schemeClr>
                  </a:solidFill>
                  <a:uFillTx/>
                  <a:cs typeface="+mn-ea"/>
                  <a:sym typeface="+mn-lt"/>
                </a:endParaRPr>
              </a:p>
            </p:txBody>
          </p:sp>
          <p:sp>
            <p:nvSpPr>
              <p:cNvPr id="7" name="文本框 6"/>
              <p:cNvSpPr txBox="1"/>
              <p:nvPr/>
            </p:nvSpPr>
            <p:spPr>
              <a:xfrm>
                <a:off x="6393" y="5688"/>
                <a:ext cx="6382" cy="1016"/>
              </a:xfrm>
              <a:prstGeom prst="rect">
                <a:avLst/>
              </a:prstGeom>
              <a:noFill/>
            </p:spPr>
            <p:txBody>
              <a:bodyPr wrap="square" rtlCol="0" anchor="t">
                <a:spAutoFit/>
              </a:bodyPr>
              <a:lstStyle/>
              <a:p>
                <a:pPr algn="l">
                  <a:lnSpc>
                    <a:spcPct val="150000"/>
                  </a:lnSpc>
                </a:pPr>
                <a:r>
                  <a:rPr lang="zh-CN" altLang="en-US" sz="600" cap="all">
                    <a:solidFill>
                      <a:schemeClr val="bg1">
                        <a:lumMod val="65000"/>
                      </a:schemeClr>
                    </a:solidFill>
                    <a:uFillTx/>
                    <a:cs typeface="+mn-ea"/>
                    <a:sym typeface="+mn-lt"/>
                  </a:rPr>
                  <a:t>Add your detailed paragraph text content here, which is related to the title and conforms to the overall language style. Please be concise, as vivid as possible, make your meaning clear and complete, control the number of words, conform to the design layout, and keep it beautiful and generous.</a:t>
                </a:r>
              </a:p>
            </p:txBody>
          </p:sp>
        </p:grpSp>
        <p:sp>
          <p:nvSpPr>
            <p:cNvPr id="13" name="文本框 12"/>
            <p:cNvSpPr txBox="1"/>
            <p:nvPr/>
          </p:nvSpPr>
          <p:spPr>
            <a:xfrm>
              <a:off x="6412" y="2873"/>
              <a:ext cx="1634" cy="1454"/>
            </a:xfrm>
            <a:prstGeom prst="rect">
              <a:avLst/>
            </a:prstGeom>
            <a:noFill/>
          </p:spPr>
          <p:txBody>
            <a:bodyPr wrap="none" rtlCol="0" anchor="t">
              <a:spAutoFit/>
            </a:bodyPr>
            <a:lstStyle/>
            <a:p>
              <a:r>
                <a:rPr lang="en-US" altLang="zh-CN" sz="5400" b="1" dirty="0">
                  <a:solidFill>
                    <a:srgbClr val="0095FF"/>
                  </a:solidFill>
                  <a:cs typeface="+mn-ea"/>
                  <a:sym typeface="+mn-lt"/>
                </a:rPr>
                <a:t>02</a:t>
              </a:r>
            </a:p>
          </p:txBody>
        </p:sp>
      </p:grpSp>
      <p:pic>
        <p:nvPicPr>
          <p:cNvPr id="3" name="图片 2" descr="51miz-E249732-F32AAD19"/>
          <p:cNvPicPr>
            <a:picLocks noChangeAspect="1"/>
          </p:cNvPicPr>
          <p:nvPr/>
        </p:nvPicPr>
        <p:blipFill>
          <a:blip r:embed="rId3"/>
          <a:srcRect r="30123"/>
          <a:stretch>
            <a:fillRect/>
          </a:stretch>
        </p:blipFill>
        <p:spPr>
          <a:xfrm rot="16200000">
            <a:off x="6198870" y="845820"/>
            <a:ext cx="6828790" cy="5157470"/>
          </a:xfrm>
          <a:prstGeom prst="rect">
            <a:avLst/>
          </a:prstGeom>
        </p:spPr>
      </p:pic>
      <p:grpSp>
        <p:nvGrpSpPr>
          <p:cNvPr id="4" name="组合 3"/>
          <p:cNvGrpSpPr/>
          <p:nvPr userDrawn="1"/>
        </p:nvGrpSpPr>
        <p:grpSpPr>
          <a:xfrm rot="5400000" flipV="1">
            <a:off x="-2034988" y="4397375"/>
            <a:ext cx="5235389" cy="1165412"/>
            <a:chOff x="7365188" y="0"/>
            <a:chExt cx="4826812" cy="1222371"/>
          </a:xfrm>
        </p:grpSpPr>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t="53013" b="7108"/>
            <a:stretch>
              <a:fillRect/>
            </a:stretch>
          </p:blipFill>
          <p:spPr>
            <a:xfrm flipH="1">
              <a:off x="7470588" y="0"/>
              <a:ext cx="4721412" cy="1222371"/>
            </a:xfrm>
            <a:prstGeom prst="rect">
              <a:avLst/>
            </a:prstGeom>
          </p:spPr>
        </p:pic>
        <p:sp>
          <p:nvSpPr>
            <p:cNvPr id="11" name="矩形 10"/>
            <p:cNvSpPr/>
            <p:nvPr userDrawn="1"/>
          </p:nvSpPr>
          <p:spPr>
            <a:xfrm flipH="1">
              <a:off x="7365188" y="0"/>
              <a:ext cx="2145546" cy="1123576"/>
            </a:xfrm>
            <a:prstGeom prst="rect">
              <a:avLst/>
            </a:prstGeom>
            <a:gradFill flip="none" rotWithShape="1">
              <a:gsLst>
                <a:gs pos="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wipe/>
      </p:transition>
    </mc:Choice>
    <mc:Fallback xmlns="" xmlns:a14="http://schemas.microsoft.com/office/drawing/2010/main">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EwNDk1ZTA2YmRkN2I3MTJkODVkNDY3ZDNjM2QzYWIifQ=="/>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pilgkg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TotalTime>
  <Words>2510</Words>
  <Application>Microsoft Office PowerPoint</Application>
  <PresentationFormat>宽屏</PresentationFormat>
  <Paragraphs>292</Paragraphs>
  <Slides>26</Slides>
  <Notes>12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50</cp:revision>
  <dcterms:created xsi:type="dcterms:W3CDTF">2022-03-15T03:38:00Z</dcterms:created>
  <dcterms:modified xsi:type="dcterms:W3CDTF">2023-01-12T04:06:31Z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9B04E21BFBBD4ADE9B4EB665CCCC75B1</vt:lpwstr>
  </property>
  <property fmtid="{D5CDD505-2E9C-101B-9397-08002B2CF9AE}" pid="3" name="KSOProductBuildVer">
    <vt:lpwstr>2052-11.1.0.11744</vt:lpwstr>
  </property>
</Properties>
</file>