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4" r:id="rId2"/>
    <p:sldMasterId id="2147483668" r:id="rId3"/>
  </p:sldMasterIdLst>
  <p:notesMasterIdLst>
    <p:notesMasterId r:id="rId34"/>
  </p:notesMasterIdLst>
  <p:handoutMasterIdLst>
    <p:handoutMasterId r:id="rId35"/>
  </p:handoutMasterIdLst>
  <p:sldIdLst>
    <p:sldId id="319" r:id="rId4"/>
    <p:sldId id="322" r:id="rId5"/>
    <p:sldId id="282" r:id="rId6"/>
    <p:sldId id="266" r:id="rId7"/>
    <p:sldId id="288" r:id="rId8"/>
    <p:sldId id="267" r:id="rId9"/>
    <p:sldId id="290" r:id="rId10"/>
    <p:sldId id="268" r:id="rId11"/>
    <p:sldId id="283" r:id="rId12"/>
    <p:sldId id="289" r:id="rId13"/>
    <p:sldId id="291" r:id="rId14"/>
    <p:sldId id="293" r:id="rId15"/>
    <p:sldId id="269" r:id="rId16"/>
    <p:sldId id="270" r:id="rId17"/>
    <p:sldId id="294" r:id="rId18"/>
    <p:sldId id="286" r:id="rId19"/>
    <p:sldId id="295" r:id="rId20"/>
    <p:sldId id="271" r:id="rId21"/>
    <p:sldId id="307" r:id="rId22"/>
    <p:sldId id="308" r:id="rId23"/>
    <p:sldId id="274" r:id="rId24"/>
    <p:sldId id="272" r:id="rId25"/>
    <p:sldId id="275" r:id="rId26"/>
    <p:sldId id="287" r:id="rId27"/>
    <p:sldId id="309" r:id="rId28"/>
    <p:sldId id="310" r:id="rId29"/>
    <p:sldId id="312" r:id="rId30"/>
    <p:sldId id="311" r:id="rId31"/>
    <p:sldId id="351" r:id="rId32"/>
    <p:sldId id="352" r:id="rId3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46">
          <p15:clr>
            <a:srgbClr val="A4A3A4"/>
          </p15:clr>
        </p15:guide>
        <p15:guide id="2" orient="horz" pos="8">
          <p15:clr>
            <a:srgbClr val="A4A3A4"/>
          </p15:clr>
        </p15:guide>
        <p15:guide id="3" pos="40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A55A6"/>
    <a:srgbClr val="F5F7F9"/>
    <a:srgbClr val="203864"/>
    <a:srgbClr val="53A4F5"/>
    <a:srgbClr val="1376F8"/>
    <a:srgbClr val="F2F2F2"/>
    <a:srgbClr val="C2E6FF"/>
    <a:srgbClr val="043B74"/>
    <a:srgbClr val="80440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6314" autoAdjust="0"/>
  </p:normalViewPr>
  <p:slideViewPr>
    <p:cSldViewPr snapToGrid="0" showGuides="1">
      <p:cViewPr varScale="1">
        <p:scale>
          <a:sx n="108" d="100"/>
          <a:sy n="108" d="100"/>
        </p:scale>
        <p:origin x="654" y="78"/>
      </p:cViewPr>
      <p:guideLst>
        <p:guide orient="horz" pos="2046"/>
        <p:guide orient="horz" pos="8"/>
        <p:guide pos="4024"/>
      </p:guideLst>
    </p:cSldViewPr>
  </p:slideViewPr>
  <p:notesTextViewPr>
    <p:cViewPr>
      <p:scale>
        <a:sx n="1" d="1"/>
        <a:sy n="1" d="1"/>
      </p:scale>
      <p:origin x="0" y="0"/>
    </p:cViewPr>
  </p:notesTextViewPr>
  <p:gridSpacing cx="72000" cy="720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handoutMaster" Target="handoutMasters/handoutMaster1.xml"/><Relationship Id="rId8" Type="http://schemas.openxmlformats.org/officeDocument/2006/relationships/slide" Target="slides/slide5.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cs typeface="思源宋体 CN ExtraLight" panose="02020200000000000000"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cs typeface="思源宋体 CN ExtraLight" panose="02020200000000000000" charset="-122"/>
              </a:rPr>
              <a:t>2023/1/12</a:t>
            </a:fld>
            <a:endParaRPr lang="zh-CN" altLang="en-US">
              <a:cs typeface="思源宋体 CN ExtraLight" panose="02020200000000000000"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cs typeface="思源宋体 CN ExtraLight" panose="02020200000000000000"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cs typeface="思源宋体 CN ExtraLight" panose="02020200000000000000" charset="-122"/>
              </a:rPr>
              <a:t>‹#›</a:t>
            </a:fld>
            <a:endParaRPr lang="zh-CN" altLang="en-US">
              <a:cs typeface="思源宋体 CN ExtraLight" panose="02020200000000000000" charset="-122"/>
            </a:endParaRPr>
          </a:p>
        </p:txBody>
      </p:sp>
    </p:spTree>
    <p:extLst>
      <p:ext uri="{BB962C8B-B14F-4D97-AF65-F5344CB8AC3E}">
        <p14:creationId xmlns:p14="http://schemas.microsoft.com/office/powerpoint/2010/main" val="24427854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cs typeface="思源宋体 CN ExtraLight" panose="02020200000000000000"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cs typeface="思源宋体 CN ExtraLight" panose="02020200000000000000" charset="-122"/>
              </a:defRPr>
            </a:lvl1pPr>
          </a:lstStyle>
          <a:p>
            <a:fld id="{D2A48B96-639E-45A3-A0BA-2464DFDB1FAA}" type="datetimeFigureOut">
              <a:rPr lang="zh-CN" altLang="en-US" smtClean="0"/>
              <a:t>2023/1/12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cs typeface="思源宋体 CN ExtraLight" panose="02020200000000000000"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cs typeface="思源宋体 CN ExtraLight" panose="02020200000000000000" charset="-122"/>
              </a:defRPr>
            </a:lvl1pPr>
          </a:lstStyle>
          <a:p>
            <a:fld id="{A6837353-30EB-4A48-80EB-173D804AEFBD}" type="slidenum">
              <a:rPr lang="zh-CN" altLang="en-US" smtClean="0"/>
              <a:t>‹#›</a:t>
            </a:fld>
            <a:endParaRPr lang="zh-CN" altLang="en-US"/>
          </a:p>
        </p:txBody>
      </p:sp>
    </p:spTree>
    <p:extLst>
      <p:ext uri="{BB962C8B-B14F-4D97-AF65-F5344CB8AC3E}">
        <p14:creationId xmlns:p14="http://schemas.microsoft.com/office/powerpoint/2010/main" val="16179328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思源宋体 CN ExtraLight" panose="02020200000000000000" charset="-122"/>
      </a:defRPr>
    </a:lvl1pPr>
    <a:lvl2pPr marL="457200" algn="l" defTabSz="914400" rtl="0" eaLnBrk="1" latinLnBrk="0" hangingPunct="1">
      <a:defRPr sz="1200" kern="1200">
        <a:solidFill>
          <a:schemeClr val="tx1"/>
        </a:solidFill>
        <a:latin typeface="+mn-lt"/>
        <a:ea typeface="+mn-ea"/>
        <a:cs typeface="思源宋体 CN ExtraLight" panose="02020200000000000000" charset="-122"/>
      </a:defRPr>
    </a:lvl2pPr>
    <a:lvl3pPr marL="914400" algn="l" defTabSz="914400" rtl="0" eaLnBrk="1" latinLnBrk="0" hangingPunct="1">
      <a:defRPr sz="1200" kern="1200">
        <a:solidFill>
          <a:schemeClr val="tx1"/>
        </a:solidFill>
        <a:latin typeface="+mn-lt"/>
        <a:ea typeface="+mn-ea"/>
        <a:cs typeface="思源宋体 CN ExtraLight" panose="02020200000000000000" charset="-122"/>
      </a:defRPr>
    </a:lvl3pPr>
    <a:lvl4pPr marL="1371600" algn="l" defTabSz="914400" rtl="0" eaLnBrk="1" latinLnBrk="0" hangingPunct="1">
      <a:defRPr sz="1200" kern="1200">
        <a:solidFill>
          <a:schemeClr val="tx1"/>
        </a:solidFill>
        <a:latin typeface="+mn-lt"/>
        <a:ea typeface="+mn-ea"/>
        <a:cs typeface="思源宋体 CN ExtraLight" panose="02020200000000000000" charset="-122"/>
      </a:defRPr>
    </a:lvl4pPr>
    <a:lvl5pPr marL="1828800" algn="l" defTabSz="914400" rtl="0" eaLnBrk="1" latinLnBrk="0" hangingPunct="1">
      <a:defRPr sz="1200" kern="1200">
        <a:solidFill>
          <a:schemeClr val="tx1"/>
        </a:solidFill>
        <a:latin typeface="+mn-lt"/>
        <a:ea typeface="+mn-ea"/>
        <a:cs typeface="思源宋体 CN ExtraLight" panose="02020200000000000000" charset="-122"/>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12327062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15</a:t>
            </a:fld>
            <a:endParaRPr lang="zh-CN" altLang="en-US"/>
          </a:p>
        </p:txBody>
      </p:sp>
    </p:spTree>
    <p:extLst>
      <p:ext uri="{BB962C8B-B14F-4D97-AF65-F5344CB8AC3E}">
        <p14:creationId xmlns:p14="http://schemas.microsoft.com/office/powerpoint/2010/main" val="6202591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3471560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优品</a:t>
            </a:r>
            <a:r>
              <a:rPr lang="en-US" altLang="zh-CN" dirty="0" smtClean="0"/>
              <a:t>PPT</a:t>
            </a:r>
            <a:r>
              <a:rPr lang="zh-CN" altLang="en-US" dirty="0" smtClean="0"/>
              <a:t> </a:t>
            </a:r>
            <a:r>
              <a:rPr lang="en-US" altLang="zh-CN" smtClean="0"/>
              <a:t>https://www.ypppt.com/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30</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31296233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hyperlink" Target="http://www.1ppt.com/xiazai/" TargetMode="Externa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advClick="0" advTm="2000">
        <p:wipe/>
      </p:transition>
    </mc:Choice>
    <mc:Fallback xmlns="">
      <p:transition spd="slow" advClick="0" advTm="2000">
        <p:wip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3362657841"/>
      </p:ext>
    </p:extLst>
  </p:cSld>
  <p:clrMapOvr>
    <a:masterClrMapping/>
  </p:clrMapOvr>
  <mc:AlternateContent xmlns:mc="http://schemas.openxmlformats.org/markup-compatibility/2006" xmlns:p14="http://schemas.microsoft.com/office/powerpoint/2010/main">
    <mc:Choice Requires="p14">
      <p:transition spd="slow" advClick="0" advTm="2000">
        <p:wipe/>
      </p:transition>
    </mc:Choice>
    <mc:Fallback xmlns="">
      <p:transition spd="slow" advClick="0" advTm="2000">
        <p:wip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358219496"/>
      </p:ext>
    </p:extLst>
  </p:cSld>
  <p:clrMapOvr>
    <a:masterClrMapping/>
  </p:clrMapOvr>
  <mc:AlternateContent xmlns:mc="http://schemas.openxmlformats.org/markup-compatibility/2006" xmlns:p14="http://schemas.microsoft.com/office/powerpoint/2010/main">
    <mc:Choice Requires="p14">
      <p:transition spd="slow" advClick="0" advTm="2000">
        <p:wipe/>
      </p:transition>
    </mc:Choice>
    <mc:Fallback xmlns="">
      <p:transition spd="slow" advClick="0" advTm="2000">
        <p:wip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783945258"/>
      </p:ext>
    </p:extLst>
  </p:cSld>
  <p:clrMapOvr>
    <a:masterClrMapping/>
  </p:clrMapOvr>
  <mc:AlternateContent xmlns:mc="http://schemas.openxmlformats.org/markup-compatibility/2006" xmlns:p14="http://schemas.microsoft.com/office/powerpoint/2010/main">
    <mc:Choice Requires="p14">
      <p:transition spd="slow" advClick="0" advTm="2000">
        <p:wipe/>
      </p:transition>
    </mc:Choice>
    <mc:Fallback xmlns="">
      <p:transition spd="slow" advClick="0" advTm="2000">
        <p:wip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714894741"/>
      </p:ext>
    </p:extLst>
  </p:cSld>
  <p:clrMapOvr>
    <a:masterClrMapping/>
  </p:clrMapOvr>
  <mc:AlternateContent xmlns:mc="http://schemas.openxmlformats.org/markup-compatibility/2006" xmlns:p14="http://schemas.microsoft.com/office/powerpoint/2010/main">
    <mc:Choice Requires="p14">
      <p:transition spd="slow" advClick="0" advTm="2000">
        <p:wipe/>
      </p:transition>
    </mc:Choice>
    <mc:Fallback xmlns="">
      <p:transition spd="slow" advClick="0" advTm="2000">
        <p:wip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4" name="TextBox 3"/>
          <p:cNvSpPr txBox="1"/>
          <p:nvPr userDrawn="1"/>
        </p:nvSpPr>
        <p:spPr>
          <a:xfrm>
            <a:off x="0" y="6711609"/>
            <a:ext cx="1224136"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下载</a:t>
            </a:r>
            <a:r>
              <a:rPr kumimoji="0" lang="zh-CN" altLang="en-US" sz="100" b="0" i="0" u="none" strike="noStrike" kern="0" cap="none" spc="0" normalizeH="0" baseline="0" noProof="0" dirty="0" smtClean="0">
                <a:ln>
                  <a:noFill/>
                </a:ln>
                <a:solidFill>
                  <a:prstClr val="black"/>
                </a:solidFill>
                <a:effectLst/>
                <a:uLnTx/>
                <a:uFillTx/>
              </a:rPr>
              <a:t> </a:t>
            </a:r>
            <a:r>
              <a:rPr kumimoji="0" lang="en-US" altLang="zh-CN" sz="100" b="0" i="0" u="none" strike="noStrike" kern="0" cap="none" spc="0" normalizeH="0" baseline="0" noProof="0" dirty="0" smtClean="0">
                <a:ln>
                  <a:noFill/>
                </a:ln>
                <a:solidFill>
                  <a:prstClr val="black"/>
                </a:solidFill>
                <a:effectLst/>
                <a:uLnTx/>
                <a:uFillTx/>
              </a:rPr>
              <a:t>http://www.1ppt.com/xiazai/</a:t>
            </a:r>
          </a:p>
        </p:txBody>
      </p:sp>
    </p:spTree>
    <p:extLst>
      <p:ext uri="{BB962C8B-B14F-4D97-AF65-F5344CB8AC3E}">
        <p14:creationId xmlns:p14="http://schemas.microsoft.com/office/powerpoint/2010/main" val="1293346832"/>
      </p:ext>
    </p:extLst>
  </p:cSld>
  <p:clrMapOvr>
    <a:masterClrMapping/>
  </p:clrMapOvr>
  <mc:AlternateContent xmlns:mc="http://schemas.openxmlformats.org/markup-compatibility/2006" xmlns:p14="http://schemas.microsoft.com/office/powerpoint/2010/main">
    <mc:Choice Requires="p14">
      <p:transition spd="slow" advClick="0" advTm="2000">
        <p:wipe/>
      </p:transition>
    </mc:Choice>
    <mc:Fallback xmlns="">
      <p:transition spd="slow" advClick="0" advTm="2000">
        <p:wip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078275908"/>
      </p:ext>
    </p:extLst>
  </p:cSld>
  <p:clrMapOvr>
    <a:masterClrMapping/>
  </p:clrMapOvr>
  <mc:AlternateContent xmlns:mc="http://schemas.openxmlformats.org/markup-compatibility/2006" xmlns:p14="http://schemas.microsoft.com/office/powerpoint/2010/main">
    <mc:Choice Requires="p14">
      <p:transition spd="slow" advClick="0" advTm="2000">
        <p:wipe/>
      </p:transition>
    </mc:Choice>
    <mc:Fallback xmlns="">
      <p:transition spd="slow" advClick="0" advTm="2000">
        <p:wip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2023/1/12</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5468259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2023/1/12</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9210538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08252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0048798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37" name="图片 36" descr="51miz-E1132323-F3C1640A-3840x192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flipV="1">
            <a:off x="0" y="0"/>
            <a:ext cx="12192000" cy="68103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advClick="0" advTm="2000">
        <p:wipe/>
      </p:transition>
    </mc:Choice>
    <mc:Fallback xmlns="" xmlns:a14="http://schemas.microsoft.com/office/drawing/2010/main">
      <p:transition spd="slow" advClick="0" advTm="2000">
        <p:wip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6077456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9600667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3471358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2023/1/12</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3496490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2023/1/12</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066805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2023/1/12</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1863725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66366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1124148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3540723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495895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4212497192"/>
      </p:ext>
    </p:extLst>
  </p:cSld>
  <p:clrMapOvr>
    <a:masterClrMapping/>
  </p:clrMapOvr>
  <mc:AlternateContent xmlns:mc="http://schemas.openxmlformats.org/markup-compatibility/2006" xmlns:p14="http://schemas.microsoft.com/office/powerpoint/2010/main">
    <mc:Choice Requires="p14">
      <p:transition spd="slow" advClick="0" advTm="2000">
        <p:wipe/>
      </p:transition>
    </mc:Choice>
    <mc:Fallback xmlns="">
      <p:transition spd="slow" advClick="0" advTm="2000">
        <p:wip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3524869451"/>
      </p:ext>
    </p:extLst>
  </p:cSld>
  <p:clrMapOvr>
    <a:masterClrMapping/>
  </p:clrMapOvr>
  <mc:AlternateContent xmlns:mc="http://schemas.openxmlformats.org/markup-compatibility/2006" xmlns:p14="http://schemas.microsoft.com/office/powerpoint/2010/main">
    <mc:Choice Requires="p14">
      <p:transition spd="slow" advClick="0" advTm="2000">
        <p:wipe/>
      </p:transition>
    </mc:Choice>
    <mc:Fallback xmlns="">
      <p:transition spd="slow" advClick="0" advTm="2000">
        <p:wip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311429132"/>
      </p:ext>
    </p:extLst>
  </p:cSld>
  <p:clrMapOvr>
    <a:masterClrMapping/>
  </p:clrMapOvr>
  <mc:AlternateContent xmlns:mc="http://schemas.openxmlformats.org/markup-compatibility/2006" xmlns:p14="http://schemas.microsoft.com/office/powerpoint/2010/main">
    <mc:Choice Requires="p14">
      <p:transition spd="slow" advClick="0" advTm="2000">
        <p:wipe/>
      </p:transition>
    </mc:Choice>
    <mc:Fallback xmlns="">
      <p:transition spd="slow" advClick="0" advTm="2000">
        <p:wip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773833"/>
      </p:ext>
    </p:extLst>
  </p:cSld>
  <p:clrMapOvr>
    <a:masterClrMapping/>
  </p:clrMapOvr>
  <mc:AlternateContent xmlns:mc="http://schemas.openxmlformats.org/markup-compatibility/2006" xmlns:p14="http://schemas.microsoft.com/office/powerpoint/2010/main">
    <mc:Choice Requires="p14">
      <p:transition spd="slow" advClick="0" advTm="2000">
        <p:wipe/>
      </p:transition>
    </mc:Choice>
    <mc:Fallback xmlns="">
      <p:transition spd="slow" advClick="0" advTm="2000">
        <p:wip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532250276"/>
      </p:ext>
    </p:extLst>
  </p:cSld>
  <p:clrMapOvr>
    <a:masterClrMapping/>
  </p:clrMapOvr>
  <mc:AlternateContent xmlns:mc="http://schemas.openxmlformats.org/markup-compatibility/2006" xmlns:p14="http://schemas.microsoft.com/office/powerpoint/2010/main">
    <mc:Choice Requires="p14">
      <p:transition spd="slow" advClick="0" advTm="2000">
        <p:wipe/>
      </p:transition>
    </mc:Choice>
    <mc:Fallback xmlns="">
      <p:transition spd="slow" advClick="0" advTm="2000">
        <p:wip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061935156"/>
      </p:ext>
    </p:extLst>
  </p:cSld>
  <p:clrMapOvr>
    <a:masterClrMapping/>
  </p:clrMapOvr>
  <mc:AlternateContent xmlns:mc="http://schemas.openxmlformats.org/markup-compatibility/2006" xmlns:p14="http://schemas.microsoft.com/office/powerpoint/2010/main">
    <mc:Choice Requires="p14">
      <p:transition spd="slow" advClick="0" advTm="2000">
        <p:wipe/>
      </p:transition>
    </mc:Choice>
    <mc:Fallback xmlns="">
      <p:transition spd="slow" advClick="0" advTm="2000">
        <p:wip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4212743819"/>
      </p:ext>
    </p:extLst>
  </p:cSld>
  <p:clrMapOvr>
    <a:masterClrMapping/>
  </p:clrMapOvr>
  <mc:AlternateContent xmlns:mc="http://schemas.openxmlformats.org/markup-compatibility/2006" xmlns:p14="http://schemas.microsoft.com/office/powerpoint/2010/main">
    <mc:Choice Requires="p14">
      <p:transition spd="slow" advClick="0" advTm="2000">
        <p:wipe/>
      </p:transition>
    </mc:Choice>
    <mc:Fallback xmlns="">
      <p:transition spd="slow" advClick="0" advTm="2000">
        <p:wip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7"/>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mc:AlternateContent xmlns:mc="http://schemas.openxmlformats.org/markup-compatibility/2006" xmlns:p14="http://schemas.microsoft.com/office/powerpoint/2010/main">
    <mc:Choice Requires="p14">
      <p:transition spd="slow" advClick="0" advTm="2000">
        <p:wipe/>
      </p:transition>
    </mc:Choice>
    <mc:Fallback xmlns="">
      <p:transition spd="slow" advClick="0" advTm="2000">
        <p:wip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5679296"/>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pPr/>
              <a:t>2023/1/12</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55414680"/>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xml"/><Relationship Id="rId4" Type="http://schemas.openxmlformats.org/officeDocument/2006/relationships/image" Target="../media/image34.jpeg"/></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37.jpeg"/></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1.xml"/><Relationship Id="rId4" Type="http://schemas.openxmlformats.org/officeDocument/2006/relationships/image" Target="../media/image41.jpeg"/></Relationships>
</file>

<file path=ppt/slides/_rels/slide1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21.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50.png"/><Relationship Id="rId7" Type="http://schemas.openxmlformats.org/officeDocument/2006/relationships/image" Target="../media/image52.png"/><Relationship Id="rId2" Type="http://schemas.openxmlformats.org/officeDocument/2006/relationships/image" Target="../media/image49.jpeg"/><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51.png"/><Relationship Id="rId4" Type="http://schemas.openxmlformats.org/officeDocument/2006/relationships/image" Target="../media/image4.svg"/></Relationships>
</file>

<file path=ppt/slides/_rels/slide22.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59.png"/></Relationships>
</file>

<file path=ppt/slides/_rels/slide2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hyperlink" Target="https://www.ypppt.com/jiaocheng/" TargetMode="External"/><Relationship Id="rId3" Type="http://schemas.openxmlformats.org/officeDocument/2006/relationships/hyperlink" Target="https://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4.xml"/><Relationship Id="rId1" Type="http://schemas.openxmlformats.org/officeDocument/2006/relationships/slideLayout" Target="../slideLayouts/slideLayout25.xml"/><Relationship Id="rId6" Type="http://schemas.openxmlformats.org/officeDocument/2006/relationships/hyperlink" Target="https://www.ypppt.com/tubiao/" TargetMode="External"/><Relationship Id="rId11" Type="http://schemas.openxmlformats.org/officeDocument/2006/relationships/hyperlink" Target="https://www.ypppt.com/kejian/" TargetMode="External"/><Relationship Id="rId5" Type="http://schemas.openxmlformats.org/officeDocument/2006/relationships/hyperlink" Target="https://www.ypppt.com/beijing/" TargetMode="External"/><Relationship Id="rId10" Type="http://schemas.openxmlformats.org/officeDocument/2006/relationships/hyperlink" Target="http://www.ypppt.com/gushi/" TargetMode="External"/><Relationship Id="rId4" Type="http://schemas.openxmlformats.org/officeDocument/2006/relationships/hyperlink" Target="https://www.ypppt.com/jieri/" TargetMode="External"/><Relationship Id="rId9" Type="http://schemas.openxmlformats.org/officeDocument/2006/relationships/hyperlink" Target="http://www.ypppt.com/ziti/"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3.jpeg"/><Relationship Id="rId7" Type="http://schemas.openxmlformats.org/officeDocument/2006/relationships/image" Target="../media/image2.sv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svg"/><Relationship Id="rId4" Type="http://schemas.openxmlformats.org/officeDocument/2006/relationships/image" Target="../media/image14.png"/><Relationship Id="rId9" Type="http://schemas.openxmlformats.org/officeDocument/2006/relationships/image" Target="../media/image3.sv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3335" y="13970"/>
            <a:ext cx="12186920" cy="1447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2" name="图片 11" descr="F:\图库\学校\51miz-P1500397-D6B81353-3840x2560.jpg51miz-P1500397-D6B81353-3840x2560"/>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0" y="1025525"/>
            <a:ext cx="12298680" cy="8199755"/>
          </a:xfrm>
          <a:prstGeom prst="rect">
            <a:avLst/>
          </a:prstGeom>
        </p:spPr>
      </p:pic>
      <p:sp>
        <p:nvSpPr>
          <p:cNvPr id="13" name="任意多边形: 形状 8"/>
          <p:cNvSpPr/>
          <p:nvPr userDrawn="1"/>
        </p:nvSpPr>
        <p:spPr>
          <a:xfrm>
            <a:off x="-55245" y="139065"/>
            <a:ext cx="12289155" cy="5048250"/>
          </a:xfrm>
          <a:custGeom>
            <a:avLst/>
            <a:gdLst>
              <a:gd name="connsiteX0" fmla="*/ 0 w 12192000"/>
              <a:gd name="connsiteY0" fmla="*/ 0 h 5048221"/>
              <a:gd name="connsiteX1" fmla="*/ 12192000 w 12192000"/>
              <a:gd name="connsiteY1" fmla="*/ 0 h 5048221"/>
              <a:gd name="connsiteX2" fmla="*/ 12192000 w 12192000"/>
              <a:gd name="connsiteY2" fmla="*/ 2643306 h 5048221"/>
              <a:gd name="connsiteX3" fmla="*/ 12111204 w 12192000"/>
              <a:gd name="connsiteY3" fmla="*/ 2705008 h 5048221"/>
              <a:gd name="connsiteX4" fmla="*/ 5895394 w 12192000"/>
              <a:gd name="connsiteY4" fmla="*/ 4898358 h 5048221"/>
              <a:gd name="connsiteX5" fmla="*/ 199341 w 12192000"/>
              <a:gd name="connsiteY5" fmla="*/ 4639773 h 5048221"/>
              <a:gd name="connsiteX6" fmla="*/ 0 w 12192000"/>
              <a:gd name="connsiteY6" fmla="*/ 4582401 h 5048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048221">
                <a:moveTo>
                  <a:pt x="0" y="0"/>
                </a:moveTo>
                <a:lnTo>
                  <a:pt x="12192000" y="0"/>
                </a:lnTo>
                <a:lnTo>
                  <a:pt x="12192000" y="2643306"/>
                </a:lnTo>
                <a:lnTo>
                  <a:pt x="12111204" y="2705008"/>
                </a:lnTo>
                <a:cubicBezTo>
                  <a:pt x="10699621" y="3736937"/>
                  <a:pt x="8468918" y="4566378"/>
                  <a:pt x="5895394" y="4898358"/>
                </a:cubicBezTo>
                <a:cubicBezTo>
                  <a:pt x="3750790" y="5175007"/>
                  <a:pt x="1748796" y="5057091"/>
                  <a:pt x="199341" y="4639773"/>
                </a:cubicBezTo>
                <a:lnTo>
                  <a:pt x="0" y="458240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任意多边形: 形状 7"/>
          <p:cNvSpPr/>
          <p:nvPr userDrawn="1"/>
        </p:nvSpPr>
        <p:spPr>
          <a:xfrm>
            <a:off x="0" y="2780347"/>
            <a:ext cx="12192000" cy="2691890"/>
          </a:xfrm>
          <a:custGeom>
            <a:avLst/>
            <a:gdLst>
              <a:gd name="connsiteX0" fmla="*/ 12192000 w 12192000"/>
              <a:gd name="connsiteY0" fmla="*/ 0 h 2691890"/>
              <a:gd name="connsiteX1" fmla="*/ 12192000 w 12192000"/>
              <a:gd name="connsiteY1" fmla="*/ 609444 h 2691890"/>
              <a:gd name="connsiteX2" fmla="*/ 12079916 w 12192000"/>
              <a:gd name="connsiteY2" fmla="*/ 684748 h 2691890"/>
              <a:gd name="connsiteX3" fmla="*/ 6364318 w 12192000"/>
              <a:gd name="connsiteY3" fmla="*/ 2542026 h 2691890"/>
              <a:gd name="connsiteX4" fmla="*/ 109037 w 12192000"/>
              <a:gd name="connsiteY4" fmla="*/ 2113099 h 2691890"/>
              <a:gd name="connsiteX5" fmla="*/ 0 w 12192000"/>
              <a:gd name="connsiteY5" fmla="*/ 2071652 h 2691890"/>
              <a:gd name="connsiteX6" fmla="*/ 0 w 12192000"/>
              <a:gd name="connsiteY6" fmla="*/ 1804797 h 2691890"/>
              <a:gd name="connsiteX7" fmla="*/ 328295 w 12192000"/>
              <a:gd name="connsiteY7" fmla="*/ 1902409 h 2691890"/>
              <a:gd name="connsiteX8" fmla="*/ 6024349 w 12192000"/>
              <a:gd name="connsiteY8" fmla="*/ 2160994 h 2691890"/>
              <a:gd name="connsiteX9" fmla="*/ 11739947 w 12192000"/>
              <a:gd name="connsiteY9" fmla="*/ 303716 h 2691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2691890">
                <a:moveTo>
                  <a:pt x="12192000" y="0"/>
                </a:moveTo>
                <a:lnTo>
                  <a:pt x="12192000" y="609444"/>
                </a:lnTo>
                <a:lnTo>
                  <a:pt x="12079916" y="684748"/>
                </a:lnTo>
                <a:cubicBezTo>
                  <a:pt x="10668600" y="1558784"/>
                  <a:pt x="8651894" y="2246933"/>
                  <a:pt x="6364318" y="2542026"/>
                </a:cubicBezTo>
                <a:cubicBezTo>
                  <a:pt x="3951638" y="2853257"/>
                  <a:pt x="1719449" y="2665115"/>
                  <a:pt x="109037" y="2113099"/>
                </a:cubicBezTo>
                <a:lnTo>
                  <a:pt x="0" y="2071652"/>
                </a:lnTo>
                <a:lnTo>
                  <a:pt x="0" y="1804797"/>
                </a:lnTo>
                <a:lnTo>
                  <a:pt x="328295" y="1902409"/>
                </a:lnTo>
                <a:cubicBezTo>
                  <a:pt x="1877750" y="2319727"/>
                  <a:pt x="3879745" y="2437643"/>
                  <a:pt x="6024349" y="2160994"/>
                </a:cubicBezTo>
                <a:cubicBezTo>
                  <a:pt x="8311926" y="1865901"/>
                  <a:pt x="10328631" y="1177752"/>
                  <a:pt x="11739947" y="303716"/>
                </a:cubicBez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任意多边形: 形状 9"/>
          <p:cNvSpPr/>
          <p:nvPr userDrawn="1"/>
        </p:nvSpPr>
        <p:spPr>
          <a:xfrm>
            <a:off x="0" y="4030750"/>
            <a:ext cx="9691498" cy="984299"/>
          </a:xfrm>
          <a:custGeom>
            <a:avLst/>
            <a:gdLst>
              <a:gd name="connsiteX0" fmla="*/ 9691498 w 9691498"/>
              <a:gd name="connsiteY0" fmla="*/ 0 h 984299"/>
              <a:gd name="connsiteX1" fmla="*/ 9390717 w 9691498"/>
              <a:gd name="connsiteY1" fmla="*/ 118296 h 984299"/>
              <a:gd name="connsiteX2" fmla="*/ 4077629 w 9691498"/>
              <a:gd name="connsiteY2" fmla="*/ 984299 h 984299"/>
              <a:gd name="connsiteX3" fmla="*/ 96240 w 9691498"/>
              <a:gd name="connsiteY3" fmla="*/ 526575 h 984299"/>
              <a:gd name="connsiteX4" fmla="*/ 0 w 9691498"/>
              <a:gd name="connsiteY4" fmla="*/ 501450 h 984299"/>
              <a:gd name="connsiteX5" fmla="*/ 0 w 9691498"/>
              <a:gd name="connsiteY5" fmla="*/ 104490 h 984299"/>
              <a:gd name="connsiteX6" fmla="*/ 210652 w 9691498"/>
              <a:gd name="connsiteY6" fmla="*/ 165427 h 984299"/>
              <a:gd name="connsiteX7" fmla="*/ 4676100 w 9691498"/>
              <a:gd name="connsiteY7" fmla="*/ 727998 h 984299"/>
              <a:gd name="connsiteX8" fmla="*/ 9490949 w 9691498"/>
              <a:gd name="connsiteY8" fmla="*/ 64352 h 984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91498" h="984299">
                <a:moveTo>
                  <a:pt x="9691498" y="0"/>
                </a:moveTo>
                <a:lnTo>
                  <a:pt x="9390717" y="118296"/>
                </a:lnTo>
                <a:cubicBezTo>
                  <a:pt x="7946879" y="659306"/>
                  <a:pt x="6095845" y="984299"/>
                  <a:pt x="4077629" y="984299"/>
                </a:cubicBezTo>
                <a:cubicBezTo>
                  <a:pt x="2636047" y="984299"/>
                  <a:pt x="1279761" y="818487"/>
                  <a:pt x="96240" y="526575"/>
                </a:cubicBezTo>
                <a:lnTo>
                  <a:pt x="0" y="501450"/>
                </a:lnTo>
                <a:lnTo>
                  <a:pt x="0" y="104490"/>
                </a:lnTo>
                <a:lnTo>
                  <a:pt x="210652" y="165427"/>
                </a:lnTo>
                <a:cubicBezTo>
                  <a:pt x="1512706" y="522421"/>
                  <a:pt x="3041199" y="727998"/>
                  <a:pt x="4676100" y="727998"/>
                </a:cubicBezTo>
                <a:cubicBezTo>
                  <a:pt x="6459629" y="727998"/>
                  <a:pt x="8116523" y="483344"/>
                  <a:pt x="9490949" y="64352"/>
                </a:cubicBezTo>
                <a:close/>
              </a:path>
            </a:pathLst>
          </a:custGeom>
          <a:solidFill>
            <a:srgbClr val="53A4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文本框 15"/>
          <p:cNvSpPr txBox="1"/>
          <p:nvPr/>
        </p:nvSpPr>
        <p:spPr>
          <a:xfrm>
            <a:off x="1079500" y="3176150"/>
            <a:ext cx="6531746" cy="662554"/>
          </a:xfrm>
          <a:prstGeom prst="rect">
            <a:avLst/>
          </a:prstGeom>
          <a:noFill/>
        </p:spPr>
        <p:txBody>
          <a:bodyPr wrap="square">
            <a:spAutoFit/>
          </a:bodyPr>
          <a:lstStyle/>
          <a:p>
            <a:pPr algn="l">
              <a:lnSpc>
                <a:spcPct val="150000"/>
              </a:lnSpc>
              <a:spcBef>
                <a:spcPts val="800"/>
              </a:spcBef>
            </a:pPr>
            <a:r>
              <a:rPr lang="zh-CN" altLang="en-US" sz="2800" dirty="0">
                <a:solidFill>
                  <a:srgbClr val="53A4F5"/>
                </a:solidFill>
                <a:effectLst/>
                <a:cs typeface="+mn-ea"/>
                <a:sym typeface="+mn-lt"/>
              </a:rPr>
              <a:t>学校介绍丨招生宣传丨教育风采展示</a:t>
            </a:r>
          </a:p>
        </p:txBody>
      </p:sp>
      <p:sp>
        <p:nvSpPr>
          <p:cNvPr id="18" name="文本框 17"/>
          <p:cNvSpPr txBox="1"/>
          <p:nvPr/>
        </p:nvSpPr>
        <p:spPr>
          <a:xfrm>
            <a:off x="1079591" y="1325245"/>
            <a:ext cx="10589260" cy="1398905"/>
          </a:xfrm>
          <a:prstGeom prst="rect">
            <a:avLst/>
          </a:prstGeom>
          <a:noFill/>
          <a:ln>
            <a:noFill/>
          </a:ln>
        </p:spPr>
        <p:txBody>
          <a:bodyPr wrap="square">
            <a:spAutoFit/>
          </a:bodyPr>
          <a:lstStyle/>
          <a:p>
            <a:pPr algn="l"/>
            <a:r>
              <a:rPr lang="zh-CN" altLang="en-US" sz="8500" b="1" dirty="0" smtClean="0">
                <a:ln>
                  <a:noFill/>
                </a:ln>
                <a:solidFill>
                  <a:srgbClr val="203864"/>
                </a:solidFill>
                <a:effectLst/>
                <a:cs typeface="+mn-ea"/>
                <a:sym typeface="+mn-lt"/>
              </a:rPr>
              <a:t>学</a:t>
            </a:r>
            <a:r>
              <a:rPr lang="zh-CN" altLang="en-US" sz="8500" b="1" dirty="0">
                <a:ln>
                  <a:noFill/>
                </a:ln>
                <a:solidFill>
                  <a:srgbClr val="203864"/>
                </a:solidFill>
                <a:effectLst/>
                <a:cs typeface="+mn-ea"/>
                <a:sym typeface="+mn-lt"/>
              </a:rPr>
              <a:t>校宣传画</a:t>
            </a:r>
            <a:r>
              <a:rPr lang="zh-CN" altLang="en-US" sz="8500" b="1" dirty="0" smtClean="0">
                <a:ln>
                  <a:noFill/>
                </a:ln>
                <a:solidFill>
                  <a:srgbClr val="203864"/>
                </a:solidFill>
                <a:effectLst/>
                <a:cs typeface="+mn-ea"/>
                <a:sym typeface="+mn-lt"/>
              </a:rPr>
              <a:t>册模板</a:t>
            </a:r>
            <a:endParaRPr lang="zh-CN" altLang="en-US" sz="8500" b="1" dirty="0">
              <a:ln>
                <a:noFill/>
              </a:ln>
              <a:solidFill>
                <a:srgbClr val="203864"/>
              </a:solidFill>
              <a:effectLst/>
              <a:cs typeface="+mn-ea"/>
              <a:sym typeface="+mn-lt"/>
            </a:endParaRPr>
          </a:p>
        </p:txBody>
      </p:sp>
      <p:sp>
        <p:nvSpPr>
          <p:cNvPr id="19" name="文本框 18"/>
          <p:cNvSpPr txBox="1"/>
          <p:nvPr/>
        </p:nvSpPr>
        <p:spPr>
          <a:xfrm>
            <a:off x="1094105" y="2813698"/>
            <a:ext cx="8864992" cy="307777"/>
          </a:xfrm>
          <a:prstGeom prst="rect">
            <a:avLst/>
          </a:prstGeom>
          <a:noFill/>
        </p:spPr>
        <p:txBody>
          <a:bodyPr wrap="square" rtlCol="0">
            <a:spAutoFit/>
          </a:bodyPr>
          <a:lstStyle/>
          <a:p>
            <a:pPr algn="l"/>
            <a:r>
              <a:rPr lang="en-US" altLang="zh-CN" sz="1400" cap="all" dirty="0">
                <a:solidFill>
                  <a:schemeClr val="bg1">
                    <a:lumMod val="50000"/>
                  </a:schemeClr>
                </a:solidFill>
                <a:uFillTx/>
                <a:cs typeface="+mn-ea"/>
                <a:sym typeface="+mn-lt"/>
              </a:rPr>
              <a:t>Know the school propaganda albumKnow the school propaganda album</a:t>
            </a:r>
          </a:p>
        </p:txBody>
      </p:sp>
      <p:pic>
        <p:nvPicPr>
          <p:cNvPr id="20" name="图片 19" descr="微信截图_20220214103537"/>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0683875" y="518795"/>
            <a:ext cx="1003935" cy="1002665"/>
          </a:xfrm>
          <a:prstGeom prst="rect">
            <a:avLst/>
          </a:prstGeom>
        </p:spPr>
      </p:pic>
      <p:sp>
        <p:nvSpPr>
          <p:cNvPr id="21" name="文本框 20"/>
          <p:cNvSpPr txBox="1"/>
          <p:nvPr/>
        </p:nvSpPr>
        <p:spPr>
          <a:xfrm>
            <a:off x="1254125" y="572770"/>
            <a:ext cx="1447832" cy="707886"/>
          </a:xfrm>
          <a:prstGeom prst="rect">
            <a:avLst/>
          </a:prstGeom>
          <a:noFill/>
        </p:spPr>
        <p:txBody>
          <a:bodyPr wrap="none" rtlCol="0" anchor="t">
            <a:spAutoFit/>
          </a:bodyPr>
          <a:lstStyle/>
          <a:p>
            <a:r>
              <a:rPr lang="en-US" altLang="zh-CN" sz="4000" dirty="0" smtClean="0">
                <a:solidFill>
                  <a:srgbClr val="203864"/>
                </a:solidFill>
                <a:effectLst/>
                <a:cs typeface="+mn-ea"/>
                <a:sym typeface="+mn-lt"/>
              </a:rPr>
              <a:t>20XX</a:t>
            </a:r>
            <a:endParaRPr lang="en-US" altLang="zh-CN" sz="4000" dirty="0">
              <a:solidFill>
                <a:srgbClr val="203864"/>
              </a:solidFill>
              <a:effectLst/>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advClick="0" advTm="2000">
        <p:wipe/>
      </p:transition>
    </mc:Choice>
    <mc:Fallback xmlns="" xmlns:a14="http://schemas.microsoft.com/office/drawing/2010/main">
      <p:transition spd="slow" advClick="0" advTm="200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000" fill="hold">
                                          <p:stCondLst>
                                            <p:cond delay="0"/>
                                          </p:stCondLst>
                                        </p:cTn>
                                        <p:tgtEl>
                                          <p:spTgt spid="10"/>
                                        </p:tgtEl>
                                        <p:attrNameLst>
                                          <p:attrName>style.visibility</p:attrName>
                                        </p:attrNameLst>
                                      </p:cBhvr>
                                      <p:to>
                                        <p:strVal val="visible"/>
                                      </p:to>
                                    </p:set>
                                    <p:animEffect transition="in" filter="wedge">
                                      <p:cBhvr>
                                        <p:cTn id="7" dur="1000"/>
                                        <p:tgtEl>
                                          <p:spTgt spid="10"/>
                                        </p:tgtEl>
                                      </p:cBhvr>
                                    </p:animEffect>
                                  </p:childTnLst>
                                </p:cTn>
                              </p:par>
                              <p:par>
                                <p:cTn id="8" presetID="20" presetClass="entr" presetSubtype="0" fill="hold" grpId="0" nodeType="withEffect">
                                  <p:stCondLst>
                                    <p:cond delay="0"/>
                                  </p:stCondLst>
                                  <p:childTnLst>
                                    <p:set>
                                      <p:cBhvr>
                                        <p:cTn id="9" dur="1000" fill="hold">
                                          <p:stCondLst>
                                            <p:cond delay="0"/>
                                          </p:stCondLst>
                                        </p:cTn>
                                        <p:tgtEl>
                                          <p:spTgt spid="9"/>
                                        </p:tgtEl>
                                        <p:attrNameLst>
                                          <p:attrName>style.visibility</p:attrName>
                                        </p:attrNameLst>
                                      </p:cBhvr>
                                      <p:to>
                                        <p:strVal val="visible"/>
                                      </p:to>
                                    </p:set>
                                    <p:animEffect transition="in" filter="wedge">
                                      <p:cBhvr>
                                        <p:cTn id="10" dur="1000"/>
                                        <p:tgtEl>
                                          <p:spTgt spid="9"/>
                                        </p:tgtEl>
                                      </p:cBhvr>
                                    </p:animEffect>
                                  </p:childTnLst>
                                </p:cTn>
                              </p:par>
                            </p:childTnLst>
                          </p:cTn>
                        </p:par>
                        <p:par>
                          <p:cTn id="11" fill="hold">
                            <p:stCondLst>
                              <p:cond delay="1000"/>
                            </p:stCondLst>
                            <p:childTnLst>
                              <p:par>
                                <p:cTn id="12" presetID="53" presetClass="entr" presetSubtype="16"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animEffect transition="in" filter="fade">
                                      <p:cBhvr>
                                        <p:cTn id="16" dur="500"/>
                                        <p:tgtEl>
                                          <p:spTgt spid="1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21"/>
                                        </p:tgtEl>
                                        <p:attrNameLst>
                                          <p:attrName>style.visibility</p:attrName>
                                        </p:attrNameLst>
                                      </p:cBhvr>
                                      <p:to>
                                        <p:strVal val="visible"/>
                                      </p:to>
                                    </p:set>
                                    <p:anim calcmode="lin" valueType="num">
                                      <p:cBhvr>
                                        <p:cTn id="20" dur="500" fill="hold"/>
                                        <p:tgtEl>
                                          <p:spTgt spid="21"/>
                                        </p:tgtEl>
                                        <p:attrNameLst>
                                          <p:attrName>ppt_w</p:attrName>
                                        </p:attrNameLst>
                                      </p:cBhvr>
                                      <p:tavLst>
                                        <p:tav tm="0">
                                          <p:val>
                                            <p:fltVal val="0"/>
                                          </p:val>
                                        </p:tav>
                                        <p:tav tm="100000">
                                          <p:val>
                                            <p:strVal val="#ppt_w"/>
                                          </p:val>
                                        </p:tav>
                                      </p:tavLst>
                                    </p:anim>
                                    <p:anim calcmode="lin" valueType="num">
                                      <p:cBhvr>
                                        <p:cTn id="21" dur="500" fill="hold"/>
                                        <p:tgtEl>
                                          <p:spTgt spid="21"/>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500" fill="hold"/>
                                        <p:tgtEl>
                                          <p:spTgt spid="20"/>
                                        </p:tgtEl>
                                        <p:attrNameLst>
                                          <p:attrName>ppt_w</p:attrName>
                                        </p:attrNameLst>
                                      </p:cBhvr>
                                      <p:tavLst>
                                        <p:tav tm="0">
                                          <p:val>
                                            <p:fltVal val="0"/>
                                          </p:val>
                                        </p:tav>
                                        <p:tav tm="100000">
                                          <p:val>
                                            <p:strVal val="#ppt_w"/>
                                          </p:val>
                                        </p:tav>
                                      </p:tavLst>
                                    </p:anim>
                                    <p:anim calcmode="lin" valueType="num">
                                      <p:cBhvr>
                                        <p:cTn id="26" dur="500" fill="hold"/>
                                        <p:tgtEl>
                                          <p:spTgt spid="20"/>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p:cTn id="30" dur="500" fill="hold"/>
                                        <p:tgtEl>
                                          <p:spTgt spid="18"/>
                                        </p:tgtEl>
                                        <p:attrNameLst>
                                          <p:attrName>ppt_w</p:attrName>
                                        </p:attrNameLst>
                                      </p:cBhvr>
                                      <p:tavLst>
                                        <p:tav tm="0">
                                          <p:val>
                                            <p:fltVal val="0"/>
                                          </p:val>
                                        </p:tav>
                                        <p:tav tm="100000">
                                          <p:val>
                                            <p:strVal val="#ppt_w"/>
                                          </p:val>
                                        </p:tav>
                                      </p:tavLst>
                                    </p:anim>
                                    <p:anim calcmode="lin" valueType="num">
                                      <p:cBhvr>
                                        <p:cTn id="31" dur="500" fill="hold"/>
                                        <p:tgtEl>
                                          <p:spTgt spid="18"/>
                                        </p:tgtEl>
                                        <p:attrNameLst>
                                          <p:attrName>ppt_h</p:attrName>
                                        </p:attrNameLst>
                                      </p:cBhvr>
                                      <p:tavLst>
                                        <p:tav tm="0">
                                          <p:val>
                                            <p:fltVal val="0"/>
                                          </p:val>
                                        </p:tav>
                                        <p:tav tm="100000">
                                          <p:val>
                                            <p:strVal val="#ppt_h"/>
                                          </p:val>
                                        </p:tav>
                                      </p:tavLst>
                                    </p:anim>
                                    <p:animEffect transition="in" filter="fade">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p:cTn id="42" dur="500" fill="hold"/>
                                        <p:tgtEl>
                                          <p:spTgt spid="16"/>
                                        </p:tgtEl>
                                        <p:attrNameLst>
                                          <p:attrName>ppt_w</p:attrName>
                                        </p:attrNameLst>
                                      </p:cBhvr>
                                      <p:tavLst>
                                        <p:tav tm="0">
                                          <p:val>
                                            <p:fltVal val="0"/>
                                          </p:val>
                                        </p:tav>
                                        <p:tav tm="100000">
                                          <p:val>
                                            <p:strVal val="#ppt_w"/>
                                          </p:val>
                                        </p:tav>
                                      </p:tavLst>
                                    </p:anim>
                                    <p:anim calcmode="lin" valueType="num">
                                      <p:cBhvr>
                                        <p:cTn id="43" dur="500" fill="hold"/>
                                        <p:tgtEl>
                                          <p:spTgt spid="16"/>
                                        </p:tgtEl>
                                        <p:attrNameLst>
                                          <p:attrName>ppt_h</p:attrName>
                                        </p:attrNameLst>
                                      </p:cBhvr>
                                      <p:tavLst>
                                        <p:tav tm="0">
                                          <p:val>
                                            <p:fltVal val="0"/>
                                          </p:val>
                                        </p:tav>
                                        <p:tav tm="100000">
                                          <p:val>
                                            <p:strVal val="#ppt_h"/>
                                          </p:val>
                                        </p:tav>
                                      </p:tavLst>
                                    </p:anim>
                                    <p:animEffect transition="in" filter="fade">
                                      <p:cBhvr>
                                        <p:cTn id="4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10" grpId="1" animBg="1"/>
      <p:bldP spid="16" grpId="0"/>
      <p:bldP spid="16" grpId="1"/>
      <p:bldP spid="18" grpId="0"/>
      <p:bldP spid="18" grpId="1"/>
      <p:bldP spid="19" grpId="0"/>
      <p:bldP spid="19" grpId="1"/>
      <p:bldP spid="21" grpId="0"/>
      <p:bldP spid="21"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495300" y="168275"/>
            <a:ext cx="4229100" cy="894715"/>
            <a:chOff x="780" y="265"/>
            <a:chExt cx="6660" cy="1409"/>
          </a:xfrm>
        </p:grpSpPr>
        <p:sp>
          <p:nvSpPr>
            <p:cNvPr id="4" name="文本框 3"/>
            <p:cNvSpPr txBox="1"/>
            <p:nvPr/>
          </p:nvSpPr>
          <p:spPr>
            <a:xfrm>
              <a:off x="780" y="265"/>
              <a:ext cx="4768" cy="919"/>
            </a:xfrm>
            <a:prstGeom prst="rect">
              <a:avLst/>
            </a:prstGeom>
            <a:noFill/>
          </p:spPr>
          <p:txBody>
            <a:bodyPr wrap="square">
              <a:spAutoFit/>
            </a:bodyPr>
            <a:lstStyle/>
            <a:p>
              <a:r>
                <a:rPr lang="zh-CN" altLang="en-US" sz="3200" b="1" i="0" dirty="0">
                  <a:gradFill>
                    <a:gsLst>
                      <a:gs pos="0">
                        <a:srgbClr val="007BD3"/>
                      </a:gs>
                      <a:gs pos="100000">
                        <a:srgbClr val="034373"/>
                      </a:gs>
                    </a:gsLst>
                    <a:lin scaled="0"/>
                  </a:gradFill>
                  <a:effectLst/>
                  <a:cs typeface="+mn-ea"/>
                  <a:sym typeface="+mn-lt"/>
                </a:rPr>
                <a:t>办学成绩</a:t>
              </a:r>
            </a:p>
          </p:txBody>
        </p:sp>
        <p:sp>
          <p:nvSpPr>
            <p:cNvPr id="17" name="文本框 16"/>
            <p:cNvSpPr txBox="1"/>
            <p:nvPr/>
          </p:nvSpPr>
          <p:spPr>
            <a:xfrm>
              <a:off x="780" y="1143"/>
              <a:ext cx="6660" cy="531"/>
            </a:xfrm>
            <a:prstGeom prst="rect">
              <a:avLst/>
            </a:prstGeom>
            <a:noFill/>
          </p:spPr>
          <p:txBody>
            <a:bodyPr wrap="square" rtlCol="0">
              <a:spAutoFit/>
            </a:bodyPr>
            <a:lstStyle/>
            <a:p>
              <a:r>
                <a:rPr lang="en-US" altLang="zh-CN" sz="1600" dirty="0">
                  <a:solidFill>
                    <a:schemeClr val="bg1">
                      <a:lumMod val="75000"/>
                    </a:schemeClr>
                  </a:solidFill>
                  <a:cs typeface="+mn-ea"/>
                  <a:sym typeface="+mn-lt"/>
                </a:rPr>
                <a:t>SCHOOL PROFILE</a:t>
              </a:r>
            </a:p>
          </p:txBody>
        </p:sp>
      </p:grpSp>
      <p:grpSp>
        <p:nvGrpSpPr>
          <p:cNvPr id="93" name="îşľïḓé"/>
          <p:cNvGrpSpPr/>
          <p:nvPr/>
        </p:nvGrpSpPr>
        <p:grpSpPr>
          <a:xfrm flipH="1">
            <a:off x="11129970" y="6341428"/>
            <a:ext cx="528630" cy="0"/>
            <a:chOff x="784958" y="2463718"/>
            <a:chExt cx="528630" cy="0"/>
          </a:xfrm>
        </p:grpSpPr>
        <p:cxnSp>
          <p:nvCxnSpPr>
            <p:cNvPr id="94" name="直接连接符 93"/>
            <p:cNvCxnSpPr/>
            <p:nvPr/>
          </p:nvCxnSpPr>
          <p:spPr>
            <a:xfrm>
              <a:off x="784958" y="2463718"/>
              <a:ext cx="360000" cy="0"/>
            </a:xfrm>
            <a:prstGeom prst="line">
              <a:avLst/>
            </a:prstGeom>
            <a:ln w="57150" cap="rnd">
              <a:solidFill>
                <a:srgbClr val="0A55A6"/>
              </a:solidFill>
              <a:round/>
            </a:ln>
          </p:spPr>
          <p:style>
            <a:lnRef idx="1">
              <a:schemeClr val="accent1"/>
            </a:lnRef>
            <a:fillRef idx="0">
              <a:schemeClr val="accent1"/>
            </a:fillRef>
            <a:effectRef idx="0">
              <a:schemeClr val="accent1"/>
            </a:effectRef>
            <a:fontRef idx="minor">
              <a:schemeClr val="tx1"/>
            </a:fontRef>
          </p:style>
        </p:cxnSp>
        <p:cxnSp>
          <p:nvCxnSpPr>
            <p:cNvPr id="95" name="直接连接符 94"/>
            <p:cNvCxnSpPr/>
            <p:nvPr/>
          </p:nvCxnSpPr>
          <p:spPr>
            <a:xfrm>
              <a:off x="1242156" y="2463718"/>
              <a:ext cx="0" cy="0"/>
            </a:xfrm>
            <a:prstGeom prst="line">
              <a:avLst/>
            </a:prstGeom>
            <a:ln w="57150" cap="rnd">
              <a:solidFill>
                <a:srgbClr val="0A55A6"/>
              </a:solidFill>
              <a:round/>
            </a:ln>
          </p:spPr>
          <p:style>
            <a:lnRef idx="1">
              <a:schemeClr val="accent1"/>
            </a:lnRef>
            <a:fillRef idx="0">
              <a:schemeClr val="accent1"/>
            </a:fillRef>
            <a:effectRef idx="0">
              <a:schemeClr val="accent1"/>
            </a:effectRef>
            <a:fontRef idx="minor">
              <a:schemeClr val="tx1"/>
            </a:fontRef>
          </p:style>
        </p:cxnSp>
        <p:cxnSp>
          <p:nvCxnSpPr>
            <p:cNvPr id="96" name="直接连接符 95"/>
            <p:cNvCxnSpPr/>
            <p:nvPr/>
          </p:nvCxnSpPr>
          <p:spPr>
            <a:xfrm>
              <a:off x="1313588" y="2463718"/>
              <a:ext cx="0" cy="0"/>
            </a:xfrm>
            <a:prstGeom prst="line">
              <a:avLst/>
            </a:prstGeom>
            <a:ln w="57150" cap="rnd">
              <a:solidFill>
                <a:srgbClr val="0A55A6"/>
              </a:solidFill>
              <a:round/>
            </a:ln>
          </p:spPr>
          <p:style>
            <a:lnRef idx="1">
              <a:schemeClr val="accent1"/>
            </a:lnRef>
            <a:fillRef idx="0">
              <a:schemeClr val="accent1"/>
            </a:fillRef>
            <a:effectRef idx="0">
              <a:schemeClr val="accent1"/>
            </a:effectRef>
            <a:fontRef idx="minor">
              <a:schemeClr val="tx1"/>
            </a:fontRef>
          </p:style>
        </p:cxnSp>
      </p:grpSp>
      <p:grpSp>
        <p:nvGrpSpPr>
          <p:cNvPr id="13" name="组合 12"/>
          <p:cNvGrpSpPr/>
          <p:nvPr/>
        </p:nvGrpSpPr>
        <p:grpSpPr>
          <a:xfrm>
            <a:off x="526323" y="1495313"/>
            <a:ext cx="3238853" cy="3399416"/>
            <a:chOff x="784507" y="2603351"/>
            <a:chExt cx="3238853" cy="3399416"/>
          </a:xfrm>
        </p:grpSpPr>
        <p:sp>
          <p:nvSpPr>
            <p:cNvPr id="12" name="矩形 11"/>
            <p:cNvSpPr/>
            <p:nvPr/>
          </p:nvSpPr>
          <p:spPr>
            <a:xfrm>
              <a:off x="784507" y="2603351"/>
              <a:ext cx="3238853" cy="3399416"/>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a:endParaRPr lang="zh-CN" altLang="en-US" sz="2000">
                <a:cs typeface="+mn-ea"/>
                <a:sym typeface="+mn-lt"/>
              </a:endParaRPr>
            </a:p>
          </p:txBody>
        </p:sp>
        <p:sp>
          <p:nvSpPr>
            <p:cNvPr id="2" name="矩形: 圆角 8"/>
            <p:cNvSpPr/>
            <p:nvPr/>
          </p:nvSpPr>
          <p:spPr>
            <a:xfrm>
              <a:off x="1692956" y="2822411"/>
              <a:ext cx="1421955" cy="474563"/>
            </a:xfrm>
            <a:prstGeom prst="roundRect">
              <a:avLst>
                <a:gd name="adj" fmla="val 50000"/>
              </a:avLst>
            </a:prstGeom>
            <a:solidFill>
              <a:srgbClr val="0A55A6"/>
            </a:solidFill>
            <a:ln>
              <a:noFill/>
            </a:ln>
            <a:effectLst>
              <a:outerShdw blurRad="1270000" dist="647700" dir="2700000" sx="89000" sy="89000" algn="tl" rotWithShape="0">
                <a:schemeClr val="tx1">
                  <a:alpha val="1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a:r>
                <a:rPr lang="zh-CN" altLang="en-US" dirty="0">
                  <a:cs typeface="+mn-ea"/>
                  <a:sym typeface="+mn-lt"/>
                </a:rPr>
                <a:t>教育成绩</a:t>
              </a:r>
            </a:p>
          </p:txBody>
        </p:sp>
        <p:sp>
          <p:nvSpPr>
            <p:cNvPr id="10" name="文本框 9"/>
            <p:cNvSpPr txBox="1"/>
            <p:nvPr/>
          </p:nvSpPr>
          <p:spPr>
            <a:xfrm>
              <a:off x="1064606" y="3403730"/>
              <a:ext cx="2678654" cy="2308324"/>
            </a:xfrm>
            <a:prstGeom prst="rect">
              <a:avLst/>
            </a:prstGeom>
            <a:noFill/>
          </p:spPr>
          <p:txBody>
            <a:bodyPr wrap="square" rtlCol="0">
              <a:spAutoFit/>
            </a:bodyPr>
            <a:lstStyle/>
            <a:p>
              <a:pPr algn="just" hangingPunct="0">
                <a:lnSpc>
                  <a:spcPct val="150000"/>
                </a:lnSpc>
              </a:pPr>
              <a:r>
                <a:rPr lang="zh-CN" altLang="en-US" sz="1600" dirty="0">
                  <a:solidFill>
                    <a:schemeClr val="tx1">
                      <a:lumMod val="50000"/>
                      <a:lumOff val="50000"/>
                    </a:schemeClr>
                  </a:solidFill>
                  <a:cs typeface="+mn-ea"/>
                  <a:sym typeface="+mn-lt"/>
                </a:rPr>
                <a:t>鼠标点击这里，输入您的文本文字，更改文字的颜色或者大小属性。鼠标点击这里，输入您的文本文字，更改文字的颜色或者大小属性。</a:t>
              </a:r>
            </a:p>
          </p:txBody>
        </p:sp>
      </p:grpSp>
      <p:grpSp>
        <p:nvGrpSpPr>
          <p:cNvPr id="23" name="组合 22"/>
          <p:cNvGrpSpPr/>
          <p:nvPr/>
        </p:nvGrpSpPr>
        <p:grpSpPr>
          <a:xfrm>
            <a:off x="4130135" y="2571077"/>
            <a:ext cx="3238853" cy="3399416"/>
            <a:chOff x="784507" y="2603351"/>
            <a:chExt cx="3238853" cy="3399416"/>
          </a:xfrm>
        </p:grpSpPr>
        <p:sp>
          <p:nvSpPr>
            <p:cNvPr id="24" name="矩形 23"/>
            <p:cNvSpPr/>
            <p:nvPr/>
          </p:nvSpPr>
          <p:spPr>
            <a:xfrm>
              <a:off x="784507" y="2603351"/>
              <a:ext cx="3238853" cy="3399416"/>
            </a:xfrm>
            <a:prstGeom prst="rect">
              <a:avLst/>
            </a:prstGeom>
            <a:solidFill>
              <a:srgbClr val="F2F2F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a:endParaRPr lang="zh-CN" altLang="en-US" sz="2000">
                <a:cs typeface="+mn-ea"/>
                <a:sym typeface="+mn-lt"/>
              </a:endParaRPr>
            </a:p>
          </p:txBody>
        </p:sp>
        <p:sp>
          <p:nvSpPr>
            <p:cNvPr id="25" name="矩形: 圆角 24"/>
            <p:cNvSpPr/>
            <p:nvPr/>
          </p:nvSpPr>
          <p:spPr>
            <a:xfrm>
              <a:off x="1692956" y="2822411"/>
              <a:ext cx="1421955" cy="474563"/>
            </a:xfrm>
            <a:prstGeom prst="roundRect">
              <a:avLst>
                <a:gd name="adj" fmla="val 50000"/>
              </a:avLst>
            </a:prstGeom>
            <a:solidFill>
              <a:srgbClr val="1376F8"/>
            </a:solidFill>
            <a:ln>
              <a:noFill/>
            </a:ln>
            <a:effectLst>
              <a:outerShdw blurRad="1270000" dist="647700" dir="2700000" sx="89000" sy="89000" algn="tl" rotWithShape="0">
                <a:schemeClr val="tx1">
                  <a:alpha val="1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a:buClrTx/>
                <a:buSzTx/>
                <a:buFontTx/>
              </a:pPr>
              <a:r>
                <a:rPr lang="zh-CN" altLang="en-US" dirty="0">
                  <a:cs typeface="+mn-ea"/>
                  <a:sym typeface="+mn-lt"/>
                </a:rPr>
                <a:t>精神文化</a:t>
              </a:r>
            </a:p>
          </p:txBody>
        </p:sp>
        <p:sp>
          <p:nvSpPr>
            <p:cNvPr id="26" name="文本框 25"/>
            <p:cNvSpPr txBox="1"/>
            <p:nvPr/>
          </p:nvSpPr>
          <p:spPr>
            <a:xfrm>
              <a:off x="1064606" y="3403730"/>
              <a:ext cx="2678654" cy="2308324"/>
            </a:xfrm>
            <a:prstGeom prst="rect">
              <a:avLst/>
            </a:prstGeom>
            <a:noFill/>
          </p:spPr>
          <p:txBody>
            <a:bodyPr wrap="square" rtlCol="0">
              <a:spAutoFit/>
            </a:bodyPr>
            <a:lstStyle/>
            <a:p>
              <a:pPr algn="just" hangingPunct="0">
                <a:lnSpc>
                  <a:spcPct val="150000"/>
                </a:lnSpc>
              </a:pPr>
              <a:r>
                <a:rPr lang="zh-CN" altLang="en-US" sz="1600" dirty="0">
                  <a:solidFill>
                    <a:schemeClr val="tx1">
                      <a:lumMod val="65000"/>
                      <a:lumOff val="35000"/>
                    </a:schemeClr>
                  </a:solidFill>
                  <a:cs typeface="+mn-ea"/>
                  <a:sym typeface="+mn-lt"/>
                </a:rPr>
                <a:t>鼠标点击这里，输入您的文本文字，更改文字的颜色或者大小属性。鼠标点击这里，输入您的文本文字，更改文字的颜色或者大小属性。</a:t>
              </a:r>
            </a:p>
          </p:txBody>
        </p:sp>
      </p:grpSp>
      <p:sp>
        <p:nvSpPr>
          <p:cNvPr id="14" name="矩形 13"/>
          <p:cNvSpPr/>
          <p:nvPr/>
        </p:nvSpPr>
        <p:spPr>
          <a:xfrm>
            <a:off x="3958814" y="1495313"/>
            <a:ext cx="7706863" cy="344245"/>
          </a:xfrm>
          <a:prstGeom prst="rect">
            <a:avLst/>
          </a:prstGeom>
          <a:solidFill>
            <a:srgbClr val="53A4F5"/>
          </a:solidFill>
          <a:ln>
            <a:noFill/>
          </a:ln>
          <a:effectLst>
            <a:outerShdw blurRad="1270000" dist="647700" dir="2700000" sx="89000" sy="89000" algn="tl" rotWithShape="0">
              <a:schemeClr val="tx1">
                <a:alpha val="1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87500" lnSpcReduction="10000"/>
          </a:bodyPr>
          <a:lstStyle/>
          <a:p>
            <a:pPr algn="ctr"/>
            <a:endParaRPr lang="zh-CN" altLang="en-US" sz="2000">
              <a:cs typeface="+mn-ea"/>
              <a:sym typeface="+mn-lt"/>
            </a:endParaRPr>
          </a:p>
        </p:txBody>
      </p:sp>
      <p:sp>
        <p:nvSpPr>
          <p:cNvPr id="28" name="矩形 27"/>
          <p:cNvSpPr/>
          <p:nvPr/>
        </p:nvSpPr>
        <p:spPr>
          <a:xfrm>
            <a:off x="505611" y="5626250"/>
            <a:ext cx="3259566" cy="344245"/>
          </a:xfrm>
          <a:prstGeom prst="rect">
            <a:avLst/>
          </a:prstGeom>
          <a:solidFill>
            <a:srgbClr val="0A55A6"/>
          </a:solidFill>
          <a:ln>
            <a:noFill/>
          </a:ln>
          <a:effectLst>
            <a:outerShdw blurRad="1270000" dist="647700" dir="2700000" sx="89000" sy="89000" algn="tl" rotWithShape="0">
              <a:schemeClr val="tx1">
                <a:alpha val="1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87500" lnSpcReduction="10000"/>
          </a:bodyPr>
          <a:lstStyle/>
          <a:p>
            <a:pPr algn="ctr"/>
            <a:endParaRPr lang="zh-CN" altLang="en-US" sz="2000">
              <a:cs typeface="+mn-ea"/>
              <a:sym typeface="+mn-lt"/>
            </a:endParaRPr>
          </a:p>
        </p:txBody>
      </p:sp>
      <p:sp>
        <p:nvSpPr>
          <p:cNvPr id="15" name="矩形: 圆角 14"/>
          <p:cNvSpPr/>
          <p:nvPr/>
        </p:nvSpPr>
        <p:spPr>
          <a:xfrm>
            <a:off x="7745504" y="2571078"/>
            <a:ext cx="1702103" cy="1557243"/>
          </a:xfrm>
          <a:prstGeom prst="roundRect">
            <a:avLst>
              <a:gd name="adj" fmla="val 7946"/>
            </a:avLst>
          </a:prstGeom>
          <a:blipFill dpi="0" rotWithShape="1">
            <a:blip r:embed="rId2"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矩形: 圆角 29"/>
          <p:cNvSpPr/>
          <p:nvPr/>
        </p:nvSpPr>
        <p:spPr>
          <a:xfrm>
            <a:off x="9592234" y="2571078"/>
            <a:ext cx="1702103" cy="1557243"/>
          </a:xfrm>
          <a:prstGeom prst="roundRect">
            <a:avLst>
              <a:gd name="adj" fmla="val 7946"/>
            </a:avLst>
          </a:prstGeom>
          <a:blipFill dpi="0" rotWithShape="1">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矩形: 圆角 30"/>
          <p:cNvSpPr/>
          <p:nvPr/>
        </p:nvSpPr>
        <p:spPr>
          <a:xfrm>
            <a:off x="7745504" y="4337949"/>
            <a:ext cx="1702103" cy="1557243"/>
          </a:xfrm>
          <a:prstGeom prst="roundRect">
            <a:avLst>
              <a:gd name="adj" fmla="val 7946"/>
            </a:avLst>
          </a:prstGeom>
          <a:blipFill dpi="0" rotWithShape="1">
            <a:blip r:embed="rId4"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矩形: 圆角 31"/>
          <p:cNvSpPr/>
          <p:nvPr/>
        </p:nvSpPr>
        <p:spPr>
          <a:xfrm>
            <a:off x="9592234" y="4337949"/>
            <a:ext cx="1702103" cy="1557243"/>
          </a:xfrm>
          <a:prstGeom prst="roundRect">
            <a:avLst>
              <a:gd name="adj" fmla="val 7946"/>
            </a:avLst>
          </a:prstGeom>
          <a:blipFill dpi="0" rotWithShape="1">
            <a:blip r:embed="rId5"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矩形 26"/>
          <p:cNvSpPr/>
          <p:nvPr/>
        </p:nvSpPr>
        <p:spPr>
          <a:xfrm flipH="1">
            <a:off x="0" y="0"/>
            <a:ext cx="398780" cy="1056005"/>
          </a:xfrm>
          <a:prstGeom prst="rect">
            <a:avLst/>
          </a:prstGeom>
          <a:solidFill>
            <a:srgbClr val="53A4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advClick="0" advTm="2000">
        <p:wipe/>
      </p:transition>
    </mc:Choice>
    <mc:Fallback xmlns="" xmlns:a14="http://schemas.microsoft.com/office/drawing/2010/main">
      <p:transition spd="slow" advClick="0" advTm="200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par>
                                <p:cTn id="9" presetID="22" presetClass="entr" presetSubtype="8" fill="hold" nodeType="withEffect">
                                  <p:stCondLst>
                                    <p:cond delay="0"/>
                                  </p:stCondLst>
                                  <p:childTnLst>
                                    <p:set>
                                      <p:cBhvr>
                                        <p:cTn id="10" dur="1" fill="hold">
                                          <p:stCondLst>
                                            <p:cond delay="0"/>
                                          </p:stCondLst>
                                        </p:cTn>
                                        <p:tgtEl>
                                          <p:spTgt spid="93"/>
                                        </p:tgtEl>
                                        <p:attrNameLst>
                                          <p:attrName>style.visibility</p:attrName>
                                        </p:attrNameLst>
                                      </p:cBhvr>
                                      <p:to>
                                        <p:strVal val="visible"/>
                                      </p:to>
                                    </p:set>
                                    <p:animEffect transition="in" filter="wipe(left)">
                                      <p:cBhvr>
                                        <p:cTn id="11" dur="500"/>
                                        <p:tgtEl>
                                          <p:spTgt spid="93"/>
                                        </p:tgtEl>
                                      </p:cBhvr>
                                    </p:animEffect>
                                  </p:childTnLst>
                                </p:cTn>
                              </p:par>
                              <p:par>
                                <p:cTn id="12" presetID="53" presetClass="entr" presetSubtype="16" fill="hold" grpId="0" nodeType="with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500" fill="hold"/>
                                        <p:tgtEl>
                                          <p:spTgt spid="14"/>
                                        </p:tgtEl>
                                        <p:attrNameLst>
                                          <p:attrName>ppt_w</p:attrName>
                                        </p:attrNameLst>
                                      </p:cBhvr>
                                      <p:tavLst>
                                        <p:tav tm="0">
                                          <p:val>
                                            <p:fltVal val="0"/>
                                          </p:val>
                                        </p:tav>
                                        <p:tav tm="100000">
                                          <p:val>
                                            <p:strVal val="#ppt_w"/>
                                          </p:val>
                                        </p:tav>
                                      </p:tavLst>
                                    </p:anim>
                                    <p:anim calcmode="lin" valueType="num">
                                      <p:cBhvr>
                                        <p:cTn id="15" dur="500" fill="hold"/>
                                        <p:tgtEl>
                                          <p:spTgt spid="14"/>
                                        </p:tgtEl>
                                        <p:attrNameLst>
                                          <p:attrName>ppt_h</p:attrName>
                                        </p:attrNameLst>
                                      </p:cBhvr>
                                      <p:tavLst>
                                        <p:tav tm="0">
                                          <p:val>
                                            <p:fltVal val="0"/>
                                          </p:val>
                                        </p:tav>
                                        <p:tav tm="100000">
                                          <p:val>
                                            <p:strVal val="#ppt_h"/>
                                          </p:val>
                                        </p:tav>
                                      </p:tavLst>
                                    </p:anim>
                                    <p:animEffect transition="in" filter="fade">
                                      <p:cBhvr>
                                        <p:cTn id="16" dur="500"/>
                                        <p:tgtEl>
                                          <p:spTgt spid="14"/>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p:cTn id="24" dur="500" fill="hold"/>
                                        <p:tgtEl>
                                          <p:spTgt spid="15"/>
                                        </p:tgtEl>
                                        <p:attrNameLst>
                                          <p:attrName>ppt_w</p:attrName>
                                        </p:attrNameLst>
                                      </p:cBhvr>
                                      <p:tavLst>
                                        <p:tav tm="0">
                                          <p:val>
                                            <p:fltVal val="0"/>
                                          </p:val>
                                        </p:tav>
                                        <p:tav tm="100000">
                                          <p:val>
                                            <p:strVal val="#ppt_w"/>
                                          </p:val>
                                        </p:tav>
                                      </p:tavLst>
                                    </p:anim>
                                    <p:anim calcmode="lin" valueType="num">
                                      <p:cBhvr>
                                        <p:cTn id="25" dur="500" fill="hold"/>
                                        <p:tgtEl>
                                          <p:spTgt spid="15"/>
                                        </p:tgtEl>
                                        <p:attrNameLst>
                                          <p:attrName>ppt_h</p:attrName>
                                        </p:attrNameLst>
                                      </p:cBhvr>
                                      <p:tavLst>
                                        <p:tav tm="0">
                                          <p:val>
                                            <p:fltVal val="0"/>
                                          </p:val>
                                        </p:tav>
                                        <p:tav tm="100000">
                                          <p:val>
                                            <p:strVal val="#ppt_h"/>
                                          </p:val>
                                        </p:tav>
                                      </p:tavLst>
                                    </p:anim>
                                    <p:animEffect transition="in" filter="fade">
                                      <p:cBhvr>
                                        <p:cTn id="26" dur="500"/>
                                        <p:tgtEl>
                                          <p:spTgt spid="15"/>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 calcmode="lin" valueType="num">
                                      <p:cBhvr>
                                        <p:cTn id="29" dur="500" fill="hold"/>
                                        <p:tgtEl>
                                          <p:spTgt spid="30"/>
                                        </p:tgtEl>
                                        <p:attrNameLst>
                                          <p:attrName>ppt_w</p:attrName>
                                        </p:attrNameLst>
                                      </p:cBhvr>
                                      <p:tavLst>
                                        <p:tav tm="0">
                                          <p:val>
                                            <p:fltVal val="0"/>
                                          </p:val>
                                        </p:tav>
                                        <p:tav tm="100000">
                                          <p:val>
                                            <p:strVal val="#ppt_w"/>
                                          </p:val>
                                        </p:tav>
                                      </p:tavLst>
                                    </p:anim>
                                    <p:anim calcmode="lin" valueType="num">
                                      <p:cBhvr>
                                        <p:cTn id="30" dur="500" fill="hold"/>
                                        <p:tgtEl>
                                          <p:spTgt spid="30"/>
                                        </p:tgtEl>
                                        <p:attrNameLst>
                                          <p:attrName>ppt_h</p:attrName>
                                        </p:attrNameLst>
                                      </p:cBhvr>
                                      <p:tavLst>
                                        <p:tav tm="0">
                                          <p:val>
                                            <p:fltVal val="0"/>
                                          </p:val>
                                        </p:tav>
                                        <p:tav tm="100000">
                                          <p:val>
                                            <p:strVal val="#ppt_h"/>
                                          </p:val>
                                        </p:tav>
                                      </p:tavLst>
                                    </p:anim>
                                    <p:animEffect transition="in" filter="fade">
                                      <p:cBhvr>
                                        <p:cTn id="31" dur="500"/>
                                        <p:tgtEl>
                                          <p:spTgt spid="30"/>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1"/>
                                        </p:tgtEl>
                                        <p:attrNameLst>
                                          <p:attrName>style.visibility</p:attrName>
                                        </p:attrNameLst>
                                      </p:cBhvr>
                                      <p:to>
                                        <p:strVal val="visible"/>
                                      </p:to>
                                    </p:set>
                                    <p:anim calcmode="lin" valueType="num">
                                      <p:cBhvr>
                                        <p:cTn id="34" dur="500" fill="hold"/>
                                        <p:tgtEl>
                                          <p:spTgt spid="31"/>
                                        </p:tgtEl>
                                        <p:attrNameLst>
                                          <p:attrName>ppt_w</p:attrName>
                                        </p:attrNameLst>
                                      </p:cBhvr>
                                      <p:tavLst>
                                        <p:tav tm="0">
                                          <p:val>
                                            <p:fltVal val="0"/>
                                          </p:val>
                                        </p:tav>
                                        <p:tav tm="100000">
                                          <p:val>
                                            <p:strVal val="#ppt_w"/>
                                          </p:val>
                                        </p:tav>
                                      </p:tavLst>
                                    </p:anim>
                                    <p:anim calcmode="lin" valueType="num">
                                      <p:cBhvr>
                                        <p:cTn id="35" dur="500" fill="hold"/>
                                        <p:tgtEl>
                                          <p:spTgt spid="31"/>
                                        </p:tgtEl>
                                        <p:attrNameLst>
                                          <p:attrName>ppt_h</p:attrName>
                                        </p:attrNameLst>
                                      </p:cBhvr>
                                      <p:tavLst>
                                        <p:tav tm="0">
                                          <p:val>
                                            <p:fltVal val="0"/>
                                          </p:val>
                                        </p:tav>
                                        <p:tav tm="100000">
                                          <p:val>
                                            <p:strVal val="#ppt_h"/>
                                          </p:val>
                                        </p:tav>
                                      </p:tavLst>
                                    </p:anim>
                                    <p:animEffect transition="in" filter="fade">
                                      <p:cBhvr>
                                        <p:cTn id="36" dur="500"/>
                                        <p:tgtEl>
                                          <p:spTgt spid="31"/>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par>
                                <p:cTn id="42" presetID="42" presetClass="entr" presetSubtype="0" fill="hold" nodeType="with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1000"/>
                                        <p:tgtEl>
                                          <p:spTgt spid="13"/>
                                        </p:tgtEl>
                                      </p:cBhvr>
                                    </p:animEffect>
                                    <p:anim calcmode="lin" valueType="num">
                                      <p:cBhvr>
                                        <p:cTn id="45" dur="1000" fill="hold"/>
                                        <p:tgtEl>
                                          <p:spTgt spid="13"/>
                                        </p:tgtEl>
                                        <p:attrNameLst>
                                          <p:attrName>ppt_x</p:attrName>
                                        </p:attrNameLst>
                                      </p:cBhvr>
                                      <p:tavLst>
                                        <p:tav tm="0">
                                          <p:val>
                                            <p:strVal val="#ppt_x"/>
                                          </p:val>
                                        </p:tav>
                                        <p:tav tm="100000">
                                          <p:val>
                                            <p:strVal val="#ppt_x"/>
                                          </p:val>
                                        </p:tav>
                                      </p:tavLst>
                                    </p:anim>
                                    <p:anim calcmode="lin" valueType="num">
                                      <p:cBhvr>
                                        <p:cTn id="46" dur="1000" fill="hold"/>
                                        <p:tgtEl>
                                          <p:spTgt spid="13"/>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600"/>
                                  </p:stCondLst>
                                  <p:childTnLst>
                                    <p:set>
                                      <p:cBhvr>
                                        <p:cTn id="48" dur="1" fill="hold">
                                          <p:stCondLst>
                                            <p:cond delay="0"/>
                                          </p:stCondLst>
                                        </p:cTn>
                                        <p:tgtEl>
                                          <p:spTgt spid="23"/>
                                        </p:tgtEl>
                                        <p:attrNameLst>
                                          <p:attrName>style.visibility</p:attrName>
                                        </p:attrNameLst>
                                      </p:cBhvr>
                                      <p:to>
                                        <p:strVal val="visible"/>
                                      </p:to>
                                    </p:set>
                                    <p:animEffect transition="in" filter="fade">
                                      <p:cBhvr>
                                        <p:cTn id="49" dur="1000"/>
                                        <p:tgtEl>
                                          <p:spTgt spid="23"/>
                                        </p:tgtEl>
                                      </p:cBhvr>
                                    </p:animEffect>
                                    <p:anim calcmode="lin" valueType="num">
                                      <p:cBhvr>
                                        <p:cTn id="50" dur="1000" fill="hold"/>
                                        <p:tgtEl>
                                          <p:spTgt spid="23"/>
                                        </p:tgtEl>
                                        <p:attrNameLst>
                                          <p:attrName>ppt_x</p:attrName>
                                        </p:attrNameLst>
                                      </p:cBhvr>
                                      <p:tavLst>
                                        <p:tav tm="0">
                                          <p:val>
                                            <p:strVal val="#ppt_x"/>
                                          </p:val>
                                        </p:tav>
                                        <p:tav tm="100000">
                                          <p:val>
                                            <p:strVal val="#ppt_x"/>
                                          </p:val>
                                        </p:tav>
                                      </p:tavLst>
                                    </p:anim>
                                    <p:anim calcmode="lin" valueType="num">
                                      <p:cBhvr>
                                        <p:cTn id="51"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P spid="28" grpId="0" bldLvl="0" animBg="1"/>
      <p:bldP spid="15" grpId="0" bldLvl="0" animBg="1"/>
      <p:bldP spid="30" grpId="0" bldLvl="0" animBg="1"/>
      <p:bldP spid="31" grpId="0" bldLvl="0" animBg="1"/>
      <p:bldP spid="32"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p:cNvSpPr txBox="1"/>
          <p:nvPr/>
        </p:nvSpPr>
        <p:spPr>
          <a:xfrm>
            <a:off x="299401" y="6620740"/>
            <a:ext cx="1224136"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schemeClr val="bg1"/>
                </a:solidFill>
                <a:effectLst/>
                <a:uLnTx/>
                <a:uFillTx/>
              </a:rPr>
              <a:t>PPT</a:t>
            </a:r>
            <a:r>
              <a:rPr kumimoji="0" lang="zh-CN" altLang="en-US" sz="100" b="0" i="0" u="none" strike="noStrike" kern="0" cap="none" spc="0" normalizeH="0" baseline="0" noProof="0" dirty="0" smtClean="0">
                <a:ln>
                  <a:noFill/>
                </a:ln>
                <a:solidFill>
                  <a:schemeClr val="bg1"/>
                </a:solidFill>
                <a:effectLst/>
                <a:uLnTx/>
                <a:uFillTx/>
              </a:rPr>
              <a:t>下载 </a:t>
            </a:r>
            <a:r>
              <a:rPr kumimoji="0" lang="en-US" altLang="zh-CN" sz="100" b="0" i="0" u="none" strike="noStrike" kern="0" cap="none" spc="0" normalizeH="0" baseline="0" noProof="0" dirty="0" smtClean="0">
                <a:ln>
                  <a:noFill/>
                </a:ln>
                <a:solidFill>
                  <a:schemeClr val="bg1"/>
                </a:solidFill>
                <a:effectLst/>
                <a:uLnTx/>
                <a:uFillTx/>
              </a:rPr>
              <a:t>http://www.1ppt.com/xiazai/</a:t>
            </a:r>
          </a:p>
        </p:txBody>
      </p:sp>
      <p:pic>
        <p:nvPicPr>
          <p:cNvPr id="37" name="图片 36" descr="51miz-E1132323-F3C1640A-3840x192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flipV="1">
            <a:off x="0" y="0"/>
            <a:ext cx="12192000" cy="6810375"/>
          </a:xfrm>
          <a:prstGeom prst="rect">
            <a:avLst/>
          </a:prstGeom>
        </p:spPr>
      </p:pic>
      <p:sp>
        <p:nvSpPr>
          <p:cNvPr id="5" name="íṩḷiḑé"/>
          <p:cNvSpPr/>
          <p:nvPr/>
        </p:nvSpPr>
        <p:spPr>
          <a:xfrm>
            <a:off x="893107" y="3697846"/>
            <a:ext cx="2163069" cy="1614108"/>
          </a:xfrm>
          <a:prstGeom prst="rect">
            <a:avLst/>
          </a:prstGeom>
          <a:blipFill rotWithShape="1">
            <a:blip r:embed="rId3" cstate="screen">
              <a:extLst>
                <a:ext uri="{28A0092B-C50C-407E-A947-70E740481C1C}">
                  <a14:useLocalDpi xmlns:a14="http://schemas.microsoft.com/office/drawing/2010/main"/>
                </a:ext>
              </a:extLst>
            </a:blip>
            <a:srcRect/>
            <a:stretch>
              <a:fillRect/>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cs typeface="+mn-ea"/>
              <a:sym typeface="+mn-lt"/>
            </a:endParaRPr>
          </a:p>
        </p:txBody>
      </p:sp>
      <p:sp>
        <p:nvSpPr>
          <p:cNvPr id="6" name="íşļiďé"/>
          <p:cNvSpPr/>
          <p:nvPr/>
        </p:nvSpPr>
        <p:spPr>
          <a:xfrm>
            <a:off x="3178584" y="3697846"/>
            <a:ext cx="2163069" cy="1614108"/>
          </a:xfrm>
          <a:prstGeom prst="rect">
            <a:avLst/>
          </a:prstGeom>
          <a:blipFill rotWithShape="1">
            <a:blip r:embed="rId4" cstate="screen">
              <a:extLst>
                <a:ext uri="{28A0092B-C50C-407E-A947-70E740481C1C}">
                  <a14:useLocalDpi xmlns:a14="http://schemas.microsoft.com/office/drawing/2010/main"/>
                </a:ext>
              </a:extLst>
            </a:blip>
            <a:srcRect/>
            <a:stretch>
              <a:fillRect/>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cs typeface="+mn-ea"/>
              <a:sym typeface="+mn-lt"/>
            </a:endParaRPr>
          </a:p>
        </p:txBody>
      </p:sp>
      <p:sp>
        <p:nvSpPr>
          <p:cNvPr id="7" name="išľiḍe"/>
          <p:cNvSpPr/>
          <p:nvPr/>
        </p:nvSpPr>
        <p:spPr>
          <a:xfrm>
            <a:off x="5464062" y="3697846"/>
            <a:ext cx="2163069" cy="1614108"/>
          </a:xfrm>
          <a:prstGeom prst="rect">
            <a:avLst/>
          </a:prstGeom>
          <a:blipFill rotWithShape="1">
            <a:blip r:embed="rId5" cstate="screen">
              <a:extLst>
                <a:ext uri="{28A0092B-C50C-407E-A947-70E740481C1C}">
                  <a14:useLocalDpi xmlns:a14="http://schemas.microsoft.com/office/drawing/2010/main"/>
                </a:ext>
              </a:extLst>
            </a:blip>
            <a:srcRect/>
            <a:stretch>
              <a:fillRect/>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cs typeface="+mn-ea"/>
              <a:sym typeface="+mn-lt"/>
            </a:endParaRPr>
          </a:p>
        </p:txBody>
      </p:sp>
      <p:sp>
        <p:nvSpPr>
          <p:cNvPr id="8" name="íṣḻiḓe"/>
          <p:cNvSpPr/>
          <p:nvPr/>
        </p:nvSpPr>
        <p:spPr>
          <a:xfrm>
            <a:off x="893107" y="3697846"/>
            <a:ext cx="2163071" cy="418713"/>
          </a:xfrm>
          <a:prstGeom prst="rect">
            <a:avLst/>
          </a:prstGeom>
          <a:solidFill>
            <a:srgbClr val="0A55A6"/>
          </a:solidFill>
        </p:spPr>
        <p:txBody>
          <a:bodyPr wrap="none" lIns="0" tIns="0" rIns="0" bIns="0" anchor="ctr" anchorCtr="1">
            <a:normAutofit/>
          </a:bodyPr>
          <a:lstStyle/>
          <a:p>
            <a:pPr algn="l"/>
            <a:r>
              <a:rPr lang="zh-CN" altLang="en-US" sz="1600" dirty="0">
                <a:solidFill>
                  <a:schemeClr val="bg1"/>
                </a:solidFill>
                <a:cs typeface="+mn-ea"/>
                <a:sym typeface="+mn-lt"/>
              </a:rPr>
              <a:t>书本的意象</a:t>
            </a:r>
          </a:p>
        </p:txBody>
      </p:sp>
      <p:sp>
        <p:nvSpPr>
          <p:cNvPr id="9" name="ïṩḷíḋè"/>
          <p:cNvSpPr/>
          <p:nvPr/>
        </p:nvSpPr>
        <p:spPr>
          <a:xfrm>
            <a:off x="3178584" y="3697846"/>
            <a:ext cx="2163071" cy="418713"/>
          </a:xfrm>
          <a:prstGeom prst="rect">
            <a:avLst/>
          </a:prstGeom>
          <a:solidFill>
            <a:srgbClr val="043B74"/>
          </a:solidFill>
        </p:spPr>
        <p:txBody>
          <a:bodyPr wrap="none" lIns="0" tIns="0" rIns="0" bIns="0" anchor="ctr" anchorCtr="1">
            <a:normAutofit/>
          </a:bodyPr>
          <a:lstStyle/>
          <a:p>
            <a:pPr algn="l"/>
            <a:r>
              <a:rPr lang="zh-CN" altLang="en-US" sz="1600" dirty="0">
                <a:solidFill>
                  <a:schemeClr val="bg1"/>
                </a:solidFill>
                <a:cs typeface="+mn-ea"/>
                <a:sym typeface="+mn-lt"/>
              </a:rPr>
              <a:t>书本的意象</a:t>
            </a:r>
          </a:p>
        </p:txBody>
      </p:sp>
      <p:sp>
        <p:nvSpPr>
          <p:cNvPr id="10" name="îşļídè"/>
          <p:cNvSpPr/>
          <p:nvPr/>
        </p:nvSpPr>
        <p:spPr>
          <a:xfrm>
            <a:off x="5464061" y="3697846"/>
            <a:ext cx="2163071" cy="418713"/>
          </a:xfrm>
          <a:prstGeom prst="rect">
            <a:avLst/>
          </a:prstGeom>
          <a:solidFill>
            <a:srgbClr val="1376F8"/>
          </a:solidFill>
        </p:spPr>
        <p:txBody>
          <a:bodyPr wrap="none" lIns="0" tIns="0" rIns="0" bIns="0" anchor="ctr" anchorCtr="1">
            <a:normAutofit/>
          </a:bodyPr>
          <a:lstStyle/>
          <a:p>
            <a:r>
              <a:rPr lang="zh-CN" altLang="en-US" sz="1600" dirty="0">
                <a:solidFill>
                  <a:schemeClr val="bg1"/>
                </a:solidFill>
                <a:cs typeface="+mn-ea"/>
                <a:sym typeface="+mn-lt"/>
              </a:rPr>
              <a:t>书本的意象</a:t>
            </a:r>
          </a:p>
        </p:txBody>
      </p:sp>
      <p:sp>
        <p:nvSpPr>
          <p:cNvPr id="11" name="îṥļïďé"/>
          <p:cNvSpPr/>
          <p:nvPr/>
        </p:nvSpPr>
        <p:spPr>
          <a:xfrm>
            <a:off x="8524822" y="2671704"/>
            <a:ext cx="2745355" cy="3059077"/>
          </a:xfrm>
          <a:prstGeom prst="rect">
            <a:avLst/>
          </a:prstGeom>
          <a:solidFill>
            <a:srgbClr val="0A55A6"/>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cs typeface="+mn-ea"/>
              <a:sym typeface="+mn-lt"/>
            </a:endParaRPr>
          </a:p>
        </p:txBody>
      </p:sp>
      <p:cxnSp>
        <p:nvCxnSpPr>
          <p:cNvPr id="12" name="肘形连接符 7"/>
          <p:cNvCxnSpPr>
            <a:stCxn id="8" idx="0"/>
            <a:endCxn id="11" idx="0"/>
          </p:cNvCxnSpPr>
          <p:nvPr/>
        </p:nvCxnSpPr>
        <p:spPr>
          <a:xfrm rot="16200000">
            <a:off x="5422900" y="-777240"/>
            <a:ext cx="1026160" cy="7923530"/>
          </a:xfrm>
          <a:prstGeom prst="bentConnector3">
            <a:avLst>
              <a:gd name="adj1" fmla="val 123205"/>
            </a:avLst>
          </a:prstGeom>
          <a:ln w="3175">
            <a:solidFill>
              <a:schemeClr val="tx1">
                <a:lumMod val="20000"/>
                <a:lumOff val="8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3" name="肘形连接符 8"/>
          <p:cNvCxnSpPr>
            <a:stCxn id="9" idx="0"/>
            <a:endCxn id="11" idx="0"/>
          </p:cNvCxnSpPr>
          <p:nvPr/>
        </p:nvCxnSpPr>
        <p:spPr>
          <a:xfrm rot="16200000">
            <a:off x="6565900" y="365760"/>
            <a:ext cx="1026160" cy="5637530"/>
          </a:xfrm>
          <a:prstGeom prst="bentConnector3">
            <a:avLst>
              <a:gd name="adj1" fmla="val 123205"/>
            </a:avLst>
          </a:prstGeom>
          <a:ln w="3175">
            <a:solidFill>
              <a:schemeClr val="tx1">
                <a:lumMod val="20000"/>
                <a:lumOff val="8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4" name="肘形连接符 9"/>
          <p:cNvCxnSpPr>
            <a:stCxn id="10" idx="0"/>
            <a:endCxn id="11" idx="0"/>
          </p:cNvCxnSpPr>
          <p:nvPr/>
        </p:nvCxnSpPr>
        <p:spPr>
          <a:xfrm rot="16200000">
            <a:off x="7708583" y="1508443"/>
            <a:ext cx="1026160" cy="3352165"/>
          </a:xfrm>
          <a:prstGeom prst="bentConnector3">
            <a:avLst>
              <a:gd name="adj1" fmla="val 123236"/>
            </a:avLst>
          </a:prstGeom>
          <a:ln w="3175">
            <a:solidFill>
              <a:schemeClr val="tx1">
                <a:lumMod val="20000"/>
                <a:lumOff val="8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5" name="iślïḍe"/>
          <p:cNvSpPr/>
          <p:nvPr/>
        </p:nvSpPr>
        <p:spPr bwMode="auto">
          <a:xfrm>
            <a:off x="911469" y="5359605"/>
            <a:ext cx="2144708" cy="656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rmAutofit fontScale="80000" lnSpcReduction="1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20000"/>
              </a:lnSpc>
            </a:pPr>
            <a:r>
              <a:rPr lang="zh-CN" altLang="en-US" sz="1250" dirty="0">
                <a:solidFill>
                  <a:schemeClr val="tx1">
                    <a:lumMod val="50000"/>
                    <a:lumOff val="50000"/>
                  </a:schemeClr>
                </a:solidFill>
                <a:cs typeface="+mn-ea"/>
                <a:sym typeface="+mn-lt"/>
              </a:rPr>
              <a:t>鼠标点击这里，输入您的文本文字，更改文字的颜色或者大小属性。</a:t>
            </a:r>
          </a:p>
          <a:p>
            <a:pPr algn="ctr">
              <a:lnSpc>
                <a:spcPct val="120000"/>
              </a:lnSpc>
            </a:pPr>
            <a:r>
              <a:rPr lang="en-US" altLang="zh-CN" sz="1100" dirty="0">
                <a:cs typeface="+mn-ea"/>
                <a:sym typeface="+mn-lt"/>
              </a:rPr>
              <a:t>… …</a:t>
            </a:r>
          </a:p>
        </p:txBody>
      </p:sp>
      <p:sp>
        <p:nvSpPr>
          <p:cNvPr id="16" name="îṣľïḋe"/>
          <p:cNvSpPr/>
          <p:nvPr/>
        </p:nvSpPr>
        <p:spPr bwMode="auto">
          <a:xfrm>
            <a:off x="3187764" y="5359605"/>
            <a:ext cx="2144708" cy="656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rmAutofit fontScale="95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20000"/>
              </a:lnSpc>
            </a:pPr>
            <a:r>
              <a:rPr lang="zh-CN" altLang="en-US" sz="1100" dirty="0">
                <a:solidFill>
                  <a:schemeClr val="tx1">
                    <a:lumMod val="50000"/>
                    <a:lumOff val="50000"/>
                  </a:schemeClr>
                </a:solidFill>
                <a:cs typeface="+mn-ea"/>
                <a:sym typeface="+mn-lt"/>
              </a:rPr>
              <a:t>鼠标点击这里，输入您的文本文字，更改文字的颜色或者大小属性。</a:t>
            </a:r>
          </a:p>
          <a:p>
            <a:pPr algn="ctr">
              <a:lnSpc>
                <a:spcPct val="120000"/>
              </a:lnSpc>
            </a:pPr>
            <a:r>
              <a:rPr lang="en-US" altLang="zh-CN" sz="1100" dirty="0">
                <a:cs typeface="+mn-ea"/>
                <a:sym typeface="+mn-lt"/>
              </a:rPr>
              <a:t>… …</a:t>
            </a:r>
          </a:p>
        </p:txBody>
      </p:sp>
      <p:sp>
        <p:nvSpPr>
          <p:cNvPr id="17" name="ïṡḷîḍe"/>
          <p:cNvSpPr/>
          <p:nvPr/>
        </p:nvSpPr>
        <p:spPr bwMode="auto">
          <a:xfrm>
            <a:off x="5464059" y="5359605"/>
            <a:ext cx="2144708" cy="656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rmAutofit fontScale="95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20000"/>
              </a:lnSpc>
            </a:pPr>
            <a:r>
              <a:rPr lang="zh-CN" altLang="en-US" sz="1100" dirty="0">
                <a:solidFill>
                  <a:schemeClr val="tx1">
                    <a:lumMod val="50000"/>
                    <a:lumOff val="50000"/>
                  </a:schemeClr>
                </a:solidFill>
                <a:cs typeface="+mn-ea"/>
                <a:sym typeface="+mn-lt"/>
              </a:rPr>
              <a:t>鼠标点击这里，输入您的文本文字，更改文字的颜色或者大小属性。</a:t>
            </a:r>
          </a:p>
          <a:p>
            <a:pPr algn="ctr">
              <a:lnSpc>
                <a:spcPct val="120000"/>
              </a:lnSpc>
            </a:pPr>
            <a:r>
              <a:rPr lang="en-US" altLang="zh-CN" sz="1100" dirty="0">
                <a:cs typeface="+mn-ea"/>
                <a:sym typeface="+mn-lt"/>
              </a:rPr>
              <a:t>… …</a:t>
            </a:r>
          </a:p>
        </p:txBody>
      </p:sp>
      <p:sp>
        <p:nvSpPr>
          <p:cNvPr id="18" name="ïšḷíḑê"/>
          <p:cNvSpPr/>
          <p:nvPr/>
        </p:nvSpPr>
        <p:spPr>
          <a:xfrm>
            <a:off x="9810327" y="2638776"/>
            <a:ext cx="152400" cy="152400"/>
          </a:xfrm>
          <a:prstGeom prst="ellipse">
            <a:avLst/>
          </a:prstGeom>
          <a:solidFill>
            <a:srgbClr val="CDC6BB"/>
          </a:solidFill>
          <a:ln w="28575" cap="rnd">
            <a:solidFill>
              <a:schemeClr val="bg1"/>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25000" lnSpcReduction="20000"/>
          </a:bodyPr>
          <a:lstStyle/>
          <a:p>
            <a:pPr algn="ctr" defTabSz="914400"/>
            <a:endParaRPr lang="zh-CN" altLang="en-US" sz="2000" b="1" dirty="0">
              <a:solidFill>
                <a:schemeClr val="bg1"/>
              </a:solidFill>
              <a:cs typeface="+mn-ea"/>
              <a:sym typeface="+mn-lt"/>
            </a:endParaRPr>
          </a:p>
        </p:txBody>
      </p:sp>
      <p:sp>
        <p:nvSpPr>
          <p:cNvPr id="20" name="íṡḷidè"/>
          <p:cNvSpPr/>
          <p:nvPr/>
        </p:nvSpPr>
        <p:spPr bwMode="auto">
          <a:xfrm>
            <a:off x="8513849" y="4201244"/>
            <a:ext cx="2745355" cy="780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20000"/>
              </a:lnSpc>
            </a:pPr>
            <a:r>
              <a:rPr lang="zh-CN" altLang="en-US" sz="1100" dirty="0">
                <a:solidFill>
                  <a:schemeClr val="bg1"/>
                </a:solidFill>
                <a:cs typeface="+mn-ea"/>
                <a:sym typeface="+mn-lt"/>
              </a:rPr>
              <a:t>点击添加相关标题文字，点击添加相点击添加相关标题文字</a:t>
            </a:r>
            <a:endParaRPr lang="en-US" altLang="zh-CN" sz="1100" dirty="0">
              <a:solidFill>
                <a:schemeClr val="bg1"/>
              </a:solidFill>
              <a:cs typeface="+mn-ea"/>
              <a:sym typeface="+mn-lt"/>
            </a:endParaRPr>
          </a:p>
          <a:p>
            <a:pPr algn="ctr">
              <a:lnSpc>
                <a:spcPct val="120000"/>
              </a:lnSpc>
            </a:pPr>
            <a:r>
              <a:rPr lang="en-US" altLang="zh-CN" sz="1100" dirty="0">
                <a:solidFill>
                  <a:schemeClr val="bg1"/>
                </a:solidFill>
                <a:cs typeface="+mn-ea"/>
                <a:sym typeface="+mn-lt"/>
              </a:rPr>
              <a:t>… …</a:t>
            </a:r>
          </a:p>
        </p:txBody>
      </p:sp>
      <p:sp>
        <p:nvSpPr>
          <p:cNvPr id="22" name="ïṧḷíḑé"/>
          <p:cNvSpPr txBox="1"/>
          <p:nvPr/>
        </p:nvSpPr>
        <p:spPr bwMode="auto">
          <a:xfrm>
            <a:off x="9009149" y="5014358"/>
            <a:ext cx="1754754" cy="431684"/>
          </a:xfrm>
          <a:prstGeom prst="roundRect">
            <a:avLst/>
          </a:prstGeom>
          <a:solidFill>
            <a:schemeClr val="bg1"/>
          </a:solidFill>
          <a:ln>
            <a:noFill/>
          </a:ln>
        </p:spPr>
        <p:txBody>
          <a:bodyPr wrap="none" lIns="90000" tIns="46800" rIns="90000" bIns="46800" anchor="ctr"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eaLnBrk="1" hangingPunct="1">
              <a:lnSpc>
                <a:spcPct val="100000"/>
              </a:lnSpc>
              <a:spcBef>
                <a:spcPct val="0"/>
              </a:spcBef>
              <a:buFontTx/>
              <a:buNone/>
            </a:pPr>
            <a:r>
              <a:rPr lang="en-US" altLang="zh-CN" sz="1200" dirty="0">
                <a:cs typeface="+mn-ea"/>
                <a:sym typeface="+mn-lt"/>
              </a:rPr>
              <a:t>…Text</a:t>
            </a:r>
          </a:p>
        </p:txBody>
      </p:sp>
      <p:grpSp>
        <p:nvGrpSpPr>
          <p:cNvPr id="23" name="îşľîdè"/>
          <p:cNvGrpSpPr/>
          <p:nvPr/>
        </p:nvGrpSpPr>
        <p:grpSpPr>
          <a:xfrm>
            <a:off x="1745698" y="2986573"/>
            <a:ext cx="476250" cy="476250"/>
            <a:chOff x="2286000" y="851921"/>
            <a:chExt cx="768612" cy="768612"/>
          </a:xfrm>
          <a:solidFill>
            <a:srgbClr val="208FA2"/>
          </a:solidFill>
        </p:grpSpPr>
        <p:sp>
          <p:nvSpPr>
            <p:cNvPr id="30" name="îSlíde"/>
            <p:cNvSpPr/>
            <p:nvPr/>
          </p:nvSpPr>
          <p:spPr>
            <a:xfrm>
              <a:off x="2286000" y="851921"/>
              <a:ext cx="768612" cy="768612"/>
            </a:xfrm>
            <a:prstGeom prst="ellipse">
              <a:avLst/>
            </a:prstGeom>
            <a:solidFill>
              <a:srgbClr val="0A55A6"/>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cs typeface="+mn-ea"/>
                <a:sym typeface="+mn-lt"/>
              </a:endParaRPr>
            </a:p>
          </p:txBody>
        </p:sp>
        <p:sp>
          <p:nvSpPr>
            <p:cNvPr id="31" name="iŝḷíďé"/>
            <p:cNvSpPr/>
            <p:nvPr/>
          </p:nvSpPr>
          <p:spPr bwMode="auto">
            <a:xfrm>
              <a:off x="2517972" y="1067529"/>
              <a:ext cx="304665" cy="337401"/>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chemeClr val="bg1"/>
            </a:solidFill>
            <a:ln w="9525">
              <a:noFill/>
              <a:round/>
            </a:ln>
          </p:spPr>
          <p:txBody>
            <a:bodyPr anchor="ctr"/>
            <a:lstStyle/>
            <a:p>
              <a:pPr algn="ctr"/>
              <a:endParaRPr dirty="0">
                <a:cs typeface="+mn-ea"/>
                <a:sym typeface="+mn-lt"/>
              </a:endParaRPr>
            </a:p>
          </p:txBody>
        </p:sp>
      </p:grpSp>
      <p:grpSp>
        <p:nvGrpSpPr>
          <p:cNvPr id="24" name="îṥḻídê"/>
          <p:cNvGrpSpPr/>
          <p:nvPr/>
        </p:nvGrpSpPr>
        <p:grpSpPr>
          <a:xfrm>
            <a:off x="4021993" y="2986573"/>
            <a:ext cx="476250" cy="476250"/>
            <a:chOff x="2286000" y="851921"/>
            <a:chExt cx="768612" cy="768612"/>
          </a:xfrm>
          <a:solidFill>
            <a:srgbClr val="208FA2"/>
          </a:solidFill>
        </p:grpSpPr>
        <p:sp>
          <p:nvSpPr>
            <p:cNvPr id="28" name="íṧlîḍê"/>
            <p:cNvSpPr/>
            <p:nvPr/>
          </p:nvSpPr>
          <p:spPr>
            <a:xfrm>
              <a:off x="2286000" y="851921"/>
              <a:ext cx="768612" cy="768612"/>
            </a:xfrm>
            <a:prstGeom prst="ellipse">
              <a:avLst/>
            </a:prstGeom>
            <a:solidFill>
              <a:srgbClr val="043B74"/>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cs typeface="+mn-ea"/>
                <a:sym typeface="+mn-lt"/>
              </a:endParaRPr>
            </a:p>
          </p:txBody>
        </p:sp>
        <p:sp>
          <p:nvSpPr>
            <p:cNvPr id="29" name="íṣľíḓè"/>
            <p:cNvSpPr/>
            <p:nvPr/>
          </p:nvSpPr>
          <p:spPr bwMode="auto">
            <a:xfrm>
              <a:off x="2517972" y="1067529"/>
              <a:ext cx="304665" cy="337401"/>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chemeClr val="bg1"/>
            </a:solidFill>
            <a:ln w="9525">
              <a:noFill/>
              <a:round/>
            </a:ln>
          </p:spPr>
          <p:txBody>
            <a:bodyPr anchor="ctr"/>
            <a:lstStyle/>
            <a:p>
              <a:pPr algn="ctr"/>
              <a:endParaRPr dirty="0">
                <a:cs typeface="+mn-ea"/>
                <a:sym typeface="+mn-lt"/>
              </a:endParaRPr>
            </a:p>
          </p:txBody>
        </p:sp>
      </p:grpSp>
      <p:grpSp>
        <p:nvGrpSpPr>
          <p:cNvPr id="25" name="í$ľïdê"/>
          <p:cNvGrpSpPr/>
          <p:nvPr/>
        </p:nvGrpSpPr>
        <p:grpSpPr>
          <a:xfrm>
            <a:off x="6298288" y="2986573"/>
            <a:ext cx="476250" cy="476250"/>
            <a:chOff x="2286000" y="851921"/>
            <a:chExt cx="768612" cy="768612"/>
          </a:xfrm>
          <a:solidFill>
            <a:srgbClr val="208FA2"/>
          </a:solidFill>
        </p:grpSpPr>
        <p:sp>
          <p:nvSpPr>
            <p:cNvPr id="26" name="iṡ1iḍê"/>
            <p:cNvSpPr/>
            <p:nvPr/>
          </p:nvSpPr>
          <p:spPr>
            <a:xfrm>
              <a:off x="2286000" y="851921"/>
              <a:ext cx="768612" cy="768612"/>
            </a:xfrm>
            <a:prstGeom prst="ellipse">
              <a:avLst/>
            </a:prstGeom>
            <a:solidFill>
              <a:srgbClr val="1376F8"/>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cs typeface="+mn-ea"/>
                <a:sym typeface="+mn-lt"/>
              </a:endParaRPr>
            </a:p>
          </p:txBody>
        </p:sp>
        <p:sp>
          <p:nvSpPr>
            <p:cNvPr id="27" name="iṥ1ïḋè"/>
            <p:cNvSpPr/>
            <p:nvPr/>
          </p:nvSpPr>
          <p:spPr bwMode="auto">
            <a:xfrm>
              <a:off x="2517972" y="1067529"/>
              <a:ext cx="304665" cy="337401"/>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chemeClr val="bg1"/>
            </a:solidFill>
            <a:ln w="9525">
              <a:noFill/>
              <a:round/>
            </a:ln>
          </p:spPr>
          <p:txBody>
            <a:bodyPr anchor="ctr"/>
            <a:lstStyle/>
            <a:p>
              <a:pPr algn="ctr"/>
              <a:endParaRPr dirty="0">
                <a:cs typeface="+mn-ea"/>
                <a:sym typeface="+mn-lt"/>
              </a:endParaRPr>
            </a:p>
          </p:txBody>
        </p:sp>
      </p:grpSp>
      <p:grpSp>
        <p:nvGrpSpPr>
          <p:cNvPr id="2" name="组合 1"/>
          <p:cNvGrpSpPr/>
          <p:nvPr/>
        </p:nvGrpSpPr>
        <p:grpSpPr>
          <a:xfrm>
            <a:off x="495300" y="168275"/>
            <a:ext cx="4229100" cy="894715"/>
            <a:chOff x="780" y="265"/>
            <a:chExt cx="6660" cy="1409"/>
          </a:xfrm>
        </p:grpSpPr>
        <p:sp>
          <p:nvSpPr>
            <p:cNvPr id="4" name="文本框 3"/>
            <p:cNvSpPr txBox="1"/>
            <p:nvPr/>
          </p:nvSpPr>
          <p:spPr>
            <a:xfrm>
              <a:off x="780" y="265"/>
              <a:ext cx="4768" cy="919"/>
            </a:xfrm>
            <a:prstGeom prst="rect">
              <a:avLst/>
            </a:prstGeom>
            <a:noFill/>
          </p:spPr>
          <p:txBody>
            <a:bodyPr wrap="square">
              <a:spAutoFit/>
            </a:bodyPr>
            <a:lstStyle/>
            <a:p>
              <a:r>
                <a:rPr lang="zh-CN" altLang="en-US" sz="3200" b="1" i="0" dirty="0">
                  <a:gradFill>
                    <a:gsLst>
                      <a:gs pos="0">
                        <a:srgbClr val="007BD3"/>
                      </a:gs>
                      <a:gs pos="100000">
                        <a:srgbClr val="034373"/>
                      </a:gs>
                    </a:gsLst>
                    <a:lin scaled="0"/>
                  </a:gradFill>
                  <a:effectLst/>
                  <a:cs typeface="+mn-ea"/>
                  <a:sym typeface="+mn-lt"/>
                </a:rPr>
                <a:t>学校标识</a:t>
              </a:r>
            </a:p>
          </p:txBody>
        </p:sp>
        <p:sp>
          <p:nvSpPr>
            <p:cNvPr id="32" name="文本框 31"/>
            <p:cNvSpPr txBox="1"/>
            <p:nvPr/>
          </p:nvSpPr>
          <p:spPr>
            <a:xfrm>
              <a:off x="780" y="1143"/>
              <a:ext cx="6660" cy="531"/>
            </a:xfrm>
            <a:prstGeom prst="rect">
              <a:avLst/>
            </a:prstGeom>
            <a:noFill/>
          </p:spPr>
          <p:txBody>
            <a:bodyPr wrap="square" rtlCol="0">
              <a:spAutoFit/>
            </a:bodyPr>
            <a:lstStyle/>
            <a:p>
              <a:r>
                <a:rPr lang="en-US" altLang="zh-CN" sz="1600" dirty="0">
                  <a:solidFill>
                    <a:schemeClr val="bg1">
                      <a:lumMod val="75000"/>
                    </a:schemeClr>
                  </a:solidFill>
                  <a:cs typeface="+mn-ea"/>
                  <a:sym typeface="+mn-lt"/>
                </a:rPr>
                <a:t>SCHOOL PROFILE</a:t>
              </a:r>
            </a:p>
          </p:txBody>
        </p:sp>
      </p:grpSp>
      <p:pic>
        <p:nvPicPr>
          <p:cNvPr id="33" name="图片 32" descr="图片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397365" y="3053715"/>
            <a:ext cx="1056005" cy="1053465"/>
          </a:xfrm>
          <a:prstGeom prst="rect">
            <a:avLst/>
          </a:prstGeom>
        </p:spPr>
      </p:pic>
      <p:pic>
        <p:nvPicPr>
          <p:cNvPr id="34" name="图片 33" descr="微信截图_20220214103537"/>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5174615" y="603885"/>
            <a:ext cx="1842770" cy="1838325"/>
          </a:xfrm>
          <a:prstGeom prst="rect">
            <a:avLst/>
          </a:prstGeom>
        </p:spPr>
      </p:pic>
      <p:sp>
        <p:nvSpPr>
          <p:cNvPr id="19" name="矩形 18"/>
          <p:cNvSpPr/>
          <p:nvPr/>
        </p:nvSpPr>
        <p:spPr>
          <a:xfrm flipH="1">
            <a:off x="0" y="0"/>
            <a:ext cx="398780" cy="1056005"/>
          </a:xfrm>
          <a:prstGeom prst="rect">
            <a:avLst/>
          </a:prstGeom>
          <a:solidFill>
            <a:srgbClr val="53A4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advClick="0" advTm="2000">
        <p:wipe/>
      </p:transition>
    </mc:Choice>
    <mc:Fallback xmlns="" xmlns:a14="http://schemas.microsoft.com/office/drawing/2010/main">
      <p:transition spd="slow" advClick="0" advTm="200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47"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1000" fill="hold"/>
                                        <p:tgtEl>
                                          <p:spTgt spid="6"/>
                                        </p:tgtEl>
                                        <p:attrNameLst>
                                          <p:attrName>ppt_y</p:attrName>
                                        </p:attrNameLst>
                                      </p:cBhvr>
                                      <p:tavLst>
                                        <p:tav tm="0">
                                          <p:val>
                                            <p:strVal val="#ppt_y-.1"/>
                                          </p:val>
                                        </p:tav>
                                        <p:tav tm="100000">
                                          <p:val>
                                            <p:strVal val="#ppt_y"/>
                                          </p:val>
                                        </p:tav>
                                      </p:tavLst>
                                    </p:anim>
                                  </p:childTnLst>
                                </p:cTn>
                              </p:par>
                              <p:par>
                                <p:cTn id="26" presetID="47" presetClass="entr" presetSubtype="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anim calcmode="lin" valueType="num">
                                      <p:cBhvr>
                                        <p:cTn id="34" dur="1000" fill="hold"/>
                                        <p:tgtEl>
                                          <p:spTgt spid="8"/>
                                        </p:tgtEl>
                                        <p:attrNameLst>
                                          <p:attrName>ppt_x</p:attrName>
                                        </p:attrNameLst>
                                      </p:cBhvr>
                                      <p:tavLst>
                                        <p:tav tm="0">
                                          <p:val>
                                            <p:strVal val="#ppt_x"/>
                                          </p:val>
                                        </p:tav>
                                        <p:tav tm="100000">
                                          <p:val>
                                            <p:strVal val="#ppt_x"/>
                                          </p:val>
                                        </p:tav>
                                      </p:tavLst>
                                    </p:anim>
                                    <p:anim calcmode="lin" valueType="num">
                                      <p:cBhvr>
                                        <p:cTn id="35" dur="1000" fill="hold"/>
                                        <p:tgtEl>
                                          <p:spTgt spid="8"/>
                                        </p:tgtEl>
                                        <p:attrNameLst>
                                          <p:attrName>ppt_y</p:attrName>
                                        </p:attrNameLst>
                                      </p:cBhvr>
                                      <p:tavLst>
                                        <p:tav tm="0">
                                          <p:val>
                                            <p:strVal val="#ppt_y-.1"/>
                                          </p:val>
                                        </p:tav>
                                        <p:tav tm="100000">
                                          <p:val>
                                            <p:strVal val="#ppt_y"/>
                                          </p:val>
                                        </p:tav>
                                      </p:tavLst>
                                    </p:anim>
                                  </p:childTnLst>
                                </p:cTn>
                              </p:par>
                              <p:par>
                                <p:cTn id="36" presetID="47" presetClass="entr" presetSubtype="0" fill="hold" grpId="0"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1000"/>
                                        <p:tgtEl>
                                          <p:spTgt spid="9"/>
                                        </p:tgtEl>
                                      </p:cBhvr>
                                    </p:animEffect>
                                    <p:anim calcmode="lin" valueType="num">
                                      <p:cBhvr>
                                        <p:cTn id="39" dur="1000" fill="hold"/>
                                        <p:tgtEl>
                                          <p:spTgt spid="9"/>
                                        </p:tgtEl>
                                        <p:attrNameLst>
                                          <p:attrName>ppt_x</p:attrName>
                                        </p:attrNameLst>
                                      </p:cBhvr>
                                      <p:tavLst>
                                        <p:tav tm="0">
                                          <p:val>
                                            <p:strVal val="#ppt_x"/>
                                          </p:val>
                                        </p:tav>
                                        <p:tav tm="100000">
                                          <p:val>
                                            <p:strVal val="#ppt_x"/>
                                          </p:val>
                                        </p:tav>
                                      </p:tavLst>
                                    </p:anim>
                                    <p:anim calcmode="lin" valueType="num">
                                      <p:cBhvr>
                                        <p:cTn id="40" dur="1000" fill="hold"/>
                                        <p:tgtEl>
                                          <p:spTgt spid="9"/>
                                        </p:tgtEl>
                                        <p:attrNameLst>
                                          <p:attrName>ppt_y</p:attrName>
                                        </p:attrNameLst>
                                      </p:cBhvr>
                                      <p:tavLst>
                                        <p:tav tm="0">
                                          <p:val>
                                            <p:strVal val="#ppt_y-.1"/>
                                          </p:val>
                                        </p:tav>
                                        <p:tav tm="100000">
                                          <p:val>
                                            <p:strVal val="#ppt_y"/>
                                          </p:val>
                                        </p:tav>
                                      </p:tavLst>
                                    </p:anim>
                                  </p:childTnLst>
                                </p:cTn>
                              </p:par>
                              <p:par>
                                <p:cTn id="41" presetID="47" presetClass="entr" presetSubtype="0"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1000"/>
                                        <p:tgtEl>
                                          <p:spTgt spid="10"/>
                                        </p:tgtEl>
                                      </p:cBhvr>
                                    </p:animEffect>
                                    <p:anim calcmode="lin" valueType="num">
                                      <p:cBhvr>
                                        <p:cTn id="44" dur="1000" fill="hold"/>
                                        <p:tgtEl>
                                          <p:spTgt spid="10"/>
                                        </p:tgtEl>
                                        <p:attrNameLst>
                                          <p:attrName>ppt_x</p:attrName>
                                        </p:attrNameLst>
                                      </p:cBhvr>
                                      <p:tavLst>
                                        <p:tav tm="0">
                                          <p:val>
                                            <p:strVal val="#ppt_x"/>
                                          </p:val>
                                        </p:tav>
                                        <p:tav tm="100000">
                                          <p:val>
                                            <p:strVal val="#ppt_x"/>
                                          </p:val>
                                        </p:tav>
                                      </p:tavLst>
                                    </p:anim>
                                    <p:anim calcmode="lin" valueType="num">
                                      <p:cBhvr>
                                        <p:cTn id="45" dur="1000" fill="hold"/>
                                        <p:tgtEl>
                                          <p:spTgt spid="10"/>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1000"/>
                                        <p:tgtEl>
                                          <p:spTgt spid="11"/>
                                        </p:tgtEl>
                                      </p:cBhvr>
                                    </p:animEffect>
                                    <p:anim calcmode="lin" valueType="num">
                                      <p:cBhvr>
                                        <p:cTn id="49" dur="1000" fill="hold"/>
                                        <p:tgtEl>
                                          <p:spTgt spid="11"/>
                                        </p:tgtEl>
                                        <p:attrNameLst>
                                          <p:attrName>ppt_x</p:attrName>
                                        </p:attrNameLst>
                                      </p:cBhvr>
                                      <p:tavLst>
                                        <p:tav tm="0">
                                          <p:val>
                                            <p:strVal val="#ppt_x"/>
                                          </p:val>
                                        </p:tav>
                                        <p:tav tm="100000">
                                          <p:val>
                                            <p:strVal val="#ppt_x"/>
                                          </p:val>
                                        </p:tav>
                                      </p:tavLst>
                                    </p:anim>
                                    <p:anim calcmode="lin" valueType="num">
                                      <p:cBhvr>
                                        <p:cTn id="50" dur="1000" fill="hold"/>
                                        <p:tgtEl>
                                          <p:spTgt spid="11"/>
                                        </p:tgtEl>
                                        <p:attrNameLst>
                                          <p:attrName>ppt_y</p:attrName>
                                        </p:attrNameLst>
                                      </p:cBhvr>
                                      <p:tavLst>
                                        <p:tav tm="0">
                                          <p:val>
                                            <p:strVal val="#ppt_y-.1"/>
                                          </p:val>
                                        </p:tav>
                                        <p:tav tm="100000">
                                          <p:val>
                                            <p:strVal val="#ppt_y"/>
                                          </p:val>
                                        </p:tav>
                                      </p:tavLst>
                                    </p:anim>
                                  </p:childTnLst>
                                </p:cTn>
                              </p:par>
                              <p:par>
                                <p:cTn id="51" presetID="47" presetClass="entr" presetSubtype="0" fill="hold" nodeType="with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par>
                                <p:cTn id="56" presetID="47" presetClass="entr" presetSubtype="0" fill="hold" nodeType="with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1000" fill="hold"/>
                                        <p:tgtEl>
                                          <p:spTgt spid="13"/>
                                        </p:tgtEl>
                                        <p:attrNameLst>
                                          <p:attrName>ppt_y</p:attrName>
                                        </p:attrNameLst>
                                      </p:cBhvr>
                                      <p:tavLst>
                                        <p:tav tm="0">
                                          <p:val>
                                            <p:strVal val="#ppt_y-.1"/>
                                          </p:val>
                                        </p:tav>
                                        <p:tav tm="100000">
                                          <p:val>
                                            <p:strVal val="#ppt_y"/>
                                          </p:val>
                                        </p:tav>
                                      </p:tavLst>
                                    </p:anim>
                                  </p:childTnLst>
                                </p:cTn>
                              </p:par>
                              <p:par>
                                <p:cTn id="61" presetID="47" presetClass="entr" presetSubtype="0" fill="hold" nodeType="with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fade">
                                      <p:cBhvr>
                                        <p:cTn id="63" dur="1000"/>
                                        <p:tgtEl>
                                          <p:spTgt spid="14"/>
                                        </p:tgtEl>
                                      </p:cBhvr>
                                    </p:animEffect>
                                    <p:anim calcmode="lin" valueType="num">
                                      <p:cBhvr>
                                        <p:cTn id="64" dur="1000" fill="hold"/>
                                        <p:tgtEl>
                                          <p:spTgt spid="14"/>
                                        </p:tgtEl>
                                        <p:attrNameLst>
                                          <p:attrName>ppt_x</p:attrName>
                                        </p:attrNameLst>
                                      </p:cBhvr>
                                      <p:tavLst>
                                        <p:tav tm="0">
                                          <p:val>
                                            <p:strVal val="#ppt_x"/>
                                          </p:val>
                                        </p:tav>
                                        <p:tav tm="100000">
                                          <p:val>
                                            <p:strVal val="#ppt_x"/>
                                          </p:val>
                                        </p:tav>
                                      </p:tavLst>
                                    </p:anim>
                                    <p:anim calcmode="lin" valueType="num">
                                      <p:cBhvr>
                                        <p:cTn id="65" dur="1000" fill="hold"/>
                                        <p:tgtEl>
                                          <p:spTgt spid="14"/>
                                        </p:tgtEl>
                                        <p:attrNameLst>
                                          <p:attrName>ppt_y</p:attrName>
                                        </p:attrNameLst>
                                      </p:cBhvr>
                                      <p:tavLst>
                                        <p:tav tm="0">
                                          <p:val>
                                            <p:strVal val="#ppt_y-.1"/>
                                          </p:val>
                                        </p:tav>
                                        <p:tav tm="100000">
                                          <p:val>
                                            <p:strVal val="#ppt_y"/>
                                          </p:val>
                                        </p:tav>
                                      </p:tavLst>
                                    </p:anim>
                                  </p:childTnLst>
                                </p:cTn>
                              </p:par>
                              <p:par>
                                <p:cTn id="66" presetID="47"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7"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par>
                                <p:cTn id="76" presetID="47" presetClass="entr" presetSubtype="0" fill="hold" grpId="0" nodeType="with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fade">
                                      <p:cBhvr>
                                        <p:cTn id="78" dur="1000"/>
                                        <p:tgtEl>
                                          <p:spTgt spid="17"/>
                                        </p:tgtEl>
                                      </p:cBhvr>
                                    </p:animEffect>
                                    <p:anim calcmode="lin" valueType="num">
                                      <p:cBhvr>
                                        <p:cTn id="79" dur="1000" fill="hold"/>
                                        <p:tgtEl>
                                          <p:spTgt spid="17"/>
                                        </p:tgtEl>
                                        <p:attrNameLst>
                                          <p:attrName>ppt_x</p:attrName>
                                        </p:attrNameLst>
                                      </p:cBhvr>
                                      <p:tavLst>
                                        <p:tav tm="0">
                                          <p:val>
                                            <p:strVal val="#ppt_x"/>
                                          </p:val>
                                        </p:tav>
                                        <p:tav tm="100000">
                                          <p:val>
                                            <p:strVal val="#ppt_x"/>
                                          </p:val>
                                        </p:tav>
                                      </p:tavLst>
                                    </p:anim>
                                    <p:anim calcmode="lin" valueType="num">
                                      <p:cBhvr>
                                        <p:cTn id="80" dur="1000" fill="hold"/>
                                        <p:tgtEl>
                                          <p:spTgt spid="17"/>
                                        </p:tgtEl>
                                        <p:attrNameLst>
                                          <p:attrName>ppt_y</p:attrName>
                                        </p:attrNameLst>
                                      </p:cBhvr>
                                      <p:tavLst>
                                        <p:tav tm="0">
                                          <p:val>
                                            <p:strVal val="#ppt_y-.1"/>
                                          </p:val>
                                        </p:tav>
                                        <p:tav tm="100000">
                                          <p:val>
                                            <p:strVal val="#ppt_y"/>
                                          </p:val>
                                        </p:tav>
                                      </p:tavLst>
                                    </p:anim>
                                  </p:childTnLst>
                                </p:cTn>
                              </p:par>
                              <p:par>
                                <p:cTn id="81" presetID="47" presetClass="entr" presetSubtype="0"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animEffect transition="in" filter="fade">
                                      <p:cBhvr>
                                        <p:cTn id="83" dur="1000"/>
                                        <p:tgtEl>
                                          <p:spTgt spid="18"/>
                                        </p:tgtEl>
                                      </p:cBhvr>
                                    </p:animEffect>
                                    <p:anim calcmode="lin" valueType="num">
                                      <p:cBhvr>
                                        <p:cTn id="84" dur="1000" fill="hold"/>
                                        <p:tgtEl>
                                          <p:spTgt spid="18"/>
                                        </p:tgtEl>
                                        <p:attrNameLst>
                                          <p:attrName>ppt_x</p:attrName>
                                        </p:attrNameLst>
                                      </p:cBhvr>
                                      <p:tavLst>
                                        <p:tav tm="0">
                                          <p:val>
                                            <p:strVal val="#ppt_x"/>
                                          </p:val>
                                        </p:tav>
                                        <p:tav tm="100000">
                                          <p:val>
                                            <p:strVal val="#ppt_x"/>
                                          </p:val>
                                        </p:tav>
                                      </p:tavLst>
                                    </p:anim>
                                    <p:anim calcmode="lin" valueType="num">
                                      <p:cBhvr>
                                        <p:cTn id="85" dur="1000" fill="hold"/>
                                        <p:tgtEl>
                                          <p:spTgt spid="18"/>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Effect transition="in" filter="fade">
                                      <p:cBhvr>
                                        <p:cTn id="88" dur="1000"/>
                                        <p:tgtEl>
                                          <p:spTgt spid="20"/>
                                        </p:tgtEl>
                                      </p:cBhvr>
                                    </p:animEffect>
                                    <p:anim calcmode="lin" valueType="num">
                                      <p:cBhvr>
                                        <p:cTn id="89" dur="1000" fill="hold"/>
                                        <p:tgtEl>
                                          <p:spTgt spid="20"/>
                                        </p:tgtEl>
                                        <p:attrNameLst>
                                          <p:attrName>ppt_x</p:attrName>
                                        </p:attrNameLst>
                                      </p:cBhvr>
                                      <p:tavLst>
                                        <p:tav tm="0">
                                          <p:val>
                                            <p:strVal val="#ppt_x"/>
                                          </p:val>
                                        </p:tav>
                                        <p:tav tm="100000">
                                          <p:val>
                                            <p:strVal val="#ppt_x"/>
                                          </p:val>
                                        </p:tav>
                                      </p:tavLst>
                                    </p:anim>
                                    <p:anim calcmode="lin" valueType="num">
                                      <p:cBhvr>
                                        <p:cTn id="90" dur="1000" fill="hold"/>
                                        <p:tgtEl>
                                          <p:spTgt spid="20"/>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1000" fill="hold"/>
                                        <p:tgtEl>
                                          <p:spTgt spid="22"/>
                                        </p:tgtEl>
                                        <p:attrNameLst>
                                          <p:attrName>ppt_y</p:attrName>
                                        </p:attrNameLst>
                                      </p:cBhvr>
                                      <p:tavLst>
                                        <p:tav tm="0">
                                          <p:val>
                                            <p:strVal val="#ppt_y-.1"/>
                                          </p:val>
                                        </p:tav>
                                        <p:tav tm="100000">
                                          <p:val>
                                            <p:strVal val="#ppt_y"/>
                                          </p:val>
                                        </p:tav>
                                      </p:tavLst>
                                    </p:anim>
                                  </p:childTnLst>
                                </p:cTn>
                              </p:par>
                              <p:par>
                                <p:cTn id="96" presetID="47" presetClass="entr" presetSubtype="0" fill="hold"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par>
                                <p:cTn id="101" presetID="47" presetClass="entr" presetSubtype="0" fill="hold" nodeType="with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1000" fill="hold"/>
                                        <p:tgtEl>
                                          <p:spTgt spid="24"/>
                                        </p:tgtEl>
                                        <p:attrNameLst>
                                          <p:attrName>ppt_y</p:attrName>
                                        </p:attrNameLst>
                                      </p:cBhvr>
                                      <p:tavLst>
                                        <p:tav tm="0">
                                          <p:val>
                                            <p:strVal val="#ppt_y-.1"/>
                                          </p:val>
                                        </p:tav>
                                        <p:tav tm="100000">
                                          <p:val>
                                            <p:strVal val="#ppt_y"/>
                                          </p:val>
                                        </p:tav>
                                      </p:tavLst>
                                    </p:anim>
                                  </p:childTnLst>
                                </p:cTn>
                              </p:par>
                              <p:par>
                                <p:cTn id="106" presetID="47" presetClass="entr" presetSubtype="0" fill="hold" nodeType="withEffect">
                                  <p:stCondLst>
                                    <p:cond delay="0"/>
                                  </p:stCondLst>
                                  <p:childTnLst>
                                    <p:set>
                                      <p:cBhvr>
                                        <p:cTn id="107" dur="1" fill="hold">
                                          <p:stCondLst>
                                            <p:cond delay="0"/>
                                          </p:stCondLst>
                                        </p:cTn>
                                        <p:tgtEl>
                                          <p:spTgt spid="25"/>
                                        </p:tgtEl>
                                        <p:attrNameLst>
                                          <p:attrName>style.visibility</p:attrName>
                                        </p:attrNameLst>
                                      </p:cBhvr>
                                      <p:to>
                                        <p:strVal val="visible"/>
                                      </p:to>
                                    </p:set>
                                    <p:animEffect transition="in" filter="fade">
                                      <p:cBhvr>
                                        <p:cTn id="108" dur="1000"/>
                                        <p:tgtEl>
                                          <p:spTgt spid="25"/>
                                        </p:tgtEl>
                                      </p:cBhvr>
                                    </p:animEffect>
                                    <p:anim calcmode="lin" valueType="num">
                                      <p:cBhvr>
                                        <p:cTn id="109" dur="1000" fill="hold"/>
                                        <p:tgtEl>
                                          <p:spTgt spid="25"/>
                                        </p:tgtEl>
                                        <p:attrNameLst>
                                          <p:attrName>ppt_x</p:attrName>
                                        </p:attrNameLst>
                                      </p:cBhvr>
                                      <p:tavLst>
                                        <p:tav tm="0">
                                          <p:val>
                                            <p:strVal val="#ppt_x"/>
                                          </p:val>
                                        </p:tav>
                                        <p:tav tm="100000">
                                          <p:val>
                                            <p:strVal val="#ppt_x"/>
                                          </p:val>
                                        </p:tav>
                                      </p:tavLst>
                                    </p:anim>
                                    <p:anim calcmode="lin" valueType="num">
                                      <p:cBhvr>
                                        <p:cTn id="110" dur="1000" fill="hold"/>
                                        <p:tgtEl>
                                          <p:spTgt spid="25"/>
                                        </p:tgtEl>
                                        <p:attrNameLst>
                                          <p:attrName>ppt_y</p:attrName>
                                        </p:attrNameLst>
                                      </p:cBhvr>
                                      <p:tavLst>
                                        <p:tav tm="0">
                                          <p:val>
                                            <p:strVal val="#ppt_y-.1"/>
                                          </p:val>
                                        </p:tav>
                                        <p:tav tm="100000">
                                          <p:val>
                                            <p:strVal val="#ppt_y"/>
                                          </p:val>
                                        </p:tav>
                                      </p:tavLst>
                                    </p:anim>
                                  </p:childTnLst>
                                </p:cTn>
                              </p:par>
                            </p:childTnLst>
                          </p:cTn>
                        </p:par>
                        <p:par>
                          <p:cTn id="111" fill="hold">
                            <p:stCondLst>
                              <p:cond delay="1000"/>
                            </p:stCondLst>
                            <p:childTnLst>
                              <p:par>
                                <p:cTn id="112" presetID="2" presetClass="entr" presetSubtype="4" fill="hold" nodeType="afterEffect">
                                  <p:stCondLst>
                                    <p:cond delay="0"/>
                                  </p:stCondLst>
                                  <p:childTnLst>
                                    <p:set>
                                      <p:cBhvr>
                                        <p:cTn id="113" dur="1" fill="hold">
                                          <p:stCondLst>
                                            <p:cond delay="0"/>
                                          </p:stCondLst>
                                        </p:cTn>
                                        <p:tgtEl>
                                          <p:spTgt spid="33"/>
                                        </p:tgtEl>
                                        <p:attrNameLst>
                                          <p:attrName>style.visibility</p:attrName>
                                        </p:attrNameLst>
                                      </p:cBhvr>
                                      <p:to>
                                        <p:strVal val="visible"/>
                                      </p:to>
                                    </p:set>
                                    <p:anim calcmode="lin" valueType="num">
                                      <p:cBhvr additive="base">
                                        <p:cTn id="114" dur="500" fill="hold"/>
                                        <p:tgtEl>
                                          <p:spTgt spid="33"/>
                                        </p:tgtEl>
                                        <p:attrNameLst>
                                          <p:attrName>ppt_x</p:attrName>
                                        </p:attrNameLst>
                                      </p:cBhvr>
                                      <p:tavLst>
                                        <p:tav tm="0">
                                          <p:val>
                                            <p:strVal val="#ppt_x"/>
                                          </p:val>
                                        </p:tav>
                                        <p:tav tm="100000">
                                          <p:val>
                                            <p:strVal val="#ppt_x"/>
                                          </p:val>
                                        </p:tav>
                                      </p:tavLst>
                                    </p:anim>
                                    <p:anim calcmode="lin" valueType="num">
                                      <p:cBhvr additive="base">
                                        <p:cTn id="115"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bldLvl="0" animBg="1"/>
      <p:bldP spid="7" grpId="0" bldLvl="0" animBg="1"/>
      <p:bldP spid="8" grpId="0" bldLvl="0" animBg="1"/>
      <p:bldP spid="9" grpId="0" bldLvl="0" animBg="1"/>
      <p:bldP spid="10" grpId="0" bldLvl="0" animBg="1"/>
      <p:bldP spid="11" grpId="0" bldLvl="0" animBg="1"/>
      <p:bldP spid="15" grpId="0"/>
      <p:bldP spid="16" grpId="0"/>
      <p:bldP spid="17" grpId="0"/>
      <p:bldP spid="18" grpId="0" bldLvl="0" animBg="1"/>
      <p:bldP spid="20" grpId="0"/>
      <p:bldP spid="22"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descr="51miz-E1241084-A134A4E3-3840x1920"/>
          <p:cNvPicPr>
            <a:picLocks noChangeAspect="1"/>
          </p:cNvPicPr>
          <p:nvPr/>
        </p:nvPicPr>
        <p:blipFill>
          <a:blip r:embed="rId2" cstate="screen">
            <a:alphaModFix amt="8000"/>
            <a:extLst>
              <a:ext uri="{28A0092B-C50C-407E-A947-70E740481C1C}">
                <a14:useLocalDpi xmlns:a14="http://schemas.microsoft.com/office/drawing/2010/main"/>
              </a:ext>
            </a:extLst>
          </a:blip>
          <a:srcRect/>
          <a:stretch>
            <a:fillRect/>
          </a:stretch>
        </p:blipFill>
        <p:spPr>
          <a:xfrm>
            <a:off x="4842510" y="9525"/>
            <a:ext cx="7349490" cy="6921500"/>
          </a:xfrm>
          <a:prstGeom prst="rect">
            <a:avLst/>
          </a:prstGeom>
        </p:spPr>
      </p:pic>
      <p:pic>
        <p:nvPicPr>
          <p:cNvPr id="86" name="图片 85" descr="51miz-P1500346-9782A766-3840x2560"/>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a:xfrm flipH="1">
            <a:off x="-494030" y="-28575"/>
            <a:ext cx="5340350" cy="6970395"/>
          </a:xfrm>
          <a:prstGeom prst="rect">
            <a:avLst/>
          </a:prstGeom>
        </p:spPr>
      </p:pic>
      <p:sp>
        <p:nvSpPr>
          <p:cNvPr id="2" name="文本框 1"/>
          <p:cNvSpPr txBox="1"/>
          <p:nvPr/>
        </p:nvSpPr>
        <p:spPr>
          <a:xfrm>
            <a:off x="5423535" y="1867535"/>
            <a:ext cx="5424170" cy="1476375"/>
          </a:xfrm>
          <a:prstGeom prst="rect">
            <a:avLst/>
          </a:prstGeom>
          <a:noFill/>
        </p:spPr>
        <p:txBody>
          <a:bodyPr wrap="square">
            <a:spAutoFit/>
          </a:bodyPr>
          <a:lstStyle/>
          <a:p>
            <a:pPr algn="l"/>
            <a:r>
              <a:rPr lang="zh-CN" altLang="en-US" sz="9000" b="1" i="0" dirty="0">
                <a:ln>
                  <a:noFill/>
                </a:ln>
                <a:gradFill>
                  <a:gsLst>
                    <a:gs pos="0">
                      <a:srgbClr val="007BD3"/>
                    </a:gs>
                    <a:gs pos="100000">
                      <a:srgbClr val="034373"/>
                    </a:gs>
                  </a:gsLst>
                  <a:lin scaled="0"/>
                </a:gradFill>
                <a:effectLst/>
                <a:cs typeface="+mn-ea"/>
                <a:sym typeface="+mn-lt"/>
              </a:rPr>
              <a:t>办学条件</a:t>
            </a:r>
          </a:p>
        </p:txBody>
      </p:sp>
      <p:sp>
        <p:nvSpPr>
          <p:cNvPr id="4" name="文本框 3"/>
          <p:cNvSpPr txBox="1"/>
          <p:nvPr/>
        </p:nvSpPr>
        <p:spPr>
          <a:xfrm>
            <a:off x="5452745" y="3952240"/>
            <a:ext cx="5674995" cy="1383665"/>
          </a:xfrm>
          <a:prstGeom prst="rect">
            <a:avLst/>
          </a:prstGeom>
          <a:noFill/>
        </p:spPr>
        <p:txBody>
          <a:bodyPr wrap="square">
            <a:spAutoFit/>
          </a:bodyPr>
          <a:lstStyle/>
          <a:p>
            <a:pPr marL="171450" indent="-171450" algn="l">
              <a:lnSpc>
                <a:spcPct val="150000"/>
              </a:lnSpc>
              <a:buFont typeface="Wingdings" panose="05000000000000000000" charset="0"/>
              <a:buChar char="n"/>
            </a:pPr>
            <a:r>
              <a:rPr lang="zh-CN" altLang="en-US" sz="800" dirty="0" smtClean="0">
                <a:solidFill>
                  <a:schemeClr val="tx1">
                    <a:lumMod val="50000"/>
                    <a:lumOff val="50000"/>
                  </a:schemeClr>
                </a:solidFill>
                <a:cs typeface="+mn-ea"/>
                <a:sym typeface="+mn-lt"/>
              </a:rPr>
              <a:t>第一</a:t>
            </a:r>
            <a:r>
              <a:rPr lang="en-US" altLang="zh-CN" sz="800" dirty="0" smtClean="0">
                <a:solidFill>
                  <a:schemeClr val="tx1">
                    <a:lumMod val="50000"/>
                    <a:lumOff val="50000"/>
                  </a:schemeClr>
                </a:solidFill>
                <a:cs typeface="+mn-ea"/>
                <a:sym typeface="+mn-lt"/>
              </a:rPr>
              <a:t>PPT</a:t>
            </a:r>
            <a:r>
              <a:rPr lang="zh-CN" altLang="en-US" sz="800" dirty="0" smtClean="0">
                <a:solidFill>
                  <a:schemeClr val="tx1">
                    <a:lumMod val="50000"/>
                    <a:lumOff val="50000"/>
                  </a:schemeClr>
                </a:solidFill>
                <a:cs typeface="+mn-ea"/>
                <a:sym typeface="+mn-lt"/>
              </a:rPr>
              <a:t>专</a:t>
            </a:r>
            <a:r>
              <a:rPr lang="zh-CN" altLang="en-US" sz="800" dirty="0">
                <a:solidFill>
                  <a:schemeClr val="tx1">
                    <a:lumMod val="50000"/>
                    <a:lumOff val="50000"/>
                  </a:schemeClr>
                </a:solidFill>
                <a:cs typeface="+mn-ea"/>
                <a:sym typeface="+mn-lt"/>
              </a:rPr>
              <a:t>注原创版权设计模板图片素材下载。超过200万PPT模板、海报、PNG素材、背景、插画、元素、摄影图片、字体、视频、音频素材大全供会员免费下载。10000+各行业优质设计师每日更新5000+优质设计资源，满足各行业设计素材模板需求</a:t>
            </a:r>
            <a:r>
              <a:rPr sz="800" dirty="0">
                <a:solidFill>
                  <a:schemeClr val="tx1">
                    <a:lumMod val="50000"/>
                    <a:lumOff val="50000"/>
                  </a:schemeClr>
                </a:solidFill>
                <a:cs typeface="+mn-ea"/>
                <a:sym typeface="+mn-lt"/>
              </a:rPr>
              <a:t>	</a:t>
            </a:r>
          </a:p>
          <a:p>
            <a:pPr indent="0" algn="l">
              <a:lnSpc>
                <a:spcPct val="150000"/>
              </a:lnSpc>
              <a:buFont typeface="Wingdings" panose="05000000000000000000" charset="0"/>
              <a:buNone/>
            </a:pPr>
            <a:endParaRPr sz="800" dirty="0">
              <a:solidFill>
                <a:schemeClr val="tx1">
                  <a:lumMod val="50000"/>
                  <a:lumOff val="50000"/>
                </a:schemeClr>
              </a:solidFill>
              <a:cs typeface="+mn-ea"/>
              <a:sym typeface="+mn-lt"/>
            </a:endParaRPr>
          </a:p>
          <a:p>
            <a:pPr marL="171450" indent="-171450" algn="l">
              <a:lnSpc>
                <a:spcPct val="150000"/>
              </a:lnSpc>
              <a:buFont typeface="Wingdings" panose="05000000000000000000" charset="0"/>
              <a:buChar char="n"/>
            </a:pPr>
            <a:r>
              <a:rPr lang="zh-CN" altLang="en-US" sz="800" dirty="0" smtClean="0">
                <a:solidFill>
                  <a:schemeClr val="tx1">
                    <a:lumMod val="50000"/>
                    <a:lumOff val="50000"/>
                  </a:schemeClr>
                </a:solidFill>
                <a:cs typeface="+mn-ea"/>
                <a:sym typeface="+mn-lt"/>
              </a:rPr>
              <a:t>第一</a:t>
            </a:r>
            <a:r>
              <a:rPr lang="en-US" altLang="zh-CN" sz="800" dirty="0" smtClean="0">
                <a:solidFill>
                  <a:schemeClr val="tx1">
                    <a:lumMod val="50000"/>
                    <a:lumOff val="50000"/>
                  </a:schemeClr>
                </a:solidFill>
                <a:cs typeface="+mn-ea"/>
                <a:sym typeface="+mn-lt"/>
              </a:rPr>
              <a:t>PPT</a:t>
            </a:r>
            <a:r>
              <a:rPr lang="zh-CN" altLang="en-US" sz="800" dirty="0" smtClean="0">
                <a:solidFill>
                  <a:schemeClr val="tx1">
                    <a:lumMod val="50000"/>
                    <a:lumOff val="50000"/>
                  </a:schemeClr>
                </a:solidFill>
                <a:cs typeface="+mn-ea"/>
                <a:sym typeface="+mn-lt"/>
              </a:rPr>
              <a:t>专</a:t>
            </a:r>
            <a:r>
              <a:rPr lang="zh-CN" altLang="en-US" sz="800" dirty="0">
                <a:solidFill>
                  <a:schemeClr val="tx1">
                    <a:lumMod val="50000"/>
                    <a:lumOff val="50000"/>
                  </a:schemeClr>
                </a:solidFill>
                <a:cs typeface="+mn-ea"/>
                <a:sym typeface="+mn-lt"/>
              </a:rPr>
              <a:t>注原创版权设计模板图片素材下载。超过200万PPT模板、海报、PNG素材、背景、插画、元素、摄影图片、字体、视频、音频素材大全供会员免费下载。10000+各行业优质设计师每日更新5000+优质设计资源，满足各行业设计素材模板需求</a:t>
            </a:r>
            <a:endParaRPr lang="en-US" altLang="zh-CN" sz="800" dirty="0">
              <a:solidFill>
                <a:srgbClr val="0070C0"/>
              </a:solidFill>
              <a:cs typeface="+mn-ea"/>
              <a:sym typeface="+mn-lt"/>
            </a:endParaRPr>
          </a:p>
        </p:txBody>
      </p:sp>
      <p:sp>
        <p:nvSpPr>
          <p:cNvPr id="37" name="文本框 36"/>
          <p:cNvSpPr txBox="1"/>
          <p:nvPr/>
        </p:nvSpPr>
        <p:spPr>
          <a:xfrm>
            <a:off x="5423535" y="1143635"/>
            <a:ext cx="4817110" cy="860425"/>
          </a:xfrm>
          <a:prstGeom prst="rect">
            <a:avLst/>
          </a:prstGeom>
          <a:noFill/>
        </p:spPr>
        <p:txBody>
          <a:bodyPr wrap="square">
            <a:spAutoFit/>
          </a:bodyPr>
          <a:lstStyle/>
          <a:p>
            <a:pPr algn="l"/>
            <a:r>
              <a:rPr kumimoji="0" lang="en-US" altLang="zh-CN" sz="5000" b="0" i="0" u="none" strike="noStrike" kern="1200" cap="none" spc="0" normalizeH="0" baseline="0" noProof="0" dirty="0">
                <a:ln>
                  <a:solidFill>
                    <a:schemeClr val="bg1"/>
                  </a:solidFill>
                </a:ln>
                <a:gradFill>
                  <a:gsLst>
                    <a:gs pos="0">
                      <a:srgbClr val="007BD3"/>
                    </a:gs>
                    <a:gs pos="100000">
                      <a:srgbClr val="034373"/>
                    </a:gs>
                  </a:gsLst>
                  <a:lin scaled="0"/>
                </a:gradFill>
                <a:effectLst/>
                <a:uLnTx/>
                <a:uFillTx/>
                <a:cs typeface="+mn-ea"/>
                <a:sym typeface="+mn-lt"/>
              </a:rPr>
              <a:t>PART  THREE</a:t>
            </a:r>
          </a:p>
        </p:txBody>
      </p:sp>
      <p:cxnSp>
        <p:nvCxnSpPr>
          <p:cNvPr id="5" name="直接连接符 4"/>
          <p:cNvCxnSpPr/>
          <p:nvPr/>
        </p:nvCxnSpPr>
        <p:spPr>
          <a:xfrm>
            <a:off x="11468100" y="0"/>
            <a:ext cx="0" cy="3429000"/>
          </a:xfrm>
          <a:prstGeom prst="line">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nvGrpSpPr>
          <p:cNvPr id="25" name="组合 24"/>
          <p:cNvGrpSpPr/>
          <p:nvPr/>
        </p:nvGrpSpPr>
        <p:grpSpPr>
          <a:xfrm>
            <a:off x="5549900" y="3259455"/>
            <a:ext cx="5059680" cy="458470"/>
            <a:chOff x="8740" y="5133"/>
            <a:chExt cx="7968" cy="722"/>
          </a:xfrm>
        </p:grpSpPr>
        <p:sp>
          <p:nvSpPr>
            <p:cNvPr id="13" name="剪去单角的矩形 12"/>
            <p:cNvSpPr/>
            <p:nvPr/>
          </p:nvSpPr>
          <p:spPr>
            <a:xfrm>
              <a:off x="8740" y="5271"/>
              <a:ext cx="7968" cy="584"/>
            </a:xfrm>
            <a:prstGeom prst="snip1Rect">
              <a:avLst/>
            </a:prstGeom>
            <a:gradFill>
              <a:gsLst>
                <a:gs pos="0">
                  <a:srgbClr val="007BD3">
                    <a:alpha val="100000"/>
                  </a:srgbClr>
                </a:gs>
                <a:gs pos="100000">
                  <a:srgbClr val="034373"/>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a:gsLst>
                    <a:gs pos="0">
                      <a:srgbClr val="007BD3"/>
                    </a:gs>
                    <a:gs pos="100000">
                      <a:srgbClr val="034373"/>
                    </a:gs>
                  </a:gsLst>
                  <a:lin scaled="0"/>
                </a:gradFill>
                <a:cs typeface="+mn-ea"/>
                <a:sym typeface="+mn-lt"/>
              </a:endParaRPr>
            </a:p>
          </p:txBody>
        </p:sp>
        <p:grpSp>
          <p:nvGrpSpPr>
            <p:cNvPr id="12" name="组合 11"/>
            <p:cNvGrpSpPr/>
            <p:nvPr/>
          </p:nvGrpSpPr>
          <p:grpSpPr>
            <a:xfrm>
              <a:off x="8904" y="5133"/>
              <a:ext cx="7641" cy="711"/>
              <a:chOff x="9030" y="6526"/>
              <a:chExt cx="7641" cy="711"/>
            </a:xfrm>
          </p:grpSpPr>
          <p:sp>
            <p:nvSpPr>
              <p:cNvPr id="8" name="矩形 7"/>
              <p:cNvSpPr/>
              <p:nvPr/>
            </p:nvSpPr>
            <p:spPr>
              <a:xfrm>
                <a:off x="9030" y="6706"/>
                <a:ext cx="7641" cy="531"/>
              </a:xfrm>
              <a:prstGeom prst="rect">
                <a:avLst/>
              </a:prstGeom>
            </p:spPr>
            <p:txBody>
              <a:bodyPr wrap="square">
                <a:spAutoFit/>
              </a:bodyPr>
              <a:lstStyle/>
              <a:p>
                <a:pPr algn="dist"/>
                <a:r>
                  <a:rPr lang="zh-CN" altLang="en-US" sz="1600" dirty="0" smtClean="0">
                    <a:solidFill>
                      <a:schemeClr val="bg1"/>
                    </a:solidFill>
                    <a:cs typeface="+mn-ea"/>
                    <a:sym typeface="+mn-lt"/>
                  </a:rPr>
                  <a:t>厚德</a:t>
                </a:r>
                <a:r>
                  <a:rPr lang="en-US" altLang="zh-CN" sz="1600" dirty="0" smtClean="0">
                    <a:solidFill>
                      <a:schemeClr val="bg1"/>
                    </a:solidFill>
                    <a:cs typeface="+mn-ea"/>
                    <a:sym typeface="+mn-lt"/>
                  </a:rPr>
                  <a:t>·</a:t>
                </a:r>
                <a:r>
                  <a:rPr lang="zh-CN" altLang="en-US" sz="1600" dirty="0" smtClean="0">
                    <a:solidFill>
                      <a:schemeClr val="bg1"/>
                    </a:solidFill>
                    <a:cs typeface="+mn-ea"/>
                    <a:sym typeface="+mn-lt"/>
                  </a:rPr>
                  <a:t>笃学</a:t>
                </a:r>
                <a:r>
                  <a:rPr lang="en-US" altLang="zh-CN" sz="1600" dirty="0" smtClean="0">
                    <a:solidFill>
                      <a:schemeClr val="bg1"/>
                    </a:solidFill>
                    <a:cs typeface="+mn-ea"/>
                    <a:sym typeface="+mn-lt"/>
                  </a:rPr>
                  <a:t>·</a:t>
                </a:r>
                <a:r>
                  <a:rPr lang="zh-CN" altLang="en-US" sz="1600" dirty="0" smtClean="0">
                    <a:solidFill>
                      <a:schemeClr val="bg1"/>
                    </a:solidFill>
                    <a:cs typeface="+mn-ea"/>
                    <a:sym typeface="+mn-lt"/>
                  </a:rPr>
                  <a:t>求实</a:t>
                </a:r>
                <a:r>
                  <a:rPr lang="en-US" altLang="zh-CN" sz="1600" dirty="0" smtClean="0">
                    <a:solidFill>
                      <a:schemeClr val="bg1"/>
                    </a:solidFill>
                    <a:cs typeface="+mn-ea"/>
                    <a:sym typeface="+mn-lt"/>
                  </a:rPr>
                  <a:t>·</a:t>
                </a:r>
                <a:r>
                  <a:rPr lang="zh-CN" altLang="en-US" sz="1600" dirty="0" smtClean="0">
                    <a:solidFill>
                      <a:schemeClr val="bg1"/>
                    </a:solidFill>
                    <a:cs typeface="+mn-ea"/>
                    <a:sym typeface="+mn-lt"/>
                  </a:rPr>
                  <a:t>拓新</a:t>
                </a:r>
              </a:p>
            </p:txBody>
          </p:sp>
          <p:sp>
            <p:nvSpPr>
              <p:cNvPr id="9" name="矩形 8"/>
              <p:cNvSpPr/>
              <p:nvPr/>
            </p:nvSpPr>
            <p:spPr>
              <a:xfrm>
                <a:off x="9514" y="6526"/>
                <a:ext cx="291" cy="533"/>
              </a:xfrm>
              <a:prstGeom prst="rect">
                <a:avLst/>
              </a:prstGeom>
            </p:spPr>
            <p:txBody>
              <a:bodyPr wrap="none">
                <a:spAutoFit/>
              </a:bodyPr>
              <a:lstStyle/>
              <a:p>
                <a:endParaRPr lang="zh-CN" altLang="en-US" sz="1600" dirty="0" smtClean="0">
                  <a:gradFill>
                    <a:gsLst>
                      <a:gs pos="0">
                        <a:srgbClr val="007BD3"/>
                      </a:gs>
                      <a:gs pos="100000">
                        <a:srgbClr val="034373"/>
                      </a:gs>
                    </a:gsLst>
                    <a:lin scaled="0"/>
                  </a:gradFill>
                  <a:cs typeface="+mn-ea"/>
                  <a:sym typeface="+mn-lt"/>
                </a:endParaRPr>
              </a:p>
            </p:txBody>
          </p:sp>
          <p:sp>
            <p:nvSpPr>
              <p:cNvPr id="10" name="矩形 9"/>
              <p:cNvSpPr/>
              <p:nvPr/>
            </p:nvSpPr>
            <p:spPr>
              <a:xfrm>
                <a:off x="12140" y="6526"/>
                <a:ext cx="291" cy="533"/>
              </a:xfrm>
              <a:prstGeom prst="rect">
                <a:avLst/>
              </a:prstGeom>
            </p:spPr>
            <p:txBody>
              <a:bodyPr wrap="none">
                <a:spAutoFit/>
              </a:bodyPr>
              <a:lstStyle/>
              <a:p>
                <a:endParaRPr lang="zh-CN" altLang="en-US" sz="1600" dirty="0" smtClean="0">
                  <a:gradFill>
                    <a:gsLst>
                      <a:gs pos="0">
                        <a:srgbClr val="007BD3"/>
                      </a:gs>
                      <a:gs pos="100000">
                        <a:srgbClr val="034373"/>
                      </a:gs>
                    </a:gsLst>
                    <a:lin scaled="0"/>
                  </a:gradFill>
                  <a:cs typeface="+mn-ea"/>
                  <a:sym typeface="+mn-lt"/>
                </a:endParaRPr>
              </a:p>
            </p:txBody>
          </p:sp>
        </p:grpSp>
      </p:grpSp>
      <p:sp>
        <p:nvSpPr>
          <p:cNvPr id="24" name="矩形 23"/>
          <p:cNvSpPr/>
          <p:nvPr/>
        </p:nvSpPr>
        <p:spPr>
          <a:xfrm>
            <a:off x="4839335" y="-117475"/>
            <a:ext cx="75565" cy="7199630"/>
          </a:xfrm>
          <a:prstGeom prst="rect">
            <a:avLst/>
          </a:prstGeom>
          <a:gradFill>
            <a:gsLst>
              <a:gs pos="0">
                <a:srgbClr val="007BD3"/>
              </a:gs>
              <a:gs pos="100000">
                <a:srgbClr val="034373"/>
              </a:gs>
            </a:gsLst>
            <a:lin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advClick="0" advTm="2000">
        <p:wipe/>
      </p:transition>
    </mc:Choice>
    <mc:Fallback xmlns="" xmlns:a14="http://schemas.microsoft.com/office/drawing/2010/main">
      <p:transition spd="slow" advClick="0" advTm="200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 calcmode="lin" valueType="num">
                                      <p:cBhvr>
                                        <p:cTn id="7" dur="500" fill="hold"/>
                                        <p:tgtEl>
                                          <p:spTgt spid="86"/>
                                        </p:tgtEl>
                                        <p:attrNameLst>
                                          <p:attrName>ppt_w</p:attrName>
                                        </p:attrNameLst>
                                      </p:cBhvr>
                                      <p:tavLst>
                                        <p:tav tm="0">
                                          <p:val>
                                            <p:fltVal val="0"/>
                                          </p:val>
                                        </p:tav>
                                        <p:tav tm="100000">
                                          <p:val>
                                            <p:strVal val="#ppt_w"/>
                                          </p:val>
                                        </p:tav>
                                      </p:tavLst>
                                    </p:anim>
                                    <p:anim calcmode="lin" valueType="num">
                                      <p:cBhvr>
                                        <p:cTn id="8" dur="500" fill="hold"/>
                                        <p:tgtEl>
                                          <p:spTgt spid="86"/>
                                        </p:tgtEl>
                                        <p:attrNameLst>
                                          <p:attrName>ppt_h</p:attrName>
                                        </p:attrNameLst>
                                      </p:cBhvr>
                                      <p:tavLst>
                                        <p:tav tm="0">
                                          <p:val>
                                            <p:fltVal val="0"/>
                                          </p:val>
                                        </p:tav>
                                        <p:tav tm="100000">
                                          <p:val>
                                            <p:strVal val="#ppt_h"/>
                                          </p:val>
                                        </p:tav>
                                      </p:tavLst>
                                    </p:anim>
                                    <p:animEffect transition="in" filter="fade">
                                      <p:cBhvr>
                                        <p:cTn id="9" dur="500"/>
                                        <p:tgtEl>
                                          <p:spTgt spid="86"/>
                                        </p:tgtEl>
                                      </p:cBhvr>
                                    </p:animEffect>
                                  </p:childTnLst>
                                </p:cTn>
                              </p:par>
                            </p:childTnLst>
                          </p:cTn>
                        </p:par>
                        <p:par>
                          <p:cTn id="10" fill="hold">
                            <p:stCondLst>
                              <p:cond delay="500"/>
                            </p:stCondLst>
                            <p:childTnLst>
                              <p:par>
                                <p:cTn id="11" presetID="2" presetClass="entr" presetSubtype="4" fill="hold" grpId="0" nodeType="after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500" fill="hold"/>
                                        <p:tgtEl>
                                          <p:spTgt spid="24"/>
                                        </p:tgtEl>
                                        <p:attrNameLst>
                                          <p:attrName>ppt_x</p:attrName>
                                        </p:attrNameLst>
                                      </p:cBhvr>
                                      <p:tavLst>
                                        <p:tav tm="0">
                                          <p:val>
                                            <p:strVal val="#ppt_x"/>
                                          </p:val>
                                        </p:tav>
                                        <p:tav tm="100000">
                                          <p:val>
                                            <p:strVal val="#ppt_x"/>
                                          </p:val>
                                        </p:tav>
                                      </p:tavLst>
                                    </p:anim>
                                    <p:anim calcmode="lin" valueType="num">
                                      <p:cBhvr additive="base">
                                        <p:cTn id="14" dur="500" fill="hold"/>
                                        <p:tgtEl>
                                          <p:spTgt spid="24"/>
                                        </p:tgtEl>
                                        <p:attrNameLst>
                                          <p:attrName>ppt_y</p:attrName>
                                        </p:attrNameLst>
                                      </p:cBhvr>
                                      <p:tavLst>
                                        <p:tav tm="0">
                                          <p:val>
                                            <p:strVal val="1+#ppt_h/2"/>
                                          </p:val>
                                        </p:tav>
                                        <p:tav tm="100000">
                                          <p:val>
                                            <p:strVal val="#ppt_y"/>
                                          </p:val>
                                        </p:tav>
                                      </p:tavLst>
                                    </p:anim>
                                  </p:childTnLst>
                                </p:cTn>
                              </p:par>
                            </p:childTnLst>
                          </p:cTn>
                        </p:par>
                        <p:par>
                          <p:cTn id="15" fill="hold">
                            <p:stCondLst>
                              <p:cond delay="1000"/>
                            </p:stCondLst>
                            <p:childTnLst>
                              <p:par>
                                <p:cTn id="16" presetID="23" presetClass="entr" presetSubtype="16"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 calcmode="lin" valueType="num">
                                      <p:cBhvr>
                                        <p:cTn id="18" dur="500" fill="hold"/>
                                        <p:tgtEl>
                                          <p:spTgt spid="37"/>
                                        </p:tgtEl>
                                        <p:attrNameLst>
                                          <p:attrName>ppt_w</p:attrName>
                                        </p:attrNameLst>
                                      </p:cBhvr>
                                      <p:tavLst>
                                        <p:tav tm="0">
                                          <p:val>
                                            <p:fltVal val="0"/>
                                          </p:val>
                                        </p:tav>
                                        <p:tav tm="100000">
                                          <p:val>
                                            <p:strVal val="#ppt_w"/>
                                          </p:val>
                                        </p:tav>
                                      </p:tavLst>
                                    </p:anim>
                                    <p:anim calcmode="lin" valueType="num">
                                      <p:cBhvr>
                                        <p:cTn id="19" dur="500" fill="hold"/>
                                        <p:tgtEl>
                                          <p:spTgt spid="37"/>
                                        </p:tgtEl>
                                        <p:attrNameLst>
                                          <p:attrName>ppt_h</p:attrName>
                                        </p:attrNameLst>
                                      </p:cBhvr>
                                      <p:tavLst>
                                        <p:tav tm="0">
                                          <p:val>
                                            <p:fltVal val="0"/>
                                          </p:val>
                                        </p:tav>
                                        <p:tav tm="100000">
                                          <p:val>
                                            <p:strVal val="#ppt_h"/>
                                          </p:val>
                                        </p:tav>
                                      </p:tavLst>
                                    </p:anim>
                                  </p:childTnLst>
                                </p:cTn>
                              </p:par>
                            </p:childTnLst>
                          </p:cTn>
                        </p:par>
                        <p:par>
                          <p:cTn id="20" fill="hold">
                            <p:stCondLst>
                              <p:cond delay="1500"/>
                            </p:stCondLst>
                            <p:childTnLst>
                              <p:par>
                                <p:cTn id="21" presetID="23" presetClass="entr" presetSubtype="16"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500" fill="hold"/>
                                        <p:tgtEl>
                                          <p:spTgt spid="2"/>
                                        </p:tgtEl>
                                        <p:attrNameLst>
                                          <p:attrName>ppt_w</p:attrName>
                                        </p:attrNameLst>
                                      </p:cBhvr>
                                      <p:tavLst>
                                        <p:tav tm="0">
                                          <p:val>
                                            <p:fltVal val="0"/>
                                          </p:val>
                                        </p:tav>
                                        <p:tav tm="100000">
                                          <p:val>
                                            <p:strVal val="#ppt_w"/>
                                          </p:val>
                                        </p:tav>
                                      </p:tavLst>
                                    </p:anim>
                                    <p:anim calcmode="lin" valueType="num">
                                      <p:cBhvr>
                                        <p:cTn id="24" dur="500" fill="hold"/>
                                        <p:tgtEl>
                                          <p:spTgt spid="2"/>
                                        </p:tgtEl>
                                        <p:attrNameLst>
                                          <p:attrName>ppt_h</p:attrName>
                                        </p:attrNameLst>
                                      </p:cBhvr>
                                      <p:tavLst>
                                        <p:tav tm="0">
                                          <p:val>
                                            <p:fltVal val="0"/>
                                          </p:val>
                                        </p:tav>
                                        <p:tav tm="100000">
                                          <p:val>
                                            <p:strVal val="#ppt_h"/>
                                          </p:val>
                                        </p:tav>
                                      </p:tavLst>
                                    </p:anim>
                                  </p:childTnLst>
                                </p:cTn>
                              </p:par>
                            </p:childTnLst>
                          </p:cTn>
                        </p:par>
                        <p:par>
                          <p:cTn id="25" fill="hold">
                            <p:stCondLst>
                              <p:cond delay="2000"/>
                            </p:stCondLst>
                            <p:childTnLst>
                              <p:par>
                                <p:cTn id="26" presetID="23" presetClass="entr" presetSubtype="16" fill="hold" nodeType="afterEffect">
                                  <p:stCondLst>
                                    <p:cond delay="0"/>
                                  </p:stCondLst>
                                  <p:childTnLst>
                                    <p:set>
                                      <p:cBhvr>
                                        <p:cTn id="27" dur="1" fill="hold">
                                          <p:stCondLst>
                                            <p:cond delay="0"/>
                                          </p:stCondLst>
                                        </p:cTn>
                                        <p:tgtEl>
                                          <p:spTgt spid="25"/>
                                        </p:tgtEl>
                                        <p:attrNameLst>
                                          <p:attrName>style.visibility</p:attrName>
                                        </p:attrNameLst>
                                      </p:cBhvr>
                                      <p:to>
                                        <p:strVal val="visible"/>
                                      </p:to>
                                    </p:set>
                                    <p:anim calcmode="lin" valueType="num">
                                      <p:cBhvr>
                                        <p:cTn id="28" dur="500" fill="hold"/>
                                        <p:tgtEl>
                                          <p:spTgt spid="25"/>
                                        </p:tgtEl>
                                        <p:attrNameLst>
                                          <p:attrName>ppt_w</p:attrName>
                                        </p:attrNameLst>
                                      </p:cBhvr>
                                      <p:tavLst>
                                        <p:tav tm="0">
                                          <p:val>
                                            <p:fltVal val="0"/>
                                          </p:val>
                                        </p:tav>
                                        <p:tav tm="100000">
                                          <p:val>
                                            <p:strVal val="#ppt_w"/>
                                          </p:val>
                                        </p:tav>
                                      </p:tavLst>
                                    </p:anim>
                                    <p:anim calcmode="lin" valueType="num">
                                      <p:cBhvr>
                                        <p:cTn id="29" dur="500" fill="hold"/>
                                        <p:tgtEl>
                                          <p:spTgt spid="25"/>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3" presetClass="entr" presetSubtype="16"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500" fill="hold"/>
                                        <p:tgtEl>
                                          <p:spTgt spid="4"/>
                                        </p:tgtEl>
                                        <p:attrNameLst>
                                          <p:attrName>ppt_w</p:attrName>
                                        </p:attrNameLst>
                                      </p:cBhvr>
                                      <p:tavLst>
                                        <p:tav tm="0">
                                          <p:val>
                                            <p:fltVal val="0"/>
                                          </p:val>
                                        </p:tav>
                                        <p:tav tm="100000">
                                          <p:val>
                                            <p:strVal val="#ppt_w"/>
                                          </p:val>
                                        </p:tav>
                                      </p:tavLst>
                                    </p:anim>
                                    <p:anim calcmode="lin" valueType="num">
                                      <p:cBhvr>
                                        <p:cTn id="34"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p:bldP spid="4" grpId="1"/>
      <p:bldP spid="37" grpId="0"/>
      <p:bldP spid="37" grpId="1"/>
      <p:bldP spid="24" grpId="0" bldLvl="0" animBg="1"/>
      <p:bldP spid="24"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4815931" y="813009"/>
            <a:ext cx="6251837" cy="2636602"/>
            <a:chOff x="4800088" y="1176477"/>
            <a:chExt cx="6251837" cy="2636602"/>
          </a:xfrm>
        </p:grpSpPr>
        <p:grpSp>
          <p:nvGrpSpPr>
            <p:cNvPr id="7" name="组合 6"/>
            <p:cNvGrpSpPr/>
            <p:nvPr/>
          </p:nvGrpSpPr>
          <p:grpSpPr>
            <a:xfrm>
              <a:off x="4800088" y="1176477"/>
              <a:ext cx="1739432" cy="2636602"/>
              <a:chOff x="4201728" y="1160887"/>
              <a:chExt cx="2160974" cy="3275569"/>
            </a:xfrm>
          </p:grpSpPr>
          <p:pic>
            <p:nvPicPr>
              <p:cNvPr id="18" name="图片 17" descr="C:\Users\Administrator\Desktop\微信截图_20220214141734.png微信截图_20220214141734"/>
              <p:cNvPicPr>
                <a:picLocks noChangeAspect="1"/>
              </p:cNvPicPr>
              <p:nvPr/>
            </p:nvPicPr>
            <p:blipFill rotWithShape="1">
              <a:blip r:embed="rId2" cstate="screen">
                <a:extLst>
                  <a:ext uri="{28A0092B-C50C-407E-A947-70E740481C1C}">
                    <a14:useLocalDpi xmlns:a14="http://schemas.microsoft.com/office/drawing/2010/main"/>
                  </a:ext>
                </a:extLst>
              </a:blip>
              <a:srcRect/>
              <a:stretch>
                <a:fillRect/>
              </a:stretch>
            </p:blipFill>
            <p:spPr>
              <a:xfrm>
                <a:off x="4319376" y="1684702"/>
                <a:ext cx="1925678" cy="1845291"/>
              </a:xfrm>
              <a:prstGeom prst="snip2DiagRect">
                <a:avLst>
                  <a:gd name="adj1" fmla="val 0"/>
                  <a:gd name="adj2" fmla="val 7227"/>
                </a:avLst>
              </a:prstGeom>
            </p:spPr>
          </p:pic>
          <p:sp>
            <p:nvSpPr>
              <p:cNvPr id="19" name="文本框 18"/>
              <p:cNvSpPr txBox="1"/>
              <p:nvPr/>
            </p:nvSpPr>
            <p:spPr>
              <a:xfrm>
                <a:off x="4201728" y="1160887"/>
                <a:ext cx="2160974" cy="571944"/>
              </a:xfrm>
              <a:prstGeom prst="rect">
                <a:avLst/>
              </a:prstGeom>
              <a:noFill/>
            </p:spPr>
            <p:txBody>
              <a:bodyPr wrap="square">
                <a:spAutoFit/>
              </a:bodyPr>
              <a:lstStyle/>
              <a:p>
                <a:pPr algn="ctr"/>
                <a:r>
                  <a:rPr lang="zh-CN" altLang="en-US" sz="2400" b="0" i="0" dirty="0">
                    <a:solidFill>
                      <a:srgbClr val="0A55A6"/>
                    </a:solidFill>
                    <a:effectLst/>
                    <a:cs typeface="+mn-ea"/>
                    <a:sym typeface="+mn-lt"/>
                  </a:rPr>
                  <a:t>姓名</a:t>
                </a:r>
              </a:p>
            </p:txBody>
          </p:sp>
          <p:sp>
            <p:nvSpPr>
              <p:cNvPr id="20" name="文本框 19"/>
              <p:cNvSpPr txBox="1"/>
              <p:nvPr/>
            </p:nvSpPr>
            <p:spPr>
              <a:xfrm>
                <a:off x="4201729" y="3566099"/>
                <a:ext cx="2160973" cy="870357"/>
              </a:xfrm>
              <a:prstGeom prst="rect">
                <a:avLst/>
              </a:prstGeom>
              <a:noFill/>
            </p:spPr>
            <p:txBody>
              <a:bodyPr wrap="square">
                <a:spAutoFit/>
              </a:bodyPr>
              <a:lstStyle/>
              <a:p>
                <a:pPr algn="ctr">
                  <a:lnSpc>
                    <a:spcPct val="150000"/>
                  </a:lnSpc>
                </a:pPr>
                <a:r>
                  <a:rPr lang="zh-CN" altLang="en-US" sz="1400" dirty="0">
                    <a:solidFill>
                      <a:schemeClr val="tx1">
                        <a:lumMod val="65000"/>
                        <a:lumOff val="35000"/>
                      </a:schemeClr>
                    </a:solidFill>
                    <a:cs typeface="+mn-ea"/>
                    <a:sym typeface="+mn-lt"/>
                  </a:rPr>
                  <a:t>鼠标点击这里，输入您的文本文字</a:t>
                </a:r>
                <a:endParaRPr lang="en-US" altLang="zh-CN" sz="1400" dirty="0">
                  <a:solidFill>
                    <a:srgbClr val="0A55A6"/>
                  </a:solidFill>
                  <a:cs typeface="+mn-ea"/>
                  <a:sym typeface="+mn-lt"/>
                </a:endParaRPr>
              </a:p>
            </p:txBody>
          </p:sp>
        </p:grpSp>
        <p:grpSp>
          <p:nvGrpSpPr>
            <p:cNvPr id="8" name="组合 7"/>
            <p:cNvGrpSpPr/>
            <p:nvPr/>
          </p:nvGrpSpPr>
          <p:grpSpPr>
            <a:xfrm>
              <a:off x="7056291" y="1176477"/>
              <a:ext cx="1739432" cy="2636602"/>
              <a:chOff x="4201728" y="1160887"/>
              <a:chExt cx="2160974" cy="3275569"/>
            </a:xfrm>
          </p:grpSpPr>
          <p:pic>
            <p:nvPicPr>
              <p:cNvPr id="13" name="图片 12" descr="C:\Users\Administrator\Desktop\微信截图_20220214141725.png微信截图_20220214141725"/>
              <p:cNvPicPr>
                <a:picLocks noChangeAspect="1"/>
              </p:cNvPicPr>
              <p:nvPr/>
            </p:nvPicPr>
            <p:blipFill rotWithShape="1">
              <a:blip r:embed="rId3" cstate="screen">
                <a:extLst>
                  <a:ext uri="{28A0092B-C50C-407E-A947-70E740481C1C}">
                    <a14:useLocalDpi xmlns:a14="http://schemas.microsoft.com/office/drawing/2010/main"/>
                  </a:ext>
                </a:extLst>
              </a:blip>
              <a:srcRect/>
              <a:stretch>
                <a:fillRect/>
              </a:stretch>
            </p:blipFill>
            <p:spPr>
              <a:xfrm>
                <a:off x="4201729" y="1685136"/>
                <a:ext cx="2160972" cy="1844422"/>
              </a:xfrm>
              <a:prstGeom prst="snip2DiagRect">
                <a:avLst>
                  <a:gd name="adj1" fmla="val 0"/>
                  <a:gd name="adj2" fmla="val 7227"/>
                </a:avLst>
              </a:prstGeom>
            </p:spPr>
          </p:pic>
          <p:sp>
            <p:nvSpPr>
              <p:cNvPr id="15" name="文本框 14"/>
              <p:cNvSpPr txBox="1"/>
              <p:nvPr/>
            </p:nvSpPr>
            <p:spPr>
              <a:xfrm>
                <a:off x="4201728" y="1160887"/>
                <a:ext cx="2160974" cy="571944"/>
              </a:xfrm>
              <a:prstGeom prst="rect">
                <a:avLst/>
              </a:prstGeom>
              <a:noFill/>
            </p:spPr>
            <p:txBody>
              <a:bodyPr wrap="square">
                <a:spAutoFit/>
              </a:bodyPr>
              <a:lstStyle/>
              <a:p>
                <a:pPr algn="ctr"/>
                <a:r>
                  <a:rPr lang="zh-CN" altLang="en-US" sz="2400" dirty="0">
                    <a:solidFill>
                      <a:srgbClr val="0A55A6"/>
                    </a:solidFill>
                    <a:effectLst/>
                    <a:cs typeface="+mn-ea"/>
                    <a:sym typeface="+mn-lt"/>
                  </a:rPr>
                  <a:t>姓名</a:t>
                </a:r>
                <a:endParaRPr lang="en-US" altLang="zh-CN" sz="2400" b="0" i="0" dirty="0">
                  <a:solidFill>
                    <a:srgbClr val="0A55A6"/>
                  </a:solidFill>
                  <a:effectLst/>
                  <a:cs typeface="+mn-ea"/>
                  <a:sym typeface="+mn-lt"/>
                </a:endParaRPr>
              </a:p>
            </p:txBody>
          </p:sp>
          <p:sp>
            <p:nvSpPr>
              <p:cNvPr id="17" name="文本框 16"/>
              <p:cNvSpPr txBox="1"/>
              <p:nvPr/>
            </p:nvSpPr>
            <p:spPr>
              <a:xfrm>
                <a:off x="4201729" y="3566099"/>
                <a:ext cx="2160973" cy="870357"/>
              </a:xfrm>
              <a:prstGeom prst="rect">
                <a:avLst/>
              </a:prstGeom>
              <a:noFill/>
            </p:spPr>
            <p:txBody>
              <a:bodyPr wrap="square">
                <a:spAutoFit/>
              </a:bodyPr>
              <a:lstStyle/>
              <a:p>
                <a:pPr algn="ctr">
                  <a:lnSpc>
                    <a:spcPct val="150000"/>
                  </a:lnSpc>
                </a:pPr>
                <a:r>
                  <a:rPr lang="zh-CN" altLang="en-US" sz="1400" dirty="0">
                    <a:solidFill>
                      <a:schemeClr val="tx1">
                        <a:lumMod val="65000"/>
                        <a:lumOff val="35000"/>
                      </a:schemeClr>
                    </a:solidFill>
                    <a:cs typeface="+mn-ea"/>
                    <a:sym typeface="+mn-lt"/>
                  </a:rPr>
                  <a:t>鼠标点击这里，输入您的文本文字</a:t>
                </a:r>
                <a:endParaRPr lang="en-US" altLang="zh-CN" sz="1400" dirty="0">
                  <a:solidFill>
                    <a:srgbClr val="0A55A6"/>
                  </a:solidFill>
                  <a:cs typeface="+mn-ea"/>
                  <a:sym typeface="+mn-lt"/>
                </a:endParaRPr>
              </a:p>
            </p:txBody>
          </p:sp>
        </p:grpSp>
        <p:grpSp>
          <p:nvGrpSpPr>
            <p:cNvPr id="9" name="组合 8"/>
            <p:cNvGrpSpPr/>
            <p:nvPr/>
          </p:nvGrpSpPr>
          <p:grpSpPr>
            <a:xfrm>
              <a:off x="9312493" y="1176477"/>
              <a:ext cx="1739432" cy="2636602"/>
              <a:chOff x="4201728" y="1160887"/>
              <a:chExt cx="2160974" cy="3275569"/>
            </a:xfrm>
          </p:grpSpPr>
          <p:pic>
            <p:nvPicPr>
              <p:cNvPr id="10" name="图片 9" descr="C:\Users\Administrator\Desktop\微信截图_20220214141751.png微信截图_20220214141751"/>
              <p:cNvPicPr>
                <a:picLocks noChangeAspect="1"/>
              </p:cNvPicPr>
              <p:nvPr/>
            </p:nvPicPr>
            <p:blipFill rotWithShape="1">
              <a:blip r:embed="rId4" cstate="screen">
                <a:extLst>
                  <a:ext uri="{28A0092B-C50C-407E-A947-70E740481C1C}">
                    <a14:useLocalDpi xmlns:a14="http://schemas.microsoft.com/office/drawing/2010/main"/>
                  </a:ext>
                </a:extLst>
              </a:blip>
              <a:srcRect/>
              <a:stretch>
                <a:fillRect/>
              </a:stretch>
            </p:blipFill>
            <p:spPr>
              <a:xfrm>
                <a:off x="4270465" y="1684702"/>
                <a:ext cx="2023500" cy="1845291"/>
              </a:xfrm>
              <a:prstGeom prst="snip2DiagRect">
                <a:avLst>
                  <a:gd name="adj1" fmla="val 0"/>
                  <a:gd name="adj2" fmla="val 7227"/>
                </a:avLst>
              </a:prstGeom>
            </p:spPr>
          </p:pic>
          <p:sp>
            <p:nvSpPr>
              <p:cNvPr id="11" name="文本框 10"/>
              <p:cNvSpPr txBox="1"/>
              <p:nvPr/>
            </p:nvSpPr>
            <p:spPr>
              <a:xfrm>
                <a:off x="4201728" y="1160887"/>
                <a:ext cx="2160974" cy="571944"/>
              </a:xfrm>
              <a:prstGeom prst="rect">
                <a:avLst/>
              </a:prstGeom>
              <a:noFill/>
            </p:spPr>
            <p:txBody>
              <a:bodyPr wrap="square">
                <a:spAutoFit/>
              </a:bodyPr>
              <a:lstStyle/>
              <a:p>
                <a:pPr algn="ctr"/>
                <a:r>
                  <a:rPr lang="zh-CN" altLang="en-US" sz="2400" dirty="0">
                    <a:solidFill>
                      <a:srgbClr val="0A55A6"/>
                    </a:solidFill>
                    <a:effectLst/>
                    <a:cs typeface="+mn-ea"/>
                    <a:sym typeface="+mn-lt"/>
                  </a:rPr>
                  <a:t>姓名</a:t>
                </a:r>
                <a:endParaRPr lang="en-US" altLang="zh-CN" sz="2400" b="0" i="0" dirty="0">
                  <a:solidFill>
                    <a:srgbClr val="0A55A6"/>
                  </a:solidFill>
                  <a:effectLst/>
                  <a:cs typeface="+mn-ea"/>
                  <a:sym typeface="+mn-lt"/>
                </a:endParaRPr>
              </a:p>
            </p:txBody>
          </p:sp>
          <p:sp>
            <p:nvSpPr>
              <p:cNvPr id="12" name="文本框 11"/>
              <p:cNvSpPr txBox="1"/>
              <p:nvPr/>
            </p:nvSpPr>
            <p:spPr>
              <a:xfrm>
                <a:off x="4201729" y="3566099"/>
                <a:ext cx="2160973" cy="870357"/>
              </a:xfrm>
              <a:prstGeom prst="rect">
                <a:avLst/>
              </a:prstGeom>
              <a:noFill/>
            </p:spPr>
            <p:txBody>
              <a:bodyPr wrap="square">
                <a:spAutoFit/>
              </a:bodyPr>
              <a:lstStyle/>
              <a:p>
                <a:pPr algn="ctr">
                  <a:lnSpc>
                    <a:spcPct val="150000"/>
                  </a:lnSpc>
                </a:pPr>
                <a:r>
                  <a:rPr lang="zh-CN" altLang="en-US" sz="1400" dirty="0">
                    <a:solidFill>
                      <a:schemeClr val="tx1">
                        <a:lumMod val="65000"/>
                        <a:lumOff val="35000"/>
                      </a:schemeClr>
                    </a:solidFill>
                    <a:cs typeface="+mn-ea"/>
                    <a:sym typeface="+mn-lt"/>
                  </a:rPr>
                  <a:t>鼠标点击这里，输入您的文本文字</a:t>
                </a:r>
                <a:endParaRPr lang="en-US" altLang="zh-CN" sz="1400" dirty="0">
                  <a:solidFill>
                    <a:srgbClr val="0A55A6"/>
                  </a:solidFill>
                  <a:cs typeface="+mn-ea"/>
                  <a:sym typeface="+mn-lt"/>
                </a:endParaRPr>
              </a:p>
            </p:txBody>
          </p:sp>
        </p:grpSp>
      </p:grpSp>
      <p:grpSp>
        <p:nvGrpSpPr>
          <p:cNvPr id="21" name="组合 20"/>
          <p:cNvGrpSpPr/>
          <p:nvPr/>
        </p:nvGrpSpPr>
        <p:grpSpPr>
          <a:xfrm>
            <a:off x="4815931" y="3627319"/>
            <a:ext cx="6251837" cy="2636602"/>
            <a:chOff x="4800088" y="1176477"/>
            <a:chExt cx="6251837" cy="2636602"/>
          </a:xfrm>
        </p:grpSpPr>
        <p:grpSp>
          <p:nvGrpSpPr>
            <p:cNvPr id="22" name="组合 21"/>
            <p:cNvGrpSpPr/>
            <p:nvPr/>
          </p:nvGrpSpPr>
          <p:grpSpPr>
            <a:xfrm>
              <a:off x="4800088" y="1176477"/>
              <a:ext cx="1739432" cy="2636602"/>
              <a:chOff x="4201728" y="1160887"/>
              <a:chExt cx="2160974" cy="3275569"/>
            </a:xfrm>
          </p:grpSpPr>
          <p:pic>
            <p:nvPicPr>
              <p:cNvPr id="31" name="图片 30" descr="C:\Users\Administrator\Desktop\微信截图_20220214141811.png微信截图_20220214141811"/>
              <p:cNvPicPr>
                <a:picLocks noChangeAspect="1"/>
              </p:cNvPicPr>
              <p:nvPr/>
            </p:nvPicPr>
            <p:blipFill rotWithShape="1">
              <a:blip r:embed="rId5" cstate="screen">
                <a:extLst>
                  <a:ext uri="{28A0092B-C50C-407E-A947-70E740481C1C}">
                    <a14:useLocalDpi xmlns:a14="http://schemas.microsoft.com/office/drawing/2010/main"/>
                  </a:ext>
                </a:extLst>
              </a:blip>
              <a:srcRect/>
              <a:stretch>
                <a:fillRect/>
              </a:stretch>
            </p:blipFill>
            <p:spPr>
              <a:xfrm>
                <a:off x="4201729" y="1700125"/>
                <a:ext cx="2160972" cy="1814444"/>
              </a:xfrm>
              <a:prstGeom prst="snip2DiagRect">
                <a:avLst>
                  <a:gd name="adj1" fmla="val 0"/>
                  <a:gd name="adj2" fmla="val 7227"/>
                </a:avLst>
              </a:prstGeom>
            </p:spPr>
          </p:pic>
          <p:sp>
            <p:nvSpPr>
              <p:cNvPr id="32" name="文本框 31"/>
              <p:cNvSpPr txBox="1"/>
              <p:nvPr/>
            </p:nvSpPr>
            <p:spPr>
              <a:xfrm>
                <a:off x="4201728" y="1160887"/>
                <a:ext cx="2160974" cy="571944"/>
              </a:xfrm>
              <a:prstGeom prst="rect">
                <a:avLst/>
              </a:prstGeom>
              <a:noFill/>
            </p:spPr>
            <p:txBody>
              <a:bodyPr wrap="square">
                <a:spAutoFit/>
              </a:bodyPr>
              <a:lstStyle/>
              <a:p>
                <a:pPr algn="ctr"/>
                <a:r>
                  <a:rPr lang="zh-CN" altLang="en-US" sz="2400" dirty="0">
                    <a:solidFill>
                      <a:srgbClr val="0A55A6"/>
                    </a:solidFill>
                    <a:effectLst/>
                    <a:cs typeface="+mn-ea"/>
                    <a:sym typeface="+mn-lt"/>
                  </a:rPr>
                  <a:t>姓名</a:t>
                </a:r>
                <a:endParaRPr lang="en-US" altLang="zh-CN" sz="2400" b="0" i="0" dirty="0">
                  <a:solidFill>
                    <a:srgbClr val="0A55A6"/>
                  </a:solidFill>
                  <a:effectLst/>
                  <a:cs typeface="+mn-ea"/>
                  <a:sym typeface="+mn-lt"/>
                </a:endParaRPr>
              </a:p>
            </p:txBody>
          </p:sp>
          <p:sp>
            <p:nvSpPr>
              <p:cNvPr id="33" name="文本框 32"/>
              <p:cNvSpPr txBox="1"/>
              <p:nvPr/>
            </p:nvSpPr>
            <p:spPr>
              <a:xfrm>
                <a:off x="4201729" y="3566099"/>
                <a:ext cx="2160973" cy="870357"/>
              </a:xfrm>
              <a:prstGeom prst="rect">
                <a:avLst/>
              </a:prstGeom>
              <a:noFill/>
            </p:spPr>
            <p:txBody>
              <a:bodyPr wrap="square">
                <a:spAutoFit/>
              </a:bodyPr>
              <a:lstStyle/>
              <a:p>
                <a:pPr algn="ctr">
                  <a:lnSpc>
                    <a:spcPct val="150000"/>
                  </a:lnSpc>
                </a:pPr>
                <a:r>
                  <a:rPr lang="zh-CN" altLang="en-US" sz="1400" dirty="0">
                    <a:solidFill>
                      <a:schemeClr val="tx1">
                        <a:lumMod val="65000"/>
                        <a:lumOff val="35000"/>
                      </a:schemeClr>
                    </a:solidFill>
                    <a:cs typeface="+mn-ea"/>
                    <a:sym typeface="+mn-lt"/>
                  </a:rPr>
                  <a:t>鼠标点击这里，输入您的文本文字</a:t>
                </a:r>
                <a:endParaRPr lang="en-US" altLang="zh-CN" sz="1400" dirty="0">
                  <a:solidFill>
                    <a:srgbClr val="0A55A6"/>
                  </a:solidFill>
                  <a:cs typeface="+mn-ea"/>
                  <a:sym typeface="+mn-lt"/>
                </a:endParaRPr>
              </a:p>
            </p:txBody>
          </p:sp>
        </p:grpSp>
        <p:grpSp>
          <p:nvGrpSpPr>
            <p:cNvPr id="23" name="组合 22"/>
            <p:cNvGrpSpPr/>
            <p:nvPr/>
          </p:nvGrpSpPr>
          <p:grpSpPr>
            <a:xfrm>
              <a:off x="7056291" y="1176477"/>
              <a:ext cx="1739432" cy="2636602"/>
              <a:chOff x="4201728" y="1160887"/>
              <a:chExt cx="2160974" cy="3275569"/>
            </a:xfrm>
          </p:grpSpPr>
          <p:pic>
            <p:nvPicPr>
              <p:cNvPr id="28" name="图片 27" descr="C:\Users\Administrator\Desktop\微信截图_20220214141832.png微信截图_20220214141832"/>
              <p:cNvPicPr>
                <a:picLocks noChangeAspect="1"/>
              </p:cNvPicPr>
              <p:nvPr/>
            </p:nvPicPr>
            <p:blipFill rotWithShape="1">
              <a:blip r:embed="rId6" cstate="screen">
                <a:extLst>
                  <a:ext uri="{28A0092B-C50C-407E-A947-70E740481C1C}">
                    <a14:useLocalDpi xmlns:a14="http://schemas.microsoft.com/office/drawing/2010/main"/>
                  </a:ext>
                </a:extLst>
              </a:blip>
              <a:srcRect/>
              <a:stretch>
                <a:fillRect/>
              </a:stretch>
            </p:blipFill>
            <p:spPr>
              <a:xfrm>
                <a:off x="4257054" y="1684702"/>
                <a:ext cx="2050322" cy="1845291"/>
              </a:xfrm>
              <a:prstGeom prst="snip2DiagRect">
                <a:avLst>
                  <a:gd name="adj1" fmla="val 0"/>
                  <a:gd name="adj2" fmla="val 7227"/>
                </a:avLst>
              </a:prstGeom>
            </p:spPr>
          </p:pic>
          <p:sp>
            <p:nvSpPr>
              <p:cNvPr id="29" name="文本框 28"/>
              <p:cNvSpPr txBox="1"/>
              <p:nvPr/>
            </p:nvSpPr>
            <p:spPr>
              <a:xfrm>
                <a:off x="4201728" y="1160887"/>
                <a:ext cx="2160974" cy="571944"/>
              </a:xfrm>
              <a:prstGeom prst="rect">
                <a:avLst/>
              </a:prstGeom>
              <a:noFill/>
            </p:spPr>
            <p:txBody>
              <a:bodyPr wrap="square">
                <a:spAutoFit/>
              </a:bodyPr>
              <a:lstStyle/>
              <a:p>
                <a:pPr algn="ctr"/>
                <a:r>
                  <a:rPr lang="zh-CN" altLang="en-US" sz="2400" dirty="0">
                    <a:solidFill>
                      <a:srgbClr val="0A55A6"/>
                    </a:solidFill>
                    <a:effectLst/>
                    <a:cs typeface="+mn-ea"/>
                    <a:sym typeface="+mn-lt"/>
                  </a:rPr>
                  <a:t>姓名</a:t>
                </a:r>
                <a:endParaRPr lang="en-US" altLang="zh-CN" sz="2400" b="0" i="0" dirty="0">
                  <a:solidFill>
                    <a:srgbClr val="0A55A6"/>
                  </a:solidFill>
                  <a:effectLst/>
                  <a:cs typeface="+mn-ea"/>
                  <a:sym typeface="+mn-lt"/>
                </a:endParaRPr>
              </a:p>
            </p:txBody>
          </p:sp>
          <p:sp>
            <p:nvSpPr>
              <p:cNvPr id="30" name="文本框 29"/>
              <p:cNvSpPr txBox="1"/>
              <p:nvPr/>
            </p:nvSpPr>
            <p:spPr>
              <a:xfrm>
                <a:off x="4201729" y="3566099"/>
                <a:ext cx="2160973" cy="870357"/>
              </a:xfrm>
              <a:prstGeom prst="rect">
                <a:avLst/>
              </a:prstGeom>
              <a:noFill/>
            </p:spPr>
            <p:txBody>
              <a:bodyPr wrap="square">
                <a:spAutoFit/>
              </a:bodyPr>
              <a:lstStyle/>
              <a:p>
                <a:pPr algn="ctr">
                  <a:lnSpc>
                    <a:spcPct val="150000"/>
                  </a:lnSpc>
                </a:pPr>
                <a:r>
                  <a:rPr lang="zh-CN" altLang="en-US" sz="1400" dirty="0">
                    <a:solidFill>
                      <a:schemeClr val="tx1">
                        <a:lumMod val="65000"/>
                        <a:lumOff val="35000"/>
                      </a:schemeClr>
                    </a:solidFill>
                    <a:cs typeface="+mn-ea"/>
                    <a:sym typeface="+mn-lt"/>
                  </a:rPr>
                  <a:t>鼠标点击这里，输入您的文本文字</a:t>
                </a:r>
                <a:endParaRPr lang="en-US" altLang="zh-CN" sz="1400" dirty="0">
                  <a:solidFill>
                    <a:srgbClr val="0A55A6"/>
                  </a:solidFill>
                  <a:cs typeface="+mn-ea"/>
                  <a:sym typeface="+mn-lt"/>
                </a:endParaRPr>
              </a:p>
            </p:txBody>
          </p:sp>
        </p:grpSp>
        <p:grpSp>
          <p:nvGrpSpPr>
            <p:cNvPr id="24" name="组合 23"/>
            <p:cNvGrpSpPr/>
            <p:nvPr/>
          </p:nvGrpSpPr>
          <p:grpSpPr>
            <a:xfrm>
              <a:off x="9312493" y="1176477"/>
              <a:ext cx="1739432" cy="2636602"/>
              <a:chOff x="4201728" y="1160887"/>
              <a:chExt cx="2160974" cy="3275569"/>
            </a:xfrm>
          </p:grpSpPr>
          <p:pic>
            <p:nvPicPr>
              <p:cNvPr id="25" name="图片 24" descr="C:\Users\Administrator\Desktop\微信截图_20220214141933.png微信截图_20220214141933"/>
              <p:cNvPicPr>
                <a:picLocks noChangeAspect="1"/>
              </p:cNvPicPr>
              <p:nvPr/>
            </p:nvPicPr>
            <p:blipFill rotWithShape="1">
              <a:blip r:embed="rId7" cstate="screen">
                <a:extLst>
                  <a:ext uri="{28A0092B-C50C-407E-A947-70E740481C1C}">
                    <a14:useLocalDpi xmlns:a14="http://schemas.microsoft.com/office/drawing/2010/main"/>
                  </a:ext>
                </a:extLst>
              </a:blip>
              <a:srcRect/>
              <a:stretch>
                <a:fillRect/>
              </a:stretch>
            </p:blipFill>
            <p:spPr>
              <a:xfrm>
                <a:off x="4250743" y="1684702"/>
                <a:ext cx="2062944" cy="1845291"/>
              </a:xfrm>
              <a:prstGeom prst="snip2DiagRect">
                <a:avLst>
                  <a:gd name="adj1" fmla="val 0"/>
                  <a:gd name="adj2" fmla="val 7227"/>
                </a:avLst>
              </a:prstGeom>
            </p:spPr>
          </p:pic>
          <p:sp>
            <p:nvSpPr>
              <p:cNvPr id="26" name="文本框 25"/>
              <p:cNvSpPr txBox="1"/>
              <p:nvPr/>
            </p:nvSpPr>
            <p:spPr>
              <a:xfrm>
                <a:off x="4201728" y="1160887"/>
                <a:ext cx="2160974" cy="571944"/>
              </a:xfrm>
              <a:prstGeom prst="rect">
                <a:avLst/>
              </a:prstGeom>
              <a:noFill/>
            </p:spPr>
            <p:txBody>
              <a:bodyPr wrap="square">
                <a:spAutoFit/>
              </a:bodyPr>
              <a:lstStyle/>
              <a:p>
                <a:pPr algn="ctr"/>
                <a:r>
                  <a:rPr lang="zh-CN" altLang="en-US" sz="2400" dirty="0">
                    <a:solidFill>
                      <a:srgbClr val="0A55A6"/>
                    </a:solidFill>
                    <a:effectLst/>
                    <a:cs typeface="+mn-ea"/>
                    <a:sym typeface="+mn-lt"/>
                  </a:rPr>
                  <a:t>姓名</a:t>
                </a:r>
                <a:endParaRPr lang="en-US" altLang="zh-CN" sz="2400" b="0" i="0" dirty="0">
                  <a:solidFill>
                    <a:srgbClr val="0A55A6"/>
                  </a:solidFill>
                  <a:effectLst/>
                  <a:cs typeface="+mn-ea"/>
                  <a:sym typeface="+mn-lt"/>
                </a:endParaRPr>
              </a:p>
            </p:txBody>
          </p:sp>
          <p:sp>
            <p:nvSpPr>
              <p:cNvPr id="27" name="文本框 26"/>
              <p:cNvSpPr txBox="1"/>
              <p:nvPr/>
            </p:nvSpPr>
            <p:spPr>
              <a:xfrm>
                <a:off x="4201729" y="3566099"/>
                <a:ext cx="2160973" cy="870357"/>
              </a:xfrm>
              <a:prstGeom prst="rect">
                <a:avLst/>
              </a:prstGeom>
              <a:noFill/>
            </p:spPr>
            <p:txBody>
              <a:bodyPr wrap="square">
                <a:spAutoFit/>
              </a:bodyPr>
              <a:lstStyle/>
              <a:p>
                <a:pPr algn="ctr">
                  <a:lnSpc>
                    <a:spcPct val="150000"/>
                  </a:lnSpc>
                </a:pPr>
                <a:r>
                  <a:rPr lang="zh-CN" altLang="en-US" sz="1400" dirty="0">
                    <a:solidFill>
                      <a:schemeClr val="tx1">
                        <a:lumMod val="65000"/>
                        <a:lumOff val="35000"/>
                      </a:schemeClr>
                    </a:solidFill>
                    <a:cs typeface="+mn-ea"/>
                    <a:sym typeface="+mn-lt"/>
                  </a:rPr>
                  <a:t>鼠标点击这里，输入您的文本文字</a:t>
                </a:r>
                <a:endParaRPr lang="en-US" altLang="zh-CN" sz="1400" dirty="0">
                  <a:solidFill>
                    <a:srgbClr val="0A55A6"/>
                  </a:solidFill>
                  <a:cs typeface="+mn-ea"/>
                  <a:sym typeface="+mn-lt"/>
                </a:endParaRPr>
              </a:p>
            </p:txBody>
          </p:sp>
        </p:grpSp>
      </p:grpSp>
      <p:sp>
        <p:nvSpPr>
          <p:cNvPr id="34" name="文本框 33"/>
          <p:cNvSpPr txBox="1"/>
          <p:nvPr/>
        </p:nvSpPr>
        <p:spPr>
          <a:xfrm>
            <a:off x="660520" y="1624224"/>
            <a:ext cx="3812111" cy="1938020"/>
          </a:xfrm>
          <a:prstGeom prst="rect">
            <a:avLst/>
          </a:prstGeom>
          <a:noFill/>
        </p:spPr>
        <p:txBody>
          <a:bodyPr wrap="square">
            <a:spAutoFit/>
          </a:bodyPr>
          <a:lstStyle/>
          <a:p>
            <a:r>
              <a:rPr lang="zh-CN" altLang="en-US" sz="4000" b="0" i="0" dirty="0">
                <a:solidFill>
                  <a:srgbClr val="0A55A6"/>
                </a:solidFill>
                <a:effectLst/>
                <a:cs typeface="+mn-ea"/>
                <a:sym typeface="+mn-lt"/>
              </a:rPr>
              <a:t>师资力量</a:t>
            </a:r>
          </a:p>
          <a:p>
            <a:r>
              <a:rPr lang="zh-CN" altLang="en-US" sz="4000" b="0" i="0" dirty="0">
                <a:solidFill>
                  <a:srgbClr val="0A55A6"/>
                </a:solidFill>
                <a:effectLst/>
                <a:cs typeface="+mn-ea"/>
                <a:sym typeface="+mn-lt"/>
              </a:rPr>
              <a:t>简介</a:t>
            </a:r>
          </a:p>
          <a:p>
            <a:endParaRPr lang="zh-CN" altLang="en-US" sz="4000" b="0" i="0" dirty="0">
              <a:solidFill>
                <a:srgbClr val="0A55A6"/>
              </a:solidFill>
              <a:effectLst/>
              <a:cs typeface="+mn-ea"/>
              <a:sym typeface="+mn-lt"/>
            </a:endParaRPr>
          </a:p>
        </p:txBody>
      </p:sp>
      <p:sp>
        <p:nvSpPr>
          <p:cNvPr id="35" name="文本框 34"/>
          <p:cNvSpPr txBox="1"/>
          <p:nvPr/>
        </p:nvSpPr>
        <p:spPr>
          <a:xfrm>
            <a:off x="660520" y="3139715"/>
            <a:ext cx="3677994" cy="1706880"/>
          </a:xfrm>
          <a:prstGeom prst="rect">
            <a:avLst/>
          </a:prstGeom>
          <a:noFill/>
        </p:spPr>
        <p:txBody>
          <a:bodyPr wrap="square">
            <a:spAutoFit/>
          </a:bodyPr>
          <a:lstStyle/>
          <a:p>
            <a:pPr algn="just" hangingPunct="0">
              <a:lnSpc>
                <a:spcPct val="150000"/>
              </a:lnSpc>
            </a:pPr>
            <a:r>
              <a:rPr lang="zh-CN" altLang="en-US" sz="1400" dirty="0">
                <a:solidFill>
                  <a:schemeClr val="tx1">
                    <a:lumMod val="65000"/>
                    <a:lumOff val="35000"/>
                  </a:schemeClr>
                </a:solidFill>
                <a:cs typeface="+mn-ea"/>
                <a:sym typeface="+mn-lt"/>
              </a:rPr>
              <a:t>鼠标点击这里，输入您的文本文字，更改文字的颜色或者大小属性。鼠标点击这里，输入您的文本文字，更改文字的颜色或者大小属性。鼠标点击这里，输入您的文本文字，更改文字的颜色或者大小属性。</a:t>
            </a:r>
          </a:p>
        </p:txBody>
      </p:sp>
      <p:grpSp>
        <p:nvGrpSpPr>
          <p:cNvPr id="3" name="组合 2"/>
          <p:cNvGrpSpPr/>
          <p:nvPr/>
        </p:nvGrpSpPr>
        <p:grpSpPr>
          <a:xfrm>
            <a:off x="495300" y="168275"/>
            <a:ext cx="4229100" cy="894715"/>
            <a:chOff x="780" y="265"/>
            <a:chExt cx="6660" cy="1409"/>
          </a:xfrm>
        </p:grpSpPr>
        <p:sp>
          <p:nvSpPr>
            <p:cNvPr id="4" name="文本框 3"/>
            <p:cNvSpPr txBox="1"/>
            <p:nvPr/>
          </p:nvSpPr>
          <p:spPr>
            <a:xfrm>
              <a:off x="780" y="265"/>
              <a:ext cx="4768" cy="919"/>
            </a:xfrm>
            <a:prstGeom prst="rect">
              <a:avLst/>
            </a:prstGeom>
            <a:noFill/>
          </p:spPr>
          <p:txBody>
            <a:bodyPr wrap="square">
              <a:spAutoFit/>
            </a:bodyPr>
            <a:lstStyle/>
            <a:p>
              <a:r>
                <a:rPr lang="zh-CN" altLang="en-US" sz="3200" b="1" i="0" dirty="0">
                  <a:gradFill>
                    <a:gsLst>
                      <a:gs pos="0">
                        <a:srgbClr val="007BD3"/>
                      </a:gs>
                      <a:gs pos="100000">
                        <a:srgbClr val="034373"/>
                      </a:gs>
                    </a:gsLst>
                    <a:lin scaled="0"/>
                  </a:gradFill>
                  <a:effectLst/>
                  <a:cs typeface="+mn-ea"/>
                  <a:sym typeface="+mn-lt"/>
                </a:rPr>
                <a:t>教师队伍</a:t>
              </a:r>
            </a:p>
          </p:txBody>
        </p:sp>
        <p:sp>
          <p:nvSpPr>
            <p:cNvPr id="5" name="文本框 4"/>
            <p:cNvSpPr txBox="1"/>
            <p:nvPr/>
          </p:nvSpPr>
          <p:spPr>
            <a:xfrm>
              <a:off x="780" y="1143"/>
              <a:ext cx="6660" cy="531"/>
            </a:xfrm>
            <a:prstGeom prst="rect">
              <a:avLst/>
            </a:prstGeom>
            <a:noFill/>
          </p:spPr>
          <p:txBody>
            <a:bodyPr wrap="square" rtlCol="0">
              <a:spAutoFit/>
            </a:bodyPr>
            <a:lstStyle/>
            <a:p>
              <a:r>
                <a:rPr lang="en-US" altLang="zh-CN" sz="1600" dirty="0">
                  <a:solidFill>
                    <a:schemeClr val="bg1">
                      <a:lumMod val="75000"/>
                    </a:schemeClr>
                  </a:solidFill>
                  <a:cs typeface="+mn-ea"/>
                  <a:sym typeface="+mn-lt"/>
                </a:rPr>
                <a:t>SCHOOL PROFILE</a:t>
              </a:r>
            </a:p>
          </p:txBody>
        </p:sp>
      </p:grpSp>
      <p:sp>
        <p:nvSpPr>
          <p:cNvPr id="14" name="矩形 13"/>
          <p:cNvSpPr/>
          <p:nvPr/>
        </p:nvSpPr>
        <p:spPr>
          <a:xfrm flipH="1">
            <a:off x="0" y="0"/>
            <a:ext cx="398780" cy="1056005"/>
          </a:xfrm>
          <a:prstGeom prst="rect">
            <a:avLst/>
          </a:prstGeom>
          <a:solidFill>
            <a:srgbClr val="53A4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advClick="0" advTm="2000">
        <p:wipe/>
      </p:transition>
    </mc:Choice>
    <mc:Fallback xmlns="" xmlns:a14="http://schemas.microsoft.com/office/drawing/2010/main">
      <p:transition spd="slow" advClick="0" advTm="200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animEffect transition="in" filter="fade">
                                      <p:cBhvr>
                                        <p:cTn id="14" dur="500"/>
                                        <p:tgtEl>
                                          <p:spTgt spid="3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35"/>
                                        </p:tgtEl>
                                        <p:attrNameLst>
                                          <p:attrName>style.visibility</p:attrName>
                                        </p:attrNameLst>
                                      </p:cBhvr>
                                      <p:to>
                                        <p:strVal val="visible"/>
                                      </p:to>
                                    </p:set>
                                    <p:anim calcmode="lin" valueType="num">
                                      <p:cBhvr>
                                        <p:cTn id="18" dur="500" fill="hold"/>
                                        <p:tgtEl>
                                          <p:spTgt spid="35"/>
                                        </p:tgtEl>
                                        <p:attrNameLst>
                                          <p:attrName>ppt_w</p:attrName>
                                        </p:attrNameLst>
                                      </p:cBhvr>
                                      <p:tavLst>
                                        <p:tav tm="0">
                                          <p:val>
                                            <p:fltVal val="0"/>
                                          </p:val>
                                        </p:tav>
                                        <p:tav tm="100000">
                                          <p:val>
                                            <p:strVal val="#ppt_w"/>
                                          </p:val>
                                        </p:tav>
                                      </p:tavLst>
                                    </p:anim>
                                    <p:anim calcmode="lin" valueType="num">
                                      <p:cBhvr>
                                        <p:cTn id="19" dur="500" fill="hold"/>
                                        <p:tgtEl>
                                          <p:spTgt spid="35"/>
                                        </p:tgtEl>
                                        <p:attrNameLst>
                                          <p:attrName>ppt_h</p:attrName>
                                        </p:attrNameLst>
                                      </p:cBhvr>
                                      <p:tavLst>
                                        <p:tav tm="0">
                                          <p:val>
                                            <p:fltVal val="0"/>
                                          </p:val>
                                        </p:tav>
                                        <p:tav tm="100000">
                                          <p:val>
                                            <p:strVal val="#ppt_h"/>
                                          </p:val>
                                        </p:tav>
                                      </p:tavLst>
                                    </p:anim>
                                    <p:animEffect transition="in" filter="fade">
                                      <p:cBhvr>
                                        <p:cTn id="20" dur="500"/>
                                        <p:tgtEl>
                                          <p:spTgt spid="35"/>
                                        </p:tgtEl>
                                      </p:cBhvr>
                                    </p:animEffect>
                                  </p:childTnLst>
                                </p:cTn>
                              </p:par>
                            </p:childTnLst>
                          </p:cTn>
                        </p:par>
                        <p:par>
                          <p:cTn id="21" fill="hold">
                            <p:stCondLst>
                              <p:cond delay="1500"/>
                            </p:stCondLst>
                            <p:childTnLst>
                              <p:par>
                                <p:cTn id="22" presetID="23" presetClass="entr" presetSubtype="16"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2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4" grpId="1"/>
      <p:bldP spid="35" grpId="0"/>
      <p:bldP spid="35"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497840" y="1538605"/>
            <a:ext cx="3510280" cy="4530090"/>
            <a:chOff x="990599" y="1603753"/>
            <a:chExt cx="3510550" cy="4530347"/>
          </a:xfrm>
        </p:grpSpPr>
        <p:sp>
          <p:nvSpPr>
            <p:cNvPr id="9" name="矩形 8"/>
            <p:cNvSpPr/>
            <p:nvPr/>
          </p:nvSpPr>
          <p:spPr>
            <a:xfrm>
              <a:off x="990599" y="1603753"/>
              <a:ext cx="3510280" cy="1990725"/>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
          <p:nvSpPr>
            <p:cNvPr id="7" name="矩形 6"/>
            <p:cNvSpPr/>
            <p:nvPr/>
          </p:nvSpPr>
          <p:spPr>
            <a:xfrm>
              <a:off x="990599" y="3680601"/>
              <a:ext cx="3510550" cy="2453499"/>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pic>
          <p:nvPicPr>
            <p:cNvPr id="8" name="图片 7" descr="F:\图库\学校\51miz-E1241082-90A62C4F-3840x1920.jpg51miz-E1241082-90A62C4F-3840x1920"/>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1104264" y="1730753"/>
              <a:ext cx="3283585" cy="1729740"/>
            </a:xfrm>
            <a:prstGeom prst="snip2DiagRect">
              <a:avLst>
                <a:gd name="adj1" fmla="val 0"/>
                <a:gd name="adj2" fmla="val 0"/>
              </a:avLst>
            </a:prstGeom>
          </p:spPr>
        </p:pic>
        <p:sp>
          <p:nvSpPr>
            <p:cNvPr id="10" name="文本框 9"/>
            <p:cNvSpPr txBox="1"/>
            <p:nvPr/>
          </p:nvSpPr>
          <p:spPr>
            <a:xfrm>
              <a:off x="1221503" y="3782774"/>
              <a:ext cx="3048743" cy="460375"/>
            </a:xfrm>
            <a:prstGeom prst="rect">
              <a:avLst/>
            </a:prstGeom>
            <a:noFill/>
          </p:spPr>
          <p:txBody>
            <a:bodyPr wrap="square">
              <a:spAutoFit/>
            </a:bodyPr>
            <a:lstStyle/>
            <a:p>
              <a:pPr algn="ctr"/>
              <a:r>
                <a:rPr lang="zh-CN" altLang="en-US" sz="2400" dirty="0">
                  <a:solidFill>
                    <a:schemeClr val="tx1">
                      <a:lumMod val="75000"/>
                      <a:lumOff val="25000"/>
                    </a:schemeClr>
                  </a:solidFill>
                  <a:cs typeface="+mn-ea"/>
                  <a:sym typeface="+mn-lt"/>
                </a:rPr>
                <a:t>数学学科</a:t>
              </a:r>
            </a:p>
          </p:txBody>
        </p:sp>
        <p:sp>
          <p:nvSpPr>
            <p:cNvPr id="11" name="文本框 10"/>
            <p:cNvSpPr txBox="1"/>
            <p:nvPr/>
          </p:nvSpPr>
          <p:spPr>
            <a:xfrm>
              <a:off x="1221503" y="4492391"/>
              <a:ext cx="3048743" cy="1383665"/>
            </a:xfrm>
            <a:prstGeom prst="rect">
              <a:avLst/>
            </a:prstGeom>
            <a:noFill/>
          </p:spPr>
          <p:txBody>
            <a:bodyPr wrap="square">
              <a:spAutoFit/>
            </a:bodyPr>
            <a:lstStyle/>
            <a:p>
              <a:pPr algn="ctr">
                <a:lnSpc>
                  <a:spcPct val="150000"/>
                </a:lnSpc>
              </a:pPr>
              <a:r>
                <a:rPr lang="zh-CN" altLang="en-US" sz="1400" dirty="0">
                  <a:solidFill>
                    <a:schemeClr val="tx1">
                      <a:lumMod val="75000"/>
                      <a:lumOff val="25000"/>
                    </a:schemeClr>
                  </a:solidFill>
                  <a:cs typeface="+mn-ea"/>
                  <a:sym typeface="+mn-lt"/>
                </a:rPr>
                <a:t>鼠标点击这里，输入您的文本文字，更改文字的颜色或者大小属性。鼠标点击这里，输入您的文本文字，更改文字的颜色或者大小属性。</a:t>
              </a:r>
            </a:p>
          </p:txBody>
        </p:sp>
      </p:grpSp>
      <p:grpSp>
        <p:nvGrpSpPr>
          <p:cNvPr id="12" name="组合 11"/>
          <p:cNvGrpSpPr/>
          <p:nvPr/>
        </p:nvGrpSpPr>
        <p:grpSpPr>
          <a:xfrm>
            <a:off x="4340860" y="1538605"/>
            <a:ext cx="3510280" cy="4530090"/>
            <a:chOff x="990599" y="1603753"/>
            <a:chExt cx="3510550" cy="4530347"/>
          </a:xfrm>
        </p:grpSpPr>
        <p:sp>
          <p:nvSpPr>
            <p:cNvPr id="17" name="矩形 16"/>
            <p:cNvSpPr/>
            <p:nvPr/>
          </p:nvSpPr>
          <p:spPr>
            <a:xfrm>
              <a:off x="990599" y="1603753"/>
              <a:ext cx="3510280" cy="199644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
          <p:nvSpPr>
            <p:cNvPr id="13" name="矩形 12"/>
            <p:cNvSpPr/>
            <p:nvPr/>
          </p:nvSpPr>
          <p:spPr>
            <a:xfrm>
              <a:off x="990599" y="3680601"/>
              <a:ext cx="3510550" cy="2453499"/>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pic>
          <p:nvPicPr>
            <p:cNvPr id="15" name="图片 14" descr="F:\图库\学校\51miz-E1241084-A134A4E3-3840x1920.jpg51miz-E1241084-A134A4E3-3840x1920"/>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104157" y="1819085"/>
              <a:ext cx="3283435" cy="1641475"/>
            </a:xfrm>
            <a:prstGeom prst="snip2DiagRect">
              <a:avLst>
                <a:gd name="adj1" fmla="val 0"/>
                <a:gd name="adj2" fmla="val 0"/>
              </a:avLst>
            </a:prstGeom>
          </p:spPr>
        </p:pic>
        <p:sp>
          <p:nvSpPr>
            <p:cNvPr id="18" name="文本框 17"/>
            <p:cNvSpPr txBox="1"/>
            <p:nvPr/>
          </p:nvSpPr>
          <p:spPr>
            <a:xfrm>
              <a:off x="1221503" y="3782774"/>
              <a:ext cx="3048743" cy="460375"/>
            </a:xfrm>
            <a:prstGeom prst="rect">
              <a:avLst/>
            </a:prstGeom>
            <a:noFill/>
          </p:spPr>
          <p:txBody>
            <a:bodyPr wrap="square">
              <a:spAutoFit/>
            </a:bodyPr>
            <a:lstStyle/>
            <a:p>
              <a:pPr algn="ctr"/>
              <a:r>
                <a:rPr lang="zh-CN" altLang="en-US" sz="2400" dirty="0">
                  <a:solidFill>
                    <a:schemeClr val="tx1">
                      <a:lumMod val="75000"/>
                      <a:lumOff val="25000"/>
                    </a:schemeClr>
                  </a:solidFill>
                  <a:cs typeface="+mn-ea"/>
                  <a:sym typeface="+mn-lt"/>
                </a:rPr>
                <a:t>英语学科</a:t>
              </a:r>
              <a:endParaRPr lang="zh-CN" altLang="en-US" sz="2400" b="0" i="0" dirty="0">
                <a:solidFill>
                  <a:schemeClr val="tx1">
                    <a:lumMod val="75000"/>
                    <a:lumOff val="25000"/>
                  </a:schemeClr>
                </a:solidFill>
                <a:effectLst/>
                <a:cs typeface="+mn-ea"/>
                <a:sym typeface="+mn-lt"/>
              </a:endParaRPr>
            </a:p>
          </p:txBody>
        </p:sp>
        <p:sp>
          <p:nvSpPr>
            <p:cNvPr id="19" name="文本框 18"/>
            <p:cNvSpPr txBox="1"/>
            <p:nvPr/>
          </p:nvSpPr>
          <p:spPr>
            <a:xfrm>
              <a:off x="1221503" y="4492391"/>
              <a:ext cx="3048743" cy="1383665"/>
            </a:xfrm>
            <a:prstGeom prst="rect">
              <a:avLst/>
            </a:prstGeom>
            <a:noFill/>
          </p:spPr>
          <p:txBody>
            <a:bodyPr wrap="square">
              <a:spAutoFit/>
            </a:bodyPr>
            <a:lstStyle/>
            <a:p>
              <a:pPr algn="ctr">
                <a:lnSpc>
                  <a:spcPct val="150000"/>
                </a:lnSpc>
              </a:pPr>
              <a:r>
                <a:rPr lang="zh-CN" altLang="en-US" sz="1400" dirty="0">
                  <a:solidFill>
                    <a:schemeClr val="tx1">
                      <a:lumMod val="75000"/>
                      <a:lumOff val="25000"/>
                    </a:schemeClr>
                  </a:solidFill>
                  <a:cs typeface="+mn-ea"/>
                  <a:sym typeface="+mn-lt"/>
                </a:rPr>
                <a:t>鼠标点击这里，输入您的文本文字，更改文字的颜色或者大小属性。鼠标点击这里，输入您的文本文字，更改文字的颜色或者大小属性。</a:t>
              </a:r>
            </a:p>
          </p:txBody>
        </p:sp>
      </p:grpSp>
      <p:grpSp>
        <p:nvGrpSpPr>
          <p:cNvPr id="20" name="组合 19"/>
          <p:cNvGrpSpPr/>
          <p:nvPr/>
        </p:nvGrpSpPr>
        <p:grpSpPr>
          <a:xfrm>
            <a:off x="8183880" y="1538605"/>
            <a:ext cx="3510280" cy="4530090"/>
            <a:chOff x="990599" y="1603753"/>
            <a:chExt cx="3510550" cy="4530347"/>
          </a:xfrm>
        </p:grpSpPr>
        <p:sp>
          <p:nvSpPr>
            <p:cNvPr id="23" name="矩形 22"/>
            <p:cNvSpPr/>
            <p:nvPr/>
          </p:nvSpPr>
          <p:spPr>
            <a:xfrm>
              <a:off x="990599" y="1603753"/>
              <a:ext cx="3510280" cy="1997075"/>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
          <p:nvSpPr>
            <p:cNvPr id="21" name="矩形 20"/>
            <p:cNvSpPr/>
            <p:nvPr/>
          </p:nvSpPr>
          <p:spPr>
            <a:xfrm>
              <a:off x="990599" y="3680601"/>
              <a:ext cx="3510550" cy="2453499"/>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pic>
          <p:nvPicPr>
            <p:cNvPr id="22" name="图片 21" descr="F:\图库\学校\51miz-P1167765-2SD9F5M8-3840x2026 (1).jpg51miz-P1167765-2SD9F5M8-3840x2026 (1)"/>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1104157" y="1773365"/>
              <a:ext cx="3283435" cy="1732915"/>
            </a:xfrm>
            <a:prstGeom prst="snip2DiagRect">
              <a:avLst>
                <a:gd name="adj1" fmla="val 0"/>
                <a:gd name="adj2" fmla="val 0"/>
              </a:avLst>
            </a:prstGeom>
          </p:spPr>
        </p:pic>
        <p:sp>
          <p:nvSpPr>
            <p:cNvPr id="24" name="文本框 23"/>
            <p:cNvSpPr txBox="1"/>
            <p:nvPr/>
          </p:nvSpPr>
          <p:spPr>
            <a:xfrm>
              <a:off x="1221503" y="3782774"/>
              <a:ext cx="3048743" cy="460375"/>
            </a:xfrm>
            <a:prstGeom prst="rect">
              <a:avLst/>
            </a:prstGeom>
            <a:noFill/>
          </p:spPr>
          <p:txBody>
            <a:bodyPr wrap="square">
              <a:spAutoFit/>
            </a:bodyPr>
            <a:lstStyle/>
            <a:p>
              <a:pPr algn="ctr"/>
              <a:r>
                <a:rPr lang="zh-CN" altLang="en-US" sz="2400" dirty="0">
                  <a:solidFill>
                    <a:schemeClr val="tx1">
                      <a:lumMod val="75000"/>
                      <a:lumOff val="25000"/>
                    </a:schemeClr>
                  </a:solidFill>
                  <a:cs typeface="+mn-ea"/>
                  <a:sym typeface="+mn-lt"/>
                </a:rPr>
                <a:t>体育学科</a:t>
              </a:r>
              <a:endParaRPr lang="zh-CN" altLang="en-US" sz="2400" b="0" i="0" dirty="0">
                <a:solidFill>
                  <a:schemeClr val="tx1">
                    <a:lumMod val="75000"/>
                    <a:lumOff val="25000"/>
                  </a:schemeClr>
                </a:solidFill>
                <a:effectLst/>
                <a:cs typeface="+mn-ea"/>
                <a:sym typeface="+mn-lt"/>
              </a:endParaRPr>
            </a:p>
          </p:txBody>
        </p:sp>
        <p:sp>
          <p:nvSpPr>
            <p:cNvPr id="25" name="文本框 24"/>
            <p:cNvSpPr txBox="1"/>
            <p:nvPr/>
          </p:nvSpPr>
          <p:spPr>
            <a:xfrm>
              <a:off x="1221503" y="4492391"/>
              <a:ext cx="3048743" cy="1383665"/>
            </a:xfrm>
            <a:prstGeom prst="rect">
              <a:avLst/>
            </a:prstGeom>
            <a:noFill/>
          </p:spPr>
          <p:txBody>
            <a:bodyPr wrap="square">
              <a:spAutoFit/>
            </a:bodyPr>
            <a:lstStyle/>
            <a:p>
              <a:pPr algn="ctr">
                <a:lnSpc>
                  <a:spcPct val="150000"/>
                </a:lnSpc>
              </a:pPr>
              <a:r>
                <a:rPr lang="zh-CN" altLang="en-US" sz="1400" dirty="0">
                  <a:solidFill>
                    <a:schemeClr val="tx1">
                      <a:lumMod val="75000"/>
                      <a:lumOff val="25000"/>
                    </a:schemeClr>
                  </a:solidFill>
                  <a:cs typeface="+mn-ea"/>
                  <a:sym typeface="+mn-lt"/>
                </a:rPr>
                <a:t>鼠标点击这里，输入您的文本文字，更改文字的颜色或者大小属性。鼠标点击这里，输入您的文本文字，更改文字的颜色或者大小属性。</a:t>
              </a:r>
            </a:p>
          </p:txBody>
        </p:sp>
      </p:grpSp>
      <p:grpSp>
        <p:nvGrpSpPr>
          <p:cNvPr id="3" name="组合 2"/>
          <p:cNvGrpSpPr/>
          <p:nvPr/>
        </p:nvGrpSpPr>
        <p:grpSpPr>
          <a:xfrm>
            <a:off x="495300" y="168275"/>
            <a:ext cx="4229100" cy="894715"/>
            <a:chOff x="780" y="265"/>
            <a:chExt cx="6660" cy="1409"/>
          </a:xfrm>
        </p:grpSpPr>
        <p:sp>
          <p:nvSpPr>
            <p:cNvPr id="5" name="文本框 4"/>
            <p:cNvSpPr txBox="1"/>
            <p:nvPr/>
          </p:nvSpPr>
          <p:spPr>
            <a:xfrm>
              <a:off x="780" y="265"/>
              <a:ext cx="4768" cy="919"/>
            </a:xfrm>
            <a:prstGeom prst="rect">
              <a:avLst/>
            </a:prstGeom>
            <a:noFill/>
          </p:spPr>
          <p:txBody>
            <a:bodyPr wrap="square">
              <a:spAutoFit/>
            </a:bodyPr>
            <a:lstStyle/>
            <a:p>
              <a:r>
                <a:rPr lang="zh-CN" altLang="en-US" sz="3200" b="1" i="0" dirty="0">
                  <a:gradFill>
                    <a:gsLst>
                      <a:gs pos="0">
                        <a:srgbClr val="007BD3"/>
                      </a:gs>
                      <a:gs pos="100000">
                        <a:srgbClr val="034373"/>
                      </a:gs>
                    </a:gsLst>
                    <a:lin scaled="0"/>
                  </a:gradFill>
                  <a:effectLst/>
                  <a:cs typeface="+mn-ea"/>
                  <a:sym typeface="+mn-lt"/>
                </a:rPr>
                <a:t>学科建设</a:t>
              </a:r>
            </a:p>
          </p:txBody>
        </p:sp>
        <p:sp>
          <p:nvSpPr>
            <p:cNvPr id="26" name="文本框 25"/>
            <p:cNvSpPr txBox="1"/>
            <p:nvPr/>
          </p:nvSpPr>
          <p:spPr>
            <a:xfrm>
              <a:off x="780" y="1143"/>
              <a:ext cx="6660" cy="531"/>
            </a:xfrm>
            <a:prstGeom prst="rect">
              <a:avLst/>
            </a:prstGeom>
            <a:noFill/>
          </p:spPr>
          <p:txBody>
            <a:bodyPr wrap="square" rtlCol="0">
              <a:spAutoFit/>
            </a:bodyPr>
            <a:lstStyle/>
            <a:p>
              <a:r>
                <a:rPr lang="en-US" altLang="zh-CN" sz="1600" dirty="0">
                  <a:solidFill>
                    <a:schemeClr val="bg1">
                      <a:lumMod val="75000"/>
                    </a:schemeClr>
                  </a:solidFill>
                  <a:cs typeface="+mn-ea"/>
                  <a:sym typeface="+mn-lt"/>
                </a:rPr>
                <a:t>SCHOOL PROFILE</a:t>
              </a:r>
            </a:p>
          </p:txBody>
        </p:sp>
      </p:grpSp>
      <p:sp>
        <p:nvSpPr>
          <p:cNvPr id="27" name="矩形 26"/>
          <p:cNvSpPr/>
          <p:nvPr/>
        </p:nvSpPr>
        <p:spPr>
          <a:xfrm flipH="1">
            <a:off x="0" y="0"/>
            <a:ext cx="398780" cy="1056005"/>
          </a:xfrm>
          <a:prstGeom prst="rect">
            <a:avLst/>
          </a:prstGeom>
          <a:solidFill>
            <a:srgbClr val="53A4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advClick="0" advTm="2000">
        <p:wipe/>
      </p:transition>
    </mc:Choice>
    <mc:Fallback xmlns="" xmlns:a14="http://schemas.microsoft.com/office/drawing/2010/main">
      <p:transition spd="slow" advClick="0" advTm="200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8" presetClass="entr" presetSubtype="12"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trips(downLeft)">
                                      <p:cBhvr>
                                        <p:cTn id="12" dur="500"/>
                                        <p:tgtEl>
                                          <p:spTgt spid="6"/>
                                        </p:tgtEl>
                                      </p:cBhvr>
                                    </p:animEffect>
                                  </p:childTnLst>
                                </p:cTn>
                              </p:par>
                            </p:childTnLst>
                          </p:cTn>
                        </p:par>
                        <p:par>
                          <p:cTn id="13" fill="hold">
                            <p:stCondLst>
                              <p:cond delay="1000"/>
                            </p:stCondLst>
                            <p:childTnLst>
                              <p:par>
                                <p:cTn id="14" presetID="18" presetClass="entr" presetSubtype="12"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strips(downLeft)">
                                      <p:cBhvr>
                                        <p:cTn id="16" dur="500"/>
                                        <p:tgtEl>
                                          <p:spTgt spid="12"/>
                                        </p:tgtEl>
                                      </p:cBhvr>
                                    </p:animEffect>
                                  </p:childTnLst>
                                </p:cTn>
                              </p:par>
                            </p:childTnLst>
                          </p:cTn>
                        </p:par>
                        <p:par>
                          <p:cTn id="17" fill="hold">
                            <p:stCondLst>
                              <p:cond delay="1500"/>
                            </p:stCondLst>
                            <p:childTnLst>
                              <p:par>
                                <p:cTn id="18" presetID="18" presetClass="entr" presetSubtype="12"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downLeft)">
                                      <p:cBhvr>
                                        <p:cTn id="2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495300" y="168275"/>
            <a:ext cx="4229100" cy="894715"/>
            <a:chOff x="780" y="265"/>
            <a:chExt cx="6660" cy="1409"/>
          </a:xfrm>
        </p:grpSpPr>
        <p:sp>
          <p:nvSpPr>
            <p:cNvPr id="5" name="文本框 4"/>
            <p:cNvSpPr txBox="1"/>
            <p:nvPr/>
          </p:nvSpPr>
          <p:spPr>
            <a:xfrm>
              <a:off x="780" y="265"/>
              <a:ext cx="4768" cy="919"/>
            </a:xfrm>
            <a:prstGeom prst="rect">
              <a:avLst/>
            </a:prstGeom>
            <a:noFill/>
          </p:spPr>
          <p:txBody>
            <a:bodyPr wrap="square">
              <a:spAutoFit/>
            </a:bodyPr>
            <a:lstStyle/>
            <a:p>
              <a:r>
                <a:rPr lang="zh-CN" altLang="en-US" sz="3200" b="1" i="0" dirty="0">
                  <a:gradFill>
                    <a:gsLst>
                      <a:gs pos="0">
                        <a:srgbClr val="007BD3"/>
                      </a:gs>
                      <a:gs pos="100000">
                        <a:srgbClr val="034373"/>
                      </a:gs>
                    </a:gsLst>
                    <a:lin scaled="0"/>
                  </a:gradFill>
                  <a:effectLst/>
                  <a:cs typeface="+mn-ea"/>
                  <a:sym typeface="+mn-lt"/>
                </a:rPr>
                <a:t>人才培养</a:t>
              </a:r>
            </a:p>
          </p:txBody>
        </p:sp>
        <p:sp>
          <p:nvSpPr>
            <p:cNvPr id="24" name="文本框 23"/>
            <p:cNvSpPr txBox="1"/>
            <p:nvPr/>
          </p:nvSpPr>
          <p:spPr>
            <a:xfrm>
              <a:off x="780" y="1143"/>
              <a:ext cx="6660" cy="531"/>
            </a:xfrm>
            <a:prstGeom prst="rect">
              <a:avLst/>
            </a:prstGeom>
            <a:noFill/>
          </p:spPr>
          <p:txBody>
            <a:bodyPr wrap="square" rtlCol="0">
              <a:spAutoFit/>
            </a:bodyPr>
            <a:lstStyle/>
            <a:p>
              <a:r>
                <a:rPr lang="en-US" altLang="zh-CN" sz="1600" dirty="0">
                  <a:solidFill>
                    <a:schemeClr val="bg1">
                      <a:lumMod val="75000"/>
                    </a:schemeClr>
                  </a:solidFill>
                  <a:cs typeface="+mn-ea"/>
                  <a:sym typeface="+mn-lt"/>
                </a:rPr>
                <a:t>SCHOOL PROFILE</a:t>
              </a:r>
            </a:p>
          </p:txBody>
        </p:sp>
      </p:grpSp>
      <p:sp>
        <p:nvSpPr>
          <p:cNvPr id="26" name="0"/>
          <p:cNvSpPr/>
          <p:nvPr/>
        </p:nvSpPr>
        <p:spPr>
          <a:xfrm>
            <a:off x="1163955" y="2312035"/>
            <a:ext cx="10148570" cy="3792220"/>
          </a:xfrm>
          <a:prstGeom prst="rect">
            <a:avLst/>
          </a:prstGeom>
          <a:solidFill>
            <a:srgbClr val="F2F2F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lang="zh-CN" altLang="en-US">
              <a:solidFill>
                <a:schemeClr val="tx1">
                  <a:lumMod val="75000"/>
                  <a:lumOff val="25000"/>
                </a:schemeClr>
              </a:solidFill>
              <a:cs typeface="+mn-ea"/>
              <a:sym typeface="+mn-lt"/>
            </a:endParaRPr>
          </a:p>
        </p:txBody>
      </p:sp>
      <p:sp>
        <p:nvSpPr>
          <p:cNvPr id="27" name="0"/>
          <p:cNvSpPr txBox="1"/>
          <p:nvPr/>
        </p:nvSpPr>
        <p:spPr>
          <a:xfrm>
            <a:off x="5628640" y="1574800"/>
            <a:ext cx="5350510" cy="704215"/>
          </a:xfrm>
          <a:prstGeom prst="rect">
            <a:avLst/>
          </a:prstGeom>
          <a:noFill/>
          <a:ln>
            <a:noFill/>
          </a:ln>
        </p:spPr>
        <p:txBody>
          <a:bodyPr wrap="square" lIns="91440" tIns="45720" rIns="91440" bIns="45720" anchor="ctr" anchorCtr="0"/>
          <a:lstStyle/>
          <a:p>
            <a:pPr fontAlgn="auto">
              <a:lnSpc>
                <a:spcPct val="130000"/>
              </a:lnSpc>
              <a:buSzPct val="25000"/>
            </a:pPr>
            <a:r>
              <a:rPr lang="zh-CN" altLang="en-US" sz="1400" dirty="0">
                <a:solidFill>
                  <a:schemeClr val="tx1">
                    <a:lumMod val="75000"/>
                    <a:lumOff val="25000"/>
                  </a:schemeClr>
                </a:solidFill>
                <a:cs typeface="+mn-ea"/>
                <a:sym typeface="+mn-lt"/>
              </a:rPr>
              <a:t>请在此处添加您的内，容请在此处添加您的内容请在此处添。</a:t>
            </a:r>
          </a:p>
        </p:txBody>
      </p:sp>
      <p:grpSp>
        <p:nvGrpSpPr>
          <p:cNvPr id="28" name="组合 27"/>
          <p:cNvGrpSpPr/>
          <p:nvPr/>
        </p:nvGrpSpPr>
        <p:grpSpPr>
          <a:xfrm>
            <a:off x="5821680" y="2771775"/>
            <a:ext cx="5156200" cy="2428875"/>
            <a:chOff x="10216" y="4811"/>
            <a:chExt cx="7592" cy="3576"/>
          </a:xfrm>
        </p:grpSpPr>
        <p:grpSp>
          <p:nvGrpSpPr>
            <p:cNvPr id="29" name="组合 28"/>
            <p:cNvGrpSpPr/>
            <p:nvPr/>
          </p:nvGrpSpPr>
          <p:grpSpPr>
            <a:xfrm>
              <a:off x="10216" y="4811"/>
              <a:ext cx="7592" cy="1591"/>
              <a:chOff x="10216" y="4811"/>
              <a:chExt cx="7592" cy="1591"/>
            </a:xfrm>
          </p:grpSpPr>
          <p:sp>
            <p:nvSpPr>
              <p:cNvPr id="30" name="0"/>
              <p:cNvSpPr/>
              <p:nvPr/>
            </p:nvSpPr>
            <p:spPr bwMode="auto">
              <a:xfrm>
                <a:off x="11030" y="5419"/>
                <a:ext cx="6778" cy="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fontAlgn="auto">
                  <a:lnSpc>
                    <a:spcPct val="130000"/>
                  </a:lnSpc>
                </a:pPr>
                <a:r>
                  <a:rPr lang="zh-CN" altLang="en-US" sz="1200" dirty="0">
                    <a:solidFill>
                      <a:schemeClr val="tx1">
                        <a:lumMod val="75000"/>
                        <a:lumOff val="25000"/>
                      </a:schemeClr>
                    </a:solidFill>
                    <a:cs typeface="+mn-ea"/>
                    <a:sym typeface="+mn-lt"/>
                  </a:rPr>
                  <a:t>请在此处添加您的内，容请在此处添加您的内容请在此处添加您的内，容请在此处添加您的内容请在此处添请在此。</a:t>
                </a:r>
              </a:p>
            </p:txBody>
          </p:sp>
          <p:sp>
            <p:nvSpPr>
              <p:cNvPr id="31" name="0"/>
              <p:cNvSpPr txBox="1"/>
              <p:nvPr/>
            </p:nvSpPr>
            <p:spPr bwMode="auto">
              <a:xfrm>
                <a:off x="11030" y="4811"/>
                <a:ext cx="4175" cy="609"/>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eaLnBrk="1" hangingPunct="1">
                  <a:lnSpc>
                    <a:spcPct val="100000"/>
                  </a:lnSpc>
                  <a:spcBef>
                    <a:spcPct val="0"/>
                  </a:spcBef>
                </a:pPr>
                <a:r>
                  <a:rPr lang="en-US" altLang="zh-CN" b="1">
                    <a:solidFill>
                      <a:schemeClr val="tx1">
                        <a:lumMod val="75000"/>
                        <a:lumOff val="25000"/>
                      </a:schemeClr>
                    </a:solidFill>
                    <a:cs typeface="+mn-ea"/>
                    <a:sym typeface="+mn-lt"/>
                  </a:rPr>
                  <a:t>01.</a:t>
                </a:r>
                <a:r>
                  <a:rPr lang="zh-CN" altLang="en-US" b="1">
                    <a:solidFill>
                      <a:schemeClr val="tx1">
                        <a:lumMod val="75000"/>
                        <a:lumOff val="25000"/>
                      </a:schemeClr>
                    </a:solidFill>
                    <a:cs typeface="+mn-ea"/>
                    <a:sym typeface="+mn-lt"/>
                  </a:rPr>
                  <a:t>添加标题</a:t>
                </a:r>
                <a:endParaRPr lang="zh-CN" altLang="en-US" b="1" dirty="0">
                  <a:solidFill>
                    <a:schemeClr val="tx1">
                      <a:lumMod val="75000"/>
                      <a:lumOff val="25000"/>
                    </a:schemeClr>
                  </a:solidFill>
                  <a:cs typeface="+mn-ea"/>
                  <a:sym typeface="+mn-lt"/>
                </a:endParaRPr>
              </a:p>
            </p:txBody>
          </p:sp>
          <p:sp>
            <p:nvSpPr>
              <p:cNvPr id="32" name="0"/>
              <p:cNvSpPr/>
              <p:nvPr/>
            </p:nvSpPr>
            <p:spPr bwMode="auto">
              <a:xfrm>
                <a:off x="10216" y="4891"/>
                <a:ext cx="548" cy="549"/>
              </a:xfrm>
              <a:custGeom>
                <a:avLst/>
                <a:gdLst>
                  <a:gd name="connsiteX0" fmla="*/ 451337 w 606157"/>
                  <a:gd name="connsiteY0" fmla="*/ 147905 h 606722"/>
                  <a:gd name="connsiteX1" fmla="*/ 569477 w 606157"/>
                  <a:gd name="connsiteY1" fmla="*/ 147905 h 606722"/>
                  <a:gd name="connsiteX2" fmla="*/ 606157 w 606157"/>
                  <a:gd name="connsiteY2" fmla="*/ 186562 h 606722"/>
                  <a:gd name="connsiteX3" fmla="*/ 606157 w 606157"/>
                  <a:gd name="connsiteY3" fmla="*/ 363939 h 606722"/>
                  <a:gd name="connsiteX4" fmla="*/ 584434 w 606157"/>
                  <a:gd name="connsiteY4" fmla="*/ 385711 h 606722"/>
                  <a:gd name="connsiteX5" fmla="*/ 557904 w 606157"/>
                  <a:gd name="connsiteY5" fmla="*/ 385711 h 606722"/>
                  <a:gd name="connsiteX6" fmla="*/ 549980 w 606157"/>
                  <a:gd name="connsiteY6" fmla="*/ 548781 h 606722"/>
                  <a:gd name="connsiteX7" fmla="*/ 489085 w 606157"/>
                  <a:gd name="connsiteY7" fmla="*/ 606722 h 606722"/>
                  <a:gd name="connsiteX8" fmla="*/ 426854 w 606157"/>
                  <a:gd name="connsiteY8" fmla="*/ 547537 h 606722"/>
                  <a:gd name="connsiteX9" fmla="*/ 420711 w 606157"/>
                  <a:gd name="connsiteY9" fmla="*/ 420814 h 606722"/>
                  <a:gd name="connsiteX10" fmla="*/ 461219 w 606157"/>
                  <a:gd name="connsiteY10" fmla="*/ 363228 h 606722"/>
                  <a:gd name="connsiteX11" fmla="*/ 461219 w 606157"/>
                  <a:gd name="connsiteY11" fmla="*/ 185762 h 606722"/>
                  <a:gd name="connsiteX12" fmla="*/ 451337 w 606157"/>
                  <a:gd name="connsiteY12" fmla="*/ 147905 h 606722"/>
                  <a:gd name="connsiteX13" fmla="*/ 38457 w 606157"/>
                  <a:gd name="connsiteY13" fmla="*/ 147552 h 606722"/>
                  <a:gd name="connsiteX14" fmla="*/ 155074 w 606157"/>
                  <a:gd name="connsiteY14" fmla="*/ 147552 h 606722"/>
                  <a:gd name="connsiteX15" fmla="*/ 145014 w 606157"/>
                  <a:gd name="connsiteY15" fmla="*/ 185766 h 606722"/>
                  <a:gd name="connsiteX16" fmla="*/ 145014 w 606157"/>
                  <a:gd name="connsiteY16" fmla="*/ 363239 h 606722"/>
                  <a:gd name="connsiteX17" fmla="*/ 187210 w 606157"/>
                  <a:gd name="connsiteY17" fmla="*/ 421360 h 606722"/>
                  <a:gd name="connsiteX18" fmla="*/ 181068 w 606157"/>
                  <a:gd name="connsiteY18" fmla="*/ 548444 h 606722"/>
                  <a:gd name="connsiteX19" fmla="*/ 120178 w 606157"/>
                  <a:gd name="connsiteY19" fmla="*/ 606298 h 606722"/>
                  <a:gd name="connsiteX20" fmla="*/ 57952 w 606157"/>
                  <a:gd name="connsiteY20" fmla="*/ 547200 h 606722"/>
                  <a:gd name="connsiteX21" fmla="*/ 50029 w 606157"/>
                  <a:gd name="connsiteY21" fmla="*/ 385279 h 606722"/>
                  <a:gd name="connsiteX22" fmla="*/ 21810 w 606157"/>
                  <a:gd name="connsiteY22" fmla="*/ 385279 h 606722"/>
                  <a:gd name="connsiteX23" fmla="*/ 0 w 606157"/>
                  <a:gd name="connsiteY23" fmla="*/ 363595 h 606722"/>
                  <a:gd name="connsiteX24" fmla="*/ 0 w 606157"/>
                  <a:gd name="connsiteY24" fmla="*/ 186122 h 606722"/>
                  <a:gd name="connsiteX25" fmla="*/ 38457 w 606157"/>
                  <a:gd name="connsiteY25" fmla="*/ 147552 h 606722"/>
                  <a:gd name="connsiteX26" fmla="*/ 222975 w 606157"/>
                  <a:gd name="connsiteY26" fmla="*/ 147058 h 606722"/>
                  <a:gd name="connsiteX27" fmla="*/ 282512 w 606157"/>
                  <a:gd name="connsiteY27" fmla="*/ 147058 h 606722"/>
                  <a:gd name="connsiteX28" fmla="*/ 270498 w 606157"/>
                  <a:gd name="connsiteY28" fmla="*/ 159057 h 606722"/>
                  <a:gd name="connsiteX29" fmla="*/ 270498 w 606157"/>
                  <a:gd name="connsiteY29" fmla="*/ 169278 h 606722"/>
                  <a:gd name="connsiteX30" fmla="*/ 283224 w 606157"/>
                  <a:gd name="connsiteY30" fmla="*/ 181988 h 606722"/>
                  <a:gd name="connsiteX31" fmla="*/ 273345 w 606157"/>
                  <a:gd name="connsiteY31" fmla="*/ 292199 h 606722"/>
                  <a:gd name="connsiteX32" fmla="*/ 276193 w 606157"/>
                  <a:gd name="connsiteY32" fmla="*/ 302953 h 606722"/>
                  <a:gd name="connsiteX33" fmla="*/ 297196 w 606157"/>
                  <a:gd name="connsiteY33" fmla="*/ 332550 h 606722"/>
                  <a:gd name="connsiteX34" fmla="*/ 303070 w 606157"/>
                  <a:gd name="connsiteY34" fmla="*/ 335572 h 606722"/>
                  <a:gd name="connsiteX35" fmla="*/ 309032 w 606157"/>
                  <a:gd name="connsiteY35" fmla="*/ 332550 h 606722"/>
                  <a:gd name="connsiteX36" fmla="*/ 329946 w 606157"/>
                  <a:gd name="connsiteY36" fmla="*/ 302953 h 606722"/>
                  <a:gd name="connsiteX37" fmla="*/ 332883 w 606157"/>
                  <a:gd name="connsiteY37" fmla="*/ 292199 h 606722"/>
                  <a:gd name="connsiteX38" fmla="*/ 323004 w 606157"/>
                  <a:gd name="connsiteY38" fmla="*/ 181988 h 606722"/>
                  <a:gd name="connsiteX39" fmla="*/ 335641 w 606157"/>
                  <a:gd name="connsiteY39" fmla="*/ 169278 h 606722"/>
                  <a:gd name="connsiteX40" fmla="*/ 335641 w 606157"/>
                  <a:gd name="connsiteY40" fmla="*/ 159057 h 606722"/>
                  <a:gd name="connsiteX41" fmla="*/ 323627 w 606157"/>
                  <a:gd name="connsiteY41" fmla="*/ 147058 h 606722"/>
                  <a:gd name="connsiteX42" fmla="*/ 385033 w 606157"/>
                  <a:gd name="connsiteY42" fmla="*/ 147058 h 606722"/>
                  <a:gd name="connsiteX43" fmla="*/ 385033 w 606157"/>
                  <a:gd name="connsiteY43" fmla="*/ 147147 h 606722"/>
                  <a:gd name="connsiteX44" fmla="*/ 421699 w 606157"/>
                  <a:gd name="connsiteY44" fmla="*/ 185721 h 606722"/>
                  <a:gd name="connsiteX45" fmla="*/ 421699 w 606157"/>
                  <a:gd name="connsiteY45" fmla="*/ 363214 h 606722"/>
                  <a:gd name="connsiteX46" fmla="*/ 399895 w 606157"/>
                  <a:gd name="connsiteY46" fmla="*/ 384901 h 606722"/>
                  <a:gd name="connsiteX47" fmla="*/ 373375 w 606157"/>
                  <a:gd name="connsiteY47" fmla="*/ 384901 h 606722"/>
                  <a:gd name="connsiteX48" fmla="*/ 371506 w 606157"/>
                  <a:gd name="connsiteY48" fmla="*/ 424363 h 606722"/>
                  <a:gd name="connsiteX49" fmla="*/ 365455 w 606157"/>
                  <a:gd name="connsiteY49" fmla="*/ 548084 h 606722"/>
                  <a:gd name="connsiteX50" fmla="*/ 304582 w 606157"/>
                  <a:gd name="connsiteY50" fmla="*/ 605945 h 606722"/>
                  <a:gd name="connsiteX51" fmla="*/ 242464 w 606157"/>
                  <a:gd name="connsiteY51" fmla="*/ 546840 h 606722"/>
                  <a:gd name="connsiteX52" fmla="*/ 236502 w 606157"/>
                  <a:gd name="connsiteY52" fmla="*/ 424363 h 606722"/>
                  <a:gd name="connsiteX53" fmla="*/ 234544 w 606157"/>
                  <a:gd name="connsiteY53" fmla="*/ 384901 h 606722"/>
                  <a:gd name="connsiteX54" fmla="*/ 206244 w 606157"/>
                  <a:gd name="connsiteY54" fmla="*/ 384901 h 606722"/>
                  <a:gd name="connsiteX55" fmla="*/ 184529 w 606157"/>
                  <a:gd name="connsiteY55" fmla="*/ 363214 h 606722"/>
                  <a:gd name="connsiteX56" fmla="*/ 184529 w 606157"/>
                  <a:gd name="connsiteY56" fmla="*/ 185721 h 606722"/>
                  <a:gd name="connsiteX57" fmla="*/ 222975 w 606157"/>
                  <a:gd name="connsiteY57" fmla="*/ 147058 h 606722"/>
                  <a:gd name="connsiteX58" fmla="*/ 488454 w 606157"/>
                  <a:gd name="connsiteY58" fmla="*/ 706 h 606722"/>
                  <a:gd name="connsiteX59" fmla="*/ 550481 w 606157"/>
                  <a:gd name="connsiteY59" fmla="*/ 62663 h 606722"/>
                  <a:gd name="connsiteX60" fmla="*/ 488454 w 606157"/>
                  <a:gd name="connsiteY60" fmla="*/ 124620 h 606722"/>
                  <a:gd name="connsiteX61" fmla="*/ 426427 w 606157"/>
                  <a:gd name="connsiteY61" fmla="*/ 62663 h 606722"/>
                  <a:gd name="connsiteX62" fmla="*/ 488454 w 606157"/>
                  <a:gd name="connsiteY62" fmla="*/ 706 h 606722"/>
                  <a:gd name="connsiteX63" fmla="*/ 119538 w 606157"/>
                  <a:gd name="connsiteY63" fmla="*/ 353 h 606722"/>
                  <a:gd name="connsiteX64" fmla="*/ 181565 w 606157"/>
                  <a:gd name="connsiteY64" fmla="*/ 62310 h 606722"/>
                  <a:gd name="connsiteX65" fmla="*/ 119538 w 606157"/>
                  <a:gd name="connsiteY65" fmla="*/ 124267 h 606722"/>
                  <a:gd name="connsiteX66" fmla="*/ 57511 w 606157"/>
                  <a:gd name="connsiteY66" fmla="*/ 62310 h 606722"/>
                  <a:gd name="connsiteX67" fmla="*/ 119538 w 606157"/>
                  <a:gd name="connsiteY67" fmla="*/ 353 h 606722"/>
                  <a:gd name="connsiteX68" fmla="*/ 303961 w 606157"/>
                  <a:gd name="connsiteY68" fmla="*/ 0 h 606722"/>
                  <a:gd name="connsiteX69" fmla="*/ 366024 w 606157"/>
                  <a:gd name="connsiteY69" fmla="*/ 61957 h 606722"/>
                  <a:gd name="connsiteX70" fmla="*/ 303961 w 606157"/>
                  <a:gd name="connsiteY70" fmla="*/ 123914 h 606722"/>
                  <a:gd name="connsiteX71" fmla="*/ 241898 w 606157"/>
                  <a:gd name="connsiteY71" fmla="*/ 61957 h 606722"/>
                  <a:gd name="connsiteX72" fmla="*/ 303961 w 606157"/>
                  <a:gd name="connsiteY72"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06157" h="606722">
                    <a:moveTo>
                      <a:pt x="451337" y="147905"/>
                    </a:moveTo>
                    <a:lnTo>
                      <a:pt x="569477" y="147905"/>
                    </a:lnTo>
                    <a:cubicBezTo>
                      <a:pt x="589954" y="148971"/>
                      <a:pt x="606157" y="165856"/>
                      <a:pt x="606157" y="186562"/>
                    </a:cubicBezTo>
                    <a:lnTo>
                      <a:pt x="606157" y="363939"/>
                    </a:lnTo>
                    <a:cubicBezTo>
                      <a:pt x="606157" y="375936"/>
                      <a:pt x="596453" y="385711"/>
                      <a:pt x="584434" y="385711"/>
                    </a:cubicBezTo>
                    <a:lnTo>
                      <a:pt x="557904" y="385711"/>
                    </a:lnTo>
                    <a:lnTo>
                      <a:pt x="549980" y="548781"/>
                    </a:lnTo>
                    <a:cubicBezTo>
                      <a:pt x="548378" y="581217"/>
                      <a:pt x="521580" y="606722"/>
                      <a:pt x="489085" y="606722"/>
                    </a:cubicBezTo>
                    <a:cubicBezTo>
                      <a:pt x="455877" y="606722"/>
                      <a:pt x="428456" y="580684"/>
                      <a:pt x="426854" y="547537"/>
                    </a:cubicBezTo>
                    <a:lnTo>
                      <a:pt x="420711" y="420814"/>
                    </a:lnTo>
                    <a:cubicBezTo>
                      <a:pt x="444482" y="412194"/>
                      <a:pt x="461219" y="389355"/>
                      <a:pt x="461219" y="363228"/>
                    </a:cubicBezTo>
                    <a:lnTo>
                      <a:pt x="461219" y="185762"/>
                    </a:lnTo>
                    <a:cubicBezTo>
                      <a:pt x="461219" y="172077"/>
                      <a:pt x="457658" y="159102"/>
                      <a:pt x="451337" y="147905"/>
                    </a:cubicBezTo>
                    <a:close/>
                    <a:moveTo>
                      <a:pt x="38457" y="147552"/>
                    </a:moveTo>
                    <a:lnTo>
                      <a:pt x="155074" y="147552"/>
                    </a:lnTo>
                    <a:cubicBezTo>
                      <a:pt x="148664" y="158839"/>
                      <a:pt x="145014" y="171902"/>
                      <a:pt x="145014" y="185766"/>
                    </a:cubicBezTo>
                    <a:lnTo>
                      <a:pt x="145014" y="363239"/>
                    </a:lnTo>
                    <a:cubicBezTo>
                      <a:pt x="145014" y="389811"/>
                      <a:pt x="162284" y="413184"/>
                      <a:pt x="187210" y="421360"/>
                    </a:cubicBezTo>
                    <a:lnTo>
                      <a:pt x="181068" y="548444"/>
                    </a:lnTo>
                    <a:cubicBezTo>
                      <a:pt x="179465" y="580881"/>
                      <a:pt x="152670" y="606298"/>
                      <a:pt x="120178" y="606298"/>
                    </a:cubicBezTo>
                    <a:cubicBezTo>
                      <a:pt x="86973" y="606298"/>
                      <a:pt x="59555" y="580348"/>
                      <a:pt x="57952" y="547200"/>
                    </a:cubicBezTo>
                    <a:lnTo>
                      <a:pt x="50029" y="385279"/>
                    </a:lnTo>
                    <a:lnTo>
                      <a:pt x="21810" y="385279"/>
                    </a:lnTo>
                    <a:cubicBezTo>
                      <a:pt x="9792" y="385279"/>
                      <a:pt x="0" y="375592"/>
                      <a:pt x="0" y="363595"/>
                    </a:cubicBezTo>
                    <a:lnTo>
                      <a:pt x="0" y="186122"/>
                    </a:lnTo>
                    <a:cubicBezTo>
                      <a:pt x="0" y="164882"/>
                      <a:pt x="17181" y="147641"/>
                      <a:pt x="38457" y="147552"/>
                    </a:cubicBezTo>
                    <a:close/>
                    <a:moveTo>
                      <a:pt x="222975" y="147058"/>
                    </a:moveTo>
                    <a:lnTo>
                      <a:pt x="282512" y="147058"/>
                    </a:lnTo>
                    <a:lnTo>
                      <a:pt x="270498" y="159057"/>
                    </a:lnTo>
                    <a:cubicBezTo>
                      <a:pt x="267739" y="161901"/>
                      <a:pt x="267739" y="166523"/>
                      <a:pt x="270498" y="169278"/>
                    </a:cubicBezTo>
                    <a:lnTo>
                      <a:pt x="283224" y="181988"/>
                    </a:lnTo>
                    <a:lnTo>
                      <a:pt x="273345" y="292199"/>
                    </a:lnTo>
                    <a:cubicBezTo>
                      <a:pt x="272989" y="296021"/>
                      <a:pt x="274057" y="299754"/>
                      <a:pt x="276193" y="302953"/>
                    </a:cubicBezTo>
                    <a:lnTo>
                      <a:pt x="297196" y="332550"/>
                    </a:lnTo>
                    <a:cubicBezTo>
                      <a:pt x="298531" y="334417"/>
                      <a:pt x="300756" y="335572"/>
                      <a:pt x="303070" y="335572"/>
                    </a:cubicBezTo>
                    <a:cubicBezTo>
                      <a:pt x="305472" y="335572"/>
                      <a:pt x="307608" y="334417"/>
                      <a:pt x="309032" y="332550"/>
                    </a:cubicBezTo>
                    <a:lnTo>
                      <a:pt x="329946" y="302953"/>
                    </a:lnTo>
                    <a:cubicBezTo>
                      <a:pt x="332171" y="299754"/>
                      <a:pt x="333239" y="296021"/>
                      <a:pt x="332883" y="292199"/>
                    </a:cubicBezTo>
                    <a:lnTo>
                      <a:pt x="323004" y="181988"/>
                    </a:lnTo>
                    <a:lnTo>
                      <a:pt x="335641" y="169278"/>
                    </a:lnTo>
                    <a:cubicBezTo>
                      <a:pt x="338489" y="166523"/>
                      <a:pt x="338489" y="161901"/>
                      <a:pt x="335641" y="159057"/>
                    </a:cubicBezTo>
                    <a:lnTo>
                      <a:pt x="323627" y="147058"/>
                    </a:lnTo>
                    <a:lnTo>
                      <a:pt x="385033" y="147058"/>
                    </a:lnTo>
                    <a:lnTo>
                      <a:pt x="385033" y="147147"/>
                    </a:lnTo>
                    <a:cubicBezTo>
                      <a:pt x="405413" y="148214"/>
                      <a:pt x="421699" y="165101"/>
                      <a:pt x="421699" y="185721"/>
                    </a:cubicBezTo>
                    <a:lnTo>
                      <a:pt x="421699" y="363214"/>
                    </a:lnTo>
                    <a:cubicBezTo>
                      <a:pt x="421699" y="375213"/>
                      <a:pt x="411910" y="384901"/>
                      <a:pt x="399895" y="384901"/>
                    </a:cubicBezTo>
                    <a:lnTo>
                      <a:pt x="373375" y="384901"/>
                    </a:lnTo>
                    <a:lnTo>
                      <a:pt x="371506" y="424363"/>
                    </a:lnTo>
                    <a:lnTo>
                      <a:pt x="365455" y="548084"/>
                    </a:lnTo>
                    <a:cubicBezTo>
                      <a:pt x="363853" y="580525"/>
                      <a:pt x="337154" y="605945"/>
                      <a:pt x="304582" y="605945"/>
                    </a:cubicBezTo>
                    <a:cubicBezTo>
                      <a:pt x="271388" y="605945"/>
                      <a:pt x="244066" y="579903"/>
                      <a:pt x="242464" y="546840"/>
                    </a:cubicBezTo>
                    <a:lnTo>
                      <a:pt x="236502" y="424363"/>
                    </a:lnTo>
                    <a:lnTo>
                      <a:pt x="234544" y="384901"/>
                    </a:lnTo>
                    <a:lnTo>
                      <a:pt x="206244" y="384901"/>
                    </a:lnTo>
                    <a:cubicBezTo>
                      <a:pt x="194229" y="384901"/>
                      <a:pt x="184529" y="375213"/>
                      <a:pt x="184529" y="363214"/>
                    </a:cubicBezTo>
                    <a:lnTo>
                      <a:pt x="184529" y="185721"/>
                    </a:lnTo>
                    <a:cubicBezTo>
                      <a:pt x="184529" y="164479"/>
                      <a:pt x="201705" y="147236"/>
                      <a:pt x="222975" y="147058"/>
                    </a:cubicBezTo>
                    <a:close/>
                    <a:moveTo>
                      <a:pt x="488454" y="706"/>
                    </a:moveTo>
                    <a:cubicBezTo>
                      <a:pt x="522711" y="706"/>
                      <a:pt x="550481" y="28445"/>
                      <a:pt x="550481" y="62663"/>
                    </a:cubicBezTo>
                    <a:cubicBezTo>
                      <a:pt x="550481" y="96881"/>
                      <a:pt x="522711" y="124620"/>
                      <a:pt x="488454" y="124620"/>
                    </a:cubicBezTo>
                    <a:cubicBezTo>
                      <a:pt x="454197" y="124620"/>
                      <a:pt x="426427" y="96881"/>
                      <a:pt x="426427" y="62663"/>
                    </a:cubicBezTo>
                    <a:cubicBezTo>
                      <a:pt x="426427" y="28445"/>
                      <a:pt x="454197" y="706"/>
                      <a:pt x="488454" y="706"/>
                    </a:cubicBezTo>
                    <a:close/>
                    <a:moveTo>
                      <a:pt x="119538" y="353"/>
                    </a:moveTo>
                    <a:cubicBezTo>
                      <a:pt x="153795" y="353"/>
                      <a:pt x="181565" y="28092"/>
                      <a:pt x="181565" y="62310"/>
                    </a:cubicBezTo>
                    <a:cubicBezTo>
                      <a:pt x="181565" y="96528"/>
                      <a:pt x="153795" y="124267"/>
                      <a:pt x="119538" y="124267"/>
                    </a:cubicBezTo>
                    <a:cubicBezTo>
                      <a:pt x="85281" y="124267"/>
                      <a:pt x="57511" y="96528"/>
                      <a:pt x="57511" y="62310"/>
                    </a:cubicBezTo>
                    <a:cubicBezTo>
                      <a:pt x="57511" y="28092"/>
                      <a:pt x="85281" y="353"/>
                      <a:pt x="119538" y="353"/>
                    </a:cubicBezTo>
                    <a:close/>
                    <a:moveTo>
                      <a:pt x="303961" y="0"/>
                    </a:moveTo>
                    <a:cubicBezTo>
                      <a:pt x="338237" y="0"/>
                      <a:pt x="366024" y="27739"/>
                      <a:pt x="366024" y="61957"/>
                    </a:cubicBezTo>
                    <a:cubicBezTo>
                      <a:pt x="366024" y="96175"/>
                      <a:pt x="338237" y="123914"/>
                      <a:pt x="303961" y="123914"/>
                    </a:cubicBezTo>
                    <a:cubicBezTo>
                      <a:pt x="269685" y="123914"/>
                      <a:pt x="241898" y="96175"/>
                      <a:pt x="241898" y="61957"/>
                    </a:cubicBezTo>
                    <a:cubicBezTo>
                      <a:pt x="241898" y="27739"/>
                      <a:pt x="269685" y="0"/>
                      <a:pt x="303961" y="0"/>
                    </a:cubicBezTo>
                    <a:close/>
                  </a:path>
                </a:pathLst>
              </a:custGeom>
              <a:solidFill>
                <a:srgbClr val="0A55A6"/>
              </a:solidFill>
              <a:ln>
                <a:noFill/>
              </a:ln>
            </p:spPr>
            <p:txBody>
              <a:bodyPr wrap="square" lIns="91440" tIns="45720" rIns="91440" bIns="4572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zh-CN" altLang="en-US">
                  <a:solidFill>
                    <a:schemeClr val="tx1">
                      <a:lumMod val="75000"/>
                      <a:lumOff val="25000"/>
                    </a:schemeClr>
                  </a:solidFill>
                  <a:cs typeface="+mn-ea"/>
                  <a:sym typeface="+mn-lt"/>
                </a:endParaRPr>
              </a:p>
            </p:txBody>
          </p:sp>
        </p:grpSp>
        <p:sp>
          <p:nvSpPr>
            <p:cNvPr id="33" name="0"/>
            <p:cNvSpPr/>
            <p:nvPr/>
          </p:nvSpPr>
          <p:spPr bwMode="auto">
            <a:xfrm>
              <a:off x="11030" y="7332"/>
              <a:ext cx="6778" cy="1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20000"/>
                </a:lnSpc>
              </a:pPr>
              <a:r>
                <a:rPr lang="zh-CN" altLang="en-US" sz="1200" dirty="0">
                  <a:solidFill>
                    <a:schemeClr val="tx1">
                      <a:lumMod val="75000"/>
                      <a:lumOff val="25000"/>
                    </a:schemeClr>
                  </a:solidFill>
                  <a:cs typeface="+mn-ea"/>
                  <a:sym typeface="+mn-lt"/>
                </a:rPr>
                <a:t>请在此处添加您的内，容请在此处添加您的内容请在此处添请请在此处添加您的内，容请在此处添加您的内容请在此处添请在此。</a:t>
              </a:r>
            </a:p>
          </p:txBody>
        </p:sp>
        <p:sp>
          <p:nvSpPr>
            <p:cNvPr id="34" name="0"/>
            <p:cNvSpPr txBox="1"/>
            <p:nvPr/>
          </p:nvSpPr>
          <p:spPr bwMode="auto">
            <a:xfrm>
              <a:off x="11030" y="6723"/>
              <a:ext cx="4175" cy="609"/>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eaLnBrk="1" hangingPunct="1">
                <a:lnSpc>
                  <a:spcPct val="100000"/>
                </a:lnSpc>
                <a:spcBef>
                  <a:spcPct val="0"/>
                </a:spcBef>
              </a:pPr>
              <a:r>
                <a:rPr lang="en-US" altLang="zh-CN" b="1">
                  <a:solidFill>
                    <a:schemeClr val="tx1">
                      <a:lumMod val="75000"/>
                      <a:lumOff val="25000"/>
                    </a:schemeClr>
                  </a:solidFill>
                  <a:cs typeface="+mn-ea"/>
                  <a:sym typeface="+mn-lt"/>
                </a:rPr>
                <a:t>02.标题文本</a:t>
              </a:r>
              <a:endParaRPr lang="en-US" altLang="zh-CN" b="1" dirty="0">
                <a:solidFill>
                  <a:schemeClr val="tx1">
                    <a:lumMod val="75000"/>
                    <a:lumOff val="25000"/>
                  </a:schemeClr>
                </a:solidFill>
                <a:cs typeface="+mn-ea"/>
                <a:sym typeface="+mn-lt"/>
              </a:endParaRPr>
            </a:p>
          </p:txBody>
        </p:sp>
        <p:sp>
          <p:nvSpPr>
            <p:cNvPr id="35" name="0"/>
            <p:cNvSpPr/>
            <p:nvPr/>
          </p:nvSpPr>
          <p:spPr bwMode="auto">
            <a:xfrm>
              <a:off x="10216" y="6834"/>
              <a:ext cx="548" cy="549"/>
            </a:xfrm>
            <a:custGeom>
              <a:avLst/>
              <a:gdLst>
                <a:gd name="connsiteX0" fmla="*/ 451337 w 606157"/>
                <a:gd name="connsiteY0" fmla="*/ 147905 h 606722"/>
                <a:gd name="connsiteX1" fmla="*/ 569477 w 606157"/>
                <a:gd name="connsiteY1" fmla="*/ 147905 h 606722"/>
                <a:gd name="connsiteX2" fmla="*/ 606157 w 606157"/>
                <a:gd name="connsiteY2" fmla="*/ 186562 h 606722"/>
                <a:gd name="connsiteX3" fmla="*/ 606157 w 606157"/>
                <a:gd name="connsiteY3" fmla="*/ 363939 h 606722"/>
                <a:gd name="connsiteX4" fmla="*/ 584434 w 606157"/>
                <a:gd name="connsiteY4" fmla="*/ 385711 h 606722"/>
                <a:gd name="connsiteX5" fmla="*/ 557904 w 606157"/>
                <a:gd name="connsiteY5" fmla="*/ 385711 h 606722"/>
                <a:gd name="connsiteX6" fmla="*/ 549980 w 606157"/>
                <a:gd name="connsiteY6" fmla="*/ 548781 h 606722"/>
                <a:gd name="connsiteX7" fmla="*/ 489085 w 606157"/>
                <a:gd name="connsiteY7" fmla="*/ 606722 h 606722"/>
                <a:gd name="connsiteX8" fmla="*/ 426854 w 606157"/>
                <a:gd name="connsiteY8" fmla="*/ 547537 h 606722"/>
                <a:gd name="connsiteX9" fmla="*/ 420711 w 606157"/>
                <a:gd name="connsiteY9" fmla="*/ 420814 h 606722"/>
                <a:gd name="connsiteX10" fmla="*/ 461219 w 606157"/>
                <a:gd name="connsiteY10" fmla="*/ 363228 h 606722"/>
                <a:gd name="connsiteX11" fmla="*/ 461219 w 606157"/>
                <a:gd name="connsiteY11" fmla="*/ 185762 h 606722"/>
                <a:gd name="connsiteX12" fmla="*/ 451337 w 606157"/>
                <a:gd name="connsiteY12" fmla="*/ 147905 h 606722"/>
                <a:gd name="connsiteX13" fmla="*/ 38457 w 606157"/>
                <a:gd name="connsiteY13" fmla="*/ 147552 h 606722"/>
                <a:gd name="connsiteX14" fmla="*/ 155074 w 606157"/>
                <a:gd name="connsiteY14" fmla="*/ 147552 h 606722"/>
                <a:gd name="connsiteX15" fmla="*/ 145014 w 606157"/>
                <a:gd name="connsiteY15" fmla="*/ 185766 h 606722"/>
                <a:gd name="connsiteX16" fmla="*/ 145014 w 606157"/>
                <a:gd name="connsiteY16" fmla="*/ 363239 h 606722"/>
                <a:gd name="connsiteX17" fmla="*/ 187210 w 606157"/>
                <a:gd name="connsiteY17" fmla="*/ 421360 h 606722"/>
                <a:gd name="connsiteX18" fmla="*/ 181068 w 606157"/>
                <a:gd name="connsiteY18" fmla="*/ 548444 h 606722"/>
                <a:gd name="connsiteX19" fmla="*/ 120178 w 606157"/>
                <a:gd name="connsiteY19" fmla="*/ 606298 h 606722"/>
                <a:gd name="connsiteX20" fmla="*/ 57952 w 606157"/>
                <a:gd name="connsiteY20" fmla="*/ 547200 h 606722"/>
                <a:gd name="connsiteX21" fmla="*/ 50029 w 606157"/>
                <a:gd name="connsiteY21" fmla="*/ 385279 h 606722"/>
                <a:gd name="connsiteX22" fmla="*/ 21810 w 606157"/>
                <a:gd name="connsiteY22" fmla="*/ 385279 h 606722"/>
                <a:gd name="connsiteX23" fmla="*/ 0 w 606157"/>
                <a:gd name="connsiteY23" fmla="*/ 363595 h 606722"/>
                <a:gd name="connsiteX24" fmla="*/ 0 w 606157"/>
                <a:gd name="connsiteY24" fmla="*/ 186122 h 606722"/>
                <a:gd name="connsiteX25" fmla="*/ 38457 w 606157"/>
                <a:gd name="connsiteY25" fmla="*/ 147552 h 606722"/>
                <a:gd name="connsiteX26" fmla="*/ 222975 w 606157"/>
                <a:gd name="connsiteY26" fmla="*/ 147058 h 606722"/>
                <a:gd name="connsiteX27" fmla="*/ 282512 w 606157"/>
                <a:gd name="connsiteY27" fmla="*/ 147058 h 606722"/>
                <a:gd name="connsiteX28" fmla="*/ 270498 w 606157"/>
                <a:gd name="connsiteY28" fmla="*/ 159057 h 606722"/>
                <a:gd name="connsiteX29" fmla="*/ 270498 w 606157"/>
                <a:gd name="connsiteY29" fmla="*/ 169278 h 606722"/>
                <a:gd name="connsiteX30" fmla="*/ 283224 w 606157"/>
                <a:gd name="connsiteY30" fmla="*/ 181988 h 606722"/>
                <a:gd name="connsiteX31" fmla="*/ 273345 w 606157"/>
                <a:gd name="connsiteY31" fmla="*/ 292199 h 606722"/>
                <a:gd name="connsiteX32" fmla="*/ 276193 w 606157"/>
                <a:gd name="connsiteY32" fmla="*/ 302953 h 606722"/>
                <a:gd name="connsiteX33" fmla="*/ 297196 w 606157"/>
                <a:gd name="connsiteY33" fmla="*/ 332550 h 606722"/>
                <a:gd name="connsiteX34" fmla="*/ 303070 w 606157"/>
                <a:gd name="connsiteY34" fmla="*/ 335572 h 606722"/>
                <a:gd name="connsiteX35" fmla="*/ 309032 w 606157"/>
                <a:gd name="connsiteY35" fmla="*/ 332550 h 606722"/>
                <a:gd name="connsiteX36" fmla="*/ 329946 w 606157"/>
                <a:gd name="connsiteY36" fmla="*/ 302953 h 606722"/>
                <a:gd name="connsiteX37" fmla="*/ 332883 w 606157"/>
                <a:gd name="connsiteY37" fmla="*/ 292199 h 606722"/>
                <a:gd name="connsiteX38" fmla="*/ 323004 w 606157"/>
                <a:gd name="connsiteY38" fmla="*/ 181988 h 606722"/>
                <a:gd name="connsiteX39" fmla="*/ 335641 w 606157"/>
                <a:gd name="connsiteY39" fmla="*/ 169278 h 606722"/>
                <a:gd name="connsiteX40" fmla="*/ 335641 w 606157"/>
                <a:gd name="connsiteY40" fmla="*/ 159057 h 606722"/>
                <a:gd name="connsiteX41" fmla="*/ 323627 w 606157"/>
                <a:gd name="connsiteY41" fmla="*/ 147058 h 606722"/>
                <a:gd name="connsiteX42" fmla="*/ 385033 w 606157"/>
                <a:gd name="connsiteY42" fmla="*/ 147058 h 606722"/>
                <a:gd name="connsiteX43" fmla="*/ 385033 w 606157"/>
                <a:gd name="connsiteY43" fmla="*/ 147147 h 606722"/>
                <a:gd name="connsiteX44" fmla="*/ 421699 w 606157"/>
                <a:gd name="connsiteY44" fmla="*/ 185721 h 606722"/>
                <a:gd name="connsiteX45" fmla="*/ 421699 w 606157"/>
                <a:gd name="connsiteY45" fmla="*/ 363214 h 606722"/>
                <a:gd name="connsiteX46" fmla="*/ 399895 w 606157"/>
                <a:gd name="connsiteY46" fmla="*/ 384901 h 606722"/>
                <a:gd name="connsiteX47" fmla="*/ 373375 w 606157"/>
                <a:gd name="connsiteY47" fmla="*/ 384901 h 606722"/>
                <a:gd name="connsiteX48" fmla="*/ 371506 w 606157"/>
                <a:gd name="connsiteY48" fmla="*/ 424363 h 606722"/>
                <a:gd name="connsiteX49" fmla="*/ 365455 w 606157"/>
                <a:gd name="connsiteY49" fmla="*/ 548084 h 606722"/>
                <a:gd name="connsiteX50" fmla="*/ 304582 w 606157"/>
                <a:gd name="connsiteY50" fmla="*/ 605945 h 606722"/>
                <a:gd name="connsiteX51" fmla="*/ 242464 w 606157"/>
                <a:gd name="connsiteY51" fmla="*/ 546840 h 606722"/>
                <a:gd name="connsiteX52" fmla="*/ 236502 w 606157"/>
                <a:gd name="connsiteY52" fmla="*/ 424363 h 606722"/>
                <a:gd name="connsiteX53" fmla="*/ 234544 w 606157"/>
                <a:gd name="connsiteY53" fmla="*/ 384901 h 606722"/>
                <a:gd name="connsiteX54" fmla="*/ 206244 w 606157"/>
                <a:gd name="connsiteY54" fmla="*/ 384901 h 606722"/>
                <a:gd name="connsiteX55" fmla="*/ 184529 w 606157"/>
                <a:gd name="connsiteY55" fmla="*/ 363214 h 606722"/>
                <a:gd name="connsiteX56" fmla="*/ 184529 w 606157"/>
                <a:gd name="connsiteY56" fmla="*/ 185721 h 606722"/>
                <a:gd name="connsiteX57" fmla="*/ 222975 w 606157"/>
                <a:gd name="connsiteY57" fmla="*/ 147058 h 606722"/>
                <a:gd name="connsiteX58" fmla="*/ 488454 w 606157"/>
                <a:gd name="connsiteY58" fmla="*/ 706 h 606722"/>
                <a:gd name="connsiteX59" fmla="*/ 550481 w 606157"/>
                <a:gd name="connsiteY59" fmla="*/ 62663 h 606722"/>
                <a:gd name="connsiteX60" fmla="*/ 488454 w 606157"/>
                <a:gd name="connsiteY60" fmla="*/ 124620 h 606722"/>
                <a:gd name="connsiteX61" fmla="*/ 426427 w 606157"/>
                <a:gd name="connsiteY61" fmla="*/ 62663 h 606722"/>
                <a:gd name="connsiteX62" fmla="*/ 488454 w 606157"/>
                <a:gd name="connsiteY62" fmla="*/ 706 h 606722"/>
                <a:gd name="connsiteX63" fmla="*/ 119538 w 606157"/>
                <a:gd name="connsiteY63" fmla="*/ 353 h 606722"/>
                <a:gd name="connsiteX64" fmla="*/ 181565 w 606157"/>
                <a:gd name="connsiteY64" fmla="*/ 62310 h 606722"/>
                <a:gd name="connsiteX65" fmla="*/ 119538 w 606157"/>
                <a:gd name="connsiteY65" fmla="*/ 124267 h 606722"/>
                <a:gd name="connsiteX66" fmla="*/ 57511 w 606157"/>
                <a:gd name="connsiteY66" fmla="*/ 62310 h 606722"/>
                <a:gd name="connsiteX67" fmla="*/ 119538 w 606157"/>
                <a:gd name="connsiteY67" fmla="*/ 353 h 606722"/>
                <a:gd name="connsiteX68" fmla="*/ 303961 w 606157"/>
                <a:gd name="connsiteY68" fmla="*/ 0 h 606722"/>
                <a:gd name="connsiteX69" fmla="*/ 366024 w 606157"/>
                <a:gd name="connsiteY69" fmla="*/ 61957 h 606722"/>
                <a:gd name="connsiteX70" fmla="*/ 303961 w 606157"/>
                <a:gd name="connsiteY70" fmla="*/ 123914 h 606722"/>
                <a:gd name="connsiteX71" fmla="*/ 241898 w 606157"/>
                <a:gd name="connsiteY71" fmla="*/ 61957 h 606722"/>
                <a:gd name="connsiteX72" fmla="*/ 303961 w 606157"/>
                <a:gd name="connsiteY72"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06157" h="606722">
                  <a:moveTo>
                    <a:pt x="451337" y="147905"/>
                  </a:moveTo>
                  <a:lnTo>
                    <a:pt x="569477" y="147905"/>
                  </a:lnTo>
                  <a:cubicBezTo>
                    <a:pt x="589954" y="148971"/>
                    <a:pt x="606157" y="165856"/>
                    <a:pt x="606157" y="186562"/>
                  </a:cubicBezTo>
                  <a:lnTo>
                    <a:pt x="606157" y="363939"/>
                  </a:lnTo>
                  <a:cubicBezTo>
                    <a:pt x="606157" y="375936"/>
                    <a:pt x="596453" y="385711"/>
                    <a:pt x="584434" y="385711"/>
                  </a:cubicBezTo>
                  <a:lnTo>
                    <a:pt x="557904" y="385711"/>
                  </a:lnTo>
                  <a:lnTo>
                    <a:pt x="549980" y="548781"/>
                  </a:lnTo>
                  <a:cubicBezTo>
                    <a:pt x="548378" y="581217"/>
                    <a:pt x="521580" y="606722"/>
                    <a:pt x="489085" y="606722"/>
                  </a:cubicBezTo>
                  <a:cubicBezTo>
                    <a:pt x="455877" y="606722"/>
                    <a:pt x="428456" y="580684"/>
                    <a:pt x="426854" y="547537"/>
                  </a:cubicBezTo>
                  <a:lnTo>
                    <a:pt x="420711" y="420814"/>
                  </a:lnTo>
                  <a:cubicBezTo>
                    <a:pt x="444482" y="412194"/>
                    <a:pt x="461219" y="389355"/>
                    <a:pt x="461219" y="363228"/>
                  </a:cubicBezTo>
                  <a:lnTo>
                    <a:pt x="461219" y="185762"/>
                  </a:lnTo>
                  <a:cubicBezTo>
                    <a:pt x="461219" y="172077"/>
                    <a:pt x="457658" y="159102"/>
                    <a:pt x="451337" y="147905"/>
                  </a:cubicBezTo>
                  <a:close/>
                  <a:moveTo>
                    <a:pt x="38457" y="147552"/>
                  </a:moveTo>
                  <a:lnTo>
                    <a:pt x="155074" y="147552"/>
                  </a:lnTo>
                  <a:cubicBezTo>
                    <a:pt x="148664" y="158839"/>
                    <a:pt x="145014" y="171902"/>
                    <a:pt x="145014" y="185766"/>
                  </a:cubicBezTo>
                  <a:lnTo>
                    <a:pt x="145014" y="363239"/>
                  </a:lnTo>
                  <a:cubicBezTo>
                    <a:pt x="145014" y="389811"/>
                    <a:pt x="162284" y="413184"/>
                    <a:pt x="187210" y="421360"/>
                  </a:cubicBezTo>
                  <a:lnTo>
                    <a:pt x="181068" y="548444"/>
                  </a:lnTo>
                  <a:cubicBezTo>
                    <a:pt x="179465" y="580881"/>
                    <a:pt x="152670" y="606298"/>
                    <a:pt x="120178" y="606298"/>
                  </a:cubicBezTo>
                  <a:cubicBezTo>
                    <a:pt x="86973" y="606298"/>
                    <a:pt x="59555" y="580348"/>
                    <a:pt x="57952" y="547200"/>
                  </a:cubicBezTo>
                  <a:lnTo>
                    <a:pt x="50029" y="385279"/>
                  </a:lnTo>
                  <a:lnTo>
                    <a:pt x="21810" y="385279"/>
                  </a:lnTo>
                  <a:cubicBezTo>
                    <a:pt x="9792" y="385279"/>
                    <a:pt x="0" y="375592"/>
                    <a:pt x="0" y="363595"/>
                  </a:cubicBezTo>
                  <a:lnTo>
                    <a:pt x="0" y="186122"/>
                  </a:lnTo>
                  <a:cubicBezTo>
                    <a:pt x="0" y="164882"/>
                    <a:pt x="17181" y="147641"/>
                    <a:pt x="38457" y="147552"/>
                  </a:cubicBezTo>
                  <a:close/>
                  <a:moveTo>
                    <a:pt x="222975" y="147058"/>
                  </a:moveTo>
                  <a:lnTo>
                    <a:pt x="282512" y="147058"/>
                  </a:lnTo>
                  <a:lnTo>
                    <a:pt x="270498" y="159057"/>
                  </a:lnTo>
                  <a:cubicBezTo>
                    <a:pt x="267739" y="161901"/>
                    <a:pt x="267739" y="166523"/>
                    <a:pt x="270498" y="169278"/>
                  </a:cubicBezTo>
                  <a:lnTo>
                    <a:pt x="283224" y="181988"/>
                  </a:lnTo>
                  <a:lnTo>
                    <a:pt x="273345" y="292199"/>
                  </a:lnTo>
                  <a:cubicBezTo>
                    <a:pt x="272989" y="296021"/>
                    <a:pt x="274057" y="299754"/>
                    <a:pt x="276193" y="302953"/>
                  </a:cubicBezTo>
                  <a:lnTo>
                    <a:pt x="297196" y="332550"/>
                  </a:lnTo>
                  <a:cubicBezTo>
                    <a:pt x="298531" y="334417"/>
                    <a:pt x="300756" y="335572"/>
                    <a:pt x="303070" y="335572"/>
                  </a:cubicBezTo>
                  <a:cubicBezTo>
                    <a:pt x="305472" y="335572"/>
                    <a:pt x="307608" y="334417"/>
                    <a:pt x="309032" y="332550"/>
                  </a:cubicBezTo>
                  <a:lnTo>
                    <a:pt x="329946" y="302953"/>
                  </a:lnTo>
                  <a:cubicBezTo>
                    <a:pt x="332171" y="299754"/>
                    <a:pt x="333239" y="296021"/>
                    <a:pt x="332883" y="292199"/>
                  </a:cubicBezTo>
                  <a:lnTo>
                    <a:pt x="323004" y="181988"/>
                  </a:lnTo>
                  <a:lnTo>
                    <a:pt x="335641" y="169278"/>
                  </a:lnTo>
                  <a:cubicBezTo>
                    <a:pt x="338489" y="166523"/>
                    <a:pt x="338489" y="161901"/>
                    <a:pt x="335641" y="159057"/>
                  </a:cubicBezTo>
                  <a:lnTo>
                    <a:pt x="323627" y="147058"/>
                  </a:lnTo>
                  <a:lnTo>
                    <a:pt x="385033" y="147058"/>
                  </a:lnTo>
                  <a:lnTo>
                    <a:pt x="385033" y="147147"/>
                  </a:lnTo>
                  <a:cubicBezTo>
                    <a:pt x="405413" y="148214"/>
                    <a:pt x="421699" y="165101"/>
                    <a:pt x="421699" y="185721"/>
                  </a:cubicBezTo>
                  <a:lnTo>
                    <a:pt x="421699" y="363214"/>
                  </a:lnTo>
                  <a:cubicBezTo>
                    <a:pt x="421699" y="375213"/>
                    <a:pt x="411910" y="384901"/>
                    <a:pt x="399895" y="384901"/>
                  </a:cubicBezTo>
                  <a:lnTo>
                    <a:pt x="373375" y="384901"/>
                  </a:lnTo>
                  <a:lnTo>
                    <a:pt x="371506" y="424363"/>
                  </a:lnTo>
                  <a:lnTo>
                    <a:pt x="365455" y="548084"/>
                  </a:lnTo>
                  <a:cubicBezTo>
                    <a:pt x="363853" y="580525"/>
                    <a:pt x="337154" y="605945"/>
                    <a:pt x="304582" y="605945"/>
                  </a:cubicBezTo>
                  <a:cubicBezTo>
                    <a:pt x="271388" y="605945"/>
                    <a:pt x="244066" y="579903"/>
                    <a:pt x="242464" y="546840"/>
                  </a:cubicBezTo>
                  <a:lnTo>
                    <a:pt x="236502" y="424363"/>
                  </a:lnTo>
                  <a:lnTo>
                    <a:pt x="234544" y="384901"/>
                  </a:lnTo>
                  <a:lnTo>
                    <a:pt x="206244" y="384901"/>
                  </a:lnTo>
                  <a:cubicBezTo>
                    <a:pt x="194229" y="384901"/>
                    <a:pt x="184529" y="375213"/>
                    <a:pt x="184529" y="363214"/>
                  </a:cubicBezTo>
                  <a:lnTo>
                    <a:pt x="184529" y="185721"/>
                  </a:lnTo>
                  <a:cubicBezTo>
                    <a:pt x="184529" y="164479"/>
                    <a:pt x="201705" y="147236"/>
                    <a:pt x="222975" y="147058"/>
                  </a:cubicBezTo>
                  <a:close/>
                  <a:moveTo>
                    <a:pt x="488454" y="706"/>
                  </a:moveTo>
                  <a:cubicBezTo>
                    <a:pt x="522711" y="706"/>
                    <a:pt x="550481" y="28445"/>
                    <a:pt x="550481" y="62663"/>
                  </a:cubicBezTo>
                  <a:cubicBezTo>
                    <a:pt x="550481" y="96881"/>
                    <a:pt x="522711" y="124620"/>
                    <a:pt x="488454" y="124620"/>
                  </a:cubicBezTo>
                  <a:cubicBezTo>
                    <a:pt x="454197" y="124620"/>
                    <a:pt x="426427" y="96881"/>
                    <a:pt x="426427" y="62663"/>
                  </a:cubicBezTo>
                  <a:cubicBezTo>
                    <a:pt x="426427" y="28445"/>
                    <a:pt x="454197" y="706"/>
                    <a:pt x="488454" y="706"/>
                  </a:cubicBezTo>
                  <a:close/>
                  <a:moveTo>
                    <a:pt x="119538" y="353"/>
                  </a:moveTo>
                  <a:cubicBezTo>
                    <a:pt x="153795" y="353"/>
                    <a:pt x="181565" y="28092"/>
                    <a:pt x="181565" y="62310"/>
                  </a:cubicBezTo>
                  <a:cubicBezTo>
                    <a:pt x="181565" y="96528"/>
                    <a:pt x="153795" y="124267"/>
                    <a:pt x="119538" y="124267"/>
                  </a:cubicBezTo>
                  <a:cubicBezTo>
                    <a:pt x="85281" y="124267"/>
                    <a:pt x="57511" y="96528"/>
                    <a:pt x="57511" y="62310"/>
                  </a:cubicBezTo>
                  <a:cubicBezTo>
                    <a:pt x="57511" y="28092"/>
                    <a:pt x="85281" y="353"/>
                    <a:pt x="119538" y="353"/>
                  </a:cubicBezTo>
                  <a:close/>
                  <a:moveTo>
                    <a:pt x="303961" y="0"/>
                  </a:moveTo>
                  <a:cubicBezTo>
                    <a:pt x="338237" y="0"/>
                    <a:pt x="366024" y="27739"/>
                    <a:pt x="366024" y="61957"/>
                  </a:cubicBezTo>
                  <a:cubicBezTo>
                    <a:pt x="366024" y="96175"/>
                    <a:pt x="338237" y="123914"/>
                    <a:pt x="303961" y="123914"/>
                  </a:cubicBezTo>
                  <a:cubicBezTo>
                    <a:pt x="269685" y="123914"/>
                    <a:pt x="241898" y="96175"/>
                    <a:pt x="241898" y="61957"/>
                  </a:cubicBezTo>
                  <a:cubicBezTo>
                    <a:pt x="241898" y="27739"/>
                    <a:pt x="269685" y="0"/>
                    <a:pt x="303961" y="0"/>
                  </a:cubicBezTo>
                  <a:close/>
                </a:path>
              </a:pathLst>
            </a:custGeom>
            <a:solidFill>
              <a:srgbClr val="0A55A6"/>
            </a:solidFill>
            <a:ln>
              <a:noFill/>
            </a:ln>
          </p:spPr>
          <p:txBody>
            <a:bodyPr wrap="square" lIns="91440" tIns="45720" rIns="91440" bIns="4572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zh-CN" altLang="en-US">
                <a:solidFill>
                  <a:schemeClr val="tx1">
                    <a:lumMod val="75000"/>
                    <a:lumOff val="25000"/>
                  </a:schemeClr>
                </a:solidFill>
                <a:cs typeface="+mn-ea"/>
                <a:sym typeface="+mn-lt"/>
              </a:endParaRPr>
            </a:p>
          </p:txBody>
        </p:sp>
      </p:grpSp>
      <p:sp>
        <p:nvSpPr>
          <p:cNvPr id="36" name="0"/>
          <p:cNvSpPr txBox="1"/>
          <p:nvPr/>
        </p:nvSpPr>
        <p:spPr bwMode="auto">
          <a:xfrm>
            <a:off x="5821680" y="5341620"/>
            <a:ext cx="1742440" cy="413385"/>
          </a:xfrm>
          <a:prstGeom prst="roundRect">
            <a:avLst>
              <a:gd name="adj" fmla="val 50000"/>
            </a:avLst>
          </a:prstGeom>
          <a:solidFill>
            <a:srgbClr val="0A55A6"/>
          </a:solidFill>
          <a:ln w="28575">
            <a:noFill/>
          </a:ln>
        </p:spPr>
        <p:txBody>
          <a:bodyPr wrap="square" lIns="91440" tIns="45720" rIns="91440" bIns="4572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eaLnBrk="1" hangingPunct="1">
              <a:lnSpc>
                <a:spcPct val="100000"/>
              </a:lnSpc>
              <a:spcBef>
                <a:spcPct val="0"/>
              </a:spcBef>
            </a:pPr>
            <a:r>
              <a:rPr lang="zh-CN" altLang="en-US" sz="2000" dirty="0">
                <a:solidFill>
                  <a:schemeClr val="bg1"/>
                </a:solidFill>
                <a:cs typeface="+mn-ea"/>
                <a:sym typeface="+mn-lt"/>
              </a:rPr>
              <a:t>添加文本</a:t>
            </a:r>
          </a:p>
        </p:txBody>
      </p:sp>
      <p:pic>
        <p:nvPicPr>
          <p:cNvPr id="39" name="图片 38" descr="C:\Users\Administrator\Desktop\微信截图_20220214152536.png微信截图_20220214152536"/>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869315" y="1637665"/>
            <a:ext cx="3816350" cy="4052570"/>
          </a:xfrm>
          <a:prstGeom prst="rect">
            <a:avLst/>
          </a:prstGeom>
          <a:effectLst>
            <a:outerShdw blurRad="241300" algn="ctr" rotWithShape="0">
              <a:schemeClr val="tx1">
                <a:lumMod val="50000"/>
                <a:lumOff val="50000"/>
                <a:alpha val="40000"/>
              </a:schemeClr>
            </a:outerShdw>
          </a:effectLst>
        </p:spPr>
      </p:pic>
      <p:sp>
        <p:nvSpPr>
          <p:cNvPr id="2" name="矩形 1"/>
          <p:cNvSpPr/>
          <p:nvPr/>
        </p:nvSpPr>
        <p:spPr>
          <a:xfrm flipH="1">
            <a:off x="0" y="0"/>
            <a:ext cx="398780" cy="1056005"/>
          </a:xfrm>
          <a:prstGeom prst="rect">
            <a:avLst/>
          </a:prstGeom>
          <a:solidFill>
            <a:srgbClr val="53A4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advClick="0" advTm="2000">
        <p:wipe/>
      </p:transition>
    </mc:Choice>
    <mc:Fallback xmlns="" xmlns:a14="http://schemas.microsoft.com/office/drawing/2010/main">
      <p:transition spd="slow" advClick="0" advTm="200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randombar(horizontal)">
                                      <p:cBhvr>
                                        <p:cTn id="12" dur="500"/>
                                        <p:tgtEl>
                                          <p:spTgt spid="26"/>
                                        </p:tgtEl>
                                      </p:cBhvr>
                                    </p:animEffect>
                                  </p:childTnLst>
                                </p:cTn>
                              </p:par>
                            </p:childTnLst>
                          </p:cTn>
                        </p:par>
                        <p:par>
                          <p:cTn id="13" fill="hold">
                            <p:stCondLst>
                              <p:cond delay="1000"/>
                            </p:stCondLst>
                            <p:childTnLst>
                              <p:par>
                                <p:cTn id="14" presetID="14" presetClass="entr" presetSubtype="1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randombar(horizontal)">
                                      <p:cBhvr>
                                        <p:cTn id="16" dur="500"/>
                                        <p:tgtEl>
                                          <p:spTgt spid="39"/>
                                        </p:tgtEl>
                                      </p:cBhvr>
                                    </p:animEffect>
                                  </p:childTnLst>
                                </p:cTn>
                              </p:par>
                            </p:childTnLst>
                          </p:cTn>
                        </p:par>
                        <p:par>
                          <p:cTn id="17" fill="hold">
                            <p:stCondLst>
                              <p:cond delay="1500"/>
                            </p:stCondLst>
                            <p:childTnLst>
                              <p:par>
                                <p:cTn id="18" presetID="18" presetClass="entr" presetSubtype="12"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strips(downLeft)">
                                      <p:cBhvr>
                                        <p:cTn id="20" dur="500"/>
                                        <p:tgtEl>
                                          <p:spTgt spid="27"/>
                                        </p:tgtEl>
                                      </p:cBhvr>
                                    </p:animEffect>
                                  </p:childTnLst>
                                </p:cTn>
                              </p:par>
                            </p:childTnLst>
                          </p:cTn>
                        </p:par>
                        <p:par>
                          <p:cTn id="21" fill="hold">
                            <p:stCondLst>
                              <p:cond delay="2000"/>
                            </p:stCondLst>
                            <p:childTnLst>
                              <p:par>
                                <p:cTn id="22" presetID="18" presetClass="entr" presetSubtype="12" fill="hold"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strips(downLeft)">
                                      <p:cBhvr>
                                        <p:cTn id="24" dur="500"/>
                                        <p:tgtEl>
                                          <p:spTgt spid="28"/>
                                        </p:tgtEl>
                                      </p:cBhvr>
                                    </p:animEffect>
                                  </p:childTnLst>
                                </p:cTn>
                              </p:par>
                            </p:childTnLst>
                          </p:cTn>
                        </p:par>
                        <p:par>
                          <p:cTn id="25" fill="hold">
                            <p:stCondLst>
                              <p:cond delay="2500"/>
                            </p:stCondLst>
                            <p:childTnLst>
                              <p:par>
                                <p:cTn id="26" presetID="18" presetClass="entr" presetSubtype="12"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strips(downLeft)">
                                      <p:cBhvr>
                                        <p:cTn id="28"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6" grpId="1" animBg="1"/>
      <p:bldP spid="27" grpId="0"/>
      <p:bldP spid="27" grpId="1"/>
      <p:bldP spid="36" grpId="0" animBg="1"/>
      <p:bldP spid="36"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descr="F:\图库\学校\51miz-E1241084-A134A4E3-3840x1920.jpg51miz-E1241084-A134A4E3-3840x1920"/>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5723890" y="3382645"/>
            <a:ext cx="2353310" cy="1176655"/>
          </a:xfrm>
          <a:prstGeom prst="rect">
            <a:avLst/>
          </a:prstGeom>
        </p:spPr>
      </p:pic>
      <p:grpSp>
        <p:nvGrpSpPr>
          <p:cNvPr id="3" name="组合 2"/>
          <p:cNvGrpSpPr/>
          <p:nvPr/>
        </p:nvGrpSpPr>
        <p:grpSpPr>
          <a:xfrm>
            <a:off x="495300" y="168275"/>
            <a:ext cx="4229100" cy="894715"/>
            <a:chOff x="780" y="265"/>
            <a:chExt cx="6660" cy="1409"/>
          </a:xfrm>
        </p:grpSpPr>
        <p:sp>
          <p:nvSpPr>
            <p:cNvPr id="16" name="文本框 15"/>
            <p:cNvSpPr txBox="1"/>
            <p:nvPr/>
          </p:nvSpPr>
          <p:spPr>
            <a:xfrm>
              <a:off x="780" y="265"/>
              <a:ext cx="4768" cy="919"/>
            </a:xfrm>
            <a:prstGeom prst="rect">
              <a:avLst/>
            </a:prstGeom>
            <a:noFill/>
          </p:spPr>
          <p:txBody>
            <a:bodyPr wrap="square">
              <a:spAutoFit/>
            </a:bodyPr>
            <a:lstStyle/>
            <a:p>
              <a:r>
                <a:rPr lang="zh-CN" altLang="en-US" sz="3200" b="1" i="0" dirty="0">
                  <a:gradFill>
                    <a:gsLst>
                      <a:gs pos="0">
                        <a:srgbClr val="007BD3"/>
                      </a:gs>
                      <a:gs pos="100000">
                        <a:srgbClr val="034373"/>
                      </a:gs>
                    </a:gsLst>
                    <a:lin scaled="0"/>
                  </a:gradFill>
                  <a:effectLst/>
                  <a:cs typeface="+mn-ea"/>
                  <a:sym typeface="+mn-lt"/>
                </a:rPr>
                <a:t>社会服务</a:t>
              </a:r>
            </a:p>
          </p:txBody>
        </p:sp>
        <p:sp>
          <p:nvSpPr>
            <p:cNvPr id="38" name="文本框 37"/>
            <p:cNvSpPr txBox="1"/>
            <p:nvPr/>
          </p:nvSpPr>
          <p:spPr>
            <a:xfrm>
              <a:off x="780" y="1143"/>
              <a:ext cx="6660" cy="531"/>
            </a:xfrm>
            <a:prstGeom prst="rect">
              <a:avLst/>
            </a:prstGeom>
            <a:noFill/>
          </p:spPr>
          <p:txBody>
            <a:bodyPr wrap="square" rtlCol="0">
              <a:spAutoFit/>
            </a:bodyPr>
            <a:lstStyle/>
            <a:p>
              <a:r>
                <a:rPr lang="en-US" altLang="zh-CN" sz="1600" dirty="0">
                  <a:solidFill>
                    <a:schemeClr val="bg1">
                      <a:lumMod val="75000"/>
                    </a:schemeClr>
                  </a:solidFill>
                  <a:cs typeface="+mn-ea"/>
                  <a:sym typeface="+mn-lt"/>
                </a:rPr>
                <a:t>SCHOOL PROFILE</a:t>
              </a:r>
            </a:p>
          </p:txBody>
        </p:sp>
      </p:grpSp>
      <p:sp>
        <p:nvSpPr>
          <p:cNvPr id="34" name="0"/>
          <p:cNvSpPr/>
          <p:nvPr/>
        </p:nvSpPr>
        <p:spPr>
          <a:xfrm>
            <a:off x="1515110" y="1555115"/>
            <a:ext cx="4982210" cy="1614805"/>
          </a:xfrm>
          <a:prstGeom prst="rect">
            <a:avLst/>
          </a:prstGeom>
        </p:spPr>
        <p:txBody>
          <a:bodyPr wrap="square" lIns="91440" tIns="45720" rIns="91440" bIns="45720" anchor="ctr" anchorCtr="0"/>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fontAlgn="auto">
              <a:lnSpc>
                <a:spcPct val="130000"/>
              </a:lnSpc>
              <a:buSzPct val="25000"/>
            </a:pPr>
            <a:r>
              <a:rPr lang="zh-CN" altLang="en-US" sz="1200" dirty="0">
                <a:solidFill>
                  <a:schemeClr val="tx1"/>
                </a:solidFill>
                <a:cs typeface="+mn-ea"/>
                <a:sym typeface="+mn-lt"/>
              </a:rPr>
              <a:t>请在此处输入内容请在此处输入内容请在此处输入内，容请在此处输入内容请在此处输入内容请，在此处输入内容请在此处输入内容请在此处输入内容请在此处输入内容请在此处，输入内容请在此处输入内容请在此处输入内容请在此处输入内容请在此处输入内容，请在此处输入内容请在此处输。</a:t>
            </a:r>
          </a:p>
        </p:txBody>
      </p:sp>
      <p:sp>
        <p:nvSpPr>
          <p:cNvPr id="5" name="0"/>
          <p:cNvSpPr/>
          <p:nvPr/>
        </p:nvSpPr>
        <p:spPr>
          <a:xfrm>
            <a:off x="1331595" y="1619885"/>
            <a:ext cx="140335" cy="1550670"/>
          </a:xfrm>
          <a:prstGeom prst="rect">
            <a:avLst/>
          </a:prstGeom>
          <a:gradFill>
            <a:gsLst>
              <a:gs pos="50000">
                <a:srgbClr val="29B6F4"/>
              </a:gs>
              <a:gs pos="0">
                <a:srgbClr val="82D1F6"/>
              </a:gs>
              <a:gs pos="99000">
                <a:srgbClr val="0089CD"/>
              </a:gs>
            </a:gsLst>
            <a:lin ang="3600000" scaled="0"/>
          </a:gradFill>
          <a:ln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defTabSz="914400"/>
            <a:endParaRPr lang="zh-CN" altLang="en-US" sz="2000" b="1" i="1">
              <a:solidFill>
                <a:schemeClr val="tx1"/>
              </a:solidFill>
              <a:cs typeface="+mn-ea"/>
              <a:sym typeface="+mn-lt"/>
            </a:endParaRPr>
          </a:p>
        </p:txBody>
      </p:sp>
      <p:cxnSp>
        <p:nvCxnSpPr>
          <p:cNvPr id="52" name="直接连接符 51"/>
          <p:cNvCxnSpPr/>
          <p:nvPr/>
        </p:nvCxnSpPr>
        <p:spPr>
          <a:xfrm>
            <a:off x="1301750" y="4795520"/>
            <a:ext cx="4271645" cy="0"/>
          </a:xfrm>
          <a:prstGeom prst="line">
            <a:avLst/>
          </a:prstGeom>
          <a:ln w="3175" cap="rnd">
            <a:solidFill>
              <a:schemeClr val="accent1"/>
            </a:solidFill>
            <a:round/>
          </a:ln>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a:off x="7187565" y="2214880"/>
            <a:ext cx="967740" cy="1137920"/>
            <a:chOff x="11319" y="3488"/>
            <a:chExt cx="1524" cy="1792"/>
          </a:xfrm>
        </p:grpSpPr>
        <p:sp>
          <p:nvSpPr>
            <p:cNvPr id="7" name="0"/>
            <p:cNvSpPr/>
            <p:nvPr/>
          </p:nvSpPr>
          <p:spPr>
            <a:xfrm>
              <a:off x="11319" y="3488"/>
              <a:ext cx="1525" cy="1792"/>
            </a:xfrm>
            <a:prstGeom prst="rect">
              <a:avLst/>
            </a:prstGeom>
            <a:solidFill>
              <a:srgbClr val="C2E6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lang="zh-CN" altLang="en-US">
                <a:cs typeface="+mn-ea"/>
                <a:sym typeface="+mn-lt"/>
              </a:endParaRPr>
            </a:p>
          </p:txBody>
        </p:sp>
        <p:grpSp>
          <p:nvGrpSpPr>
            <p:cNvPr id="15" name="0"/>
            <p:cNvGrpSpPr/>
            <p:nvPr/>
          </p:nvGrpSpPr>
          <p:grpSpPr>
            <a:xfrm>
              <a:off x="11403" y="3836"/>
              <a:ext cx="1358" cy="1135"/>
              <a:chOff x="7253973" y="2232804"/>
              <a:chExt cx="913024" cy="763235"/>
            </a:xfrm>
          </p:grpSpPr>
          <p:sp>
            <p:nvSpPr>
              <p:cNvPr id="28" name="0"/>
              <p:cNvSpPr/>
              <p:nvPr/>
            </p:nvSpPr>
            <p:spPr>
              <a:xfrm>
                <a:off x="7524744" y="2232804"/>
                <a:ext cx="371482" cy="316143"/>
              </a:xfrm>
              <a:custGeom>
                <a:avLst/>
                <a:gdLst>
                  <a:gd name="T0" fmla="*/ 233 w 1299"/>
                  <a:gd name="T1" fmla="*/ 5 h 1107"/>
                  <a:gd name="T2" fmla="*/ 0 w 1299"/>
                  <a:gd name="T3" fmla="*/ 122 h 1107"/>
                  <a:gd name="T4" fmla="*/ 0 w 1299"/>
                  <a:gd name="T5" fmla="*/ 168 h 1107"/>
                  <a:gd name="T6" fmla="*/ 233 w 1299"/>
                  <a:gd name="T7" fmla="*/ 962 h 1107"/>
                  <a:gd name="T8" fmla="*/ 0 w 1299"/>
                  <a:gd name="T9" fmla="*/ 168 h 1107"/>
                  <a:gd name="T10" fmla="*/ 116 w 1299"/>
                  <a:gd name="T11" fmla="*/ 888 h 1107"/>
                  <a:gd name="T12" fmla="*/ 116 w 1299"/>
                  <a:gd name="T13" fmla="*/ 742 h 1107"/>
                  <a:gd name="T14" fmla="*/ 0 w 1299"/>
                  <a:gd name="T15" fmla="*/ 1102 h 1107"/>
                  <a:gd name="T16" fmla="*/ 233 w 1299"/>
                  <a:gd name="T17" fmla="*/ 1008 h 1107"/>
                  <a:gd name="T18" fmla="*/ 0 w 1299"/>
                  <a:gd name="T19" fmla="*/ 1102 h 1107"/>
                  <a:gd name="T20" fmla="*/ 280 w 1299"/>
                  <a:gd name="T21" fmla="*/ 1008 h 1107"/>
                  <a:gd name="T22" fmla="*/ 583 w 1299"/>
                  <a:gd name="T23" fmla="*/ 1102 h 1107"/>
                  <a:gd name="T24" fmla="*/ 443 w 1299"/>
                  <a:gd name="T25" fmla="*/ 962 h 1107"/>
                  <a:gd name="T26" fmla="*/ 280 w 1299"/>
                  <a:gd name="T27" fmla="*/ 321 h 1107"/>
                  <a:gd name="T28" fmla="*/ 583 w 1299"/>
                  <a:gd name="T29" fmla="*/ 321 h 1107"/>
                  <a:gd name="T30" fmla="*/ 280 w 1299"/>
                  <a:gd name="T31" fmla="*/ 238 h 1107"/>
                  <a:gd name="T32" fmla="*/ 280 w 1299"/>
                  <a:gd name="T33" fmla="*/ 371 h 1107"/>
                  <a:gd name="T34" fmla="*/ 443 w 1299"/>
                  <a:gd name="T35" fmla="*/ 915 h 1107"/>
                  <a:gd name="T36" fmla="*/ 583 w 1299"/>
                  <a:gd name="T37" fmla="*/ 374 h 1107"/>
                  <a:gd name="T38" fmla="*/ 280 w 1299"/>
                  <a:gd name="T39" fmla="*/ 371 h 1107"/>
                  <a:gd name="T40" fmla="*/ 918 w 1299"/>
                  <a:gd name="T41" fmla="*/ 33 h 1107"/>
                  <a:gd name="T42" fmla="*/ 1102 w 1299"/>
                  <a:gd name="T43" fmla="*/ 114 h 1107"/>
                  <a:gd name="T44" fmla="*/ 1270 w 1299"/>
                  <a:gd name="T45" fmla="*/ 937 h 1107"/>
                  <a:gd name="T46" fmla="*/ 951 w 1299"/>
                  <a:gd name="T47" fmla="*/ 193 h 1107"/>
                  <a:gd name="T48" fmla="*/ 1270 w 1299"/>
                  <a:gd name="T49" fmla="*/ 937 h 1107"/>
                  <a:gd name="T50" fmla="*/ 1145 w 1299"/>
                  <a:gd name="T51" fmla="*/ 738 h 1107"/>
                  <a:gd name="T52" fmla="*/ 1174 w 1299"/>
                  <a:gd name="T53" fmla="*/ 881 h 1107"/>
                  <a:gd name="T54" fmla="*/ 1280 w 1299"/>
                  <a:gd name="T55" fmla="*/ 983 h 1107"/>
                  <a:gd name="T56" fmla="*/ 1139 w 1299"/>
                  <a:gd name="T57" fmla="*/ 1107 h 1107"/>
                  <a:gd name="T58" fmla="*/ 1280 w 1299"/>
                  <a:gd name="T59" fmla="*/ 983 h 1107"/>
                  <a:gd name="T60" fmla="*/ 887 w 1299"/>
                  <a:gd name="T61" fmla="*/ 122 h 1107"/>
                  <a:gd name="T62" fmla="*/ 653 w 1299"/>
                  <a:gd name="T63" fmla="*/ 5 h 1107"/>
                  <a:gd name="T64" fmla="*/ 653 w 1299"/>
                  <a:gd name="T65" fmla="*/ 1102 h 1107"/>
                  <a:gd name="T66" fmla="*/ 887 w 1299"/>
                  <a:gd name="T67" fmla="*/ 1008 h 1107"/>
                  <a:gd name="T68" fmla="*/ 653 w 1299"/>
                  <a:gd name="T69" fmla="*/ 1102 h 1107"/>
                  <a:gd name="T70" fmla="*/ 887 w 1299"/>
                  <a:gd name="T71" fmla="*/ 845 h 1107"/>
                  <a:gd name="T72" fmla="*/ 653 w 1299"/>
                  <a:gd name="T73" fmla="*/ 285 h 1107"/>
                  <a:gd name="T74" fmla="*/ 653 w 1299"/>
                  <a:gd name="T75" fmla="*/ 962 h 1107"/>
                  <a:gd name="T76" fmla="*/ 887 w 1299"/>
                  <a:gd name="T77" fmla="*/ 892 h 1107"/>
                  <a:gd name="T78" fmla="*/ 653 w 1299"/>
                  <a:gd name="T79" fmla="*/ 962 h 1107"/>
                  <a:gd name="T80" fmla="*/ 887 w 1299"/>
                  <a:gd name="T81" fmla="*/ 238 h 1107"/>
                  <a:gd name="T82" fmla="*/ 653 w 1299"/>
                  <a:gd name="T83" fmla="*/ 168 h 1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99" h="1107">
                    <a:moveTo>
                      <a:pt x="0" y="5"/>
                    </a:moveTo>
                    <a:lnTo>
                      <a:pt x="233" y="5"/>
                    </a:lnTo>
                    <a:lnTo>
                      <a:pt x="233" y="122"/>
                    </a:lnTo>
                    <a:lnTo>
                      <a:pt x="0" y="122"/>
                    </a:lnTo>
                    <a:lnTo>
                      <a:pt x="0" y="5"/>
                    </a:lnTo>
                    <a:close/>
                    <a:moveTo>
                      <a:pt x="0" y="168"/>
                    </a:moveTo>
                    <a:lnTo>
                      <a:pt x="233" y="168"/>
                    </a:lnTo>
                    <a:lnTo>
                      <a:pt x="233" y="962"/>
                    </a:lnTo>
                    <a:lnTo>
                      <a:pt x="0" y="962"/>
                    </a:lnTo>
                    <a:lnTo>
                      <a:pt x="0" y="168"/>
                    </a:lnTo>
                    <a:close/>
                    <a:moveTo>
                      <a:pt x="43" y="815"/>
                    </a:moveTo>
                    <a:cubicBezTo>
                      <a:pt x="43" y="855"/>
                      <a:pt x="75" y="888"/>
                      <a:pt x="116" y="888"/>
                    </a:cubicBezTo>
                    <a:cubicBezTo>
                      <a:pt x="156" y="888"/>
                      <a:pt x="189" y="855"/>
                      <a:pt x="189" y="815"/>
                    </a:cubicBezTo>
                    <a:cubicBezTo>
                      <a:pt x="189" y="775"/>
                      <a:pt x="156" y="742"/>
                      <a:pt x="116" y="742"/>
                    </a:cubicBezTo>
                    <a:cubicBezTo>
                      <a:pt x="75" y="742"/>
                      <a:pt x="43" y="775"/>
                      <a:pt x="43" y="815"/>
                    </a:cubicBezTo>
                    <a:close/>
                    <a:moveTo>
                      <a:pt x="0" y="1102"/>
                    </a:moveTo>
                    <a:lnTo>
                      <a:pt x="233" y="1102"/>
                    </a:lnTo>
                    <a:lnTo>
                      <a:pt x="233" y="1008"/>
                    </a:lnTo>
                    <a:lnTo>
                      <a:pt x="0" y="1008"/>
                    </a:lnTo>
                    <a:lnTo>
                      <a:pt x="0" y="1102"/>
                    </a:lnTo>
                    <a:close/>
                    <a:moveTo>
                      <a:pt x="280" y="992"/>
                    </a:moveTo>
                    <a:lnTo>
                      <a:pt x="280" y="1008"/>
                    </a:lnTo>
                    <a:lnTo>
                      <a:pt x="280" y="1102"/>
                    </a:lnTo>
                    <a:lnTo>
                      <a:pt x="583" y="1102"/>
                    </a:lnTo>
                    <a:lnTo>
                      <a:pt x="583" y="991"/>
                    </a:lnTo>
                    <a:cubicBezTo>
                      <a:pt x="571" y="983"/>
                      <a:pt x="532" y="962"/>
                      <a:pt x="443" y="962"/>
                    </a:cubicBezTo>
                    <a:cubicBezTo>
                      <a:pt x="359" y="962"/>
                      <a:pt x="305" y="981"/>
                      <a:pt x="280" y="992"/>
                    </a:cubicBezTo>
                    <a:close/>
                    <a:moveTo>
                      <a:pt x="280" y="321"/>
                    </a:moveTo>
                    <a:cubicBezTo>
                      <a:pt x="305" y="332"/>
                      <a:pt x="359" y="351"/>
                      <a:pt x="443" y="351"/>
                    </a:cubicBezTo>
                    <a:cubicBezTo>
                      <a:pt x="532" y="351"/>
                      <a:pt x="570" y="330"/>
                      <a:pt x="583" y="321"/>
                    </a:cubicBezTo>
                    <a:lnTo>
                      <a:pt x="583" y="238"/>
                    </a:lnTo>
                    <a:lnTo>
                      <a:pt x="280" y="238"/>
                    </a:lnTo>
                    <a:lnTo>
                      <a:pt x="280" y="321"/>
                    </a:lnTo>
                    <a:close/>
                    <a:moveTo>
                      <a:pt x="280" y="371"/>
                    </a:moveTo>
                    <a:lnTo>
                      <a:pt x="280" y="941"/>
                    </a:lnTo>
                    <a:cubicBezTo>
                      <a:pt x="314" y="929"/>
                      <a:pt x="368" y="915"/>
                      <a:pt x="443" y="915"/>
                    </a:cubicBezTo>
                    <a:cubicBezTo>
                      <a:pt x="511" y="915"/>
                      <a:pt x="556" y="926"/>
                      <a:pt x="583" y="939"/>
                    </a:cubicBezTo>
                    <a:lnTo>
                      <a:pt x="583" y="374"/>
                    </a:lnTo>
                    <a:cubicBezTo>
                      <a:pt x="556" y="386"/>
                      <a:pt x="511" y="398"/>
                      <a:pt x="443" y="398"/>
                    </a:cubicBezTo>
                    <a:cubicBezTo>
                      <a:pt x="368" y="398"/>
                      <a:pt x="314" y="384"/>
                      <a:pt x="280" y="371"/>
                    </a:cubicBezTo>
                    <a:close/>
                    <a:moveTo>
                      <a:pt x="1078" y="0"/>
                    </a:moveTo>
                    <a:lnTo>
                      <a:pt x="918" y="33"/>
                    </a:lnTo>
                    <a:lnTo>
                      <a:pt x="942" y="147"/>
                    </a:lnTo>
                    <a:lnTo>
                      <a:pt x="1102" y="114"/>
                    </a:lnTo>
                    <a:lnTo>
                      <a:pt x="1078" y="0"/>
                    </a:lnTo>
                    <a:close/>
                    <a:moveTo>
                      <a:pt x="1270" y="937"/>
                    </a:moveTo>
                    <a:lnTo>
                      <a:pt x="1110" y="970"/>
                    </a:lnTo>
                    <a:lnTo>
                      <a:pt x="951" y="193"/>
                    </a:lnTo>
                    <a:lnTo>
                      <a:pt x="1111" y="160"/>
                    </a:lnTo>
                    <a:lnTo>
                      <a:pt x="1270" y="937"/>
                    </a:lnTo>
                    <a:close/>
                    <a:moveTo>
                      <a:pt x="1215" y="798"/>
                    </a:moveTo>
                    <a:cubicBezTo>
                      <a:pt x="1207" y="759"/>
                      <a:pt x="1175" y="732"/>
                      <a:pt x="1145" y="738"/>
                    </a:cubicBezTo>
                    <a:cubicBezTo>
                      <a:pt x="1114" y="745"/>
                      <a:pt x="1095" y="782"/>
                      <a:pt x="1104" y="821"/>
                    </a:cubicBezTo>
                    <a:cubicBezTo>
                      <a:pt x="1112" y="861"/>
                      <a:pt x="1143" y="888"/>
                      <a:pt x="1174" y="881"/>
                    </a:cubicBezTo>
                    <a:cubicBezTo>
                      <a:pt x="1205" y="875"/>
                      <a:pt x="1223" y="838"/>
                      <a:pt x="1215" y="798"/>
                    </a:cubicBezTo>
                    <a:close/>
                    <a:moveTo>
                      <a:pt x="1280" y="983"/>
                    </a:moveTo>
                    <a:lnTo>
                      <a:pt x="1120" y="1015"/>
                    </a:lnTo>
                    <a:lnTo>
                      <a:pt x="1139" y="1107"/>
                    </a:lnTo>
                    <a:lnTo>
                      <a:pt x="1299" y="1074"/>
                    </a:lnTo>
                    <a:lnTo>
                      <a:pt x="1280" y="983"/>
                    </a:lnTo>
                    <a:close/>
                    <a:moveTo>
                      <a:pt x="653" y="122"/>
                    </a:moveTo>
                    <a:lnTo>
                      <a:pt x="887" y="122"/>
                    </a:lnTo>
                    <a:lnTo>
                      <a:pt x="887" y="5"/>
                    </a:lnTo>
                    <a:lnTo>
                      <a:pt x="653" y="5"/>
                    </a:lnTo>
                    <a:lnTo>
                      <a:pt x="653" y="122"/>
                    </a:lnTo>
                    <a:close/>
                    <a:moveTo>
                      <a:pt x="653" y="1102"/>
                    </a:moveTo>
                    <a:lnTo>
                      <a:pt x="887" y="1102"/>
                    </a:lnTo>
                    <a:lnTo>
                      <a:pt x="887" y="1008"/>
                    </a:lnTo>
                    <a:lnTo>
                      <a:pt x="653" y="1008"/>
                    </a:lnTo>
                    <a:lnTo>
                      <a:pt x="653" y="1102"/>
                    </a:lnTo>
                    <a:close/>
                    <a:moveTo>
                      <a:pt x="653" y="845"/>
                    </a:moveTo>
                    <a:lnTo>
                      <a:pt x="887" y="845"/>
                    </a:lnTo>
                    <a:lnTo>
                      <a:pt x="887" y="285"/>
                    </a:lnTo>
                    <a:lnTo>
                      <a:pt x="653" y="285"/>
                    </a:lnTo>
                    <a:lnTo>
                      <a:pt x="653" y="845"/>
                    </a:lnTo>
                    <a:close/>
                    <a:moveTo>
                      <a:pt x="653" y="962"/>
                    </a:moveTo>
                    <a:lnTo>
                      <a:pt x="887" y="962"/>
                    </a:lnTo>
                    <a:lnTo>
                      <a:pt x="887" y="892"/>
                    </a:lnTo>
                    <a:lnTo>
                      <a:pt x="653" y="892"/>
                    </a:lnTo>
                    <a:lnTo>
                      <a:pt x="653" y="962"/>
                    </a:lnTo>
                    <a:close/>
                    <a:moveTo>
                      <a:pt x="653" y="238"/>
                    </a:moveTo>
                    <a:lnTo>
                      <a:pt x="887" y="238"/>
                    </a:lnTo>
                    <a:lnTo>
                      <a:pt x="887" y="168"/>
                    </a:lnTo>
                    <a:lnTo>
                      <a:pt x="653" y="168"/>
                    </a:lnTo>
                    <a:lnTo>
                      <a:pt x="653" y="238"/>
                    </a:lnTo>
                    <a:close/>
                  </a:path>
                </a:pathLst>
              </a:custGeom>
              <a:solidFill>
                <a:schemeClr val="tx1">
                  <a:lumMod val="65000"/>
                  <a:lumOff val="35000"/>
                </a:schemeClr>
              </a:solidFill>
              <a:ln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80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000" b="1" i="1">
                  <a:solidFill>
                    <a:schemeClr val="tx1"/>
                  </a:solidFill>
                  <a:cs typeface="+mn-ea"/>
                  <a:sym typeface="+mn-lt"/>
                </a:endParaRPr>
              </a:p>
            </p:txBody>
          </p:sp>
          <p:sp>
            <p:nvSpPr>
              <p:cNvPr id="22" name="0"/>
              <p:cNvSpPr txBox="1"/>
              <p:nvPr/>
            </p:nvSpPr>
            <p:spPr>
              <a:xfrm>
                <a:off x="7253973" y="2605123"/>
                <a:ext cx="913024" cy="390916"/>
              </a:xfrm>
              <a:prstGeom prst="rect">
                <a:avLst/>
              </a:prstGeom>
              <a:noFill/>
            </p:spPr>
            <p:txBody>
              <a:bodyPr wrap="square" lIns="91440" tIns="45720" rIns="91440" bIns="45720" rtlCol="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zh-CN" altLang="en-US" sz="2000" dirty="0">
                    <a:solidFill>
                      <a:schemeClr val="tx1">
                        <a:lumMod val="75000"/>
                        <a:lumOff val="25000"/>
                      </a:schemeClr>
                    </a:solidFill>
                    <a:cs typeface="+mn-ea"/>
                    <a:sym typeface="+mn-lt"/>
                  </a:rPr>
                  <a:t>标题</a:t>
                </a:r>
              </a:p>
            </p:txBody>
          </p:sp>
        </p:grpSp>
      </p:grpSp>
      <p:grpSp>
        <p:nvGrpSpPr>
          <p:cNvPr id="6" name="组合 5"/>
          <p:cNvGrpSpPr/>
          <p:nvPr/>
        </p:nvGrpSpPr>
        <p:grpSpPr>
          <a:xfrm>
            <a:off x="6339205" y="4585335"/>
            <a:ext cx="1813560" cy="1224280"/>
            <a:chOff x="9983" y="7221"/>
            <a:chExt cx="2856" cy="1928"/>
          </a:xfrm>
        </p:grpSpPr>
        <p:sp>
          <p:nvSpPr>
            <p:cNvPr id="8" name="0"/>
            <p:cNvSpPr/>
            <p:nvPr/>
          </p:nvSpPr>
          <p:spPr>
            <a:xfrm>
              <a:off x="9983" y="7221"/>
              <a:ext cx="2856" cy="1928"/>
            </a:xfrm>
            <a:prstGeom prst="rect">
              <a:avLst/>
            </a:prstGeom>
            <a:solidFill>
              <a:srgbClr val="F2F2F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lang="zh-CN" altLang="en-US">
                <a:cs typeface="+mn-ea"/>
                <a:sym typeface="+mn-lt"/>
              </a:endParaRPr>
            </a:p>
          </p:txBody>
        </p:sp>
        <p:grpSp>
          <p:nvGrpSpPr>
            <p:cNvPr id="13" name="0"/>
            <p:cNvGrpSpPr/>
            <p:nvPr/>
          </p:nvGrpSpPr>
          <p:grpSpPr>
            <a:xfrm>
              <a:off x="10658" y="7508"/>
              <a:ext cx="1377" cy="1266"/>
              <a:chOff x="6820082" y="4338532"/>
              <a:chExt cx="913024" cy="790904"/>
            </a:xfrm>
          </p:grpSpPr>
          <p:sp>
            <p:nvSpPr>
              <p:cNvPr id="30" name="0"/>
              <p:cNvSpPr/>
              <p:nvPr/>
            </p:nvSpPr>
            <p:spPr>
              <a:xfrm>
                <a:off x="7115459" y="4338532"/>
                <a:ext cx="322272" cy="371482"/>
              </a:xfrm>
              <a:custGeom>
                <a:avLst/>
                <a:gdLst>
                  <a:gd name="T0" fmla="*/ 4728 w 5275"/>
                  <a:gd name="T1" fmla="*/ 732 h 6090"/>
                  <a:gd name="T2" fmla="*/ 4276 w 5275"/>
                  <a:gd name="T3" fmla="*/ 0 h 6090"/>
                  <a:gd name="T4" fmla="*/ 3825 w 5275"/>
                  <a:gd name="T5" fmla="*/ 732 h 6090"/>
                  <a:gd name="T6" fmla="*/ 3181 w 5275"/>
                  <a:gd name="T7" fmla="*/ 451 h 6090"/>
                  <a:gd name="T8" fmla="*/ 2279 w 5275"/>
                  <a:gd name="T9" fmla="*/ 451 h 6090"/>
                  <a:gd name="T10" fmla="*/ 1572 w 5275"/>
                  <a:gd name="T11" fmla="*/ 732 h 6090"/>
                  <a:gd name="T12" fmla="*/ 1121 w 5275"/>
                  <a:gd name="T13" fmla="*/ 0 h 6090"/>
                  <a:gd name="T14" fmla="*/ 670 w 5275"/>
                  <a:gd name="T15" fmla="*/ 732 h 6090"/>
                  <a:gd name="T16" fmla="*/ 2 w 5275"/>
                  <a:gd name="T17" fmla="*/ 883 h 6090"/>
                  <a:gd name="T18" fmla="*/ 0 w 5275"/>
                  <a:gd name="T19" fmla="*/ 1583 h 6090"/>
                  <a:gd name="T20" fmla="*/ 393 w 5275"/>
                  <a:gd name="T21" fmla="*/ 6090 h 6090"/>
                  <a:gd name="T22" fmla="*/ 5273 w 5275"/>
                  <a:gd name="T23" fmla="*/ 5697 h 6090"/>
                  <a:gd name="T24" fmla="*/ 5275 w 5275"/>
                  <a:gd name="T25" fmla="*/ 2218 h 6090"/>
                  <a:gd name="T26" fmla="*/ 5036 w 5275"/>
                  <a:gd name="T27" fmla="*/ 732 h 6090"/>
                  <a:gd name="T28" fmla="*/ 4276 w 5275"/>
                  <a:gd name="T29" fmla="*/ 224 h 6090"/>
                  <a:gd name="T30" fmla="*/ 4503 w 5275"/>
                  <a:gd name="T31" fmla="*/ 732 h 6090"/>
                  <a:gd name="T32" fmla="*/ 4050 w 5275"/>
                  <a:gd name="T33" fmla="*/ 451 h 6090"/>
                  <a:gd name="T34" fmla="*/ 2730 w 5275"/>
                  <a:gd name="T35" fmla="*/ 224 h 6090"/>
                  <a:gd name="T36" fmla="*/ 2957 w 5275"/>
                  <a:gd name="T37" fmla="*/ 732 h 6090"/>
                  <a:gd name="T38" fmla="*/ 2503 w 5275"/>
                  <a:gd name="T39" fmla="*/ 451 h 6090"/>
                  <a:gd name="T40" fmla="*/ 1121 w 5275"/>
                  <a:gd name="T41" fmla="*/ 224 h 6090"/>
                  <a:gd name="T42" fmla="*/ 1348 w 5275"/>
                  <a:gd name="T43" fmla="*/ 732 h 6090"/>
                  <a:gd name="T44" fmla="*/ 894 w 5275"/>
                  <a:gd name="T45" fmla="*/ 451 h 6090"/>
                  <a:gd name="T46" fmla="*/ 4881 w 5275"/>
                  <a:gd name="T47" fmla="*/ 5753 h 6090"/>
                  <a:gd name="T48" fmla="*/ 337 w 5275"/>
                  <a:gd name="T49" fmla="*/ 5697 h 6090"/>
                  <a:gd name="T50" fmla="*/ 4937 w 5275"/>
                  <a:gd name="T51" fmla="*/ 2368 h 6090"/>
                  <a:gd name="T52" fmla="*/ 1798 w 5275"/>
                  <a:gd name="T53" fmla="*/ 3769 h 6090"/>
                  <a:gd name="T54" fmla="*/ 1797 w 5275"/>
                  <a:gd name="T55" fmla="*/ 3502 h 6090"/>
                  <a:gd name="T56" fmla="*/ 2334 w 5275"/>
                  <a:gd name="T57" fmla="*/ 3183 h 6090"/>
                  <a:gd name="T58" fmla="*/ 2687 w 5275"/>
                  <a:gd name="T59" fmla="*/ 2768 h 6090"/>
                  <a:gd name="T60" fmla="*/ 2948 w 5275"/>
                  <a:gd name="T61" fmla="*/ 2809 h 6090"/>
                  <a:gd name="T62" fmla="*/ 3004 w 5275"/>
                  <a:gd name="T63" fmla="*/ 5011 h 6090"/>
                  <a:gd name="T64" fmla="*/ 2592 w 5275"/>
                  <a:gd name="T65" fmla="*/ 5292 h 6090"/>
                  <a:gd name="T66" fmla="*/ 2528 w 5275"/>
                  <a:gd name="T67" fmla="*/ 3486 h 6090"/>
                  <a:gd name="T68" fmla="*/ 1798 w 5275"/>
                  <a:gd name="T69" fmla="*/ 3769 h 6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275" h="6090">
                    <a:moveTo>
                      <a:pt x="5036" y="732"/>
                    </a:moveTo>
                    <a:lnTo>
                      <a:pt x="4728" y="732"/>
                    </a:lnTo>
                    <a:lnTo>
                      <a:pt x="4728" y="451"/>
                    </a:lnTo>
                    <a:cubicBezTo>
                      <a:pt x="4728" y="202"/>
                      <a:pt x="4525" y="0"/>
                      <a:pt x="4276" y="0"/>
                    </a:cubicBezTo>
                    <a:cubicBezTo>
                      <a:pt x="4028" y="0"/>
                      <a:pt x="3825" y="202"/>
                      <a:pt x="3825" y="451"/>
                    </a:cubicBezTo>
                    <a:lnTo>
                      <a:pt x="3825" y="732"/>
                    </a:lnTo>
                    <a:lnTo>
                      <a:pt x="3181" y="732"/>
                    </a:lnTo>
                    <a:lnTo>
                      <a:pt x="3181" y="451"/>
                    </a:lnTo>
                    <a:cubicBezTo>
                      <a:pt x="3181" y="202"/>
                      <a:pt x="2979" y="0"/>
                      <a:pt x="2730" y="0"/>
                    </a:cubicBezTo>
                    <a:cubicBezTo>
                      <a:pt x="2481" y="0"/>
                      <a:pt x="2279" y="202"/>
                      <a:pt x="2279" y="451"/>
                    </a:cubicBezTo>
                    <a:lnTo>
                      <a:pt x="2279" y="732"/>
                    </a:lnTo>
                    <a:lnTo>
                      <a:pt x="1572" y="732"/>
                    </a:lnTo>
                    <a:lnTo>
                      <a:pt x="1572" y="451"/>
                    </a:lnTo>
                    <a:cubicBezTo>
                      <a:pt x="1572" y="202"/>
                      <a:pt x="1370" y="0"/>
                      <a:pt x="1121" y="0"/>
                    </a:cubicBezTo>
                    <a:cubicBezTo>
                      <a:pt x="872" y="0"/>
                      <a:pt x="670" y="202"/>
                      <a:pt x="670" y="451"/>
                    </a:cubicBezTo>
                    <a:lnTo>
                      <a:pt x="670" y="732"/>
                    </a:lnTo>
                    <a:lnTo>
                      <a:pt x="242" y="732"/>
                    </a:lnTo>
                    <a:cubicBezTo>
                      <a:pt x="109" y="732"/>
                      <a:pt x="2" y="800"/>
                      <a:pt x="2" y="883"/>
                    </a:cubicBezTo>
                    <a:lnTo>
                      <a:pt x="2" y="1565"/>
                    </a:lnTo>
                    <a:cubicBezTo>
                      <a:pt x="2" y="1571"/>
                      <a:pt x="0" y="1577"/>
                      <a:pt x="0" y="1583"/>
                    </a:cubicBezTo>
                    <a:lnTo>
                      <a:pt x="0" y="5697"/>
                    </a:lnTo>
                    <a:cubicBezTo>
                      <a:pt x="0" y="5913"/>
                      <a:pt x="176" y="6090"/>
                      <a:pt x="393" y="6090"/>
                    </a:cubicBezTo>
                    <a:lnTo>
                      <a:pt x="4881" y="6090"/>
                    </a:lnTo>
                    <a:cubicBezTo>
                      <a:pt x="5097" y="6090"/>
                      <a:pt x="5273" y="5914"/>
                      <a:pt x="5273" y="5697"/>
                    </a:cubicBezTo>
                    <a:lnTo>
                      <a:pt x="5273" y="2229"/>
                    </a:lnTo>
                    <a:cubicBezTo>
                      <a:pt x="5274" y="2225"/>
                      <a:pt x="5275" y="2222"/>
                      <a:pt x="5275" y="2218"/>
                    </a:cubicBezTo>
                    <a:lnTo>
                      <a:pt x="5275" y="883"/>
                    </a:lnTo>
                    <a:cubicBezTo>
                      <a:pt x="5275" y="800"/>
                      <a:pt x="5168" y="732"/>
                      <a:pt x="5036" y="732"/>
                    </a:cubicBezTo>
                    <a:close/>
                    <a:moveTo>
                      <a:pt x="4050" y="451"/>
                    </a:moveTo>
                    <a:cubicBezTo>
                      <a:pt x="4050" y="326"/>
                      <a:pt x="4151" y="224"/>
                      <a:pt x="4276" y="224"/>
                    </a:cubicBezTo>
                    <a:cubicBezTo>
                      <a:pt x="4401" y="224"/>
                      <a:pt x="4503" y="326"/>
                      <a:pt x="4503" y="451"/>
                    </a:cubicBezTo>
                    <a:lnTo>
                      <a:pt x="4503" y="732"/>
                    </a:lnTo>
                    <a:lnTo>
                      <a:pt x="4050" y="732"/>
                    </a:lnTo>
                    <a:lnTo>
                      <a:pt x="4050" y="451"/>
                    </a:lnTo>
                    <a:close/>
                    <a:moveTo>
                      <a:pt x="2503" y="451"/>
                    </a:moveTo>
                    <a:cubicBezTo>
                      <a:pt x="2503" y="326"/>
                      <a:pt x="2605" y="224"/>
                      <a:pt x="2730" y="224"/>
                    </a:cubicBezTo>
                    <a:cubicBezTo>
                      <a:pt x="2855" y="224"/>
                      <a:pt x="2957" y="326"/>
                      <a:pt x="2957" y="451"/>
                    </a:cubicBezTo>
                    <a:lnTo>
                      <a:pt x="2957" y="732"/>
                    </a:lnTo>
                    <a:lnTo>
                      <a:pt x="2503" y="732"/>
                    </a:lnTo>
                    <a:lnTo>
                      <a:pt x="2503" y="451"/>
                    </a:lnTo>
                    <a:close/>
                    <a:moveTo>
                      <a:pt x="894" y="451"/>
                    </a:moveTo>
                    <a:cubicBezTo>
                      <a:pt x="894" y="326"/>
                      <a:pt x="996" y="224"/>
                      <a:pt x="1121" y="224"/>
                    </a:cubicBezTo>
                    <a:cubicBezTo>
                      <a:pt x="1246" y="224"/>
                      <a:pt x="1348" y="326"/>
                      <a:pt x="1348" y="451"/>
                    </a:cubicBezTo>
                    <a:lnTo>
                      <a:pt x="1348" y="732"/>
                    </a:lnTo>
                    <a:lnTo>
                      <a:pt x="894" y="732"/>
                    </a:lnTo>
                    <a:lnTo>
                      <a:pt x="894" y="451"/>
                    </a:lnTo>
                    <a:close/>
                    <a:moveTo>
                      <a:pt x="4937" y="5697"/>
                    </a:moveTo>
                    <a:cubicBezTo>
                      <a:pt x="4937" y="5728"/>
                      <a:pt x="4912" y="5753"/>
                      <a:pt x="4881" y="5753"/>
                    </a:cubicBezTo>
                    <a:lnTo>
                      <a:pt x="393" y="5753"/>
                    </a:lnTo>
                    <a:cubicBezTo>
                      <a:pt x="362" y="5753"/>
                      <a:pt x="337" y="5728"/>
                      <a:pt x="337" y="5697"/>
                    </a:cubicBezTo>
                    <a:lnTo>
                      <a:pt x="337" y="2368"/>
                    </a:lnTo>
                    <a:lnTo>
                      <a:pt x="4937" y="2368"/>
                    </a:lnTo>
                    <a:lnTo>
                      <a:pt x="4937" y="5697"/>
                    </a:lnTo>
                    <a:close/>
                    <a:moveTo>
                      <a:pt x="1798" y="3769"/>
                    </a:moveTo>
                    <a:cubicBezTo>
                      <a:pt x="1760" y="3730"/>
                      <a:pt x="1741" y="3685"/>
                      <a:pt x="1741" y="3633"/>
                    </a:cubicBezTo>
                    <a:cubicBezTo>
                      <a:pt x="1741" y="3574"/>
                      <a:pt x="1760" y="3530"/>
                      <a:pt x="1797" y="3502"/>
                    </a:cubicBezTo>
                    <a:cubicBezTo>
                      <a:pt x="1835" y="3474"/>
                      <a:pt x="1901" y="3438"/>
                      <a:pt x="1995" y="3394"/>
                    </a:cubicBezTo>
                    <a:cubicBezTo>
                      <a:pt x="2137" y="3327"/>
                      <a:pt x="2249" y="3257"/>
                      <a:pt x="2334" y="3183"/>
                    </a:cubicBezTo>
                    <a:cubicBezTo>
                      <a:pt x="2419" y="3110"/>
                      <a:pt x="2494" y="3028"/>
                      <a:pt x="2559" y="2936"/>
                    </a:cubicBezTo>
                    <a:cubicBezTo>
                      <a:pt x="2624" y="2845"/>
                      <a:pt x="2667" y="2789"/>
                      <a:pt x="2687" y="2768"/>
                    </a:cubicBezTo>
                    <a:cubicBezTo>
                      <a:pt x="2707" y="2747"/>
                      <a:pt x="2744" y="2737"/>
                      <a:pt x="2799" y="2737"/>
                    </a:cubicBezTo>
                    <a:cubicBezTo>
                      <a:pt x="2861" y="2737"/>
                      <a:pt x="2910" y="2761"/>
                      <a:pt x="2948" y="2809"/>
                    </a:cubicBezTo>
                    <a:cubicBezTo>
                      <a:pt x="2985" y="2857"/>
                      <a:pt x="3004" y="2922"/>
                      <a:pt x="3004" y="3006"/>
                    </a:cubicBezTo>
                    <a:lnTo>
                      <a:pt x="3004" y="5011"/>
                    </a:lnTo>
                    <a:cubicBezTo>
                      <a:pt x="3004" y="5246"/>
                      <a:pt x="2924" y="5363"/>
                      <a:pt x="2764" y="5363"/>
                    </a:cubicBezTo>
                    <a:cubicBezTo>
                      <a:pt x="2693" y="5363"/>
                      <a:pt x="2636" y="5339"/>
                      <a:pt x="2592" y="5292"/>
                    </a:cubicBezTo>
                    <a:cubicBezTo>
                      <a:pt x="2549" y="5244"/>
                      <a:pt x="2528" y="5173"/>
                      <a:pt x="2528" y="5080"/>
                    </a:cubicBezTo>
                    <a:lnTo>
                      <a:pt x="2528" y="3486"/>
                    </a:lnTo>
                    <a:cubicBezTo>
                      <a:pt x="2231" y="3714"/>
                      <a:pt x="2031" y="3828"/>
                      <a:pt x="1929" y="3828"/>
                    </a:cubicBezTo>
                    <a:cubicBezTo>
                      <a:pt x="1880" y="3828"/>
                      <a:pt x="1836" y="3808"/>
                      <a:pt x="1798" y="3769"/>
                    </a:cubicBezTo>
                    <a:close/>
                  </a:path>
                </a:pathLst>
              </a:custGeom>
              <a:solidFill>
                <a:schemeClr val="tx1">
                  <a:lumMod val="50000"/>
                  <a:lumOff val="50000"/>
                </a:schemeClr>
              </a:solidFill>
              <a:ln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97500" lnSpcReduction="1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000" b="1" i="1">
                  <a:solidFill>
                    <a:schemeClr val="tx1"/>
                  </a:solidFill>
                  <a:cs typeface="+mn-ea"/>
                  <a:sym typeface="+mn-lt"/>
                </a:endParaRPr>
              </a:p>
            </p:txBody>
          </p:sp>
          <p:sp>
            <p:nvSpPr>
              <p:cNvPr id="23" name="0"/>
              <p:cNvSpPr txBox="1"/>
              <p:nvPr/>
            </p:nvSpPr>
            <p:spPr>
              <a:xfrm>
                <a:off x="6820082" y="4738520"/>
                <a:ext cx="913024" cy="390916"/>
              </a:xfrm>
              <a:prstGeom prst="rect">
                <a:avLst/>
              </a:prstGeom>
              <a:noFill/>
            </p:spPr>
            <p:txBody>
              <a:bodyPr wrap="square" lIns="91440" tIns="45720" rIns="91440" bIns="45720" rtlCol="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zh-CN" altLang="en-US" sz="2000" dirty="0">
                    <a:solidFill>
                      <a:schemeClr val="tx1">
                        <a:lumMod val="75000"/>
                        <a:lumOff val="25000"/>
                      </a:schemeClr>
                    </a:solidFill>
                    <a:cs typeface="+mn-ea"/>
                    <a:sym typeface="+mn-lt"/>
                  </a:rPr>
                  <a:t>标题</a:t>
                </a:r>
                <a:r>
                  <a:rPr lang="en-US" altLang="zh-CN" sz="2000" dirty="0">
                    <a:solidFill>
                      <a:schemeClr val="tx1">
                        <a:lumMod val="75000"/>
                        <a:lumOff val="25000"/>
                      </a:schemeClr>
                    </a:solidFill>
                    <a:cs typeface="+mn-ea"/>
                    <a:sym typeface="+mn-lt"/>
                  </a:rPr>
                  <a:t> </a:t>
                </a:r>
              </a:p>
            </p:txBody>
          </p:sp>
        </p:grpSp>
      </p:grpSp>
      <p:pic>
        <p:nvPicPr>
          <p:cNvPr id="44" name="图片 43" descr="F:\图库\学校\51miz-P1500341-1C048F1A-3840x2560.jpg51miz-P1500341-1C048F1A-3840x2560"/>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8178165" y="2435225"/>
            <a:ext cx="3104515" cy="2132330"/>
          </a:xfrm>
          <a:prstGeom prst="rect">
            <a:avLst/>
          </a:prstGeom>
        </p:spPr>
      </p:pic>
      <p:grpSp>
        <p:nvGrpSpPr>
          <p:cNvPr id="58" name="组合 57"/>
          <p:cNvGrpSpPr/>
          <p:nvPr/>
        </p:nvGrpSpPr>
        <p:grpSpPr>
          <a:xfrm>
            <a:off x="1301750" y="3449320"/>
            <a:ext cx="4271010" cy="1118235"/>
            <a:chOff x="1749" y="5096"/>
            <a:chExt cx="6074" cy="1590"/>
          </a:xfrm>
        </p:grpSpPr>
        <p:sp>
          <p:nvSpPr>
            <p:cNvPr id="54" name="0"/>
            <p:cNvSpPr/>
            <p:nvPr/>
          </p:nvSpPr>
          <p:spPr bwMode="auto">
            <a:xfrm>
              <a:off x="1749" y="5704"/>
              <a:ext cx="6075" cy="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fontAlgn="auto">
                <a:lnSpc>
                  <a:spcPct val="130000"/>
                </a:lnSpc>
              </a:pPr>
              <a:r>
                <a:rPr lang="zh-CN" altLang="en-US" sz="1200" dirty="0">
                  <a:solidFill>
                    <a:schemeClr val="tx1"/>
                  </a:solidFill>
                  <a:cs typeface="+mn-ea"/>
                  <a:sym typeface="+mn-lt"/>
                </a:rPr>
                <a:t>请在此处添加您的内，容请在此处添加您的内容请在此处添</a:t>
              </a:r>
              <a:r>
                <a:rPr lang="zh-CN" altLang="en-US" sz="1200" dirty="0">
                  <a:cs typeface="+mn-ea"/>
                  <a:sym typeface="+mn-lt"/>
                </a:rPr>
                <a:t>请在此处添加您的内容请</a:t>
              </a:r>
              <a:r>
                <a:rPr lang="zh-CN" altLang="en-US" sz="1200" dirty="0">
                  <a:solidFill>
                    <a:schemeClr val="tx1"/>
                  </a:solidFill>
                  <a:cs typeface="+mn-ea"/>
                  <a:sym typeface="+mn-lt"/>
                </a:rPr>
                <a:t>。</a:t>
              </a:r>
            </a:p>
          </p:txBody>
        </p:sp>
        <p:sp>
          <p:nvSpPr>
            <p:cNvPr id="55" name="0"/>
            <p:cNvSpPr txBox="1"/>
            <p:nvPr/>
          </p:nvSpPr>
          <p:spPr bwMode="auto">
            <a:xfrm>
              <a:off x="1749" y="5096"/>
              <a:ext cx="4175" cy="609"/>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eaLnBrk="1" hangingPunct="1">
                <a:lnSpc>
                  <a:spcPct val="100000"/>
                </a:lnSpc>
                <a:spcBef>
                  <a:spcPct val="0"/>
                </a:spcBef>
              </a:pPr>
              <a:r>
                <a:rPr lang="en-US" altLang="zh-CN" sz="2000" b="1">
                  <a:solidFill>
                    <a:srgbClr val="0A55A6"/>
                  </a:solidFill>
                  <a:cs typeface="+mn-ea"/>
                  <a:sym typeface="+mn-lt"/>
                </a:rPr>
                <a:t>01.</a:t>
              </a:r>
              <a:r>
                <a:rPr lang="zh-CN" altLang="en-US" sz="2000" b="1">
                  <a:solidFill>
                    <a:srgbClr val="0A55A6"/>
                  </a:solidFill>
                  <a:cs typeface="+mn-ea"/>
                  <a:sym typeface="+mn-lt"/>
                </a:rPr>
                <a:t>社会服务课题</a:t>
              </a:r>
              <a:endParaRPr lang="zh-CN" altLang="en-US" sz="2000" b="1" dirty="0">
                <a:solidFill>
                  <a:srgbClr val="0A55A6"/>
                </a:solidFill>
                <a:cs typeface="+mn-ea"/>
                <a:sym typeface="+mn-lt"/>
              </a:endParaRPr>
            </a:p>
          </p:txBody>
        </p:sp>
      </p:grpSp>
      <p:grpSp>
        <p:nvGrpSpPr>
          <p:cNvPr id="59" name="组合 58"/>
          <p:cNvGrpSpPr/>
          <p:nvPr/>
        </p:nvGrpSpPr>
        <p:grpSpPr>
          <a:xfrm>
            <a:off x="1301750" y="5022850"/>
            <a:ext cx="4271010" cy="1118235"/>
            <a:chOff x="1749" y="7333"/>
            <a:chExt cx="6074" cy="1590"/>
          </a:xfrm>
        </p:grpSpPr>
        <p:sp>
          <p:nvSpPr>
            <p:cNvPr id="56" name="0"/>
            <p:cNvSpPr/>
            <p:nvPr/>
          </p:nvSpPr>
          <p:spPr bwMode="auto">
            <a:xfrm>
              <a:off x="1749" y="7941"/>
              <a:ext cx="6075" cy="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fontAlgn="auto">
                <a:lnSpc>
                  <a:spcPct val="130000"/>
                </a:lnSpc>
              </a:pPr>
              <a:r>
                <a:rPr lang="zh-CN" altLang="en-US" sz="1200" dirty="0">
                  <a:solidFill>
                    <a:schemeClr val="tx1"/>
                  </a:solidFill>
                  <a:cs typeface="+mn-ea"/>
                  <a:sym typeface="+mn-lt"/>
                </a:rPr>
                <a:t>请在此处添加您的内，容请在此处添加您的内容请在此处添</a:t>
              </a:r>
              <a:r>
                <a:rPr lang="zh-CN" altLang="en-US" sz="1200" dirty="0">
                  <a:cs typeface="+mn-ea"/>
                  <a:sym typeface="+mn-lt"/>
                </a:rPr>
                <a:t>请在此处添加您的内容请</a:t>
              </a:r>
              <a:r>
                <a:rPr lang="zh-CN" altLang="en-US" sz="1200" dirty="0">
                  <a:solidFill>
                    <a:schemeClr val="tx1"/>
                  </a:solidFill>
                  <a:cs typeface="+mn-ea"/>
                  <a:sym typeface="+mn-lt"/>
                </a:rPr>
                <a:t>。</a:t>
              </a:r>
            </a:p>
          </p:txBody>
        </p:sp>
        <p:sp>
          <p:nvSpPr>
            <p:cNvPr id="57" name="0"/>
            <p:cNvSpPr txBox="1"/>
            <p:nvPr/>
          </p:nvSpPr>
          <p:spPr bwMode="auto">
            <a:xfrm>
              <a:off x="1749" y="7333"/>
              <a:ext cx="4175" cy="609"/>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l" eaLnBrk="1" hangingPunct="1">
                <a:lnSpc>
                  <a:spcPct val="100000"/>
                </a:lnSpc>
                <a:buClrTx/>
                <a:buSzTx/>
                <a:buFontTx/>
              </a:pPr>
              <a:r>
                <a:rPr lang="en-US" altLang="zh-CN" sz="2000" b="1">
                  <a:solidFill>
                    <a:srgbClr val="0A55A6"/>
                  </a:solidFill>
                  <a:cs typeface="+mn-ea"/>
                  <a:sym typeface="+mn-lt"/>
                </a:rPr>
                <a:t>02.</a:t>
              </a:r>
              <a:r>
                <a:rPr lang="zh-CN" altLang="en-US" sz="2000" b="1">
                  <a:solidFill>
                    <a:srgbClr val="0A55A6"/>
                  </a:solidFill>
                  <a:cs typeface="+mn-ea"/>
                  <a:sym typeface="+mn-lt"/>
                </a:rPr>
                <a:t>社会服务成果展示</a:t>
              </a:r>
            </a:p>
          </p:txBody>
        </p:sp>
      </p:grpSp>
      <p:grpSp>
        <p:nvGrpSpPr>
          <p:cNvPr id="4" name="组合 3"/>
          <p:cNvGrpSpPr/>
          <p:nvPr/>
        </p:nvGrpSpPr>
        <p:grpSpPr>
          <a:xfrm>
            <a:off x="8176260" y="4591050"/>
            <a:ext cx="3092450" cy="1224280"/>
            <a:chOff x="12876" y="7230"/>
            <a:chExt cx="4870" cy="1928"/>
          </a:xfrm>
        </p:grpSpPr>
        <p:sp>
          <p:nvSpPr>
            <p:cNvPr id="11" name="0"/>
            <p:cNvSpPr/>
            <p:nvPr/>
          </p:nvSpPr>
          <p:spPr>
            <a:xfrm>
              <a:off x="14474" y="7230"/>
              <a:ext cx="3273" cy="1928"/>
            </a:xfrm>
            <a:prstGeom prst="rect">
              <a:avLst/>
            </a:prstGeom>
            <a:solidFill>
              <a:srgbClr val="C2E6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lang="zh-CN" altLang="en-US">
                <a:cs typeface="+mn-ea"/>
                <a:sym typeface="+mn-lt"/>
              </a:endParaRPr>
            </a:p>
          </p:txBody>
        </p:sp>
        <p:grpSp>
          <p:nvGrpSpPr>
            <p:cNvPr id="25" name="0"/>
            <p:cNvGrpSpPr/>
            <p:nvPr/>
          </p:nvGrpSpPr>
          <p:grpSpPr>
            <a:xfrm>
              <a:off x="14807" y="7508"/>
              <a:ext cx="2560" cy="1266"/>
              <a:chOff x="9570547" y="4338532"/>
              <a:chExt cx="1697416" cy="790904"/>
            </a:xfrm>
          </p:grpSpPr>
          <p:sp>
            <p:nvSpPr>
              <p:cNvPr id="33" name="0"/>
              <p:cNvSpPr/>
              <p:nvPr/>
            </p:nvSpPr>
            <p:spPr>
              <a:xfrm>
                <a:off x="10268945" y="4338532"/>
                <a:ext cx="330460" cy="371482"/>
              </a:xfrm>
              <a:custGeom>
                <a:avLst/>
                <a:gdLst>
                  <a:gd name="connsiteX0" fmla="*/ 191514 w 539472"/>
                  <a:gd name="connsiteY0" fmla="*/ 527053 h 606439"/>
                  <a:gd name="connsiteX1" fmla="*/ 354167 w 539472"/>
                  <a:gd name="connsiteY1" fmla="*/ 527053 h 606439"/>
                  <a:gd name="connsiteX2" fmla="*/ 354167 w 539472"/>
                  <a:gd name="connsiteY2" fmla="*/ 544483 h 606439"/>
                  <a:gd name="connsiteX3" fmla="*/ 191514 w 539472"/>
                  <a:gd name="connsiteY3" fmla="*/ 544483 h 606439"/>
                  <a:gd name="connsiteX4" fmla="*/ 191514 w 539472"/>
                  <a:gd name="connsiteY4" fmla="*/ 495369 h 606439"/>
                  <a:gd name="connsiteX5" fmla="*/ 354167 w 539472"/>
                  <a:gd name="connsiteY5" fmla="*/ 495369 h 606439"/>
                  <a:gd name="connsiteX6" fmla="*/ 354167 w 539472"/>
                  <a:gd name="connsiteY6" fmla="*/ 512799 h 606439"/>
                  <a:gd name="connsiteX7" fmla="*/ 191514 w 539472"/>
                  <a:gd name="connsiteY7" fmla="*/ 512799 h 606439"/>
                  <a:gd name="connsiteX8" fmla="*/ 191514 w 539472"/>
                  <a:gd name="connsiteY8" fmla="*/ 464038 h 606439"/>
                  <a:gd name="connsiteX9" fmla="*/ 354167 w 539472"/>
                  <a:gd name="connsiteY9" fmla="*/ 464038 h 606439"/>
                  <a:gd name="connsiteX10" fmla="*/ 354167 w 539472"/>
                  <a:gd name="connsiteY10" fmla="*/ 481468 h 606439"/>
                  <a:gd name="connsiteX11" fmla="*/ 191514 w 539472"/>
                  <a:gd name="connsiteY11" fmla="*/ 481468 h 606439"/>
                  <a:gd name="connsiteX12" fmla="*/ 192785 w 539472"/>
                  <a:gd name="connsiteY12" fmla="*/ 431225 h 606439"/>
                  <a:gd name="connsiteX13" fmla="*/ 355297 w 539472"/>
                  <a:gd name="connsiteY13" fmla="*/ 431225 h 606439"/>
                  <a:gd name="connsiteX14" fmla="*/ 355297 w 539472"/>
                  <a:gd name="connsiteY14" fmla="*/ 448443 h 606439"/>
                  <a:gd name="connsiteX15" fmla="*/ 192785 w 539472"/>
                  <a:gd name="connsiteY15" fmla="*/ 448443 h 606439"/>
                  <a:gd name="connsiteX16" fmla="*/ 192785 w 539472"/>
                  <a:gd name="connsiteY16" fmla="*/ 399894 h 606439"/>
                  <a:gd name="connsiteX17" fmla="*/ 355297 w 539472"/>
                  <a:gd name="connsiteY17" fmla="*/ 399894 h 606439"/>
                  <a:gd name="connsiteX18" fmla="*/ 355297 w 539472"/>
                  <a:gd name="connsiteY18" fmla="*/ 417253 h 606439"/>
                  <a:gd name="connsiteX19" fmla="*/ 192785 w 539472"/>
                  <a:gd name="connsiteY19" fmla="*/ 417253 h 606439"/>
                  <a:gd name="connsiteX20" fmla="*/ 153840 w 539472"/>
                  <a:gd name="connsiteY20" fmla="*/ 362884 h 606439"/>
                  <a:gd name="connsiteX21" fmla="*/ 153840 w 539472"/>
                  <a:gd name="connsiteY21" fmla="*/ 589042 h 606439"/>
                  <a:gd name="connsiteX22" fmla="*/ 391827 w 539472"/>
                  <a:gd name="connsiteY22" fmla="*/ 589042 h 606439"/>
                  <a:gd name="connsiteX23" fmla="*/ 391827 w 539472"/>
                  <a:gd name="connsiteY23" fmla="*/ 362884 h 606439"/>
                  <a:gd name="connsiteX24" fmla="*/ 52527 w 539472"/>
                  <a:gd name="connsiteY24" fmla="*/ 252447 h 606439"/>
                  <a:gd name="connsiteX25" fmla="*/ 52527 w 539472"/>
                  <a:gd name="connsiteY25" fmla="*/ 268039 h 606439"/>
                  <a:gd name="connsiteX26" fmla="*/ 169843 w 539472"/>
                  <a:gd name="connsiteY26" fmla="*/ 268039 h 606439"/>
                  <a:gd name="connsiteX27" fmla="*/ 169843 w 539472"/>
                  <a:gd name="connsiteY27" fmla="*/ 252447 h 606439"/>
                  <a:gd name="connsiteX28" fmla="*/ 468378 w 539472"/>
                  <a:gd name="connsiteY28" fmla="*/ 250931 h 606439"/>
                  <a:gd name="connsiteX29" fmla="*/ 477658 w 539472"/>
                  <a:gd name="connsiteY29" fmla="*/ 260211 h 606439"/>
                  <a:gd name="connsiteX30" fmla="*/ 468378 w 539472"/>
                  <a:gd name="connsiteY30" fmla="*/ 269491 h 606439"/>
                  <a:gd name="connsiteX31" fmla="*/ 459098 w 539472"/>
                  <a:gd name="connsiteY31" fmla="*/ 260211 h 606439"/>
                  <a:gd name="connsiteX32" fmla="*/ 468378 w 539472"/>
                  <a:gd name="connsiteY32" fmla="*/ 250931 h 606439"/>
                  <a:gd name="connsiteX33" fmla="*/ 468360 w 539472"/>
                  <a:gd name="connsiteY33" fmla="*/ 233503 h 606439"/>
                  <a:gd name="connsiteX34" fmla="*/ 441645 w 539472"/>
                  <a:gd name="connsiteY34" fmla="*/ 260178 h 606439"/>
                  <a:gd name="connsiteX35" fmla="*/ 468360 w 539472"/>
                  <a:gd name="connsiteY35" fmla="*/ 286853 h 606439"/>
                  <a:gd name="connsiteX36" fmla="*/ 495075 w 539472"/>
                  <a:gd name="connsiteY36" fmla="*/ 260178 h 606439"/>
                  <a:gd name="connsiteX37" fmla="*/ 468360 w 539472"/>
                  <a:gd name="connsiteY37" fmla="*/ 233503 h 606439"/>
                  <a:gd name="connsiteX38" fmla="*/ 358530 w 539472"/>
                  <a:gd name="connsiteY38" fmla="*/ 27062 h 606439"/>
                  <a:gd name="connsiteX39" fmla="*/ 358530 w 539472"/>
                  <a:gd name="connsiteY39" fmla="*/ 43299 h 606439"/>
                  <a:gd name="connsiteX40" fmla="*/ 378276 w 539472"/>
                  <a:gd name="connsiteY40" fmla="*/ 43299 h 606439"/>
                  <a:gd name="connsiteX41" fmla="*/ 150742 w 539472"/>
                  <a:gd name="connsiteY41" fmla="*/ 17397 h 606439"/>
                  <a:gd name="connsiteX42" fmla="*/ 150742 w 539472"/>
                  <a:gd name="connsiteY42" fmla="*/ 199741 h 606439"/>
                  <a:gd name="connsiteX43" fmla="*/ 388730 w 539472"/>
                  <a:gd name="connsiteY43" fmla="*/ 199741 h 606439"/>
                  <a:gd name="connsiteX44" fmla="*/ 388730 w 539472"/>
                  <a:gd name="connsiteY44" fmla="*/ 60566 h 606439"/>
                  <a:gd name="connsiteX45" fmla="*/ 341107 w 539472"/>
                  <a:gd name="connsiteY45" fmla="*/ 60566 h 606439"/>
                  <a:gd name="connsiteX46" fmla="*/ 341107 w 539472"/>
                  <a:gd name="connsiteY46" fmla="*/ 17397 h 606439"/>
                  <a:gd name="connsiteX47" fmla="*/ 133319 w 539472"/>
                  <a:gd name="connsiteY47" fmla="*/ 0 h 606439"/>
                  <a:gd name="connsiteX48" fmla="*/ 352980 w 539472"/>
                  <a:gd name="connsiteY48" fmla="*/ 0 h 606439"/>
                  <a:gd name="connsiteX49" fmla="*/ 406153 w 539472"/>
                  <a:gd name="connsiteY49" fmla="*/ 43685 h 606439"/>
                  <a:gd name="connsiteX50" fmla="*/ 406153 w 539472"/>
                  <a:gd name="connsiteY50" fmla="*/ 202962 h 606439"/>
                  <a:gd name="connsiteX51" fmla="*/ 511982 w 539472"/>
                  <a:gd name="connsiteY51" fmla="*/ 202962 h 606439"/>
                  <a:gd name="connsiteX52" fmla="*/ 539472 w 539472"/>
                  <a:gd name="connsiteY52" fmla="*/ 230411 h 606439"/>
                  <a:gd name="connsiteX53" fmla="*/ 539472 w 539472"/>
                  <a:gd name="connsiteY53" fmla="*/ 430538 h 606439"/>
                  <a:gd name="connsiteX54" fmla="*/ 511982 w 539472"/>
                  <a:gd name="connsiteY54" fmla="*/ 457986 h 606439"/>
                  <a:gd name="connsiteX55" fmla="*/ 409250 w 539472"/>
                  <a:gd name="connsiteY55" fmla="*/ 457986 h 606439"/>
                  <a:gd name="connsiteX56" fmla="*/ 409250 w 539472"/>
                  <a:gd name="connsiteY56" fmla="*/ 606439 h 606439"/>
                  <a:gd name="connsiteX57" fmla="*/ 136416 w 539472"/>
                  <a:gd name="connsiteY57" fmla="*/ 606439 h 606439"/>
                  <a:gd name="connsiteX58" fmla="*/ 136416 w 539472"/>
                  <a:gd name="connsiteY58" fmla="*/ 457986 h 606439"/>
                  <a:gd name="connsiteX59" fmla="*/ 27361 w 539472"/>
                  <a:gd name="connsiteY59" fmla="*/ 457986 h 606439"/>
                  <a:gd name="connsiteX60" fmla="*/ 0 w 539472"/>
                  <a:gd name="connsiteY60" fmla="*/ 430538 h 606439"/>
                  <a:gd name="connsiteX61" fmla="*/ 0 w 539472"/>
                  <a:gd name="connsiteY61" fmla="*/ 230411 h 606439"/>
                  <a:gd name="connsiteX62" fmla="*/ 27361 w 539472"/>
                  <a:gd name="connsiteY62" fmla="*/ 202962 h 606439"/>
                  <a:gd name="connsiteX63" fmla="*/ 133319 w 539472"/>
                  <a:gd name="connsiteY63" fmla="*/ 202962 h 606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39472" h="606439">
                    <a:moveTo>
                      <a:pt x="191514" y="527053"/>
                    </a:moveTo>
                    <a:lnTo>
                      <a:pt x="354167" y="527053"/>
                    </a:lnTo>
                    <a:lnTo>
                      <a:pt x="354167" y="544483"/>
                    </a:lnTo>
                    <a:lnTo>
                      <a:pt x="191514" y="544483"/>
                    </a:lnTo>
                    <a:close/>
                    <a:moveTo>
                      <a:pt x="191514" y="495369"/>
                    </a:moveTo>
                    <a:lnTo>
                      <a:pt x="354167" y="495369"/>
                    </a:lnTo>
                    <a:lnTo>
                      <a:pt x="354167" y="512799"/>
                    </a:lnTo>
                    <a:lnTo>
                      <a:pt x="191514" y="512799"/>
                    </a:lnTo>
                    <a:close/>
                    <a:moveTo>
                      <a:pt x="191514" y="464038"/>
                    </a:moveTo>
                    <a:lnTo>
                      <a:pt x="354167" y="464038"/>
                    </a:lnTo>
                    <a:lnTo>
                      <a:pt x="354167" y="481468"/>
                    </a:lnTo>
                    <a:lnTo>
                      <a:pt x="191514" y="481468"/>
                    </a:lnTo>
                    <a:close/>
                    <a:moveTo>
                      <a:pt x="192785" y="431225"/>
                    </a:moveTo>
                    <a:lnTo>
                      <a:pt x="355297" y="431225"/>
                    </a:lnTo>
                    <a:lnTo>
                      <a:pt x="355297" y="448443"/>
                    </a:lnTo>
                    <a:lnTo>
                      <a:pt x="192785" y="448443"/>
                    </a:lnTo>
                    <a:close/>
                    <a:moveTo>
                      <a:pt x="192785" y="399894"/>
                    </a:moveTo>
                    <a:lnTo>
                      <a:pt x="355297" y="399894"/>
                    </a:lnTo>
                    <a:lnTo>
                      <a:pt x="355297" y="417253"/>
                    </a:lnTo>
                    <a:lnTo>
                      <a:pt x="192785" y="417253"/>
                    </a:lnTo>
                    <a:close/>
                    <a:moveTo>
                      <a:pt x="153840" y="362884"/>
                    </a:moveTo>
                    <a:lnTo>
                      <a:pt x="153840" y="589042"/>
                    </a:lnTo>
                    <a:lnTo>
                      <a:pt x="391827" y="589042"/>
                    </a:lnTo>
                    <a:lnTo>
                      <a:pt x="391827" y="362884"/>
                    </a:lnTo>
                    <a:close/>
                    <a:moveTo>
                      <a:pt x="52527" y="252447"/>
                    </a:moveTo>
                    <a:lnTo>
                      <a:pt x="52527" y="268039"/>
                    </a:lnTo>
                    <a:lnTo>
                      <a:pt x="169843" y="268039"/>
                    </a:lnTo>
                    <a:lnTo>
                      <a:pt x="169843" y="252447"/>
                    </a:lnTo>
                    <a:close/>
                    <a:moveTo>
                      <a:pt x="468378" y="250931"/>
                    </a:moveTo>
                    <a:cubicBezTo>
                      <a:pt x="473503" y="250931"/>
                      <a:pt x="477658" y="255086"/>
                      <a:pt x="477658" y="260211"/>
                    </a:cubicBezTo>
                    <a:cubicBezTo>
                      <a:pt x="477658" y="265336"/>
                      <a:pt x="473503" y="269491"/>
                      <a:pt x="468378" y="269491"/>
                    </a:cubicBezTo>
                    <a:cubicBezTo>
                      <a:pt x="463253" y="269491"/>
                      <a:pt x="459098" y="265336"/>
                      <a:pt x="459098" y="260211"/>
                    </a:cubicBezTo>
                    <a:cubicBezTo>
                      <a:pt x="459098" y="255086"/>
                      <a:pt x="463253" y="250931"/>
                      <a:pt x="468378" y="250931"/>
                    </a:cubicBezTo>
                    <a:close/>
                    <a:moveTo>
                      <a:pt x="468360" y="233503"/>
                    </a:moveTo>
                    <a:cubicBezTo>
                      <a:pt x="453647" y="233503"/>
                      <a:pt x="441645" y="245488"/>
                      <a:pt x="441645" y="260178"/>
                    </a:cubicBezTo>
                    <a:cubicBezTo>
                      <a:pt x="441645" y="274998"/>
                      <a:pt x="453647" y="286853"/>
                      <a:pt x="468360" y="286853"/>
                    </a:cubicBezTo>
                    <a:cubicBezTo>
                      <a:pt x="483073" y="286853"/>
                      <a:pt x="495075" y="274998"/>
                      <a:pt x="495075" y="260178"/>
                    </a:cubicBezTo>
                    <a:cubicBezTo>
                      <a:pt x="495075" y="245488"/>
                      <a:pt x="483073" y="233503"/>
                      <a:pt x="468360" y="233503"/>
                    </a:cubicBezTo>
                    <a:close/>
                    <a:moveTo>
                      <a:pt x="358530" y="27062"/>
                    </a:moveTo>
                    <a:lnTo>
                      <a:pt x="358530" y="43299"/>
                    </a:lnTo>
                    <a:lnTo>
                      <a:pt x="378276" y="43299"/>
                    </a:lnTo>
                    <a:close/>
                    <a:moveTo>
                      <a:pt x="150742" y="17397"/>
                    </a:moveTo>
                    <a:lnTo>
                      <a:pt x="150742" y="199741"/>
                    </a:lnTo>
                    <a:lnTo>
                      <a:pt x="388730" y="199741"/>
                    </a:lnTo>
                    <a:lnTo>
                      <a:pt x="388730" y="60566"/>
                    </a:lnTo>
                    <a:lnTo>
                      <a:pt x="341107" y="60566"/>
                    </a:lnTo>
                    <a:lnTo>
                      <a:pt x="341107" y="17397"/>
                    </a:lnTo>
                    <a:close/>
                    <a:moveTo>
                      <a:pt x="133319" y="0"/>
                    </a:moveTo>
                    <a:lnTo>
                      <a:pt x="352980" y="0"/>
                    </a:lnTo>
                    <a:lnTo>
                      <a:pt x="406153" y="43685"/>
                    </a:lnTo>
                    <a:lnTo>
                      <a:pt x="406153" y="202962"/>
                    </a:lnTo>
                    <a:lnTo>
                      <a:pt x="511982" y="202962"/>
                    </a:lnTo>
                    <a:cubicBezTo>
                      <a:pt x="527082" y="202962"/>
                      <a:pt x="539472" y="215205"/>
                      <a:pt x="539472" y="230411"/>
                    </a:cubicBezTo>
                    <a:lnTo>
                      <a:pt x="539472" y="430538"/>
                    </a:lnTo>
                    <a:cubicBezTo>
                      <a:pt x="539472" y="445744"/>
                      <a:pt x="527211" y="457986"/>
                      <a:pt x="511982" y="457986"/>
                    </a:cubicBezTo>
                    <a:lnTo>
                      <a:pt x="409250" y="457986"/>
                    </a:lnTo>
                    <a:lnTo>
                      <a:pt x="409250" y="606439"/>
                    </a:lnTo>
                    <a:lnTo>
                      <a:pt x="136416" y="606439"/>
                    </a:lnTo>
                    <a:lnTo>
                      <a:pt x="136416" y="457986"/>
                    </a:lnTo>
                    <a:lnTo>
                      <a:pt x="27361" y="457986"/>
                    </a:lnTo>
                    <a:cubicBezTo>
                      <a:pt x="12260" y="457986"/>
                      <a:pt x="0" y="445744"/>
                      <a:pt x="0" y="430538"/>
                    </a:cubicBezTo>
                    <a:lnTo>
                      <a:pt x="0" y="230411"/>
                    </a:lnTo>
                    <a:cubicBezTo>
                      <a:pt x="0" y="215205"/>
                      <a:pt x="12260" y="202962"/>
                      <a:pt x="27361" y="202962"/>
                    </a:cubicBezTo>
                    <a:lnTo>
                      <a:pt x="133319" y="202962"/>
                    </a:lnTo>
                    <a:close/>
                  </a:path>
                </a:pathLst>
              </a:custGeom>
              <a:solidFill>
                <a:schemeClr val="tx1">
                  <a:lumMod val="65000"/>
                  <a:lumOff val="35000"/>
                </a:schemeClr>
              </a:solidFill>
              <a:ln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97500" lnSpcReduction="1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000" b="1" i="1">
                  <a:solidFill>
                    <a:schemeClr val="tx1"/>
                  </a:solidFill>
                  <a:cs typeface="+mn-ea"/>
                  <a:sym typeface="+mn-lt"/>
                </a:endParaRPr>
              </a:p>
            </p:txBody>
          </p:sp>
          <p:sp>
            <p:nvSpPr>
              <p:cNvPr id="26" name="0"/>
              <p:cNvSpPr txBox="1"/>
              <p:nvPr/>
            </p:nvSpPr>
            <p:spPr>
              <a:xfrm>
                <a:off x="9570547" y="4738357"/>
                <a:ext cx="1697416" cy="391079"/>
              </a:xfrm>
              <a:prstGeom prst="rect">
                <a:avLst/>
              </a:prstGeom>
              <a:noFill/>
            </p:spPr>
            <p:txBody>
              <a:bodyPr wrap="square" lIns="91440" tIns="45720" rIns="91440" bIns="45720" rtlCol="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zh-CN" altLang="en-US" sz="1600" dirty="0">
                    <a:solidFill>
                      <a:schemeClr val="tx1">
                        <a:lumMod val="75000"/>
                        <a:lumOff val="25000"/>
                      </a:schemeClr>
                    </a:solidFill>
                    <a:cs typeface="+mn-ea"/>
                    <a:sym typeface="+mn-lt"/>
                  </a:rPr>
                  <a:t>服务社会课题</a:t>
                </a:r>
              </a:p>
            </p:txBody>
          </p:sp>
        </p:grpSp>
        <p:pic>
          <p:nvPicPr>
            <p:cNvPr id="18" name="图片 17" descr="51miz-P734321-9YKPNJQ2"/>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12876" y="7230"/>
              <a:ext cx="1558" cy="1925"/>
            </a:xfrm>
            <a:prstGeom prst="rect">
              <a:avLst/>
            </a:prstGeom>
          </p:spPr>
        </p:pic>
      </p:grpSp>
      <p:sp>
        <p:nvSpPr>
          <p:cNvPr id="27" name="矩形 26"/>
          <p:cNvSpPr/>
          <p:nvPr/>
        </p:nvSpPr>
        <p:spPr>
          <a:xfrm flipH="1">
            <a:off x="0" y="0"/>
            <a:ext cx="398780" cy="1056005"/>
          </a:xfrm>
          <a:prstGeom prst="rect">
            <a:avLst/>
          </a:prstGeom>
          <a:solidFill>
            <a:srgbClr val="53A4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advClick="0" advTm="2000">
        <p:wipe/>
      </p:transition>
    </mc:Choice>
    <mc:Fallback xmlns="" xmlns:a14="http://schemas.microsoft.com/office/drawing/2010/main">
      <p:transition spd="slow" advClick="0" advTm="200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par>
                                <p:cTn id="9" presetID="53" presetClass="entr" presetSubtype="16" fill="hold" grpId="0" nodeType="with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par>
                                <p:cTn id="19" presetID="18" presetClass="entr" presetSubtype="12"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strips(downLeft)">
                                      <p:cBhvr>
                                        <p:cTn id="21" dur="500"/>
                                        <p:tgtEl>
                                          <p:spTgt spid="17"/>
                                        </p:tgtEl>
                                      </p:cBhvr>
                                    </p:animEffect>
                                  </p:childTnLst>
                                </p:cTn>
                              </p:par>
                              <p:par>
                                <p:cTn id="22" presetID="18" presetClass="entr" presetSubtype="12" fill="hold"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strips(downLeft)">
                                      <p:cBhvr>
                                        <p:cTn id="24" dur="500"/>
                                        <p:tgtEl>
                                          <p:spTgt spid="2"/>
                                        </p:tgtEl>
                                      </p:cBhvr>
                                    </p:animEffect>
                                  </p:childTnLst>
                                </p:cTn>
                              </p:par>
                              <p:par>
                                <p:cTn id="25" presetID="18" presetClass="entr" presetSubtype="12"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strips(downLeft)">
                                      <p:cBhvr>
                                        <p:cTn id="27" dur="500"/>
                                        <p:tgtEl>
                                          <p:spTgt spid="6"/>
                                        </p:tgtEl>
                                      </p:cBhvr>
                                    </p:animEffect>
                                  </p:childTnLst>
                                </p:cTn>
                              </p:par>
                              <p:par>
                                <p:cTn id="28" presetID="18" presetClass="entr" presetSubtype="12" fill="hold" nodeType="with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strips(downLeft)">
                                      <p:cBhvr>
                                        <p:cTn id="30" dur="500"/>
                                        <p:tgtEl>
                                          <p:spTgt spid="44"/>
                                        </p:tgtEl>
                                      </p:cBhvr>
                                    </p:animEffect>
                                  </p:childTnLst>
                                </p:cTn>
                              </p:par>
                              <p:par>
                                <p:cTn id="31" presetID="18" presetClass="entr" presetSubtype="12" fill="hold" nodeType="with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strips(downLeft)">
                                      <p:cBhvr>
                                        <p:cTn id="33" dur="500"/>
                                        <p:tgtEl>
                                          <p:spTgt spid="4"/>
                                        </p:tgtEl>
                                      </p:cBhvr>
                                    </p:animEffect>
                                  </p:childTnLst>
                                </p:cTn>
                              </p:par>
                            </p:childTnLst>
                          </p:cTn>
                        </p:par>
                        <p:par>
                          <p:cTn id="34" fill="hold">
                            <p:stCondLst>
                              <p:cond delay="500"/>
                            </p:stCondLst>
                            <p:childTnLst>
                              <p:par>
                                <p:cTn id="35" presetID="2" presetClass="entr" presetSubtype="4" fill="hold" nodeType="afterEffect">
                                  <p:stCondLst>
                                    <p:cond delay="0"/>
                                  </p:stCondLst>
                                  <p:childTnLst>
                                    <p:set>
                                      <p:cBhvr>
                                        <p:cTn id="36" dur="1" fill="hold">
                                          <p:stCondLst>
                                            <p:cond delay="0"/>
                                          </p:stCondLst>
                                        </p:cTn>
                                        <p:tgtEl>
                                          <p:spTgt spid="52"/>
                                        </p:tgtEl>
                                        <p:attrNameLst>
                                          <p:attrName>style.visibility</p:attrName>
                                        </p:attrNameLst>
                                      </p:cBhvr>
                                      <p:to>
                                        <p:strVal val="visible"/>
                                      </p:to>
                                    </p:set>
                                    <p:anim calcmode="lin" valueType="num">
                                      <p:cBhvr additive="base">
                                        <p:cTn id="37" dur="500" fill="hold"/>
                                        <p:tgtEl>
                                          <p:spTgt spid="52"/>
                                        </p:tgtEl>
                                        <p:attrNameLst>
                                          <p:attrName>ppt_x</p:attrName>
                                        </p:attrNameLst>
                                      </p:cBhvr>
                                      <p:tavLst>
                                        <p:tav tm="0">
                                          <p:val>
                                            <p:strVal val="#ppt_x"/>
                                          </p:val>
                                        </p:tav>
                                        <p:tav tm="100000">
                                          <p:val>
                                            <p:strVal val="#ppt_x"/>
                                          </p:val>
                                        </p:tav>
                                      </p:tavLst>
                                    </p:anim>
                                    <p:anim calcmode="lin" valueType="num">
                                      <p:cBhvr additive="base">
                                        <p:cTn id="38" dur="500" fill="hold"/>
                                        <p:tgtEl>
                                          <p:spTgt spid="52"/>
                                        </p:tgtEl>
                                        <p:attrNameLst>
                                          <p:attrName>ppt_y</p:attrName>
                                        </p:attrNameLst>
                                      </p:cBhvr>
                                      <p:tavLst>
                                        <p:tav tm="0">
                                          <p:val>
                                            <p:strVal val="1+#ppt_h/2"/>
                                          </p:val>
                                        </p:tav>
                                        <p:tav tm="100000">
                                          <p:val>
                                            <p:strVal val="#ppt_y"/>
                                          </p:val>
                                        </p:tav>
                                      </p:tavLst>
                                    </p:anim>
                                  </p:childTnLst>
                                </p:cTn>
                              </p:par>
                            </p:childTnLst>
                          </p:cTn>
                        </p:par>
                        <p:par>
                          <p:cTn id="39" fill="hold">
                            <p:stCondLst>
                              <p:cond delay="1000"/>
                            </p:stCondLst>
                            <p:childTnLst>
                              <p:par>
                                <p:cTn id="40" presetID="2" presetClass="entr" presetSubtype="4" fill="hold" nodeType="afterEffect">
                                  <p:stCondLst>
                                    <p:cond delay="0"/>
                                  </p:stCondLst>
                                  <p:childTnLst>
                                    <p:set>
                                      <p:cBhvr>
                                        <p:cTn id="41" dur="1" fill="hold">
                                          <p:stCondLst>
                                            <p:cond delay="0"/>
                                          </p:stCondLst>
                                        </p:cTn>
                                        <p:tgtEl>
                                          <p:spTgt spid="58"/>
                                        </p:tgtEl>
                                        <p:attrNameLst>
                                          <p:attrName>style.visibility</p:attrName>
                                        </p:attrNameLst>
                                      </p:cBhvr>
                                      <p:to>
                                        <p:strVal val="visible"/>
                                      </p:to>
                                    </p:set>
                                    <p:anim calcmode="lin" valueType="num">
                                      <p:cBhvr additive="base">
                                        <p:cTn id="42" dur="500" fill="hold"/>
                                        <p:tgtEl>
                                          <p:spTgt spid="58"/>
                                        </p:tgtEl>
                                        <p:attrNameLst>
                                          <p:attrName>ppt_x</p:attrName>
                                        </p:attrNameLst>
                                      </p:cBhvr>
                                      <p:tavLst>
                                        <p:tav tm="0">
                                          <p:val>
                                            <p:strVal val="#ppt_x"/>
                                          </p:val>
                                        </p:tav>
                                        <p:tav tm="100000">
                                          <p:val>
                                            <p:strVal val="#ppt_x"/>
                                          </p:val>
                                        </p:tav>
                                      </p:tavLst>
                                    </p:anim>
                                    <p:anim calcmode="lin" valueType="num">
                                      <p:cBhvr additive="base">
                                        <p:cTn id="43" dur="500" fill="hold"/>
                                        <p:tgtEl>
                                          <p:spTgt spid="58"/>
                                        </p:tgtEl>
                                        <p:attrNameLst>
                                          <p:attrName>ppt_y</p:attrName>
                                        </p:attrNameLst>
                                      </p:cBhvr>
                                      <p:tavLst>
                                        <p:tav tm="0">
                                          <p:val>
                                            <p:strVal val="1+#ppt_h/2"/>
                                          </p:val>
                                        </p:tav>
                                        <p:tav tm="100000">
                                          <p:val>
                                            <p:strVal val="#ppt_y"/>
                                          </p:val>
                                        </p:tav>
                                      </p:tavLst>
                                    </p:anim>
                                  </p:childTnLst>
                                </p:cTn>
                              </p:par>
                            </p:childTnLst>
                          </p:cTn>
                        </p:par>
                        <p:par>
                          <p:cTn id="44" fill="hold">
                            <p:stCondLst>
                              <p:cond delay="1500"/>
                            </p:stCondLst>
                            <p:childTnLst>
                              <p:par>
                                <p:cTn id="45" presetID="2" presetClass="entr" presetSubtype="4"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 calcmode="lin" valueType="num">
                                      <p:cBhvr additive="base">
                                        <p:cTn id="47" dur="500" fill="hold"/>
                                        <p:tgtEl>
                                          <p:spTgt spid="59"/>
                                        </p:tgtEl>
                                        <p:attrNameLst>
                                          <p:attrName>ppt_x</p:attrName>
                                        </p:attrNameLst>
                                      </p:cBhvr>
                                      <p:tavLst>
                                        <p:tav tm="0">
                                          <p:val>
                                            <p:strVal val="#ppt_x"/>
                                          </p:val>
                                        </p:tav>
                                        <p:tav tm="100000">
                                          <p:val>
                                            <p:strVal val="#ppt_x"/>
                                          </p:val>
                                        </p:tav>
                                      </p:tavLst>
                                    </p:anim>
                                    <p:anim calcmode="lin" valueType="num">
                                      <p:cBhvr additive="base">
                                        <p:cTn id="48"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4" grpId="1"/>
      <p:bldP spid="5" grpId="0" animBg="1"/>
      <p:bldP spid="5"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descr="51miz-E1241084-A134A4E3-3840x1920"/>
          <p:cNvPicPr>
            <a:picLocks noChangeAspect="1"/>
          </p:cNvPicPr>
          <p:nvPr/>
        </p:nvPicPr>
        <p:blipFill>
          <a:blip r:embed="rId2" cstate="screen">
            <a:alphaModFix amt="8000"/>
            <a:extLst>
              <a:ext uri="{28A0092B-C50C-407E-A947-70E740481C1C}">
                <a14:useLocalDpi xmlns:a14="http://schemas.microsoft.com/office/drawing/2010/main"/>
              </a:ext>
            </a:extLst>
          </a:blip>
          <a:srcRect/>
          <a:stretch>
            <a:fillRect/>
          </a:stretch>
        </p:blipFill>
        <p:spPr>
          <a:xfrm>
            <a:off x="4842510" y="9525"/>
            <a:ext cx="7349490" cy="6921500"/>
          </a:xfrm>
          <a:prstGeom prst="rect">
            <a:avLst/>
          </a:prstGeom>
        </p:spPr>
      </p:pic>
      <p:pic>
        <p:nvPicPr>
          <p:cNvPr id="86" name="图片 85" descr="51miz-P1500346-9782A766-3840x2560"/>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a:xfrm flipH="1">
            <a:off x="-494030" y="-28575"/>
            <a:ext cx="5340350" cy="6970395"/>
          </a:xfrm>
          <a:prstGeom prst="rect">
            <a:avLst/>
          </a:prstGeom>
        </p:spPr>
      </p:pic>
      <p:sp>
        <p:nvSpPr>
          <p:cNvPr id="2" name="文本框 1"/>
          <p:cNvSpPr txBox="1"/>
          <p:nvPr/>
        </p:nvSpPr>
        <p:spPr>
          <a:xfrm>
            <a:off x="5423535" y="1867535"/>
            <a:ext cx="5424170" cy="1476375"/>
          </a:xfrm>
          <a:prstGeom prst="rect">
            <a:avLst/>
          </a:prstGeom>
          <a:noFill/>
        </p:spPr>
        <p:txBody>
          <a:bodyPr wrap="square">
            <a:spAutoFit/>
          </a:bodyPr>
          <a:lstStyle/>
          <a:p>
            <a:pPr algn="l"/>
            <a:r>
              <a:rPr lang="zh-CN" altLang="en-US" sz="9000" b="1" i="0" dirty="0">
                <a:ln>
                  <a:noFill/>
                </a:ln>
                <a:gradFill>
                  <a:gsLst>
                    <a:gs pos="0">
                      <a:srgbClr val="007BD3"/>
                    </a:gs>
                    <a:gs pos="100000">
                      <a:srgbClr val="034373"/>
                    </a:gs>
                  </a:gsLst>
                  <a:lin scaled="0"/>
                </a:gradFill>
                <a:effectLst/>
                <a:cs typeface="+mn-ea"/>
                <a:sym typeface="+mn-lt"/>
              </a:rPr>
              <a:t>风采展示</a:t>
            </a:r>
          </a:p>
        </p:txBody>
      </p:sp>
      <p:sp>
        <p:nvSpPr>
          <p:cNvPr id="4" name="文本框 3"/>
          <p:cNvSpPr txBox="1"/>
          <p:nvPr/>
        </p:nvSpPr>
        <p:spPr>
          <a:xfrm>
            <a:off x="5452745" y="3952240"/>
            <a:ext cx="5674995" cy="1383665"/>
          </a:xfrm>
          <a:prstGeom prst="rect">
            <a:avLst/>
          </a:prstGeom>
          <a:noFill/>
        </p:spPr>
        <p:txBody>
          <a:bodyPr wrap="square">
            <a:spAutoFit/>
          </a:bodyPr>
          <a:lstStyle/>
          <a:p>
            <a:pPr marL="171450" indent="-171450" algn="l">
              <a:lnSpc>
                <a:spcPct val="150000"/>
              </a:lnSpc>
              <a:buFont typeface="Wingdings" panose="05000000000000000000" charset="0"/>
              <a:buChar char="n"/>
            </a:pPr>
            <a:r>
              <a:rPr lang="zh-CN" altLang="en-US" sz="800" dirty="0" smtClean="0">
                <a:solidFill>
                  <a:schemeClr val="tx1">
                    <a:lumMod val="50000"/>
                    <a:lumOff val="50000"/>
                  </a:schemeClr>
                </a:solidFill>
                <a:cs typeface="+mn-ea"/>
                <a:sym typeface="+mn-lt"/>
              </a:rPr>
              <a:t>第一</a:t>
            </a:r>
            <a:r>
              <a:rPr lang="en-US" altLang="zh-CN" sz="800" dirty="0" smtClean="0">
                <a:solidFill>
                  <a:schemeClr val="tx1">
                    <a:lumMod val="50000"/>
                    <a:lumOff val="50000"/>
                  </a:schemeClr>
                </a:solidFill>
                <a:cs typeface="+mn-ea"/>
                <a:sym typeface="+mn-lt"/>
              </a:rPr>
              <a:t>PPT</a:t>
            </a:r>
            <a:r>
              <a:rPr lang="zh-CN" altLang="en-US" sz="800" dirty="0" smtClean="0">
                <a:solidFill>
                  <a:schemeClr val="tx1">
                    <a:lumMod val="50000"/>
                    <a:lumOff val="50000"/>
                  </a:schemeClr>
                </a:solidFill>
                <a:cs typeface="+mn-ea"/>
                <a:sym typeface="+mn-lt"/>
              </a:rPr>
              <a:t>专</a:t>
            </a:r>
            <a:r>
              <a:rPr lang="zh-CN" altLang="en-US" sz="800" dirty="0">
                <a:solidFill>
                  <a:schemeClr val="tx1">
                    <a:lumMod val="50000"/>
                    <a:lumOff val="50000"/>
                  </a:schemeClr>
                </a:solidFill>
                <a:cs typeface="+mn-ea"/>
                <a:sym typeface="+mn-lt"/>
              </a:rPr>
              <a:t>注原创版权设计模板图片素材下载。超过200万PPT模板、海报、PNG素材、背景、插画、元素、摄影图片、字体、视频、音频素材大全供会员免费下载。10000+各行业优质设计师每日更新5000+优质设计资源，满足各行业设计素材模板需求</a:t>
            </a:r>
            <a:r>
              <a:rPr sz="800" dirty="0">
                <a:solidFill>
                  <a:schemeClr val="tx1">
                    <a:lumMod val="50000"/>
                    <a:lumOff val="50000"/>
                  </a:schemeClr>
                </a:solidFill>
                <a:cs typeface="+mn-ea"/>
                <a:sym typeface="+mn-lt"/>
              </a:rPr>
              <a:t>	</a:t>
            </a:r>
          </a:p>
          <a:p>
            <a:pPr indent="0" algn="l">
              <a:lnSpc>
                <a:spcPct val="150000"/>
              </a:lnSpc>
              <a:buFont typeface="Wingdings" panose="05000000000000000000" charset="0"/>
              <a:buNone/>
            </a:pPr>
            <a:endParaRPr sz="800" dirty="0">
              <a:solidFill>
                <a:schemeClr val="tx1">
                  <a:lumMod val="50000"/>
                  <a:lumOff val="50000"/>
                </a:schemeClr>
              </a:solidFill>
              <a:cs typeface="+mn-ea"/>
              <a:sym typeface="+mn-lt"/>
            </a:endParaRPr>
          </a:p>
          <a:p>
            <a:pPr marL="171450" indent="-171450" algn="l">
              <a:lnSpc>
                <a:spcPct val="150000"/>
              </a:lnSpc>
              <a:buFont typeface="Wingdings" panose="05000000000000000000" charset="0"/>
              <a:buChar char="n"/>
            </a:pPr>
            <a:r>
              <a:rPr lang="zh-CN" altLang="en-US" sz="800" dirty="0" smtClean="0">
                <a:solidFill>
                  <a:schemeClr val="tx1">
                    <a:lumMod val="50000"/>
                    <a:lumOff val="50000"/>
                  </a:schemeClr>
                </a:solidFill>
                <a:cs typeface="+mn-ea"/>
                <a:sym typeface="+mn-lt"/>
              </a:rPr>
              <a:t>第一</a:t>
            </a:r>
            <a:r>
              <a:rPr lang="en-US" altLang="zh-CN" sz="800" dirty="0" smtClean="0">
                <a:solidFill>
                  <a:schemeClr val="tx1">
                    <a:lumMod val="50000"/>
                    <a:lumOff val="50000"/>
                  </a:schemeClr>
                </a:solidFill>
                <a:cs typeface="+mn-ea"/>
                <a:sym typeface="+mn-lt"/>
              </a:rPr>
              <a:t>PPT</a:t>
            </a:r>
            <a:r>
              <a:rPr lang="zh-CN" altLang="en-US" sz="800" dirty="0" smtClean="0">
                <a:solidFill>
                  <a:schemeClr val="tx1">
                    <a:lumMod val="50000"/>
                    <a:lumOff val="50000"/>
                  </a:schemeClr>
                </a:solidFill>
                <a:cs typeface="+mn-ea"/>
                <a:sym typeface="+mn-lt"/>
              </a:rPr>
              <a:t>专</a:t>
            </a:r>
            <a:r>
              <a:rPr lang="zh-CN" altLang="en-US" sz="800" dirty="0">
                <a:solidFill>
                  <a:schemeClr val="tx1">
                    <a:lumMod val="50000"/>
                    <a:lumOff val="50000"/>
                  </a:schemeClr>
                </a:solidFill>
                <a:cs typeface="+mn-ea"/>
                <a:sym typeface="+mn-lt"/>
              </a:rPr>
              <a:t>注原创版权设计模板图片素材下载。超过200万PPT模板、海报、PNG素材、背景、插画、元素、摄影图片、字体、视频、音频素材大全供会员免费下载。10000+各行业优质设计师每日更新5000+优质设计资源，满足各行业设计素材模板需求</a:t>
            </a:r>
            <a:endParaRPr lang="en-US" altLang="zh-CN" sz="800" dirty="0">
              <a:solidFill>
                <a:srgbClr val="0070C0"/>
              </a:solidFill>
              <a:cs typeface="+mn-ea"/>
              <a:sym typeface="+mn-lt"/>
            </a:endParaRPr>
          </a:p>
        </p:txBody>
      </p:sp>
      <p:sp>
        <p:nvSpPr>
          <p:cNvPr id="37" name="文本框 36"/>
          <p:cNvSpPr txBox="1"/>
          <p:nvPr/>
        </p:nvSpPr>
        <p:spPr>
          <a:xfrm>
            <a:off x="5423535" y="1143635"/>
            <a:ext cx="4074160" cy="860425"/>
          </a:xfrm>
          <a:prstGeom prst="rect">
            <a:avLst/>
          </a:prstGeom>
          <a:noFill/>
        </p:spPr>
        <p:txBody>
          <a:bodyPr wrap="square">
            <a:spAutoFit/>
          </a:bodyPr>
          <a:lstStyle/>
          <a:p>
            <a:pPr algn="l"/>
            <a:r>
              <a:rPr kumimoji="0" lang="en-US" altLang="zh-CN" sz="5000" b="0" i="0" u="none" strike="noStrike" kern="1200" cap="none" spc="0" normalizeH="0" baseline="0" noProof="0" dirty="0">
                <a:ln>
                  <a:solidFill>
                    <a:schemeClr val="bg1"/>
                  </a:solidFill>
                </a:ln>
                <a:gradFill>
                  <a:gsLst>
                    <a:gs pos="0">
                      <a:srgbClr val="007BD3"/>
                    </a:gs>
                    <a:gs pos="100000">
                      <a:srgbClr val="034373"/>
                    </a:gs>
                  </a:gsLst>
                  <a:lin scaled="0"/>
                </a:gradFill>
                <a:effectLst/>
                <a:uLnTx/>
                <a:uFillTx/>
                <a:cs typeface="+mn-ea"/>
                <a:sym typeface="+mn-lt"/>
              </a:rPr>
              <a:t>PART  FOUR</a:t>
            </a:r>
          </a:p>
        </p:txBody>
      </p:sp>
      <p:cxnSp>
        <p:nvCxnSpPr>
          <p:cNvPr id="5" name="直接连接符 4"/>
          <p:cNvCxnSpPr/>
          <p:nvPr/>
        </p:nvCxnSpPr>
        <p:spPr>
          <a:xfrm>
            <a:off x="11468100" y="0"/>
            <a:ext cx="0" cy="3429000"/>
          </a:xfrm>
          <a:prstGeom prst="line">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nvGrpSpPr>
          <p:cNvPr id="25" name="组合 24"/>
          <p:cNvGrpSpPr/>
          <p:nvPr/>
        </p:nvGrpSpPr>
        <p:grpSpPr>
          <a:xfrm>
            <a:off x="5549900" y="3259455"/>
            <a:ext cx="5059680" cy="458470"/>
            <a:chOff x="8740" y="5133"/>
            <a:chExt cx="7968" cy="722"/>
          </a:xfrm>
        </p:grpSpPr>
        <p:sp>
          <p:nvSpPr>
            <p:cNvPr id="13" name="剪去单角的矩形 12"/>
            <p:cNvSpPr/>
            <p:nvPr/>
          </p:nvSpPr>
          <p:spPr>
            <a:xfrm>
              <a:off x="8740" y="5271"/>
              <a:ext cx="7968" cy="584"/>
            </a:xfrm>
            <a:prstGeom prst="snip1Rect">
              <a:avLst/>
            </a:prstGeom>
            <a:gradFill>
              <a:gsLst>
                <a:gs pos="0">
                  <a:srgbClr val="007BD3">
                    <a:alpha val="100000"/>
                  </a:srgbClr>
                </a:gs>
                <a:gs pos="100000">
                  <a:srgbClr val="034373"/>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a:gsLst>
                    <a:gs pos="0">
                      <a:srgbClr val="007BD3"/>
                    </a:gs>
                    <a:gs pos="100000">
                      <a:srgbClr val="034373"/>
                    </a:gs>
                  </a:gsLst>
                  <a:lin scaled="0"/>
                </a:gradFill>
                <a:cs typeface="+mn-ea"/>
                <a:sym typeface="+mn-lt"/>
              </a:endParaRPr>
            </a:p>
          </p:txBody>
        </p:sp>
        <p:grpSp>
          <p:nvGrpSpPr>
            <p:cNvPr id="12" name="组合 11"/>
            <p:cNvGrpSpPr/>
            <p:nvPr/>
          </p:nvGrpSpPr>
          <p:grpSpPr>
            <a:xfrm>
              <a:off x="8904" y="5133"/>
              <a:ext cx="7641" cy="711"/>
              <a:chOff x="9030" y="6526"/>
              <a:chExt cx="7641" cy="711"/>
            </a:xfrm>
          </p:grpSpPr>
          <p:sp>
            <p:nvSpPr>
              <p:cNvPr id="8" name="矩形 7"/>
              <p:cNvSpPr/>
              <p:nvPr/>
            </p:nvSpPr>
            <p:spPr>
              <a:xfrm>
                <a:off x="9030" y="6706"/>
                <a:ext cx="7641" cy="531"/>
              </a:xfrm>
              <a:prstGeom prst="rect">
                <a:avLst/>
              </a:prstGeom>
            </p:spPr>
            <p:txBody>
              <a:bodyPr wrap="square">
                <a:spAutoFit/>
              </a:bodyPr>
              <a:lstStyle/>
              <a:p>
                <a:pPr algn="dist"/>
                <a:r>
                  <a:rPr lang="zh-CN" altLang="en-US" sz="1600" dirty="0" smtClean="0">
                    <a:solidFill>
                      <a:schemeClr val="bg1"/>
                    </a:solidFill>
                    <a:cs typeface="+mn-ea"/>
                    <a:sym typeface="+mn-lt"/>
                  </a:rPr>
                  <a:t>厚德</a:t>
                </a:r>
                <a:r>
                  <a:rPr lang="en-US" altLang="zh-CN" sz="1600" dirty="0" smtClean="0">
                    <a:solidFill>
                      <a:schemeClr val="bg1"/>
                    </a:solidFill>
                    <a:cs typeface="+mn-ea"/>
                    <a:sym typeface="+mn-lt"/>
                  </a:rPr>
                  <a:t>·</a:t>
                </a:r>
                <a:r>
                  <a:rPr lang="zh-CN" altLang="en-US" sz="1600" dirty="0" smtClean="0">
                    <a:solidFill>
                      <a:schemeClr val="bg1"/>
                    </a:solidFill>
                    <a:cs typeface="+mn-ea"/>
                    <a:sym typeface="+mn-lt"/>
                  </a:rPr>
                  <a:t>笃学</a:t>
                </a:r>
                <a:r>
                  <a:rPr lang="en-US" altLang="zh-CN" sz="1600" dirty="0" smtClean="0">
                    <a:solidFill>
                      <a:schemeClr val="bg1"/>
                    </a:solidFill>
                    <a:cs typeface="+mn-ea"/>
                    <a:sym typeface="+mn-lt"/>
                  </a:rPr>
                  <a:t>·</a:t>
                </a:r>
                <a:r>
                  <a:rPr lang="zh-CN" altLang="en-US" sz="1600" dirty="0" smtClean="0">
                    <a:solidFill>
                      <a:schemeClr val="bg1"/>
                    </a:solidFill>
                    <a:cs typeface="+mn-ea"/>
                    <a:sym typeface="+mn-lt"/>
                  </a:rPr>
                  <a:t>求实</a:t>
                </a:r>
                <a:r>
                  <a:rPr lang="en-US" altLang="zh-CN" sz="1600" dirty="0" smtClean="0">
                    <a:solidFill>
                      <a:schemeClr val="bg1"/>
                    </a:solidFill>
                    <a:cs typeface="+mn-ea"/>
                    <a:sym typeface="+mn-lt"/>
                  </a:rPr>
                  <a:t>·</a:t>
                </a:r>
                <a:r>
                  <a:rPr lang="zh-CN" altLang="en-US" sz="1600" dirty="0" smtClean="0">
                    <a:solidFill>
                      <a:schemeClr val="bg1"/>
                    </a:solidFill>
                    <a:cs typeface="+mn-ea"/>
                    <a:sym typeface="+mn-lt"/>
                  </a:rPr>
                  <a:t>拓新</a:t>
                </a:r>
              </a:p>
            </p:txBody>
          </p:sp>
          <p:sp>
            <p:nvSpPr>
              <p:cNvPr id="9" name="矩形 8"/>
              <p:cNvSpPr/>
              <p:nvPr/>
            </p:nvSpPr>
            <p:spPr>
              <a:xfrm>
                <a:off x="9514" y="6526"/>
                <a:ext cx="291" cy="533"/>
              </a:xfrm>
              <a:prstGeom prst="rect">
                <a:avLst/>
              </a:prstGeom>
            </p:spPr>
            <p:txBody>
              <a:bodyPr wrap="none">
                <a:spAutoFit/>
              </a:bodyPr>
              <a:lstStyle/>
              <a:p>
                <a:endParaRPr lang="zh-CN" altLang="en-US" sz="1600" dirty="0" smtClean="0">
                  <a:gradFill>
                    <a:gsLst>
                      <a:gs pos="0">
                        <a:srgbClr val="007BD3"/>
                      </a:gs>
                      <a:gs pos="100000">
                        <a:srgbClr val="034373"/>
                      </a:gs>
                    </a:gsLst>
                    <a:lin scaled="0"/>
                  </a:gradFill>
                  <a:cs typeface="+mn-ea"/>
                  <a:sym typeface="+mn-lt"/>
                </a:endParaRPr>
              </a:p>
            </p:txBody>
          </p:sp>
          <p:sp>
            <p:nvSpPr>
              <p:cNvPr id="10" name="矩形 9"/>
              <p:cNvSpPr/>
              <p:nvPr/>
            </p:nvSpPr>
            <p:spPr>
              <a:xfrm>
                <a:off x="12140" y="6526"/>
                <a:ext cx="291" cy="533"/>
              </a:xfrm>
              <a:prstGeom prst="rect">
                <a:avLst/>
              </a:prstGeom>
            </p:spPr>
            <p:txBody>
              <a:bodyPr wrap="none">
                <a:spAutoFit/>
              </a:bodyPr>
              <a:lstStyle/>
              <a:p>
                <a:endParaRPr lang="zh-CN" altLang="en-US" sz="1600" dirty="0" smtClean="0">
                  <a:gradFill>
                    <a:gsLst>
                      <a:gs pos="0">
                        <a:srgbClr val="007BD3"/>
                      </a:gs>
                      <a:gs pos="100000">
                        <a:srgbClr val="034373"/>
                      </a:gs>
                    </a:gsLst>
                    <a:lin scaled="0"/>
                  </a:gradFill>
                  <a:cs typeface="+mn-ea"/>
                  <a:sym typeface="+mn-lt"/>
                </a:endParaRPr>
              </a:p>
            </p:txBody>
          </p:sp>
        </p:grpSp>
      </p:grpSp>
      <p:sp>
        <p:nvSpPr>
          <p:cNvPr id="24" name="矩形 23"/>
          <p:cNvSpPr/>
          <p:nvPr/>
        </p:nvSpPr>
        <p:spPr>
          <a:xfrm>
            <a:off x="4839335" y="-117475"/>
            <a:ext cx="75565" cy="7199630"/>
          </a:xfrm>
          <a:prstGeom prst="rect">
            <a:avLst/>
          </a:prstGeom>
          <a:gradFill>
            <a:gsLst>
              <a:gs pos="0">
                <a:srgbClr val="007BD3"/>
              </a:gs>
              <a:gs pos="100000">
                <a:srgbClr val="034373"/>
              </a:gs>
            </a:gsLst>
            <a:lin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advClick="0" advTm="2000">
        <p:wipe/>
      </p:transition>
    </mc:Choice>
    <mc:Fallback xmlns="" xmlns:a14="http://schemas.microsoft.com/office/drawing/2010/main">
      <p:transition spd="slow" advClick="0" advTm="200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 calcmode="lin" valueType="num">
                                      <p:cBhvr>
                                        <p:cTn id="7" dur="500" fill="hold"/>
                                        <p:tgtEl>
                                          <p:spTgt spid="86"/>
                                        </p:tgtEl>
                                        <p:attrNameLst>
                                          <p:attrName>ppt_w</p:attrName>
                                        </p:attrNameLst>
                                      </p:cBhvr>
                                      <p:tavLst>
                                        <p:tav tm="0">
                                          <p:val>
                                            <p:fltVal val="0"/>
                                          </p:val>
                                        </p:tav>
                                        <p:tav tm="100000">
                                          <p:val>
                                            <p:strVal val="#ppt_w"/>
                                          </p:val>
                                        </p:tav>
                                      </p:tavLst>
                                    </p:anim>
                                    <p:anim calcmode="lin" valueType="num">
                                      <p:cBhvr>
                                        <p:cTn id="8" dur="500" fill="hold"/>
                                        <p:tgtEl>
                                          <p:spTgt spid="86"/>
                                        </p:tgtEl>
                                        <p:attrNameLst>
                                          <p:attrName>ppt_h</p:attrName>
                                        </p:attrNameLst>
                                      </p:cBhvr>
                                      <p:tavLst>
                                        <p:tav tm="0">
                                          <p:val>
                                            <p:fltVal val="0"/>
                                          </p:val>
                                        </p:tav>
                                        <p:tav tm="100000">
                                          <p:val>
                                            <p:strVal val="#ppt_h"/>
                                          </p:val>
                                        </p:tav>
                                      </p:tavLst>
                                    </p:anim>
                                    <p:animEffect transition="in" filter="fade">
                                      <p:cBhvr>
                                        <p:cTn id="9" dur="500"/>
                                        <p:tgtEl>
                                          <p:spTgt spid="86"/>
                                        </p:tgtEl>
                                      </p:cBhvr>
                                    </p:animEffect>
                                  </p:childTnLst>
                                </p:cTn>
                              </p:par>
                            </p:childTnLst>
                          </p:cTn>
                        </p:par>
                        <p:par>
                          <p:cTn id="10" fill="hold">
                            <p:stCondLst>
                              <p:cond delay="500"/>
                            </p:stCondLst>
                            <p:childTnLst>
                              <p:par>
                                <p:cTn id="11" presetID="2" presetClass="entr" presetSubtype="4" fill="hold" grpId="0" nodeType="after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500" fill="hold"/>
                                        <p:tgtEl>
                                          <p:spTgt spid="24"/>
                                        </p:tgtEl>
                                        <p:attrNameLst>
                                          <p:attrName>ppt_x</p:attrName>
                                        </p:attrNameLst>
                                      </p:cBhvr>
                                      <p:tavLst>
                                        <p:tav tm="0">
                                          <p:val>
                                            <p:strVal val="#ppt_x"/>
                                          </p:val>
                                        </p:tav>
                                        <p:tav tm="100000">
                                          <p:val>
                                            <p:strVal val="#ppt_x"/>
                                          </p:val>
                                        </p:tav>
                                      </p:tavLst>
                                    </p:anim>
                                    <p:anim calcmode="lin" valueType="num">
                                      <p:cBhvr additive="base">
                                        <p:cTn id="14" dur="500" fill="hold"/>
                                        <p:tgtEl>
                                          <p:spTgt spid="24"/>
                                        </p:tgtEl>
                                        <p:attrNameLst>
                                          <p:attrName>ppt_y</p:attrName>
                                        </p:attrNameLst>
                                      </p:cBhvr>
                                      <p:tavLst>
                                        <p:tav tm="0">
                                          <p:val>
                                            <p:strVal val="1+#ppt_h/2"/>
                                          </p:val>
                                        </p:tav>
                                        <p:tav tm="100000">
                                          <p:val>
                                            <p:strVal val="#ppt_y"/>
                                          </p:val>
                                        </p:tav>
                                      </p:tavLst>
                                    </p:anim>
                                  </p:childTnLst>
                                </p:cTn>
                              </p:par>
                            </p:childTnLst>
                          </p:cTn>
                        </p:par>
                        <p:par>
                          <p:cTn id="15" fill="hold">
                            <p:stCondLst>
                              <p:cond delay="1000"/>
                            </p:stCondLst>
                            <p:childTnLst>
                              <p:par>
                                <p:cTn id="16" presetID="23" presetClass="entr" presetSubtype="16"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 calcmode="lin" valueType="num">
                                      <p:cBhvr>
                                        <p:cTn id="18" dur="500" fill="hold"/>
                                        <p:tgtEl>
                                          <p:spTgt spid="37"/>
                                        </p:tgtEl>
                                        <p:attrNameLst>
                                          <p:attrName>ppt_w</p:attrName>
                                        </p:attrNameLst>
                                      </p:cBhvr>
                                      <p:tavLst>
                                        <p:tav tm="0">
                                          <p:val>
                                            <p:fltVal val="0"/>
                                          </p:val>
                                        </p:tav>
                                        <p:tav tm="100000">
                                          <p:val>
                                            <p:strVal val="#ppt_w"/>
                                          </p:val>
                                        </p:tav>
                                      </p:tavLst>
                                    </p:anim>
                                    <p:anim calcmode="lin" valueType="num">
                                      <p:cBhvr>
                                        <p:cTn id="19" dur="500" fill="hold"/>
                                        <p:tgtEl>
                                          <p:spTgt spid="37"/>
                                        </p:tgtEl>
                                        <p:attrNameLst>
                                          <p:attrName>ppt_h</p:attrName>
                                        </p:attrNameLst>
                                      </p:cBhvr>
                                      <p:tavLst>
                                        <p:tav tm="0">
                                          <p:val>
                                            <p:fltVal val="0"/>
                                          </p:val>
                                        </p:tav>
                                        <p:tav tm="100000">
                                          <p:val>
                                            <p:strVal val="#ppt_h"/>
                                          </p:val>
                                        </p:tav>
                                      </p:tavLst>
                                    </p:anim>
                                  </p:childTnLst>
                                </p:cTn>
                              </p:par>
                            </p:childTnLst>
                          </p:cTn>
                        </p:par>
                        <p:par>
                          <p:cTn id="20" fill="hold">
                            <p:stCondLst>
                              <p:cond delay="1500"/>
                            </p:stCondLst>
                            <p:childTnLst>
                              <p:par>
                                <p:cTn id="21" presetID="23" presetClass="entr" presetSubtype="16"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500" fill="hold"/>
                                        <p:tgtEl>
                                          <p:spTgt spid="2"/>
                                        </p:tgtEl>
                                        <p:attrNameLst>
                                          <p:attrName>ppt_w</p:attrName>
                                        </p:attrNameLst>
                                      </p:cBhvr>
                                      <p:tavLst>
                                        <p:tav tm="0">
                                          <p:val>
                                            <p:fltVal val="0"/>
                                          </p:val>
                                        </p:tav>
                                        <p:tav tm="100000">
                                          <p:val>
                                            <p:strVal val="#ppt_w"/>
                                          </p:val>
                                        </p:tav>
                                      </p:tavLst>
                                    </p:anim>
                                    <p:anim calcmode="lin" valueType="num">
                                      <p:cBhvr>
                                        <p:cTn id="24" dur="500" fill="hold"/>
                                        <p:tgtEl>
                                          <p:spTgt spid="2"/>
                                        </p:tgtEl>
                                        <p:attrNameLst>
                                          <p:attrName>ppt_h</p:attrName>
                                        </p:attrNameLst>
                                      </p:cBhvr>
                                      <p:tavLst>
                                        <p:tav tm="0">
                                          <p:val>
                                            <p:fltVal val="0"/>
                                          </p:val>
                                        </p:tav>
                                        <p:tav tm="100000">
                                          <p:val>
                                            <p:strVal val="#ppt_h"/>
                                          </p:val>
                                        </p:tav>
                                      </p:tavLst>
                                    </p:anim>
                                  </p:childTnLst>
                                </p:cTn>
                              </p:par>
                            </p:childTnLst>
                          </p:cTn>
                        </p:par>
                        <p:par>
                          <p:cTn id="25" fill="hold">
                            <p:stCondLst>
                              <p:cond delay="2000"/>
                            </p:stCondLst>
                            <p:childTnLst>
                              <p:par>
                                <p:cTn id="26" presetID="23" presetClass="entr" presetSubtype="16" fill="hold" nodeType="afterEffect">
                                  <p:stCondLst>
                                    <p:cond delay="0"/>
                                  </p:stCondLst>
                                  <p:childTnLst>
                                    <p:set>
                                      <p:cBhvr>
                                        <p:cTn id="27" dur="1" fill="hold">
                                          <p:stCondLst>
                                            <p:cond delay="0"/>
                                          </p:stCondLst>
                                        </p:cTn>
                                        <p:tgtEl>
                                          <p:spTgt spid="25"/>
                                        </p:tgtEl>
                                        <p:attrNameLst>
                                          <p:attrName>style.visibility</p:attrName>
                                        </p:attrNameLst>
                                      </p:cBhvr>
                                      <p:to>
                                        <p:strVal val="visible"/>
                                      </p:to>
                                    </p:set>
                                    <p:anim calcmode="lin" valueType="num">
                                      <p:cBhvr>
                                        <p:cTn id="28" dur="500" fill="hold"/>
                                        <p:tgtEl>
                                          <p:spTgt spid="25"/>
                                        </p:tgtEl>
                                        <p:attrNameLst>
                                          <p:attrName>ppt_w</p:attrName>
                                        </p:attrNameLst>
                                      </p:cBhvr>
                                      <p:tavLst>
                                        <p:tav tm="0">
                                          <p:val>
                                            <p:fltVal val="0"/>
                                          </p:val>
                                        </p:tav>
                                        <p:tav tm="100000">
                                          <p:val>
                                            <p:strVal val="#ppt_w"/>
                                          </p:val>
                                        </p:tav>
                                      </p:tavLst>
                                    </p:anim>
                                    <p:anim calcmode="lin" valueType="num">
                                      <p:cBhvr>
                                        <p:cTn id="29" dur="500" fill="hold"/>
                                        <p:tgtEl>
                                          <p:spTgt spid="25"/>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3" presetClass="entr" presetSubtype="16"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500" fill="hold"/>
                                        <p:tgtEl>
                                          <p:spTgt spid="4"/>
                                        </p:tgtEl>
                                        <p:attrNameLst>
                                          <p:attrName>ppt_w</p:attrName>
                                        </p:attrNameLst>
                                      </p:cBhvr>
                                      <p:tavLst>
                                        <p:tav tm="0">
                                          <p:val>
                                            <p:fltVal val="0"/>
                                          </p:val>
                                        </p:tav>
                                        <p:tav tm="100000">
                                          <p:val>
                                            <p:strVal val="#ppt_w"/>
                                          </p:val>
                                        </p:tav>
                                      </p:tavLst>
                                    </p:anim>
                                    <p:anim calcmode="lin" valueType="num">
                                      <p:cBhvr>
                                        <p:cTn id="34"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p:bldP spid="4" grpId="1"/>
      <p:bldP spid="37" grpId="0"/>
      <p:bldP spid="37" grpId="1"/>
      <p:bldP spid="24" grpId="0" bldLvl="0" animBg="1"/>
      <p:bldP spid="24"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495300" y="168275"/>
            <a:ext cx="4229100" cy="894715"/>
            <a:chOff x="780" y="265"/>
            <a:chExt cx="6660" cy="1409"/>
          </a:xfrm>
        </p:grpSpPr>
        <p:sp>
          <p:nvSpPr>
            <p:cNvPr id="7" name="文本框 6"/>
            <p:cNvSpPr txBox="1"/>
            <p:nvPr/>
          </p:nvSpPr>
          <p:spPr>
            <a:xfrm>
              <a:off x="780" y="265"/>
              <a:ext cx="4768" cy="919"/>
            </a:xfrm>
            <a:prstGeom prst="rect">
              <a:avLst/>
            </a:prstGeom>
            <a:noFill/>
          </p:spPr>
          <p:txBody>
            <a:bodyPr wrap="square">
              <a:spAutoFit/>
            </a:bodyPr>
            <a:lstStyle/>
            <a:p>
              <a:r>
                <a:rPr lang="zh-CN" altLang="en-US" sz="3200" b="1" i="0" dirty="0">
                  <a:gradFill>
                    <a:gsLst>
                      <a:gs pos="0">
                        <a:srgbClr val="007BD3"/>
                      </a:gs>
                      <a:gs pos="100000">
                        <a:srgbClr val="034373"/>
                      </a:gs>
                    </a:gsLst>
                    <a:lin scaled="0"/>
                  </a:gradFill>
                  <a:effectLst/>
                  <a:cs typeface="+mn-ea"/>
                  <a:sym typeface="+mn-lt"/>
                </a:rPr>
                <a:t>我们的课堂</a:t>
              </a:r>
            </a:p>
          </p:txBody>
        </p:sp>
        <p:sp>
          <p:nvSpPr>
            <p:cNvPr id="11" name="文本框 10"/>
            <p:cNvSpPr txBox="1"/>
            <p:nvPr/>
          </p:nvSpPr>
          <p:spPr>
            <a:xfrm>
              <a:off x="780" y="1143"/>
              <a:ext cx="6660" cy="531"/>
            </a:xfrm>
            <a:prstGeom prst="rect">
              <a:avLst/>
            </a:prstGeom>
            <a:noFill/>
          </p:spPr>
          <p:txBody>
            <a:bodyPr wrap="square" rtlCol="0">
              <a:spAutoFit/>
            </a:bodyPr>
            <a:lstStyle/>
            <a:p>
              <a:r>
                <a:rPr lang="en-US" altLang="zh-CN" sz="1600" dirty="0">
                  <a:solidFill>
                    <a:schemeClr val="bg1">
                      <a:lumMod val="75000"/>
                    </a:schemeClr>
                  </a:solidFill>
                  <a:cs typeface="+mn-ea"/>
                  <a:sym typeface="+mn-lt"/>
                </a:rPr>
                <a:t>SCHOOL PROFILE</a:t>
              </a:r>
            </a:p>
          </p:txBody>
        </p:sp>
      </p:grpSp>
      <p:grpSp>
        <p:nvGrpSpPr>
          <p:cNvPr id="3" name="组合 2"/>
          <p:cNvGrpSpPr/>
          <p:nvPr/>
        </p:nvGrpSpPr>
        <p:grpSpPr>
          <a:xfrm>
            <a:off x="964565" y="1360170"/>
            <a:ext cx="3369945" cy="3932555"/>
            <a:chOff x="1519" y="2142"/>
            <a:chExt cx="5307" cy="6193"/>
          </a:xfrm>
        </p:grpSpPr>
        <p:cxnSp>
          <p:nvCxnSpPr>
            <p:cNvPr id="23" name="直接连接符 22"/>
            <p:cNvCxnSpPr/>
            <p:nvPr/>
          </p:nvCxnSpPr>
          <p:spPr>
            <a:xfrm>
              <a:off x="1519" y="2142"/>
              <a:ext cx="0" cy="6193"/>
            </a:xfrm>
            <a:prstGeom prst="line">
              <a:avLst/>
            </a:prstGeom>
            <a:solidFill>
              <a:srgbClr val="FFC000"/>
            </a:solidFill>
            <a:ln w="3175" cap="rnd">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24" name="0"/>
            <p:cNvSpPr/>
            <p:nvPr/>
          </p:nvSpPr>
          <p:spPr bwMode="auto">
            <a:xfrm>
              <a:off x="1635" y="7829"/>
              <a:ext cx="704" cy="506"/>
            </a:xfrm>
            <a:custGeom>
              <a:avLst/>
              <a:gdLst>
                <a:gd name="connsiteX0" fmla="*/ 533228 w 606862"/>
                <a:gd name="connsiteY0" fmla="*/ 69781 h 435499"/>
                <a:gd name="connsiteX1" fmla="*/ 528214 w 606862"/>
                <a:gd name="connsiteY1" fmla="*/ 81924 h 435499"/>
                <a:gd name="connsiteX2" fmla="*/ 515122 w 606862"/>
                <a:gd name="connsiteY2" fmla="*/ 82851 h 435499"/>
                <a:gd name="connsiteX3" fmla="*/ 513543 w 606862"/>
                <a:gd name="connsiteY3" fmla="*/ 87671 h 435499"/>
                <a:gd name="connsiteX4" fmla="*/ 523571 w 606862"/>
                <a:gd name="connsiteY4" fmla="*/ 96107 h 435499"/>
                <a:gd name="connsiteX5" fmla="*/ 520414 w 606862"/>
                <a:gd name="connsiteY5" fmla="*/ 108806 h 435499"/>
                <a:gd name="connsiteX6" fmla="*/ 524500 w 606862"/>
                <a:gd name="connsiteY6" fmla="*/ 111773 h 435499"/>
                <a:gd name="connsiteX7" fmla="*/ 535643 w 606862"/>
                <a:gd name="connsiteY7" fmla="*/ 104913 h 435499"/>
                <a:gd name="connsiteX8" fmla="*/ 546785 w 606862"/>
                <a:gd name="connsiteY8" fmla="*/ 111773 h 435499"/>
                <a:gd name="connsiteX9" fmla="*/ 550871 w 606862"/>
                <a:gd name="connsiteY9" fmla="*/ 108806 h 435499"/>
                <a:gd name="connsiteX10" fmla="*/ 547807 w 606862"/>
                <a:gd name="connsiteY10" fmla="*/ 96107 h 435499"/>
                <a:gd name="connsiteX11" fmla="*/ 557835 w 606862"/>
                <a:gd name="connsiteY11" fmla="*/ 87671 h 435499"/>
                <a:gd name="connsiteX12" fmla="*/ 556349 w 606862"/>
                <a:gd name="connsiteY12" fmla="*/ 82851 h 435499"/>
                <a:gd name="connsiteX13" fmla="*/ 543257 w 606862"/>
                <a:gd name="connsiteY13" fmla="*/ 81924 h 435499"/>
                <a:gd name="connsiteX14" fmla="*/ 538242 w 606862"/>
                <a:gd name="connsiteY14" fmla="*/ 69781 h 435499"/>
                <a:gd name="connsiteX15" fmla="*/ 533228 w 606862"/>
                <a:gd name="connsiteY15" fmla="*/ 69781 h 435499"/>
                <a:gd name="connsiteX16" fmla="*/ 474173 w 606862"/>
                <a:gd name="connsiteY16" fmla="*/ 69781 h 435499"/>
                <a:gd name="connsiteX17" fmla="*/ 469159 w 606862"/>
                <a:gd name="connsiteY17" fmla="*/ 81924 h 435499"/>
                <a:gd name="connsiteX18" fmla="*/ 456066 w 606862"/>
                <a:gd name="connsiteY18" fmla="*/ 82851 h 435499"/>
                <a:gd name="connsiteX19" fmla="*/ 454488 w 606862"/>
                <a:gd name="connsiteY19" fmla="*/ 87671 h 435499"/>
                <a:gd name="connsiteX20" fmla="*/ 464516 w 606862"/>
                <a:gd name="connsiteY20" fmla="*/ 96107 h 435499"/>
                <a:gd name="connsiteX21" fmla="*/ 461359 w 606862"/>
                <a:gd name="connsiteY21" fmla="*/ 108806 h 435499"/>
                <a:gd name="connsiteX22" fmla="*/ 465445 w 606862"/>
                <a:gd name="connsiteY22" fmla="*/ 111773 h 435499"/>
                <a:gd name="connsiteX23" fmla="*/ 476587 w 606862"/>
                <a:gd name="connsiteY23" fmla="*/ 104913 h 435499"/>
                <a:gd name="connsiteX24" fmla="*/ 487730 w 606862"/>
                <a:gd name="connsiteY24" fmla="*/ 111773 h 435499"/>
                <a:gd name="connsiteX25" fmla="*/ 491815 w 606862"/>
                <a:gd name="connsiteY25" fmla="*/ 108806 h 435499"/>
                <a:gd name="connsiteX26" fmla="*/ 488751 w 606862"/>
                <a:gd name="connsiteY26" fmla="*/ 96107 h 435499"/>
                <a:gd name="connsiteX27" fmla="*/ 498779 w 606862"/>
                <a:gd name="connsiteY27" fmla="*/ 87671 h 435499"/>
                <a:gd name="connsiteX28" fmla="*/ 497294 w 606862"/>
                <a:gd name="connsiteY28" fmla="*/ 82851 h 435499"/>
                <a:gd name="connsiteX29" fmla="*/ 484201 w 606862"/>
                <a:gd name="connsiteY29" fmla="*/ 81924 h 435499"/>
                <a:gd name="connsiteX30" fmla="*/ 479187 w 606862"/>
                <a:gd name="connsiteY30" fmla="*/ 69781 h 435499"/>
                <a:gd name="connsiteX31" fmla="*/ 474173 w 606862"/>
                <a:gd name="connsiteY31" fmla="*/ 69781 h 435499"/>
                <a:gd name="connsiteX32" fmla="*/ 415117 w 606862"/>
                <a:gd name="connsiteY32" fmla="*/ 69781 h 435499"/>
                <a:gd name="connsiteX33" fmla="*/ 410103 w 606862"/>
                <a:gd name="connsiteY33" fmla="*/ 81924 h 435499"/>
                <a:gd name="connsiteX34" fmla="*/ 397011 w 606862"/>
                <a:gd name="connsiteY34" fmla="*/ 82851 h 435499"/>
                <a:gd name="connsiteX35" fmla="*/ 395432 w 606862"/>
                <a:gd name="connsiteY35" fmla="*/ 87671 h 435499"/>
                <a:gd name="connsiteX36" fmla="*/ 405460 w 606862"/>
                <a:gd name="connsiteY36" fmla="*/ 96107 h 435499"/>
                <a:gd name="connsiteX37" fmla="*/ 402303 w 606862"/>
                <a:gd name="connsiteY37" fmla="*/ 108806 h 435499"/>
                <a:gd name="connsiteX38" fmla="*/ 406389 w 606862"/>
                <a:gd name="connsiteY38" fmla="*/ 111773 h 435499"/>
                <a:gd name="connsiteX39" fmla="*/ 417532 w 606862"/>
                <a:gd name="connsiteY39" fmla="*/ 104913 h 435499"/>
                <a:gd name="connsiteX40" fmla="*/ 428674 w 606862"/>
                <a:gd name="connsiteY40" fmla="*/ 111773 h 435499"/>
                <a:gd name="connsiteX41" fmla="*/ 432760 w 606862"/>
                <a:gd name="connsiteY41" fmla="*/ 108806 h 435499"/>
                <a:gd name="connsiteX42" fmla="*/ 429696 w 606862"/>
                <a:gd name="connsiteY42" fmla="*/ 96107 h 435499"/>
                <a:gd name="connsiteX43" fmla="*/ 439724 w 606862"/>
                <a:gd name="connsiteY43" fmla="*/ 87671 h 435499"/>
                <a:gd name="connsiteX44" fmla="*/ 438238 w 606862"/>
                <a:gd name="connsiteY44" fmla="*/ 82851 h 435499"/>
                <a:gd name="connsiteX45" fmla="*/ 425146 w 606862"/>
                <a:gd name="connsiteY45" fmla="*/ 81924 h 435499"/>
                <a:gd name="connsiteX46" fmla="*/ 420132 w 606862"/>
                <a:gd name="connsiteY46" fmla="*/ 69781 h 435499"/>
                <a:gd name="connsiteX47" fmla="*/ 415117 w 606862"/>
                <a:gd name="connsiteY47" fmla="*/ 69781 h 435499"/>
                <a:gd name="connsiteX48" fmla="*/ 436010 w 606862"/>
                <a:gd name="connsiteY48" fmla="*/ 3780 h 435499"/>
                <a:gd name="connsiteX49" fmla="*/ 517257 w 606862"/>
                <a:gd name="connsiteY49" fmla="*/ 3780 h 435499"/>
                <a:gd name="connsiteX50" fmla="*/ 606862 w 606862"/>
                <a:gd name="connsiteY50" fmla="*/ 93140 h 435499"/>
                <a:gd name="connsiteX51" fmla="*/ 517257 w 606862"/>
                <a:gd name="connsiteY51" fmla="*/ 182594 h 435499"/>
                <a:gd name="connsiteX52" fmla="*/ 456438 w 606862"/>
                <a:gd name="connsiteY52" fmla="*/ 182594 h 435499"/>
                <a:gd name="connsiteX53" fmla="*/ 415210 w 606862"/>
                <a:gd name="connsiteY53" fmla="*/ 223751 h 435499"/>
                <a:gd name="connsiteX54" fmla="*/ 407689 w 606862"/>
                <a:gd name="connsiteY54" fmla="*/ 220692 h 435499"/>
                <a:gd name="connsiteX55" fmla="*/ 407689 w 606862"/>
                <a:gd name="connsiteY55" fmla="*/ 178051 h 435499"/>
                <a:gd name="connsiteX56" fmla="*/ 346405 w 606862"/>
                <a:gd name="connsiteY56" fmla="*/ 93233 h 435499"/>
                <a:gd name="connsiteX57" fmla="*/ 436010 w 606862"/>
                <a:gd name="connsiteY57" fmla="*/ 3780 h 435499"/>
                <a:gd name="connsiteX58" fmla="*/ 140854 w 606862"/>
                <a:gd name="connsiteY58" fmla="*/ 207 h 435499"/>
                <a:gd name="connsiteX59" fmla="*/ 216621 w 606862"/>
                <a:gd name="connsiteY59" fmla="*/ 856 h 435499"/>
                <a:gd name="connsiteX60" fmla="*/ 272145 w 606862"/>
                <a:gd name="connsiteY60" fmla="*/ 33762 h 435499"/>
                <a:gd name="connsiteX61" fmla="*/ 302693 w 606862"/>
                <a:gd name="connsiteY61" fmla="*/ 122934 h 435499"/>
                <a:gd name="connsiteX62" fmla="*/ 310400 w 606862"/>
                <a:gd name="connsiteY62" fmla="*/ 158343 h 435499"/>
                <a:gd name="connsiteX63" fmla="*/ 293130 w 606862"/>
                <a:gd name="connsiteY63" fmla="*/ 188098 h 435499"/>
                <a:gd name="connsiteX64" fmla="*/ 281152 w 606862"/>
                <a:gd name="connsiteY64" fmla="*/ 220819 h 435499"/>
                <a:gd name="connsiteX65" fmla="*/ 281152 w 606862"/>
                <a:gd name="connsiteY65" fmla="*/ 260863 h 435499"/>
                <a:gd name="connsiteX66" fmla="*/ 283287 w 606862"/>
                <a:gd name="connsiteY66" fmla="*/ 264385 h 435499"/>
                <a:gd name="connsiteX67" fmla="*/ 407057 w 606862"/>
                <a:gd name="connsiteY67" fmla="*/ 343732 h 435499"/>
                <a:gd name="connsiteX68" fmla="*/ 422192 w 606862"/>
                <a:gd name="connsiteY68" fmla="*/ 375989 h 435499"/>
                <a:gd name="connsiteX69" fmla="*/ 422192 w 606862"/>
                <a:gd name="connsiteY69" fmla="*/ 435406 h 435499"/>
                <a:gd name="connsiteX70" fmla="*/ 238533 w 606862"/>
                <a:gd name="connsiteY70" fmla="*/ 435406 h 435499"/>
                <a:gd name="connsiteX71" fmla="*/ 220520 w 606862"/>
                <a:gd name="connsiteY71" fmla="*/ 352816 h 435499"/>
                <a:gd name="connsiteX72" fmla="*/ 210957 w 606862"/>
                <a:gd name="connsiteY72" fmla="*/ 299331 h 435499"/>
                <a:gd name="connsiteX73" fmla="*/ 201393 w 606862"/>
                <a:gd name="connsiteY73" fmla="*/ 352816 h 435499"/>
                <a:gd name="connsiteX74" fmla="*/ 183566 w 606862"/>
                <a:gd name="connsiteY74" fmla="*/ 435499 h 435499"/>
                <a:gd name="connsiteX75" fmla="*/ 0 w 606862"/>
                <a:gd name="connsiteY75" fmla="*/ 435499 h 435499"/>
                <a:gd name="connsiteX76" fmla="*/ 0 w 606862"/>
                <a:gd name="connsiteY76" fmla="*/ 376082 h 435499"/>
                <a:gd name="connsiteX77" fmla="*/ 15135 w 606862"/>
                <a:gd name="connsiteY77" fmla="*/ 343824 h 435499"/>
                <a:gd name="connsiteX78" fmla="*/ 138905 w 606862"/>
                <a:gd name="connsiteY78" fmla="*/ 264478 h 435499"/>
                <a:gd name="connsiteX79" fmla="*/ 141040 w 606862"/>
                <a:gd name="connsiteY79" fmla="*/ 261049 h 435499"/>
                <a:gd name="connsiteX80" fmla="*/ 141040 w 606862"/>
                <a:gd name="connsiteY80" fmla="*/ 221005 h 435499"/>
                <a:gd name="connsiteX81" fmla="*/ 128970 w 606862"/>
                <a:gd name="connsiteY81" fmla="*/ 188191 h 435499"/>
                <a:gd name="connsiteX82" fmla="*/ 111792 w 606862"/>
                <a:gd name="connsiteY82" fmla="*/ 158436 h 435499"/>
                <a:gd name="connsiteX83" fmla="*/ 118942 w 606862"/>
                <a:gd name="connsiteY83" fmla="*/ 123120 h 435499"/>
                <a:gd name="connsiteX84" fmla="*/ 149397 w 606862"/>
                <a:gd name="connsiteY84" fmla="*/ 18560 h 435499"/>
                <a:gd name="connsiteX85" fmla="*/ 140854 w 606862"/>
                <a:gd name="connsiteY85" fmla="*/ 207 h 435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606862" h="435499">
                  <a:moveTo>
                    <a:pt x="533228" y="69781"/>
                  </a:moveTo>
                  <a:lnTo>
                    <a:pt x="528214" y="81924"/>
                  </a:lnTo>
                  <a:lnTo>
                    <a:pt x="515122" y="82851"/>
                  </a:lnTo>
                  <a:cubicBezTo>
                    <a:pt x="512615" y="83036"/>
                    <a:pt x="511686" y="86095"/>
                    <a:pt x="513543" y="87671"/>
                  </a:cubicBezTo>
                  <a:lnTo>
                    <a:pt x="523571" y="96107"/>
                  </a:lnTo>
                  <a:lnTo>
                    <a:pt x="520414" y="108806"/>
                  </a:lnTo>
                  <a:cubicBezTo>
                    <a:pt x="519857" y="111217"/>
                    <a:pt x="522457" y="113163"/>
                    <a:pt x="524500" y="111773"/>
                  </a:cubicBezTo>
                  <a:lnTo>
                    <a:pt x="535643" y="104913"/>
                  </a:lnTo>
                  <a:lnTo>
                    <a:pt x="546785" y="111773"/>
                  </a:lnTo>
                  <a:cubicBezTo>
                    <a:pt x="548921" y="113163"/>
                    <a:pt x="551521" y="111217"/>
                    <a:pt x="550871" y="108806"/>
                  </a:cubicBezTo>
                  <a:lnTo>
                    <a:pt x="547807" y="96107"/>
                  </a:lnTo>
                  <a:lnTo>
                    <a:pt x="557835" y="87671"/>
                  </a:lnTo>
                  <a:cubicBezTo>
                    <a:pt x="559785" y="86095"/>
                    <a:pt x="558856" y="83036"/>
                    <a:pt x="556349" y="82851"/>
                  </a:cubicBezTo>
                  <a:lnTo>
                    <a:pt x="543257" y="81924"/>
                  </a:lnTo>
                  <a:lnTo>
                    <a:pt x="538242" y="69781"/>
                  </a:lnTo>
                  <a:cubicBezTo>
                    <a:pt x="537407" y="67463"/>
                    <a:pt x="534157" y="67463"/>
                    <a:pt x="533228" y="69781"/>
                  </a:cubicBezTo>
                  <a:close/>
                  <a:moveTo>
                    <a:pt x="474173" y="69781"/>
                  </a:moveTo>
                  <a:lnTo>
                    <a:pt x="469159" y="81924"/>
                  </a:lnTo>
                  <a:lnTo>
                    <a:pt x="456066" y="82851"/>
                  </a:lnTo>
                  <a:cubicBezTo>
                    <a:pt x="453559" y="83036"/>
                    <a:pt x="452631" y="86095"/>
                    <a:pt x="454488" y="87671"/>
                  </a:cubicBezTo>
                  <a:lnTo>
                    <a:pt x="464516" y="96107"/>
                  </a:lnTo>
                  <a:lnTo>
                    <a:pt x="461359" y="108806"/>
                  </a:lnTo>
                  <a:cubicBezTo>
                    <a:pt x="460802" y="111217"/>
                    <a:pt x="463402" y="113163"/>
                    <a:pt x="465445" y="111773"/>
                  </a:cubicBezTo>
                  <a:lnTo>
                    <a:pt x="476587" y="104913"/>
                  </a:lnTo>
                  <a:lnTo>
                    <a:pt x="487730" y="111773"/>
                  </a:lnTo>
                  <a:cubicBezTo>
                    <a:pt x="489865" y="113163"/>
                    <a:pt x="492465" y="111217"/>
                    <a:pt x="491815" y="108806"/>
                  </a:cubicBezTo>
                  <a:lnTo>
                    <a:pt x="488751" y="96107"/>
                  </a:lnTo>
                  <a:lnTo>
                    <a:pt x="498779" y="87671"/>
                  </a:lnTo>
                  <a:cubicBezTo>
                    <a:pt x="500729" y="86095"/>
                    <a:pt x="499615" y="83036"/>
                    <a:pt x="497294" y="82851"/>
                  </a:cubicBezTo>
                  <a:lnTo>
                    <a:pt x="484201" y="81924"/>
                  </a:lnTo>
                  <a:lnTo>
                    <a:pt x="479187" y="69781"/>
                  </a:lnTo>
                  <a:cubicBezTo>
                    <a:pt x="478351" y="67463"/>
                    <a:pt x="475101" y="67463"/>
                    <a:pt x="474173" y="69781"/>
                  </a:cubicBezTo>
                  <a:close/>
                  <a:moveTo>
                    <a:pt x="415117" y="69781"/>
                  </a:moveTo>
                  <a:lnTo>
                    <a:pt x="410103" y="81924"/>
                  </a:lnTo>
                  <a:lnTo>
                    <a:pt x="397011" y="82851"/>
                  </a:lnTo>
                  <a:cubicBezTo>
                    <a:pt x="394504" y="83036"/>
                    <a:pt x="393575" y="86095"/>
                    <a:pt x="395432" y="87671"/>
                  </a:cubicBezTo>
                  <a:lnTo>
                    <a:pt x="405460" y="96107"/>
                  </a:lnTo>
                  <a:lnTo>
                    <a:pt x="402303" y="108806"/>
                  </a:lnTo>
                  <a:cubicBezTo>
                    <a:pt x="401746" y="111217"/>
                    <a:pt x="404346" y="113163"/>
                    <a:pt x="406389" y="111773"/>
                  </a:cubicBezTo>
                  <a:lnTo>
                    <a:pt x="417532" y="104913"/>
                  </a:lnTo>
                  <a:lnTo>
                    <a:pt x="428674" y="111773"/>
                  </a:lnTo>
                  <a:cubicBezTo>
                    <a:pt x="430810" y="113163"/>
                    <a:pt x="433410" y="111217"/>
                    <a:pt x="432760" y="108806"/>
                  </a:cubicBezTo>
                  <a:lnTo>
                    <a:pt x="429696" y="96107"/>
                  </a:lnTo>
                  <a:lnTo>
                    <a:pt x="439724" y="87671"/>
                  </a:lnTo>
                  <a:cubicBezTo>
                    <a:pt x="441581" y="86095"/>
                    <a:pt x="440560" y="83036"/>
                    <a:pt x="438238" y="82851"/>
                  </a:cubicBezTo>
                  <a:lnTo>
                    <a:pt x="425146" y="81924"/>
                  </a:lnTo>
                  <a:lnTo>
                    <a:pt x="420132" y="69781"/>
                  </a:lnTo>
                  <a:cubicBezTo>
                    <a:pt x="419296" y="67463"/>
                    <a:pt x="416046" y="67463"/>
                    <a:pt x="415117" y="69781"/>
                  </a:cubicBezTo>
                  <a:close/>
                  <a:moveTo>
                    <a:pt x="436010" y="3780"/>
                  </a:moveTo>
                  <a:lnTo>
                    <a:pt x="517257" y="3780"/>
                  </a:lnTo>
                  <a:cubicBezTo>
                    <a:pt x="566749" y="3780"/>
                    <a:pt x="606862" y="43825"/>
                    <a:pt x="606862" y="93140"/>
                  </a:cubicBezTo>
                  <a:cubicBezTo>
                    <a:pt x="606862" y="142548"/>
                    <a:pt x="566749" y="182594"/>
                    <a:pt x="517257" y="182594"/>
                  </a:cubicBezTo>
                  <a:lnTo>
                    <a:pt x="456438" y="182594"/>
                  </a:lnTo>
                  <a:lnTo>
                    <a:pt x="415210" y="223751"/>
                  </a:lnTo>
                  <a:cubicBezTo>
                    <a:pt x="412517" y="226625"/>
                    <a:pt x="407689" y="224678"/>
                    <a:pt x="407689" y="220692"/>
                  </a:cubicBezTo>
                  <a:lnTo>
                    <a:pt x="407689" y="178051"/>
                  </a:lnTo>
                  <a:cubicBezTo>
                    <a:pt x="372126" y="166279"/>
                    <a:pt x="346405" y="132815"/>
                    <a:pt x="346405" y="93233"/>
                  </a:cubicBezTo>
                  <a:cubicBezTo>
                    <a:pt x="346405" y="43825"/>
                    <a:pt x="386518" y="3780"/>
                    <a:pt x="436010" y="3780"/>
                  </a:cubicBezTo>
                  <a:close/>
                  <a:moveTo>
                    <a:pt x="140854" y="207"/>
                  </a:moveTo>
                  <a:cubicBezTo>
                    <a:pt x="140854" y="207"/>
                    <a:pt x="191922" y="5954"/>
                    <a:pt x="216621" y="856"/>
                  </a:cubicBezTo>
                  <a:cubicBezTo>
                    <a:pt x="241412" y="-4335"/>
                    <a:pt x="267874" y="15038"/>
                    <a:pt x="272145" y="33762"/>
                  </a:cubicBezTo>
                  <a:cubicBezTo>
                    <a:pt x="272145" y="33762"/>
                    <a:pt x="322099" y="33948"/>
                    <a:pt x="302693" y="122934"/>
                  </a:cubicBezTo>
                  <a:cubicBezTo>
                    <a:pt x="310493" y="122563"/>
                    <a:pt x="318942" y="128032"/>
                    <a:pt x="310400" y="158343"/>
                  </a:cubicBezTo>
                  <a:cubicBezTo>
                    <a:pt x="303807" y="181331"/>
                    <a:pt x="297772" y="187727"/>
                    <a:pt x="293130" y="188098"/>
                  </a:cubicBezTo>
                  <a:cubicBezTo>
                    <a:pt x="291551" y="198480"/>
                    <a:pt x="287466" y="209974"/>
                    <a:pt x="281152" y="220819"/>
                  </a:cubicBezTo>
                  <a:lnTo>
                    <a:pt x="281152" y="260863"/>
                  </a:lnTo>
                  <a:cubicBezTo>
                    <a:pt x="281152" y="262346"/>
                    <a:pt x="281895" y="263737"/>
                    <a:pt x="283287" y="264385"/>
                  </a:cubicBezTo>
                  <a:cubicBezTo>
                    <a:pt x="294987" y="270133"/>
                    <a:pt x="353204" y="299424"/>
                    <a:pt x="407057" y="343732"/>
                  </a:cubicBezTo>
                  <a:cubicBezTo>
                    <a:pt x="416714" y="351611"/>
                    <a:pt x="422192" y="363476"/>
                    <a:pt x="422192" y="375989"/>
                  </a:cubicBezTo>
                  <a:lnTo>
                    <a:pt x="422192" y="435406"/>
                  </a:lnTo>
                  <a:lnTo>
                    <a:pt x="238533" y="435406"/>
                  </a:lnTo>
                  <a:lnTo>
                    <a:pt x="220520" y="352816"/>
                  </a:lnTo>
                  <a:cubicBezTo>
                    <a:pt x="257104" y="301834"/>
                    <a:pt x="217735" y="299331"/>
                    <a:pt x="210957" y="299331"/>
                  </a:cubicBezTo>
                  <a:cubicBezTo>
                    <a:pt x="204179" y="299424"/>
                    <a:pt x="164810" y="301834"/>
                    <a:pt x="201393" y="352816"/>
                  </a:cubicBezTo>
                  <a:lnTo>
                    <a:pt x="183566" y="435499"/>
                  </a:lnTo>
                  <a:lnTo>
                    <a:pt x="0" y="435499"/>
                  </a:lnTo>
                  <a:lnTo>
                    <a:pt x="0" y="376082"/>
                  </a:lnTo>
                  <a:cubicBezTo>
                    <a:pt x="0" y="363754"/>
                    <a:pt x="5478" y="351703"/>
                    <a:pt x="15135" y="343824"/>
                  </a:cubicBezTo>
                  <a:cubicBezTo>
                    <a:pt x="68988" y="299609"/>
                    <a:pt x="127113" y="270318"/>
                    <a:pt x="138905" y="264478"/>
                  </a:cubicBezTo>
                  <a:cubicBezTo>
                    <a:pt x="140112" y="263829"/>
                    <a:pt x="141040" y="262532"/>
                    <a:pt x="141040" y="261049"/>
                  </a:cubicBezTo>
                  <a:lnTo>
                    <a:pt x="141040" y="221005"/>
                  </a:lnTo>
                  <a:cubicBezTo>
                    <a:pt x="134726" y="210067"/>
                    <a:pt x="130641" y="198573"/>
                    <a:pt x="128970" y="188191"/>
                  </a:cubicBezTo>
                  <a:cubicBezTo>
                    <a:pt x="124420" y="187820"/>
                    <a:pt x="118385" y="181424"/>
                    <a:pt x="111792" y="158436"/>
                  </a:cubicBezTo>
                  <a:cubicBezTo>
                    <a:pt x="103528" y="128867"/>
                    <a:pt x="111328" y="123120"/>
                    <a:pt x="118942" y="123120"/>
                  </a:cubicBezTo>
                  <a:cubicBezTo>
                    <a:pt x="114856" y="105786"/>
                    <a:pt x="104643" y="45813"/>
                    <a:pt x="149397" y="18560"/>
                  </a:cubicBezTo>
                  <a:cubicBezTo>
                    <a:pt x="149397" y="18560"/>
                    <a:pt x="140112" y="10960"/>
                    <a:pt x="140854" y="207"/>
                  </a:cubicBezTo>
                  <a:close/>
                </a:path>
              </a:pathLst>
            </a:custGeom>
            <a:solidFill>
              <a:srgbClr val="53A4F5"/>
            </a:solidFill>
            <a:ln>
              <a:noFill/>
            </a:ln>
          </p:spPr>
          <p:txBody>
            <a:bodyPr wrap="square" lIns="91440" tIns="45720" rIns="91440" bIns="45720">
              <a:normAutofit fontScale="90000" lnSpcReduction="10000"/>
            </a:bodyPr>
            <a:lstStyle/>
            <a:p>
              <a:endParaRPr lang="zh-CN" altLang="en-US">
                <a:cs typeface="+mn-ea"/>
                <a:sym typeface="+mn-lt"/>
              </a:endParaRPr>
            </a:p>
          </p:txBody>
        </p:sp>
        <p:sp>
          <p:nvSpPr>
            <p:cNvPr id="25" name="0"/>
            <p:cNvSpPr/>
            <p:nvPr/>
          </p:nvSpPr>
          <p:spPr bwMode="auto">
            <a:xfrm>
              <a:off x="1528" y="2675"/>
              <a:ext cx="5298" cy="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lstStyle/>
            <a:p>
              <a:pPr algn="just" fontAlgn="auto">
                <a:lnSpc>
                  <a:spcPct val="130000"/>
                </a:lnSpc>
                <a:spcBef>
                  <a:spcPct val="0"/>
                </a:spcBef>
              </a:pPr>
              <a:r>
                <a:rPr lang="zh-CN" altLang="en-US" sz="1200" dirty="0">
                  <a:cs typeface="+mn-ea"/>
                  <a:sym typeface="+mn-lt"/>
                </a:rPr>
                <a:t>请在此处介绍课程内容请，在此处介绍课程内容请在此处介绍课程内容请在。</a:t>
              </a:r>
            </a:p>
          </p:txBody>
        </p:sp>
        <p:sp>
          <p:nvSpPr>
            <p:cNvPr id="27" name="0"/>
            <p:cNvSpPr txBox="1"/>
            <p:nvPr/>
          </p:nvSpPr>
          <p:spPr bwMode="auto">
            <a:xfrm>
              <a:off x="1528" y="2151"/>
              <a:ext cx="5298" cy="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lstStyle/>
            <a:p>
              <a:pPr>
                <a:spcBef>
                  <a:spcPct val="0"/>
                </a:spcBef>
              </a:pPr>
              <a:r>
                <a:rPr lang="zh-CN" altLang="en-US" sz="2000" dirty="0">
                  <a:solidFill>
                    <a:srgbClr val="0A55A6"/>
                  </a:solidFill>
                  <a:cs typeface="+mn-ea"/>
                  <a:sym typeface="+mn-lt"/>
                </a:rPr>
                <a:t>课程一</a:t>
              </a:r>
            </a:p>
          </p:txBody>
        </p:sp>
        <p:pic>
          <p:nvPicPr>
            <p:cNvPr id="37" name="图片 36" descr="F:\图库\学校\51miz-E1241082-90A62C4F-3840x1920.jpg51miz-E1241082-90A62C4F-3840x1920"/>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1592" y="4265"/>
              <a:ext cx="5234" cy="2821"/>
            </a:xfrm>
            <a:prstGeom prst="rect">
              <a:avLst/>
            </a:prstGeom>
          </p:spPr>
        </p:pic>
      </p:grpSp>
      <p:grpSp>
        <p:nvGrpSpPr>
          <p:cNvPr id="4" name="组合 3"/>
          <p:cNvGrpSpPr/>
          <p:nvPr/>
        </p:nvGrpSpPr>
        <p:grpSpPr>
          <a:xfrm>
            <a:off x="4413885" y="2183765"/>
            <a:ext cx="3364230" cy="3931920"/>
            <a:chOff x="6951" y="3439"/>
            <a:chExt cx="5298" cy="6192"/>
          </a:xfrm>
        </p:grpSpPr>
        <p:cxnSp>
          <p:nvCxnSpPr>
            <p:cNvPr id="28" name="直接连接符 27"/>
            <p:cNvCxnSpPr/>
            <p:nvPr/>
          </p:nvCxnSpPr>
          <p:spPr>
            <a:xfrm>
              <a:off x="6951" y="3439"/>
              <a:ext cx="0" cy="6193"/>
            </a:xfrm>
            <a:prstGeom prst="line">
              <a:avLst/>
            </a:prstGeom>
            <a:solidFill>
              <a:srgbClr val="FFC000"/>
            </a:solidFill>
            <a:ln w="3175" cap="rnd">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29" name="0"/>
            <p:cNvSpPr/>
            <p:nvPr/>
          </p:nvSpPr>
          <p:spPr bwMode="auto">
            <a:xfrm>
              <a:off x="7179" y="3439"/>
              <a:ext cx="704" cy="506"/>
            </a:xfrm>
            <a:custGeom>
              <a:avLst/>
              <a:gdLst>
                <a:gd name="connsiteX0" fmla="*/ 533228 w 606862"/>
                <a:gd name="connsiteY0" fmla="*/ 69781 h 435499"/>
                <a:gd name="connsiteX1" fmla="*/ 528214 w 606862"/>
                <a:gd name="connsiteY1" fmla="*/ 81924 h 435499"/>
                <a:gd name="connsiteX2" fmla="*/ 515122 w 606862"/>
                <a:gd name="connsiteY2" fmla="*/ 82851 h 435499"/>
                <a:gd name="connsiteX3" fmla="*/ 513543 w 606862"/>
                <a:gd name="connsiteY3" fmla="*/ 87671 h 435499"/>
                <a:gd name="connsiteX4" fmla="*/ 523571 w 606862"/>
                <a:gd name="connsiteY4" fmla="*/ 96107 h 435499"/>
                <a:gd name="connsiteX5" fmla="*/ 520414 w 606862"/>
                <a:gd name="connsiteY5" fmla="*/ 108806 h 435499"/>
                <a:gd name="connsiteX6" fmla="*/ 524500 w 606862"/>
                <a:gd name="connsiteY6" fmla="*/ 111773 h 435499"/>
                <a:gd name="connsiteX7" fmla="*/ 535643 w 606862"/>
                <a:gd name="connsiteY7" fmla="*/ 104913 h 435499"/>
                <a:gd name="connsiteX8" fmla="*/ 546785 w 606862"/>
                <a:gd name="connsiteY8" fmla="*/ 111773 h 435499"/>
                <a:gd name="connsiteX9" fmla="*/ 550871 w 606862"/>
                <a:gd name="connsiteY9" fmla="*/ 108806 h 435499"/>
                <a:gd name="connsiteX10" fmla="*/ 547807 w 606862"/>
                <a:gd name="connsiteY10" fmla="*/ 96107 h 435499"/>
                <a:gd name="connsiteX11" fmla="*/ 557835 w 606862"/>
                <a:gd name="connsiteY11" fmla="*/ 87671 h 435499"/>
                <a:gd name="connsiteX12" fmla="*/ 556349 w 606862"/>
                <a:gd name="connsiteY12" fmla="*/ 82851 h 435499"/>
                <a:gd name="connsiteX13" fmla="*/ 543257 w 606862"/>
                <a:gd name="connsiteY13" fmla="*/ 81924 h 435499"/>
                <a:gd name="connsiteX14" fmla="*/ 538242 w 606862"/>
                <a:gd name="connsiteY14" fmla="*/ 69781 h 435499"/>
                <a:gd name="connsiteX15" fmla="*/ 533228 w 606862"/>
                <a:gd name="connsiteY15" fmla="*/ 69781 h 435499"/>
                <a:gd name="connsiteX16" fmla="*/ 474173 w 606862"/>
                <a:gd name="connsiteY16" fmla="*/ 69781 h 435499"/>
                <a:gd name="connsiteX17" fmla="*/ 469159 w 606862"/>
                <a:gd name="connsiteY17" fmla="*/ 81924 h 435499"/>
                <a:gd name="connsiteX18" fmla="*/ 456066 w 606862"/>
                <a:gd name="connsiteY18" fmla="*/ 82851 h 435499"/>
                <a:gd name="connsiteX19" fmla="*/ 454488 w 606862"/>
                <a:gd name="connsiteY19" fmla="*/ 87671 h 435499"/>
                <a:gd name="connsiteX20" fmla="*/ 464516 w 606862"/>
                <a:gd name="connsiteY20" fmla="*/ 96107 h 435499"/>
                <a:gd name="connsiteX21" fmla="*/ 461359 w 606862"/>
                <a:gd name="connsiteY21" fmla="*/ 108806 h 435499"/>
                <a:gd name="connsiteX22" fmla="*/ 465445 w 606862"/>
                <a:gd name="connsiteY22" fmla="*/ 111773 h 435499"/>
                <a:gd name="connsiteX23" fmla="*/ 476587 w 606862"/>
                <a:gd name="connsiteY23" fmla="*/ 104913 h 435499"/>
                <a:gd name="connsiteX24" fmla="*/ 487730 w 606862"/>
                <a:gd name="connsiteY24" fmla="*/ 111773 h 435499"/>
                <a:gd name="connsiteX25" fmla="*/ 491815 w 606862"/>
                <a:gd name="connsiteY25" fmla="*/ 108806 h 435499"/>
                <a:gd name="connsiteX26" fmla="*/ 488751 w 606862"/>
                <a:gd name="connsiteY26" fmla="*/ 96107 h 435499"/>
                <a:gd name="connsiteX27" fmla="*/ 498779 w 606862"/>
                <a:gd name="connsiteY27" fmla="*/ 87671 h 435499"/>
                <a:gd name="connsiteX28" fmla="*/ 497294 w 606862"/>
                <a:gd name="connsiteY28" fmla="*/ 82851 h 435499"/>
                <a:gd name="connsiteX29" fmla="*/ 484201 w 606862"/>
                <a:gd name="connsiteY29" fmla="*/ 81924 h 435499"/>
                <a:gd name="connsiteX30" fmla="*/ 479187 w 606862"/>
                <a:gd name="connsiteY30" fmla="*/ 69781 h 435499"/>
                <a:gd name="connsiteX31" fmla="*/ 474173 w 606862"/>
                <a:gd name="connsiteY31" fmla="*/ 69781 h 435499"/>
                <a:gd name="connsiteX32" fmla="*/ 415117 w 606862"/>
                <a:gd name="connsiteY32" fmla="*/ 69781 h 435499"/>
                <a:gd name="connsiteX33" fmla="*/ 410103 w 606862"/>
                <a:gd name="connsiteY33" fmla="*/ 81924 h 435499"/>
                <a:gd name="connsiteX34" fmla="*/ 397011 w 606862"/>
                <a:gd name="connsiteY34" fmla="*/ 82851 h 435499"/>
                <a:gd name="connsiteX35" fmla="*/ 395432 w 606862"/>
                <a:gd name="connsiteY35" fmla="*/ 87671 h 435499"/>
                <a:gd name="connsiteX36" fmla="*/ 405460 w 606862"/>
                <a:gd name="connsiteY36" fmla="*/ 96107 h 435499"/>
                <a:gd name="connsiteX37" fmla="*/ 402303 w 606862"/>
                <a:gd name="connsiteY37" fmla="*/ 108806 h 435499"/>
                <a:gd name="connsiteX38" fmla="*/ 406389 w 606862"/>
                <a:gd name="connsiteY38" fmla="*/ 111773 h 435499"/>
                <a:gd name="connsiteX39" fmla="*/ 417532 w 606862"/>
                <a:gd name="connsiteY39" fmla="*/ 104913 h 435499"/>
                <a:gd name="connsiteX40" fmla="*/ 428674 w 606862"/>
                <a:gd name="connsiteY40" fmla="*/ 111773 h 435499"/>
                <a:gd name="connsiteX41" fmla="*/ 432760 w 606862"/>
                <a:gd name="connsiteY41" fmla="*/ 108806 h 435499"/>
                <a:gd name="connsiteX42" fmla="*/ 429696 w 606862"/>
                <a:gd name="connsiteY42" fmla="*/ 96107 h 435499"/>
                <a:gd name="connsiteX43" fmla="*/ 439724 w 606862"/>
                <a:gd name="connsiteY43" fmla="*/ 87671 h 435499"/>
                <a:gd name="connsiteX44" fmla="*/ 438238 w 606862"/>
                <a:gd name="connsiteY44" fmla="*/ 82851 h 435499"/>
                <a:gd name="connsiteX45" fmla="*/ 425146 w 606862"/>
                <a:gd name="connsiteY45" fmla="*/ 81924 h 435499"/>
                <a:gd name="connsiteX46" fmla="*/ 420132 w 606862"/>
                <a:gd name="connsiteY46" fmla="*/ 69781 h 435499"/>
                <a:gd name="connsiteX47" fmla="*/ 415117 w 606862"/>
                <a:gd name="connsiteY47" fmla="*/ 69781 h 435499"/>
                <a:gd name="connsiteX48" fmla="*/ 436010 w 606862"/>
                <a:gd name="connsiteY48" fmla="*/ 3780 h 435499"/>
                <a:gd name="connsiteX49" fmla="*/ 517257 w 606862"/>
                <a:gd name="connsiteY49" fmla="*/ 3780 h 435499"/>
                <a:gd name="connsiteX50" fmla="*/ 606862 w 606862"/>
                <a:gd name="connsiteY50" fmla="*/ 93140 h 435499"/>
                <a:gd name="connsiteX51" fmla="*/ 517257 w 606862"/>
                <a:gd name="connsiteY51" fmla="*/ 182594 h 435499"/>
                <a:gd name="connsiteX52" fmla="*/ 456438 w 606862"/>
                <a:gd name="connsiteY52" fmla="*/ 182594 h 435499"/>
                <a:gd name="connsiteX53" fmla="*/ 415210 w 606862"/>
                <a:gd name="connsiteY53" fmla="*/ 223751 h 435499"/>
                <a:gd name="connsiteX54" fmla="*/ 407689 w 606862"/>
                <a:gd name="connsiteY54" fmla="*/ 220692 h 435499"/>
                <a:gd name="connsiteX55" fmla="*/ 407689 w 606862"/>
                <a:gd name="connsiteY55" fmla="*/ 178051 h 435499"/>
                <a:gd name="connsiteX56" fmla="*/ 346405 w 606862"/>
                <a:gd name="connsiteY56" fmla="*/ 93233 h 435499"/>
                <a:gd name="connsiteX57" fmla="*/ 436010 w 606862"/>
                <a:gd name="connsiteY57" fmla="*/ 3780 h 435499"/>
                <a:gd name="connsiteX58" fmla="*/ 140854 w 606862"/>
                <a:gd name="connsiteY58" fmla="*/ 207 h 435499"/>
                <a:gd name="connsiteX59" fmla="*/ 216621 w 606862"/>
                <a:gd name="connsiteY59" fmla="*/ 856 h 435499"/>
                <a:gd name="connsiteX60" fmla="*/ 272145 w 606862"/>
                <a:gd name="connsiteY60" fmla="*/ 33762 h 435499"/>
                <a:gd name="connsiteX61" fmla="*/ 302693 w 606862"/>
                <a:gd name="connsiteY61" fmla="*/ 122934 h 435499"/>
                <a:gd name="connsiteX62" fmla="*/ 310400 w 606862"/>
                <a:gd name="connsiteY62" fmla="*/ 158343 h 435499"/>
                <a:gd name="connsiteX63" fmla="*/ 293130 w 606862"/>
                <a:gd name="connsiteY63" fmla="*/ 188098 h 435499"/>
                <a:gd name="connsiteX64" fmla="*/ 281152 w 606862"/>
                <a:gd name="connsiteY64" fmla="*/ 220819 h 435499"/>
                <a:gd name="connsiteX65" fmla="*/ 281152 w 606862"/>
                <a:gd name="connsiteY65" fmla="*/ 260863 h 435499"/>
                <a:gd name="connsiteX66" fmla="*/ 283287 w 606862"/>
                <a:gd name="connsiteY66" fmla="*/ 264385 h 435499"/>
                <a:gd name="connsiteX67" fmla="*/ 407057 w 606862"/>
                <a:gd name="connsiteY67" fmla="*/ 343732 h 435499"/>
                <a:gd name="connsiteX68" fmla="*/ 422192 w 606862"/>
                <a:gd name="connsiteY68" fmla="*/ 375989 h 435499"/>
                <a:gd name="connsiteX69" fmla="*/ 422192 w 606862"/>
                <a:gd name="connsiteY69" fmla="*/ 435406 h 435499"/>
                <a:gd name="connsiteX70" fmla="*/ 238533 w 606862"/>
                <a:gd name="connsiteY70" fmla="*/ 435406 h 435499"/>
                <a:gd name="connsiteX71" fmla="*/ 220520 w 606862"/>
                <a:gd name="connsiteY71" fmla="*/ 352816 h 435499"/>
                <a:gd name="connsiteX72" fmla="*/ 210957 w 606862"/>
                <a:gd name="connsiteY72" fmla="*/ 299331 h 435499"/>
                <a:gd name="connsiteX73" fmla="*/ 201393 w 606862"/>
                <a:gd name="connsiteY73" fmla="*/ 352816 h 435499"/>
                <a:gd name="connsiteX74" fmla="*/ 183566 w 606862"/>
                <a:gd name="connsiteY74" fmla="*/ 435499 h 435499"/>
                <a:gd name="connsiteX75" fmla="*/ 0 w 606862"/>
                <a:gd name="connsiteY75" fmla="*/ 435499 h 435499"/>
                <a:gd name="connsiteX76" fmla="*/ 0 w 606862"/>
                <a:gd name="connsiteY76" fmla="*/ 376082 h 435499"/>
                <a:gd name="connsiteX77" fmla="*/ 15135 w 606862"/>
                <a:gd name="connsiteY77" fmla="*/ 343824 h 435499"/>
                <a:gd name="connsiteX78" fmla="*/ 138905 w 606862"/>
                <a:gd name="connsiteY78" fmla="*/ 264478 h 435499"/>
                <a:gd name="connsiteX79" fmla="*/ 141040 w 606862"/>
                <a:gd name="connsiteY79" fmla="*/ 261049 h 435499"/>
                <a:gd name="connsiteX80" fmla="*/ 141040 w 606862"/>
                <a:gd name="connsiteY80" fmla="*/ 221005 h 435499"/>
                <a:gd name="connsiteX81" fmla="*/ 128970 w 606862"/>
                <a:gd name="connsiteY81" fmla="*/ 188191 h 435499"/>
                <a:gd name="connsiteX82" fmla="*/ 111792 w 606862"/>
                <a:gd name="connsiteY82" fmla="*/ 158436 h 435499"/>
                <a:gd name="connsiteX83" fmla="*/ 118942 w 606862"/>
                <a:gd name="connsiteY83" fmla="*/ 123120 h 435499"/>
                <a:gd name="connsiteX84" fmla="*/ 149397 w 606862"/>
                <a:gd name="connsiteY84" fmla="*/ 18560 h 435499"/>
                <a:gd name="connsiteX85" fmla="*/ 140854 w 606862"/>
                <a:gd name="connsiteY85" fmla="*/ 207 h 435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606862" h="435499">
                  <a:moveTo>
                    <a:pt x="533228" y="69781"/>
                  </a:moveTo>
                  <a:lnTo>
                    <a:pt x="528214" y="81924"/>
                  </a:lnTo>
                  <a:lnTo>
                    <a:pt x="515122" y="82851"/>
                  </a:lnTo>
                  <a:cubicBezTo>
                    <a:pt x="512615" y="83036"/>
                    <a:pt x="511686" y="86095"/>
                    <a:pt x="513543" y="87671"/>
                  </a:cubicBezTo>
                  <a:lnTo>
                    <a:pt x="523571" y="96107"/>
                  </a:lnTo>
                  <a:lnTo>
                    <a:pt x="520414" y="108806"/>
                  </a:lnTo>
                  <a:cubicBezTo>
                    <a:pt x="519857" y="111217"/>
                    <a:pt x="522457" y="113163"/>
                    <a:pt x="524500" y="111773"/>
                  </a:cubicBezTo>
                  <a:lnTo>
                    <a:pt x="535643" y="104913"/>
                  </a:lnTo>
                  <a:lnTo>
                    <a:pt x="546785" y="111773"/>
                  </a:lnTo>
                  <a:cubicBezTo>
                    <a:pt x="548921" y="113163"/>
                    <a:pt x="551521" y="111217"/>
                    <a:pt x="550871" y="108806"/>
                  </a:cubicBezTo>
                  <a:lnTo>
                    <a:pt x="547807" y="96107"/>
                  </a:lnTo>
                  <a:lnTo>
                    <a:pt x="557835" y="87671"/>
                  </a:lnTo>
                  <a:cubicBezTo>
                    <a:pt x="559785" y="86095"/>
                    <a:pt x="558856" y="83036"/>
                    <a:pt x="556349" y="82851"/>
                  </a:cubicBezTo>
                  <a:lnTo>
                    <a:pt x="543257" y="81924"/>
                  </a:lnTo>
                  <a:lnTo>
                    <a:pt x="538242" y="69781"/>
                  </a:lnTo>
                  <a:cubicBezTo>
                    <a:pt x="537407" y="67463"/>
                    <a:pt x="534157" y="67463"/>
                    <a:pt x="533228" y="69781"/>
                  </a:cubicBezTo>
                  <a:close/>
                  <a:moveTo>
                    <a:pt x="474173" y="69781"/>
                  </a:moveTo>
                  <a:lnTo>
                    <a:pt x="469159" y="81924"/>
                  </a:lnTo>
                  <a:lnTo>
                    <a:pt x="456066" y="82851"/>
                  </a:lnTo>
                  <a:cubicBezTo>
                    <a:pt x="453559" y="83036"/>
                    <a:pt x="452631" y="86095"/>
                    <a:pt x="454488" y="87671"/>
                  </a:cubicBezTo>
                  <a:lnTo>
                    <a:pt x="464516" y="96107"/>
                  </a:lnTo>
                  <a:lnTo>
                    <a:pt x="461359" y="108806"/>
                  </a:lnTo>
                  <a:cubicBezTo>
                    <a:pt x="460802" y="111217"/>
                    <a:pt x="463402" y="113163"/>
                    <a:pt x="465445" y="111773"/>
                  </a:cubicBezTo>
                  <a:lnTo>
                    <a:pt x="476587" y="104913"/>
                  </a:lnTo>
                  <a:lnTo>
                    <a:pt x="487730" y="111773"/>
                  </a:lnTo>
                  <a:cubicBezTo>
                    <a:pt x="489865" y="113163"/>
                    <a:pt x="492465" y="111217"/>
                    <a:pt x="491815" y="108806"/>
                  </a:cubicBezTo>
                  <a:lnTo>
                    <a:pt x="488751" y="96107"/>
                  </a:lnTo>
                  <a:lnTo>
                    <a:pt x="498779" y="87671"/>
                  </a:lnTo>
                  <a:cubicBezTo>
                    <a:pt x="500729" y="86095"/>
                    <a:pt x="499615" y="83036"/>
                    <a:pt x="497294" y="82851"/>
                  </a:cubicBezTo>
                  <a:lnTo>
                    <a:pt x="484201" y="81924"/>
                  </a:lnTo>
                  <a:lnTo>
                    <a:pt x="479187" y="69781"/>
                  </a:lnTo>
                  <a:cubicBezTo>
                    <a:pt x="478351" y="67463"/>
                    <a:pt x="475101" y="67463"/>
                    <a:pt x="474173" y="69781"/>
                  </a:cubicBezTo>
                  <a:close/>
                  <a:moveTo>
                    <a:pt x="415117" y="69781"/>
                  </a:moveTo>
                  <a:lnTo>
                    <a:pt x="410103" y="81924"/>
                  </a:lnTo>
                  <a:lnTo>
                    <a:pt x="397011" y="82851"/>
                  </a:lnTo>
                  <a:cubicBezTo>
                    <a:pt x="394504" y="83036"/>
                    <a:pt x="393575" y="86095"/>
                    <a:pt x="395432" y="87671"/>
                  </a:cubicBezTo>
                  <a:lnTo>
                    <a:pt x="405460" y="96107"/>
                  </a:lnTo>
                  <a:lnTo>
                    <a:pt x="402303" y="108806"/>
                  </a:lnTo>
                  <a:cubicBezTo>
                    <a:pt x="401746" y="111217"/>
                    <a:pt x="404346" y="113163"/>
                    <a:pt x="406389" y="111773"/>
                  </a:cubicBezTo>
                  <a:lnTo>
                    <a:pt x="417532" y="104913"/>
                  </a:lnTo>
                  <a:lnTo>
                    <a:pt x="428674" y="111773"/>
                  </a:lnTo>
                  <a:cubicBezTo>
                    <a:pt x="430810" y="113163"/>
                    <a:pt x="433410" y="111217"/>
                    <a:pt x="432760" y="108806"/>
                  </a:cubicBezTo>
                  <a:lnTo>
                    <a:pt x="429696" y="96107"/>
                  </a:lnTo>
                  <a:lnTo>
                    <a:pt x="439724" y="87671"/>
                  </a:lnTo>
                  <a:cubicBezTo>
                    <a:pt x="441581" y="86095"/>
                    <a:pt x="440560" y="83036"/>
                    <a:pt x="438238" y="82851"/>
                  </a:cubicBezTo>
                  <a:lnTo>
                    <a:pt x="425146" y="81924"/>
                  </a:lnTo>
                  <a:lnTo>
                    <a:pt x="420132" y="69781"/>
                  </a:lnTo>
                  <a:cubicBezTo>
                    <a:pt x="419296" y="67463"/>
                    <a:pt x="416046" y="67463"/>
                    <a:pt x="415117" y="69781"/>
                  </a:cubicBezTo>
                  <a:close/>
                  <a:moveTo>
                    <a:pt x="436010" y="3780"/>
                  </a:moveTo>
                  <a:lnTo>
                    <a:pt x="517257" y="3780"/>
                  </a:lnTo>
                  <a:cubicBezTo>
                    <a:pt x="566749" y="3780"/>
                    <a:pt x="606862" y="43825"/>
                    <a:pt x="606862" y="93140"/>
                  </a:cubicBezTo>
                  <a:cubicBezTo>
                    <a:pt x="606862" y="142548"/>
                    <a:pt x="566749" y="182594"/>
                    <a:pt x="517257" y="182594"/>
                  </a:cubicBezTo>
                  <a:lnTo>
                    <a:pt x="456438" y="182594"/>
                  </a:lnTo>
                  <a:lnTo>
                    <a:pt x="415210" y="223751"/>
                  </a:lnTo>
                  <a:cubicBezTo>
                    <a:pt x="412517" y="226625"/>
                    <a:pt x="407689" y="224678"/>
                    <a:pt x="407689" y="220692"/>
                  </a:cubicBezTo>
                  <a:lnTo>
                    <a:pt x="407689" y="178051"/>
                  </a:lnTo>
                  <a:cubicBezTo>
                    <a:pt x="372126" y="166279"/>
                    <a:pt x="346405" y="132815"/>
                    <a:pt x="346405" y="93233"/>
                  </a:cubicBezTo>
                  <a:cubicBezTo>
                    <a:pt x="346405" y="43825"/>
                    <a:pt x="386518" y="3780"/>
                    <a:pt x="436010" y="3780"/>
                  </a:cubicBezTo>
                  <a:close/>
                  <a:moveTo>
                    <a:pt x="140854" y="207"/>
                  </a:moveTo>
                  <a:cubicBezTo>
                    <a:pt x="140854" y="207"/>
                    <a:pt x="191922" y="5954"/>
                    <a:pt x="216621" y="856"/>
                  </a:cubicBezTo>
                  <a:cubicBezTo>
                    <a:pt x="241412" y="-4335"/>
                    <a:pt x="267874" y="15038"/>
                    <a:pt x="272145" y="33762"/>
                  </a:cubicBezTo>
                  <a:cubicBezTo>
                    <a:pt x="272145" y="33762"/>
                    <a:pt x="322099" y="33948"/>
                    <a:pt x="302693" y="122934"/>
                  </a:cubicBezTo>
                  <a:cubicBezTo>
                    <a:pt x="310493" y="122563"/>
                    <a:pt x="318942" y="128032"/>
                    <a:pt x="310400" y="158343"/>
                  </a:cubicBezTo>
                  <a:cubicBezTo>
                    <a:pt x="303807" y="181331"/>
                    <a:pt x="297772" y="187727"/>
                    <a:pt x="293130" y="188098"/>
                  </a:cubicBezTo>
                  <a:cubicBezTo>
                    <a:pt x="291551" y="198480"/>
                    <a:pt x="287466" y="209974"/>
                    <a:pt x="281152" y="220819"/>
                  </a:cubicBezTo>
                  <a:lnTo>
                    <a:pt x="281152" y="260863"/>
                  </a:lnTo>
                  <a:cubicBezTo>
                    <a:pt x="281152" y="262346"/>
                    <a:pt x="281895" y="263737"/>
                    <a:pt x="283287" y="264385"/>
                  </a:cubicBezTo>
                  <a:cubicBezTo>
                    <a:pt x="294987" y="270133"/>
                    <a:pt x="353204" y="299424"/>
                    <a:pt x="407057" y="343732"/>
                  </a:cubicBezTo>
                  <a:cubicBezTo>
                    <a:pt x="416714" y="351611"/>
                    <a:pt x="422192" y="363476"/>
                    <a:pt x="422192" y="375989"/>
                  </a:cubicBezTo>
                  <a:lnTo>
                    <a:pt x="422192" y="435406"/>
                  </a:lnTo>
                  <a:lnTo>
                    <a:pt x="238533" y="435406"/>
                  </a:lnTo>
                  <a:lnTo>
                    <a:pt x="220520" y="352816"/>
                  </a:lnTo>
                  <a:cubicBezTo>
                    <a:pt x="257104" y="301834"/>
                    <a:pt x="217735" y="299331"/>
                    <a:pt x="210957" y="299331"/>
                  </a:cubicBezTo>
                  <a:cubicBezTo>
                    <a:pt x="204179" y="299424"/>
                    <a:pt x="164810" y="301834"/>
                    <a:pt x="201393" y="352816"/>
                  </a:cubicBezTo>
                  <a:lnTo>
                    <a:pt x="183566" y="435499"/>
                  </a:lnTo>
                  <a:lnTo>
                    <a:pt x="0" y="435499"/>
                  </a:lnTo>
                  <a:lnTo>
                    <a:pt x="0" y="376082"/>
                  </a:lnTo>
                  <a:cubicBezTo>
                    <a:pt x="0" y="363754"/>
                    <a:pt x="5478" y="351703"/>
                    <a:pt x="15135" y="343824"/>
                  </a:cubicBezTo>
                  <a:cubicBezTo>
                    <a:pt x="68988" y="299609"/>
                    <a:pt x="127113" y="270318"/>
                    <a:pt x="138905" y="264478"/>
                  </a:cubicBezTo>
                  <a:cubicBezTo>
                    <a:pt x="140112" y="263829"/>
                    <a:pt x="141040" y="262532"/>
                    <a:pt x="141040" y="261049"/>
                  </a:cubicBezTo>
                  <a:lnTo>
                    <a:pt x="141040" y="221005"/>
                  </a:lnTo>
                  <a:cubicBezTo>
                    <a:pt x="134726" y="210067"/>
                    <a:pt x="130641" y="198573"/>
                    <a:pt x="128970" y="188191"/>
                  </a:cubicBezTo>
                  <a:cubicBezTo>
                    <a:pt x="124420" y="187820"/>
                    <a:pt x="118385" y="181424"/>
                    <a:pt x="111792" y="158436"/>
                  </a:cubicBezTo>
                  <a:cubicBezTo>
                    <a:pt x="103528" y="128867"/>
                    <a:pt x="111328" y="123120"/>
                    <a:pt x="118942" y="123120"/>
                  </a:cubicBezTo>
                  <a:cubicBezTo>
                    <a:pt x="114856" y="105786"/>
                    <a:pt x="104643" y="45813"/>
                    <a:pt x="149397" y="18560"/>
                  </a:cubicBezTo>
                  <a:cubicBezTo>
                    <a:pt x="149397" y="18560"/>
                    <a:pt x="140112" y="10960"/>
                    <a:pt x="140854" y="207"/>
                  </a:cubicBezTo>
                  <a:close/>
                </a:path>
              </a:pathLst>
            </a:custGeom>
            <a:solidFill>
              <a:srgbClr val="53A4F5"/>
            </a:solidFill>
            <a:ln>
              <a:noFill/>
            </a:ln>
          </p:spPr>
          <p:txBody>
            <a:bodyPr wrap="square" lIns="91440" tIns="45720" rIns="91440" bIns="45720">
              <a:normAutofit fontScale="90000" lnSpcReduction="10000"/>
            </a:bodyPr>
            <a:lstStyle/>
            <a:p>
              <a:endParaRPr lang="zh-CN" altLang="en-US">
                <a:cs typeface="+mn-ea"/>
                <a:sym typeface="+mn-lt"/>
              </a:endParaRPr>
            </a:p>
          </p:txBody>
        </p:sp>
        <p:sp>
          <p:nvSpPr>
            <p:cNvPr id="30" name="0"/>
            <p:cNvSpPr/>
            <p:nvPr/>
          </p:nvSpPr>
          <p:spPr bwMode="auto">
            <a:xfrm>
              <a:off x="6951" y="8801"/>
              <a:ext cx="5298" cy="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lstStyle/>
            <a:p>
              <a:pPr algn="just" fontAlgn="auto">
                <a:lnSpc>
                  <a:spcPct val="130000"/>
                </a:lnSpc>
                <a:spcBef>
                  <a:spcPct val="0"/>
                </a:spcBef>
              </a:pPr>
              <a:r>
                <a:rPr lang="zh-CN" altLang="en-US" sz="1200" dirty="0">
                  <a:cs typeface="+mn-ea"/>
                  <a:sym typeface="+mn-lt"/>
                </a:rPr>
                <a:t>请在此处介绍课程内容请，在此处介绍课程内容请在此处介绍课程内容请在课程内容请在。</a:t>
              </a:r>
            </a:p>
          </p:txBody>
        </p:sp>
        <p:sp>
          <p:nvSpPr>
            <p:cNvPr id="31" name="0"/>
            <p:cNvSpPr txBox="1"/>
            <p:nvPr/>
          </p:nvSpPr>
          <p:spPr bwMode="auto">
            <a:xfrm>
              <a:off x="6951" y="8277"/>
              <a:ext cx="5298" cy="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lstStyle/>
            <a:p>
              <a:pPr>
                <a:spcBef>
                  <a:spcPct val="0"/>
                </a:spcBef>
              </a:pPr>
              <a:r>
                <a:rPr lang="zh-CN" altLang="en-US" sz="2000" dirty="0">
                  <a:solidFill>
                    <a:srgbClr val="0A55A6"/>
                  </a:solidFill>
                  <a:cs typeface="+mn-ea"/>
                  <a:sym typeface="+mn-lt"/>
                </a:rPr>
                <a:t>课程二</a:t>
              </a:r>
            </a:p>
          </p:txBody>
        </p:sp>
        <p:pic>
          <p:nvPicPr>
            <p:cNvPr id="39" name="图片 38" descr="F:\图库\学校\51miz-P286095-HZRC349Y-1920x1372.jpg51miz-P286095-HZRC349Y-1920x1372"/>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7228" y="4452"/>
              <a:ext cx="4725" cy="3377"/>
            </a:xfrm>
            <a:prstGeom prst="rect">
              <a:avLst/>
            </a:prstGeom>
          </p:spPr>
        </p:pic>
      </p:grpSp>
      <p:grpSp>
        <p:nvGrpSpPr>
          <p:cNvPr id="6" name="组合 5"/>
          <p:cNvGrpSpPr/>
          <p:nvPr/>
        </p:nvGrpSpPr>
        <p:grpSpPr>
          <a:xfrm>
            <a:off x="7851775" y="1360170"/>
            <a:ext cx="3435985" cy="3932555"/>
            <a:chOff x="12365" y="2142"/>
            <a:chExt cx="5411" cy="6193"/>
          </a:xfrm>
        </p:grpSpPr>
        <p:cxnSp>
          <p:nvCxnSpPr>
            <p:cNvPr id="32" name="直接连接符 31"/>
            <p:cNvCxnSpPr/>
            <p:nvPr/>
          </p:nvCxnSpPr>
          <p:spPr>
            <a:xfrm>
              <a:off x="12365" y="2142"/>
              <a:ext cx="0" cy="6193"/>
            </a:xfrm>
            <a:prstGeom prst="line">
              <a:avLst/>
            </a:prstGeom>
            <a:solidFill>
              <a:srgbClr val="FFC000"/>
            </a:solidFill>
            <a:ln w="3175" cap="rnd">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33" name="0"/>
            <p:cNvSpPr/>
            <p:nvPr/>
          </p:nvSpPr>
          <p:spPr bwMode="auto">
            <a:xfrm>
              <a:off x="12481" y="7829"/>
              <a:ext cx="704" cy="506"/>
            </a:xfrm>
            <a:custGeom>
              <a:avLst/>
              <a:gdLst>
                <a:gd name="connsiteX0" fmla="*/ 533228 w 606862"/>
                <a:gd name="connsiteY0" fmla="*/ 69781 h 435499"/>
                <a:gd name="connsiteX1" fmla="*/ 528214 w 606862"/>
                <a:gd name="connsiteY1" fmla="*/ 81924 h 435499"/>
                <a:gd name="connsiteX2" fmla="*/ 515122 w 606862"/>
                <a:gd name="connsiteY2" fmla="*/ 82851 h 435499"/>
                <a:gd name="connsiteX3" fmla="*/ 513543 w 606862"/>
                <a:gd name="connsiteY3" fmla="*/ 87671 h 435499"/>
                <a:gd name="connsiteX4" fmla="*/ 523571 w 606862"/>
                <a:gd name="connsiteY4" fmla="*/ 96107 h 435499"/>
                <a:gd name="connsiteX5" fmla="*/ 520414 w 606862"/>
                <a:gd name="connsiteY5" fmla="*/ 108806 h 435499"/>
                <a:gd name="connsiteX6" fmla="*/ 524500 w 606862"/>
                <a:gd name="connsiteY6" fmla="*/ 111773 h 435499"/>
                <a:gd name="connsiteX7" fmla="*/ 535643 w 606862"/>
                <a:gd name="connsiteY7" fmla="*/ 104913 h 435499"/>
                <a:gd name="connsiteX8" fmla="*/ 546785 w 606862"/>
                <a:gd name="connsiteY8" fmla="*/ 111773 h 435499"/>
                <a:gd name="connsiteX9" fmla="*/ 550871 w 606862"/>
                <a:gd name="connsiteY9" fmla="*/ 108806 h 435499"/>
                <a:gd name="connsiteX10" fmla="*/ 547807 w 606862"/>
                <a:gd name="connsiteY10" fmla="*/ 96107 h 435499"/>
                <a:gd name="connsiteX11" fmla="*/ 557835 w 606862"/>
                <a:gd name="connsiteY11" fmla="*/ 87671 h 435499"/>
                <a:gd name="connsiteX12" fmla="*/ 556349 w 606862"/>
                <a:gd name="connsiteY12" fmla="*/ 82851 h 435499"/>
                <a:gd name="connsiteX13" fmla="*/ 543257 w 606862"/>
                <a:gd name="connsiteY13" fmla="*/ 81924 h 435499"/>
                <a:gd name="connsiteX14" fmla="*/ 538242 w 606862"/>
                <a:gd name="connsiteY14" fmla="*/ 69781 h 435499"/>
                <a:gd name="connsiteX15" fmla="*/ 533228 w 606862"/>
                <a:gd name="connsiteY15" fmla="*/ 69781 h 435499"/>
                <a:gd name="connsiteX16" fmla="*/ 474173 w 606862"/>
                <a:gd name="connsiteY16" fmla="*/ 69781 h 435499"/>
                <a:gd name="connsiteX17" fmla="*/ 469159 w 606862"/>
                <a:gd name="connsiteY17" fmla="*/ 81924 h 435499"/>
                <a:gd name="connsiteX18" fmla="*/ 456066 w 606862"/>
                <a:gd name="connsiteY18" fmla="*/ 82851 h 435499"/>
                <a:gd name="connsiteX19" fmla="*/ 454488 w 606862"/>
                <a:gd name="connsiteY19" fmla="*/ 87671 h 435499"/>
                <a:gd name="connsiteX20" fmla="*/ 464516 w 606862"/>
                <a:gd name="connsiteY20" fmla="*/ 96107 h 435499"/>
                <a:gd name="connsiteX21" fmla="*/ 461359 w 606862"/>
                <a:gd name="connsiteY21" fmla="*/ 108806 h 435499"/>
                <a:gd name="connsiteX22" fmla="*/ 465445 w 606862"/>
                <a:gd name="connsiteY22" fmla="*/ 111773 h 435499"/>
                <a:gd name="connsiteX23" fmla="*/ 476587 w 606862"/>
                <a:gd name="connsiteY23" fmla="*/ 104913 h 435499"/>
                <a:gd name="connsiteX24" fmla="*/ 487730 w 606862"/>
                <a:gd name="connsiteY24" fmla="*/ 111773 h 435499"/>
                <a:gd name="connsiteX25" fmla="*/ 491815 w 606862"/>
                <a:gd name="connsiteY25" fmla="*/ 108806 h 435499"/>
                <a:gd name="connsiteX26" fmla="*/ 488751 w 606862"/>
                <a:gd name="connsiteY26" fmla="*/ 96107 h 435499"/>
                <a:gd name="connsiteX27" fmla="*/ 498779 w 606862"/>
                <a:gd name="connsiteY27" fmla="*/ 87671 h 435499"/>
                <a:gd name="connsiteX28" fmla="*/ 497294 w 606862"/>
                <a:gd name="connsiteY28" fmla="*/ 82851 h 435499"/>
                <a:gd name="connsiteX29" fmla="*/ 484201 w 606862"/>
                <a:gd name="connsiteY29" fmla="*/ 81924 h 435499"/>
                <a:gd name="connsiteX30" fmla="*/ 479187 w 606862"/>
                <a:gd name="connsiteY30" fmla="*/ 69781 h 435499"/>
                <a:gd name="connsiteX31" fmla="*/ 474173 w 606862"/>
                <a:gd name="connsiteY31" fmla="*/ 69781 h 435499"/>
                <a:gd name="connsiteX32" fmla="*/ 415117 w 606862"/>
                <a:gd name="connsiteY32" fmla="*/ 69781 h 435499"/>
                <a:gd name="connsiteX33" fmla="*/ 410103 w 606862"/>
                <a:gd name="connsiteY33" fmla="*/ 81924 h 435499"/>
                <a:gd name="connsiteX34" fmla="*/ 397011 w 606862"/>
                <a:gd name="connsiteY34" fmla="*/ 82851 h 435499"/>
                <a:gd name="connsiteX35" fmla="*/ 395432 w 606862"/>
                <a:gd name="connsiteY35" fmla="*/ 87671 h 435499"/>
                <a:gd name="connsiteX36" fmla="*/ 405460 w 606862"/>
                <a:gd name="connsiteY36" fmla="*/ 96107 h 435499"/>
                <a:gd name="connsiteX37" fmla="*/ 402303 w 606862"/>
                <a:gd name="connsiteY37" fmla="*/ 108806 h 435499"/>
                <a:gd name="connsiteX38" fmla="*/ 406389 w 606862"/>
                <a:gd name="connsiteY38" fmla="*/ 111773 h 435499"/>
                <a:gd name="connsiteX39" fmla="*/ 417532 w 606862"/>
                <a:gd name="connsiteY39" fmla="*/ 104913 h 435499"/>
                <a:gd name="connsiteX40" fmla="*/ 428674 w 606862"/>
                <a:gd name="connsiteY40" fmla="*/ 111773 h 435499"/>
                <a:gd name="connsiteX41" fmla="*/ 432760 w 606862"/>
                <a:gd name="connsiteY41" fmla="*/ 108806 h 435499"/>
                <a:gd name="connsiteX42" fmla="*/ 429696 w 606862"/>
                <a:gd name="connsiteY42" fmla="*/ 96107 h 435499"/>
                <a:gd name="connsiteX43" fmla="*/ 439724 w 606862"/>
                <a:gd name="connsiteY43" fmla="*/ 87671 h 435499"/>
                <a:gd name="connsiteX44" fmla="*/ 438238 w 606862"/>
                <a:gd name="connsiteY44" fmla="*/ 82851 h 435499"/>
                <a:gd name="connsiteX45" fmla="*/ 425146 w 606862"/>
                <a:gd name="connsiteY45" fmla="*/ 81924 h 435499"/>
                <a:gd name="connsiteX46" fmla="*/ 420132 w 606862"/>
                <a:gd name="connsiteY46" fmla="*/ 69781 h 435499"/>
                <a:gd name="connsiteX47" fmla="*/ 415117 w 606862"/>
                <a:gd name="connsiteY47" fmla="*/ 69781 h 435499"/>
                <a:gd name="connsiteX48" fmla="*/ 436010 w 606862"/>
                <a:gd name="connsiteY48" fmla="*/ 3780 h 435499"/>
                <a:gd name="connsiteX49" fmla="*/ 517257 w 606862"/>
                <a:gd name="connsiteY49" fmla="*/ 3780 h 435499"/>
                <a:gd name="connsiteX50" fmla="*/ 606862 w 606862"/>
                <a:gd name="connsiteY50" fmla="*/ 93140 h 435499"/>
                <a:gd name="connsiteX51" fmla="*/ 517257 w 606862"/>
                <a:gd name="connsiteY51" fmla="*/ 182594 h 435499"/>
                <a:gd name="connsiteX52" fmla="*/ 456438 w 606862"/>
                <a:gd name="connsiteY52" fmla="*/ 182594 h 435499"/>
                <a:gd name="connsiteX53" fmla="*/ 415210 w 606862"/>
                <a:gd name="connsiteY53" fmla="*/ 223751 h 435499"/>
                <a:gd name="connsiteX54" fmla="*/ 407689 w 606862"/>
                <a:gd name="connsiteY54" fmla="*/ 220692 h 435499"/>
                <a:gd name="connsiteX55" fmla="*/ 407689 w 606862"/>
                <a:gd name="connsiteY55" fmla="*/ 178051 h 435499"/>
                <a:gd name="connsiteX56" fmla="*/ 346405 w 606862"/>
                <a:gd name="connsiteY56" fmla="*/ 93233 h 435499"/>
                <a:gd name="connsiteX57" fmla="*/ 436010 w 606862"/>
                <a:gd name="connsiteY57" fmla="*/ 3780 h 435499"/>
                <a:gd name="connsiteX58" fmla="*/ 140854 w 606862"/>
                <a:gd name="connsiteY58" fmla="*/ 207 h 435499"/>
                <a:gd name="connsiteX59" fmla="*/ 216621 w 606862"/>
                <a:gd name="connsiteY59" fmla="*/ 856 h 435499"/>
                <a:gd name="connsiteX60" fmla="*/ 272145 w 606862"/>
                <a:gd name="connsiteY60" fmla="*/ 33762 h 435499"/>
                <a:gd name="connsiteX61" fmla="*/ 302693 w 606862"/>
                <a:gd name="connsiteY61" fmla="*/ 122934 h 435499"/>
                <a:gd name="connsiteX62" fmla="*/ 310400 w 606862"/>
                <a:gd name="connsiteY62" fmla="*/ 158343 h 435499"/>
                <a:gd name="connsiteX63" fmla="*/ 293130 w 606862"/>
                <a:gd name="connsiteY63" fmla="*/ 188098 h 435499"/>
                <a:gd name="connsiteX64" fmla="*/ 281152 w 606862"/>
                <a:gd name="connsiteY64" fmla="*/ 220819 h 435499"/>
                <a:gd name="connsiteX65" fmla="*/ 281152 w 606862"/>
                <a:gd name="connsiteY65" fmla="*/ 260863 h 435499"/>
                <a:gd name="connsiteX66" fmla="*/ 283287 w 606862"/>
                <a:gd name="connsiteY66" fmla="*/ 264385 h 435499"/>
                <a:gd name="connsiteX67" fmla="*/ 407057 w 606862"/>
                <a:gd name="connsiteY67" fmla="*/ 343732 h 435499"/>
                <a:gd name="connsiteX68" fmla="*/ 422192 w 606862"/>
                <a:gd name="connsiteY68" fmla="*/ 375989 h 435499"/>
                <a:gd name="connsiteX69" fmla="*/ 422192 w 606862"/>
                <a:gd name="connsiteY69" fmla="*/ 435406 h 435499"/>
                <a:gd name="connsiteX70" fmla="*/ 238533 w 606862"/>
                <a:gd name="connsiteY70" fmla="*/ 435406 h 435499"/>
                <a:gd name="connsiteX71" fmla="*/ 220520 w 606862"/>
                <a:gd name="connsiteY71" fmla="*/ 352816 h 435499"/>
                <a:gd name="connsiteX72" fmla="*/ 210957 w 606862"/>
                <a:gd name="connsiteY72" fmla="*/ 299331 h 435499"/>
                <a:gd name="connsiteX73" fmla="*/ 201393 w 606862"/>
                <a:gd name="connsiteY73" fmla="*/ 352816 h 435499"/>
                <a:gd name="connsiteX74" fmla="*/ 183566 w 606862"/>
                <a:gd name="connsiteY74" fmla="*/ 435499 h 435499"/>
                <a:gd name="connsiteX75" fmla="*/ 0 w 606862"/>
                <a:gd name="connsiteY75" fmla="*/ 435499 h 435499"/>
                <a:gd name="connsiteX76" fmla="*/ 0 w 606862"/>
                <a:gd name="connsiteY76" fmla="*/ 376082 h 435499"/>
                <a:gd name="connsiteX77" fmla="*/ 15135 w 606862"/>
                <a:gd name="connsiteY77" fmla="*/ 343824 h 435499"/>
                <a:gd name="connsiteX78" fmla="*/ 138905 w 606862"/>
                <a:gd name="connsiteY78" fmla="*/ 264478 h 435499"/>
                <a:gd name="connsiteX79" fmla="*/ 141040 w 606862"/>
                <a:gd name="connsiteY79" fmla="*/ 261049 h 435499"/>
                <a:gd name="connsiteX80" fmla="*/ 141040 w 606862"/>
                <a:gd name="connsiteY80" fmla="*/ 221005 h 435499"/>
                <a:gd name="connsiteX81" fmla="*/ 128970 w 606862"/>
                <a:gd name="connsiteY81" fmla="*/ 188191 h 435499"/>
                <a:gd name="connsiteX82" fmla="*/ 111792 w 606862"/>
                <a:gd name="connsiteY82" fmla="*/ 158436 h 435499"/>
                <a:gd name="connsiteX83" fmla="*/ 118942 w 606862"/>
                <a:gd name="connsiteY83" fmla="*/ 123120 h 435499"/>
                <a:gd name="connsiteX84" fmla="*/ 149397 w 606862"/>
                <a:gd name="connsiteY84" fmla="*/ 18560 h 435499"/>
                <a:gd name="connsiteX85" fmla="*/ 140854 w 606862"/>
                <a:gd name="connsiteY85" fmla="*/ 207 h 435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606862" h="435499">
                  <a:moveTo>
                    <a:pt x="533228" y="69781"/>
                  </a:moveTo>
                  <a:lnTo>
                    <a:pt x="528214" y="81924"/>
                  </a:lnTo>
                  <a:lnTo>
                    <a:pt x="515122" y="82851"/>
                  </a:lnTo>
                  <a:cubicBezTo>
                    <a:pt x="512615" y="83036"/>
                    <a:pt x="511686" y="86095"/>
                    <a:pt x="513543" y="87671"/>
                  </a:cubicBezTo>
                  <a:lnTo>
                    <a:pt x="523571" y="96107"/>
                  </a:lnTo>
                  <a:lnTo>
                    <a:pt x="520414" y="108806"/>
                  </a:lnTo>
                  <a:cubicBezTo>
                    <a:pt x="519857" y="111217"/>
                    <a:pt x="522457" y="113163"/>
                    <a:pt x="524500" y="111773"/>
                  </a:cubicBezTo>
                  <a:lnTo>
                    <a:pt x="535643" y="104913"/>
                  </a:lnTo>
                  <a:lnTo>
                    <a:pt x="546785" y="111773"/>
                  </a:lnTo>
                  <a:cubicBezTo>
                    <a:pt x="548921" y="113163"/>
                    <a:pt x="551521" y="111217"/>
                    <a:pt x="550871" y="108806"/>
                  </a:cubicBezTo>
                  <a:lnTo>
                    <a:pt x="547807" y="96107"/>
                  </a:lnTo>
                  <a:lnTo>
                    <a:pt x="557835" y="87671"/>
                  </a:lnTo>
                  <a:cubicBezTo>
                    <a:pt x="559785" y="86095"/>
                    <a:pt x="558856" y="83036"/>
                    <a:pt x="556349" y="82851"/>
                  </a:cubicBezTo>
                  <a:lnTo>
                    <a:pt x="543257" y="81924"/>
                  </a:lnTo>
                  <a:lnTo>
                    <a:pt x="538242" y="69781"/>
                  </a:lnTo>
                  <a:cubicBezTo>
                    <a:pt x="537407" y="67463"/>
                    <a:pt x="534157" y="67463"/>
                    <a:pt x="533228" y="69781"/>
                  </a:cubicBezTo>
                  <a:close/>
                  <a:moveTo>
                    <a:pt x="474173" y="69781"/>
                  </a:moveTo>
                  <a:lnTo>
                    <a:pt x="469159" y="81924"/>
                  </a:lnTo>
                  <a:lnTo>
                    <a:pt x="456066" y="82851"/>
                  </a:lnTo>
                  <a:cubicBezTo>
                    <a:pt x="453559" y="83036"/>
                    <a:pt x="452631" y="86095"/>
                    <a:pt x="454488" y="87671"/>
                  </a:cubicBezTo>
                  <a:lnTo>
                    <a:pt x="464516" y="96107"/>
                  </a:lnTo>
                  <a:lnTo>
                    <a:pt x="461359" y="108806"/>
                  </a:lnTo>
                  <a:cubicBezTo>
                    <a:pt x="460802" y="111217"/>
                    <a:pt x="463402" y="113163"/>
                    <a:pt x="465445" y="111773"/>
                  </a:cubicBezTo>
                  <a:lnTo>
                    <a:pt x="476587" y="104913"/>
                  </a:lnTo>
                  <a:lnTo>
                    <a:pt x="487730" y="111773"/>
                  </a:lnTo>
                  <a:cubicBezTo>
                    <a:pt x="489865" y="113163"/>
                    <a:pt x="492465" y="111217"/>
                    <a:pt x="491815" y="108806"/>
                  </a:cubicBezTo>
                  <a:lnTo>
                    <a:pt x="488751" y="96107"/>
                  </a:lnTo>
                  <a:lnTo>
                    <a:pt x="498779" y="87671"/>
                  </a:lnTo>
                  <a:cubicBezTo>
                    <a:pt x="500729" y="86095"/>
                    <a:pt x="499615" y="83036"/>
                    <a:pt x="497294" y="82851"/>
                  </a:cubicBezTo>
                  <a:lnTo>
                    <a:pt x="484201" y="81924"/>
                  </a:lnTo>
                  <a:lnTo>
                    <a:pt x="479187" y="69781"/>
                  </a:lnTo>
                  <a:cubicBezTo>
                    <a:pt x="478351" y="67463"/>
                    <a:pt x="475101" y="67463"/>
                    <a:pt x="474173" y="69781"/>
                  </a:cubicBezTo>
                  <a:close/>
                  <a:moveTo>
                    <a:pt x="415117" y="69781"/>
                  </a:moveTo>
                  <a:lnTo>
                    <a:pt x="410103" y="81924"/>
                  </a:lnTo>
                  <a:lnTo>
                    <a:pt x="397011" y="82851"/>
                  </a:lnTo>
                  <a:cubicBezTo>
                    <a:pt x="394504" y="83036"/>
                    <a:pt x="393575" y="86095"/>
                    <a:pt x="395432" y="87671"/>
                  </a:cubicBezTo>
                  <a:lnTo>
                    <a:pt x="405460" y="96107"/>
                  </a:lnTo>
                  <a:lnTo>
                    <a:pt x="402303" y="108806"/>
                  </a:lnTo>
                  <a:cubicBezTo>
                    <a:pt x="401746" y="111217"/>
                    <a:pt x="404346" y="113163"/>
                    <a:pt x="406389" y="111773"/>
                  </a:cubicBezTo>
                  <a:lnTo>
                    <a:pt x="417532" y="104913"/>
                  </a:lnTo>
                  <a:lnTo>
                    <a:pt x="428674" y="111773"/>
                  </a:lnTo>
                  <a:cubicBezTo>
                    <a:pt x="430810" y="113163"/>
                    <a:pt x="433410" y="111217"/>
                    <a:pt x="432760" y="108806"/>
                  </a:cubicBezTo>
                  <a:lnTo>
                    <a:pt x="429696" y="96107"/>
                  </a:lnTo>
                  <a:lnTo>
                    <a:pt x="439724" y="87671"/>
                  </a:lnTo>
                  <a:cubicBezTo>
                    <a:pt x="441581" y="86095"/>
                    <a:pt x="440560" y="83036"/>
                    <a:pt x="438238" y="82851"/>
                  </a:cubicBezTo>
                  <a:lnTo>
                    <a:pt x="425146" y="81924"/>
                  </a:lnTo>
                  <a:lnTo>
                    <a:pt x="420132" y="69781"/>
                  </a:lnTo>
                  <a:cubicBezTo>
                    <a:pt x="419296" y="67463"/>
                    <a:pt x="416046" y="67463"/>
                    <a:pt x="415117" y="69781"/>
                  </a:cubicBezTo>
                  <a:close/>
                  <a:moveTo>
                    <a:pt x="436010" y="3780"/>
                  </a:moveTo>
                  <a:lnTo>
                    <a:pt x="517257" y="3780"/>
                  </a:lnTo>
                  <a:cubicBezTo>
                    <a:pt x="566749" y="3780"/>
                    <a:pt x="606862" y="43825"/>
                    <a:pt x="606862" y="93140"/>
                  </a:cubicBezTo>
                  <a:cubicBezTo>
                    <a:pt x="606862" y="142548"/>
                    <a:pt x="566749" y="182594"/>
                    <a:pt x="517257" y="182594"/>
                  </a:cubicBezTo>
                  <a:lnTo>
                    <a:pt x="456438" y="182594"/>
                  </a:lnTo>
                  <a:lnTo>
                    <a:pt x="415210" y="223751"/>
                  </a:lnTo>
                  <a:cubicBezTo>
                    <a:pt x="412517" y="226625"/>
                    <a:pt x="407689" y="224678"/>
                    <a:pt x="407689" y="220692"/>
                  </a:cubicBezTo>
                  <a:lnTo>
                    <a:pt x="407689" y="178051"/>
                  </a:lnTo>
                  <a:cubicBezTo>
                    <a:pt x="372126" y="166279"/>
                    <a:pt x="346405" y="132815"/>
                    <a:pt x="346405" y="93233"/>
                  </a:cubicBezTo>
                  <a:cubicBezTo>
                    <a:pt x="346405" y="43825"/>
                    <a:pt x="386518" y="3780"/>
                    <a:pt x="436010" y="3780"/>
                  </a:cubicBezTo>
                  <a:close/>
                  <a:moveTo>
                    <a:pt x="140854" y="207"/>
                  </a:moveTo>
                  <a:cubicBezTo>
                    <a:pt x="140854" y="207"/>
                    <a:pt x="191922" y="5954"/>
                    <a:pt x="216621" y="856"/>
                  </a:cubicBezTo>
                  <a:cubicBezTo>
                    <a:pt x="241412" y="-4335"/>
                    <a:pt x="267874" y="15038"/>
                    <a:pt x="272145" y="33762"/>
                  </a:cubicBezTo>
                  <a:cubicBezTo>
                    <a:pt x="272145" y="33762"/>
                    <a:pt x="322099" y="33948"/>
                    <a:pt x="302693" y="122934"/>
                  </a:cubicBezTo>
                  <a:cubicBezTo>
                    <a:pt x="310493" y="122563"/>
                    <a:pt x="318942" y="128032"/>
                    <a:pt x="310400" y="158343"/>
                  </a:cubicBezTo>
                  <a:cubicBezTo>
                    <a:pt x="303807" y="181331"/>
                    <a:pt x="297772" y="187727"/>
                    <a:pt x="293130" y="188098"/>
                  </a:cubicBezTo>
                  <a:cubicBezTo>
                    <a:pt x="291551" y="198480"/>
                    <a:pt x="287466" y="209974"/>
                    <a:pt x="281152" y="220819"/>
                  </a:cubicBezTo>
                  <a:lnTo>
                    <a:pt x="281152" y="260863"/>
                  </a:lnTo>
                  <a:cubicBezTo>
                    <a:pt x="281152" y="262346"/>
                    <a:pt x="281895" y="263737"/>
                    <a:pt x="283287" y="264385"/>
                  </a:cubicBezTo>
                  <a:cubicBezTo>
                    <a:pt x="294987" y="270133"/>
                    <a:pt x="353204" y="299424"/>
                    <a:pt x="407057" y="343732"/>
                  </a:cubicBezTo>
                  <a:cubicBezTo>
                    <a:pt x="416714" y="351611"/>
                    <a:pt x="422192" y="363476"/>
                    <a:pt x="422192" y="375989"/>
                  </a:cubicBezTo>
                  <a:lnTo>
                    <a:pt x="422192" y="435406"/>
                  </a:lnTo>
                  <a:lnTo>
                    <a:pt x="238533" y="435406"/>
                  </a:lnTo>
                  <a:lnTo>
                    <a:pt x="220520" y="352816"/>
                  </a:lnTo>
                  <a:cubicBezTo>
                    <a:pt x="257104" y="301834"/>
                    <a:pt x="217735" y="299331"/>
                    <a:pt x="210957" y="299331"/>
                  </a:cubicBezTo>
                  <a:cubicBezTo>
                    <a:pt x="204179" y="299424"/>
                    <a:pt x="164810" y="301834"/>
                    <a:pt x="201393" y="352816"/>
                  </a:cubicBezTo>
                  <a:lnTo>
                    <a:pt x="183566" y="435499"/>
                  </a:lnTo>
                  <a:lnTo>
                    <a:pt x="0" y="435499"/>
                  </a:lnTo>
                  <a:lnTo>
                    <a:pt x="0" y="376082"/>
                  </a:lnTo>
                  <a:cubicBezTo>
                    <a:pt x="0" y="363754"/>
                    <a:pt x="5478" y="351703"/>
                    <a:pt x="15135" y="343824"/>
                  </a:cubicBezTo>
                  <a:cubicBezTo>
                    <a:pt x="68988" y="299609"/>
                    <a:pt x="127113" y="270318"/>
                    <a:pt x="138905" y="264478"/>
                  </a:cubicBezTo>
                  <a:cubicBezTo>
                    <a:pt x="140112" y="263829"/>
                    <a:pt x="141040" y="262532"/>
                    <a:pt x="141040" y="261049"/>
                  </a:cubicBezTo>
                  <a:lnTo>
                    <a:pt x="141040" y="221005"/>
                  </a:lnTo>
                  <a:cubicBezTo>
                    <a:pt x="134726" y="210067"/>
                    <a:pt x="130641" y="198573"/>
                    <a:pt x="128970" y="188191"/>
                  </a:cubicBezTo>
                  <a:cubicBezTo>
                    <a:pt x="124420" y="187820"/>
                    <a:pt x="118385" y="181424"/>
                    <a:pt x="111792" y="158436"/>
                  </a:cubicBezTo>
                  <a:cubicBezTo>
                    <a:pt x="103528" y="128867"/>
                    <a:pt x="111328" y="123120"/>
                    <a:pt x="118942" y="123120"/>
                  </a:cubicBezTo>
                  <a:cubicBezTo>
                    <a:pt x="114856" y="105786"/>
                    <a:pt x="104643" y="45813"/>
                    <a:pt x="149397" y="18560"/>
                  </a:cubicBezTo>
                  <a:cubicBezTo>
                    <a:pt x="149397" y="18560"/>
                    <a:pt x="140112" y="10960"/>
                    <a:pt x="140854" y="207"/>
                  </a:cubicBezTo>
                  <a:close/>
                </a:path>
              </a:pathLst>
            </a:custGeom>
            <a:solidFill>
              <a:srgbClr val="53A4F5"/>
            </a:solidFill>
            <a:ln>
              <a:noFill/>
            </a:ln>
          </p:spPr>
          <p:txBody>
            <a:bodyPr wrap="square" lIns="91440" tIns="45720" rIns="91440" bIns="45720">
              <a:normAutofit fontScale="90000" lnSpcReduction="10000"/>
            </a:bodyPr>
            <a:lstStyle/>
            <a:p>
              <a:endParaRPr lang="zh-CN" altLang="en-US">
                <a:cs typeface="+mn-ea"/>
                <a:sym typeface="+mn-lt"/>
              </a:endParaRPr>
            </a:p>
          </p:txBody>
        </p:sp>
        <p:sp>
          <p:nvSpPr>
            <p:cNvPr id="34" name="0"/>
            <p:cNvSpPr/>
            <p:nvPr/>
          </p:nvSpPr>
          <p:spPr bwMode="auto">
            <a:xfrm>
              <a:off x="12384" y="2675"/>
              <a:ext cx="5298" cy="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lstStyle/>
            <a:p>
              <a:pPr algn="just" fontAlgn="auto">
                <a:lnSpc>
                  <a:spcPct val="130000"/>
                </a:lnSpc>
                <a:spcBef>
                  <a:spcPct val="0"/>
                </a:spcBef>
              </a:pPr>
              <a:r>
                <a:rPr lang="zh-CN" altLang="en-US" sz="1200" dirty="0">
                  <a:cs typeface="+mn-ea"/>
                  <a:sym typeface="+mn-lt"/>
                </a:rPr>
                <a:t>请在此处介绍课程内容请，在此处介绍课程内容请在此处介绍请在此处介绍课程内。</a:t>
              </a:r>
            </a:p>
          </p:txBody>
        </p:sp>
        <p:sp>
          <p:nvSpPr>
            <p:cNvPr id="35" name="0"/>
            <p:cNvSpPr txBox="1"/>
            <p:nvPr/>
          </p:nvSpPr>
          <p:spPr bwMode="auto">
            <a:xfrm>
              <a:off x="12384" y="2151"/>
              <a:ext cx="5298" cy="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lstStyle/>
            <a:p>
              <a:pPr algn="l">
                <a:buClrTx/>
                <a:buSzTx/>
                <a:buFontTx/>
              </a:pPr>
              <a:r>
                <a:rPr lang="zh-CN" altLang="en-US" sz="2000" dirty="0">
                  <a:solidFill>
                    <a:srgbClr val="0A55A6"/>
                  </a:solidFill>
                  <a:cs typeface="+mn-ea"/>
                  <a:sym typeface="+mn-lt"/>
                </a:rPr>
                <a:t>课程三</a:t>
              </a:r>
            </a:p>
          </p:txBody>
        </p:sp>
        <p:pic>
          <p:nvPicPr>
            <p:cNvPr id="40" name="图片 39" descr="F:\图库\学校\51miz-E1241084-A134A4E3-3840x1920.jpg51miz-E1241084-A134A4E3-3840x1920"/>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12402" y="4175"/>
              <a:ext cx="5375" cy="3452"/>
            </a:xfrm>
            <a:prstGeom prst="rect">
              <a:avLst/>
            </a:prstGeom>
          </p:spPr>
        </p:pic>
      </p:grpSp>
      <p:sp>
        <p:nvSpPr>
          <p:cNvPr id="2" name="矩形 1"/>
          <p:cNvSpPr/>
          <p:nvPr/>
        </p:nvSpPr>
        <p:spPr>
          <a:xfrm flipH="1">
            <a:off x="0" y="0"/>
            <a:ext cx="398780" cy="1056005"/>
          </a:xfrm>
          <a:prstGeom prst="rect">
            <a:avLst/>
          </a:prstGeom>
          <a:solidFill>
            <a:srgbClr val="53A4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advClick="0" advTm="2000">
        <p:wipe/>
      </p:transition>
    </mc:Choice>
    <mc:Fallback xmlns="" xmlns:a14="http://schemas.microsoft.com/office/drawing/2010/main">
      <p:transition spd="slow" advClick="0" advTm="200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8" presetClass="entr" presetSubtype="12"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trips(downLeft)">
                                      <p:cBhvr>
                                        <p:cTn id="12" dur="500"/>
                                        <p:tgtEl>
                                          <p:spTgt spid="3"/>
                                        </p:tgtEl>
                                      </p:cBhvr>
                                    </p:animEffect>
                                  </p:childTnLst>
                                </p:cTn>
                              </p:par>
                            </p:childTnLst>
                          </p:cTn>
                        </p:par>
                        <p:par>
                          <p:cTn id="13" fill="hold">
                            <p:stCondLst>
                              <p:cond delay="1000"/>
                            </p:stCondLst>
                            <p:childTnLst>
                              <p:par>
                                <p:cTn id="14" presetID="18" presetClass="entr" presetSubtype="12"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strips(downLeft)">
                                      <p:cBhvr>
                                        <p:cTn id="16" dur="500"/>
                                        <p:tgtEl>
                                          <p:spTgt spid="4"/>
                                        </p:tgtEl>
                                      </p:cBhvr>
                                    </p:animEffect>
                                  </p:childTnLst>
                                </p:cTn>
                              </p:par>
                            </p:childTnLst>
                          </p:cTn>
                        </p:par>
                        <p:par>
                          <p:cTn id="17" fill="hold">
                            <p:stCondLst>
                              <p:cond delay="1500"/>
                            </p:stCondLst>
                            <p:childTnLst>
                              <p:par>
                                <p:cTn id="18" presetID="18" presetClass="entr" presetSubtype="12"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strips(downLeft)">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495300" y="168275"/>
            <a:ext cx="4229100" cy="894715"/>
            <a:chOff x="780" y="265"/>
            <a:chExt cx="6660" cy="1409"/>
          </a:xfrm>
        </p:grpSpPr>
        <p:sp>
          <p:nvSpPr>
            <p:cNvPr id="7" name="文本框 6"/>
            <p:cNvSpPr txBox="1"/>
            <p:nvPr/>
          </p:nvSpPr>
          <p:spPr>
            <a:xfrm>
              <a:off x="780" y="265"/>
              <a:ext cx="4768" cy="919"/>
            </a:xfrm>
            <a:prstGeom prst="rect">
              <a:avLst/>
            </a:prstGeom>
            <a:noFill/>
          </p:spPr>
          <p:txBody>
            <a:bodyPr wrap="square">
              <a:spAutoFit/>
            </a:bodyPr>
            <a:lstStyle/>
            <a:p>
              <a:r>
                <a:rPr lang="zh-CN" altLang="en-US" sz="3200" b="1" i="0" dirty="0">
                  <a:gradFill>
                    <a:gsLst>
                      <a:gs pos="0">
                        <a:srgbClr val="007BD3"/>
                      </a:gs>
                      <a:gs pos="100000">
                        <a:srgbClr val="034373"/>
                      </a:gs>
                    </a:gsLst>
                    <a:lin scaled="0"/>
                  </a:gradFill>
                  <a:effectLst/>
                  <a:cs typeface="+mn-ea"/>
                  <a:sym typeface="+mn-lt"/>
                </a:rPr>
                <a:t>我们的老师</a:t>
              </a:r>
            </a:p>
          </p:txBody>
        </p:sp>
        <p:sp>
          <p:nvSpPr>
            <p:cNvPr id="11" name="文本框 10"/>
            <p:cNvSpPr txBox="1"/>
            <p:nvPr/>
          </p:nvSpPr>
          <p:spPr>
            <a:xfrm>
              <a:off x="780" y="1143"/>
              <a:ext cx="6660" cy="531"/>
            </a:xfrm>
            <a:prstGeom prst="rect">
              <a:avLst/>
            </a:prstGeom>
            <a:noFill/>
          </p:spPr>
          <p:txBody>
            <a:bodyPr wrap="square" rtlCol="0">
              <a:spAutoFit/>
            </a:bodyPr>
            <a:lstStyle/>
            <a:p>
              <a:r>
                <a:rPr lang="en-US" altLang="zh-CN" sz="1600" dirty="0">
                  <a:solidFill>
                    <a:schemeClr val="bg1">
                      <a:lumMod val="75000"/>
                    </a:schemeClr>
                  </a:solidFill>
                  <a:cs typeface="+mn-ea"/>
                  <a:sym typeface="+mn-lt"/>
                </a:rPr>
                <a:t>SCHOOL PROFILE</a:t>
              </a:r>
            </a:p>
          </p:txBody>
        </p:sp>
      </p:grpSp>
      <p:grpSp>
        <p:nvGrpSpPr>
          <p:cNvPr id="12" name="组合 11"/>
          <p:cNvGrpSpPr/>
          <p:nvPr/>
        </p:nvGrpSpPr>
        <p:grpSpPr>
          <a:xfrm>
            <a:off x="8191500" y="1705610"/>
            <a:ext cx="2494915" cy="3764915"/>
            <a:chOff x="12945" y="3132"/>
            <a:chExt cx="3929" cy="5929"/>
          </a:xfrm>
        </p:grpSpPr>
        <p:pic>
          <p:nvPicPr>
            <p:cNvPr id="9" name="图片 8" descr="C:\Users\Administrator\Desktop\微信截图_20220214141734.png微信截图_20220214141734"/>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13153" y="3132"/>
              <a:ext cx="3556" cy="4425"/>
            </a:xfrm>
            <a:prstGeom prst="rect">
              <a:avLst/>
            </a:prstGeom>
          </p:spPr>
        </p:pic>
        <p:sp>
          <p:nvSpPr>
            <p:cNvPr id="18" name="ïṥľiḑe"/>
            <p:cNvSpPr txBox="1"/>
            <p:nvPr/>
          </p:nvSpPr>
          <p:spPr bwMode="auto">
            <a:xfrm>
              <a:off x="12945" y="7813"/>
              <a:ext cx="3929" cy="1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b" anchorCtr="0"/>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just" fontAlgn="auto">
                <a:lnSpc>
                  <a:spcPct val="130000"/>
                </a:lnSpc>
                <a:spcBef>
                  <a:spcPct val="0"/>
                </a:spcBef>
              </a:pPr>
              <a:r>
                <a:rPr lang="zh-CN" altLang="en-US" sz="1200" dirty="0">
                  <a:cs typeface="+mn-ea"/>
                  <a:sym typeface="+mn-lt"/>
                </a:rPr>
                <a:t>请在此处介绍课程内容请，在此处介绍课程内容请在此处介绍课程内容请在课程内容请在。</a:t>
              </a:r>
              <a:endParaRPr lang="zh-CN" sz="1200" dirty="0">
                <a:cs typeface="+mn-ea"/>
                <a:sym typeface="+mn-lt"/>
              </a:endParaRPr>
            </a:p>
          </p:txBody>
        </p:sp>
      </p:grpSp>
      <p:grpSp>
        <p:nvGrpSpPr>
          <p:cNvPr id="10" name="组合 9"/>
          <p:cNvGrpSpPr/>
          <p:nvPr/>
        </p:nvGrpSpPr>
        <p:grpSpPr>
          <a:xfrm>
            <a:off x="1506220" y="1677035"/>
            <a:ext cx="2494915" cy="4095750"/>
            <a:chOff x="2417" y="2611"/>
            <a:chExt cx="3929" cy="6450"/>
          </a:xfrm>
        </p:grpSpPr>
        <p:sp>
          <p:nvSpPr>
            <p:cNvPr id="15" name="0"/>
            <p:cNvSpPr txBox="1"/>
            <p:nvPr/>
          </p:nvSpPr>
          <p:spPr bwMode="auto">
            <a:xfrm>
              <a:off x="2417" y="7813"/>
              <a:ext cx="3929" cy="1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b" anchorCtr="0"/>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just" fontAlgn="auto">
                <a:lnSpc>
                  <a:spcPct val="130000"/>
                </a:lnSpc>
                <a:spcBef>
                  <a:spcPct val="0"/>
                </a:spcBef>
              </a:pPr>
              <a:r>
                <a:rPr lang="zh-CN" altLang="en-US" sz="1200" dirty="0">
                  <a:cs typeface="+mn-ea"/>
                  <a:sym typeface="+mn-lt"/>
                </a:rPr>
                <a:t>请在此处介绍课程内容请，在此处介绍课程内容请在此处介绍课程内容请在课程内容请在。</a:t>
              </a:r>
              <a:endParaRPr lang="zh-CN" sz="1200" dirty="0">
                <a:cs typeface="+mn-ea"/>
                <a:sym typeface="+mn-lt"/>
              </a:endParaRPr>
            </a:p>
          </p:txBody>
        </p:sp>
        <p:pic>
          <p:nvPicPr>
            <p:cNvPr id="2" name="图片 1" descr="C:\Users\Administrator\Desktop\微信截图_20220214144613.png微信截图_20220214144613"/>
            <p:cNvPicPr>
              <a:picLocks noChangeAspect="1"/>
            </p:cNvPicPr>
            <p:nvPr/>
          </p:nvPicPr>
          <p:blipFill>
            <a:blip r:embed="rId3"/>
            <a:srcRect/>
            <a:stretch>
              <a:fillRect/>
            </a:stretch>
          </p:blipFill>
          <p:spPr>
            <a:xfrm>
              <a:off x="2731" y="2611"/>
              <a:ext cx="3301" cy="4455"/>
            </a:xfrm>
            <a:prstGeom prst="rect">
              <a:avLst/>
            </a:prstGeom>
          </p:spPr>
        </p:pic>
      </p:grpSp>
      <p:grpSp>
        <p:nvGrpSpPr>
          <p:cNvPr id="3" name="组合 2"/>
          <p:cNvGrpSpPr/>
          <p:nvPr/>
        </p:nvGrpSpPr>
        <p:grpSpPr>
          <a:xfrm>
            <a:off x="4848860" y="1705610"/>
            <a:ext cx="2494915" cy="4067175"/>
            <a:chOff x="7636" y="2656"/>
            <a:chExt cx="3929" cy="6405"/>
          </a:xfrm>
        </p:grpSpPr>
        <p:sp>
          <p:nvSpPr>
            <p:cNvPr id="17" name="0"/>
            <p:cNvSpPr txBox="1"/>
            <p:nvPr/>
          </p:nvSpPr>
          <p:spPr bwMode="auto">
            <a:xfrm>
              <a:off x="7636" y="7813"/>
              <a:ext cx="3929" cy="1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b" anchorCtr="0"/>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just" fontAlgn="auto">
                <a:lnSpc>
                  <a:spcPct val="130000"/>
                </a:lnSpc>
                <a:spcBef>
                  <a:spcPct val="0"/>
                </a:spcBef>
              </a:pPr>
              <a:r>
                <a:rPr lang="zh-CN" altLang="en-US" sz="1200" dirty="0">
                  <a:cs typeface="+mn-ea"/>
                  <a:sym typeface="+mn-lt"/>
                </a:rPr>
                <a:t>请在此处介绍课程内容请，在此处介绍课程内容请在此处介绍课程内容请在课程内容请在。</a:t>
              </a:r>
              <a:endParaRPr lang="zh-CN" sz="1200" dirty="0">
                <a:cs typeface="+mn-ea"/>
                <a:sym typeface="+mn-lt"/>
              </a:endParaRPr>
            </a:p>
          </p:txBody>
        </p:sp>
        <p:pic>
          <p:nvPicPr>
            <p:cNvPr id="4" name="图片 3" descr="C:\Users\Administrator\Desktop\微信截图_20220214144640.png微信截图_20220214144640"/>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7890" y="2656"/>
              <a:ext cx="3421" cy="4385"/>
            </a:xfrm>
            <a:prstGeom prst="rect">
              <a:avLst/>
            </a:prstGeom>
          </p:spPr>
        </p:pic>
      </p:grpSp>
      <p:sp>
        <p:nvSpPr>
          <p:cNvPr id="27" name="矩形 26"/>
          <p:cNvSpPr/>
          <p:nvPr/>
        </p:nvSpPr>
        <p:spPr>
          <a:xfrm flipH="1">
            <a:off x="0" y="0"/>
            <a:ext cx="398780" cy="1056005"/>
          </a:xfrm>
          <a:prstGeom prst="rect">
            <a:avLst/>
          </a:prstGeom>
          <a:solidFill>
            <a:srgbClr val="53A4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advClick="0" advTm="2000">
        <p:wipe/>
      </p:transition>
    </mc:Choice>
    <mc:Fallback xmlns="" xmlns:a14="http://schemas.microsoft.com/office/drawing/2010/main">
      <p:transition spd="slow" advClick="0" advTm="200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9" presetClass="entr" presetSubtype="0"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1000" fill="hold"/>
                                        <p:tgtEl>
                                          <p:spTgt spid="10"/>
                                        </p:tgtEl>
                                        <p:attrNameLst>
                                          <p:attrName>ppt_x</p:attrName>
                                        </p:attrNameLst>
                                      </p:cBhvr>
                                      <p:tavLst>
                                        <p:tav tm="0">
                                          <p:val>
                                            <p:strVal val="#ppt_x-.2"/>
                                          </p:val>
                                        </p:tav>
                                        <p:tav tm="100000">
                                          <p:val>
                                            <p:strVal val="#ppt_x"/>
                                          </p:val>
                                        </p:tav>
                                      </p:tavLst>
                                    </p:anim>
                                    <p:anim calcmode="lin" valueType="num">
                                      <p:cBhvr>
                                        <p:cTn id="13"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0"/>
                                        </p:tgtEl>
                                      </p:cBhvr>
                                    </p:animEffect>
                                  </p:childTnLst>
                                </p:cTn>
                              </p:par>
                            </p:childTnLst>
                          </p:cTn>
                        </p:par>
                        <p:par>
                          <p:cTn id="15" fill="hold">
                            <p:stCondLst>
                              <p:cond delay="1500"/>
                            </p:stCondLst>
                            <p:childTnLst>
                              <p:par>
                                <p:cTn id="16" presetID="29" presetClass="entr" presetSubtype="0"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1000" fill="hold"/>
                                        <p:tgtEl>
                                          <p:spTgt spid="3"/>
                                        </p:tgtEl>
                                        <p:attrNameLst>
                                          <p:attrName>ppt_x</p:attrName>
                                        </p:attrNameLst>
                                      </p:cBhvr>
                                      <p:tavLst>
                                        <p:tav tm="0">
                                          <p:val>
                                            <p:strVal val="#ppt_x-.2"/>
                                          </p:val>
                                        </p:tav>
                                        <p:tav tm="100000">
                                          <p:val>
                                            <p:strVal val="#ppt_x"/>
                                          </p:val>
                                        </p:tav>
                                      </p:tavLst>
                                    </p:anim>
                                    <p:anim calcmode="lin" valueType="num">
                                      <p:cBhvr>
                                        <p:cTn id="19"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20" dur="1000"/>
                                        <p:tgtEl>
                                          <p:spTgt spid="3"/>
                                        </p:tgtEl>
                                      </p:cBhvr>
                                    </p:animEffect>
                                  </p:childTnLst>
                                </p:cTn>
                              </p:par>
                            </p:childTnLst>
                          </p:cTn>
                        </p:par>
                        <p:par>
                          <p:cTn id="21" fill="hold">
                            <p:stCondLst>
                              <p:cond delay="2500"/>
                            </p:stCondLst>
                            <p:childTnLst>
                              <p:par>
                                <p:cTn id="22" presetID="29" presetClass="entr" presetSubtype="0" fill="hold"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ppt_x</p:attrName>
                                        </p:attrNameLst>
                                      </p:cBhvr>
                                      <p:tavLst>
                                        <p:tav tm="0">
                                          <p:val>
                                            <p:strVal val="#ppt_x-.2"/>
                                          </p:val>
                                        </p:tav>
                                        <p:tav tm="100000">
                                          <p:val>
                                            <p:strVal val="#ppt_x"/>
                                          </p:val>
                                        </p:tav>
                                      </p:tavLst>
                                    </p:anim>
                                    <p:anim calcmode="lin" valueType="num">
                                      <p:cBhvr>
                                        <p:cTn id="25"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26"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3335" y="13970"/>
            <a:ext cx="12186920" cy="1447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2" name="图片 11" descr="51miz-P1500397-D6B81353-3840x2560"/>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0" y="2730500"/>
            <a:ext cx="12219305" cy="5663565"/>
          </a:xfrm>
          <a:prstGeom prst="rect">
            <a:avLst/>
          </a:prstGeom>
        </p:spPr>
      </p:pic>
      <p:sp>
        <p:nvSpPr>
          <p:cNvPr id="13" name="任意多边形: 形状 8"/>
          <p:cNvSpPr/>
          <p:nvPr userDrawn="1"/>
        </p:nvSpPr>
        <p:spPr>
          <a:xfrm>
            <a:off x="-55245" y="1119505"/>
            <a:ext cx="12289155" cy="5048250"/>
          </a:xfrm>
          <a:custGeom>
            <a:avLst/>
            <a:gdLst>
              <a:gd name="connsiteX0" fmla="*/ 0 w 12192000"/>
              <a:gd name="connsiteY0" fmla="*/ 0 h 5048221"/>
              <a:gd name="connsiteX1" fmla="*/ 12192000 w 12192000"/>
              <a:gd name="connsiteY1" fmla="*/ 0 h 5048221"/>
              <a:gd name="connsiteX2" fmla="*/ 12192000 w 12192000"/>
              <a:gd name="connsiteY2" fmla="*/ 2643306 h 5048221"/>
              <a:gd name="connsiteX3" fmla="*/ 12111204 w 12192000"/>
              <a:gd name="connsiteY3" fmla="*/ 2705008 h 5048221"/>
              <a:gd name="connsiteX4" fmla="*/ 5895394 w 12192000"/>
              <a:gd name="connsiteY4" fmla="*/ 4898358 h 5048221"/>
              <a:gd name="connsiteX5" fmla="*/ 199341 w 12192000"/>
              <a:gd name="connsiteY5" fmla="*/ 4639773 h 5048221"/>
              <a:gd name="connsiteX6" fmla="*/ 0 w 12192000"/>
              <a:gd name="connsiteY6" fmla="*/ 4582401 h 5048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048221">
                <a:moveTo>
                  <a:pt x="0" y="0"/>
                </a:moveTo>
                <a:lnTo>
                  <a:pt x="12192000" y="0"/>
                </a:lnTo>
                <a:lnTo>
                  <a:pt x="12192000" y="2643306"/>
                </a:lnTo>
                <a:lnTo>
                  <a:pt x="12111204" y="2705008"/>
                </a:lnTo>
                <a:cubicBezTo>
                  <a:pt x="10699621" y="3736937"/>
                  <a:pt x="8468918" y="4566378"/>
                  <a:pt x="5895394" y="4898358"/>
                </a:cubicBezTo>
                <a:cubicBezTo>
                  <a:pt x="3750790" y="5175007"/>
                  <a:pt x="1748796" y="5057091"/>
                  <a:pt x="199341" y="4639773"/>
                </a:cubicBezTo>
                <a:lnTo>
                  <a:pt x="0" y="458240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任意多边形: 形状 7"/>
          <p:cNvSpPr/>
          <p:nvPr userDrawn="1"/>
        </p:nvSpPr>
        <p:spPr>
          <a:xfrm>
            <a:off x="0" y="3810317"/>
            <a:ext cx="12192000" cy="2691890"/>
          </a:xfrm>
          <a:custGeom>
            <a:avLst/>
            <a:gdLst>
              <a:gd name="connsiteX0" fmla="*/ 12192000 w 12192000"/>
              <a:gd name="connsiteY0" fmla="*/ 0 h 2691890"/>
              <a:gd name="connsiteX1" fmla="*/ 12192000 w 12192000"/>
              <a:gd name="connsiteY1" fmla="*/ 609444 h 2691890"/>
              <a:gd name="connsiteX2" fmla="*/ 12079916 w 12192000"/>
              <a:gd name="connsiteY2" fmla="*/ 684748 h 2691890"/>
              <a:gd name="connsiteX3" fmla="*/ 6364318 w 12192000"/>
              <a:gd name="connsiteY3" fmla="*/ 2542026 h 2691890"/>
              <a:gd name="connsiteX4" fmla="*/ 109037 w 12192000"/>
              <a:gd name="connsiteY4" fmla="*/ 2113099 h 2691890"/>
              <a:gd name="connsiteX5" fmla="*/ 0 w 12192000"/>
              <a:gd name="connsiteY5" fmla="*/ 2071652 h 2691890"/>
              <a:gd name="connsiteX6" fmla="*/ 0 w 12192000"/>
              <a:gd name="connsiteY6" fmla="*/ 1804797 h 2691890"/>
              <a:gd name="connsiteX7" fmla="*/ 328295 w 12192000"/>
              <a:gd name="connsiteY7" fmla="*/ 1902409 h 2691890"/>
              <a:gd name="connsiteX8" fmla="*/ 6024349 w 12192000"/>
              <a:gd name="connsiteY8" fmla="*/ 2160994 h 2691890"/>
              <a:gd name="connsiteX9" fmla="*/ 11739947 w 12192000"/>
              <a:gd name="connsiteY9" fmla="*/ 303716 h 2691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2691890">
                <a:moveTo>
                  <a:pt x="12192000" y="0"/>
                </a:moveTo>
                <a:lnTo>
                  <a:pt x="12192000" y="609444"/>
                </a:lnTo>
                <a:lnTo>
                  <a:pt x="12079916" y="684748"/>
                </a:lnTo>
                <a:cubicBezTo>
                  <a:pt x="10668600" y="1558784"/>
                  <a:pt x="8651894" y="2246933"/>
                  <a:pt x="6364318" y="2542026"/>
                </a:cubicBezTo>
                <a:cubicBezTo>
                  <a:pt x="3951638" y="2853257"/>
                  <a:pt x="1719449" y="2665115"/>
                  <a:pt x="109037" y="2113099"/>
                </a:cubicBezTo>
                <a:lnTo>
                  <a:pt x="0" y="2071652"/>
                </a:lnTo>
                <a:lnTo>
                  <a:pt x="0" y="1804797"/>
                </a:lnTo>
                <a:lnTo>
                  <a:pt x="328295" y="1902409"/>
                </a:lnTo>
                <a:cubicBezTo>
                  <a:pt x="1877750" y="2319727"/>
                  <a:pt x="3879745" y="2437643"/>
                  <a:pt x="6024349" y="2160994"/>
                </a:cubicBezTo>
                <a:cubicBezTo>
                  <a:pt x="8311926" y="1865901"/>
                  <a:pt x="10328631" y="1177752"/>
                  <a:pt x="11739947" y="303716"/>
                </a:cubicBez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任意多边形: 形状 9"/>
          <p:cNvSpPr/>
          <p:nvPr userDrawn="1"/>
        </p:nvSpPr>
        <p:spPr>
          <a:xfrm>
            <a:off x="0" y="5060720"/>
            <a:ext cx="9691498" cy="984299"/>
          </a:xfrm>
          <a:custGeom>
            <a:avLst/>
            <a:gdLst>
              <a:gd name="connsiteX0" fmla="*/ 9691498 w 9691498"/>
              <a:gd name="connsiteY0" fmla="*/ 0 h 984299"/>
              <a:gd name="connsiteX1" fmla="*/ 9390717 w 9691498"/>
              <a:gd name="connsiteY1" fmla="*/ 118296 h 984299"/>
              <a:gd name="connsiteX2" fmla="*/ 4077629 w 9691498"/>
              <a:gd name="connsiteY2" fmla="*/ 984299 h 984299"/>
              <a:gd name="connsiteX3" fmla="*/ 96240 w 9691498"/>
              <a:gd name="connsiteY3" fmla="*/ 526575 h 984299"/>
              <a:gd name="connsiteX4" fmla="*/ 0 w 9691498"/>
              <a:gd name="connsiteY4" fmla="*/ 501450 h 984299"/>
              <a:gd name="connsiteX5" fmla="*/ 0 w 9691498"/>
              <a:gd name="connsiteY5" fmla="*/ 104490 h 984299"/>
              <a:gd name="connsiteX6" fmla="*/ 210652 w 9691498"/>
              <a:gd name="connsiteY6" fmla="*/ 165427 h 984299"/>
              <a:gd name="connsiteX7" fmla="*/ 4676100 w 9691498"/>
              <a:gd name="connsiteY7" fmla="*/ 727998 h 984299"/>
              <a:gd name="connsiteX8" fmla="*/ 9490949 w 9691498"/>
              <a:gd name="connsiteY8" fmla="*/ 64352 h 984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91498" h="984299">
                <a:moveTo>
                  <a:pt x="9691498" y="0"/>
                </a:moveTo>
                <a:lnTo>
                  <a:pt x="9390717" y="118296"/>
                </a:lnTo>
                <a:cubicBezTo>
                  <a:pt x="7946879" y="659306"/>
                  <a:pt x="6095845" y="984299"/>
                  <a:pt x="4077629" y="984299"/>
                </a:cubicBezTo>
                <a:cubicBezTo>
                  <a:pt x="2636047" y="984299"/>
                  <a:pt x="1279761" y="818487"/>
                  <a:pt x="96240" y="526575"/>
                </a:cubicBezTo>
                <a:lnTo>
                  <a:pt x="0" y="501450"/>
                </a:lnTo>
                <a:lnTo>
                  <a:pt x="0" y="104490"/>
                </a:lnTo>
                <a:lnTo>
                  <a:pt x="210652" y="165427"/>
                </a:lnTo>
                <a:cubicBezTo>
                  <a:pt x="1512706" y="522421"/>
                  <a:pt x="3041199" y="727998"/>
                  <a:pt x="4676100" y="727998"/>
                </a:cubicBezTo>
                <a:cubicBezTo>
                  <a:pt x="6459629" y="727998"/>
                  <a:pt x="8116523" y="483344"/>
                  <a:pt x="9490949" y="64352"/>
                </a:cubicBezTo>
                <a:close/>
              </a:path>
            </a:pathLst>
          </a:custGeom>
          <a:solidFill>
            <a:srgbClr val="53A4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69" name="组合 68"/>
          <p:cNvGrpSpPr/>
          <p:nvPr/>
        </p:nvGrpSpPr>
        <p:grpSpPr>
          <a:xfrm>
            <a:off x="1106805" y="4421505"/>
            <a:ext cx="4453255" cy="691515"/>
            <a:chOff x="10020" y="7472"/>
            <a:chExt cx="7013" cy="1089"/>
          </a:xfrm>
        </p:grpSpPr>
        <p:sp>
          <p:nvSpPr>
            <p:cNvPr id="38" name="0"/>
            <p:cNvSpPr/>
            <p:nvPr/>
          </p:nvSpPr>
          <p:spPr>
            <a:xfrm>
              <a:off x="10020" y="7472"/>
              <a:ext cx="983" cy="984"/>
            </a:xfrm>
            <a:prstGeom prst="diamond">
              <a:avLst/>
            </a:prstGeom>
            <a:solidFill>
              <a:srgbClr val="1376F8"/>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p>
              <a:pPr algn="ctr"/>
              <a:r>
                <a:rPr lang="en-US" altLang="zh-CN" dirty="0">
                  <a:solidFill>
                    <a:schemeClr val="bg1"/>
                  </a:solidFill>
                  <a:effectLst/>
                  <a:cs typeface="+mn-ea"/>
                  <a:sym typeface="+mn-lt"/>
                </a:rPr>
                <a:t>04</a:t>
              </a:r>
            </a:p>
          </p:txBody>
        </p:sp>
        <p:sp>
          <p:nvSpPr>
            <p:cNvPr id="40" name="0"/>
            <p:cNvSpPr txBox="1"/>
            <p:nvPr/>
          </p:nvSpPr>
          <p:spPr>
            <a:xfrm>
              <a:off x="11031" y="7792"/>
              <a:ext cx="6002" cy="505"/>
            </a:xfrm>
            <a:prstGeom prst="rect">
              <a:avLst/>
            </a:prstGeom>
            <a:noFill/>
          </p:spPr>
          <p:txBody>
            <a:bodyPr wrap="none" lIns="91440" tIns="45720" rIns="91440" bIns="45720" anchor="b" anchorCtr="0">
              <a:noAutofit/>
            </a:bodyPr>
            <a:lstStyle/>
            <a:p>
              <a:pPr algn="l">
                <a:buClrTx/>
                <a:buSzTx/>
                <a:buFontTx/>
              </a:pPr>
              <a:r>
                <a:rPr lang="zh-CN" altLang="en-US" sz="3000" b="1" dirty="0">
                  <a:solidFill>
                    <a:srgbClr val="0A55A6"/>
                  </a:solidFill>
                  <a:effectLst/>
                  <a:cs typeface="+mn-ea"/>
                  <a:sym typeface="+mn-lt"/>
                </a:rPr>
                <a:t>校园风采</a:t>
              </a:r>
            </a:p>
          </p:txBody>
        </p:sp>
        <p:sp>
          <p:nvSpPr>
            <p:cNvPr id="41" name="0"/>
            <p:cNvSpPr txBox="1"/>
            <p:nvPr/>
          </p:nvSpPr>
          <p:spPr>
            <a:xfrm>
              <a:off x="10995" y="8056"/>
              <a:ext cx="5510" cy="505"/>
            </a:xfrm>
            <a:prstGeom prst="rect">
              <a:avLst/>
            </a:prstGeom>
          </p:spPr>
          <p:txBody>
            <a:bodyPr vert="horz" wrap="square" lIns="91440" tIns="45720" rIns="91440" bIns="45720" anchor="ctr" anchorCtr="0">
              <a:normAutofit/>
            </a:bodyPr>
            <a:lstStyle/>
            <a:p>
              <a:pPr algn="l">
                <a:lnSpc>
                  <a:spcPct val="120000"/>
                </a:lnSpc>
              </a:pPr>
              <a:r>
                <a:rPr lang="en-US" altLang="zh-CN" sz="1100" cap="all" dirty="0">
                  <a:solidFill>
                    <a:srgbClr val="0070C0"/>
                  </a:solidFill>
                  <a:effectLst/>
                  <a:uFillTx/>
                  <a:cs typeface="+mn-ea"/>
                  <a:sym typeface="+mn-lt"/>
                </a:rPr>
                <a:t>Know the school propaganda album</a:t>
              </a:r>
            </a:p>
          </p:txBody>
        </p:sp>
      </p:grpSp>
      <p:grpSp>
        <p:nvGrpSpPr>
          <p:cNvPr id="73" name="组合 72"/>
          <p:cNvGrpSpPr/>
          <p:nvPr/>
        </p:nvGrpSpPr>
        <p:grpSpPr>
          <a:xfrm>
            <a:off x="1106805" y="3277870"/>
            <a:ext cx="4453255" cy="682625"/>
            <a:chOff x="10020" y="5941"/>
            <a:chExt cx="7013" cy="1075"/>
          </a:xfrm>
        </p:grpSpPr>
        <p:sp>
          <p:nvSpPr>
            <p:cNvPr id="42" name="0"/>
            <p:cNvSpPr/>
            <p:nvPr/>
          </p:nvSpPr>
          <p:spPr>
            <a:xfrm>
              <a:off x="10020" y="5941"/>
              <a:ext cx="983" cy="984"/>
            </a:xfrm>
            <a:prstGeom prst="diamond">
              <a:avLst/>
            </a:prstGeom>
            <a:solidFill>
              <a:srgbClr val="1376F8"/>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p>
              <a:pPr algn="ctr"/>
              <a:r>
                <a:rPr lang="en-US" altLang="zh-CN" dirty="0">
                  <a:solidFill>
                    <a:schemeClr val="bg1"/>
                  </a:solidFill>
                  <a:effectLst/>
                  <a:cs typeface="+mn-ea"/>
                  <a:sym typeface="+mn-lt"/>
                </a:rPr>
                <a:t>03</a:t>
              </a:r>
            </a:p>
          </p:txBody>
        </p:sp>
        <p:sp>
          <p:nvSpPr>
            <p:cNvPr id="44" name="0"/>
            <p:cNvSpPr txBox="1"/>
            <p:nvPr/>
          </p:nvSpPr>
          <p:spPr>
            <a:xfrm>
              <a:off x="11031" y="6239"/>
              <a:ext cx="6002" cy="505"/>
            </a:xfrm>
            <a:prstGeom prst="rect">
              <a:avLst/>
            </a:prstGeom>
            <a:noFill/>
          </p:spPr>
          <p:txBody>
            <a:bodyPr wrap="none" lIns="91440" tIns="45720" rIns="91440" bIns="45720" anchor="b" anchorCtr="0">
              <a:noAutofit/>
            </a:bodyPr>
            <a:lstStyle/>
            <a:p>
              <a:pPr algn="l">
                <a:buClrTx/>
                <a:buSzTx/>
                <a:buFontTx/>
              </a:pPr>
              <a:r>
                <a:rPr lang="zh-CN" altLang="en-US" sz="3000" b="1" dirty="0">
                  <a:solidFill>
                    <a:srgbClr val="0A55A6"/>
                  </a:solidFill>
                  <a:effectLst/>
                  <a:cs typeface="+mn-ea"/>
                  <a:sym typeface="+mn-lt"/>
                </a:rPr>
                <a:t>办学条件</a:t>
              </a:r>
            </a:p>
          </p:txBody>
        </p:sp>
        <p:sp>
          <p:nvSpPr>
            <p:cNvPr id="45" name="0"/>
            <p:cNvSpPr txBox="1"/>
            <p:nvPr/>
          </p:nvSpPr>
          <p:spPr>
            <a:xfrm>
              <a:off x="10995" y="6511"/>
              <a:ext cx="5510" cy="505"/>
            </a:xfrm>
            <a:prstGeom prst="rect">
              <a:avLst/>
            </a:prstGeom>
          </p:spPr>
          <p:txBody>
            <a:bodyPr vert="horz" wrap="square" lIns="91440" tIns="45720" rIns="91440" bIns="45720" anchor="ctr" anchorCtr="0">
              <a:normAutofit/>
            </a:bodyPr>
            <a:lstStyle/>
            <a:p>
              <a:pPr algn="l">
                <a:lnSpc>
                  <a:spcPct val="120000"/>
                </a:lnSpc>
              </a:pPr>
              <a:r>
                <a:rPr lang="en-US" altLang="zh-CN" sz="1100" cap="all" dirty="0">
                  <a:solidFill>
                    <a:srgbClr val="0070C0"/>
                  </a:solidFill>
                  <a:effectLst/>
                  <a:uFillTx/>
                  <a:cs typeface="+mn-ea"/>
                  <a:sym typeface="+mn-lt"/>
                </a:rPr>
                <a:t>Know the school propaganda album</a:t>
              </a:r>
            </a:p>
          </p:txBody>
        </p:sp>
      </p:grpSp>
      <p:grpSp>
        <p:nvGrpSpPr>
          <p:cNvPr id="74" name="组合 73"/>
          <p:cNvGrpSpPr/>
          <p:nvPr/>
        </p:nvGrpSpPr>
        <p:grpSpPr>
          <a:xfrm>
            <a:off x="1106805" y="2134235"/>
            <a:ext cx="4453255" cy="682625"/>
            <a:chOff x="10020" y="4421"/>
            <a:chExt cx="7013" cy="1075"/>
          </a:xfrm>
        </p:grpSpPr>
        <p:sp>
          <p:nvSpPr>
            <p:cNvPr id="46" name="0"/>
            <p:cNvSpPr/>
            <p:nvPr/>
          </p:nvSpPr>
          <p:spPr>
            <a:xfrm>
              <a:off x="10020" y="4421"/>
              <a:ext cx="983" cy="984"/>
            </a:xfrm>
            <a:prstGeom prst="diamond">
              <a:avLst/>
            </a:prstGeom>
            <a:solidFill>
              <a:srgbClr val="1376F8"/>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p>
              <a:pPr algn="ctr"/>
              <a:r>
                <a:rPr lang="en-US" altLang="zh-CN" dirty="0">
                  <a:solidFill>
                    <a:schemeClr val="bg1"/>
                  </a:solidFill>
                  <a:effectLst/>
                  <a:cs typeface="+mn-ea"/>
                  <a:sym typeface="+mn-lt"/>
                </a:rPr>
                <a:t>02</a:t>
              </a:r>
            </a:p>
          </p:txBody>
        </p:sp>
        <p:sp>
          <p:nvSpPr>
            <p:cNvPr id="48" name="0"/>
            <p:cNvSpPr txBox="1"/>
            <p:nvPr/>
          </p:nvSpPr>
          <p:spPr>
            <a:xfrm>
              <a:off x="11031" y="4719"/>
              <a:ext cx="6002" cy="505"/>
            </a:xfrm>
            <a:prstGeom prst="rect">
              <a:avLst/>
            </a:prstGeom>
            <a:noFill/>
          </p:spPr>
          <p:txBody>
            <a:bodyPr wrap="none" lIns="91440" tIns="45720" rIns="91440" bIns="45720" anchor="b" anchorCtr="0">
              <a:noAutofit/>
            </a:bodyPr>
            <a:lstStyle/>
            <a:p>
              <a:pPr algn="l">
                <a:buClrTx/>
                <a:buSzTx/>
                <a:buFontTx/>
              </a:pPr>
              <a:r>
                <a:rPr lang="zh-CN" altLang="en-US" sz="3000" b="1" dirty="0">
                  <a:solidFill>
                    <a:srgbClr val="0A55A6"/>
                  </a:solidFill>
                  <a:effectLst/>
                  <a:cs typeface="+mn-ea"/>
                  <a:sym typeface="+mn-lt"/>
                </a:rPr>
                <a:t>校园文化</a:t>
              </a:r>
            </a:p>
          </p:txBody>
        </p:sp>
        <p:sp>
          <p:nvSpPr>
            <p:cNvPr id="49" name="0"/>
            <p:cNvSpPr txBox="1"/>
            <p:nvPr/>
          </p:nvSpPr>
          <p:spPr>
            <a:xfrm>
              <a:off x="10995" y="4991"/>
              <a:ext cx="5510" cy="505"/>
            </a:xfrm>
            <a:prstGeom prst="rect">
              <a:avLst/>
            </a:prstGeom>
          </p:spPr>
          <p:txBody>
            <a:bodyPr vert="horz" wrap="square" lIns="91440" tIns="45720" rIns="91440" bIns="45720" anchor="ctr" anchorCtr="0">
              <a:normAutofit/>
            </a:bodyPr>
            <a:lstStyle/>
            <a:p>
              <a:pPr algn="l">
                <a:lnSpc>
                  <a:spcPct val="120000"/>
                </a:lnSpc>
              </a:pPr>
              <a:r>
                <a:rPr lang="en-US" altLang="zh-CN" sz="1100" cap="all" dirty="0">
                  <a:solidFill>
                    <a:srgbClr val="0070C0"/>
                  </a:solidFill>
                  <a:effectLst/>
                  <a:uFillTx/>
                  <a:cs typeface="+mn-ea"/>
                  <a:sym typeface="+mn-lt"/>
                </a:rPr>
                <a:t>Know the school propaganda album</a:t>
              </a:r>
            </a:p>
          </p:txBody>
        </p:sp>
      </p:grpSp>
      <p:grpSp>
        <p:nvGrpSpPr>
          <p:cNvPr id="75" name="组合 74"/>
          <p:cNvGrpSpPr/>
          <p:nvPr/>
        </p:nvGrpSpPr>
        <p:grpSpPr>
          <a:xfrm>
            <a:off x="1106805" y="975995"/>
            <a:ext cx="4453255" cy="697230"/>
            <a:chOff x="10020" y="2875"/>
            <a:chExt cx="7013" cy="1098"/>
          </a:xfrm>
        </p:grpSpPr>
        <p:sp>
          <p:nvSpPr>
            <p:cNvPr id="50" name="0"/>
            <p:cNvSpPr/>
            <p:nvPr/>
          </p:nvSpPr>
          <p:spPr>
            <a:xfrm>
              <a:off x="10020" y="2875"/>
              <a:ext cx="983" cy="984"/>
            </a:xfrm>
            <a:prstGeom prst="diamond">
              <a:avLst/>
            </a:prstGeom>
            <a:solidFill>
              <a:srgbClr val="1376F8"/>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p>
              <a:pPr algn="ctr"/>
              <a:r>
                <a:rPr lang="en-US" altLang="zh-CN" dirty="0">
                  <a:solidFill>
                    <a:schemeClr val="bg1"/>
                  </a:solidFill>
                  <a:effectLst/>
                  <a:cs typeface="+mn-ea"/>
                  <a:sym typeface="+mn-lt"/>
                </a:rPr>
                <a:t>01</a:t>
              </a:r>
            </a:p>
          </p:txBody>
        </p:sp>
        <p:sp>
          <p:nvSpPr>
            <p:cNvPr id="52" name="0"/>
            <p:cNvSpPr txBox="1"/>
            <p:nvPr/>
          </p:nvSpPr>
          <p:spPr>
            <a:xfrm>
              <a:off x="11031" y="3196"/>
              <a:ext cx="6002" cy="505"/>
            </a:xfrm>
            <a:prstGeom prst="rect">
              <a:avLst/>
            </a:prstGeom>
            <a:noFill/>
          </p:spPr>
          <p:txBody>
            <a:bodyPr wrap="none" lIns="91440" tIns="45720" rIns="91440" bIns="45720" anchor="b" anchorCtr="0"/>
            <a:lstStyle/>
            <a:p>
              <a:r>
                <a:rPr lang="zh-CN" altLang="en-US" sz="3000" b="1" dirty="0">
                  <a:solidFill>
                    <a:srgbClr val="0A55A6"/>
                  </a:solidFill>
                  <a:effectLst/>
                  <a:cs typeface="+mn-ea"/>
                  <a:sym typeface="+mn-lt"/>
                </a:rPr>
                <a:t>学校简介</a:t>
              </a:r>
            </a:p>
          </p:txBody>
        </p:sp>
        <p:sp>
          <p:nvSpPr>
            <p:cNvPr id="53" name="0"/>
            <p:cNvSpPr txBox="1"/>
            <p:nvPr/>
          </p:nvSpPr>
          <p:spPr>
            <a:xfrm>
              <a:off x="10995" y="3468"/>
              <a:ext cx="5510" cy="505"/>
            </a:xfrm>
            <a:prstGeom prst="rect">
              <a:avLst/>
            </a:prstGeom>
          </p:spPr>
          <p:txBody>
            <a:bodyPr vert="horz" wrap="square" lIns="91440" tIns="45720" rIns="91440" bIns="45720" anchor="ctr" anchorCtr="0">
              <a:normAutofit/>
            </a:bodyPr>
            <a:lstStyle/>
            <a:p>
              <a:pPr algn="l">
                <a:lnSpc>
                  <a:spcPct val="120000"/>
                </a:lnSpc>
              </a:pPr>
              <a:r>
                <a:rPr lang="en-US" altLang="zh-CN" sz="1100" cap="all" dirty="0">
                  <a:solidFill>
                    <a:srgbClr val="0070C0"/>
                  </a:solidFill>
                  <a:effectLst/>
                  <a:uFillTx/>
                  <a:cs typeface="+mn-ea"/>
                  <a:sym typeface="+mn-lt"/>
                </a:rPr>
                <a:t>Know the school propaganda album</a:t>
              </a:r>
            </a:p>
          </p:txBody>
        </p:sp>
      </p:grpSp>
      <p:cxnSp>
        <p:nvCxnSpPr>
          <p:cNvPr id="54" name="直接连接符 53"/>
          <p:cNvCxnSpPr/>
          <p:nvPr/>
        </p:nvCxnSpPr>
        <p:spPr>
          <a:xfrm>
            <a:off x="1844675" y="1865630"/>
            <a:ext cx="3270885" cy="0"/>
          </a:xfrm>
          <a:prstGeom prst="line">
            <a:avLst/>
          </a:prstGeom>
          <a:ln w="3175">
            <a:solidFill>
              <a:srgbClr val="203864"/>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a:off x="1844675" y="3029585"/>
            <a:ext cx="3247390" cy="19050"/>
          </a:xfrm>
          <a:prstGeom prst="line">
            <a:avLst/>
          </a:prstGeom>
          <a:ln w="3175">
            <a:solidFill>
              <a:srgbClr val="203864"/>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a:off x="1844675" y="4212590"/>
            <a:ext cx="3212465" cy="3175"/>
          </a:xfrm>
          <a:prstGeom prst="line">
            <a:avLst/>
          </a:prstGeom>
          <a:ln w="3175">
            <a:solidFill>
              <a:srgbClr val="203864"/>
            </a:solidFill>
          </a:ln>
        </p:spPr>
        <p:style>
          <a:lnRef idx="1">
            <a:schemeClr val="accent1"/>
          </a:lnRef>
          <a:fillRef idx="0">
            <a:schemeClr val="accent1"/>
          </a:fillRef>
          <a:effectRef idx="0">
            <a:schemeClr val="accent1"/>
          </a:effectRef>
          <a:fontRef idx="minor">
            <a:schemeClr val="tx1"/>
          </a:fontRef>
        </p:style>
      </p:cxnSp>
      <p:grpSp>
        <p:nvGrpSpPr>
          <p:cNvPr id="11" name="组合 10"/>
          <p:cNvGrpSpPr/>
          <p:nvPr/>
        </p:nvGrpSpPr>
        <p:grpSpPr>
          <a:xfrm>
            <a:off x="6529008" y="1779599"/>
            <a:ext cx="3924179" cy="1753222"/>
            <a:chOff x="4310" y="130"/>
            <a:chExt cx="5207" cy="2132"/>
          </a:xfrm>
        </p:grpSpPr>
        <p:sp>
          <p:nvSpPr>
            <p:cNvPr id="7" name="文本框 6"/>
            <p:cNvSpPr txBox="1"/>
            <p:nvPr/>
          </p:nvSpPr>
          <p:spPr>
            <a:xfrm>
              <a:off x="4310" y="130"/>
              <a:ext cx="5207" cy="1982"/>
            </a:xfrm>
            <a:prstGeom prst="rect">
              <a:avLst/>
            </a:prstGeom>
            <a:noFill/>
          </p:spPr>
          <p:txBody>
            <a:bodyPr wrap="square">
              <a:spAutoFit/>
            </a:bodyPr>
            <a:lstStyle/>
            <a:p>
              <a:pPr algn="ctr"/>
              <a:r>
                <a:rPr lang="zh-CN" altLang="en-US" sz="10000" b="1" dirty="0">
                  <a:ln>
                    <a:noFill/>
                  </a:ln>
                  <a:solidFill>
                    <a:srgbClr val="0A55A6"/>
                  </a:solidFill>
                  <a:effectLst/>
                  <a:cs typeface="+mn-ea"/>
                  <a:sym typeface="+mn-lt"/>
                </a:rPr>
                <a:t>目录</a:t>
              </a:r>
            </a:p>
          </p:txBody>
        </p:sp>
        <p:sp>
          <p:nvSpPr>
            <p:cNvPr id="8" name="文本框 7"/>
            <p:cNvSpPr txBox="1"/>
            <p:nvPr/>
          </p:nvSpPr>
          <p:spPr>
            <a:xfrm>
              <a:off x="6128" y="1963"/>
              <a:ext cx="2685" cy="299"/>
            </a:xfrm>
            <a:prstGeom prst="rect">
              <a:avLst/>
            </a:prstGeom>
            <a:noFill/>
          </p:spPr>
          <p:txBody>
            <a:bodyPr wrap="square" rtlCol="0">
              <a:spAutoFit/>
            </a:bodyPr>
            <a:lstStyle/>
            <a:p>
              <a:pPr algn="ctr"/>
              <a:r>
                <a:rPr lang="en-US" altLang="zh-CN" sz="1000" cap="all" dirty="0">
                  <a:solidFill>
                    <a:srgbClr val="0A55A6"/>
                  </a:solidFill>
                  <a:cs typeface="+mn-ea"/>
                  <a:sym typeface="+mn-lt"/>
                </a:rPr>
                <a:t>table of contents</a:t>
              </a:r>
            </a:p>
          </p:txBody>
        </p:sp>
      </p:grpSp>
      <p:pic>
        <p:nvPicPr>
          <p:cNvPr id="14" name="图片 13" descr="微信截图_20220214103537"/>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0741660" y="244475"/>
            <a:ext cx="1003935" cy="1002665"/>
          </a:xfrm>
          <a:prstGeom prst="rect">
            <a:avLst/>
          </a:prstGeom>
        </p:spPr>
      </p:pic>
      <p:sp>
        <p:nvSpPr>
          <p:cNvPr id="3" name="文本框 2"/>
          <p:cNvSpPr txBox="1"/>
          <p:nvPr/>
        </p:nvSpPr>
        <p:spPr>
          <a:xfrm>
            <a:off x="5646198" y="435006"/>
            <a:ext cx="1660124" cy="230832"/>
          </a:xfrm>
          <a:prstGeom prst="rect">
            <a:avLst/>
          </a:prstGeom>
          <a:noFill/>
        </p:spPr>
        <p:txBody>
          <a:bodyPr wrap="square" rtlCol="0">
            <a:spAutoFit/>
          </a:bodyPr>
          <a:lstStyle/>
          <a:p>
            <a:r>
              <a:rPr lang="en-US" altLang="zh-CN" sz="900" dirty="0">
                <a:solidFill>
                  <a:srgbClr val="FFFFFF"/>
                </a:solidFill>
              </a:rPr>
              <a:t>https://www.ypppt.com/</a:t>
            </a:r>
            <a:endParaRPr lang="zh-CN" altLang="en-US" sz="900" dirty="0">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spd="slow" advClick="0" advTm="2000">
        <p:wipe/>
      </p:transition>
    </mc:Choice>
    <mc:Fallback xmlns="" xmlns:a14="http://schemas.microsoft.com/office/drawing/2010/main">
      <p:transition spd="slow" advClick="0" advTm="200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000" fill="hold">
                                          <p:stCondLst>
                                            <p:cond delay="0"/>
                                          </p:stCondLst>
                                        </p:cTn>
                                        <p:tgtEl>
                                          <p:spTgt spid="10"/>
                                        </p:tgtEl>
                                        <p:attrNameLst>
                                          <p:attrName>style.visibility</p:attrName>
                                        </p:attrNameLst>
                                      </p:cBhvr>
                                      <p:to>
                                        <p:strVal val="visible"/>
                                      </p:to>
                                    </p:set>
                                    <p:animEffect transition="in" filter="wedge">
                                      <p:cBhvr>
                                        <p:cTn id="7" dur="1000"/>
                                        <p:tgtEl>
                                          <p:spTgt spid="10"/>
                                        </p:tgtEl>
                                      </p:cBhvr>
                                    </p:animEffect>
                                  </p:childTnLst>
                                </p:cTn>
                              </p:par>
                              <p:par>
                                <p:cTn id="8" presetID="20" presetClass="entr" presetSubtype="0" fill="hold" grpId="0" nodeType="withEffect">
                                  <p:stCondLst>
                                    <p:cond delay="0"/>
                                  </p:stCondLst>
                                  <p:childTnLst>
                                    <p:set>
                                      <p:cBhvr>
                                        <p:cTn id="9" dur="1000" fill="hold">
                                          <p:stCondLst>
                                            <p:cond delay="0"/>
                                          </p:stCondLst>
                                        </p:cTn>
                                        <p:tgtEl>
                                          <p:spTgt spid="9"/>
                                        </p:tgtEl>
                                        <p:attrNameLst>
                                          <p:attrName>style.visibility</p:attrName>
                                        </p:attrNameLst>
                                      </p:cBhvr>
                                      <p:to>
                                        <p:strVal val="visible"/>
                                      </p:to>
                                    </p:set>
                                    <p:animEffect transition="in" filter="wedge">
                                      <p:cBhvr>
                                        <p:cTn id="10" dur="1000"/>
                                        <p:tgtEl>
                                          <p:spTgt spid="9"/>
                                        </p:tgtEl>
                                      </p:cBhvr>
                                    </p:animEffect>
                                  </p:childTnLst>
                                </p:cTn>
                              </p:par>
                            </p:childTnLst>
                          </p:cTn>
                        </p:par>
                        <p:par>
                          <p:cTn id="11" fill="hold">
                            <p:stCondLst>
                              <p:cond delay="1000"/>
                            </p:stCondLst>
                            <p:childTnLst>
                              <p:par>
                                <p:cTn id="12" presetID="53" presetClass="entr" presetSubtype="16"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animEffect transition="in" filter="fade">
                                      <p:cBhvr>
                                        <p:cTn id="16" dur="500"/>
                                        <p:tgtEl>
                                          <p:spTgt spid="12"/>
                                        </p:tgtEl>
                                      </p:cBhvr>
                                    </p:animEffect>
                                  </p:childTnLst>
                                </p:cTn>
                              </p:par>
                            </p:childTnLst>
                          </p:cTn>
                        </p:par>
                        <p:par>
                          <p:cTn id="17" fill="hold">
                            <p:stCondLst>
                              <p:cond delay="1500"/>
                            </p:stCondLst>
                            <p:childTnLst>
                              <p:par>
                                <p:cTn id="18" presetID="23" presetClass="entr" presetSubtype="16"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nodeType="after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p:cTn id="25" dur="500" fill="hold"/>
                                        <p:tgtEl>
                                          <p:spTgt spid="14"/>
                                        </p:tgtEl>
                                        <p:attrNameLst>
                                          <p:attrName>ppt_w</p:attrName>
                                        </p:attrNameLst>
                                      </p:cBhvr>
                                      <p:tavLst>
                                        <p:tav tm="0">
                                          <p:val>
                                            <p:fltVal val="0"/>
                                          </p:val>
                                        </p:tav>
                                        <p:tav tm="100000">
                                          <p:val>
                                            <p:strVal val="#ppt_w"/>
                                          </p:val>
                                        </p:tav>
                                      </p:tavLst>
                                    </p:anim>
                                    <p:anim calcmode="lin" valueType="num">
                                      <p:cBhvr>
                                        <p:cTn id="26" dur="500" fill="hold"/>
                                        <p:tgtEl>
                                          <p:spTgt spid="14"/>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 presetClass="entr" presetSubtype="4" fill="hold" nodeType="afterEffect">
                                  <p:stCondLst>
                                    <p:cond delay="0"/>
                                  </p:stCondLst>
                                  <p:childTnLst>
                                    <p:set>
                                      <p:cBhvr>
                                        <p:cTn id="29" dur="1" fill="hold">
                                          <p:stCondLst>
                                            <p:cond delay="0"/>
                                          </p:stCondLst>
                                        </p:cTn>
                                        <p:tgtEl>
                                          <p:spTgt spid="75"/>
                                        </p:tgtEl>
                                        <p:attrNameLst>
                                          <p:attrName>style.visibility</p:attrName>
                                        </p:attrNameLst>
                                      </p:cBhvr>
                                      <p:to>
                                        <p:strVal val="visible"/>
                                      </p:to>
                                    </p:set>
                                    <p:anim calcmode="lin" valueType="num">
                                      <p:cBhvr additive="base">
                                        <p:cTn id="30" dur="500" fill="hold"/>
                                        <p:tgtEl>
                                          <p:spTgt spid="75"/>
                                        </p:tgtEl>
                                        <p:attrNameLst>
                                          <p:attrName>ppt_x</p:attrName>
                                        </p:attrNameLst>
                                      </p:cBhvr>
                                      <p:tavLst>
                                        <p:tav tm="0">
                                          <p:val>
                                            <p:strVal val="#ppt_x"/>
                                          </p:val>
                                        </p:tav>
                                        <p:tav tm="100000">
                                          <p:val>
                                            <p:strVal val="#ppt_x"/>
                                          </p:val>
                                        </p:tav>
                                      </p:tavLst>
                                    </p:anim>
                                    <p:anim calcmode="lin" valueType="num">
                                      <p:cBhvr additive="base">
                                        <p:cTn id="31" dur="500" fill="hold"/>
                                        <p:tgtEl>
                                          <p:spTgt spid="75"/>
                                        </p:tgtEl>
                                        <p:attrNameLst>
                                          <p:attrName>ppt_y</p:attrName>
                                        </p:attrNameLst>
                                      </p:cBhvr>
                                      <p:tavLst>
                                        <p:tav tm="0">
                                          <p:val>
                                            <p:strVal val="1+#ppt_h/2"/>
                                          </p:val>
                                        </p:tav>
                                        <p:tav tm="100000">
                                          <p:val>
                                            <p:strVal val="#ppt_y"/>
                                          </p:val>
                                        </p:tav>
                                      </p:tavLst>
                                    </p:anim>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childTnLst>
                          </p:cTn>
                        </p:par>
                        <p:par>
                          <p:cTn id="37" fill="hold">
                            <p:stCondLst>
                              <p:cond delay="3500"/>
                            </p:stCondLst>
                            <p:childTnLst>
                              <p:par>
                                <p:cTn id="38" presetID="2" presetClass="entr" presetSubtype="4" fill="hold" nodeType="afterEffect">
                                  <p:stCondLst>
                                    <p:cond delay="0"/>
                                  </p:stCondLst>
                                  <p:childTnLst>
                                    <p:set>
                                      <p:cBhvr>
                                        <p:cTn id="39" dur="1" fill="hold">
                                          <p:stCondLst>
                                            <p:cond delay="0"/>
                                          </p:stCondLst>
                                        </p:cTn>
                                        <p:tgtEl>
                                          <p:spTgt spid="74"/>
                                        </p:tgtEl>
                                        <p:attrNameLst>
                                          <p:attrName>style.visibility</p:attrName>
                                        </p:attrNameLst>
                                      </p:cBhvr>
                                      <p:to>
                                        <p:strVal val="visible"/>
                                      </p:to>
                                    </p:set>
                                    <p:anim calcmode="lin" valueType="num">
                                      <p:cBhvr additive="base">
                                        <p:cTn id="40" dur="500" fill="hold"/>
                                        <p:tgtEl>
                                          <p:spTgt spid="74"/>
                                        </p:tgtEl>
                                        <p:attrNameLst>
                                          <p:attrName>ppt_x</p:attrName>
                                        </p:attrNameLst>
                                      </p:cBhvr>
                                      <p:tavLst>
                                        <p:tav tm="0">
                                          <p:val>
                                            <p:strVal val="#ppt_x"/>
                                          </p:val>
                                        </p:tav>
                                        <p:tav tm="100000">
                                          <p:val>
                                            <p:strVal val="#ppt_x"/>
                                          </p:val>
                                        </p:tav>
                                      </p:tavLst>
                                    </p:anim>
                                    <p:anim calcmode="lin" valueType="num">
                                      <p:cBhvr additive="base">
                                        <p:cTn id="41" dur="500" fill="hold"/>
                                        <p:tgtEl>
                                          <p:spTgt spid="74"/>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 presetClass="entr" presetSubtype="4" fill="hold" nodeType="afterEffect">
                                  <p:stCondLst>
                                    <p:cond delay="0"/>
                                  </p:stCondLst>
                                  <p:childTnLst>
                                    <p:set>
                                      <p:cBhvr>
                                        <p:cTn id="44" dur="1" fill="hold">
                                          <p:stCondLst>
                                            <p:cond delay="0"/>
                                          </p:stCondLst>
                                        </p:cTn>
                                        <p:tgtEl>
                                          <p:spTgt spid="55"/>
                                        </p:tgtEl>
                                        <p:attrNameLst>
                                          <p:attrName>style.visibility</p:attrName>
                                        </p:attrNameLst>
                                      </p:cBhvr>
                                      <p:to>
                                        <p:strVal val="visible"/>
                                      </p:to>
                                    </p:set>
                                    <p:anim calcmode="lin" valueType="num">
                                      <p:cBhvr additive="base">
                                        <p:cTn id="45" dur="500" fill="hold"/>
                                        <p:tgtEl>
                                          <p:spTgt spid="55"/>
                                        </p:tgtEl>
                                        <p:attrNameLst>
                                          <p:attrName>ppt_x</p:attrName>
                                        </p:attrNameLst>
                                      </p:cBhvr>
                                      <p:tavLst>
                                        <p:tav tm="0">
                                          <p:val>
                                            <p:strVal val="#ppt_x"/>
                                          </p:val>
                                        </p:tav>
                                        <p:tav tm="100000">
                                          <p:val>
                                            <p:strVal val="#ppt_x"/>
                                          </p:val>
                                        </p:tav>
                                      </p:tavLst>
                                    </p:anim>
                                    <p:anim calcmode="lin" valueType="num">
                                      <p:cBhvr additive="base">
                                        <p:cTn id="46" dur="500" fill="hold"/>
                                        <p:tgtEl>
                                          <p:spTgt spid="55"/>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 calcmode="lin" valueType="num">
                                      <p:cBhvr additive="base">
                                        <p:cTn id="50" dur="500" fill="hold"/>
                                        <p:tgtEl>
                                          <p:spTgt spid="73"/>
                                        </p:tgtEl>
                                        <p:attrNameLst>
                                          <p:attrName>ppt_x</p:attrName>
                                        </p:attrNameLst>
                                      </p:cBhvr>
                                      <p:tavLst>
                                        <p:tav tm="0">
                                          <p:val>
                                            <p:strVal val="#ppt_x"/>
                                          </p:val>
                                        </p:tav>
                                        <p:tav tm="100000">
                                          <p:val>
                                            <p:strVal val="#ppt_x"/>
                                          </p:val>
                                        </p:tav>
                                      </p:tavLst>
                                    </p:anim>
                                    <p:anim calcmode="lin" valueType="num">
                                      <p:cBhvr additive="base">
                                        <p:cTn id="51" dur="500" fill="hold"/>
                                        <p:tgtEl>
                                          <p:spTgt spid="73"/>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 calcmode="lin" valueType="num">
                                      <p:cBhvr additive="base">
                                        <p:cTn id="55" dur="500" fill="hold"/>
                                        <p:tgtEl>
                                          <p:spTgt spid="56"/>
                                        </p:tgtEl>
                                        <p:attrNameLst>
                                          <p:attrName>ppt_x</p:attrName>
                                        </p:attrNameLst>
                                      </p:cBhvr>
                                      <p:tavLst>
                                        <p:tav tm="0">
                                          <p:val>
                                            <p:strVal val="#ppt_x"/>
                                          </p:val>
                                        </p:tav>
                                        <p:tav tm="100000">
                                          <p:val>
                                            <p:strVal val="#ppt_x"/>
                                          </p:val>
                                        </p:tav>
                                      </p:tavLst>
                                    </p:anim>
                                    <p:anim calcmode="lin" valueType="num">
                                      <p:cBhvr additive="base">
                                        <p:cTn id="56" dur="500" fill="hold"/>
                                        <p:tgtEl>
                                          <p:spTgt spid="56"/>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2" presetClass="entr" presetSubtype="4" fill="hold" nodeType="afterEffect">
                                  <p:stCondLst>
                                    <p:cond delay="0"/>
                                  </p:stCondLst>
                                  <p:childTnLst>
                                    <p:set>
                                      <p:cBhvr>
                                        <p:cTn id="59" dur="1" fill="hold">
                                          <p:stCondLst>
                                            <p:cond delay="0"/>
                                          </p:stCondLst>
                                        </p:cTn>
                                        <p:tgtEl>
                                          <p:spTgt spid="69"/>
                                        </p:tgtEl>
                                        <p:attrNameLst>
                                          <p:attrName>style.visibility</p:attrName>
                                        </p:attrNameLst>
                                      </p:cBhvr>
                                      <p:to>
                                        <p:strVal val="visible"/>
                                      </p:to>
                                    </p:set>
                                    <p:anim calcmode="lin" valueType="num">
                                      <p:cBhvr additive="base">
                                        <p:cTn id="60" dur="500" fill="hold"/>
                                        <p:tgtEl>
                                          <p:spTgt spid="69"/>
                                        </p:tgtEl>
                                        <p:attrNameLst>
                                          <p:attrName>ppt_x</p:attrName>
                                        </p:attrNameLst>
                                      </p:cBhvr>
                                      <p:tavLst>
                                        <p:tav tm="0">
                                          <p:val>
                                            <p:strVal val="#ppt_x"/>
                                          </p:val>
                                        </p:tav>
                                        <p:tav tm="100000">
                                          <p:val>
                                            <p:strVal val="#ppt_x"/>
                                          </p:val>
                                        </p:tav>
                                      </p:tavLst>
                                    </p:anim>
                                    <p:anim calcmode="lin" valueType="num">
                                      <p:cBhvr additive="base">
                                        <p:cTn id="61" dur="500" fill="hold"/>
                                        <p:tgtEl>
                                          <p:spTgt spid="6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10"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495300" y="168275"/>
            <a:ext cx="4229100" cy="894715"/>
            <a:chOff x="780" y="265"/>
            <a:chExt cx="6660" cy="1409"/>
          </a:xfrm>
        </p:grpSpPr>
        <p:sp>
          <p:nvSpPr>
            <p:cNvPr id="7" name="文本框 6"/>
            <p:cNvSpPr txBox="1"/>
            <p:nvPr/>
          </p:nvSpPr>
          <p:spPr>
            <a:xfrm>
              <a:off x="780" y="265"/>
              <a:ext cx="4768" cy="919"/>
            </a:xfrm>
            <a:prstGeom prst="rect">
              <a:avLst/>
            </a:prstGeom>
            <a:noFill/>
          </p:spPr>
          <p:txBody>
            <a:bodyPr wrap="square">
              <a:spAutoFit/>
            </a:bodyPr>
            <a:lstStyle/>
            <a:p>
              <a:r>
                <a:rPr lang="zh-CN" altLang="en-US" sz="3200" b="1" i="0" dirty="0">
                  <a:gradFill>
                    <a:gsLst>
                      <a:gs pos="0">
                        <a:srgbClr val="007BD3"/>
                      </a:gs>
                      <a:gs pos="100000">
                        <a:srgbClr val="034373"/>
                      </a:gs>
                    </a:gsLst>
                    <a:lin scaled="0"/>
                  </a:gradFill>
                  <a:effectLst/>
                  <a:cs typeface="+mn-ea"/>
                  <a:sym typeface="+mn-lt"/>
                </a:rPr>
                <a:t>我们的作品</a:t>
              </a:r>
              <a:endParaRPr lang="en-US" altLang="zh-CN" sz="3200" b="1" i="0" dirty="0">
                <a:gradFill>
                  <a:gsLst>
                    <a:gs pos="0">
                      <a:srgbClr val="007BD3"/>
                    </a:gs>
                    <a:gs pos="100000">
                      <a:srgbClr val="034373"/>
                    </a:gs>
                  </a:gsLst>
                  <a:lin scaled="0"/>
                </a:gradFill>
                <a:effectLst/>
                <a:cs typeface="+mn-ea"/>
                <a:sym typeface="+mn-lt"/>
              </a:endParaRPr>
            </a:p>
          </p:txBody>
        </p:sp>
        <p:sp>
          <p:nvSpPr>
            <p:cNvPr id="11" name="文本框 10"/>
            <p:cNvSpPr txBox="1"/>
            <p:nvPr/>
          </p:nvSpPr>
          <p:spPr>
            <a:xfrm>
              <a:off x="780" y="1143"/>
              <a:ext cx="6660" cy="531"/>
            </a:xfrm>
            <a:prstGeom prst="rect">
              <a:avLst/>
            </a:prstGeom>
            <a:noFill/>
          </p:spPr>
          <p:txBody>
            <a:bodyPr wrap="square" rtlCol="0">
              <a:spAutoFit/>
            </a:bodyPr>
            <a:lstStyle/>
            <a:p>
              <a:r>
                <a:rPr lang="en-US" altLang="zh-CN" sz="1600" dirty="0">
                  <a:solidFill>
                    <a:schemeClr val="bg1">
                      <a:lumMod val="75000"/>
                    </a:schemeClr>
                  </a:solidFill>
                  <a:cs typeface="+mn-ea"/>
                  <a:sym typeface="+mn-lt"/>
                </a:rPr>
                <a:t>SCHOOL PROFILE</a:t>
              </a:r>
            </a:p>
          </p:txBody>
        </p:sp>
      </p:grpSp>
      <p:pic>
        <p:nvPicPr>
          <p:cNvPr id="28" name="图片 27"/>
          <p:cNvPicPr>
            <a:picLocks noChangeAspect="1"/>
          </p:cNvPicPr>
          <p:nvPr/>
        </p:nvPicPr>
        <p:blipFill>
          <a:blip r:embed="rId2"/>
          <a:stretch>
            <a:fillRect/>
          </a:stretch>
        </p:blipFill>
        <p:spPr>
          <a:xfrm>
            <a:off x="1491615" y="1518285"/>
            <a:ext cx="4603750" cy="2895600"/>
          </a:xfrm>
          <a:prstGeom prst="rect">
            <a:avLst/>
          </a:prstGeom>
        </p:spPr>
      </p:pic>
      <p:pic>
        <p:nvPicPr>
          <p:cNvPr id="30" name="图片 2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28080" y="3869055"/>
            <a:ext cx="4490085" cy="2209800"/>
          </a:xfrm>
          <a:prstGeom prst="rect">
            <a:avLst/>
          </a:prstGeom>
        </p:spPr>
      </p:pic>
      <p:pic>
        <p:nvPicPr>
          <p:cNvPr id="31" name="图片 30"/>
          <p:cNvPicPr>
            <a:picLocks noChangeAspect="1"/>
          </p:cNvPicPr>
          <p:nvPr/>
        </p:nvPicPr>
        <p:blipFill>
          <a:blip r:embed="rId4" cstate="screen">
            <a:extLst>
              <a:ext uri="{28A0092B-C50C-407E-A947-70E740481C1C}">
                <a14:useLocalDpi xmlns:a14="http://schemas.microsoft.com/office/drawing/2010/main"/>
              </a:ext>
            </a:extLst>
          </a:blip>
          <a:srcRect r="15172"/>
          <a:stretch>
            <a:fillRect/>
          </a:stretch>
        </p:blipFill>
        <p:spPr>
          <a:xfrm>
            <a:off x="8743315" y="1484630"/>
            <a:ext cx="1988185" cy="2269490"/>
          </a:xfrm>
          <a:prstGeom prst="rect">
            <a:avLst/>
          </a:prstGeom>
        </p:spPr>
      </p:pic>
      <p:pic>
        <p:nvPicPr>
          <p:cNvPr id="32" name="图片 3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494790" y="4510405"/>
            <a:ext cx="4601210" cy="1574800"/>
          </a:xfrm>
          <a:prstGeom prst="rect">
            <a:avLst/>
          </a:prstGeom>
        </p:spPr>
      </p:pic>
      <p:grpSp>
        <p:nvGrpSpPr>
          <p:cNvPr id="2" name="组合 1"/>
          <p:cNvGrpSpPr/>
          <p:nvPr/>
        </p:nvGrpSpPr>
        <p:grpSpPr>
          <a:xfrm>
            <a:off x="6230620" y="1484630"/>
            <a:ext cx="2386330" cy="2263140"/>
            <a:chOff x="9812" y="2338"/>
            <a:chExt cx="3758" cy="3564"/>
          </a:xfrm>
        </p:grpSpPr>
        <p:sp>
          <p:nvSpPr>
            <p:cNvPr id="33" name="0"/>
            <p:cNvSpPr/>
            <p:nvPr/>
          </p:nvSpPr>
          <p:spPr>
            <a:xfrm>
              <a:off x="9812" y="2338"/>
              <a:ext cx="3759" cy="3564"/>
            </a:xfrm>
            <a:prstGeom prst="rect">
              <a:avLst/>
            </a:prstGeom>
            <a:solidFill>
              <a:srgbClr val="53A4F5"/>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lang="zh-CN" altLang="en-US">
                <a:cs typeface="+mn-ea"/>
                <a:sym typeface="+mn-lt"/>
              </a:endParaRPr>
            </a:p>
          </p:txBody>
        </p:sp>
        <p:sp>
          <p:nvSpPr>
            <p:cNvPr id="34" name="0"/>
            <p:cNvSpPr txBox="1"/>
            <p:nvPr/>
          </p:nvSpPr>
          <p:spPr>
            <a:xfrm>
              <a:off x="10247" y="2868"/>
              <a:ext cx="2760" cy="626"/>
            </a:xfrm>
            <a:prstGeom prst="rect">
              <a:avLst/>
            </a:prstGeom>
            <a:noFill/>
          </p:spPr>
          <p:txBody>
            <a:bodyPr wrap="square" lIns="91440" tIns="45720" rIns="91440" bIns="45720" rtlCol="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zh-CN" altLang="en-US" sz="2000" dirty="0">
                  <a:solidFill>
                    <a:schemeClr val="bg1"/>
                  </a:solidFill>
                  <a:cs typeface="+mn-ea"/>
                  <a:sym typeface="+mn-lt"/>
                </a:rPr>
                <a:t>艺术作品展示</a:t>
              </a:r>
            </a:p>
          </p:txBody>
        </p:sp>
        <p:sp>
          <p:nvSpPr>
            <p:cNvPr id="35" name="文本框 34"/>
            <p:cNvSpPr txBox="1"/>
            <p:nvPr/>
          </p:nvSpPr>
          <p:spPr>
            <a:xfrm>
              <a:off x="10140" y="3725"/>
              <a:ext cx="3136" cy="1888"/>
            </a:xfrm>
            <a:prstGeom prst="rect">
              <a:avLst/>
            </a:prstGeom>
            <a:noFill/>
          </p:spPr>
          <p:txBody>
            <a:bodyPr wrap="square" rtlCol="0" anchor="t">
              <a:spAutoFit/>
            </a:bodyPr>
            <a:lstStyle/>
            <a:p>
              <a:pPr algn="just" fontAlgn="auto">
                <a:lnSpc>
                  <a:spcPct val="150000"/>
                </a:lnSpc>
                <a:spcBef>
                  <a:spcPct val="0"/>
                </a:spcBef>
              </a:pPr>
              <a:r>
                <a:rPr lang="zh-CN" altLang="en-US" sz="1200" dirty="0">
                  <a:solidFill>
                    <a:schemeClr val="bg1"/>
                  </a:solidFill>
                  <a:cs typeface="+mn-ea"/>
                  <a:sym typeface="+mn-lt"/>
                </a:rPr>
                <a:t>请在此处介绍课程内容请，在此处介绍课程内容请在此处介绍课程内容请在课程内容请在。</a:t>
              </a:r>
            </a:p>
          </p:txBody>
        </p:sp>
      </p:grpSp>
      <p:sp>
        <p:nvSpPr>
          <p:cNvPr id="36" name="矩形 35"/>
          <p:cNvSpPr/>
          <p:nvPr/>
        </p:nvSpPr>
        <p:spPr>
          <a:xfrm flipH="1">
            <a:off x="0" y="0"/>
            <a:ext cx="398780" cy="1056005"/>
          </a:xfrm>
          <a:prstGeom prst="rect">
            <a:avLst/>
          </a:prstGeom>
          <a:solidFill>
            <a:srgbClr val="53A4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advClick="0" advTm="2000">
        <p:wipe/>
      </p:transition>
    </mc:Choice>
    <mc:Fallback xmlns="" xmlns:a14="http://schemas.microsoft.com/office/drawing/2010/main">
      <p:transition spd="slow" advClick="0" advTm="200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8" presetClass="entr" presetSubtype="12"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strips(downLeft)">
                                      <p:cBhvr>
                                        <p:cTn id="12" dur="500"/>
                                        <p:tgtEl>
                                          <p:spTgt spid="2"/>
                                        </p:tgtEl>
                                      </p:cBhvr>
                                    </p:animEffect>
                                  </p:childTnLst>
                                </p:cTn>
                              </p:par>
                            </p:childTnLst>
                          </p:cTn>
                        </p:par>
                        <p:par>
                          <p:cTn id="13" fill="hold">
                            <p:stCondLst>
                              <p:cond delay="1000"/>
                            </p:stCondLst>
                            <p:childTnLst>
                              <p:par>
                                <p:cTn id="14" presetID="55" presetClass="entr" presetSubtype="0" fill="hold" nodeType="afterEffect">
                                  <p:stCondLst>
                                    <p:cond delay="0"/>
                                  </p:stCondLst>
                                  <p:childTnLst>
                                    <p:set>
                                      <p:cBhvr>
                                        <p:cTn id="15" dur="1" fill="hold">
                                          <p:stCondLst>
                                            <p:cond delay="0"/>
                                          </p:stCondLst>
                                        </p:cTn>
                                        <p:tgtEl>
                                          <p:spTgt spid="28"/>
                                        </p:tgtEl>
                                        <p:attrNameLst>
                                          <p:attrName>style.visibility</p:attrName>
                                        </p:attrNameLst>
                                      </p:cBhvr>
                                      <p:to>
                                        <p:strVal val="visible"/>
                                      </p:to>
                                    </p:set>
                                    <p:anim calcmode="lin" valueType="num">
                                      <p:cBhvr>
                                        <p:cTn id="16" dur="1000" fill="hold"/>
                                        <p:tgtEl>
                                          <p:spTgt spid="28"/>
                                        </p:tgtEl>
                                        <p:attrNameLst>
                                          <p:attrName>ppt_w</p:attrName>
                                        </p:attrNameLst>
                                      </p:cBhvr>
                                      <p:tavLst>
                                        <p:tav tm="0">
                                          <p:val>
                                            <p:strVal val="#ppt_w*0.70"/>
                                          </p:val>
                                        </p:tav>
                                        <p:tav tm="100000">
                                          <p:val>
                                            <p:strVal val="#ppt_w"/>
                                          </p:val>
                                        </p:tav>
                                      </p:tavLst>
                                    </p:anim>
                                    <p:anim calcmode="lin" valueType="num">
                                      <p:cBhvr>
                                        <p:cTn id="17" dur="1000" fill="hold"/>
                                        <p:tgtEl>
                                          <p:spTgt spid="28"/>
                                        </p:tgtEl>
                                        <p:attrNameLst>
                                          <p:attrName>ppt_h</p:attrName>
                                        </p:attrNameLst>
                                      </p:cBhvr>
                                      <p:tavLst>
                                        <p:tav tm="0">
                                          <p:val>
                                            <p:strVal val="#ppt_h"/>
                                          </p:val>
                                        </p:tav>
                                        <p:tav tm="100000">
                                          <p:val>
                                            <p:strVal val="#ppt_h"/>
                                          </p:val>
                                        </p:tav>
                                      </p:tavLst>
                                    </p:anim>
                                    <p:animEffect transition="in" filter="fade">
                                      <p:cBhvr>
                                        <p:cTn id="18" dur="1000"/>
                                        <p:tgtEl>
                                          <p:spTgt spid="28"/>
                                        </p:tgtEl>
                                      </p:cBhvr>
                                    </p:animEffect>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0"/>
                                        </p:tgtEl>
                                        <p:attrNameLst>
                                          <p:attrName>style.visibility</p:attrName>
                                        </p:attrNameLst>
                                      </p:cBhvr>
                                      <p:to>
                                        <p:strVal val="visible"/>
                                      </p:to>
                                    </p:set>
                                    <p:anim calcmode="lin" valueType="num">
                                      <p:cBhvr>
                                        <p:cTn id="22" dur="1000" fill="hold"/>
                                        <p:tgtEl>
                                          <p:spTgt spid="30"/>
                                        </p:tgtEl>
                                        <p:attrNameLst>
                                          <p:attrName>ppt_w</p:attrName>
                                        </p:attrNameLst>
                                      </p:cBhvr>
                                      <p:tavLst>
                                        <p:tav tm="0">
                                          <p:val>
                                            <p:strVal val="#ppt_w*0.70"/>
                                          </p:val>
                                        </p:tav>
                                        <p:tav tm="100000">
                                          <p:val>
                                            <p:strVal val="#ppt_w"/>
                                          </p:val>
                                        </p:tav>
                                      </p:tavLst>
                                    </p:anim>
                                    <p:anim calcmode="lin" valueType="num">
                                      <p:cBhvr>
                                        <p:cTn id="23" dur="1000" fill="hold"/>
                                        <p:tgtEl>
                                          <p:spTgt spid="30"/>
                                        </p:tgtEl>
                                        <p:attrNameLst>
                                          <p:attrName>ppt_h</p:attrName>
                                        </p:attrNameLst>
                                      </p:cBhvr>
                                      <p:tavLst>
                                        <p:tav tm="0">
                                          <p:val>
                                            <p:strVal val="#ppt_h"/>
                                          </p:val>
                                        </p:tav>
                                        <p:tav tm="100000">
                                          <p:val>
                                            <p:strVal val="#ppt_h"/>
                                          </p:val>
                                        </p:tav>
                                      </p:tavLst>
                                    </p:anim>
                                    <p:animEffect transition="in" filter="fade">
                                      <p:cBhvr>
                                        <p:cTn id="24" dur="1000"/>
                                        <p:tgtEl>
                                          <p:spTgt spid="30"/>
                                        </p:tgtEl>
                                      </p:cBhvr>
                                    </p:animEffect>
                                  </p:childTnLst>
                                </p:cTn>
                              </p:par>
                            </p:childTnLst>
                          </p:cTn>
                        </p:par>
                        <p:par>
                          <p:cTn id="25" fill="hold">
                            <p:stCondLst>
                              <p:cond delay="3000"/>
                            </p:stCondLst>
                            <p:childTnLst>
                              <p:par>
                                <p:cTn id="26" presetID="55" presetClass="entr" presetSubtype="0" fill="hold"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strVal val="#ppt_w*0.70"/>
                                          </p:val>
                                        </p:tav>
                                        <p:tav tm="100000">
                                          <p:val>
                                            <p:strVal val="#ppt_w"/>
                                          </p:val>
                                        </p:tav>
                                      </p:tavLst>
                                    </p:anim>
                                    <p:anim calcmode="lin" valueType="num">
                                      <p:cBhvr>
                                        <p:cTn id="29" dur="1000" fill="hold"/>
                                        <p:tgtEl>
                                          <p:spTgt spid="31"/>
                                        </p:tgtEl>
                                        <p:attrNameLst>
                                          <p:attrName>ppt_h</p:attrName>
                                        </p:attrNameLst>
                                      </p:cBhvr>
                                      <p:tavLst>
                                        <p:tav tm="0">
                                          <p:val>
                                            <p:strVal val="#ppt_h"/>
                                          </p:val>
                                        </p:tav>
                                        <p:tav tm="100000">
                                          <p:val>
                                            <p:strVal val="#ppt_h"/>
                                          </p:val>
                                        </p:tav>
                                      </p:tavLst>
                                    </p:anim>
                                    <p:animEffect transition="in" filter="fade">
                                      <p:cBhvr>
                                        <p:cTn id="30" dur="1000"/>
                                        <p:tgtEl>
                                          <p:spTgt spid="31"/>
                                        </p:tgtEl>
                                      </p:cBhvr>
                                    </p:animEffect>
                                  </p:childTnLst>
                                </p:cTn>
                              </p:par>
                            </p:childTnLst>
                          </p:cTn>
                        </p:par>
                        <p:par>
                          <p:cTn id="31" fill="hold">
                            <p:stCondLst>
                              <p:cond delay="4000"/>
                            </p:stCondLst>
                            <p:childTnLst>
                              <p:par>
                                <p:cTn id="32" presetID="55" presetClass="entr" presetSubtype="0" fill="hold" nodeType="afterEffect">
                                  <p:stCondLst>
                                    <p:cond delay="0"/>
                                  </p:stCondLst>
                                  <p:childTnLst>
                                    <p:set>
                                      <p:cBhvr>
                                        <p:cTn id="33" dur="1" fill="hold">
                                          <p:stCondLst>
                                            <p:cond delay="0"/>
                                          </p:stCondLst>
                                        </p:cTn>
                                        <p:tgtEl>
                                          <p:spTgt spid="32"/>
                                        </p:tgtEl>
                                        <p:attrNameLst>
                                          <p:attrName>style.visibility</p:attrName>
                                        </p:attrNameLst>
                                      </p:cBhvr>
                                      <p:to>
                                        <p:strVal val="visible"/>
                                      </p:to>
                                    </p:set>
                                    <p:anim calcmode="lin" valueType="num">
                                      <p:cBhvr>
                                        <p:cTn id="34" dur="1000" fill="hold"/>
                                        <p:tgtEl>
                                          <p:spTgt spid="32"/>
                                        </p:tgtEl>
                                        <p:attrNameLst>
                                          <p:attrName>ppt_w</p:attrName>
                                        </p:attrNameLst>
                                      </p:cBhvr>
                                      <p:tavLst>
                                        <p:tav tm="0">
                                          <p:val>
                                            <p:strVal val="#ppt_w*0.70"/>
                                          </p:val>
                                        </p:tav>
                                        <p:tav tm="100000">
                                          <p:val>
                                            <p:strVal val="#ppt_w"/>
                                          </p:val>
                                        </p:tav>
                                      </p:tavLst>
                                    </p:anim>
                                    <p:anim calcmode="lin" valueType="num">
                                      <p:cBhvr>
                                        <p:cTn id="35" dur="1000" fill="hold"/>
                                        <p:tgtEl>
                                          <p:spTgt spid="32"/>
                                        </p:tgtEl>
                                        <p:attrNameLst>
                                          <p:attrName>ppt_h</p:attrName>
                                        </p:attrNameLst>
                                      </p:cBhvr>
                                      <p:tavLst>
                                        <p:tav tm="0">
                                          <p:val>
                                            <p:strVal val="#ppt_h"/>
                                          </p:val>
                                        </p:tav>
                                        <p:tav tm="100000">
                                          <p:val>
                                            <p:strVal val="#ppt_h"/>
                                          </p:val>
                                        </p:tav>
                                      </p:tavLst>
                                    </p:anim>
                                    <p:animEffect transition="in" filter="fade">
                                      <p:cBhvr>
                                        <p:cTn id="36"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F:\图库\学校\51miz-P1500363-16BB9FE7-3840x2560.jpg51miz-P1500363-16BB9FE7-3840x2560"/>
          <p:cNvPicPr>
            <a:picLocks noChangeAspect="1"/>
          </p:cNvPicPr>
          <p:nvPr/>
        </p:nvPicPr>
        <p:blipFill rotWithShape="1">
          <a:blip r:embed="rId2" cstate="screen">
            <a:extLst>
              <a:ext uri="{28A0092B-C50C-407E-A947-70E740481C1C}">
                <a14:useLocalDpi xmlns:a14="http://schemas.microsoft.com/office/drawing/2010/main"/>
              </a:ext>
            </a:extLst>
          </a:blip>
          <a:srcRect/>
          <a:stretch>
            <a:fillRect/>
          </a:stretch>
        </p:blipFill>
        <p:spPr>
          <a:xfrm>
            <a:off x="0" y="1240790"/>
            <a:ext cx="7533005" cy="2450465"/>
          </a:xfrm>
          <a:prstGeom prst="rect">
            <a:avLst/>
          </a:prstGeom>
        </p:spPr>
      </p:pic>
      <p:sp>
        <p:nvSpPr>
          <p:cNvPr id="3" name="矩形 2"/>
          <p:cNvSpPr/>
          <p:nvPr/>
        </p:nvSpPr>
        <p:spPr>
          <a:xfrm>
            <a:off x="7600950" y="1240579"/>
            <a:ext cx="4591050" cy="2470758"/>
          </a:xfrm>
          <a:prstGeom prst="rect">
            <a:avLst/>
          </a:prstGeom>
          <a:solidFill>
            <a:srgbClr val="0A55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文本框 6"/>
          <p:cNvSpPr txBox="1"/>
          <p:nvPr/>
        </p:nvSpPr>
        <p:spPr>
          <a:xfrm>
            <a:off x="7805786" y="1733000"/>
            <a:ext cx="3605164" cy="521970"/>
          </a:xfrm>
          <a:prstGeom prst="rect">
            <a:avLst/>
          </a:prstGeom>
          <a:noFill/>
        </p:spPr>
        <p:txBody>
          <a:bodyPr wrap="square" rtlCol="0">
            <a:spAutoFit/>
          </a:bodyPr>
          <a:lstStyle/>
          <a:p>
            <a:r>
              <a:rPr lang="zh-CN" altLang="en-US" sz="2800" b="1" dirty="0">
                <a:solidFill>
                  <a:schemeClr val="bg1"/>
                </a:solidFill>
                <a:cs typeface="+mn-ea"/>
                <a:sym typeface="+mn-lt"/>
              </a:rPr>
              <a:t>学校荣誉展示</a:t>
            </a:r>
          </a:p>
        </p:txBody>
      </p:sp>
      <p:sp>
        <p:nvSpPr>
          <p:cNvPr id="8" name="文本框 7"/>
          <p:cNvSpPr txBox="1"/>
          <p:nvPr/>
        </p:nvSpPr>
        <p:spPr>
          <a:xfrm>
            <a:off x="7805786" y="2340740"/>
            <a:ext cx="3810674" cy="1060450"/>
          </a:xfrm>
          <a:prstGeom prst="rect">
            <a:avLst/>
          </a:prstGeom>
          <a:noFill/>
        </p:spPr>
        <p:txBody>
          <a:bodyPr wrap="square">
            <a:spAutoFit/>
          </a:bodyPr>
          <a:lstStyle/>
          <a:p>
            <a:pPr algn="just" fontAlgn="auto">
              <a:lnSpc>
                <a:spcPct val="150000"/>
              </a:lnSpc>
              <a:spcBef>
                <a:spcPct val="0"/>
              </a:spcBef>
            </a:pPr>
            <a:r>
              <a:rPr lang="zh-CN" altLang="en-US" sz="1400" dirty="0">
                <a:solidFill>
                  <a:schemeClr val="bg1"/>
                </a:solidFill>
                <a:cs typeface="+mn-ea"/>
                <a:sym typeface="+mn-lt"/>
              </a:rPr>
              <a:t>请在此处介绍课程内容请，在此处介绍课程内容请在此处介绍课程内容请在课程内容请在。请在此处介绍课程内容</a:t>
            </a:r>
          </a:p>
        </p:txBody>
      </p:sp>
      <p:grpSp>
        <p:nvGrpSpPr>
          <p:cNvPr id="4" name="组合 3"/>
          <p:cNvGrpSpPr/>
          <p:nvPr/>
        </p:nvGrpSpPr>
        <p:grpSpPr>
          <a:xfrm>
            <a:off x="528955" y="3975100"/>
            <a:ext cx="3300095" cy="2348230"/>
            <a:chOff x="533329" y="4061552"/>
            <a:chExt cx="3299779" cy="2348230"/>
          </a:xfrm>
        </p:grpSpPr>
        <p:sp>
          <p:nvSpPr>
            <p:cNvPr id="21" name="文本框 20"/>
            <p:cNvSpPr txBox="1"/>
            <p:nvPr/>
          </p:nvSpPr>
          <p:spPr>
            <a:xfrm>
              <a:off x="775583" y="4826036"/>
              <a:ext cx="3057525" cy="521970"/>
            </a:xfrm>
            <a:prstGeom prst="rect">
              <a:avLst/>
            </a:prstGeom>
            <a:noFill/>
          </p:spPr>
          <p:txBody>
            <a:bodyPr wrap="square" rtlCol="0">
              <a:spAutoFit/>
            </a:bodyPr>
            <a:lstStyle/>
            <a:p>
              <a:pPr algn="ctr"/>
              <a:r>
                <a:rPr lang="zh-CN" altLang="en-US" sz="2800" b="1" dirty="0">
                  <a:solidFill>
                    <a:srgbClr val="0A55A6"/>
                  </a:solidFill>
                  <a:cs typeface="+mn-ea"/>
                  <a:sym typeface="+mn-lt"/>
                </a:rPr>
                <a:t>荣誉展示</a:t>
              </a:r>
            </a:p>
          </p:txBody>
        </p:sp>
        <p:sp>
          <p:nvSpPr>
            <p:cNvPr id="22" name="文本框 21"/>
            <p:cNvSpPr txBox="1"/>
            <p:nvPr/>
          </p:nvSpPr>
          <p:spPr>
            <a:xfrm>
              <a:off x="533329" y="5349332"/>
              <a:ext cx="3296285" cy="1060450"/>
            </a:xfrm>
            <a:prstGeom prst="rect">
              <a:avLst/>
            </a:prstGeom>
            <a:noFill/>
          </p:spPr>
          <p:txBody>
            <a:bodyPr wrap="square">
              <a:spAutoFit/>
            </a:bodyPr>
            <a:lstStyle/>
            <a:p>
              <a:pPr algn="ctr" fontAlgn="auto">
                <a:lnSpc>
                  <a:spcPct val="150000"/>
                </a:lnSpc>
                <a:spcBef>
                  <a:spcPct val="0"/>
                </a:spcBef>
              </a:pPr>
              <a:r>
                <a:rPr lang="zh-CN" altLang="en-US" sz="1400" dirty="0">
                  <a:solidFill>
                    <a:schemeClr val="tx1">
                      <a:lumMod val="65000"/>
                      <a:lumOff val="35000"/>
                    </a:schemeClr>
                  </a:solidFill>
                  <a:cs typeface="+mn-ea"/>
                  <a:sym typeface="+mn-lt"/>
                </a:rPr>
                <a:t>请在此处介绍课程内容请，在此处介绍课程内容请在此处介绍课程内容请在课程内容请在。请在此处介绍课程内容</a:t>
              </a:r>
            </a:p>
          </p:txBody>
        </p:sp>
        <p:pic>
          <p:nvPicPr>
            <p:cNvPr id="24" name="图形 23"/>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 xmlns:a14="http://schemas.microsoft.com/office/drawing/2010/main" xmlns:mc="http://schemas.openxmlformats.org/markup-compatibility/2006" xmlns:p14="http://schemas.microsoft.com/office/powerpoint/2010/main" xmlns:asvg="http://schemas.microsoft.com/office/drawing/2016/SVG/main" r:embed="rId4"/>
                </a:ext>
              </a:extLst>
            </a:blip>
            <a:stretch>
              <a:fillRect/>
            </a:stretch>
          </p:blipFill>
          <p:spPr>
            <a:xfrm>
              <a:off x="2039596" y="4061552"/>
              <a:ext cx="529498" cy="529498"/>
            </a:xfrm>
            <a:prstGeom prst="rect">
              <a:avLst/>
            </a:prstGeom>
          </p:spPr>
        </p:pic>
      </p:grpSp>
      <p:grpSp>
        <p:nvGrpSpPr>
          <p:cNvPr id="26" name="组合 25"/>
          <p:cNvGrpSpPr/>
          <p:nvPr/>
        </p:nvGrpSpPr>
        <p:grpSpPr>
          <a:xfrm>
            <a:off x="4512310" y="3975100"/>
            <a:ext cx="3340100" cy="2348230"/>
            <a:chOff x="720654" y="4061552"/>
            <a:chExt cx="3340100" cy="2348230"/>
          </a:xfrm>
        </p:grpSpPr>
        <p:sp>
          <p:nvSpPr>
            <p:cNvPr id="27" name="文本框 26"/>
            <p:cNvSpPr txBox="1"/>
            <p:nvPr/>
          </p:nvSpPr>
          <p:spPr>
            <a:xfrm>
              <a:off x="775583" y="4826036"/>
              <a:ext cx="3057525" cy="521970"/>
            </a:xfrm>
            <a:prstGeom prst="rect">
              <a:avLst/>
            </a:prstGeom>
            <a:noFill/>
          </p:spPr>
          <p:txBody>
            <a:bodyPr wrap="square" rtlCol="0">
              <a:spAutoFit/>
            </a:bodyPr>
            <a:lstStyle/>
            <a:p>
              <a:pPr algn="ctr"/>
              <a:r>
                <a:rPr lang="zh-CN" altLang="en-US" sz="2800" b="1" dirty="0">
                  <a:solidFill>
                    <a:srgbClr val="0A55A6"/>
                  </a:solidFill>
                  <a:cs typeface="+mn-ea"/>
                  <a:sym typeface="+mn-lt"/>
                </a:rPr>
                <a:t>荣誉展示</a:t>
              </a:r>
              <a:endParaRPr lang="en-US" altLang="zh-CN" sz="2800" b="1" dirty="0">
                <a:solidFill>
                  <a:srgbClr val="0A55A6"/>
                </a:solidFill>
                <a:cs typeface="+mn-ea"/>
                <a:sym typeface="+mn-lt"/>
              </a:endParaRPr>
            </a:p>
          </p:txBody>
        </p:sp>
        <p:sp>
          <p:nvSpPr>
            <p:cNvPr id="28" name="文本框 27"/>
            <p:cNvSpPr txBox="1"/>
            <p:nvPr/>
          </p:nvSpPr>
          <p:spPr>
            <a:xfrm>
              <a:off x="720654" y="5349332"/>
              <a:ext cx="3340100" cy="1060450"/>
            </a:xfrm>
            <a:prstGeom prst="rect">
              <a:avLst/>
            </a:prstGeom>
            <a:noFill/>
          </p:spPr>
          <p:txBody>
            <a:bodyPr wrap="square">
              <a:spAutoFit/>
            </a:bodyPr>
            <a:lstStyle/>
            <a:p>
              <a:pPr algn="ctr" fontAlgn="auto">
                <a:lnSpc>
                  <a:spcPct val="150000"/>
                </a:lnSpc>
                <a:spcBef>
                  <a:spcPct val="0"/>
                </a:spcBef>
              </a:pPr>
              <a:r>
                <a:rPr lang="zh-CN" altLang="en-US" sz="1400" dirty="0">
                  <a:solidFill>
                    <a:schemeClr val="tx1">
                      <a:lumMod val="65000"/>
                      <a:lumOff val="35000"/>
                    </a:schemeClr>
                  </a:solidFill>
                  <a:cs typeface="+mn-ea"/>
                  <a:sym typeface="+mn-lt"/>
                </a:rPr>
                <a:t>请在此处介绍课程内容请，在此处介绍课程内容请在此处介绍课程内容请在课程内容请在。请在此处介绍课程内容</a:t>
              </a:r>
              <a:endParaRPr lang="en-US" altLang="zh-CN" sz="1400" dirty="0">
                <a:cs typeface="+mn-ea"/>
                <a:sym typeface="+mn-lt"/>
              </a:endParaRPr>
            </a:p>
          </p:txBody>
        </p:sp>
        <p:pic>
          <p:nvPicPr>
            <p:cNvPr id="29" name="图形 28"/>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 xmlns:a14="http://schemas.microsoft.com/office/drawing/2010/main" xmlns:mc="http://schemas.openxmlformats.org/markup-compatibility/2006" xmlns:p14="http://schemas.microsoft.com/office/powerpoint/2010/main" xmlns:asvg="http://schemas.microsoft.com/office/drawing/2016/SVG/main" r:embed="rId6"/>
                </a:ext>
              </a:extLst>
            </a:blip>
            <a:srcRect/>
            <a:stretch>
              <a:fillRect/>
            </a:stretch>
          </p:blipFill>
          <p:spPr>
            <a:xfrm>
              <a:off x="2039596" y="4061552"/>
              <a:ext cx="529498" cy="529498"/>
            </a:xfrm>
            <a:prstGeom prst="rect">
              <a:avLst/>
            </a:prstGeom>
          </p:spPr>
        </p:pic>
      </p:grpSp>
      <p:grpSp>
        <p:nvGrpSpPr>
          <p:cNvPr id="30" name="组合 29"/>
          <p:cNvGrpSpPr/>
          <p:nvPr/>
        </p:nvGrpSpPr>
        <p:grpSpPr>
          <a:xfrm>
            <a:off x="8309610" y="3975100"/>
            <a:ext cx="3295650" cy="2348230"/>
            <a:chOff x="721924" y="4061552"/>
            <a:chExt cx="3295650" cy="2348230"/>
          </a:xfrm>
        </p:grpSpPr>
        <p:sp>
          <p:nvSpPr>
            <p:cNvPr id="31" name="文本框 30"/>
            <p:cNvSpPr txBox="1"/>
            <p:nvPr/>
          </p:nvSpPr>
          <p:spPr>
            <a:xfrm>
              <a:off x="775583" y="4826036"/>
              <a:ext cx="3057525" cy="521970"/>
            </a:xfrm>
            <a:prstGeom prst="rect">
              <a:avLst/>
            </a:prstGeom>
            <a:noFill/>
          </p:spPr>
          <p:txBody>
            <a:bodyPr wrap="square" rtlCol="0">
              <a:spAutoFit/>
            </a:bodyPr>
            <a:lstStyle/>
            <a:p>
              <a:pPr algn="ctr"/>
              <a:r>
                <a:rPr lang="zh-CN" altLang="en-US" sz="2800" b="1" dirty="0">
                  <a:solidFill>
                    <a:srgbClr val="0A55A6"/>
                  </a:solidFill>
                  <a:cs typeface="+mn-ea"/>
                  <a:sym typeface="+mn-lt"/>
                </a:rPr>
                <a:t>荣誉展示</a:t>
              </a:r>
              <a:endParaRPr lang="en-US" altLang="zh-CN" sz="2800" b="1" dirty="0">
                <a:solidFill>
                  <a:srgbClr val="0A55A6"/>
                </a:solidFill>
                <a:cs typeface="+mn-ea"/>
                <a:sym typeface="+mn-lt"/>
              </a:endParaRPr>
            </a:p>
          </p:txBody>
        </p:sp>
        <p:sp>
          <p:nvSpPr>
            <p:cNvPr id="32" name="文本框 31"/>
            <p:cNvSpPr txBox="1"/>
            <p:nvPr/>
          </p:nvSpPr>
          <p:spPr>
            <a:xfrm>
              <a:off x="721924" y="5349332"/>
              <a:ext cx="3295650" cy="1060450"/>
            </a:xfrm>
            <a:prstGeom prst="rect">
              <a:avLst/>
            </a:prstGeom>
            <a:noFill/>
          </p:spPr>
          <p:txBody>
            <a:bodyPr wrap="square">
              <a:spAutoFit/>
            </a:bodyPr>
            <a:lstStyle/>
            <a:p>
              <a:pPr algn="ctr" fontAlgn="auto">
                <a:lnSpc>
                  <a:spcPct val="150000"/>
                </a:lnSpc>
                <a:spcBef>
                  <a:spcPct val="0"/>
                </a:spcBef>
              </a:pPr>
              <a:r>
                <a:rPr lang="zh-CN" altLang="en-US" sz="1400" dirty="0">
                  <a:solidFill>
                    <a:schemeClr val="tx1">
                      <a:lumMod val="65000"/>
                      <a:lumOff val="35000"/>
                    </a:schemeClr>
                  </a:solidFill>
                  <a:cs typeface="+mn-ea"/>
                  <a:sym typeface="+mn-lt"/>
                </a:rPr>
                <a:t>请在此处介绍课程内容请，在此处介绍课程内容请在此处介绍课程内容请在课程内容请在。请在此处介绍课程内容</a:t>
              </a:r>
              <a:endParaRPr lang="en-US" altLang="zh-CN" sz="1400" dirty="0">
                <a:cs typeface="+mn-ea"/>
                <a:sym typeface="+mn-lt"/>
              </a:endParaRPr>
            </a:p>
          </p:txBody>
        </p:sp>
        <p:pic>
          <p:nvPicPr>
            <p:cNvPr id="33" name="图形 32"/>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 xmlns:a14="http://schemas.microsoft.com/office/drawing/2010/main" xmlns:mc="http://schemas.openxmlformats.org/markup-compatibility/2006" xmlns:p14="http://schemas.microsoft.com/office/powerpoint/2010/main" xmlns:asvg="http://schemas.microsoft.com/office/drawing/2016/SVG/main" r:embed="rId8"/>
                </a:ext>
              </a:extLst>
            </a:blip>
            <a:srcRect/>
            <a:stretch>
              <a:fillRect/>
            </a:stretch>
          </p:blipFill>
          <p:spPr>
            <a:xfrm>
              <a:off x="2039596" y="4061552"/>
              <a:ext cx="529498" cy="529498"/>
            </a:xfrm>
            <a:prstGeom prst="rect">
              <a:avLst/>
            </a:prstGeom>
          </p:spPr>
        </p:pic>
      </p:grpSp>
      <p:grpSp>
        <p:nvGrpSpPr>
          <p:cNvPr id="6" name="组合 5"/>
          <p:cNvGrpSpPr/>
          <p:nvPr/>
        </p:nvGrpSpPr>
        <p:grpSpPr>
          <a:xfrm>
            <a:off x="495300" y="168275"/>
            <a:ext cx="4229100" cy="894715"/>
            <a:chOff x="780" y="265"/>
            <a:chExt cx="6660" cy="1409"/>
          </a:xfrm>
        </p:grpSpPr>
        <p:sp>
          <p:nvSpPr>
            <p:cNvPr id="10" name="文本框 9"/>
            <p:cNvSpPr txBox="1"/>
            <p:nvPr/>
          </p:nvSpPr>
          <p:spPr>
            <a:xfrm>
              <a:off x="780" y="265"/>
              <a:ext cx="4768" cy="919"/>
            </a:xfrm>
            <a:prstGeom prst="rect">
              <a:avLst/>
            </a:prstGeom>
            <a:noFill/>
          </p:spPr>
          <p:txBody>
            <a:bodyPr wrap="square">
              <a:spAutoFit/>
            </a:bodyPr>
            <a:lstStyle/>
            <a:p>
              <a:r>
                <a:rPr lang="zh-CN" altLang="en-US" sz="3200" b="1" i="0" dirty="0">
                  <a:gradFill>
                    <a:gsLst>
                      <a:gs pos="0">
                        <a:srgbClr val="007BD3"/>
                      </a:gs>
                      <a:gs pos="100000">
                        <a:srgbClr val="034373"/>
                      </a:gs>
                    </a:gsLst>
                    <a:lin scaled="0"/>
                  </a:gradFill>
                  <a:effectLst/>
                  <a:cs typeface="+mn-ea"/>
                  <a:sym typeface="+mn-lt"/>
                </a:rPr>
                <a:t>我们的荣誉</a:t>
              </a:r>
            </a:p>
          </p:txBody>
        </p:sp>
        <p:sp>
          <p:nvSpPr>
            <p:cNvPr id="11" name="文本框 10"/>
            <p:cNvSpPr txBox="1"/>
            <p:nvPr/>
          </p:nvSpPr>
          <p:spPr>
            <a:xfrm>
              <a:off x="780" y="1143"/>
              <a:ext cx="6660" cy="531"/>
            </a:xfrm>
            <a:prstGeom prst="rect">
              <a:avLst/>
            </a:prstGeom>
            <a:noFill/>
          </p:spPr>
          <p:txBody>
            <a:bodyPr wrap="square" rtlCol="0">
              <a:spAutoFit/>
            </a:bodyPr>
            <a:lstStyle/>
            <a:p>
              <a:r>
                <a:rPr lang="en-US" altLang="zh-CN" sz="1600" dirty="0">
                  <a:solidFill>
                    <a:schemeClr val="bg1">
                      <a:lumMod val="75000"/>
                    </a:schemeClr>
                  </a:solidFill>
                  <a:cs typeface="+mn-ea"/>
                  <a:sym typeface="+mn-lt"/>
                </a:rPr>
                <a:t>SCHOOL PROFILE</a:t>
              </a:r>
            </a:p>
          </p:txBody>
        </p:sp>
      </p:grpSp>
      <p:sp>
        <p:nvSpPr>
          <p:cNvPr id="12" name="矩形 11"/>
          <p:cNvSpPr/>
          <p:nvPr/>
        </p:nvSpPr>
        <p:spPr>
          <a:xfrm flipH="1">
            <a:off x="0" y="0"/>
            <a:ext cx="398780" cy="1056005"/>
          </a:xfrm>
          <a:prstGeom prst="rect">
            <a:avLst/>
          </a:prstGeom>
          <a:solidFill>
            <a:srgbClr val="53A4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advClick="0" advTm="2000">
        <p:wipe/>
      </p:transition>
    </mc:Choice>
    <mc:Fallback xmlns="" xmlns:a14="http://schemas.microsoft.com/office/drawing/2010/main" xmlns:asvg="http://schemas.microsoft.com/office/drawing/2016/SVG/main">
      <p:transition spd="slow" advClick="0" advTm="200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8" presetClass="entr" presetSubtype="12"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strips(downLeft)">
                                      <p:cBhvr>
                                        <p:cTn id="12" dur="500"/>
                                        <p:tgtEl>
                                          <p:spTgt spid="2"/>
                                        </p:tgtEl>
                                      </p:cBhvr>
                                    </p:animEffect>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2500"/>
                            </p:stCondLst>
                            <p:childTnLst>
                              <p:par>
                                <p:cTn id="32" presetID="2" presetClass="entr" presetSubtype="4"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500" fill="hold"/>
                                        <p:tgtEl>
                                          <p:spTgt spid="4"/>
                                        </p:tgtEl>
                                        <p:attrNameLst>
                                          <p:attrName>ppt_x</p:attrName>
                                        </p:attrNameLst>
                                      </p:cBhvr>
                                      <p:tavLst>
                                        <p:tav tm="0">
                                          <p:val>
                                            <p:strVal val="#ppt_x"/>
                                          </p:val>
                                        </p:tav>
                                        <p:tav tm="100000">
                                          <p:val>
                                            <p:strVal val="#ppt_x"/>
                                          </p:val>
                                        </p:tav>
                                      </p:tavLst>
                                    </p:anim>
                                    <p:anim calcmode="lin" valueType="num">
                                      <p:cBhvr additive="base">
                                        <p:cTn id="35" dur="50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000"/>
                            </p:stCondLst>
                            <p:childTnLst>
                              <p:par>
                                <p:cTn id="37" presetID="2" presetClass="entr" presetSubtype="4" fill="hold"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additive="base">
                                        <p:cTn id="39" dur="500" fill="hold"/>
                                        <p:tgtEl>
                                          <p:spTgt spid="26"/>
                                        </p:tgtEl>
                                        <p:attrNameLst>
                                          <p:attrName>ppt_x</p:attrName>
                                        </p:attrNameLst>
                                      </p:cBhvr>
                                      <p:tavLst>
                                        <p:tav tm="0">
                                          <p:val>
                                            <p:strVal val="#ppt_x"/>
                                          </p:val>
                                        </p:tav>
                                        <p:tav tm="100000">
                                          <p:val>
                                            <p:strVal val="#ppt_x"/>
                                          </p:val>
                                        </p:tav>
                                      </p:tavLst>
                                    </p:anim>
                                    <p:anim calcmode="lin" valueType="num">
                                      <p:cBhvr additive="base">
                                        <p:cTn id="40" dur="500" fill="hold"/>
                                        <p:tgtEl>
                                          <p:spTgt spid="26"/>
                                        </p:tgtEl>
                                        <p:attrNameLst>
                                          <p:attrName>ppt_y</p:attrName>
                                        </p:attrNameLst>
                                      </p:cBhvr>
                                      <p:tavLst>
                                        <p:tav tm="0">
                                          <p:val>
                                            <p:strVal val="1+#ppt_h/2"/>
                                          </p:val>
                                        </p:tav>
                                        <p:tav tm="100000">
                                          <p:val>
                                            <p:strVal val="#ppt_y"/>
                                          </p:val>
                                        </p:tav>
                                      </p:tavLst>
                                    </p:anim>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ppt_x"/>
                                          </p:val>
                                        </p:tav>
                                        <p:tav tm="100000">
                                          <p:val>
                                            <p:strVal val="#ppt_x"/>
                                          </p:val>
                                        </p:tav>
                                      </p:tavLst>
                                    </p:anim>
                                    <p:anim calcmode="lin" valueType="num">
                                      <p:cBhvr additive="base">
                                        <p:cTn id="45"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7" grpId="0"/>
      <p:bldP spid="7" grpId="1"/>
      <p:bldP spid="8" grpId="0"/>
      <p:bldP spid="8"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descr="F:\图库\学校\51miz-P917082-CT6HVFJN-3840x2543.jpg51miz-P917082-CT6HVFJN-3840x2543"/>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4983480" y="2552065"/>
            <a:ext cx="2224405" cy="2224405"/>
          </a:xfrm>
          <a:custGeom>
            <a:avLst/>
            <a:gdLst>
              <a:gd name="connsiteX0" fmla="*/ 1492008 w 2984016"/>
              <a:gd name="connsiteY0" fmla="*/ 0 h 2984016"/>
              <a:gd name="connsiteX1" fmla="*/ 2984016 w 2984016"/>
              <a:gd name="connsiteY1" fmla="*/ 1492008 h 2984016"/>
              <a:gd name="connsiteX2" fmla="*/ 1492008 w 2984016"/>
              <a:gd name="connsiteY2" fmla="*/ 2984016 h 2984016"/>
              <a:gd name="connsiteX3" fmla="*/ 0 w 2984016"/>
              <a:gd name="connsiteY3" fmla="*/ 1492008 h 2984016"/>
              <a:gd name="connsiteX4" fmla="*/ 1492008 w 2984016"/>
              <a:gd name="connsiteY4" fmla="*/ 0 h 2984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4016" h="2984016">
                <a:moveTo>
                  <a:pt x="1492008" y="0"/>
                </a:moveTo>
                <a:cubicBezTo>
                  <a:pt x="2316021" y="0"/>
                  <a:pt x="2984016" y="667995"/>
                  <a:pt x="2984016" y="1492008"/>
                </a:cubicBezTo>
                <a:cubicBezTo>
                  <a:pt x="2984016" y="2316021"/>
                  <a:pt x="2316021" y="2984016"/>
                  <a:pt x="1492008" y="2984016"/>
                </a:cubicBezTo>
                <a:cubicBezTo>
                  <a:pt x="667995" y="2984016"/>
                  <a:pt x="0" y="2316021"/>
                  <a:pt x="0" y="1492008"/>
                </a:cubicBezTo>
                <a:cubicBezTo>
                  <a:pt x="0" y="667995"/>
                  <a:pt x="667995" y="0"/>
                  <a:pt x="1492008" y="0"/>
                </a:cubicBezTo>
                <a:close/>
              </a:path>
            </a:pathLst>
          </a:custGeom>
        </p:spPr>
      </p:pic>
      <p:sp>
        <p:nvSpPr>
          <p:cNvPr id="3" name="矩形 2"/>
          <p:cNvSpPr/>
          <p:nvPr/>
        </p:nvSpPr>
        <p:spPr>
          <a:xfrm rot="18900000">
            <a:off x="4810897" y="2371726"/>
            <a:ext cx="2571750" cy="2571750"/>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9" name="组合 18"/>
          <p:cNvGrpSpPr/>
          <p:nvPr/>
        </p:nvGrpSpPr>
        <p:grpSpPr>
          <a:xfrm>
            <a:off x="7971155" y="1838960"/>
            <a:ext cx="3810000" cy="2230120"/>
            <a:chOff x="12553" y="2896"/>
            <a:chExt cx="6000" cy="3512"/>
          </a:xfrm>
        </p:grpSpPr>
        <p:sp>
          <p:nvSpPr>
            <p:cNvPr id="7" name="文本框 6"/>
            <p:cNvSpPr txBox="1"/>
            <p:nvPr/>
          </p:nvSpPr>
          <p:spPr>
            <a:xfrm>
              <a:off x="12553" y="2896"/>
              <a:ext cx="4815" cy="822"/>
            </a:xfrm>
            <a:prstGeom prst="rect">
              <a:avLst/>
            </a:prstGeom>
            <a:noFill/>
          </p:spPr>
          <p:txBody>
            <a:bodyPr wrap="square" rtlCol="0">
              <a:spAutoFit/>
            </a:bodyPr>
            <a:lstStyle/>
            <a:p>
              <a:pPr algn="l"/>
              <a:r>
                <a:rPr lang="zh-CN" altLang="en-US" sz="2800" b="1" dirty="0">
                  <a:solidFill>
                    <a:srgbClr val="0A55A6"/>
                  </a:solidFill>
                  <a:cs typeface="+mn-ea"/>
                  <a:sym typeface="+mn-lt"/>
                </a:rPr>
                <a:t>荣誉展示</a:t>
              </a:r>
              <a:endParaRPr lang="en-US" altLang="zh-CN" sz="2800" b="1" dirty="0">
                <a:cs typeface="+mn-ea"/>
                <a:sym typeface="+mn-lt"/>
              </a:endParaRPr>
            </a:p>
          </p:txBody>
        </p:sp>
        <p:sp>
          <p:nvSpPr>
            <p:cNvPr id="8" name="文本框 7"/>
            <p:cNvSpPr txBox="1"/>
            <p:nvPr/>
          </p:nvSpPr>
          <p:spPr>
            <a:xfrm>
              <a:off x="12553" y="3720"/>
              <a:ext cx="6001" cy="2688"/>
            </a:xfrm>
            <a:prstGeom prst="rect">
              <a:avLst/>
            </a:prstGeom>
            <a:noFill/>
          </p:spPr>
          <p:txBody>
            <a:bodyPr wrap="square">
              <a:spAutoFit/>
            </a:bodyPr>
            <a:lstStyle/>
            <a:p>
              <a:pPr algn="l" fontAlgn="auto">
                <a:lnSpc>
                  <a:spcPct val="150000"/>
                </a:lnSpc>
                <a:spcBef>
                  <a:spcPct val="0"/>
                </a:spcBef>
              </a:pPr>
              <a:r>
                <a:rPr lang="zh-CN" altLang="en-US" sz="1400" dirty="0">
                  <a:cs typeface="+mn-ea"/>
                  <a:sym typeface="+mn-lt"/>
                </a:rPr>
                <a:t>请在此处介绍课程内容请，在此处介绍课程内容请在此处介绍课程内容请在课程内容请在。请在此处介绍课程内容请，在此处介绍课程内容请在此处介绍课程内容请在课程内容请在。</a:t>
              </a:r>
              <a:endParaRPr lang="en-US" altLang="zh-CN" sz="1400" dirty="0">
                <a:cs typeface="+mn-ea"/>
                <a:sym typeface="+mn-lt"/>
              </a:endParaRPr>
            </a:p>
            <a:p>
              <a:pPr algn="l" fontAlgn="auto">
                <a:lnSpc>
                  <a:spcPct val="150000"/>
                </a:lnSpc>
                <a:spcBef>
                  <a:spcPct val="0"/>
                </a:spcBef>
              </a:pPr>
              <a:endParaRPr lang="en-US" altLang="zh-CN" sz="1400" dirty="0">
                <a:cs typeface="+mn-ea"/>
                <a:sym typeface="+mn-lt"/>
              </a:endParaRPr>
            </a:p>
          </p:txBody>
        </p:sp>
      </p:grpSp>
      <p:grpSp>
        <p:nvGrpSpPr>
          <p:cNvPr id="16" name="组合 15"/>
          <p:cNvGrpSpPr/>
          <p:nvPr/>
        </p:nvGrpSpPr>
        <p:grpSpPr>
          <a:xfrm>
            <a:off x="7971155" y="4277360"/>
            <a:ext cx="3810000" cy="1906270"/>
            <a:chOff x="12553" y="6736"/>
            <a:chExt cx="6000" cy="3002"/>
          </a:xfrm>
        </p:grpSpPr>
        <p:sp>
          <p:nvSpPr>
            <p:cNvPr id="9" name="文本框 8"/>
            <p:cNvSpPr txBox="1"/>
            <p:nvPr/>
          </p:nvSpPr>
          <p:spPr>
            <a:xfrm>
              <a:off x="12553" y="6736"/>
              <a:ext cx="4815" cy="822"/>
            </a:xfrm>
            <a:prstGeom prst="rect">
              <a:avLst/>
            </a:prstGeom>
            <a:noFill/>
          </p:spPr>
          <p:txBody>
            <a:bodyPr wrap="square" rtlCol="0">
              <a:spAutoFit/>
            </a:bodyPr>
            <a:lstStyle/>
            <a:p>
              <a:pPr algn="l"/>
              <a:r>
                <a:rPr lang="zh-CN" altLang="en-US" sz="2800" b="1" dirty="0">
                  <a:solidFill>
                    <a:srgbClr val="0A55A6"/>
                  </a:solidFill>
                  <a:cs typeface="+mn-ea"/>
                  <a:sym typeface="+mn-lt"/>
                </a:rPr>
                <a:t>荣誉展示</a:t>
              </a:r>
              <a:endParaRPr lang="en-US" altLang="zh-CN" sz="2800" b="1" dirty="0">
                <a:cs typeface="+mn-ea"/>
                <a:sym typeface="+mn-lt"/>
              </a:endParaRPr>
            </a:p>
          </p:txBody>
        </p:sp>
        <p:sp>
          <p:nvSpPr>
            <p:cNvPr id="10" name="文本框 9"/>
            <p:cNvSpPr txBox="1"/>
            <p:nvPr/>
          </p:nvSpPr>
          <p:spPr>
            <a:xfrm>
              <a:off x="12553" y="7560"/>
              <a:ext cx="6001" cy="2179"/>
            </a:xfrm>
            <a:prstGeom prst="rect">
              <a:avLst/>
            </a:prstGeom>
            <a:noFill/>
          </p:spPr>
          <p:txBody>
            <a:bodyPr wrap="square">
              <a:spAutoFit/>
            </a:bodyPr>
            <a:lstStyle/>
            <a:p>
              <a:pPr algn="l" fontAlgn="auto">
                <a:lnSpc>
                  <a:spcPct val="150000"/>
                </a:lnSpc>
                <a:spcBef>
                  <a:spcPct val="0"/>
                </a:spcBef>
              </a:pPr>
              <a:r>
                <a:rPr lang="zh-CN" altLang="en-US" sz="1400" dirty="0">
                  <a:cs typeface="+mn-ea"/>
                  <a:sym typeface="+mn-lt"/>
                </a:rPr>
                <a:t>请在此处介绍课程内容请，在此处介绍课程内容请在此处介绍课程内容请在课程内容请在。请在此处介绍课程内容请</a:t>
              </a:r>
              <a:endParaRPr lang="en-US" altLang="zh-CN" sz="1400" dirty="0">
                <a:cs typeface="+mn-ea"/>
                <a:sym typeface="+mn-lt"/>
              </a:endParaRPr>
            </a:p>
            <a:p>
              <a:pPr algn="l" fontAlgn="auto">
                <a:lnSpc>
                  <a:spcPct val="150000"/>
                </a:lnSpc>
                <a:spcBef>
                  <a:spcPct val="0"/>
                </a:spcBef>
              </a:pPr>
              <a:endParaRPr lang="en-US" altLang="zh-CN" sz="1400" dirty="0">
                <a:cs typeface="+mn-ea"/>
                <a:sym typeface="+mn-lt"/>
              </a:endParaRPr>
            </a:p>
          </p:txBody>
        </p:sp>
      </p:grpSp>
      <p:grpSp>
        <p:nvGrpSpPr>
          <p:cNvPr id="5" name="组合 4"/>
          <p:cNvGrpSpPr/>
          <p:nvPr/>
        </p:nvGrpSpPr>
        <p:grpSpPr>
          <a:xfrm>
            <a:off x="495300" y="1838960"/>
            <a:ext cx="3810000" cy="1998980"/>
            <a:chOff x="780" y="2896"/>
            <a:chExt cx="6000" cy="3148"/>
          </a:xfrm>
        </p:grpSpPr>
        <p:sp>
          <p:nvSpPr>
            <p:cNvPr id="11" name="文本框 10"/>
            <p:cNvSpPr txBox="1"/>
            <p:nvPr/>
          </p:nvSpPr>
          <p:spPr>
            <a:xfrm>
              <a:off x="1966" y="2896"/>
              <a:ext cx="4815" cy="822"/>
            </a:xfrm>
            <a:prstGeom prst="rect">
              <a:avLst/>
            </a:prstGeom>
            <a:noFill/>
          </p:spPr>
          <p:txBody>
            <a:bodyPr wrap="square" rtlCol="0">
              <a:spAutoFit/>
            </a:bodyPr>
            <a:lstStyle/>
            <a:p>
              <a:pPr algn="r"/>
              <a:r>
                <a:rPr lang="zh-CN" altLang="en-US" sz="2800" b="1" dirty="0">
                  <a:solidFill>
                    <a:srgbClr val="0A55A6"/>
                  </a:solidFill>
                  <a:cs typeface="+mn-ea"/>
                  <a:sym typeface="+mn-lt"/>
                </a:rPr>
                <a:t>荣誉展示</a:t>
              </a:r>
            </a:p>
          </p:txBody>
        </p:sp>
        <p:sp>
          <p:nvSpPr>
            <p:cNvPr id="12" name="文本框 11"/>
            <p:cNvSpPr txBox="1"/>
            <p:nvPr/>
          </p:nvSpPr>
          <p:spPr>
            <a:xfrm>
              <a:off x="780" y="3720"/>
              <a:ext cx="6001" cy="2325"/>
            </a:xfrm>
            <a:prstGeom prst="rect">
              <a:avLst/>
            </a:prstGeom>
            <a:noFill/>
          </p:spPr>
          <p:txBody>
            <a:bodyPr wrap="square">
              <a:spAutoFit/>
            </a:bodyPr>
            <a:lstStyle/>
            <a:p>
              <a:pPr algn="r" fontAlgn="auto">
                <a:lnSpc>
                  <a:spcPct val="150000"/>
                </a:lnSpc>
                <a:spcBef>
                  <a:spcPct val="0"/>
                </a:spcBef>
              </a:pPr>
              <a:r>
                <a:rPr lang="zh-CN" altLang="en-US" sz="1200" dirty="0">
                  <a:cs typeface="+mn-ea"/>
                  <a:sym typeface="+mn-lt"/>
                </a:rPr>
                <a:t>请在此处介绍课程内容请，在此处介绍课程内容请在此处介绍课程内容请在课程内容请在。请在此处介绍课程内容请，在此处介绍课程内容请在此处介绍课程内容请在课程内容请在。</a:t>
              </a:r>
              <a:endParaRPr lang="en-US" altLang="zh-CN" sz="1200" dirty="0">
                <a:cs typeface="+mn-ea"/>
                <a:sym typeface="+mn-lt"/>
              </a:endParaRPr>
            </a:p>
            <a:p>
              <a:pPr algn="r" fontAlgn="auto">
                <a:lnSpc>
                  <a:spcPct val="150000"/>
                </a:lnSpc>
                <a:spcBef>
                  <a:spcPct val="0"/>
                </a:spcBef>
              </a:pPr>
              <a:endParaRPr lang="en-US" altLang="zh-CN" sz="1200" dirty="0">
                <a:cs typeface="+mn-ea"/>
                <a:sym typeface="+mn-lt"/>
              </a:endParaRPr>
            </a:p>
          </p:txBody>
        </p:sp>
      </p:grpSp>
      <p:grpSp>
        <p:nvGrpSpPr>
          <p:cNvPr id="14" name="组合 13"/>
          <p:cNvGrpSpPr/>
          <p:nvPr/>
        </p:nvGrpSpPr>
        <p:grpSpPr>
          <a:xfrm>
            <a:off x="495300" y="4277360"/>
            <a:ext cx="3810000" cy="1906270"/>
            <a:chOff x="780" y="6736"/>
            <a:chExt cx="6000" cy="3002"/>
          </a:xfrm>
        </p:grpSpPr>
        <p:sp>
          <p:nvSpPr>
            <p:cNvPr id="13" name="文本框 12"/>
            <p:cNvSpPr txBox="1"/>
            <p:nvPr/>
          </p:nvSpPr>
          <p:spPr>
            <a:xfrm>
              <a:off x="1966" y="6736"/>
              <a:ext cx="4815" cy="822"/>
            </a:xfrm>
            <a:prstGeom prst="rect">
              <a:avLst/>
            </a:prstGeom>
            <a:noFill/>
          </p:spPr>
          <p:txBody>
            <a:bodyPr wrap="square" rtlCol="0">
              <a:spAutoFit/>
            </a:bodyPr>
            <a:lstStyle/>
            <a:p>
              <a:pPr algn="r"/>
              <a:r>
                <a:rPr lang="zh-CN" altLang="en-US" sz="2800" b="1" dirty="0">
                  <a:solidFill>
                    <a:srgbClr val="0A55A6"/>
                  </a:solidFill>
                  <a:cs typeface="+mn-ea"/>
                  <a:sym typeface="+mn-lt"/>
                </a:rPr>
                <a:t>荣誉展示</a:t>
              </a:r>
              <a:endParaRPr lang="en-US" altLang="zh-CN" sz="2800" b="1" dirty="0">
                <a:cs typeface="+mn-ea"/>
                <a:sym typeface="+mn-lt"/>
              </a:endParaRPr>
            </a:p>
          </p:txBody>
        </p:sp>
        <p:sp>
          <p:nvSpPr>
            <p:cNvPr id="15" name="文本框 14"/>
            <p:cNvSpPr txBox="1"/>
            <p:nvPr/>
          </p:nvSpPr>
          <p:spPr>
            <a:xfrm>
              <a:off x="780" y="7560"/>
              <a:ext cx="6001" cy="2179"/>
            </a:xfrm>
            <a:prstGeom prst="rect">
              <a:avLst/>
            </a:prstGeom>
            <a:noFill/>
          </p:spPr>
          <p:txBody>
            <a:bodyPr wrap="square">
              <a:spAutoFit/>
            </a:bodyPr>
            <a:lstStyle/>
            <a:p>
              <a:pPr algn="r" fontAlgn="auto">
                <a:lnSpc>
                  <a:spcPct val="150000"/>
                </a:lnSpc>
                <a:spcBef>
                  <a:spcPct val="0"/>
                </a:spcBef>
              </a:pPr>
              <a:r>
                <a:rPr lang="zh-CN" altLang="en-US" sz="1400" dirty="0">
                  <a:cs typeface="+mn-ea"/>
                  <a:sym typeface="+mn-lt"/>
                </a:rPr>
                <a:t>请在此处介绍课程内容请，在此处介绍课程内容请在此处介绍课程内容请在课程内容请在请在此处介绍课程内容请</a:t>
              </a:r>
              <a:endParaRPr lang="en-US" altLang="zh-CN" sz="1400" dirty="0">
                <a:cs typeface="+mn-ea"/>
                <a:sym typeface="+mn-lt"/>
              </a:endParaRPr>
            </a:p>
            <a:p>
              <a:pPr algn="r" fontAlgn="auto">
                <a:lnSpc>
                  <a:spcPct val="150000"/>
                </a:lnSpc>
                <a:spcBef>
                  <a:spcPct val="0"/>
                </a:spcBef>
              </a:pPr>
              <a:endParaRPr lang="en-US" altLang="zh-CN" sz="1400" dirty="0">
                <a:cs typeface="+mn-ea"/>
                <a:sym typeface="+mn-lt"/>
              </a:endParaRPr>
            </a:p>
          </p:txBody>
        </p:sp>
      </p:grpSp>
      <p:grpSp>
        <p:nvGrpSpPr>
          <p:cNvPr id="4" name="组合 3"/>
          <p:cNvGrpSpPr/>
          <p:nvPr/>
        </p:nvGrpSpPr>
        <p:grpSpPr>
          <a:xfrm>
            <a:off x="495300" y="168275"/>
            <a:ext cx="4229100" cy="894715"/>
            <a:chOff x="780" y="265"/>
            <a:chExt cx="6660" cy="1409"/>
          </a:xfrm>
        </p:grpSpPr>
        <p:sp>
          <p:nvSpPr>
            <p:cNvPr id="6" name="文本框 5"/>
            <p:cNvSpPr txBox="1"/>
            <p:nvPr/>
          </p:nvSpPr>
          <p:spPr>
            <a:xfrm>
              <a:off x="780" y="265"/>
              <a:ext cx="4768" cy="919"/>
            </a:xfrm>
            <a:prstGeom prst="rect">
              <a:avLst/>
            </a:prstGeom>
            <a:noFill/>
          </p:spPr>
          <p:txBody>
            <a:bodyPr wrap="square">
              <a:spAutoFit/>
            </a:bodyPr>
            <a:lstStyle/>
            <a:p>
              <a:r>
                <a:rPr lang="zh-CN" altLang="en-US" sz="3200" b="1" i="0" dirty="0">
                  <a:gradFill>
                    <a:gsLst>
                      <a:gs pos="0">
                        <a:srgbClr val="007BD3"/>
                      </a:gs>
                      <a:gs pos="100000">
                        <a:srgbClr val="034373"/>
                      </a:gs>
                    </a:gsLst>
                    <a:lin scaled="0"/>
                  </a:gradFill>
                  <a:effectLst/>
                  <a:cs typeface="+mn-ea"/>
                  <a:sym typeface="+mn-lt"/>
                </a:rPr>
                <a:t>我们的荣誉</a:t>
              </a:r>
            </a:p>
          </p:txBody>
        </p:sp>
        <p:sp>
          <p:nvSpPr>
            <p:cNvPr id="18" name="文本框 17"/>
            <p:cNvSpPr txBox="1"/>
            <p:nvPr/>
          </p:nvSpPr>
          <p:spPr>
            <a:xfrm>
              <a:off x="780" y="1143"/>
              <a:ext cx="6660" cy="531"/>
            </a:xfrm>
            <a:prstGeom prst="rect">
              <a:avLst/>
            </a:prstGeom>
            <a:noFill/>
          </p:spPr>
          <p:txBody>
            <a:bodyPr wrap="square" rtlCol="0">
              <a:spAutoFit/>
            </a:bodyPr>
            <a:lstStyle/>
            <a:p>
              <a:r>
                <a:rPr lang="en-US" altLang="zh-CN" sz="1600" dirty="0">
                  <a:solidFill>
                    <a:schemeClr val="bg1">
                      <a:lumMod val="75000"/>
                    </a:schemeClr>
                  </a:solidFill>
                  <a:cs typeface="+mn-ea"/>
                  <a:sym typeface="+mn-lt"/>
                </a:rPr>
                <a:t>SCHOOL PROFILE</a:t>
              </a:r>
            </a:p>
          </p:txBody>
        </p:sp>
      </p:grpSp>
      <p:sp>
        <p:nvSpPr>
          <p:cNvPr id="27" name="矩形 26"/>
          <p:cNvSpPr/>
          <p:nvPr/>
        </p:nvSpPr>
        <p:spPr>
          <a:xfrm flipH="1">
            <a:off x="0" y="0"/>
            <a:ext cx="398780" cy="1056005"/>
          </a:xfrm>
          <a:prstGeom prst="rect">
            <a:avLst/>
          </a:prstGeom>
          <a:solidFill>
            <a:srgbClr val="53A4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advClick="0" advTm="2000">
        <p:wipe/>
      </p:transition>
    </mc:Choice>
    <mc:Fallback xmlns="" xmlns:a14="http://schemas.microsoft.com/office/drawing/2010/main">
      <p:transition spd="slow" advClick="0" advTm="200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ppt_w</p:attrName>
                                        </p:attrNameLst>
                                      </p:cBhvr>
                                      <p:tavLst>
                                        <p:tav tm="0">
                                          <p:val>
                                            <p:fltVal val="0"/>
                                          </p:val>
                                        </p:tav>
                                        <p:tav tm="100000">
                                          <p:val>
                                            <p:strVal val="#ppt_w"/>
                                          </p:val>
                                        </p:tav>
                                      </p:tavLst>
                                    </p:anim>
                                    <p:anim calcmode="lin" valueType="num">
                                      <p:cBhvr>
                                        <p:cTn id="13" dur="500" fill="hold"/>
                                        <p:tgtEl>
                                          <p:spTgt spid="17"/>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18" presetClass="entr" presetSubtype="12"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strips(downLeft)">
                                      <p:cBhvr>
                                        <p:cTn id="22" dur="500"/>
                                        <p:tgtEl>
                                          <p:spTgt spid="5"/>
                                        </p:tgtEl>
                                      </p:cBhvr>
                                    </p:animEffect>
                                  </p:childTnLst>
                                </p:cTn>
                              </p:par>
                            </p:childTnLst>
                          </p:cTn>
                        </p:par>
                        <p:par>
                          <p:cTn id="23" fill="hold">
                            <p:stCondLst>
                              <p:cond delay="2000"/>
                            </p:stCondLst>
                            <p:childTnLst>
                              <p:par>
                                <p:cTn id="24" presetID="18" presetClass="entr" presetSubtype="1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strips(downLeft)">
                                      <p:cBhvr>
                                        <p:cTn id="26" dur="500"/>
                                        <p:tgtEl>
                                          <p:spTgt spid="19"/>
                                        </p:tgtEl>
                                      </p:cBhvr>
                                    </p:animEffect>
                                  </p:childTnLst>
                                </p:cTn>
                              </p:par>
                            </p:childTnLst>
                          </p:cTn>
                        </p:par>
                        <p:par>
                          <p:cTn id="27" fill="hold">
                            <p:stCondLst>
                              <p:cond delay="2500"/>
                            </p:stCondLst>
                            <p:childTnLst>
                              <p:par>
                                <p:cTn id="28" presetID="18" presetClass="entr" presetSubtype="12" fill="hold"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strips(downLeft)">
                                      <p:cBhvr>
                                        <p:cTn id="30" dur="500"/>
                                        <p:tgtEl>
                                          <p:spTgt spid="14"/>
                                        </p:tgtEl>
                                      </p:cBhvr>
                                    </p:animEffect>
                                  </p:childTnLst>
                                </p:cTn>
                              </p:par>
                            </p:childTnLst>
                          </p:cTn>
                        </p:par>
                        <p:par>
                          <p:cTn id="31" fill="hold">
                            <p:stCondLst>
                              <p:cond delay="3000"/>
                            </p:stCondLst>
                            <p:childTnLst>
                              <p:par>
                                <p:cTn id="32" presetID="18" presetClass="entr" presetSubtype="12" fill="hold"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strips(downLeft)">
                                      <p:cBhvr>
                                        <p:cTn id="3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F:\图库\学校\51miz-P1500397-D6B81353-3840x2560.jpg51miz-P1500397-D6B81353-3840x2560"/>
          <p:cNvPicPr>
            <a:picLocks noChangeAspect="1"/>
          </p:cNvPicPr>
          <p:nvPr/>
        </p:nvPicPr>
        <p:blipFill rotWithShape="1">
          <a:blip r:embed="rId2" cstate="screen">
            <a:extLst>
              <a:ext uri="{28A0092B-C50C-407E-A947-70E740481C1C}">
                <a14:useLocalDpi xmlns:a14="http://schemas.microsoft.com/office/drawing/2010/main"/>
              </a:ext>
            </a:extLst>
          </a:blip>
          <a:srcRect/>
          <a:stretch>
            <a:fillRect/>
          </a:stretch>
        </p:blipFill>
        <p:spPr>
          <a:xfrm>
            <a:off x="0" y="4619625"/>
            <a:ext cx="12146280" cy="2457450"/>
          </a:xfrm>
          <a:prstGeom prst="rect">
            <a:avLst/>
          </a:prstGeom>
        </p:spPr>
      </p:pic>
      <p:sp>
        <p:nvSpPr>
          <p:cNvPr id="28" name="矩形 27"/>
          <p:cNvSpPr/>
          <p:nvPr/>
        </p:nvSpPr>
        <p:spPr>
          <a:xfrm>
            <a:off x="0" y="4605388"/>
            <a:ext cx="12192000" cy="2388502"/>
          </a:xfrm>
          <a:prstGeom prst="rect">
            <a:avLst/>
          </a:prstGeom>
          <a:gradFill>
            <a:gsLst>
              <a:gs pos="22000">
                <a:srgbClr val="0070C0"/>
              </a:gs>
              <a:gs pos="100000">
                <a:schemeClr val="bg1">
                  <a:alpha val="31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文本框 5"/>
          <p:cNvSpPr txBox="1"/>
          <p:nvPr/>
        </p:nvSpPr>
        <p:spPr>
          <a:xfrm>
            <a:off x="1420047" y="4797007"/>
            <a:ext cx="9351906" cy="922020"/>
          </a:xfrm>
          <a:prstGeom prst="rect">
            <a:avLst/>
          </a:prstGeom>
          <a:noFill/>
        </p:spPr>
        <p:txBody>
          <a:bodyPr wrap="square">
            <a:spAutoFit/>
          </a:bodyPr>
          <a:lstStyle/>
          <a:p>
            <a:pPr algn="ctr" fontAlgn="auto">
              <a:lnSpc>
                <a:spcPct val="150000"/>
              </a:lnSpc>
              <a:spcBef>
                <a:spcPct val="0"/>
              </a:spcBef>
            </a:pPr>
            <a:r>
              <a:rPr lang="zh-CN" altLang="en-US" sz="1200" dirty="0">
                <a:solidFill>
                  <a:schemeClr val="bg1"/>
                </a:solidFill>
                <a:cs typeface="+mn-ea"/>
                <a:sym typeface="+mn-lt"/>
              </a:rPr>
              <a:t>请在此处介绍课程内容请，在此处介绍课程内容请在此处介绍课程内容请在课程内容请在。请在此处介绍课程内容请在此处介绍课程内容请，在此处介绍课程内容请在此处介绍课程内容请在课程内容请在。</a:t>
            </a:r>
          </a:p>
          <a:p>
            <a:pPr algn="ctr" fontAlgn="auto">
              <a:lnSpc>
                <a:spcPct val="150000"/>
              </a:lnSpc>
              <a:spcBef>
                <a:spcPct val="0"/>
              </a:spcBef>
            </a:pPr>
            <a:r>
              <a:rPr lang="zh-CN" altLang="en-US" sz="1200" dirty="0">
                <a:solidFill>
                  <a:schemeClr val="bg1"/>
                </a:solidFill>
                <a:cs typeface="+mn-ea"/>
                <a:sym typeface="+mn-lt"/>
              </a:rPr>
              <a:t>请在此处介绍课程内容请在此处介绍课程内容请，</a:t>
            </a:r>
          </a:p>
        </p:txBody>
      </p:sp>
      <p:grpSp>
        <p:nvGrpSpPr>
          <p:cNvPr id="7" name="组合 6"/>
          <p:cNvGrpSpPr/>
          <p:nvPr/>
        </p:nvGrpSpPr>
        <p:grpSpPr>
          <a:xfrm>
            <a:off x="1014730" y="1593850"/>
            <a:ext cx="2933700" cy="2615565"/>
            <a:chOff x="742950" y="3295899"/>
            <a:chExt cx="2933700" cy="2615305"/>
          </a:xfrm>
        </p:grpSpPr>
        <p:grpSp>
          <p:nvGrpSpPr>
            <p:cNvPr id="8" name="组合 7"/>
            <p:cNvGrpSpPr/>
            <p:nvPr/>
          </p:nvGrpSpPr>
          <p:grpSpPr>
            <a:xfrm>
              <a:off x="742950" y="3295899"/>
              <a:ext cx="2933700" cy="2615305"/>
              <a:chOff x="742950" y="3295899"/>
              <a:chExt cx="2933700" cy="2615305"/>
            </a:xfrm>
          </p:grpSpPr>
          <p:sp>
            <p:nvSpPr>
              <p:cNvPr id="11" name="矩形 10"/>
              <p:cNvSpPr/>
              <p:nvPr/>
            </p:nvSpPr>
            <p:spPr>
              <a:xfrm>
                <a:off x="742950" y="4000749"/>
                <a:ext cx="2933700" cy="1910455"/>
              </a:xfrm>
              <a:prstGeom prst="rect">
                <a:avLst/>
              </a:prstGeom>
              <a:noFill/>
              <a:ln>
                <a:solidFill>
                  <a:srgbClr val="0A55A6"/>
                </a:solidFill>
              </a:ln>
              <a:extLst>
                <a:ext uri="{909E8E84-426E-40DD-AFC4-6F175D3DCCD1}">
                  <a14:hiddenFill xmlns:a14="http://schemas.microsoft.com/office/drawing/2010/main">
                    <a:solidFill>
                      <a:schemeClr val="bg1">
                        <a:lumMod val="85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2" name="矩形 11"/>
              <p:cNvSpPr/>
              <p:nvPr/>
            </p:nvSpPr>
            <p:spPr>
              <a:xfrm>
                <a:off x="742950" y="3295899"/>
                <a:ext cx="2933700" cy="523750"/>
              </a:xfrm>
              <a:prstGeom prst="rect">
                <a:avLst/>
              </a:prstGeom>
              <a:solidFill>
                <a:srgbClr val="0A55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9" name="文本框 8"/>
            <p:cNvSpPr txBox="1"/>
            <p:nvPr/>
          </p:nvSpPr>
          <p:spPr>
            <a:xfrm>
              <a:off x="1015246" y="3337811"/>
              <a:ext cx="2389108" cy="521970"/>
            </a:xfrm>
            <a:prstGeom prst="rect">
              <a:avLst/>
            </a:prstGeom>
            <a:noFill/>
          </p:spPr>
          <p:txBody>
            <a:bodyPr wrap="square">
              <a:spAutoFit/>
            </a:bodyPr>
            <a:lstStyle/>
            <a:p>
              <a:pPr algn="ctr"/>
              <a:r>
                <a:rPr lang="zh-CN" altLang="en-US" sz="2800" b="0" i="0" dirty="0">
                  <a:solidFill>
                    <a:schemeClr val="bg1"/>
                  </a:solidFill>
                  <a:effectLst/>
                  <a:cs typeface="+mn-ea"/>
                  <a:sym typeface="+mn-lt"/>
                </a:rPr>
                <a:t>艺术学院</a:t>
              </a:r>
            </a:p>
          </p:txBody>
        </p:sp>
        <p:sp>
          <p:nvSpPr>
            <p:cNvPr id="10" name="文本框 9"/>
            <p:cNvSpPr txBox="1"/>
            <p:nvPr/>
          </p:nvSpPr>
          <p:spPr>
            <a:xfrm>
              <a:off x="893354" y="4226352"/>
              <a:ext cx="2642354" cy="1383665"/>
            </a:xfrm>
            <a:prstGeom prst="rect">
              <a:avLst/>
            </a:prstGeom>
            <a:noFill/>
          </p:spPr>
          <p:txBody>
            <a:bodyPr wrap="square">
              <a:spAutoFit/>
            </a:bodyPr>
            <a:lstStyle/>
            <a:p>
              <a:pPr algn="ctr" fontAlgn="auto">
                <a:lnSpc>
                  <a:spcPct val="150000"/>
                </a:lnSpc>
                <a:spcBef>
                  <a:spcPct val="0"/>
                </a:spcBef>
              </a:pPr>
              <a:r>
                <a:rPr lang="zh-CN" altLang="en-US" sz="1400" dirty="0">
                  <a:solidFill>
                    <a:schemeClr val="tx1">
                      <a:lumMod val="85000"/>
                      <a:lumOff val="15000"/>
                    </a:schemeClr>
                  </a:solidFill>
                  <a:cs typeface="+mn-ea"/>
                  <a:sym typeface="+mn-lt"/>
                </a:rPr>
                <a:t>请在此处介绍课程内容请，在此处介绍课程内容请在此处介绍课程内容请在课程内容请在。请在此处介绍课程内容</a:t>
              </a:r>
            </a:p>
          </p:txBody>
        </p:sp>
      </p:grpSp>
      <p:grpSp>
        <p:nvGrpSpPr>
          <p:cNvPr id="13" name="组合 12"/>
          <p:cNvGrpSpPr/>
          <p:nvPr/>
        </p:nvGrpSpPr>
        <p:grpSpPr>
          <a:xfrm>
            <a:off x="4615180" y="1593850"/>
            <a:ext cx="2933700" cy="2615565"/>
            <a:chOff x="742950" y="3295899"/>
            <a:chExt cx="2933700" cy="2615305"/>
          </a:xfrm>
        </p:grpSpPr>
        <p:grpSp>
          <p:nvGrpSpPr>
            <p:cNvPr id="15" name="组合 14"/>
            <p:cNvGrpSpPr/>
            <p:nvPr/>
          </p:nvGrpSpPr>
          <p:grpSpPr>
            <a:xfrm>
              <a:off x="742950" y="3295899"/>
              <a:ext cx="2933700" cy="2615305"/>
              <a:chOff x="742950" y="3295899"/>
              <a:chExt cx="2933700" cy="2615305"/>
            </a:xfrm>
          </p:grpSpPr>
          <p:sp>
            <p:nvSpPr>
              <p:cNvPr id="19" name="矩形 18"/>
              <p:cNvSpPr/>
              <p:nvPr/>
            </p:nvSpPr>
            <p:spPr>
              <a:xfrm>
                <a:off x="742950" y="4000749"/>
                <a:ext cx="2933700" cy="191045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0" name="矩形 19"/>
              <p:cNvSpPr/>
              <p:nvPr/>
            </p:nvSpPr>
            <p:spPr>
              <a:xfrm>
                <a:off x="742950" y="3295899"/>
                <a:ext cx="2933700" cy="523750"/>
              </a:xfrm>
              <a:prstGeom prst="rect">
                <a:avLst/>
              </a:prstGeom>
              <a:solidFill>
                <a:srgbClr val="0A55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7" name="文本框 16"/>
            <p:cNvSpPr txBox="1"/>
            <p:nvPr/>
          </p:nvSpPr>
          <p:spPr>
            <a:xfrm>
              <a:off x="1015246" y="3337811"/>
              <a:ext cx="2389108" cy="521970"/>
            </a:xfrm>
            <a:prstGeom prst="rect">
              <a:avLst/>
            </a:prstGeom>
            <a:noFill/>
          </p:spPr>
          <p:txBody>
            <a:bodyPr wrap="square">
              <a:spAutoFit/>
            </a:bodyPr>
            <a:lstStyle/>
            <a:p>
              <a:pPr algn="ctr"/>
              <a:r>
                <a:rPr lang="zh-CN" altLang="en-US" sz="2800" dirty="0">
                  <a:solidFill>
                    <a:schemeClr val="bg1"/>
                  </a:solidFill>
                  <a:effectLst/>
                  <a:cs typeface="+mn-ea"/>
                  <a:sym typeface="+mn-lt"/>
                </a:rPr>
                <a:t>经济学院</a:t>
              </a:r>
              <a:endParaRPr lang="en-US" altLang="zh-CN" sz="2800" b="0" i="0" dirty="0">
                <a:solidFill>
                  <a:schemeClr val="bg1"/>
                </a:solidFill>
                <a:effectLst/>
                <a:cs typeface="+mn-ea"/>
                <a:sym typeface="+mn-lt"/>
              </a:endParaRPr>
            </a:p>
          </p:txBody>
        </p:sp>
        <p:sp>
          <p:nvSpPr>
            <p:cNvPr id="18" name="文本框 17"/>
            <p:cNvSpPr txBox="1"/>
            <p:nvPr/>
          </p:nvSpPr>
          <p:spPr>
            <a:xfrm>
              <a:off x="893354" y="4226352"/>
              <a:ext cx="2642354" cy="1383665"/>
            </a:xfrm>
            <a:prstGeom prst="rect">
              <a:avLst/>
            </a:prstGeom>
            <a:noFill/>
          </p:spPr>
          <p:txBody>
            <a:bodyPr wrap="square">
              <a:spAutoFit/>
            </a:bodyPr>
            <a:lstStyle/>
            <a:p>
              <a:pPr algn="ctr" fontAlgn="auto">
                <a:lnSpc>
                  <a:spcPct val="150000"/>
                </a:lnSpc>
                <a:spcBef>
                  <a:spcPct val="0"/>
                </a:spcBef>
              </a:pPr>
              <a:r>
                <a:rPr lang="zh-CN" altLang="en-US" sz="1400" dirty="0">
                  <a:solidFill>
                    <a:schemeClr val="tx1">
                      <a:lumMod val="75000"/>
                      <a:lumOff val="25000"/>
                    </a:schemeClr>
                  </a:solidFill>
                  <a:cs typeface="+mn-ea"/>
                  <a:sym typeface="+mn-lt"/>
                </a:rPr>
                <a:t>请在此处介绍课程内容请，在此处介绍课程内容请在此处介绍课程内容请在课程内容请在。请在此处介绍课程内容</a:t>
              </a:r>
            </a:p>
          </p:txBody>
        </p:sp>
      </p:grpSp>
      <p:grpSp>
        <p:nvGrpSpPr>
          <p:cNvPr id="21" name="组合 20"/>
          <p:cNvGrpSpPr/>
          <p:nvPr/>
        </p:nvGrpSpPr>
        <p:grpSpPr>
          <a:xfrm>
            <a:off x="8215630" y="1593850"/>
            <a:ext cx="2933700" cy="2615565"/>
            <a:chOff x="742950" y="3295899"/>
            <a:chExt cx="2933700" cy="2615305"/>
          </a:xfrm>
        </p:grpSpPr>
        <p:grpSp>
          <p:nvGrpSpPr>
            <p:cNvPr id="22" name="组合 21"/>
            <p:cNvGrpSpPr/>
            <p:nvPr/>
          </p:nvGrpSpPr>
          <p:grpSpPr>
            <a:xfrm>
              <a:off x="742950" y="3295899"/>
              <a:ext cx="2933700" cy="2615305"/>
              <a:chOff x="742950" y="3295899"/>
              <a:chExt cx="2933700" cy="2615305"/>
            </a:xfrm>
          </p:grpSpPr>
          <p:sp>
            <p:nvSpPr>
              <p:cNvPr id="25" name="矩形 24"/>
              <p:cNvSpPr/>
              <p:nvPr/>
            </p:nvSpPr>
            <p:spPr>
              <a:xfrm>
                <a:off x="742950" y="4000749"/>
                <a:ext cx="2933700" cy="1910455"/>
              </a:xfrm>
              <a:prstGeom prst="rect">
                <a:avLst/>
              </a:prstGeom>
              <a:noFill/>
              <a:ln>
                <a:solidFill>
                  <a:srgbClr val="0A55A6"/>
                </a:solidFill>
              </a:ln>
              <a:extLst>
                <a:ext uri="{909E8E84-426E-40DD-AFC4-6F175D3DCCD1}">
                  <a14:hiddenFill xmlns:a14="http://schemas.microsoft.com/office/drawing/2010/main">
                    <a:solidFill>
                      <a:schemeClr val="bg1">
                        <a:lumMod val="85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6" name="矩形 25"/>
              <p:cNvSpPr/>
              <p:nvPr/>
            </p:nvSpPr>
            <p:spPr>
              <a:xfrm>
                <a:off x="742950" y="3295899"/>
                <a:ext cx="2933700" cy="523750"/>
              </a:xfrm>
              <a:prstGeom prst="rect">
                <a:avLst/>
              </a:prstGeom>
              <a:solidFill>
                <a:srgbClr val="0A55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3" name="文本框 22"/>
            <p:cNvSpPr txBox="1"/>
            <p:nvPr/>
          </p:nvSpPr>
          <p:spPr>
            <a:xfrm>
              <a:off x="1015246" y="3337811"/>
              <a:ext cx="2389108" cy="521970"/>
            </a:xfrm>
            <a:prstGeom prst="rect">
              <a:avLst/>
            </a:prstGeom>
            <a:noFill/>
          </p:spPr>
          <p:txBody>
            <a:bodyPr wrap="square">
              <a:spAutoFit/>
            </a:bodyPr>
            <a:lstStyle/>
            <a:p>
              <a:pPr algn="ctr"/>
              <a:r>
                <a:rPr lang="zh-CN" altLang="en-US" sz="2800" dirty="0">
                  <a:solidFill>
                    <a:schemeClr val="bg1"/>
                  </a:solidFill>
                  <a:effectLst/>
                  <a:cs typeface="+mn-ea"/>
                  <a:sym typeface="+mn-lt"/>
                </a:rPr>
                <a:t>管理学院</a:t>
              </a:r>
              <a:endParaRPr lang="en-US" altLang="zh-CN" sz="2800" b="0" i="0" dirty="0">
                <a:solidFill>
                  <a:schemeClr val="bg1"/>
                </a:solidFill>
                <a:effectLst/>
                <a:cs typeface="+mn-ea"/>
                <a:sym typeface="+mn-lt"/>
              </a:endParaRPr>
            </a:p>
          </p:txBody>
        </p:sp>
        <p:sp>
          <p:nvSpPr>
            <p:cNvPr id="24" name="文本框 23"/>
            <p:cNvSpPr txBox="1"/>
            <p:nvPr/>
          </p:nvSpPr>
          <p:spPr>
            <a:xfrm>
              <a:off x="893354" y="4226352"/>
              <a:ext cx="2642354" cy="1383665"/>
            </a:xfrm>
            <a:prstGeom prst="rect">
              <a:avLst/>
            </a:prstGeom>
            <a:noFill/>
          </p:spPr>
          <p:txBody>
            <a:bodyPr wrap="square">
              <a:spAutoFit/>
            </a:bodyPr>
            <a:lstStyle/>
            <a:p>
              <a:pPr algn="ctr" fontAlgn="auto">
                <a:lnSpc>
                  <a:spcPct val="150000"/>
                </a:lnSpc>
                <a:spcBef>
                  <a:spcPct val="0"/>
                </a:spcBef>
              </a:pPr>
              <a:r>
                <a:rPr lang="zh-CN" altLang="en-US" sz="1400" dirty="0">
                  <a:solidFill>
                    <a:schemeClr val="tx1">
                      <a:lumMod val="85000"/>
                      <a:lumOff val="15000"/>
                    </a:schemeClr>
                  </a:solidFill>
                  <a:cs typeface="+mn-ea"/>
                  <a:sym typeface="+mn-lt"/>
                </a:rPr>
                <a:t>请在此处介绍课程内容请，在此处介绍课程内容请在此处介绍课程内容请在课程内容请在。请在此处介绍课程内容</a:t>
              </a:r>
            </a:p>
          </p:txBody>
        </p:sp>
      </p:grpSp>
      <p:grpSp>
        <p:nvGrpSpPr>
          <p:cNvPr id="3" name="组合 2"/>
          <p:cNvGrpSpPr/>
          <p:nvPr/>
        </p:nvGrpSpPr>
        <p:grpSpPr>
          <a:xfrm>
            <a:off x="495300" y="168275"/>
            <a:ext cx="4229100" cy="894715"/>
            <a:chOff x="780" y="265"/>
            <a:chExt cx="6660" cy="1409"/>
          </a:xfrm>
        </p:grpSpPr>
        <p:sp>
          <p:nvSpPr>
            <p:cNvPr id="29" name="文本框 28"/>
            <p:cNvSpPr txBox="1"/>
            <p:nvPr/>
          </p:nvSpPr>
          <p:spPr>
            <a:xfrm>
              <a:off x="780" y="265"/>
              <a:ext cx="4768" cy="919"/>
            </a:xfrm>
            <a:prstGeom prst="rect">
              <a:avLst/>
            </a:prstGeom>
            <a:noFill/>
          </p:spPr>
          <p:txBody>
            <a:bodyPr wrap="square">
              <a:spAutoFit/>
            </a:bodyPr>
            <a:lstStyle/>
            <a:p>
              <a:r>
                <a:rPr lang="zh-CN" altLang="en-US" sz="3200" b="1" i="0" dirty="0">
                  <a:gradFill>
                    <a:gsLst>
                      <a:gs pos="0">
                        <a:srgbClr val="007BD3"/>
                      </a:gs>
                      <a:gs pos="100000">
                        <a:srgbClr val="034373"/>
                      </a:gs>
                    </a:gsLst>
                    <a:lin scaled="0"/>
                  </a:gradFill>
                  <a:effectLst/>
                  <a:cs typeface="+mn-ea"/>
                  <a:sym typeface="+mn-lt"/>
                </a:rPr>
                <a:t>我们的校园</a:t>
              </a:r>
            </a:p>
          </p:txBody>
        </p:sp>
        <p:sp>
          <p:nvSpPr>
            <p:cNvPr id="30" name="文本框 29"/>
            <p:cNvSpPr txBox="1"/>
            <p:nvPr/>
          </p:nvSpPr>
          <p:spPr>
            <a:xfrm>
              <a:off x="780" y="1143"/>
              <a:ext cx="6660" cy="531"/>
            </a:xfrm>
            <a:prstGeom prst="rect">
              <a:avLst/>
            </a:prstGeom>
            <a:noFill/>
          </p:spPr>
          <p:txBody>
            <a:bodyPr wrap="square" rtlCol="0">
              <a:spAutoFit/>
            </a:bodyPr>
            <a:lstStyle/>
            <a:p>
              <a:r>
                <a:rPr lang="en-US" altLang="zh-CN" sz="1600" dirty="0">
                  <a:solidFill>
                    <a:schemeClr val="bg1">
                      <a:lumMod val="75000"/>
                    </a:schemeClr>
                  </a:solidFill>
                  <a:cs typeface="+mn-ea"/>
                  <a:sym typeface="+mn-lt"/>
                </a:rPr>
                <a:t>SCHOOL PROFILE</a:t>
              </a:r>
            </a:p>
          </p:txBody>
        </p:sp>
      </p:grpSp>
      <p:sp>
        <p:nvSpPr>
          <p:cNvPr id="14" name="矩形 13"/>
          <p:cNvSpPr/>
          <p:nvPr/>
        </p:nvSpPr>
        <p:spPr>
          <a:xfrm flipH="1">
            <a:off x="0" y="0"/>
            <a:ext cx="398780" cy="1056005"/>
          </a:xfrm>
          <a:prstGeom prst="rect">
            <a:avLst/>
          </a:prstGeom>
          <a:solidFill>
            <a:srgbClr val="53A4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advClick="0" advTm="2000">
        <p:wipe/>
      </p:transition>
    </mc:Choice>
    <mc:Fallback xmlns="" xmlns:a14="http://schemas.microsoft.com/office/drawing/2010/main">
      <p:transition spd="slow" advClick="0" advTm="200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par>
                                <p:cTn id="9" presetID="53" presetClass="entr" presetSubtype="16"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8"/>
                                        </p:tgtEl>
                                        <p:attrNameLst>
                                          <p:attrName>style.visibility</p:attrName>
                                        </p:attrNameLst>
                                      </p:cBhvr>
                                      <p:to>
                                        <p:strVal val="visible"/>
                                      </p:to>
                                    </p:set>
                                    <p:anim calcmode="lin" valueType="num">
                                      <p:cBhvr>
                                        <p:cTn id="16" dur="500" fill="hold"/>
                                        <p:tgtEl>
                                          <p:spTgt spid="28"/>
                                        </p:tgtEl>
                                        <p:attrNameLst>
                                          <p:attrName>ppt_w</p:attrName>
                                        </p:attrNameLst>
                                      </p:cBhvr>
                                      <p:tavLst>
                                        <p:tav tm="0">
                                          <p:val>
                                            <p:fltVal val="0"/>
                                          </p:val>
                                        </p:tav>
                                        <p:tav tm="100000">
                                          <p:val>
                                            <p:strVal val="#ppt_w"/>
                                          </p:val>
                                        </p:tav>
                                      </p:tavLst>
                                    </p:anim>
                                    <p:anim calcmode="lin" valueType="num">
                                      <p:cBhvr>
                                        <p:cTn id="17" dur="500" fill="hold"/>
                                        <p:tgtEl>
                                          <p:spTgt spid="28"/>
                                        </p:tgtEl>
                                        <p:attrNameLst>
                                          <p:attrName>ppt_h</p:attrName>
                                        </p:attrNameLst>
                                      </p:cBhvr>
                                      <p:tavLst>
                                        <p:tav tm="0">
                                          <p:val>
                                            <p:fltVal val="0"/>
                                          </p:val>
                                        </p:tav>
                                        <p:tav tm="100000">
                                          <p:val>
                                            <p:strVal val="#ppt_h"/>
                                          </p:val>
                                        </p:tav>
                                      </p:tavLst>
                                    </p:anim>
                                    <p:animEffect transition="in" filter="fade">
                                      <p:cBhvr>
                                        <p:cTn id="18" dur="500"/>
                                        <p:tgtEl>
                                          <p:spTgt spid="28"/>
                                        </p:tgtEl>
                                      </p:cBhvr>
                                    </p:animEffect>
                                  </p:childTnLst>
                                </p:cTn>
                              </p:par>
                            </p:childTnLst>
                          </p:cTn>
                        </p:par>
                        <p:par>
                          <p:cTn id="19" fill="hold">
                            <p:stCondLst>
                              <p:cond delay="500"/>
                            </p:stCondLst>
                            <p:childTnLst>
                              <p:par>
                                <p:cTn id="20" presetID="2" presetClass="entr" presetSubtype="4"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childTnLst>
                          </p:cTn>
                        </p:par>
                        <p:par>
                          <p:cTn id="24" fill="hold">
                            <p:stCondLst>
                              <p:cond delay="1000"/>
                            </p:stCondLst>
                            <p:childTnLst>
                              <p:par>
                                <p:cTn id="25" presetID="18" presetClass="entr" presetSubtype="12"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strips(downLeft)">
                                      <p:cBhvr>
                                        <p:cTn id="27" dur="500"/>
                                        <p:tgtEl>
                                          <p:spTgt spid="7"/>
                                        </p:tgtEl>
                                      </p:cBhvr>
                                    </p:animEffect>
                                  </p:childTnLst>
                                </p:cTn>
                              </p:par>
                            </p:childTnLst>
                          </p:cTn>
                        </p:par>
                        <p:par>
                          <p:cTn id="28" fill="hold">
                            <p:stCondLst>
                              <p:cond delay="1500"/>
                            </p:stCondLst>
                            <p:childTnLst>
                              <p:par>
                                <p:cTn id="29" presetID="18" presetClass="entr" presetSubtype="12"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strips(downLeft)">
                                      <p:cBhvr>
                                        <p:cTn id="31" dur="500"/>
                                        <p:tgtEl>
                                          <p:spTgt spid="13"/>
                                        </p:tgtEl>
                                      </p:cBhvr>
                                    </p:animEffect>
                                  </p:childTnLst>
                                </p:cTn>
                              </p:par>
                            </p:childTnLst>
                          </p:cTn>
                        </p:par>
                        <p:par>
                          <p:cTn id="32" fill="hold">
                            <p:stCondLst>
                              <p:cond delay="2000"/>
                            </p:stCondLst>
                            <p:childTnLst>
                              <p:par>
                                <p:cTn id="33" presetID="18" presetClass="entr" presetSubtype="12"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strips(downLeft)">
                                      <p:cBhvr>
                                        <p:cTn id="3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8" grpId="1" animBg="1"/>
      <p:bldP spid="6" grpId="0"/>
      <p:bldP spid="6"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6" name="0"/>
          <p:cNvGrpSpPr/>
          <p:nvPr/>
        </p:nvGrpSpPr>
        <p:grpSpPr>
          <a:xfrm>
            <a:off x="6553835" y="3503930"/>
            <a:ext cx="628650" cy="628650"/>
            <a:chOff x="6858279" y="2157692"/>
            <a:chExt cx="551890" cy="551890"/>
          </a:xfrm>
        </p:grpSpPr>
        <p:sp>
          <p:nvSpPr>
            <p:cNvPr id="5" name="0"/>
            <p:cNvSpPr/>
            <p:nvPr/>
          </p:nvSpPr>
          <p:spPr>
            <a:xfrm>
              <a:off x="6858279" y="2157692"/>
              <a:ext cx="551890" cy="551890"/>
            </a:xfrm>
            <a:prstGeom prst="ellipse">
              <a:avLst/>
            </a:prstGeom>
            <a:solidFill>
              <a:srgbClr val="0A55A6"/>
            </a:solidFill>
            <a:ln w="3175"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4400"/>
              <a:endParaRPr lang="zh-CN" altLang="en-US" sz="2000" b="1" i="1">
                <a:solidFill>
                  <a:schemeClr val="tx1"/>
                </a:solidFill>
                <a:cs typeface="+mn-ea"/>
                <a:sym typeface="+mn-lt"/>
              </a:endParaRPr>
            </a:p>
          </p:txBody>
        </p:sp>
        <p:sp>
          <p:nvSpPr>
            <p:cNvPr id="86" name="0"/>
            <p:cNvSpPr/>
            <p:nvPr/>
          </p:nvSpPr>
          <p:spPr>
            <a:xfrm>
              <a:off x="7011705" y="2305380"/>
              <a:ext cx="245036" cy="256513"/>
            </a:xfrm>
            <a:custGeom>
              <a:avLst/>
              <a:gdLst>
                <a:gd name="T0" fmla="*/ 4199 w 4494"/>
                <a:gd name="T1" fmla="*/ 3838 h 4712"/>
                <a:gd name="T2" fmla="*/ 3932 w 4494"/>
                <a:gd name="T3" fmla="*/ 2881 h 4712"/>
                <a:gd name="T4" fmla="*/ 2447 w 4494"/>
                <a:gd name="T5" fmla="*/ 2438 h 4712"/>
                <a:gd name="T6" fmla="*/ 3263 w 4494"/>
                <a:gd name="T7" fmla="*/ 2440 h 4712"/>
                <a:gd name="T8" fmla="*/ 3263 w 4494"/>
                <a:gd name="T9" fmla="*/ 897 h 4712"/>
                <a:gd name="T10" fmla="*/ 2194 w 4494"/>
                <a:gd name="T11" fmla="*/ 0 h 4712"/>
                <a:gd name="T12" fmla="*/ 460 w 4494"/>
                <a:gd name="T13" fmla="*/ 1619 h 4712"/>
                <a:gd name="T14" fmla="*/ 2047 w 4494"/>
                <a:gd name="T15" fmla="*/ 2438 h 4712"/>
                <a:gd name="T16" fmla="*/ 562 w 4494"/>
                <a:gd name="T17" fmla="*/ 2881 h 4712"/>
                <a:gd name="T18" fmla="*/ 296 w 4494"/>
                <a:gd name="T19" fmla="*/ 3838 h 4712"/>
                <a:gd name="T20" fmla="*/ 0 w 4494"/>
                <a:gd name="T21" fmla="*/ 3971 h 4712"/>
                <a:gd name="T22" fmla="*/ 134 w 4494"/>
                <a:gd name="T23" fmla="*/ 4712 h 4712"/>
                <a:gd name="T24" fmla="*/ 991 w 4494"/>
                <a:gd name="T25" fmla="*/ 4579 h 4712"/>
                <a:gd name="T26" fmla="*/ 858 w 4494"/>
                <a:gd name="T27" fmla="*/ 3838 h 4712"/>
                <a:gd name="T28" fmla="*/ 696 w 4494"/>
                <a:gd name="T29" fmla="*/ 3281 h 4712"/>
                <a:gd name="T30" fmla="*/ 2047 w 4494"/>
                <a:gd name="T31" fmla="*/ 3838 h 4712"/>
                <a:gd name="T32" fmla="*/ 1752 w 4494"/>
                <a:gd name="T33" fmla="*/ 3971 h 4712"/>
                <a:gd name="T34" fmla="*/ 1885 w 4494"/>
                <a:gd name="T35" fmla="*/ 4712 h 4712"/>
                <a:gd name="T36" fmla="*/ 2742 w 4494"/>
                <a:gd name="T37" fmla="*/ 4579 h 4712"/>
                <a:gd name="T38" fmla="*/ 2609 w 4494"/>
                <a:gd name="T39" fmla="*/ 3838 h 4712"/>
                <a:gd name="T40" fmla="*/ 2447 w 4494"/>
                <a:gd name="T41" fmla="*/ 3281 h 4712"/>
                <a:gd name="T42" fmla="*/ 3799 w 4494"/>
                <a:gd name="T43" fmla="*/ 3838 h 4712"/>
                <a:gd name="T44" fmla="*/ 3503 w 4494"/>
                <a:gd name="T45" fmla="*/ 3971 h 4712"/>
                <a:gd name="T46" fmla="*/ 3637 w 4494"/>
                <a:gd name="T47" fmla="*/ 4712 h 4712"/>
                <a:gd name="T48" fmla="*/ 4494 w 4494"/>
                <a:gd name="T49" fmla="*/ 4579 h 4712"/>
                <a:gd name="T50" fmla="*/ 4360 w 4494"/>
                <a:gd name="T51" fmla="*/ 3838 h 4712"/>
                <a:gd name="T52" fmla="*/ 1278 w 4494"/>
                <a:gd name="T53" fmla="*/ 1201 h 4712"/>
                <a:gd name="T54" fmla="*/ 1288 w 4494"/>
                <a:gd name="T55" fmla="*/ 1201 h 4712"/>
                <a:gd name="T56" fmla="*/ 1311 w 4494"/>
                <a:gd name="T57" fmla="*/ 1202 h 4712"/>
                <a:gd name="T58" fmla="*/ 2194 w 4494"/>
                <a:gd name="T59" fmla="*/ 400 h 4712"/>
                <a:gd name="T60" fmla="*/ 2858 w 4494"/>
                <a:gd name="T61" fmla="*/ 1073 h 4712"/>
                <a:gd name="T62" fmla="*/ 2915 w 4494"/>
                <a:gd name="T63" fmla="*/ 1252 h 4712"/>
                <a:gd name="T64" fmla="*/ 3148 w 4494"/>
                <a:gd name="T65" fmla="*/ 1315 h 4712"/>
                <a:gd name="T66" fmla="*/ 3634 w 4494"/>
                <a:gd name="T67" fmla="*/ 1668 h 4712"/>
                <a:gd name="T68" fmla="*/ 2832 w 4494"/>
                <a:gd name="T69" fmla="*/ 2039 h 4712"/>
                <a:gd name="T70" fmla="*/ 1278 w 4494"/>
                <a:gd name="T71" fmla="*/ 2038 h 4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494" h="4712">
                  <a:moveTo>
                    <a:pt x="4360" y="3838"/>
                  </a:moveTo>
                  <a:lnTo>
                    <a:pt x="4199" y="3838"/>
                  </a:lnTo>
                  <a:lnTo>
                    <a:pt x="4199" y="3148"/>
                  </a:lnTo>
                  <a:cubicBezTo>
                    <a:pt x="4199" y="3001"/>
                    <a:pt x="4079" y="2881"/>
                    <a:pt x="3932" y="2881"/>
                  </a:cubicBezTo>
                  <a:lnTo>
                    <a:pt x="2447" y="2881"/>
                  </a:lnTo>
                  <a:lnTo>
                    <a:pt x="2447" y="2438"/>
                  </a:lnTo>
                  <a:cubicBezTo>
                    <a:pt x="2520" y="2438"/>
                    <a:pt x="2675" y="2438"/>
                    <a:pt x="2831" y="2439"/>
                  </a:cubicBezTo>
                  <a:cubicBezTo>
                    <a:pt x="3043" y="2439"/>
                    <a:pt x="3256" y="2440"/>
                    <a:pt x="3263" y="2440"/>
                  </a:cubicBezTo>
                  <a:cubicBezTo>
                    <a:pt x="3688" y="2440"/>
                    <a:pt x="4034" y="2094"/>
                    <a:pt x="4034" y="1668"/>
                  </a:cubicBezTo>
                  <a:cubicBezTo>
                    <a:pt x="4034" y="1243"/>
                    <a:pt x="3688" y="897"/>
                    <a:pt x="3263" y="897"/>
                  </a:cubicBezTo>
                  <a:cubicBezTo>
                    <a:pt x="3257" y="897"/>
                    <a:pt x="3251" y="897"/>
                    <a:pt x="3245" y="897"/>
                  </a:cubicBezTo>
                  <a:cubicBezTo>
                    <a:pt x="3165" y="389"/>
                    <a:pt x="2724" y="0"/>
                    <a:pt x="2194" y="0"/>
                  </a:cubicBezTo>
                  <a:cubicBezTo>
                    <a:pt x="1698" y="0"/>
                    <a:pt x="1276" y="339"/>
                    <a:pt x="1161" y="809"/>
                  </a:cubicBezTo>
                  <a:cubicBezTo>
                    <a:pt x="765" y="866"/>
                    <a:pt x="460" y="1208"/>
                    <a:pt x="460" y="1619"/>
                  </a:cubicBezTo>
                  <a:cubicBezTo>
                    <a:pt x="460" y="2071"/>
                    <a:pt x="827" y="2438"/>
                    <a:pt x="1278" y="2438"/>
                  </a:cubicBezTo>
                  <a:lnTo>
                    <a:pt x="2047" y="2438"/>
                  </a:lnTo>
                  <a:lnTo>
                    <a:pt x="2047" y="2881"/>
                  </a:lnTo>
                  <a:lnTo>
                    <a:pt x="562" y="2881"/>
                  </a:lnTo>
                  <a:cubicBezTo>
                    <a:pt x="415" y="2881"/>
                    <a:pt x="296" y="3001"/>
                    <a:pt x="296" y="3148"/>
                  </a:cubicBezTo>
                  <a:lnTo>
                    <a:pt x="296" y="3838"/>
                  </a:lnTo>
                  <a:lnTo>
                    <a:pt x="134" y="3838"/>
                  </a:lnTo>
                  <a:cubicBezTo>
                    <a:pt x="60" y="3838"/>
                    <a:pt x="0" y="3897"/>
                    <a:pt x="0" y="3971"/>
                  </a:cubicBezTo>
                  <a:lnTo>
                    <a:pt x="0" y="4579"/>
                  </a:lnTo>
                  <a:cubicBezTo>
                    <a:pt x="0" y="4652"/>
                    <a:pt x="60" y="4712"/>
                    <a:pt x="134" y="4712"/>
                  </a:cubicBezTo>
                  <a:lnTo>
                    <a:pt x="858" y="4712"/>
                  </a:lnTo>
                  <a:cubicBezTo>
                    <a:pt x="931" y="4712"/>
                    <a:pt x="991" y="4652"/>
                    <a:pt x="991" y="4579"/>
                  </a:cubicBezTo>
                  <a:lnTo>
                    <a:pt x="991" y="3971"/>
                  </a:lnTo>
                  <a:cubicBezTo>
                    <a:pt x="991" y="3897"/>
                    <a:pt x="931" y="3838"/>
                    <a:pt x="858" y="3838"/>
                  </a:cubicBezTo>
                  <a:lnTo>
                    <a:pt x="696" y="3838"/>
                  </a:lnTo>
                  <a:lnTo>
                    <a:pt x="696" y="3281"/>
                  </a:lnTo>
                  <a:lnTo>
                    <a:pt x="2047" y="3281"/>
                  </a:lnTo>
                  <a:lnTo>
                    <a:pt x="2047" y="3838"/>
                  </a:lnTo>
                  <a:lnTo>
                    <a:pt x="1885" y="3838"/>
                  </a:lnTo>
                  <a:cubicBezTo>
                    <a:pt x="1812" y="3838"/>
                    <a:pt x="1752" y="3897"/>
                    <a:pt x="1752" y="3971"/>
                  </a:cubicBezTo>
                  <a:lnTo>
                    <a:pt x="1752" y="4579"/>
                  </a:lnTo>
                  <a:cubicBezTo>
                    <a:pt x="1752" y="4652"/>
                    <a:pt x="1812" y="4712"/>
                    <a:pt x="1885" y="4712"/>
                  </a:cubicBezTo>
                  <a:lnTo>
                    <a:pt x="2609" y="4712"/>
                  </a:lnTo>
                  <a:cubicBezTo>
                    <a:pt x="2682" y="4712"/>
                    <a:pt x="2742" y="4652"/>
                    <a:pt x="2742" y="4579"/>
                  </a:cubicBezTo>
                  <a:lnTo>
                    <a:pt x="2742" y="3971"/>
                  </a:lnTo>
                  <a:cubicBezTo>
                    <a:pt x="2742" y="3897"/>
                    <a:pt x="2682" y="3838"/>
                    <a:pt x="2609" y="3838"/>
                  </a:cubicBezTo>
                  <a:lnTo>
                    <a:pt x="2447" y="3838"/>
                  </a:lnTo>
                  <a:lnTo>
                    <a:pt x="2447" y="3281"/>
                  </a:lnTo>
                  <a:lnTo>
                    <a:pt x="3799" y="3281"/>
                  </a:lnTo>
                  <a:lnTo>
                    <a:pt x="3799" y="3838"/>
                  </a:lnTo>
                  <a:lnTo>
                    <a:pt x="3637" y="3838"/>
                  </a:lnTo>
                  <a:cubicBezTo>
                    <a:pt x="3563" y="3838"/>
                    <a:pt x="3503" y="3897"/>
                    <a:pt x="3503" y="3971"/>
                  </a:cubicBezTo>
                  <a:lnTo>
                    <a:pt x="3503" y="4579"/>
                  </a:lnTo>
                  <a:cubicBezTo>
                    <a:pt x="3503" y="4652"/>
                    <a:pt x="3563" y="4712"/>
                    <a:pt x="3637" y="4712"/>
                  </a:cubicBezTo>
                  <a:lnTo>
                    <a:pt x="4360" y="4712"/>
                  </a:lnTo>
                  <a:cubicBezTo>
                    <a:pt x="4434" y="4712"/>
                    <a:pt x="4494" y="4652"/>
                    <a:pt x="4494" y="4579"/>
                  </a:cubicBezTo>
                  <a:lnTo>
                    <a:pt x="4494" y="3971"/>
                  </a:lnTo>
                  <a:cubicBezTo>
                    <a:pt x="4494" y="3897"/>
                    <a:pt x="4434" y="3838"/>
                    <a:pt x="4360" y="3838"/>
                  </a:cubicBezTo>
                  <a:close/>
                  <a:moveTo>
                    <a:pt x="860" y="1619"/>
                  </a:moveTo>
                  <a:cubicBezTo>
                    <a:pt x="860" y="1389"/>
                    <a:pt x="1048" y="1201"/>
                    <a:pt x="1278" y="1201"/>
                  </a:cubicBezTo>
                  <a:lnTo>
                    <a:pt x="1283" y="1201"/>
                  </a:lnTo>
                  <a:cubicBezTo>
                    <a:pt x="1284" y="1201"/>
                    <a:pt x="1286" y="1201"/>
                    <a:pt x="1288" y="1201"/>
                  </a:cubicBezTo>
                  <a:cubicBezTo>
                    <a:pt x="1288" y="1201"/>
                    <a:pt x="1289" y="1201"/>
                    <a:pt x="1290" y="1201"/>
                  </a:cubicBezTo>
                  <a:cubicBezTo>
                    <a:pt x="1297" y="1202"/>
                    <a:pt x="1304" y="1202"/>
                    <a:pt x="1311" y="1202"/>
                  </a:cubicBezTo>
                  <a:cubicBezTo>
                    <a:pt x="1408" y="1202"/>
                    <a:pt x="1519" y="1136"/>
                    <a:pt x="1534" y="992"/>
                  </a:cubicBezTo>
                  <a:cubicBezTo>
                    <a:pt x="1571" y="654"/>
                    <a:pt x="1854" y="400"/>
                    <a:pt x="2194" y="400"/>
                  </a:cubicBezTo>
                  <a:cubicBezTo>
                    <a:pt x="2560" y="400"/>
                    <a:pt x="2858" y="698"/>
                    <a:pt x="2858" y="1064"/>
                  </a:cubicBezTo>
                  <a:lnTo>
                    <a:pt x="2858" y="1073"/>
                  </a:lnTo>
                  <a:cubicBezTo>
                    <a:pt x="2858" y="1074"/>
                    <a:pt x="2858" y="1076"/>
                    <a:pt x="2858" y="1078"/>
                  </a:cubicBezTo>
                  <a:cubicBezTo>
                    <a:pt x="2853" y="1144"/>
                    <a:pt x="2873" y="1205"/>
                    <a:pt x="2915" y="1252"/>
                  </a:cubicBezTo>
                  <a:cubicBezTo>
                    <a:pt x="2957" y="1299"/>
                    <a:pt x="3017" y="1325"/>
                    <a:pt x="3080" y="1325"/>
                  </a:cubicBezTo>
                  <a:cubicBezTo>
                    <a:pt x="3103" y="1325"/>
                    <a:pt x="3126" y="1322"/>
                    <a:pt x="3148" y="1315"/>
                  </a:cubicBezTo>
                  <a:cubicBezTo>
                    <a:pt x="3185" y="1303"/>
                    <a:pt x="3224" y="1297"/>
                    <a:pt x="3263" y="1297"/>
                  </a:cubicBezTo>
                  <a:cubicBezTo>
                    <a:pt x="3468" y="1297"/>
                    <a:pt x="3634" y="1463"/>
                    <a:pt x="3634" y="1668"/>
                  </a:cubicBezTo>
                  <a:cubicBezTo>
                    <a:pt x="3634" y="1873"/>
                    <a:pt x="3468" y="2040"/>
                    <a:pt x="3263" y="2040"/>
                  </a:cubicBezTo>
                  <a:cubicBezTo>
                    <a:pt x="3255" y="2040"/>
                    <a:pt x="3043" y="2039"/>
                    <a:pt x="2832" y="2039"/>
                  </a:cubicBezTo>
                  <a:cubicBezTo>
                    <a:pt x="2621" y="2038"/>
                    <a:pt x="2411" y="2038"/>
                    <a:pt x="2405" y="2038"/>
                  </a:cubicBezTo>
                  <a:lnTo>
                    <a:pt x="1278" y="2038"/>
                  </a:lnTo>
                  <a:cubicBezTo>
                    <a:pt x="1048" y="2038"/>
                    <a:pt x="860" y="1850"/>
                    <a:pt x="860" y="1619"/>
                  </a:cubicBezTo>
                  <a:close/>
                </a:path>
              </a:pathLst>
            </a:custGeom>
            <a:solidFill>
              <a:schemeClr val="bg1"/>
            </a:solidFill>
            <a:ln w="3175"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775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000" b="1" i="1">
                <a:solidFill>
                  <a:schemeClr val="tx1"/>
                </a:solidFill>
                <a:cs typeface="+mn-ea"/>
                <a:sym typeface="+mn-lt"/>
              </a:endParaRPr>
            </a:p>
          </p:txBody>
        </p:sp>
      </p:grpSp>
      <p:grpSp>
        <p:nvGrpSpPr>
          <p:cNvPr id="6" name="0"/>
          <p:cNvGrpSpPr/>
          <p:nvPr/>
        </p:nvGrpSpPr>
        <p:grpSpPr>
          <a:xfrm>
            <a:off x="6045835" y="4246880"/>
            <a:ext cx="1644650" cy="1376680"/>
            <a:chOff x="6311899" y="2709582"/>
            <a:chExt cx="1644650" cy="1376680"/>
          </a:xfrm>
        </p:grpSpPr>
        <p:sp>
          <p:nvSpPr>
            <p:cNvPr id="7" name="0"/>
            <p:cNvSpPr/>
            <p:nvPr/>
          </p:nvSpPr>
          <p:spPr>
            <a:xfrm>
              <a:off x="6311900" y="2709582"/>
              <a:ext cx="1644649" cy="392763"/>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b" anchorCtr="0">
              <a:noAutofit/>
            </a:bodyPr>
            <a:lstStyle>
              <a:defPPr>
                <a:defRPr lang="en-US"/>
              </a:defPPr>
              <a:lvl1pPr marL="0" algn="l" defTabSz="609600" rtl="0" eaLnBrk="1" latinLnBrk="0" hangingPunct="1">
                <a:defRPr sz="2400" kern="1200">
                  <a:solidFill>
                    <a:schemeClr val="lt1"/>
                  </a:solidFill>
                </a:defRPr>
              </a:lvl1pPr>
              <a:lvl2pPr marL="609600" algn="l" defTabSz="609600" rtl="0" eaLnBrk="1" latinLnBrk="0" hangingPunct="1">
                <a:defRPr sz="2400" kern="1200">
                  <a:solidFill>
                    <a:schemeClr val="lt1"/>
                  </a:solidFill>
                </a:defRPr>
              </a:lvl2pPr>
              <a:lvl3pPr marL="1219200" algn="l" defTabSz="609600" rtl="0" eaLnBrk="1" latinLnBrk="0" hangingPunct="1">
                <a:defRPr sz="2400" kern="1200">
                  <a:solidFill>
                    <a:schemeClr val="lt1"/>
                  </a:solidFill>
                </a:defRPr>
              </a:lvl3pPr>
              <a:lvl4pPr marL="1828800" algn="l" defTabSz="609600" rtl="0" eaLnBrk="1" latinLnBrk="0" hangingPunct="1">
                <a:defRPr sz="2400" kern="1200">
                  <a:solidFill>
                    <a:schemeClr val="lt1"/>
                  </a:solidFill>
                </a:defRPr>
              </a:lvl4pPr>
              <a:lvl5pPr marL="2438400" algn="l" defTabSz="609600" rtl="0" eaLnBrk="1" latinLnBrk="0" hangingPunct="1">
                <a:defRPr sz="2400" kern="1200">
                  <a:solidFill>
                    <a:schemeClr val="lt1"/>
                  </a:solidFill>
                </a:defRPr>
              </a:lvl5pPr>
              <a:lvl6pPr marL="3048000" algn="l" defTabSz="609600" rtl="0" eaLnBrk="1" latinLnBrk="0" hangingPunct="1">
                <a:defRPr sz="2400" kern="1200">
                  <a:solidFill>
                    <a:schemeClr val="lt1"/>
                  </a:solidFill>
                </a:defRPr>
              </a:lvl6pPr>
              <a:lvl7pPr marL="3657600" algn="l" defTabSz="609600" rtl="0" eaLnBrk="1" latinLnBrk="0" hangingPunct="1">
                <a:defRPr sz="2400" kern="1200">
                  <a:solidFill>
                    <a:schemeClr val="lt1"/>
                  </a:solidFill>
                </a:defRPr>
              </a:lvl7pPr>
              <a:lvl8pPr marL="4267200" algn="l" defTabSz="609600" rtl="0" eaLnBrk="1" latinLnBrk="0" hangingPunct="1">
                <a:defRPr sz="2400" kern="1200">
                  <a:solidFill>
                    <a:schemeClr val="lt1"/>
                  </a:solidFill>
                </a:defRPr>
              </a:lvl8pPr>
              <a:lvl9pPr marL="4876800" algn="l" defTabSz="609600" rtl="0" eaLnBrk="1" latinLnBrk="0" hangingPunct="1">
                <a:defRPr sz="2400" kern="1200">
                  <a:solidFill>
                    <a:schemeClr val="lt1"/>
                  </a:solidFill>
                </a:defRPr>
              </a:lvl9pPr>
            </a:lstStyle>
            <a:p>
              <a:pPr lvl="0" algn="ctr">
                <a:lnSpc>
                  <a:spcPct val="120000"/>
                </a:lnSpc>
              </a:pPr>
              <a:r>
                <a:rPr lang="zh-CN" altLang="en-US" sz="2000" dirty="0">
                  <a:solidFill>
                    <a:srgbClr val="0A55A6"/>
                  </a:solidFill>
                  <a:cs typeface="+mn-ea"/>
                  <a:sym typeface="+mn-lt"/>
                </a:rPr>
                <a:t>添加标题</a:t>
              </a:r>
            </a:p>
          </p:txBody>
        </p:sp>
        <p:sp>
          <p:nvSpPr>
            <p:cNvPr id="8" name="0"/>
            <p:cNvSpPr txBox="1"/>
            <p:nvPr/>
          </p:nvSpPr>
          <p:spPr>
            <a:xfrm>
              <a:off x="6311899" y="3102647"/>
              <a:ext cx="1594485" cy="983615"/>
            </a:xfrm>
            <a:prstGeom prst="rect">
              <a:avLst/>
            </a:prstGeom>
            <a:noFill/>
            <a:ln>
              <a:noFill/>
            </a:ln>
          </p:spPr>
          <p:txBody>
            <a:bodyPr wrap="square" lIns="91440" tIns="45720" rIns="91440" bIns="45720" anchor="t" anchorCtr="0">
              <a:noAutofit/>
            </a:bodyPr>
            <a:lstStyle>
              <a:defPPr>
                <a:defRPr lang="en-US"/>
              </a:defPPr>
              <a:lvl1pPr marL="0" algn="l" defTabSz="609600" rtl="0" eaLnBrk="1" latinLnBrk="0" hangingPunct="1">
                <a:defRPr sz="2400" kern="1200">
                  <a:solidFill>
                    <a:schemeClr val="tx1"/>
                  </a:solidFill>
                </a:defRPr>
              </a:lvl1pPr>
              <a:lvl2pPr marL="609600" algn="l" defTabSz="609600" rtl="0" eaLnBrk="1" latinLnBrk="0" hangingPunct="1">
                <a:defRPr sz="2400" kern="1200">
                  <a:solidFill>
                    <a:schemeClr val="tx1"/>
                  </a:solidFill>
                </a:defRPr>
              </a:lvl2pPr>
              <a:lvl3pPr marL="1219200" algn="l" defTabSz="609600" rtl="0" eaLnBrk="1" latinLnBrk="0" hangingPunct="1">
                <a:defRPr sz="2400" kern="1200">
                  <a:solidFill>
                    <a:schemeClr val="tx1"/>
                  </a:solidFill>
                </a:defRPr>
              </a:lvl3pPr>
              <a:lvl4pPr marL="1828800" algn="l" defTabSz="609600" rtl="0" eaLnBrk="1" latinLnBrk="0" hangingPunct="1">
                <a:defRPr sz="2400" kern="1200">
                  <a:solidFill>
                    <a:schemeClr val="tx1"/>
                  </a:solidFill>
                </a:defRPr>
              </a:lvl4pPr>
              <a:lvl5pPr marL="2438400" algn="l" defTabSz="609600" rtl="0" eaLnBrk="1" latinLnBrk="0" hangingPunct="1">
                <a:defRPr sz="2400" kern="1200">
                  <a:solidFill>
                    <a:schemeClr val="tx1"/>
                  </a:solidFill>
                </a:defRPr>
              </a:lvl5pPr>
              <a:lvl6pPr marL="3048000" algn="l" defTabSz="609600" rtl="0" eaLnBrk="1" latinLnBrk="0" hangingPunct="1">
                <a:defRPr sz="2400" kern="1200">
                  <a:solidFill>
                    <a:schemeClr val="tx1"/>
                  </a:solidFill>
                </a:defRPr>
              </a:lvl6pPr>
              <a:lvl7pPr marL="3657600" algn="l" defTabSz="609600" rtl="0" eaLnBrk="1" latinLnBrk="0" hangingPunct="1">
                <a:defRPr sz="2400" kern="1200">
                  <a:solidFill>
                    <a:schemeClr val="tx1"/>
                  </a:solidFill>
                </a:defRPr>
              </a:lvl7pPr>
              <a:lvl8pPr marL="4267200" algn="l" defTabSz="609600" rtl="0" eaLnBrk="1" latinLnBrk="0" hangingPunct="1">
                <a:defRPr sz="2400" kern="1200">
                  <a:solidFill>
                    <a:schemeClr val="tx1"/>
                  </a:solidFill>
                </a:defRPr>
              </a:lvl8pPr>
              <a:lvl9pPr marL="4876800" algn="l" defTabSz="609600" rtl="0" eaLnBrk="1" latinLnBrk="0" hangingPunct="1">
                <a:defRPr sz="2400" kern="1200">
                  <a:solidFill>
                    <a:schemeClr val="tx1"/>
                  </a:solidFill>
                </a:defRPr>
              </a:lvl9pPr>
            </a:lstStyle>
            <a:p>
              <a:pPr algn="just">
                <a:lnSpc>
                  <a:spcPct val="150000"/>
                </a:lnSpc>
                <a:spcBef>
                  <a:spcPct val="0"/>
                </a:spcBef>
              </a:pPr>
              <a:r>
                <a:rPr lang="zh-CN" altLang="en-US" sz="1200" dirty="0">
                  <a:solidFill>
                    <a:schemeClr val="tx1"/>
                  </a:solidFill>
                  <a:cs typeface="+mn-ea"/>
                  <a:sym typeface="+mn-lt"/>
                </a:rPr>
                <a:t>请在此处添加您的内容请在此处添加，您的内容请在此。</a:t>
              </a:r>
            </a:p>
          </p:txBody>
        </p:sp>
      </p:grpSp>
      <p:grpSp>
        <p:nvGrpSpPr>
          <p:cNvPr id="97" name="0"/>
          <p:cNvGrpSpPr/>
          <p:nvPr/>
        </p:nvGrpSpPr>
        <p:grpSpPr>
          <a:xfrm>
            <a:off x="8335645" y="3503930"/>
            <a:ext cx="628650" cy="628650"/>
            <a:chOff x="8639454" y="2157692"/>
            <a:chExt cx="551890" cy="551890"/>
          </a:xfrm>
        </p:grpSpPr>
        <p:sp>
          <p:nvSpPr>
            <p:cNvPr id="54" name="0"/>
            <p:cNvSpPr/>
            <p:nvPr/>
          </p:nvSpPr>
          <p:spPr>
            <a:xfrm>
              <a:off x="8639454" y="2157692"/>
              <a:ext cx="551890" cy="551890"/>
            </a:xfrm>
            <a:prstGeom prst="ellipse">
              <a:avLst/>
            </a:prstGeom>
            <a:solidFill>
              <a:srgbClr val="C2E6FF"/>
            </a:solidFill>
            <a:ln w="3175"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4400"/>
              <a:endParaRPr lang="zh-CN" altLang="en-US" sz="2000" b="1" i="1">
                <a:solidFill>
                  <a:schemeClr val="tx1"/>
                </a:solidFill>
                <a:cs typeface="+mn-ea"/>
                <a:sym typeface="+mn-lt"/>
              </a:endParaRPr>
            </a:p>
          </p:txBody>
        </p:sp>
        <p:sp>
          <p:nvSpPr>
            <p:cNvPr id="87" name="0"/>
            <p:cNvSpPr/>
            <p:nvPr/>
          </p:nvSpPr>
          <p:spPr>
            <a:xfrm>
              <a:off x="8787142" y="2308447"/>
              <a:ext cx="256513" cy="250378"/>
            </a:xfrm>
            <a:custGeom>
              <a:avLst/>
              <a:gdLst>
                <a:gd name="connsiteX0" fmla="*/ 156242 w 548675"/>
                <a:gd name="connsiteY0" fmla="*/ 232482 h 535553"/>
                <a:gd name="connsiteX1" fmla="*/ 214187 w 548675"/>
                <a:gd name="connsiteY1" fmla="*/ 256837 h 535553"/>
                <a:gd name="connsiteX2" fmla="*/ 168993 w 548675"/>
                <a:gd name="connsiteY2" fmla="*/ 300709 h 535553"/>
                <a:gd name="connsiteX3" fmla="*/ 127674 w 548675"/>
                <a:gd name="connsiteY3" fmla="*/ 312322 h 535553"/>
                <a:gd name="connsiteX4" fmla="*/ 81189 w 548675"/>
                <a:gd name="connsiteY4" fmla="*/ 357485 h 535553"/>
                <a:gd name="connsiteX5" fmla="*/ 81189 w 548675"/>
                <a:gd name="connsiteY5" fmla="*/ 414260 h 535553"/>
                <a:gd name="connsiteX6" fmla="*/ 123800 w 548675"/>
                <a:gd name="connsiteY6" fmla="*/ 456842 h 535553"/>
                <a:gd name="connsiteX7" fmla="*/ 180615 w 548675"/>
                <a:gd name="connsiteY7" fmla="*/ 456842 h 535553"/>
                <a:gd name="connsiteX8" fmla="*/ 227099 w 548675"/>
                <a:gd name="connsiteY8" fmla="*/ 411680 h 535553"/>
                <a:gd name="connsiteX9" fmla="*/ 240012 w 548675"/>
                <a:gd name="connsiteY9" fmla="*/ 370388 h 535553"/>
                <a:gd name="connsiteX10" fmla="*/ 285205 w 548675"/>
                <a:gd name="connsiteY10" fmla="*/ 326516 h 535553"/>
                <a:gd name="connsiteX11" fmla="*/ 285205 w 548675"/>
                <a:gd name="connsiteY11" fmla="*/ 440068 h 535553"/>
                <a:gd name="connsiteX12" fmla="*/ 210313 w 548675"/>
                <a:gd name="connsiteY12" fmla="*/ 512327 h 535553"/>
                <a:gd name="connsiteX13" fmla="*/ 95392 w 548675"/>
                <a:gd name="connsiteY13" fmla="*/ 512327 h 535553"/>
                <a:gd name="connsiteX14" fmla="*/ 23083 w 548675"/>
                <a:gd name="connsiteY14" fmla="*/ 441358 h 535553"/>
                <a:gd name="connsiteX15" fmla="*/ 24374 w 548675"/>
                <a:gd name="connsiteY15" fmla="*/ 329097 h 535553"/>
                <a:gd name="connsiteX16" fmla="*/ 99266 w 548675"/>
                <a:gd name="connsiteY16" fmla="*/ 255547 h 535553"/>
                <a:gd name="connsiteX17" fmla="*/ 156242 w 548675"/>
                <a:gd name="connsiteY17" fmla="*/ 232482 h 535553"/>
                <a:gd name="connsiteX18" fmla="*/ 339490 w 548675"/>
                <a:gd name="connsiteY18" fmla="*/ 176395 h 535553"/>
                <a:gd name="connsiteX19" fmla="*/ 358873 w 548675"/>
                <a:gd name="connsiteY19" fmla="*/ 184615 h 535553"/>
                <a:gd name="connsiteX20" fmla="*/ 358873 w 548675"/>
                <a:gd name="connsiteY20" fmla="*/ 223297 h 535553"/>
                <a:gd name="connsiteX21" fmla="*/ 229652 w 548675"/>
                <a:gd name="connsiteY21" fmla="*/ 349656 h 535553"/>
                <a:gd name="connsiteX22" fmla="*/ 192178 w 548675"/>
                <a:gd name="connsiteY22" fmla="*/ 349656 h 535553"/>
                <a:gd name="connsiteX23" fmla="*/ 192178 w 548675"/>
                <a:gd name="connsiteY23" fmla="*/ 312264 h 535553"/>
                <a:gd name="connsiteX24" fmla="*/ 320107 w 548675"/>
                <a:gd name="connsiteY24" fmla="*/ 184615 h 535553"/>
                <a:gd name="connsiteX25" fmla="*/ 339490 w 548675"/>
                <a:gd name="connsiteY25" fmla="*/ 176395 h 535553"/>
                <a:gd name="connsiteX26" fmla="*/ 399515 w 548675"/>
                <a:gd name="connsiteY26" fmla="*/ 2 h 535553"/>
                <a:gd name="connsiteX27" fmla="*/ 455692 w 548675"/>
                <a:gd name="connsiteY27" fmla="*/ 23378 h 535553"/>
                <a:gd name="connsiteX28" fmla="*/ 525430 w 548675"/>
                <a:gd name="connsiteY28" fmla="*/ 93022 h 535553"/>
                <a:gd name="connsiteX29" fmla="*/ 525430 w 548675"/>
                <a:gd name="connsiteY29" fmla="*/ 202648 h 535553"/>
                <a:gd name="connsiteX30" fmla="*/ 447943 w 548675"/>
                <a:gd name="connsiteY30" fmla="*/ 278741 h 535553"/>
                <a:gd name="connsiteX31" fmla="*/ 334297 w 548675"/>
                <a:gd name="connsiteY31" fmla="*/ 278741 h 535553"/>
                <a:gd name="connsiteX32" fmla="*/ 378206 w 548675"/>
                <a:gd name="connsiteY32" fmla="*/ 236180 h 535553"/>
                <a:gd name="connsiteX33" fmla="*/ 419532 w 548675"/>
                <a:gd name="connsiteY33" fmla="*/ 223283 h 535553"/>
                <a:gd name="connsiteX34" fmla="*/ 468606 w 548675"/>
                <a:gd name="connsiteY34" fmla="*/ 175564 h 535553"/>
                <a:gd name="connsiteX35" fmla="*/ 469898 w 548675"/>
                <a:gd name="connsiteY35" fmla="*/ 120106 h 535553"/>
                <a:gd name="connsiteX36" fmla="*/ 427280 w 548675"/>
                <a:gd name="connsiteY36" fmla="*/ 78836 h 535553"/>
                <a:gd name="connsiteX37" fmla="*/ 370457 w 548675"/>
                <a:gd name="connsiteY37" fmla="*/ 77546 h 535553"/>
                <a:gd name="connsiteX38" fmla="*/ 321383 w 548675"/>
                <a:gd name="connsiteY38" fmla="*/ 126555 h 535553"/>
                <a:gd name="connsiteX39" fmla="*/ 308468 w 548675"/>
                <a:gd name="connsiteY39" fmla="*/ 166536 h 535553"/>
                <a:gd name="connsiteX40" fmla="*/ 264559 w 548675"/>
                <a:gd name="connsiteY40" fmla="*/ 209097 h 535553"/>
                <a:gd name="connsiteX41" fmla="*/ 264559 w 548675"/>
                <a:gd name="connsiteY41" fmla="*/ 98181 h 535553"/>
                <a:gd name="connsiteX42" fmla="*/ 343337 w 548675"/>
                <a:gd name="connsiteY42" fmla="*/ 22088 h 535553"/>
                <a:gd name="connsiteX43" fmla="*/ 399515 w 548675"/>
                <a:gd name="connsiteY43" fmla="*/ 2 h 535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48675" h="535553">
                  <a:moveTo>
                    <a:pt x="156242" y="232482"/>
                  </a:moveTo>
                  <a:cubicBezTo>
                    <a:pt x="177064" y="232643"/>
                    <a:pt x="198046" y="240708"/>
                    <a:pt x="214187" y="256837"/>
                  </a:cubicBezTo>
                  <a:lnTo>
                    <a:pt x="168993" y="300709"/>
                  </a:lnTo>
                  <a:cubicBezTo>
                    <a:pt x="154790" y="295548"/>
                    <a:pt x="139295" y="301999"/>
                    <a:pt x="127674" y="312322"/>
                  </a:cubicBezTo>
                  <a:lnTo>
                    <a:pt x="81189" y="357485"/>
                  </a:lnTo>
                  <a:cubicBezTo>
                    <a:pt x="65694" y="372969"/>
                    <a:pt x="65694" y="398776"/>
                    <a:pt x="81189" y="414260"/>
                  </a:cubicBezTo>
                  <a:lnTo>
                    <a:pt x="123800" y="456842"/>
                  </a:lnTo>
                  <a:cubicBezTo>
                    <a:pt x="139295" y="472326"/>
                    <a:pt x="165120" y="472326"/>
                    <a:pt x="180615" y="456842"/>
                  </a:cubicBezTo>
                  <a:lnTo>
                    <a:pt x="227099" y="411680"/>
                  </a:lnTo>
                  <a:cubicBezTo>
                    <a:pt x="238720" y="401357"/>
                    <a:pt x="243885" y="383292"/>
                    <a:pt x="240012" y="370388"/>
                  </a:cubicBezTo>
                  <a:lnTo>
                    <a:pt x="285205" y="326516"/>
                  </a:lnTo>
                  <a:cubicBezTo>
                    <a:pt x="316195" y="358775"/>
                    <a:pt x="316195" y="409099"/>
                    <a:pt x="285205" y="440068"/>
                  </a:cubicBezTo>
                  <a:lnTo>
                    <a:pt x="210313" y="512327"/>
                  </a:lnTo>
                  <a:cubicBezTo>
                    <a:pt x="178032" y="543296"/>
                    <a:pt x="126382" y="543296"/>
                    <a:pt x="95392" y="512327"/>
                  </a:cubicBezTo>
                  <a:lnTo>
                    <a:pt x="23083" y="441358"/>
                  </a:lnTo>
                  <a:cubicBezTo>
                    <a:pt x="-7907" y="410389"/>
                    <a:pt x="-7907" y="360065"/>
                    <a:pt x="24374" y="329097"/>
                  </a:cubicBezTo>
                  <a:lnTo>
                    <a:pt x="99266" y="255547"/>
                  </a:lnTo>
                  <a:cubicBezTo>
                    <a:pt x="114761" y="240063"/>
                    <a:pt x="135421" y="232320"/>
                    <a:pt x="156242" y="232482"/>
                  </a:cubicBezTo>
                  <a:close/>
                  <a:moveTo>
                    <a:pt x="339490" y="176395"/>
                  </a:moveTo>
                  <a:cubicBezTo>
                    <a:pt x="346597" y="176557"/>
                    <a:pt x="353704" y="179458"/>
                    <a:pt x="358873" y="184615"/>
                  </a:cubicBezTo>
                  <a:cubicBezTo>
                    <a:pt x="369211" y="194930"/>
                    <a:pt x="369211" y="211692"/>
                    <a:pt x="358873" y="223297"/>
                  </a:cubicBezTo>
                  <a:lnTo>
                    <a:pt x="229652" y="349656"/>
                  </a:lnTo>
                  <a:cubicBezTo>
                    <a:pt x="219314" y="361260"/>
                    <a:pt x="202516" y="361260"/>
                    <a:pt x="192178" y="349656"/>
                  </a:cubicBezTo>
                  <a:cubicBezTo>
                    <a:pt x="180548" y="339341"/>
                    <a:pt x="180548" y="322579"/>
                    <a:pt x="192178" y="312264"/>
                  </a:cubicBezTo>
                  <a:lnTo>
                    <a:pt x="320107" y="184615"/>
                  </a:lnTo>
                  <a:cubicBezTo>
                    <a:pt x="325276" y="178813"/>
                    <a:pt x="332383" y="176234"/>
                    <a:pt x="339490" y="176395"/>
                  </a:cubicBezTo>
                  <a:close/>
                  <a:moveTo>
                    <a:pt x="399515" y="2"/>
                  </a:moveTo>
                  <a:cubicBezTo>
                    <a:pt x="419855" y="163"/>
                    <a:pt x="440195" y="7902"/>
                    <a:pt x="455692" y="23378"/>
                  </a:cubicBezTo>
                  <a:lnTo>
                    <a:pt x="525430" y="93022"/>
                  </a:lnTo>
                  <a:cubicBezTo>
                    <a:pt x="556424" y="122686"/>
                    <a:pt x="556424" y="172985"/>
                    <a:pt x="525430" y="202648"/>
                  </a:cubicBezTo>
                  <a:lnTo>
                    <a:pt x="447943" y="278741"/>
                  </a:lnTo>
                  <a:cubicBezTo>
                    <a:pt x="416949" y="309694"/>
                    <a:pt x="365291" y="309694"/>
                    <a:pt x="334297" y="278741"/>
                  </a:cubicBezTo>
                  <a:lnTo>
                    <a:pt x="378206" y="236180"/>
                  </a:lnTo>
                  <a:cubicBezTo>
                    <a:pt x="392412" y="238760"/>
                    <a:pt x="409200" y="233601"/>
                    <a:pt x="419532" y="223283"/>
                  </a:cubicBezTo>
                  <a:lnTo>
                    <a:pt x="468606" y="175564"/>
                  </a:lnTo>
                  <a:cubicBezTo>
                    <a:pt x="484104" y="160087"/>
                    <a:pt x="485395" y="135583"/>
                    <a:pt x="469898" y="120106"/>
                  </a:cubicBezTo>
                  <a:lnTo>
                    <a:pt x="427280" y="78836"/>
                  </a:lnTo>
                  <a:cubicBezTo>
                    <a:pt x="411783" y="63359"/>
                    <a:pt x="385954" y="63359"/>
                    <a:pt x="370457" y="77546"/>
                  </a:cubicBezTo>
                  <a:lnTo>
                    <a:pt x="321383" y="126555"/>
                  </a:lnTo>
                  <a:cubicBezTo>
                    <a:pt x="309760" y="136873"/>
                    <a:pt x="304594" y="152349"/>
                    <a:pt x="308468" y="166536"/>
                  </a:cubicBezTo>
                  <a:lnTo>
                    <a:pt x="264559" y="209097"/>
                  </a:lnTo>
                  <a:cubicBezTo>
                    <a:pt x="233565" y="178143"/>
                    <a:pt x="233565" y="129134"/>
                    <a:pt x="264559" y="98181"/>
                  </a:cubicBezTo>
                  <a:lnTo>
                    <a:pt x="343337" y="22088"/>
                  </a:lnTo>
                  <a:cubicBezTo>
                    <a:pt x="358834" y="7257"/>
                    <a:pt x="379174" y="-159"/>
                    <a:pt x="399515" y="2"/>
                  </a:cubicBezTo>
                  <a:close/>
                </a:path>
              </a:pathLst>
            </a:custGeom>
            <a:solidFill>
              <a:schemeClr val="bg1"/>
            </a:solidFill>
            <a:ln w="3175"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70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000" b="1" i="1">
                <a:solidFill>
                  <a:schemeClr val="tx1"/>
                </a:solidFill>
                <a:cs typeface="+mn-ea"/>
                <a:sym typeface="+mn-lt"/>
              </a:endParaRPr>
            </a:p>
          </p:txBody>
        </p:sp>
      </p:grpSp>
      <p:grpSp>
        <p:nvGrpSpPr>
          <p:cNvPr id="9" name="0"/>
          <p:cNvGrpSpPr/>
          <p:nvPr/>
        </p:nvGrpSpPr>
        <p:grpSpPr>
          <a:xfrm>
            <a:off x="7827645" y="4246880"/>
            <a:ext cx="1644650" cy="1376680"/>
            <a:chOff x="8093074" y="2709582"/>
            <a:chExt cx="1644650" cy="1376680"/>
          </a:xfrm>
        </p:grpSpPr>
        <p:sp>
          <p:nvSpPr>
            <p:cNvPr id="52" name="0"/>
            <p:cNvSpPr/>
            <p:nvPr/>
          </p:nvSpPr>
          <p:spPr>
            <a:xfrm>
              <a:off x="8093075" y="2709582"/>
              <a:ext cx="1644649" cy="392763"/>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b" anchorCtr="0">
              <a:noAutofit/>
            </a:bodyPr>
            <a:lstStyle>
              <a:defPPr>
                <a:defRPr lang="en-US"/>
              </a:defPPr>
              <a:lvl1pPr marL="0" algn="l" defTabSz="609600" rtl="0" eaLnBrk="1" latinLnBrk="0" hangingPunct="1">
                <a:defRPr sz="2400" kern="1200">
                  <a:solidFill>
                    <a:schemeClr val="lt1"/>
                  </a:solidFill>
                </a:defRPr>
              </a:lvl1pPr>
              <a:lvl2pPr marL="609600" algn="l" defTabSz="609600" rtl="0" eaLnBrk="1" latinLnBrk="0" hangingPunct="1">
                <a:defRPr sz="2400" kern="1200">
                  <a:solidFill>
                    <a:schemeClr val="lt1"/>
                  </a:solidFill>
                </a:defRPr>
              </a:lvl2pPr>
              <a:lvl3pPr marL="1219200" algn="l" defTabSz="609600" rtl="0" eaLnBrk="1" latinLnBrk="0" hangingPunct="1">
                <a:defRPr sz="2400" kern="1200">
                  <a:solidFill>
                    <a:schemeClr val="lt1"/>
                  </a:solidFill>
                </a:defRPr>
              </a:lvl3pPr>
              <a:lvl4pPr marL="1828800" algn="l" defTabSz="609600" rtl="0" eaLnBrk="1" latinLnBrk="0" hangingPunct="1">
                <a:defRPr sz="2400" kern="1200">
                  <a:solidFill>
                    <a:schemeClr val="lt1"/>
                  </a:solidFill>
                </a:defRPr>
              </a:lvl4pPr>
              <a:lvl5pPr marL="2438400" algn="l" defTabSz="609600" rtl="0" eaLnBrk="1" latinLnBrk="0" hangingPunct="1">
                <a:defRPr sz="2400" kern="1200">
                  <a:solidFill>
                    <a:schemeClr val="lt1"/>
                  </a:solidFill>
                </a:defRPr>
              </a:lvl5pPr>
              <a:lvl6pPr marL="3048000" algn="l" defTabSz="609600" rtl="0" eaLnBrk="1" latinLnBrk="0" hangingPunct="1">
                <a:defRPr sz="2400" kern="1200">
                  <a:solidFill>
                    <a:schemeClr val="lt1"/>
                  </a:solidFill>
                </a:defRPr>
              </a:lvl6pPr>
              <a:lvl7pPr marL="3657600" algn="l" defTabSz="609600" rtl="0" eaLnBrk="1" latinLnBrk="0" hangingPunct="1">
                <a:defRPr sz="2400" kern="1200">
                  <a:solidFill>
                    <a:schemeClr val="lt1"/>
                  </a:solidFill>
                </a:defRPr>
              </a:lvl7pPr>
              <a:lvl8pPr marL="4267200" algn="l" defTabSz="609600" rtl="0" eaLnBrk="1" latinLnBrk="0" hangingPunct="1">
                <a:defRPr sz="2400" kern="1200">
                  <a:solidFill>
                    <a:schemeClr val="lt1"/>
                  </a:solidFill>
                </a:defRPr>
              </a:lvl8pPr>
              <a:lvl9pPr marL="4876800" algn="l" defTabSz="609600" rtl="0" eaLnBrk="1" latinLnBrk="0" hangingPunct="1">
                <a:defRPr sz="2400" kern="1200">
                  <a:solidFill>
                    <a:schemeClr val="lt1"/>
                  </a:solidFill>
                </a:defRPr>
              </a:lvl9pPr>
            </a:lstStyle>
            <a:p>
              <a:pPr lvl="0" algn="ctr">
                <a:lnSpc>
                  <a:spcPct val="120000"/>
                </a:lnSpc>
              </a:pPr>
              <a:r>
                <a:rPr lang="zh-CN" altLang="en-US" sz="2000" dirty="0">
                  <a:solidFill>
                    <a:srgbClr val="0A55A6"/>
                  </a:solidFill>
                  <a:cs typeface="+mn-ea"/>
                  <a:sym typeface="+mn-lt"/>
                </a:rPr>
                <a:t>标题文本</a:t>
              </a:r>
            </a:p>
          </p:txBody>
        </p:sp>
        <p:sp>
          <p:nvSpPr>
            <p:cNvPr id="53" name="0"/>
            <p:cNvSpPr txBox="1"/>
            <p:nvPr/>
          </p:nvSpPr>
          <p:spPr>
            <a:xfrm>
              <a:off x="8093074" y="3102647"/>
              <a:ext cx="1576070" cy="983615"/>
            </a:xfrm>
            <a:prstGeom prst="rect">
              <a:avLst/>
            </a:prstGeom>
            <a:noFill/>
            <a:ln>
              <a:noFill/>
            </a:ln>
          </p:spPr>
          <p:txBody>
            <a:bodyPr wrap="square" lIns="91440" tIns="45720" rIns="91440" bIns="45720" anchor="t" anchorCtr="0"/>
            <a:lstStyle>
              <a:defPPr>
                <a:defRPr lang="en-US"/>
              </a:defPPr>
              <a:lvl1pPr marL="0" algn="l" defTabSz="609600" rtl="0" eaLnBrk="1" latinLnBrk="0" hangingPunct="1">
                <a:defRPr sz="2400" kern="1200">
                  <a:solidFill>
                    <a:schemeClr val="tx1"/>
                  </a:solidFill>
                </a:defRPr>
              </a:lvl1pPr>
              <a:lvl2pPr marL="609600" algn="l" defTabSz="609600" rtl="0" eaLnBrk="1" latinLnBrk="0" hangingPunct="1">
                <a:defRPr sz="2400" kern="1200">
                  <a:solidFill>
                    <a:schemeClr val="tx1"/>
                  </a:solidFill>
                </a:defRPr>
              </a:lvl2pPr>
              <a:lvl3pPr marL="1219200" algn="l" defTabSz="609600" rtl="0" eaLnBrk="1" latinLnBrk="0" hangingPunct="1">
                <a:defRPr sz="2400" kern="1200">
                  <a:solidFill>
                    <a:schemeClr val="tx1"/>
                  </a:solidFill>
                </a:defRPr>
              </a:lvl3pPr>
              <a:lvl4pPr marL="1828800" algn="l" defTabSz="609600" rtl="0" eaLnBrk="1" latinLnBrk="0" hangingPunct="1">
                <a:defRPr sz="2400" kern="1200">
                  <a:solidFill>
                    <a:schemeClr val="tx1"/>
                  </a:solidFill>
                </a:defRPr>
              </a:lvl4pPr>
              <a:lvl5pPr marL="2438400" algn="l" defTabSz="609600" rtl="0" eaLnBrk="1" latinLnBrk="0" hangingPunct="1">
                <a:defRPr sz="2400" kern="1200">
                  <a:solidFill>
                    <a:schemeClr val="tx1"/>
                  </a:solidFill>
                </a:defRPr>
              </a:lvl5pPr>
              <a:lvl6pPr marL="3048000" algn="l" defTabSz="609600" rtl="0" eaLnBrk="1" latinLnBrk="0" hangingPunct="1">
                <a:defRPr sz="2400" kern="1200">
                  <a:solidFill>
                    <a:schemeClr val="tx1"/>
                  </a:solidFill>
                </a:defRPr>
              </a:lvl6pPr>
              <a:lvl7pPr marL="3657600" algn="l" defTabSz="609600" rtl="0" eaLnBrk="1" latinLnBrk="0" hangingPunct="1">
                <a:defRPr sz="2400" kern="1200">
                  <a:solidFill>
                    <a:schemeClr val="tx1"/>
                  </a:solidFill>
                </a:defRPr>
              </a:lvl7pPr>
              <a:lvl8pPr marL="4267200" algn="l" defTabSz="609600" rtl="0" eaLnBrk="1" latinLnBrk="0" hangingPunct="1">
                <a:defRPr sz="2400" kern="1200">
                  <a:solidFill>
                    <a:schemeClr val="tx1"/>
                  </a:solidFill>
                </a:defRPr>
              </a:lvl8pPr>
              <a:lvl9pPr marL="4876800" algn="l" defTabSz="609600" rtl="0" eaLnBrk="1" latinLnBrk="0" hangingPunct="1">
                <a:defRPr sz="2400" kern="1200">
                  <a:solidFill>
                    <a:schemeClr val="tx1"/>
                  </a:solidFill>
                </a:defRPr>
              </a:lvl9pPr>
            </a:lstStyle>
            <a:p>
              <a:pPr algn="just">
                <a:lnSpc>
                  <a:spcPct val="150000"/>
                </a:lnSpc>
                <a:spcBef>
                  <a:spcPct val="0"/>
                </a:spcBef>
              </a:pPr>
              <a:r>
                <a:rPr lang="zh-CN" altLang="en-US" sz="1200" dirty="0">
                  <a:solidFill>
                    <a:schemeClr val="tx1"/>
                  </a:solidFill>
                  <a:cs typeface="+mn-ea"/>
                  <a:sym typeface="+mn-lt"/>
                </a:rPr>
                <a:t>请在此处添加您的内容请在此处添加，您的内容请在此处。</a:t>
              </a:r>
            </a:p>
          </p:txBody>
        </p:sp>
      </p:grpSp>
      <p:grpSp>
        <p:nvGrpSpPr>
          <p:cNvPr id="98" name="0"/>
          <p:cNvGrpSpPr/>
          <p:nvPr/>
        </p:nvGrpSpPr>
        <p:grpSpPr>
          <a:xfrm>
            <a:off x="10117455" y="3503930"/>
            <a:ext cx="628650" cy="628650"/>
            <a:chOff x="10420630" y="2157692"/>
            <a:chExt cx="551890" cy="551890"/>
          </a:xfrm>
        </p:grpSpPr>
        <p:sp>
          <p:nvSpPr>
            <p:cNvPr id="61" name="0"/>
            <p:cNvSpPr/>
            <p:nvPr/>
          </p:nvSpPr>
          <p:spPr>
            <a:xfrm>
              <a:off x="10420630" y="2157692"/>
              <a:ext cx="551890" cy="551890"/>
            </a:xfrm>
            <a:prstGeom prst="ellipse">
              <a:avLst/>
            </a:prstGeom>
            <a:solidFill>
              <a:srgbClr val="1376F8"/>
            </a:solidFill>
            <a:ln w="3175"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4400"/>
              <a:endParaRPr lang="zh-CN" altLang="en-US" sz="2000" b="1" i="1">
                <a:solidFill>
                  <a:schemeClr val="tx1"/>
                </a:solidFill>
                <a:cs typeface="+mn-ea"/>
                <a:sym typeface="+mn-lt"/>
              </a:endParaRPr>
            </a:p>
          </p:txBody>
        </p:sp>
        <p:sp>
          <p:nvSpPr>
            <p:cNvPr id="88" name="0"/>
            <p:cNvSpPr/>
            <p:nvPr/>
          </p:nvSpPr>
          <p:spPr>
            <a:xfrm>
              <a:off x="10582771" y="2305380"/>
              <a:ext cx="227607" cy="256513"/>
            </a:xfrm>
            <a:custGeom>
              <a:avLst/>
              <a:gdLst>
                <a:gd name="connsiteX0" fmla="*/ 341771 w 538414"/>
                <a:gd name="connsiteY0" fmla="*/ 44738 h 606792"/>
                <a:gd name="connsiteX1" fmla="*/ 538414 w 538414"/>
                <a:gd name="connsiteY1" fmla="*/ 303537 h 606792"/>
                <a:gd name="connsiteX2" fmla="*/ 307453 w 538414"/>
                <a:gd name="connsiteY2" fmla="*/ 569462 h 606792"/>
                <a:gd name="connsiteX3" fmla="*/ 346782 w 538414"/>
                <a:gd name="connsiteY3" fmla="*/ 492292 h 606792"/>
                <a:gd name="connsiteX4" fmla="*/ 473575 w 538414"/>
                <a:gd name="connsiteY4" fmla="*/ 303537 h 606792"/>
                <a:gd name="connsiteX5" fmla="*/ 334330 w 538414"/>
                <a:gd name="connsiteY5" fmla="*/ 110082 h 606792"/>
                <a:gd name="connsiteX6" fmla="*/ 231243 w 538414"/>
                <a:gd name="connsiteY6" fmla="*/ 37470 h 606792"/>
                <a:gd name="connsiteX7" fmla="*/ 192829 w 538414"/>
                <a:gd name="connsiteY7" fmla="*/ 114184 h 606792"/>
                <a:gd name="connsiteX8" fmla="*/ 64833 w 538414"/>
                <a:gd name="connsiteY8" fmla="*/ 303542 h 606792"/>
                <a:gd name="connsiteX9" fmla="*/ 204065 w 538414"/>
                <a:gd name="connsiteY9" fmla="*/ 496842 h 606792"/>
                <a:gd name="connsiteX10" fmla="*/ 196625 w 538414"/>
                <a:gd name="connsiteY10" fmla="*/ 562336 h 606792"/>
                <a:gd name="connsiteX11" fmla="*/ 0 w 538414"/>
                <a:gd name="connsiteY11" fmla="*/ 303542 h 606792"/>
                <a:gd name="connsiteX12" fmla="*/ 231243 w 538414"/>
                <a:gd name="connsiteY12" fmla="*/ 37470 h 606792"/>
                <a:gd name="connsiteX13" fmla="*/ 296052 w 538414"/>
                <a:gd name="connsiteY13" fmla="*/ 0 h 606792"/>
                <a:gd name="connsiteX14" fmla="*/ 300607 w 538414"/>
                <a:gd name="connsiteY14" fmla="*/ 607 h 606792"/>
                <a:gd name="connsiteX15" fmla="*/ 312147 w 538414"/>
                <a:gd name="connsiteY15" fmla="*/ 18801 h 606792"/>
                <a:gd name="connsiteX16" fmla="*/ 285727 w 538414"/>
                <a:gd name="connsiteY16" fmla="*/ 248964 h 606792"/>
                <a:gd name="connsiteX17" fmla="*/ 408715 w 538414"/>
                <a:gd name="connsiteY17" fmla="*/ 248964 h 606792"/>
                <a:gd name="connsiteX18" fmla="*/ 422532 w 538414"/>
                <a:gd name="connsiteY18" fmla="*/ 255635 h 606792"/>
                <a:gd name="connsiteX19" fmla="*/ 423292 w 538414"/>
                <a:gd name="connsiteY19" fmla="*/ 270949 h 606792"/>
                <a:gd name="connsiteX20" fmla="*/ 256726 w 538414"/>
                <a:gd name="connsiteY20" fmla="*/ 597998 h 606792"/>
                <a:gd name="connsiteX21" fmla="*/ 242302 w 538414"/>
                <a:gd name="connsiteY21" fmla="*/ 606792 h 606792"/>
                <a:gd name="connsiteX22" fmla="*/ 237595 w 538414"/>
                <a:gd name="connsiteY22" fmla="*/ 606186 h 606792"/>
                <a:gd name="connsiteX23" fmla="*/ 226207 w 538414"/>
                <a:gd name="connsiteY23" fmla="*/ 589659 h 606792"/>
                <a:gd name="connsiteX24" fmla="*/ 251108 w 538414"/>
                <a:gd name="connsiteY24" fmla="*/ 368139 h 606792"/>
                <a:gd name="connsiteX25" fmla="*/ 129487 w 538414"/>
                <a:gd name="connsiteY25" fmla="*/ 368139 h 606792"/>
                <a:gd name="connsiteX26" fmla="*/ 115821 w 538414"/>
                <a:gd name="connsiteY26" fmla="*/ 359496 h 606792"/>
                <a:gd name="connsiteX27" fmla="*/ 115062 w 538414"/>
                <a:gd name="connsiteY27" fmla="*/ 343121 h 606792"/>
                <a:gd name="connsiteX28" fmla="*/ 281628 w 538414"/>
                <a:gd name="connsiteY28" fmla="*/ 8946 h 606792"/>
                <a:gd name="connsiteX29" fmla="*/ 296052 w 538414"/>
                <a:gd name="connsiteY29" fmla="*/ 0 h 606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38414" h="606792">
                  <a:moveTo>
                    <a:pt x="341771" y="44738"/>
                  </a:moveTo>
                  <a:cubicBezTo>
                    <a:pt x="455049" y="76425"/>
                    <a:pt x="538414" y="180430"/>
                    <a:pt x="538414" y="303537"/>
                  </a:cubicBezTo>
                  <a:cubicBezTo>
                    <a:pt x="538414" y="438774"/>
                    <a:pt x="437739" y="550966"/>
                    <a:pt x="307453" y="569462"/>
                  </a:cubicBezTo>
                  <a:lnTo>
                    <a:pt x="346782" y="492292"/>
                  </a:lnTo>
                  <a:cubicBezTo>
                    <a:pt x="421035" y="461667"/>
                    <a:pt x="473575" y="388591"/>
                    <a:pt x="473575" y="303537"/>
                  </a:cubicBezTo>
                  <a:cubicBezTo>
                    <a:pt x="473575" y="213632"/>
                    <a:pt x="415113" y="137221"/>
                    <a:pt x="334330" y="110082"/>
                  </a:cubicBezTo>
                  <a:close/>
                  <a:moveTo>
                    <a:pt x="231243" y="37470"/>
                  </a:moveTo>
                  <a:lnTo>
                    <a:pt x="192829" y="114184"/>
                  </a:lnTo>
                  <a:cubicBezTo>
                    <a:pt x="117975" y="144505"/>
                    <a:pt x="64833" y="217883"/>
                    <a:pt x="64833" y="303542"/>
                  </a:cubicBezTo>
                  <a:cubicBezTo>
                    <a:pt x="64833" y="393294"/>
                    <a:pt x="123137" y="469704"/>
                    <a:pt x="204065" y="496842"/>
                  </a:cubicBezTo>
                  <a:lnTo>
                    <a:pt x="196625" y="562336"/>
                  </a:lnTo>
                  <a:cubicBezTo>
                    <a:pt x="83357" y="530650"/>
                    <a:pt x="0" y="426647"/>
                    <a:pt x="0" y="303542"/>
                  </a:cubicBezTo>
                  <a:cubicBezTo>
                    <a:pt x="0" y="168156"/>
                    <a:pt x="100666" y="55966"/>
                    <a:pt x="231243" y="37470"/>
                  </a:cubicBezTo>
                  <a:close/>
                  <a:moveTo>
                    <a:pt x="296052" y="0"/>
                  </a:moveTo>
                  <a:cubicBezTo>
                    <a:pt x="297570" y="0"/>
                    <a:pt x="299089" y="152"/>
                    <a:pt x="300607" y="607"/>
                  </a:cubicBezTo>
                  <a:cubicBezTo>
                    <a:pt x="308199" y="2881"/>
                    <a:pt x="313058" y="11069"/>
                    <a:pt x="312147" y="18801"/>
                  </a:cubicBezTo>
                  <a:lnTo>
                    <a:pt x="285727" y="248964"/>
                  </a:lnTo>
                  <a:lnTo>
                    <a:pt x="408715" y="248964"/>
                  </a:lnTo>
                  <a:cubicBezTo>
                    <a:pt x="414485" y="248964"/>
                    <a:pt x="419647" y="250783"/>
                    <a:pt x="422532" y="255635"/>
                  </a:cubicBezTo>
                  <a:cubicBezTo>
                    <a:pt x="425569" y="260487"/>
                    <a:pt x="425721" y="265946"/>
                    <a:pt x="423292" y="270949"/>
                  </a:cubicBezTo>
                  <a:lnTo>
                    <a:pt x="256726" y="597998"/>
                  </a:lnTo>
                  <a:cubicBezTo>
                    <a:pt x="253841" y="603457"/>
                    <a:pt x="248223" y="606792"/>
                    <a:pt x="242302" y="606792"/>
                  </a:cubicBezTo>
                  <a:cubicBezTo>
                    <a:pt x="240632" y="606792"/>
                    <a:pt x="239113" y="606641"/>
                    <a:pt x="237595" y="606186"/>
                  </a:cubicBezTo>
                  <a:cubicBezTo>
                    <a:pt x="230155" y="603911"/>
                    <a:pt x="225296" y="597392"/>
                    <a:pt x="226207" y="589659"/>
                  </a:cubicBezTo>
                  <a:lnTo>
                    <a:pt x="251108" y="368139"/>
                  </a:lnTo>
                  <a:lnTo>
                    <a:pt x="129487" y="368139"/>
                  </a:lnTo>
                  <a:cubicBezTo>
                    <a:pt x="123869" y="368139"/>
                    <a:pt x="118706" y="364348"/>
                    <a:pt x="115821" y="359496"/>
                  </a:cubicBezTo>
                  <a:cubicBezTo>
                    <a:pt x="112785" y="354796"/>
                    <a:pt x="112481" y="348125"/>
                    <a:pt x="115062" y="343121"/>
                  </a:cubicBezTo>
                  <a:lnTo>
                    <a:pt x="281628" y="8946"/>
                  </a:lnTo>
                  <a:cubicBezTo>
                    <a:pt x="284361" y="3336"/>
                    <a:pt x="289979" y="0"/>
                    <a:pt x="296052" y="0"/>
                  </a:cubicBezTo>
                  <a:close/>
                </a:path>
              </a:pathLst>
            </a:custGeom>
            <a:solidFill>
              <a:schemeClr val="bg1"/>
            </a:solidFill>
            <a:ln w="3175"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775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000" b="1" i="1">
                <a:solidFill>
                  <a:schemeClr val="tx1"/>
                </a:solidFill>
                <a:cs typeface="+mn-ea"/>
                <a:sym typeface="+mn-lt"/>
              </a:endParaRPr>
            </a:p>
          </p:txBody>
        </p:sp>
      </p:grpSp>
      <p:grpSp>
        <p:nvGrpSpPr>
          <p:cNvPr id="10" name="0"/>
          <p:cNvGrpSpPr/>
          <p:nvPr/>
        </p:nvGrpSpPr>
        <p:grpSpPr>
          <a:xfrm>
            <a:off x="9609455" y="4246880"/>
            <a:ext cx="1644650" cy="1376680"/>
            <a:chOff x="9874250" y="2709582"/>
            <a:chExt cx="1644650" cy="1376644"/>
          </a:xfrm>
        </p:grpSpPr>
        <p:sp>
          <p:nvSpPr>
            <p:cNvPr id="59" name="0"/>
            <p:cNvSpPr/>
            <p:nvPr/>
          </p:nvSpPr>
          <p:spPr>
            <a:xfrm>
              <a:off x="9874251" y="2709582"/>
              <a:ext cx="1644649" cy="392763"/>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b" anchorCtr="0">
              <a:noAutofit/>
            </a:bodyPr>
            <a:lstStyle>
              <a:defPPr>
                <a:defRPr lang="en-US"/>
              </a:defPPr>
              <a:lvl1pPr marL="0" algn="l" defTabSz="609600" rtl="0" eaLnBrk="1" latinLnBrk="0" hangingPunct="1">
                <a:defRPr sz="2400" kern="1200">
                  <a:solidFill>
                    <a:schemeClr val="lt1"/>
                  </a:solidFill>
                </a:defRPr>
              </a:lvl1pPr>
              <a:lvl2pPr marL="609600" algn="l" defTabSz="609600" rtl="0" eaLnBrk="1" latinLnBrk="0" hangingPunct="1">
                <a:defRPr sz="2400" kern="1200">
                  <a:solidFill>
                    <a:schemeClr val="lt1"/>
                  </a:solidFill>
                </a:defRPr>
              </a:lvl2pPr>
              <a:lvl3pPr marL="1219200" algn="l" defTabSz="609600" rtl="0" eaLnBrk="1" latinLnBrk="0" hangingPunct="1">
                <a:defRPr sz="2400" kern="1200">
                  <a:solidFill>
                    <a:schemeClr val="lt1"/>
                  </a:solidFill>
                </a:defRPr>
              </a:lvl3pPr>
              <a:lvl4pPr marL="1828800" algn="l" defTabSz="609600" rtl="0" eaLnBrk="1" latinLnBrk="0" hangingPunct="1">
                <a:defRPr sz="2400" kern="1200">
                  <a:solidFill>
                    <a:schemeClr val="lt1"/>
                  </a:solidFill>
                </a:defRPr>
              </a:lvl4pPr>
              <a:lvl5pPr marL="2438400" algn="l" defTabSz="609600" rtl="0" eaLnBrk="1" latinLnBrk="0" hangingPunct="1">
                <a:defRPr sz="2400" kern="1200">
                  <a:solidFill>
                    <a:schemeClr val="lt1"/>
                  </a:solidFill>
                </a:defRPr>
              </a:lvl5pPr>
              <a:lvl6pPr marL="3048000" algn="l" defTabSz="609600" rtl="0" eaLnBrk="1" latinLnBrk="0" hangingPunct="1">
                <a:defRPr sz="2400" kern="1200">
                  <a:solidFill>
                    <a:schemeClr val="lt1"/>
                  </a:solidFill>
                </a:defRPr>
              </a:lvl6pPr>
              <a:lvl7pPr marL="3657600" algn="l" defTabSz="609600" rtl="0" eaLnBrk="1" latinLnBrk="0" hangingPunct="1">
                <a:defRPr sz="2400" kern="1200">
                  <a:solidFill>
                    <a:schemeClr val="lt1"/>
                  </a:solidFill>
                </a:defRPr>
              </a:lvl7pPr>
              <a:lvl8pPr marL="4267200" algn="l" defTabSz="609600" rtl="0" eaLnBrk="1" latinLnBrk="0" hangingPunct="1">
                <a:defRPr sz="2400" kern="1200">
                  <a:solidFill>
                    <a:schemeClr val="lt1"/>
                  </a:solidFill>
                </a:defRPr>
              </a:lvl8pPr>
              <a:lvl9pPr marL="4876800" algn="l" defTabSz="609600" rtl="0" eaLnBrk="1" latinLnBrk="0" hangingPunct="1">
                <a:defRPr sz="2400" kern="1200">
                  <a:solidFill>
                    <a:schemeClr val="lt1"/>
                  </a:solidFill>
                </a:defRPr>
              </a:lvl9pPr>
            </a:lstStyle>
            <a:p>
              <a:pPr lvl="0" algn="ctr">
                <a:lnSpc>
                  <a:spcPct val="120000"/>
                </a:lnSpc>
              </a:pPr>
              <a:r>
                <a:rPr lang="zh-CN" sz="2000" dirty="0">
                  <a:solidFill>
                    <a:srgbClr val="0A55A6"/>
                  </a:solidFill>
                  <a:cs typeface="+mn-ea"/>
                  <a:sym typeface="+mn-lt"/>
                </a:rPr>
                <a:t>输入标题</a:t>
              </a:r>
            </a:p>
          </p:txBody>
        </p:sp>
        <p:sp>
          <p:nvSpPr>
            <p:cNvPr id="60" name="0"/>
            <p:cNvSpPr txBox="1"/>
            <p:nvPr/>
          </p:nvSpPr>
          <p:spPr>
            <a:xfrm>
              <a:off x="9874250" y="3102346"/>
              <a:ext cx="1644650" cy="983880"/>
            </a:xfrm>
            <a:prstGeom prst="rect">
              <a:avLst/>
            </a:prstGeom>
            <a:noFill/>
            <a:ln>
              <a:noFill/>
            </a:ln>
          </p:spPr>
          <p:txBody>
            <a:bodyPr wrap="square" lIns="91440" tIns="45720" rIns="91440" bIns="45720" anchor="t" anchorCtr="0">
              <a:normAutofit/>
            </a:bodyPr>
            <a:lstStyle>
              <a:defPPr>
                <a:defRPr lang="en-US"/>
              </a:defPPr>
              <a:lvl1pPr marL="0" algn="l" defTabSz="609600" rtl="0" eaLnBrk="1" latinLnBrk="0" hangingPunct="1">
                <a:defRPr sz="2400" kern="1200">
                  <a:solidFill>
                    <a:schemeClr val="tx1"/>
                  </a:solidFill>
                </a:defRPr>
              </a:lvl1pPr>
              <a:lvl2pPr marL="609600" algn="l" defTabSz="609600" rtl="0" eaLnBrk="1" latinLnBrk="0" hangingPunct="1">
                <a:defRPr sz="2400" kern="1200">
                  <a:solidFill>
                    <a:schemeClr val="tx1"/>
                  </a:solidFill>
                </a:defRPr>
              </a:lvl2pPr>
              <a:lvl3pPr marL="1219200" algn="l" defTabSz="609600" rtl="0" eaLnBrk="1" latinLnBrk="0" hangingPunct="1">
                <a:defRPr sz="2400" kern="1200">
                  <a:solidFill>
                    <a:schemeClr val="tx1"/>
                  </a:solidFill>
                </a:defRPr>
              </a:lvl3pPr>
              <a:lvl4pPr marL="1828800" algn="l" defTabSz="609600" rtl="0" eaLnBrk="1" latinLnBrk="0" hangingPunct="1">
                <a:defRPr sz="2400" kern="1200">
                  <a:solidFill>
                    <a:schemeClr val="tx1"/>
                  </a:solidFill>
                </a:defRPr>
              </a:lvl4pPr>
              <a:lvl5pPr marL="2438400" algn="l" defTabSz="609600" rtl="0" eaLnBrk="1" latinLnBrk="0" hangingPunct="1">
                <a:defRPr sz="2400" kern="1200">
                  <a:solidFill>
                    <a:schemeClr val="tx1"/>
                  </a:solidFill>
                </a:defRPr>
              </a:lvl5pPr>
              <a:lvl6pPr marL="3048000" algn="l" defTabSz="609600" rtl="0" eaLnBrk="1" latinLnBrk="0" hangingPunct="1">
                <a:defRPr sz="2400" kern="1200">
                  <a:solidFill>
                    <a:schemeClr val="tx1"/>
                  </a:solidFill>
                </a:defRPr>
              </a:lvl6pPr>
              <a:lvl7pPr marL="3657600" algn="l" defTabSz="609600" rtl="0" eaLnBrk="1" latinLnBrk="0" hangingPunct="1">
                <a:defRPr sz="2400" kern="1200">
                  <a:solidFill>
                    <a:schemeClr val="tx1"/>
                  </a:solidFill>
                </a:defRPr>
              </a:lvl7pPr>
              <a:lvl8pPr marL="4267200" algn="l" defTabSz="609600" rtl="0" eaLnBrk="1" latinLnBrk="0" hangingPunct="1">
                <a:defRPr sz="2400" kern="1200">
                  <a:solidFill>
                    <a:schemeClr val="tx1"/>
                  </a:solidFill>
                </a:defRPr>
              </a:lvl8pPr>
              <a:lvl9pPr marL="4876800" algn="l" defTabSz="609600" rtl="0" eaLnBrk="1" latinLnBrk="0" hangingPunct="1">
                <a:defRPr sz="2400" kern="1200">
                  <a:solidFill>
                    <a:schemeClr val="tx1"/>
                  </a:solidFill>
                </a:defRPr>
              </a:lvl9pPr>
            </a:lstStyle>
            <a:p>
              <a:pPr algn="just">
                <a:lnSpc>
                  <a:spcPct val="150000"/>
                </a:lnSpc>
                <a:spcBef>
                  <a:spcPct val="0"/>
                </a:spcBef>
              </a:pPr>
              <a:r>
                <a:rPr lang="zh-CN" altLang="en-US" sz="1200" dirty="0">
                  <a:solidFill>
                    <a:schemeClr val="tx1"/>
                  </a:solidFill>
                  <a:cs typeface="+mn-ea"/>
                  <a:sym typeface="+mn-lt"/>
                </a:rPr>
                <a:t>请在此处添加您的内容请在此处添加，您的内容此。</a:t>
              </a:r>
            </a:p>
          </p:txBody>
        </p:sp>
      </p:grpSp>
      <p:cxnSp>
        <p:nvCxnSpPr>
          <p:cNvPr id="15" name="直接连接符 14"/>
          <p:cNvCxnSpPr/>
          <p:nvPr/>
        </p:nvCxnSpPr>
        <p:spPr>
          <a:xfrm>
            <a:off x="7759065" y="3671570"/>
            <a:ext cx="0" cy="1951990"/>
          </a:xfrm>
          <a:prstGeom prst="line">
            <a:avLst/>
          </a:prstGeom>
          <a:ln w="31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11" name="直接连接符 110"/>
          <p:cNvCxnSpPr/>
          <p:nvPr/>
        </p:nvCxnSpPr>
        <p:spPr>
          <a:xfrm>
            <a:off x="9540875" y="3671570"/>
            <a:ext cx="0" cy="1951990"/>
          </a:xfrm>
          <a:prstGeom prst="line">
            <a:avLst/>
          </a:prstGeom>
          <a:ln w="3175" cap="rnd">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115" name="0"/>
          <p:cNvSpPr txBox="1"/>
          <p:nvPr/>
        </p:nvSpPr>
        <p:spPr>
          <a:xfrm>
            <a:off x="1212215" y="1497965"/>
            <a:ext cx="10041890" cy="1536700"/>
          </a:xfrm>
          <a:prstGeom prst="rect">
            <a:avLst/>
          </a:prstGeom>
          <a:noFill/>
          <a:ln>
            <a:noFill/>
          </a:ln>
        </p:spPr>
        <p:txBody>
          <a:bodyPr wrap="square" lIns="91440" tIns="45720" rIns="91440" bIns="45720" anchor="ctr"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fontAlgn="auto">
              <a:lnSpc>
                <a:spcPct val="150000"/>
              </a:lnSpc>
              <a:buSzPct val="25000"/>
            </a:pPr>
            <a:r>
              <a:rPr lang="zh-CN" altLang="en-US" sz="1400" dirty="0">
                <a:cs typeface="+mn-ea"/>
                <a:sym typeface="+mn-lt"/>
              </a:rPr>
              <a:t>请在此处添加您的内容请在此处添加您的内容，请在此处添加您的内容请在此处添加您。请在此处添加您的内容请在此处添加您的内容，请在此处添加您的内容请在此处添加您。请在此处添加您的内容请在此处添加您的内容，请在此处添加您的内容请在此处添加您。请在此处添加您的内容请在此处添加您的内容，请在此处添加您的内容请在此处添加您。</a:t>
            </a:r>
            <a:endParaRPr lang="zh-CN" altLang="en-US" sz="1400" dirty="0">
              <a:solidFill>
                <a:schemeClr val="tx1"/>
              </a:solidFill>
              <a:cs typeface="+mn-ea"/>
              <a:sym typeface="+mn-lt"/>
            </a:endParaRPr>
          </a:p>
        </p:txBody>
      </p:sp>
      <p:pic>
        <p:nvPicPr>
          <p:cNvPr id="20" name="图片 19" descr="F:\图库\学校\51miz-E1241082-90A62C4F-3840x1920.jpg51miz-E1241082-90A62C4F-3840x1920"/>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1219835" y="3209925"/>
            <a:ext cx="4707890" cy="2707005"/>
          </a:xfrm>
          <a:prstGeom prst="rect">
            <a:avLst/>
          </a:prstGeom>
        </p:spPr>
      </p:pic>
      <p:grpSp>
        <p:nvGrpSpPr>
          <p:cNvPr id="3" name="组合 2"/>
          <p:cNvGrpSpPr/>
          <p:nvPr/>
        </p:nvGrpSpPr>
        <p:grpSpPr>
          <a:xfrm>
            <a:off x="495300" y="168275"/>
            <a:ext cx="4229100" cy="894715"/>
            <a:chOff x="780" y="265"/>
            <a:chExt cx="6660" cy="1409"/>
          </a:xfrm>
        </p:grpSpPr>
        <p:sp>
          <p:nvSpPr>
            <p:cNvPr id="29" name="文本框 28"/>
            <p:cNvSpPr txBox="1"/>
            <p:nvPr/>
          </p:nvSpPr>
          <p:spPr>
            <a:xfrm>
              <a:off x="780" y="265"/>
              <a:ext cx="4768" cy="919"/>
            </a:xfrm>
            <a:prstGeom prst="rect">
              <a:avLst/>
            </a:prstGeom>
            <a:noFill/>
          </p:spPr>
          <p:txBody>
            <a:bodyPr wrap="square">
              <a:spAutoFit/>
            </a:bodyPr>
            <a:lstStyle/>
            <a:p>
              <a:r>
                <a:rPr lang="zh-CN" altLang="en-US" sz="3200" b="1" i="0" dirty="0">
                  <a:gradFill>
                    <a:gsLst>
                      <a:gs pos="0">
                        <a:srgbClr val="007BD3"/>
                      </a:gs>
                      <a:gs pos="100000">
                        <a:srgbClr val="034373"/>
                      </a:gs>
                    </a:gsLst>
                    <a:lin scaled="0"/>
                  </a:gradFill>
                  <a:effectLst/>
                  <a:cs typeface="+mn-ea"/>
                  <a:sym typeface="+mn-lt"/>
                </a:rPr>
                <a:t>我们的生活</a:t>
              </a:r>
            </a:p>
          </p:txBody>
        </p:sp>
        <p:sp>
          <p:nvSpPr>
            <p:cNvPr id="30" name="文本框 29"/>
            <p:cNvSpPr txBox="1"/>
            <p:nvPr/>
          </p:nvSpPr>
          <p:spPr>
            <a:xfrm>
              <a:off x="780" y="1143"/>
              <a:ext cx="6660" cy="531"/>
            </a:xfrm>
            <a:prstGeom prst="rect">
              <a:avLst/>
            </a:prstGeom>
            <a:noFill/>
          </p:spPr>
          <p:txBody>
            <a:bodyPr wrap="square" rtlCol="0">
              <a:spAutoFit/>
            </a:bodyPr>
            <a:lstStyle/>
            <a:p>
              <a:r>
                <a:rPr lang="en-US" altLang="zh-CN" sz="1600" dirty="0">
                  <a:solidFill>
                    <a:schemeClr val="bg1">
                      <a:lumMod val="75000"/>
                    </a:schemeClr>
                  </a:solidFill>
                  <a:cs typeface="+mn-ea"/>
                  <a:sym typeface="+mn-lt"/>
                </a:rPr>
                <a:t>SCHOOL PROFILE</a:t>
              </a:r>
            </a:p>
          </p:txBody>
        </p:sp>
      </p:grpSp>
      <p:sp>
        <p:nvSpPr>
          <p:cNvPr id="4" name="矩形 3"/>
          <p:cNvSpPr/>
          <p:nvPr/>
        </p:nvSpPr>
        <p:spPr>
          <a:xfrm flipH="1">
            <a:off x="0" y="0"/>
            <a:ext cx="398780" cy="1056005"/>
          </a:xfrm>
          <a:prstGeom prst="rect">
            <a:avLst/>
          </a:prstGeom>
          <a:solidFill>
            <a:srgbClr val="53A4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advClick="0" advTm="2000">
        <p:wipe/>
      </p:transition>
    </mc:Choice>
    <mc:Fallback xmlns="" xmlns:a14="http://schemas.microsoft.com/office/drawing/2010/main">
      <p:transition spd="slow" advClick="0" advTm="200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115"/>
                                        </p:tgtEl>
                                        <p:attrNameLst>
                                          <p:attrName>style.visibility</p:attrName>
                                        </p:attrNameLst>
                                      </p:cBhvr>
                                      <p:to>
                                        <p:strVal val="visible"/>
                                      </p:to>
                                    </p:set>
                                    <p:anim calcmode="lin" valueType="num">
                                      <p:cBhvr>
                                        <p:cTn id="12" dur="500" fill="hold"/>
                                        <p:tgtEl>
                                          <p:spTgt spid="115"/>
                                        </p:tgtEl>
                                        <p:attrNameLst>
                                          <p:attrName>ppt_w</p:attrName>
                                        </p:attrNameLst>
                                      </p:cBhvr>
                                      <p:tavLst>
                                        <p:tav tm="0">
                                          <p:val>
                                            <p:fltVal val="0"/>
                                          </p:val>
                                        </p:tav>
                                        <p:tav tm="100000">
                                          <p:val>
                                            <p:strVal val="#ppt_w"/>
                                          </p:val>
                                        </p:tav>
                                      </p:tavLst>
                                    </p:anim>
                                    <p:anim calcmode="lin" valueType="num">
                                      <p:cBhvr>
                                        <p:cTn id="13" dur="500" fill="hold"/>
                                        <p:tgtEl>
                                          <p:spTgt spid="115"/>
                                        </p:tgtEl>
                                        <p:attrNameLst>
                                          <p:attrName>ppt_h</p:attrName>
                                        </p:attrNameLst>
                                      </p:cBhvr>
                                      <p:tavLst>
                                        <p:tav tm="0">
                                          <p:val>
                                            <p:fltVal val="0"/>
                                          </p:val>
                                        </p:tav>
                                        <p:tav tm="100000">
                                          <p:val>
                                            <p:strVal val="#ppt_h"/>
                                          </p:val>
                                        </p:tav>
                                      </p:tavLst>
                                    </p:anim>
                                    <p:animEffect transition="in" filter="fade">
                                      <p:cBhvr>
                                        <p:cTn id="14" dur="500"/>
                                        <p:tgtEl>
                                          <p:spTgt spid="115"/>
                                        </p:tgtEl>
                                      </p:cBhvr>
                                    </p:animEffect>
                                  </p:childTnLst>
                                </p:cTn>
                              </p:par>
                            </p:childTnLst>
                          </p:cTn>
                        </p:par>
                        <p:par>
                          <p:cTn id="15" fill="hold">
                            <p:stCondLst>
                              <p:cond delay="1000"/>
                            </p:stCondLst>
                            <p:childTnLst>
                              <p:par>
                                <p:cTn id="16" presetID="14" presetClass="entr" presetSubtype="10" fill="hold" nodeType="after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randombar(horizontal)">
                                      <p:cBhvr>
                                        <p:cTn id="18" dur="500"/>
                                        <p:tgtEl>
                                          <p:spTgt spid="20"/>
                                        </p:tgtEl>
                                      </p:cBhvr>
                                    </p:animEffect>
                                  </p:childTnLst>
                                </p:cTn>
                              </p:par>
                              <p:par>
                                <p:cTn id="19" presetID="18" presetClass="entr" presetSubtype="12" fill="hold" nodeType="withEffect">
                                  <p:stCondLst>
                                    <p:cond delay="0"/>
                                  </p:stCondLst>
                                  <p:childTnLst>
                                    <p:set>
                                      <p:cBhvr>
                                        <p:cTn id="20" dur="1" fill="hold">
                                          <p:stCondLst>
                                            <p:cond delay="0"/>
                                          </p:stCondLst>
                                        </p:cTn>
                                        <p:tgtEl>
                                          <p:spTgt spid="96"/>
                                        </p:tgtEl>
                                        <p:attrNameLst>
                                          <p:attrName>style.visibility</p:attrName>
                                        </p:attrNameLst>
                                      </p:cBhvr>
                                      <p:to>
                                        <p:strVal val="visible"/>
                                      </p:to>
                                    </p:set>
                                    <p:animEffect transition="in" filter="strips(downLeft)">
                                      <p:cBhvr>
                                        <p:cTn id="21" dur="500"/>
                                        <p:tgtEl>
                                          <p:spTgt spid="96"/>
                                        </p:tgtEl>
                                      </p:cBhvr>
                                    </p:animEffect>
                                  </p:childTnLst>
                                </p:cTn>
                              </p:par>
                              <p:par>
                                <p:cTn id="22" presetID="18" presetClass="entr" presetSubtype="12"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strips(downLeft)">
                                      <p:cBhvr>
                                        <p:cTn id="24" dur="500"/>
                                        <p:tgtEl>
                                          <p:spTgt spid="6"/>
                                        </p:tgtEl>
                                      </p:cBhvr>
                                    </p:animEffect>
                                  </p:childTnLst>
                                </p:cTn>
                              </p:par>
                              <p:par>
                                <p:cTn id="25" presetID="18" presetClass="entr" presetSubtype="12" fill="hold" nodeType="withEffect">
                                  <p:stCondLst>
                                    <p:cond delay="0"/>
                                  </p:stCondLst>
                                  <p:childTnLst>
                                    <p:set>
                                      <p:cBhvr>
                                        <p:cTn id="26" dur="1" fill="hold">
                                          <p:stCondLst>
                                            <p:cond delay="0"/>
                                          </p:stCondLst>
                                        </p:cTn>
                                        <p:tgtEl>
                                          <p:spTgt spid="97"/>
                                        </p:tgtEl>
                                        <p:attrNameLst>
                                          <p:attrName>style.visibility</p:attrName>
                                        </p:attrNameLst>
                                      </p:cBhvr>
                                      <p:to>
                                        <p:strVal val="visible"/>
                                      </p:to>
                                    </p:set>
                                    <p:animEffect transition="in" filter="strips(downLeft)">
                                      <p:cBhvr>
                                        <p:cTn id="27" dur="500"/>
                                        <p:tgtEl>
                                          <p:spTgt spid="97"/>
                                        </p:tgtEl>
                                      </p:cBhvr>
                                    </p:animEffect>
                                  </p:childTnLst>
                                </p:cTn>
                              </p:par>
                              <p:par>
                                <p:cTn id="28" presetID="18" presetClass="entr" presetSubtype="12" fill="hold"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strips(downLeft)">
                                      <p:cBhvr>
                                        <p:cTn id="30" dur="500"/>
                                        <p:tgtEl>
                                          <p:spTgt spid="9"/>
                                        </p:tgtEl>
                                      </p:cBhvr>
                                    </p:animEffect>
                                  </p:childTnLst>
                                </p:cTn>
                              </p:par>
                              <p:par>
                                <p:cTn id="31" presetID="18" presetClass="entr" presetSubtype="12" fill="hold" nodeType="withEffect">
                                  <p:stCondLst>
                                    <p:cond delay="0"/>
                                  </p:stCondLst>
                                  <p:childTnLst>
                                    <p:set>
                                      <p:cBhvr>
                                        <p:cTn id="32" dur="1" fill="hold">
                                          <p:stCondLst>
                                            <p:cond delay="0"/>
                                          </p:stCondLst>
                                        </p:cTn>
                                        <p:tgtEl>
                                          <p:spTgt spid="98"/>
                                        </p:tgtEl>
                                        <p:attrNameLst>
                                          <p:attrName>style.visibility</p:attrName>
                                        </p:attrNameLst>
                                      </p:cBhvr>
                                      <p:to>
                                        <p:strVal val="visible"/>
                                      </p:to>
                                    </p:set>
                                    <p:animEffect transition="in" filter="strips(downLeft)">
                                      <p:cBhvr>
                                        <p:cTn id="33" dur="500"/>
                                        <p:tgtEl>
                                          <p:spTgt spid="98"/>
                                        </p:tgtEl>
                                      </p:cBhvr>
                                    </p:animEffect>
                                  </p:childTnLst>
                                </p:cTn>
                              </p:par>
                              <p:par>
                                <p:cTn id="34" presetID="18" presetClass="entr" presetSubtype="12" fill="hold"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strips(downLeft)">
                                      <p:cBhvr>
                                        <p:cTn id="36" dur="500"/>
                                        <p:tgtEl>
                                          <p:spTgt spid="10"/>
                                        </p:tgtEl>
                                      </p:cBhvr>
                                    </p:animEffect>
                                  </p:childTnLst>
                                </p:cTn>
                              </p:par>
                              <p:par>
                                <p:cTn id="37" presetID="18" presetClass="entr" presetSubtype="12" fill="hold"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strips(downLeft)">
                                      <p:cBhvr>
                                        <p:cTn id="39" dur="500"/>
                                        <p:tgtEl>
                                          <p:spTgt spid="15"/>
                                        </p:tgtEl>
                                      </p:cBhvr>
                                    </p:animEffect>
                                  </p:childTnLst>
                                </p:cTn>
                              </p:par>
                              <p:par>
                                <p:cTn id="40" presetID="18" presetClass="entr" presetSubtype="12" fill="hold" nodeType="withEffect">
                                  <p:stCondLst>
                                    <p:cond delay="0"/>
                                  </p:stCondLst>
                                  <p:childTnLst>
                                    <p:set>
                                      <p:cBhvr>
                                        <p:cTn id="41" dur="1" fill="hold">
                                          <p:stCondLst>
                                            <p:cond delay="0"/>
                                          </p:stCondLst>
                                        </p:cTn>
                                        <p:tgtEl>
                                          <p:spTgt spid="111"/>
                                        </p:tgtEl>
                                        <p:attrNameLst>
                                          <p:attrName>style.visibility</p:attrName>
                                        </p:attrNameLst>
                                      </p:cBhvr>
                                      <p:to>
                                        <p:strVal val="visible"/>
                                      </p:to>
                                    </p:set>
                                    <p:animEffect transition="in" filter="strips(downLeft)">
                                      <p:cBhvr>
                                        <p:cTn id="42" dur="5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15"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495300" y="168275"/>
            <a:ext cx="4229100" cy="894715"/>
            <a:chOff x="780" y="265"/>
            <a:chExt cx="6660" cy="1409"/>
          </a:xfrm>
        </p:grpSpPr>
        <p:sp>
          <p:nvSpPr>
            <p:cNvPr id="29" name="文本框 28"/>
            <p:cNvSpPr txBox="1"/>
            <p:nvPr/>
          </p:nvSpPr>
          <p:spPr>
            <a:xfrm>
              <a:off x="780" y="265"/>
              <a:ext cx="4768" cy="919"/>
            </a:xfrm>
            <a:prstGeom prst="rect">
              <a:avLst/>
            </a:prstGeom>
            <a:noFill/>
          </p:spPr>
          <p:txBody>
            <a:bodyPr wrap="square">
              <a:spAutoFit/>
            </a:bodyPr>
            <a:lstStyle/>
            <a:p>
              <a:r>
                <a:rPr lang="zh-CN" altLang="en-US" sz="3200" b="1" dirty="0">
                  <a:gradFill>
                    <a:gsLst>
                      <a:gs pos="0">
                        <a:srgbClr val="007BD3"/>
                      </a:gs>
                      <a:gs pos="100000">
                        <a:srgbClr val="034373"/>
                      </a:gs>
                    </a:gsLst>
                    <a:lin scaled="0"/>
                  </a:gradFill>
                  <a:effectLst/>
                  <a:cs typeface="+mn-ea"/>
                  <a:sym typeface="+mn-lt"/>
                </a:rPr>
                <a:t>学子风采</a:t>
              </a:r>
              <a:endParaRPr lang="zh-CN" altLang="en-US" sz="3200" b="1" i="0" dirty="0">
                <a:gradFill>
                  <a:gsLst>
                    <a:gs pos="0">
                      <a:srgbClr val="007BD3"/>
                    </a:gs>
                    <a:gs pos="100000">
                      <a:srgbClr val="034373"/>
                    </a:gs>
                  </a:gsLst>
                  <a:lin scaled="0"/>
                </a:gradFill>
                <a:effectLst/>
                <a:cs typeface="+mn-ea"/>
                <a:sym typeface="+mn-lt"/>
              </a:endParaRPr>
            </a:p>
          </p:txBody>
        </p:sp>
        <p:sp>
          <p:nvSpPr>
            <p:cNvPr id="30" name="文本框 29"/>
            <p:cNvSpPr txBox="1"/>
            <p:nvPr/>
          </p:nvSpPr>
          <p:spPr>
            <a:xfrm>
              <a:off x="780" y="1143"/>
              <a:ext cx="6660" cy="531"/>
            </a:xfrm>
            <a:prstGeom prst="rect">
              <a:avLst/>
            </a:prstGeom>
            <a:noFill/>
          </p:spPr>
          <p:txBody>
            <a:bodyPr wrap="square" rtlCol="0">
              <a:spAutoFit/>
            </a:bodyPr>
            <a:lstStyle/>
            <a:p>
              <a:r>
                <a:rPr lang="en-US" altLang="zh-CN" sz="1600" dirty="0">
                  <a:solidFill>
                    <a:schemeClr val="bg1">
                      <a:lumMod val="75000"/>
                    </a:schemeClr>
                  </a:solidFill>
                  <a:cs typeface="+mn-ea"/>
                  <a:sym typeface="+mn-lt"/>
                </a:rPr>
                <a:t>SCHOOL PROFILE</a:t>
              </a:r>
            </a:p>
          </p:txBody>
        </p:sp>
      </p:grpSp>
      <p:sp>
        <p:nvSpPr>
          <p:cNvPr id="11" name="ïŝḻîdé"/>
          <p:cNvSpPr/>
          <p:nvPr/>
        </p:nvSpPr>
        <p:spPr>
          <a:xfrm>
            <a:off x="5504096" y="2089630"/>
            <a:ext cx="5590624" cy="3415662"/>
          </a:xfrm>
          <a:prstGeom prst="rect">
            <a:avLst/>
          </a:prstGeom>
          <a:solidFill>
            <a:schemeClr val="bg1"/>
          </a:solidFill>
          <a:ln w="3175" cap="flat" cmpd="sng" algn="ctr">
            <a:solidFill>
              <a:schemeClr val="bg1">
                <a:lumMod val="95000"/>
              </a:schemeClr>
            </a:solidFill>
            <a:prstDash val="solid"/>
            <a:miter lim="800000"/>
          </a:ln>
          <a:effectLst>
            <a:outerShdw dist="381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defTabSz="914400"/>
            <a:endParaRPr lang="zh-CN" altLang="en-US" dirty="0">
              <a:cs typeface="+mn-ea"/>
              <a:sym typeface="+mn-lt"/>
            </a:endParaRPr>
          </a:p>
        </p:txBody>
      </p:sp>
      <p:sp>
        <p:nvSpPr>
          <p:cNvPr id="12" name="íśḻïďè"/>
          <p:cNvSpPr/>
          <p:nvPr/>
        </p:nvSpPr>
        <p:spPr>
          <a:xfrm>
            <a:off x="5817696" y="2504280"/>
            <a:ext cx="2473710" cy="446612"/>
          </a:xfrm>
          <a:prstGeom prst="rect">
            <a:avLst/>
          </a:prstGeom>
          <a:solidFill>
            <a:srgbClr val="0A55A6"/>
          </a:solidFill>
          <a:ln w="381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r>
              <a:rPr lang="zh-CN" altLang="en-US" dirty="0">
                <a:solidFill>
                  <a:schemeClr val="bg1"/>
                </a:solidFill>
                <a:cs typeface="+mn-ea"/>
                <a:sym typeface="+mn-lt"/>
              </a:rPr>
              <a:t>添加标题</a:t>
            </a:r>
            <a:endParaRPr lang="id-ID" altLang="zh-CN" dirty="0">
              <a:solidFill>
                <a:schemeClr val="bg1"/>
              </a:solidFill>
              <a:cs typeface="+mn-ea"/>
              <a:sym typeface="+mn-lt"/>
            </a:endParaRPr>
          </a:p>
        </p:txBody>
      </p:sp>
      <p:sp>
        <p:nvSpPr>
          <p:cNvPr id="13" name="iSľíḍé"/>
          <p:cNvSpPr/>
          <p:nvPr/>
        </p:nvSpPr>
        <p:spPr bwMode="auto">
          <a:xfrm>
            <a:off x="5817696" y="2950893"/>
            <a:ext cx="2473710" cy="2139749"/>
          </a:xfrm>
          <a:prstGeom prst="rect">
            <a:avLst/>
          </a:prstGeom>
          <a:noFill/>
          <a:ln>
            <a:noFill/>
          </a:ln>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171450" indent="-171450">
              <a:lnSpc>
                <a:spcPct val="150000"/>
              </a:lnSpc>
              <a:buFont typeface="Arial" panose="020B0604020202020204" pitchFamily="34" charset="0"/>
              <a:buChar char="•"/>
            </a:pPr>
            <a:r>
              <a:rPr lang="zh-CN" altLang="en-US" sz="1400" dirty="0">
                <a:solidFill>
                  <a:schemeClr val="tx1">
                    <a:lumMod val="85000"/>
                    <a:lumOff val="15000"/>
                  </a:schemeClr>
                </a:solidFill>
                <a:cs typeface="+mn-ea"/>
                <a:sym typeface="+mn-lt"/>
              </a:rPr>
              <a:t>点击添加相关标题文字，点击添加相点击添加相关标题文字</a:t>
            </a:r>
            <a:endParaRPr lang="en-US" altLang="zh-CN" sz="1400" dirty="0">
              <a:solidFill>
                <a:srgbClr val="909090"/>
              </a:solidFill>
              <a:cs typeface="+mn-ea"/>
              <a:sym typeface="+mn-lt"/>
            </a:endParaRPr>
          </a:p>
          <a:p>
            <a:pPr marL="171450" indent="-171450">
              <a:lnSpc>
                <a:spcPct val="150000"/>
              </a:lnSpc>
              <a:buFont typeface="Arial" panose="020B0604020202020204" pitchFamily="34" charset="0"/>
              <a:buChar char="•"/>
            </a:pPr>
            <a:r>
              <a:rPr lang="zh-CN" altLang="en-US" sz="1400" dirty="0">
                <a:solidFill>
                  <a:schemeClr val="tx1">
                    <a:lumMod val="85000"/>
                    <a:lumOff val="15000"/>
                  </a:schemeClr>
                </a:solidFill>
                <a:cs typeface="+mn-ea"/>
                <a:sym typeface="+mn-lt"/>
              </a:rPr>
              <a:t>点击添加相关标题文字，标题文字</a:t>
            </a:r>
            <a:endParaRPr lang="en-US" altLang="zh-CN" sz="1400" dirty="0">
              <a:cs typeface="+mn-ea"/>
              <a:sym typeface="+mn-lt"/>
            </a:endParaRPr>
          </a:p>
          <a:p>
            <a:pPr marL="171450" indent="-171450">
              <a:lnSpc>
                <a:spcPct val="150000"/>
              </a:lnSpc>
              <a:buFont typeface="Arial" panose="020B0604020202020204" pitchFamily="34" charset="0"/>
              <a:buChar char="•"/>
            </a:pPr>
            <a:r>
              <a:rPr lang="en-US" altLang="zh-CN" sz="1400" dirty="0">
                <a:cs typeface="+mn-ea"/>
                <a:sym typeface="+mn-lt"/>
              </a:rPr>
              <a:t>……</a:t>
            </a:r>
          </a:p>
        </p:txBody>
      </p:sp>
      <p:sp>
        <p:nvSpPr>
          <p:cNvPr id="14" name="iṣḻïḋe"/>
          <p:cNvSpPr/>
          <p:nvPr/>
        </p:nvSpPr>
        <p:spPr>
          <a:xfrm>
            <a:off x="8621010" y="2504280"/>
            <a:ext cx="2473710" cy="446612"/>
          </a:xfrm>
          <a:prstGeom prst="rect">
            <a:avLst/>
          </a:prstGeom>
          <a:solidFill>
            <a:schemeClr val="bg1">
              <a:lumMod val="75000"/>
            </a:schemeClr>
          </a:solidFill>
          <a:ln w="381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r>
              <a:rPr lang="zh-CN" altLang="en-US" dirty="0">
                <a:solidFill>
                  <a:schemeClr val="bg1"/>
                </a:solidFill>
                <a:cs typeface="+mn-ea"/>
                <a:sym typeface="+mn-lt"/>
              </a:rPr>
              <a:t>添加标题</a:t>
            </a:r>
            <a:endParaRPr lang="id-ID" altLang="zh-CN" dirty="0">
              <a:solidFill>
                <a:schemeClr val="bg1"/>
              </a:solidFill>
              <a:cs typeface="+mn-ea"/>
              <a:sym typeface="+mn-lt"/>
            </a:endParaRPr>
          </a:p>
        </p:txBody>
      </p:sp>
      <p:sp>
        <p:nvSpPr>
          <p:cNvPr id="16" name="iṩḻiḋè"/>
          <p:cNvSpPr/>
          <p:nvPr/>
        </p:nvSpPr>
        <p:spPr bwMode="auto">
          <a:xfrm>
            <a:off x="8621010" y="2950893"/>
            <a:ext cx="2473710" cy="2139749"/>
          </a:xfrm>
          <a:prstGeom prst="rect">
            <a:avLst/>
          </a:prstGeom>
          <a:noFill/>
          <a:ln>
            <a:noFill/>
          </a:ln>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171450" indent="-171450">
              <a:lnSpc>
                <a:spcPct val="150000"/>
              </a:lnSpc>
              <a:buFont typeface="Arial" panose="020B0604020202020204" pitchFamily="34" charset="0"/>
              <a:buChar char="•"/>
            </a:pPr>
            <a:r>
              <a:rPr lang="zh-CN" altLang="en-US" sz="1400" dirty="0">
                <a:solidFill>
                  <a:schemeClr val="tx1">
                    <a:lumMod val="85000"/>
                    <a:lumOff val="15000"/>
                  </a:schemeClr>
                </a:solidFill>
                <a:cs typeface="+mn-ea"/>
                <a:sym typeface="+mn-lt"/>
              </a:rPr>
              <a:t>点击添加相关标题文字，</a:t>
            </a:r>
          </a:p>
          <a:p>
            <a:pPr marL="171450" indent="-171450">
              <a:lnSpc>
                <a:spcPct val="150000"/>
              </a:lnSpc>
              <a:buFont typeface="Arial" panose="020B0604020202020204" pitchFamily="34" charset="0"/>
              <a:buChar char="•"/>
            </a:pPr>
            <a:r>
              <a:rPr lang="en-US" altLang="zh-CN" sz="1400" dirty="0">
                <a:cs typeface="+mn-ea"/>
                <a:sym typeface="+mn-lt"/>
              </a:rPr>
              <a:t>……</a:t>
            </a:r>
          </a:p>
          <a:p>
            <a:pPr marL="171450" indent="-171450">
              <a:lnSpc>
                <a:spcPct val="150000"/>
              </a:lnSpc>
              <a:buFont typeface="Arial" panose="020B0604020202020204" pitchFamily="34" charset="0"/>
              <a:buChar char="•"/>
            </a:pPr>
            <a:r>
              <a:rPr lang="zh-CN" altLang="en-US" sz="1400" dirty="0">
                <a:solidFill>
                  <a:schemeClr val="tx1">
                    <a:lumMod val="85000"/>
                    <a:lumOff val="15000"/>
                  </a:schemeClr>
                </a:solidFill>
                <a:cs typeface="+mn-ea"/>
                <a:sym typeface="+mn-lt"/>
              </a:rPr>
              <a:t>点击添加相关标题文字，点击添加相点击添加相关标题文字</a:t>
            </a:r>
            <a:endParaRPr lang="en-US" altLang="zh-CN" sz="1400" dirty="0">
              <a:cs typeface="+mn-ea"/>
              <a:sym typeface="+mn-lt"/>
            </a:endParaRPr>
          </a:p>
          <a:p>
            <a:pPr marL="171450" indent="-171450">
              <a:lnSpc>
                <a:spcPct val="150000"/>
              </a:lnSpc>
              <a:buFont typeface="Arial" panose="020B0604020202020204" pitchFamily="34" charset="0"/>
              <a:buChar char="•"/>
            </a:pPr>
            <a:r>
              <a:rPr lang="en-US" altLang="zh-CN" sz="1400" dirty="0">
                <a:cs typeface="+mn-ea"/>
                <a:sym typeface="+mn-lt"/>
              </a:rPr>
              <a:t>……</a:t>
            </a:r>
          </a:p>
        </p:txBody>
      </p:sp>
      <p:cxnSp>
        <p:nvCxnSpPr>
          <p:cNvPr id="18" name="直接连接符 17"/>
          <p:cNvCxnSpPr/>
          <p:nvPr/>
        </p:nvCxnSpPr>
        <p:spPr>
          <a:xfrm>
            <a:off x="8438213" y="2504280"/>
            <a:ext cx="0" cy="2216261"/>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pic>
        <p:nvPicPr>
          <p:cNvPr id="19" name="图片 18"/>
          <p:cNvPicPr>
            <a:picLocks noChangeAspect="1"/>
          </p:cNvPicPr>
          <p:nvPr/>
        </p:nvPicPr>
        <p:blipFill>
          <a:blip r:embed="rId2" cstate="screen">
            <a:extLst>
              <a:ext uri="{28A0092B-C50C-407E-A947-70E740481C1C}">
                <a14:useLocalDpi xmlns:a14="http://schemas.microsoft.com/office/drawing/2010/main"/>
              </a:ext>
            </a:extLst>
          </a:blip>
          <a:srcRect l="12444"/>
          <a:stretch>
            <a:fillRect/>
          </a:stretch>
        </p:blipFill>
        <p:spPr>
          <a:xfrm>
            <a:off x="775335" y="2066290"/>
            <a:ext cx="4490085" cy="3474720"/>
          </a:xfrm>
          <a:prstGeom prst="rect">
            <a:avLst/>
          </a:prstGeom>
        </p:spPr>
      </p:pic>
      <p:sp>
        <p:nvSpPr>
          <p:cNvPr id="21" name="矩形 20"/>
          <p:cNvSpPr/>
          <p:nvPr/>
        </p:nvSpPr>
        <p:spPr>
          <a:xfrm flipH="1">
            <a:off x="0" y="0"/>
            <a:ext cx="398780" cy="1056005"/>
          </a:xfrm>
          <a:prstGeom prst="rect">
            <a:avLst/>
          </a:prstGeom>
          <a:solidFill>
            <a:srgbClr val="53A4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advClick="0" advTm="2000">
        <p:wipe/>
      </p:transition>
    </mc:Choice>
    <mc:Fallback xmlns="" xmlns:a14="http://schemas.microsoft.com/office/drawing/2010/main">
      <p:transition spd="slow" advClick="0" advTm="200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ppt_w</p:attrName>
                                        </p:attrNameLst>
                                      </p:cBhvr>
                                      <p:tavLst>
                                        <p:tav tm="0">
                                          <p:val>
                                            <p:fltVal val="0"/>
                                          </p:val>
                                        </p:tav>
                                        <p:tav tm="100000">
                                          <p:val>
                                            <p:strVal val="#ppt_w"/>
                                          </p:val>
                                        </p:tav>
                                      </p:tavLst>
                                    </p:anim>
                                    <p:anim calcmode="lin" valueType="num">
                                      <p:cBhvr>
                                        <p:cTn id="13" dur="500" fill="hold"/>
                                        <p:tgtEl>
                                          <p:spTgt spid="19"/>
                                        </p:tgtEl>
                                        <p:attrNameLst>
                                          <p:attrName>ppt_h</p:attrName>
                                        </p:attrNameLst>
                                      </p:cBhvr>
                                      <p:tavLst>
                                        <p:tav tm="0">
                                          <p:val>
                                            <p:fltVal val="0"/>
                                          </p:val>
                                        </p:tav>
                                        <p:tav tm="100000">
                                          <p:val>
                                            <p:strVal val="#ppt_h"/>
                                          </p:val>
                                        </p:tav>
                                      </p:tavLst>
                                    </p:anim>
                                    <p:animEffect transition="in" filter="fade">
                                      <p:cBhvr>
                                        <p:cTn id="14" dur="500"/>
                                        <p:tgtEl>
                                          <p:spTgt spid="19"/>
                                        </p:tgtEl>
                                      </p:cBhvr>
                                    </p:animEffect>
                                  </p:childTnLst>
                                </p:cTn>
                              </p:par>
                              <p:par>
                                <p:cTn id="15" presetID="17" presetClass="entr" presetSubtype="1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strVal val="#ppt_h"/>
                                          </p:val>
                                        </p:tav>
                                        <p:tav tm="100000">
                                          <p:val>
                                            <p:strVal val="#ppt_h"/>
                                          </p:val>
                                        </p:tav>
                                      </p:tavLst>
                                    </p:anim>
                                  </p:childTnLst>
                                </p:cTn>
                              </p:par>
                              <p:par>
                                <p:cTn id="19" presetID="17" presetClass="entr" presetSubtype="1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strVal val="#ppt_h"/>
                                          </p:val>
                                        </p:tav>
                                        <p:tav tm="100000">
                                          <p:val>
                                            <p:strVal val="#ppt_h"/>
                                          </p:val>
                                        </p:tav>
                                      </p:tavLst>
                                    </p:anim>
                                  </p:childTnLst>
                                </p:cTn>
                              </p:par>
                              <p:par>
                                <p:cTn id="23" presetID="17" presetClass="entr" presetSubtype="1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strVal val="#ppt_h"/>
                                          </p:val>
                                        </p:tav>
                                        <p:tav tm="100000">
                                          <p:val>
                                            <p:strVal val="#ppt_h"/>
                                          </p:val>
                                        </p:tav>
                                      </p:tavLst>
                                    </p:anim>
                                  </p:childTnLst>
                                </p:cTn>
                              </p:par>
                              <p:par>
                                <p:cTn id="27" presetID="17" presetClass="entr" presetSubtype="1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strVal val="#ppt_h"/>
                                          </p:val>
                                        </p:tav>
                                        <p:tav tm="100000">
                                          <p:val>
                                            <p:strVal val="#ppt_h"/>
                                          </p:val>
                                        </p:tav>
                                      </p:tavLst>
                                    </p:anim>
                                  </p:childTnLst>
                                </p:cTn>
                              </p:par>
                              <p:par>
                                <p:cTn id="31" presetID="17" presetClass="entr" presetSubtype="1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strVal val="#ppt_h"/>
                                          </p:val>
                                        </p:tav>
                                        <p:tav tm="100000">
                                          <p:val>
                                            <p:strVal val="#ppt_h"/>
                                          </p:val>
                                        </p:tav>
                                      </p:tavLst>
                                    </p:anim>
                                  </p:childTnLst>
                                </p:cTn>
                              </p:par>
                              <p:par>
                                <p:cTn id="35" presetID="17" presetClass="entr" presetSubtype="10" fill="hold" nodeType="with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p:cTn id="37" dur="500" fill="hold"/>
                                        <p:tgtEl>
                                          <p:spTgt spid="18"/>
                                        </p:tgtEl>
                                        <p:attrNameLst>
                                          <p:attrName>ppt_w</p:attrName>
                                        </p:attrNameLst>
                                      </p:cBhvr>
                                      <p:tavLst>
                                        <p:tav tm="0">
                                          <p:val>
                                            <p:fltVal val="0"/>
                                          </p:val>
                                        </p:tav>
                                        <p:tav tm="100000">
                                          <p:val>
                                            <p:strVal val="#ppt_w"/>
                                          </p:val>
                                        </p:tav>
                                      </p:tavLst>
                                    </p:anim>
                                    <p:anim calcmode="lin" valueType="num">
                                      <p:cBhvr>
                                        <p:cTn id="38" dur="500" fill="hold"/>
                                        <p:tgtEl>
                                          <p:spTgt spid="1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2" grpId="0" animBg="1"/>
      <p:bldP spid="12" grpId="1" animBg="1"/>
      <p:bldP spid="13" grpId="0"/>
      <p:bldP spid="13" grpId="1"/>
      <p:bldP spid="14" grpId="0" animBg="1"/>
      <p:bldP spid="14" grpId="1" animBg="1"/>
      <p:bldP spid="16" grpId="0"/>
      <p:bldP spid="16"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495300" y="168275"/>
            <a:ext cx="4229100" cy="894715"/>
            <a:chOff x="780" y="265"/>
            <a:chExt cx="6660" cy="1409"/>
          </a:xfrm>
        </p:grpSpPr>
        <p:sp>
          <p:nvSpPr>
            <p:cNvPr id="29" name="文本框 28"/>
            <p:cNvSpPr txBox="1"/>
            <p:nvPr/>
          </p:nvSpPr>
          <p:spPr>
            <a:xfrm>
              <a:off x="780" y="265"/>
              <a:ext cx="4768" cy="919"/>
            </a:xfrm>
            <a:prstGeom prst="rect">
              <a:avLst/>
            </a:prstGeom>
            <a:noFill/>
          </p:spPr>
          <p:txBody>
            <a:bodyPr wrap="square">
              <a:spAutoFit/>
            </a:bodyPr>
            <a:lstStyle/>
            <a:p>
              <a:r>
                <a:rPr lang="zh-CN" altLang="en-US" sz="3200" b="1" dirty="0">
                  <a:gradFill>
                    <a:gsLst>
                      <a:gs pos="0">
                        <a:srgbClr val="007BD3"/>
                      </a:gs>
                      <a:gs pos="100000">
                        <a:srgbClr val="034373"/>
                      </a:gs>
                    </a:gsLst>
                    <a:lin scaled="0"/>
                  </a:gradFill>
                  <a:effectLst/>
                  <a:cs typeface="+mn-ea"/>
                  <a:sym typeface="+mn-lt"/>
                </a:rPr>
                <a:t>校友风采</a:t>
              </a:r>
              <a:endParaRPr lang="zh-CN" altLang="en-US" sz="3200" b="1" i="0" dirty="0">
                <a:gradFill>
                  <a:gsLst>
                    <a:gs pos="0">
                      <a:srgbClr val="007BD3"/>
                    </a:gs>
                    <a:gs pos="100000">
                      <a:srgbClr val="034373"/>
                    </a:gs>
                  </a:gsLst>
                  <a:lin scaled="0"/>
                </a:gradFill>
                <a:effectLst/>
                <a:cs typeface="+mn-ea"/>
                <a:sym typeface="+mn-lt"/>
              </a:endParaRPr>
            </a:p>
          </p:txBody>
        </p:sp>
        <p:sp>
          <p:nvSpPr>
            <p:cNvPr id="30" name="文本框 29"/>
            <p:cNvSpPr txBox="1"/>
            <p:nvPr/>
          </p:nvSpPr>
          <p:spPr>
            <a:xfrm>
              <a:off x="780" y="1143"/>
              <a:ext cx="6660" cy="531"/>
            </a:xfrm>
            <a:prstGeom prst="rect">
              <a:avLst/>
            </a:prstGeom>
            <a:noFill/>
          </p:spPr>
          <p:txBody>
            <a:bodyPr wrap="square" rtlCol="0">
              <a:spAutoFit/>
            </a:bodyPr>
            <a:lstStyle/>
            <a:p>
              <a:r>
                <a:rPr lang="en-US" altLang="zh-CN" sz="1600" dirty="0">
                  <a:solidFill>
                    <a:schemeClr val="bg1">
                      <a:lumMod val="75000"/>
                    </a:schemeClr>
                  </a:solidFill>
                  <a:cs typeface="+mn-ea"/>
                  <a:sym typeface="+mn-lt"/>
                </a:rPr>
                <a:t>SCHOOL PROFILE</a:t>
              </a:r>
            </a:p>
          </p:txBody>
        </p:sp>
      </p:grpSp>
      <p:sp>
        <p:nvSpPr>
          <p:cNvPr id="13" name="矩形 12"/>
          <p:cNvSpPr/>
          <p:nvPr/>
        </p:nvSpPr>
        <p:spPr>
          <a:xfrm>
            <a:off x="706054" y="1986224"/>
            <a:ext cx="2095019" cy="2589835"/>
          </a:xfrm>
          <a:prstGeom prst="rect">
            <a:avLst/>
          </a:prstGeom>
          <a:blipFill dpi="0" rotWithShape="1">
            <a:blip r:embed="rId2" cstate="screen">
              <a:extLst>
                <a:ext uri="{28A0092B-C50C-407E-A947-70E740481C1C}">
                  <a14:useLocalDpi xmlns:a14="http://schemas.microsoft.com/office/drawing/2010/main"/>
                </a:ext>
              </a:extLst>
            </a:blip>
            <a:srcRect/>
            <a:stretch>
              <a:fillRect/>
            </a:stretch>
          </a:blipFill>
          <a:ln>
            <a:noFill/>
          </a:ln>
          <a:effectLst>
            <a:outerShdw blurRad="1270000" dist="647700" dir="2700000" sx="89000" sy="89000" algn="tl" rotWithShape="0">
              <a:schemeClr val="tx1">
                <a:alpha val="1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a:endParaRPr lang="zh-CN" altLang="en-US" sz="2400">
              <a:cs typeface="+mn-ea"/>
              <a:sym typeface="+mn-lt"/>
            </a:endParaRPr>
          </a:p>
        </p:txBody>
      </p:sp>
      <p:sp>
        <p:nvSpPr>
          <p:cNvPr id="28" name="矩形 27"/>
          <p:cNvSpPr/>
          <p:nvPr/>
        </p:nvSpPr>
        <p:spPr>
          <a:xfrm>
            <a:off x="2974692" y="1986224"/>
            <a:ext cx="2095019" cy="2589835"/>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a:noFill/>
          </a:ln>
          <a:effectLst>
            <a:outerShdw blurRad="1270000" dist="647700" dir="2700000" sx="89000" sy="89000" algn="tl" rotWithShape="0">
              <a:schemeClr val="tx1">
                <a:alpha val="1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a:endParaRPr lang="zh-CN" altLang="en-US" sz="2400">
              <a:cs typeface="+mn-ea"/>
              <a:sym typeface="+mn-lt"/>
            </a:endParaRPr>
          </a:p>
        </p:txBody>
      </p:sp>
      <p:sp>
        <p:nvSpPr>
          <p:cNvPr id="2" name="矩形 1"/>
          <p:cNvSpPr/>
          <p:nvPr/>
        </p:nvSpPr>
        <p:spPr>
          <a:xfrm>
            <a:off x="7072130" y="1986224"/>
            <a:ext cx="2095019" cy="2589835"/>
          </a:xfrm>
          <a:prstGeom prst="rect">
            <a:avLst/>
          </a:prstGeom>
          <a:blipFill dpi="0" rotWithShape="1">
            <a:blip r:embed="rId4" cstate="screen"/>
            <a:srcRect/>
            <a:stretch>
              <a:fillRect/>
            </a:stretch>
          </a:blipFill>
          <a:ln>
            <a:noFill/>
          </a:ln>
          <a:effectLst>
            <a:outerShdw blurRad="1270000" dist="647700" dir="2700000" sx="89000" sy="89000" algn="tl" rotWithShape="0">
              <a:schemeClr val="tx1">
                <a:alpha val="1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a:endParaRPr lang="zh-CN" altLang="en-US" sz="2400">
              <a:cs typeface="+mn-ea"/>
              <a:sym typeface="+mn-lt"/>
            </a:endParaRPr>
          </a:p>
        </p:txBody>
      </p:sp>
      <p:sp>
        <p:nvSpPr>
          <p:cNvPr id="4" name="矩形 3"/>
          <p:cNvSpPr/>
          <p:nvPr/>
        </p:nvSpPr>
        <p:spPr>
          <a:xfrm>
            <a:off x="9340768" y="1986224"/>
            <a:ext cx="2095019" cy="2589835"/>
          </a:xfrm>
          <a:prstGeom prst="rect">
            <a:avLst/>
          </a:prstGeom>
          <a:blipFill dpi="0" rotWithShape="1">
            <a:blip r:embed="rId5" cstate="screen"/>
            <a:srcRect/>
            <a:stretch>
              <a:fillRect/>
            </a:stretch>
          </a:blipFill>
          <a:ln>
            <a:noFill/>
          </a:ln>
          <a:effectLst>
            <a:outerShdw blurRad="1270000" dist="647700" dir="2700000" sx="89000" sy="89000" algn="tl" rotWithShape="0">
              <a:schemeClr val="tx1">
                <a:alpha val="1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a:endParaRPr lang="zh-CN" altLang="en-US" sz="2400">
              <a:cs typeface="+mn-ea"/>
              <a:sym typeface="+mn-lt"/>
            </a:endParaRPr>
          </a:p>
        </p:txBody>
      </p:sp>
      <p:sp>
        <p:nvSpPr>
          <p:cNvPr id="14" name="矩形 13"/>
          <p:cNvSpPr/>
          <p:nvPr/>
        </p:nvSpPr>
        <p:spPr>
          <a:xfrm>
            <a:off x="5455535" y="2364982"/>
            <a:ext cx="1280932" cy="47456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bg1">
                    <a:lumMod val="50000"/>
                  </a:schemeClr>
                </a:solidFill>
                <a:cs typeface="+mn-ea"/>
                <a:sym typeface="+mn-lt"/>
              </a:rPr>
              <a:t>校友</a:t>
            </a:r>
          </a:p>
        </p:txBody>
      </p:sp>
      <p:sp>
        <p:nvSpPr>
          <p:cNvPr id="33" name="矩形 32"/>
          <p:cNvSpPr/>
          <p:nvPr/>
        </p:nvSpPr>
        <p:spPr>
          <a:xfrm>
            <a:off x="5455535" y="3013165"/>
            <a:ext cx="1280932" cy="474563"/>
          </a:xfrm>
          <a:prstGeom prst="rect">
            <a:avLst/>
          </a:prstGeom>
          <a:solidFill>
            <a:srgbClr val="0A55A6"/>
          </a:solidFill>
          <a:ln>
            <a:noFill/>
          </a:ln>
          <a:effectLst>
            <a:outerShdw blurRad="1270000" dist="647700" dir="2700000" sx="89000" sy="89000" algn="tl" rotWithShape="0">
              <a:schemeClr val="tx1">
                <a:alpha val="1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a:r>
              <a:rPr lang="zh-CN" altLang="en-US" sz="2000" dirty="0">
                <a:cs typeface="+mn-ea"/>
                <a:sym typeface="+mn-lt"/>
              </a:rPr>
              <a:t>校友</a:t>
            </a:r>
          </a:p>
        </p:txBody>
      </p:sp>
      <p:sp>
        <p:nvSpPr>
          <p:cNvPr id="34" name="矩形 33"/>
          <p:cNvSpPr/>
          <p:nvPr/>
        </p:nvSpPr>
        <p:spPr>
          <a:xfrm>
            <a:off x="5455535" y="3661347"/>
            <a:ext cx="1280932" cy="47456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bg1">
                    <a:lumMod val="50000"/>
                  </a:schemeClr>
                </a:solidFill>
                <a:cs typeface="+mn-ea"/>
                <a:sym typeface="+mn-lt"/>
              </a:rPr>
              <a:t>校友</a:t>
            </a:r>
          </a:p>
        </p:txBody>
      </p:sp>
      <p:sp>
        <p:nvSpPr>
          <p:cNvPr id="5" name="文本框 4"/>
          <p:cNvSpPr txBox="1"/>
          <p:nvPr/>
        </p:nvSpPr>
        <p:spPr>
          <a:xfrm>
            <a:off x="718185" y="4787265"/>
            <a:ext cx="10756265" cy="613694"/>
          </a:xfrm>
          <a:prstGeom prst="rect">
            <a:avLst/>
          </a:prstGeom>
          <a:noFill/>
        </p:spPr>
        <p:txBody>
          <a:bodyPr wrap="square" rtlCol="0" anchor="t">
            <a:spAutoFit/>
          </a:bodyPr>
          <a:lstStyle/>
          <a:p>
            <a:pPr algn="ctr">
              <a:lnSpc>
                <a:spcPct val="150000"/>
              </a:lnSpc>
            </a:pPr>
            <a:r>
              <a:rPr lang="zh-CN" altLang="en-US" sz="1200" dirty="0">
                <a:cs typeface="+mn-ea"/>
                <a:sym typeface="+mn-lt"/>
              </a:rPr>
              <a:t>请在此处添加您的内容请在此处添加您。请在此处添加您的内容请在此处添加您的内容，请在此处添加您的内容请在此处添加您。请在此处添加您的内容请在此处添加您的内容，请在此处添加您的内容请在此处添加您。请在此处添加您的内容请在此处添加您的内容。</a:t>
            </a:r>
            <a:endParaRPr lang="zh-CN" altLang="en-US" sz="1200">
              <a:cs typeface="+mn-ea"/>
              <a:sym typeface="+mn-lt"/>
            </a:endParaRPr>
          </a:p>
        </p:txBody>
      </p:sp>
      <p:sp>
        <p:nvSpPr>
          <p:cNvPr id="6" name="矩形 5"/>
          <p:cNvSpPr/>
          <p:nvPr/>
        </p:nvSpPr>
        <p:spPr>
          <a:xfrm flipH="1">
            <a:off x="0" y="0"/>
            <a:ext cx="398780" cy="1056005"/>
          </a:xfrm>
          <a:prstGeom prst="rect">
            <a:avLst/>
          </a:prstGeom>
          <a:solidFill>
            <a:srgbClr val="53A4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advClick="0" advTm="2000">
        <p:wipe/>
      </p:transition>
    </mc:Choice>
    <mc:Fallback xmlns="" xmlns:a14="http://schemas.microsoft.com/office/drawing/2010/main">
      <p:transition spd="slow" advClick="0" advTm="200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42" presetClass="entr" presetSubtype="0"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1000"/>
                                        <p:tgtEl>
                                          <p:spTgt spid="2"/>
                                        </p:tgtEl>
                                      </p:cBhvr>
                                    </p:animEffect>
                                    <p:anim calcmode="lin" valueType="num">
                                      <p:cBhvr>
                                        <p:cTn id="25" dur="1000" fill="hold"/>
                                        <p:tgtEl>
                                          <p:spTgt spid="2"/>
                                        </p:tgtEl>
                                        <p:attrNameLst>
                                          <p:attrName>ppt_x</p:attrName>
                                        </p:attrNameLst>
                                      </p:cBhvr>
                                      <p:tavLst>
                                        <p:tav tm="0">
                                          <p:val>
                                            <p:strVal val="#ppt_x"/>
                                          </p:val>
                                        </p:tav>
                                        <p:tav tm="100000">
                                          <p:val>
                                            <p:strVal val="#ppt_x"/>
                                          </p:val>
                                        </p:tav>
                                      </p:tavLst>
                                    </p:anim>
                                    <p:anim calcmode="lin" valueType="num">
                                      <p:cBhvr>
                                        <p:cTn id="26" dur="1000" fill="hold"/>
                                        <p:tgtEl>
                                          <p:spTgt spid="2"/>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42" presetClass="entr" presetSubtype="0"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1000"/>
                                        <p:tgtEl>
                                          <p:spTgt spid="4"/>
                                        </p:tgtEl>
                                      </p:cBhvr>
                                    </p:animEffect>
                                    <p:anim calcmode="lin" valueType="num">
                                      <p:cBhvr>
                                        <p:cTn id="31" dur="1000" fill="hold"/>
                                        <p:tgtEl>
                                          <p:spTgt spid="4"/>
                                        </p:tgtEl>
                                        <p:attrNameLst>
                                          <p:attrName>ppt_x</p:attrName>
                                        </p:attrNameLst>
                                      </p:cBhvr>
                                      <p:tavLst>
                                        <p:tav tm="0">
                                          <p:val>
                                            <p:strVal val="#ppt_x"/>
                                          </p:val>
                                        </p:tav>
                                        <p:tav tm="100000">
                                          <p:val>
                                            <p:strVal val="#ppt_x"/>
                                          </p:val>
                                        </p:tav>
                                      </p:tavLst>
                                    </p:anim>
                                    <p:anim calcmode="lin" valueType="num">
                                      <p:cBhvr>
                                        <p:cTn id="3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500" fill="hold"/>
                                        <p:tgtEl>
                                          <p:spTgt spid="14"/>
                                        </p:tgtEl>
                                        <p:attrNameLst>
                                          <p:attrName>ppt_w</p:attrName>
                                        </p:attrNameLst>
                                      </p:cBhvr>
                                      <p:tavLst>
                                        <p:tav tm="0">
                                          <p:val>
                                            <p:fltVal val="0"/>
                                          </p:val>
                                        </p:tav>
                                        <p:tav tm="100000">
                                          <p:val>
                                            <p:strVal val="#ppt_w"/>
                                          </p:val>
                                        </p:tav>
                                      </p:tavLst>
                                    </p:anim>
                                    <p:anim calcmode="lin" valueType="num">
                                      <p:cBhvr>
                                        <p:cTn id="38" dur="500" fill="hold"/>
                                        <p:tgtEl>
                                          <p:spTgt spid="14"/>
                                        </p:tgtEl>
                                        <p:attrNameLst>
                                          <p:attrName>ppt_h</p:attrName>
                                        </p:attrNameLst>
                                      </p:cBhvr>
                                      <p:tavLst>
                                        <p:tav tm="0">
                                          <p:val>
                                            <p:fltVal val="0"/>
                                          </p:val>
                                        </p:tav>
                                        <p:tav tm="100000">
                                          <p:val>
                                            <p:strVal val="#ppt_h"/>
                                          </p:val>
                                        </p:tav>
                                      </p:tavLst>
                                    </p:anim>
                                    <p:animEffect transition="in" filter="fade">
                                      <p:cBhvr>
                                        <p:cTn id="39" dur="500"/>
                                        <p:tgtEl>
                                          <p:spTgt spid="14"/>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 calcmode="lin" valueType="num">
                                      <p:cBhvr>
                                        <p:cTn id="42" dur="500" fill="hold"/>
                                        <p:tgtEl>
                                          <p:spTgt spid="33"/>
                                        </p:tgtEl>
                                        <p:attrNameLst>
                                          <p:attrName>ppt_w</p:attrName>
                                        </p:attrNameLst>
                                      </p:cBhvr>
                                      <p:tavLst>
                                        <p:tav tm="0">
                                          <p:val>
                                            <p:fltVal val="0"/>
                                          </p:val>
                                        </p:tav>
                                        <p:tav tm="100000">
                                          <p:val>
                                            <p:strVal val="#ppt_w"/>
                                          </p:val>
                                        </p:tav>
                                      </p:tavLst>
                                    </p:anim>
                                    <p:anim calcmode="lin" valueType="num">
                                      <p:cBhvr>
                                        <p:cTn id="43" dur="500" fill="hold"/>
                                        <p:tgtEl>
                                          <p:spTgt spid="33"/>
                                        </p:tgtEl>
                                        <p:attrNameLst>
                                          <p:attrName>ppt_h</p:attrName>
                                        </p:attrNameLst>
                                      </p:cBhvr>
                                      <p:tavLst>
                                        <p:tav tm="0">
                                          <p:val>
                                            <p:fltVal val="0"/>
                                          </p:val>
                                        </p:tav>
                                        <p:tav tm="100000">
                                          <p:val>
                                            <p:strVal val="#ppt_h"/>
                                          </p:val>
                                        </p:tav>
                                      </p:tavLst>
                                    </p:anim>
                                    <p:animEffect transition="in" filter="fade">
                                      <p:cBhvr>
                                        <p:cTn id="44" dur="500"/>
                                        <p:tgtEl>
                                          <p:spTgt spid="3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4"/>
                                        </p:tgtEl>
                                        <p:attrNameLst>
                                          <p:attrName>style.visibility</p:attrName>
                                        </p:attrNameLst>
                                      </p:cBhvr>
                                      <p:to>
                                        <p:strVal val="visible"/>
                                      </p:to>
                                    </p:set>
                                    <p:anim calcmode="lin" valueType="num">
                                      <p:cBhvr>
                                        <p:cTn id="47" dur="500" fill="hold"/>
                                        <p:tgtEl>
                                          <p:spTgt spid="34"/>
                                        </p:tgtEl>
                                        <p:attrNameLst>
                                          <p:attrName>ppt_w</p:attrName>
                                        </p:attrNameLst>
                                      </p:cBhvr>
                                      <p:tavLst>
                                        <p:tav tm="0">
                                          <p:val>
                                            <p:fltVal val="0"/>
                                          </p:val>
                                        </p:tav>
                                        <p:tav tm="100000">
                                          <p:val>
                                            <p:strVal val="#ppt_w"/>
                                          </p:val>
                                        </p:tav>
                                      </p:tavLst>
                                    </p:anim>
                                    <p:anim calcmode="lin" valueType="num">
                                      <p:cBhvr>
                                        <p:cTn id="48" dur="500" fill="hold"/>
                                        <p:tgtEl>
                                          <p:spTgt spid="34"/>
                                        </p:tgtEl>
                                        <p:attrNameLst>
                                          <p:attrName>ppt_h</p:attrName>
                                        </p:attrNameLst>
                                      </p:cBhvr>
                                      <p:tavLst>
                                        <p:tav tm="0">
                                          <p:val>
                                            <p:fltVal val="0"/>
                                          </p:val>
                                        </p:tav>
                                        <p:tav tm="100000">
                                          <p:val>
                                            <p:strVal val="#ppt_h"/>
                                          </p:val>
                                        </p:tav>
                                      </p:tavLst>
                                    </p:anim>
                                    <p:animEffect transition="in" filter="fade">
                                      <p:cBhvr>
                                        <p:cTn id="49" dur="500"/>
                                        <p:tgtEl>
                                          <p:spTgt spid="34"/>
                                        </p:tgtEl>
                                      </p:cBhvr>
                                    </p:animEffect>
                                  </p:childTnLst>
                                </p:cTn>
                              </p:par>
                            </p:childTnLst>
                          </p:cTn>
                        </p:par>
                        <p:par>
                          <p:cTn id="50" fill="hold">
                            <p:stCondLst>
                              <p:cond delay="500"/>
                            </p:stCondLst>
                            <p:childTnLst>
                              <p:par>
                                <p:cTn id="51" presetID="14" presetClass="entr" presetSubtype="10" fill="hold" grpId="0" nodeType="after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randombar(horizontal)">
                                      <p:cBhvr>
                                        <p:cTn id="5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28" grpId="0" bldLvl="0" animBg="1"/>
      <p:bldP spid="2" grpId="0" bldLvl="0" animBg="1"/>
      <p:bldP spid="4" grpId="0" bldLvl="0" animBg="1"/>
      <p:bldP spid="14" grpId="0" bldLvl="0" animBg="1"/>
      <p:bldP spid="33" grpId="0" bldLvl="0" animBg="1"/>
      <p:bldP spid="34" grpId="0" bldLvl="0" animBg="1"/>
      <p:bldP spid="5" grpId="0"/>
      <p:bldP spid="5"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1348450"/>
            <a:ext cx="12192000" cy="3119868"/>
            <a:chOff x="0" y="908612"/>
            <a:chExt cx="12192000" cy="3119868"/>
          </a:xfrm>
        </p:grpSpPr>
        <p:sp>
          <p:nvSpPr>
            <p:cNvPr id="3" name="矩形 2"/>
            <p:cNvSpPr/>
            <p:nvPr/>
          </p:nvSpPr>
          <p:spPr>
            <a:xfrm>
              <a:off x="0" y="908612"/>
              <a:ext cx="12192000" cy="3107803"/>
            </a:xfrm>
            <a:prstGeom prst="rect">
              <a:avLst/>
            </a:prstGeom>
            <a:blipFill dpi="0" rotWithShape="1">
              <a:blip r:embed="rId2" cstate="screen">
                <a:extLst>
                  <a:ext uri="{BEBA8EAE-BF5A-486C-A8C5-ECC9F3942E4B}">
                    <a14:imgProps xmlns:a14="http://schemas.microsoft.com/office/drawing/2010/main">
                      <a14:imgLayer>
                        <a14:imgEffect>
                          <a14:brightnessContrast contrast="40000"/>
                        </a14:imgEffect>
                      </a14:imgLayer>
                    </a14:imgProps>
                  </a:ext>
                  <a:ext uri="{28A0092B-C50C-407E-A947-70E740481C1C}">
                    <a14:useLocalDpi xmlns:a14="http://schemas.microsoft.com/office/drawing/2010/main"/>
                  </a:ext>
                </a:extLst>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矩形 3"/>
            <p:cNvSpPr/>
            <p:nvPr/>
          </p:nvSpPr>
          <p:spPr>
            <a:xfrm flipH="1">
              <a:off x="0" y="920677"/>
              <a:ext cx="12192000" cy="3107803"/>
            </a:xfrm>
            <a:prstGeom prst="rect">
              <a:avLst/>
            </a:prstGeom>
            <a:gradFill>
              <a:gsLst>
                <a:gs pos="79000">
                  <a:srgbClr val="00B0F0">
                    <a:alpha val="0"/>
                  </a:srgbClr>
                </a:gs>
                <a:gs pos="0">
                  <a:srgbClr val="0070C0"/>
                </a:gs>
              </a:gsLst>
              <a:lin ang="2700000" scaled="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5" name="矩形: 圆角 8"/>
          <p:cNvSpPr/>
          <p:nvPr/>
        </p:nvSpPr>
        <p:spPr>
          <a:xfrm>
            <a:off x="578734" y="3411639"/>
            <a:ext cx="915816" cy="2743200"/>
          </a:xfrm>
          <a:prstGeom prst="roundRect">
            <a:avLst/>
          </a:prstGeom>
          <a:solidFill>
            <a:schemeClr val="bg1"/>
          </a:solidFill>
          <a:ln>
            <a:noFill/>
          </a:ln>
          <a:effectLst>
            <a:outerShdw blurRad="1270000" dist="647700" dir="2700000" sx="89000" sy="89000" algn="tl" rotWithShape="0">
              <a:schemeClr val="tx1">
                <a:alpha val="1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a:r>
              <a:rPr lang="zh-CN" altLang="en-US" sz="2400">
                <a:solidFill>
                  <a:srgbClr val="0A55A6"/>
                </a:solidFill>
                <a:cs typeface="+mn-ea"/>
                <a:sym typeface="+mn-lt"/>
              </a:rPr>
              <a:t>厚德</a:t>
            </a:r>
          </a:p>
          <a:p>
            <a:pPr algn="ctr"/>
            <a:endParaRPr lang="zh-CN" altLang="en-US" sz="2400">
              <a:solidFill>
                <a:srgbClr val="0A55A6"/>
              </a:solidFill>
              <a:cs typeface="+mn-ea"/>
              <a:sym typeface="+mn-lt"/>
            </a:endParaRPr>
          </a:p>
          <a:p>
            <a:pPr algn="l">
              <a:lnSpc>
                <a:spcPct val="150000"/>
              </a:lnSpc>
            </a:pPr>
            <a:r>
              <a:rPr lang="zh-CN" altLang="en-US" sz="800" dirty="0">
                <a:solidFill>
                  <a:schemeClr val="bg1">
                    <a:lumMod val="65000"/>
                  </a:schemeClr>
                </a:solidFill>
                <a:cs typeface="+mn-ea"/>
                <a:sym typeface="+mn-lt"/>
              </a:rPr>
              <a:t>鼠标点击这里，输入您的文本文字</a:t>
            </a:r>
            <a:endParaRPr lang="zh-CN" altLang="en-US" sz="800">
              <a:solidFill>
                <a:schemeClr val="bg1">
                  <a:lumMod val="65000"/>
                </a:schemeClr>
              </a:solidFill>
              <a:cs typeface="+mn-ea"/>
              <a:sym typeface="+mn-lt"/>
            </a:endParaRPr>
          </a:p>
          <a:p>
            <a:pPr algn="l">
              <a:lnSpc>
                <a:spcPct val="150000"/>
              </a:lnSpc>
            </a:pPr>
            <a:r>
              <a:rPr lang="zh-CN" altLang="en-US" sz="800" dirty="0">
                <a:solidFill>
                  <a:schemeClr val="bg1">
                    <a:lumMod val="65000"/>
                  </a:schemeClr>
                </a:solidFill>
                <a:cs typeface="+mn-ea"/>
                <a:sym typeface="+mn-lt"/>
              </a:rPr>
              <a:t>鼠标点击这里，输入您的文本文字</a:t>
            </a:r>
            <a:endParaRPr lang="zh-CN" altLang="en-US" sz="800">
              <a:solidFill>
                <a:schemeClr val="bg1">
                  <a:lumMod val="65000"/>
                </a:schemeClr>
              </a:solidFill>
              <a:cs typeface="+mn-ea"/>
              <a:sym typeface="+mn-lt"/>
            </a:endParaRPr>
          </a:p>
          <a:p>
            <a:pPr algn="l"/>
            <a:endParaRPr lang="zh-CN" altLang="en-US" sz="800">
              <a:solidFill>
                <a:schemeClr val="bg1">
                  <a:lumMod val="65000"/>
                </a:schemeClr>
              </a:solidFill>
              <a:cs typeface="+mn-ea"/>
              <a:sym typeface="+mn-lt"/>
            </a:endParaRPr>
          </a:p>
          <a:p>
            <a:pPr algn="l"/>
            <a:endParaRPr lang="zh-CN" altLang="en-US" sz="800">
              <a:solidFill>
                <a:schemeClr val="bg1">
                  <a:lumMod val="65000"/>
                </a:schemeClr>
              </a:solidFill>
              <a:cs typeface="+mn-ea"/>
              <a:sym typeface="+mn-lt"/>
            </a:endParaRPr>
          </a:p>
        </p:txBody>
      </p:sp>
      <p:sp>
        <p:nvSpPr>
          <p:cNvPr id="6" name="矩形: 圆角 17"/>
          <p:cNvSpPr/>
          <p:nvPr/>
        </p:nvSpPr>
        <p:spPr>
          <a:xfrm>
            <a:off x="1913209" y="2856054"/>
            <a:ext cx="915816" cy="2743200"/>
          </a:xfrm>
          <a:prstGeom prst="roundRect">
            <a:avLst/>
          </a:prstGeom>
          <a:solidFill>
            <a:schemeClr val="bg1"/>
          </a:solidFill>
          <a:ln>
            <a:noFill/>
          </a:ln>
          <a:effectLst>
            <a:outerShdw blurRad="1270000" dist="647700" dir="2700000" sx="89000" sy="89000" algn="tl" rotWithShape="0">
              <a:schemeClr val="tx1">
                <a:alpha val="1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a:r>
              <a:rPr lang="zh-CN" altLang="en-US" sz="2400">
                <a:solidFill>
                  <a:srgbClr val="0A55A6"/>
                </a:solidFill>
                <a:cs typeface="+mn-ea"/>
                <a:sym typeface="+mn-lt"/>
              </a:rPr>
              <a:t>笃行</a:t>
            </a:r>
          </a:p>
          <a:p>
            <a:pPr algn="ctr"/>
            <a:endParaRPr lang="zh-CN" altLang="en-US" sz="2400">
              <a:solidFill>
                <a:srgbClr val="0A55A6"/>
              </a:solidFill>
              <a:cs typeface="+mn-ea"/>
              <a:sym typeface="+mn-lt"/>
            </a:endParaRPr>
          </a:p>
          <a:p>
            <a:pPr algn="ctr"/>
            <a:endParaRPr lang="zh-CN" altLang="en-US" sz="2400">
              <a:solidFill>
                <a:srgbClr val="0A55A6"/>
              </a:solidFill>
              <a:cs typeface="+mn-ea"/>
              <a:sym typeface="+mn-lt"/>
            </a:endParaRPr>
          </a:p>
          <a:p>
            <a:pPr algn="ctr"/>
            <a:endParaRPr lang="zh-CN" altLang="en-US" sz="2400">
              <a:solidFill>
                <a:srgbClr val="0A55A6"/>
              </a:solidFill>
              <a:cs typeface="+mn-ea"/>
              <a:sym typeface="+mn-lt"/>
            </a:endParaRPr>
          </a:p>
        </p:txBody>
      </p:sp>
      <p:sp>
        <p:nvSpPr>
          <p:cNvPr id="7" name="矩形: 圆角 18"/>
          <p:cNvSpPr/>
          <p:nvPr/>
        </p:nvSpPr>
        <p:spPr>
          <a:xfrm>
            <a:off x="3247685" y="3411639"/>
            <a:ext cx="915816" cy="2743200"/>
          </a:xfrm>
          <a:prstGeom prst="roundRect">
            <a:avLst/>
          </a:prstGeom>
          <a:solidFill>
            <a:schemeClr val="bg1"/>
          </a:solidFill>
          <a:ln>
            <a:noFill/>
          </a:ln>
          <a:effectLst>
            <a:outerShdw blurRad="1270000" dist="647700" dir="2700000" sx="89000" sy="89000" algn="tl" rotWithShape="0">
              <a:schemeClr val="tx1">
                <a:alpha val="1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a:r>
              <a:rPr lang="zh-CN" altLang="en-US" sz="2400">
                <a:solidFill>
                  <a:srgbClr val="0A55A6"/>
                </a:solidFill>
                <a:cs typeface="+mn-ea"/>
                <a:sym typeface="+mn-lt"/>
              </a:rPr>
              <a:t>求实</a:t>
            </a:r>
          </a:p>
          <a:p>
            <a:pPr algn="ctr"/>
            <a:endParaRPr lang="zh-CN" altLang="en-US" sz="2400">
              <a:solidFill>
                <a:srgbClr val="0A55A6"/>
              </a:solidFill>
              <a:cs typeface="+mn-ea"/>
              <a:sym typeface="+mn-lt"/>
            </a:endParaRPr>
          </a:p>
          <a:p>
            <a:pPr algn="ctr"/>
            <a:endParaRPr lang="zh-CN" altLang="en-US" sz="2400">
              <a:solidFill>
                <a:srgbClr val="0A55A6"/>
              </a:solidFill>
              <a:cs typeface="+mn-ea"/>
              <a:sym typeface="+mn-lt"/>
            </a:endParaRPr>
          </a:p>
          <a:p>
            <a:pPr algn="ctr"/>
            <a:endParaRPr lang="zh-CN" altLang="en-US" sz="2400">
              <a:solidFill>
                <a:srgbClr val="0A55A6"/>
              </a:solidFill>
              <a:cs typeface="+mn-ea"/>
              <a:sym typeface="+mn-lt"/>
            </a:endParaRPr>
          </a:p>
          <a:p>
            <a:pPr algn="ctr"/>
            <a:endParaRPr lang="zh-CN" altLang="en-US" sz="2400">
              <a:solidFill>
                <a:srgbClr val="0A55A6"/>
              </a:solidFill>
              <a:cs typeface="+mn-ea"/>
              <a:sym typeface="+mn-lt"/>
            </a:endParaRPr>
          </a:p>
          <a:p>
            <a:pPr algn="ctr"/>
            <a:endParaRPr lang="zh-CN" altLang="en-US" sz="2400">
              <a:solidFill>
                <a:srgbClr val="0A55A6"/>
              </a:solidFill>
              <a:cs typeface="+mn-ea"/>
              <a:sym typeface="+mn-lt"/>
            </a:endParaRPr>
          </a:p>
        </p:txBody>
      </p:sp>
      <p:sp>
        <p:nvSpPr>
          <p:cNvPr id="8" name="矩形: 圆角 19"/>
          <p:cNvSpPr/>
          <p:nvPr/>
        </p:nvSpPr>
        <p:spPr>
          <a:xfrm>
            <a:off x="4582159" y="2856054"/>
            <a:ext cx="915816" cy="2743200"/>
          </a:xfrm>
          <a:prstGeom prst="roundRect">
            <a:avLst/>
          </a:prstGeom>
          <a:solidFill>
            <a:schemeClr val="bg1"/>
          </a:solidFill>
          <a:ln>
            <a:noFill/>
          </a:ln>
          <a:effectLst>
            <a:outerShdw blurRad="1270000" dist="647700" dir="2700000" sx="89000" sy="89000" algn="tl" rotWithShape="0">
              <a:schemeClr val="tx1">
                <a:alpha val="1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a:r>
              <a:rPr lang="zh-CN" altLang="en-US" sz="2400">
                <a:solidFill>
                  <a:srgbClr val="0A55A6"/>
                </a:solidFill>
                <a:cs typeface="+mn-ea"/>
                <a:sym typeface="+mn-lt"/>
              </a:rPr>
              <a:t>拓新</a:t>
            </a:r>
          </a:p>
          <a:p>
            <a:pPr algn="ctr"/>
            <a:endParaRPr lang="zh-CN" altLang="en-US" sz="2400">
              <a:solidFill>
                <a:srgbClr val="0A55A6"/>
              </a:solidFill>
              <a:cs typeface="+mn-ea"/>
              <a:sym typeface="+mn-lt"/>
            </a:endParaRPr>
          </a:p>
          <a:p>
            <a:pPr algn="ctr"/>
            <a:endParaRPr lang="zh-CN" altLang="en-US" sz="2400">
              <a:solidFill>
                <a:srgbClr val="0A55A6"/>
              </a:solidFill>
              <a:cs typeface="+mn-ea"/>
              <a:sym typeface="+mn-lt"/>
            </a:endParaRPr>
          </a:p>
          <a:p>
            <a:pPr algn="ctr"/>
            <a:endParaRPr lang="zh-CN" altLang="en-US" sz="2400">
              <a:solidFill>
                <a:srgbClr val="0A55A6"/>
              </a:solidFill>
              <a:cs typeface="+mn-ea"/>
              <a:sym typeface="+mn-lt"/>
            </a:endParaRPr>
          </a:p>
          <a:p>
            <a:pPr algn="ctr"/>
            <a:endParaRPr lang="zh-CN" altLang="en-US" sz="2400">
              <a:solidFill>
                <a:srgbClr val="0A55A6"/>
              </a:solidFill>
              <a:cs typeface="+mn-ea"/>
              <a:sym typeface="+mn-lt"/>
            </a:endParaRPr>
          </a:p>
        </p:txBody>
      </p:sp>
      <p:sp>
        <p:nvSpPr>
          <p:cNvPr id="10" name="文本框 9"/>
          <p:cNvSpPr txBox="1"/>
          <p:nvPr/>
        </p:nvSpPr>
        <p:spPr>
          <a:xfrm>
            <a:off x="6561503" y="1743362"/>
            <a:ext cx="4955308" cy="1200329"/>
          </a:xfrm>
          <a:prstGeom prst="rect">
            <a:avLst/>
          </a:prstGeom>
          <a:noFill/>
        </p:spPr>
        <p:txBody>
          <a:bodyPr wrap="square" rtlCol="0">
            <a:spAutoFit/>
          </a:bodyPr>
          <a:lstStyle/>
          <a:p>
            <a:pPr algn="just" hangingPunct="0">
              <a:lnSpc>
                <a:spcPct val="150000"/>
              </a:lnSpc>
            </a:pPr>
            <a:r>
              <a:rPr lang="zh-CN" altLang="en-US" sz="1600" dirty="0">
                <a:solidFill>
                  <a:schemeClr val="bg1"/>
                </a:solidFill>
                <a:cs typeface="+mn-ea"/>
                <a:sym typeface="+mn-lt"/>
              </a:rPr>
              <a:t>鼠标点击这里，输入您的文本文字</a:t>
            </a:r>
            <a:endParaRPr lang="en-US" altLang="zh-CN" sz="1600" dirty="0">
              <a:solidFill>
                <a:schemeClr val="bg1"/>
              </a:solidFill>
              <a:cs typeface="+mn-ea"/>
              <a:sym typeface="+mn-lt"/>
            </a:endParaRPr>
          </a:p>
          <a:p>
            <a:pPr algn="just" hangingPunct="0">
              <a:lnSpc>
                <a:spcPct val="150000"/>
              </a:lnSpc>
            </a:pPr>
            <a:r>
              <a:rPr lang="zh-CN" altLang="en-US" sz="1600" dirty="0">
                <a:solidFill>
                  <a:schemeClr val="bg1"/>
                </a:solidFill>
                <a:cs typeface="+mn-ea"/>
                <a:sym typeface="+mn-lt"/>
              </a:rPr>
              <a:t>更改文字的颜色或者大小属性。鼠标点击这里，输入您的文本文字。</a:t>
            </a:r>
          </a:p>
        </p:txBody>
      </p:sp>
      <p:sp>
        <p:nvSpPr>
          <p:cNvPr id="11" name="文本框 10"/>
          <p:cNvSpPr txBox="1"/>
          <p:nvPr/>
        </p:nvSpPr>
        <p:spPr>
          <a:xfrm>
            <a:off x="6561503" y="3062876"/>
            <a:ext cx="4955308" cy="1200329"/>
          </a:xfrm>
          <a:prstGeom prst="rect">
            <a:avLst/>
          </a:prstGeom>
          <a:noFill/>
        </p:spPr>
        <p:txBody>
          <a:bodyPr wrap="square" rtlCol="0">
            <a:spAutoFit/>
          </a:bodyPr>
          <a:lstStyle/>
          <a:p>
            <a:pPr algn="just" hangingPunct="0">
              <a:lnSpc>
                <a:spcPct val="150000"/>
              </a:lnSpc>
            </a:pPr>
            <a:r>
              <a:rPr lang="zh-CN" altLang="en-US" sz="1600" dirty="0">
                <a:solidFill>
                  <a:schemeClr val="bg1"/>
                </a:solidFill>
                <a:cs typeface="+mn-ea"/>
                <a:sym typeface="+mn-lt"/>
              </a:rPr>
              <a:t>鼠标点击这里，输入您的文本文字</a:t>
            </a:r>
            <a:endParaRPr lang="en-US" altLang="zh-CN" sz="1600" dirty="0">
              <a:solidFill>
                <a:schemeClr val="bg1"/>
              </a:solidFill>
              <a:cs typeface="+mn-ea"/>
              <a:sym typeface="+mn-lt"/>
            </a:endParaRPr>
          </a:p>
          <a:p>
            <a:pPr algn="just" hangingPunct="0">
              <a:lnSpc>
                <a:spcPct val="150000"/>
              </a:lnSpc>
            </a:pPr>
            <a:r>
              <a:rPr lang="zh-CN" altLang="en-US" sz="1600" dirty="0">
                <a:solidFill>
                  <a:schemeClr val="bg1"/>
                </a:solidFill>
                <a:cs typeface="+mn-ea"/>
                <a:sym typeface="+mn-lt"/>
              </a:rPr>
              <a:t>更改文字的颜色或者大小属性。鼠标点击这里，输入您的文本文字。</a:t>
            </a:r>
          </a:p>
        </p:txBody>
      </p:sp>
      <p:grpSp>
        <p:nvGrpSpPr>
          <p:cNvPr id="21" name="组合 20"/>
          <p:cNvGrpSpPr/>
          <p:nvPr/>
        </p:nvGrpSpPr>
        <p:grpSpPr>
          <a:xfrm>
            <a:off x="6632292" y="4968367"/>
            <a:ext cx="648184" cy="648184"/>
            <a:chOff x="2615879" y="1160297"/>
            <a:chExt cx="1875098" cy="1875098"/>
          </a:xfrm>
        </p:grpSpPr>
        <p:sp>
          <p:nvSpPr>
            <p:cNvPr id="22" name="椭圆 21"/>
            <p:cNvSpPr/>
            <p:nvPr/>
          </p:nvSpPr>
          <p:spPr>
            <a:xfrm>
              <a:off x="2615879" y="1160297"/>
              <a:ext cx="1875098" cy="1875098"/>
            </a:xfrm>
            <a:prstGeom prst="ellipse">
              <a:avLst/>
            </a:prstGeom>
            <a:solidFill>
              <a:schemeClr val="bg1"/>
            </a:solidFill>
            <a:ln w="57150">
              <a:solidFill>
                <a:srgbClr val="0A55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Freeform 93"/>
            <p:cNvSpPr>
              <a:spLocks noChangeArrowheads="1"/>
            </p:cNvSpPr>
            <p:nvPr/>
          </p:nvSpPr>
          <p:spPr bwMode="auto">
            <a:xfrm>
              <a:off x="3062110" y="1624459"/>
              <a:ext cx="982636" cy="946774"/>
            </a:xfrm>
            <a:custGeom>
              <a:avLst/>
              <a:gdLst>
                <a:gd name="T0" fmla="*/ 2147483646 w 602"/>
                <a:gd name="T1" fmla="*/ 2147483646 h 580"/>
                <a:gd name="T2" fmla="*/ 2147483646 w 602"/>
                <a:gd name="T3" fmla="*/ 2147483646 h 580"/>
                <a:gd name="T4" fmla="*/ 2147483646 w 602"/>
                <a:gd name="T5" fmla="*/ 2147483646 h 580"/>
                <a:gd name="T6" fmla="*/ 2147483646 w 602"/>
                <a:gd name="T7" fmla="*/ 2147483646 h 580"/>
                <a:gd name="T8" fmla="*/ 2147483646 w 602"/>
                <a:gd name="T9" fmla="*/ 2147483646 h 580"/>
                <a:gd name="T10" fmla="*/ 2147483646 w 602"/>
                <a:gd name="T11" fmla="*/ 2147483646 h 580"/>
                <a:gd name="T12" fmla="*/ 2147483646 w 602"/>
                <a:gd name="T13" fmla="*/ 2147483646 h 580"/>
                <a:gd name="T14" fmla="*/ 2147483646 w 602"/>
                <a:gd name="T15" fmla="*/ 2147483646 h 580"/>
                <a:gd name="T16" fmla="*/ 2147483646 w 602"/>
                <a:gd name="T17" fmla="*/ 2147483646 h 580"/>
                <a:gd name="T18" fmla="*/ 2147483646 w 602"/>
                <a:gd name="T19" fmla="*/ 2147483646 h 580"/>
                <a:gd name="T20" fmla="*/ 2147483646 w 602"/>
                <a:gd name="T21" fmla="*/ 2147483646 h 580"/>
                <a:gd name="T22" fmla="*/ 2147483646 w 602"/>
                <a:gd name="T23" fmla="*/ 2147483646 h 580"/>
                <a:gd name="T24" fmla="*/ 2147483646 w 602"/>
                <a:gd name="T25" fmla="*/ 2147483646 h 580"/>
                <a:gd name="T26" fmla="*/ 2147483646 w 602"/>
                <a:gd name="T27" fmla="*/ 2147483646 h 580"/>
                <a:gd name="T28" fmla="*/ 2147483646 w 602"/>
                <a:gd name="T29" fmla="*/ 2147483646 h 580"/>
                <a:gd name="T30" fmla="*/ 2147483646 w 602"/>
                <a:gd name="T31" fmla="*/ 2147483646 h 580"/>
                <a:gd name="T32" fmla="*/ 2147483646 w 602"/>
                <a:gd name="T33" fmla="*/ 2147483646 h 580"/>
                <a:gd name="T34" fmla="*/ 2147483646 w 602"/>
                <a:gd name="T35" fmla="*/ 2147483646 h 580"/>
                <a:gd name="T36" fmla="*/ 2147483646 w 602"/>
                <a:gd name="T37" fmla="*/ 2147483646 h 580"/>
                <a:gd name="T38" fmla="*/ 2147483646 w 602"/>
                <a:gd name="T39" fmla="*/ 2147483646 h 580"/>
                <a:gd name="T40" fmla="*/ 2147483646 w 602"/>
                <a:gd name="T41" fmla="*/ 2147483646 h 580"/>
                <a:gd name="T42" fmla="*/ 2147483646 w 602"/>
                <a:gd name="T43" fmla="*/ 2147483646 h 580"/>
                <a:gd name="T44" fmla="*/ 2147483646 w 602"/>
                <a:gd name="T45" fmla="*/ 2147483646 h 580"/>
                <a:gd name="T46" fmla="*/ 0 w 602"/>
                <a:gd name="T47" fmla="*/ 2147483646 h 580"/>
                <a:gd name="T48" fmla="*/ 0 w 602"/>
                <a:gd name="T49" fmla="*/ 2147483646 h 580"/>
                <a:gd name="T50" fmla="*/ 0 w 602"/>
                <a:gd name="T51" fmla="*/ 2147483646 h 580"/>
                <a:gd name="T52" fmla="*/ 2147483646 w 602"/>
                <a:gd name="T53" fmla="*/ 2147483646 h 580"/>
                <a:gd name="T54" fmla="*/ 2147483646 w 602"/>
                <a:gd name="T55" fmla="*/ 2147483646 h 580"/>
                <a:gd name="T56" fmla="*/ 2147483646 w 602"/>
                <a:gd name="T57" fmla="*/ 2147483646 h 580"/>
                <a:gd name="T58" fmla="*/ 2147483646 w 602"/>
                <a:gd name="T59" fmla="*/ 2147483646 h 580"/>
                <a:gd name="T60" fmla="*/ 2147483646 w 602"/>
                <a:gd name="T61" fmla="*/ 2147483646 h 580"/>
                <a:gd name="T62" fmla="*/ 2147483646 w 602"/>
                <a:gd name="T63" fmla="*/ 2147483646 h 580"/>
                <a:gd name="T64" fmla="*/ 2147483646 w 602"/>
                <a:gd name="T65" fmla="*/ 2147483646 h 580"/>
                <a:gd name="T66" fmla="*/ 2147483646 w 602"/>
                <a:gd name="T67" fmla="*/ 2147483646 h 580"/>
                <a:gd name="T68" fmla="*/ 2147483646 w 602"/>
                <a:gd name="T69" fmla="*/ 0 h 580"/>
                <a:gd name="T70" fmla="*/ 2147483646 w 602"/>
                <a:gd name="T71" fmla="*/ 2147483646 h 580"/>
                <a:gd name="T72" fmla="*/ 2147483646 w 602"/>
                <a:gd name="T73" fmla="*/ 2147483646 h 580"/>
                <a:gd name="T74" fmla="*/ 2147483646 w 602"/>
                <a:gd name="T75" fmla="*/ 2147483646 h 580"/>
                <a:gd name="T76" fmla="*/ 2147483646 w 602"/>
                <a:gd name="T77" fmla="*/ 2147483646 h 580"/>
                <a:gd name="T78" fmla="*/ 2147483646 w 602"/>
                <a:gd name="T79" fmla="*/ 2147483646 h 580"/>
                <a:gd name="T80" fmla="*/ 2147483646 w 602"/>
                <a:gd name="T81" fmla="*/ 2147483646 h 580"/>
                <a:gd name="T82" fmla="*/ 2147483646 w 602"/>
                <a:gd name="T83" fmla="*/ 2147483646 h 580"/>
                <a:gd name="T84" fmla="*/ 2147483646 w 602"/>
                <a:gd name="T85" fmla="*/ 2147483646 h 580"/>
                <a:gd name="T86" fmla="*/ 2147483646 w 602"/>
                <a:gd name="T87" fmla="*/ 2147483646 h 580"/>
                <a:gd name="T88" fmla="*/ 2147483646 w 602"/>
                <a:gd name="T89" fmla="*/ 2147483646 h 580"/>
                <a:gd name="T90" fmla="*/ 2147483646 w 602"/>
                <a:gd name="T91" fmla="*/ 2147483646 h 580"/>
                <a:gd name="T92" fmla="*/ 2147483646 w 602"/>
                <a:gd name="T93" fmla="*/ 2147483646 h 580"/>
                <a:gd name="T94" fmla="*/ 2147483646 w 602"/>
                <a:gd name="T95" fmla="*/ 2147483646 h 580"/>
                <a:gd name="T96" fmla="*/ 2147483646 w 602"/>
                <a:gd name="T97" fmla="*/ 2147483646 h 580"/>
                <a:gd name="T98" fmla="*/ 2147483646 w 602"/>
                <a:gd name="T99" fmla="*/ 2147483646 h 580"/>
                <a:gd name="T100" fmla="*/ 2147483646 w 602"/>
                <a:gd name="T101" fmla="*/ 2147483646 h 580"/>
                <a:gd name="T102" fmla="*/ 2147483646 w 602"/>
                <a:gd name="T103" fmla="*/ 2147483646 h 580"/>
                <a:gd name="T104" fmla="*/ 2147483646 w 602"/>
                <a:gd name="T105" fmla="*/ 2147483646 h 580"/>
                <a:gd name="T106" fmla="*/ 2147483646 w 602"/>
                <a:gd name="T107" fmla="*/ 2147483646 h 580"/>
                <a:gd name="T108" fmla="*/ 2147483646 w 602"/>
                <a:gd name="T109" fmla="*/ 2147483646 h 58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602" h="580">
                  <a:moveTo>
                    <a:pt x="516" y="551"/>
                  </a:moveTo>
                  <a:lnTo>
                    <a:pt x="516" y="551"/>
                  </a:lnTo>
                  <a:cubicBezTo>
                    <a:pt x="516" y="558"/>
                    <a:pt x="509" y="565"/>
                    <a:pt x="502" y="565"/>
                  </a:cubicBezTo>
                  <a:cubicBezTo>
                    <a:pt x="495" y="565"/>
                    <a:pt x="488" y="558"/>
                    <a:pt x="481" y="551"/>
                  </a:cubicBezTo>
                  <a:cubicBezTo>
                    <a:pt x="446" y="516"/>
                    <a:pt x="446" y="516"/>
                    <a:pt x="446" y="516"/>
                  </a:cubicBezTo>
                  <a:cubicBezTo>
                    <a:pt x="439" y="509"/>
                    <a:pt x="431" y="502"/>
                    <a:pt x="431" y="494"/>
                  </a:cubicBezTo>
                  <a:cubicBezTo>
                    <a:pt x="431" y="480"/>
                    <a:pt x="446" y="466"/>
                    <a:pt x="460" y="466"/>
                  </a:cubicBezTo>
                  <a:cubicBezTo>
                    <a:pt x="467" y="466"/>
                    <a:pt x="474" y="473"/>
                    <a:pt x="481" y="480"/>
                  </a:cubicBezTo>
                  <a:cubicBezTo>
                    <a:pt x="502" y="494"/>
                    <a:pt x="502" y="494"/>
                    <a:pt x="502" y="494"/>
                  </a:cubicBezTo>
                  <a:cubicBezTo>
                    <a:pt x="559" y="438"/>
                    <a:pt x="559" y="438"/>
                    <a:pt x="559" y="438"/>
                  </a:cubicBezTo>
                  <a:cubicBezTo>
                    <a:pt x="559" y="431"/>
                    <a:pt x="566" y="431"/>
                    <a:pt x="573" y="431"/>
                  </a:cubicBezTo>
                  <a:cubicBezTo>
                    <a:pt x="594" y="431"/>
                    <a:pt x="601" y="445"/>
                    <a:pt x="601" y="459"/>
                  </a:cubicBezTo>
                  <a:cubicBezTo>
                    <a:pt x="601" y="466"/>
                    <a:pt x="601" y="473"/>
                    <a:pt x="594" y="480"/>
                  </a:cubicBezTo>
                  <a:lnTo>
                    <a:pt x="516" y="551"/>
                  </a:lnTo>
                  <a:close/>
                  <a:moveTo>
                    <a:pt x="502" y="452"/>
                  </a:moveTo>
                  <a:lnTo>
                    <a:pt x="502" y="452"/>
                  </a:lnTo>
                  <a:cubicBezTo>
                    <a:pt x="488" y="445"/>
                    <a:pt x="474" y="438"/>
                    <a:pt x="460" y="438"/>
                  </a:cubicBezTo>
                  <a:cubicBezTo>
                    <a:pt x="431" y="438"/>
                    <a:pt x="403" y="466"/>
                    <a:pt x="403" y="494"/>
                  </a:cubicBezTo>
                  <a:cubicBezTo>
                    <a:pt x="403" y="516"/>
                    <a:pt x="410" y="530"/>
                    <a:pt x="424" y="537"/>
                  </a:cubicBezTo>
                  <a:cubicBezTo>
                    <a:pt x="460" y="572"/>
                    <a:pt x="460" y="572"/>
                    <a:pt x="460" y="572"/>
                  </a:cubicBezTo>
                  <a:cubicBezTo>
                    <a:pt x="460" y="579"/>
                    <a:pt x="467" y="579"/>
                    <a:pt x="467" y="579"/>
                  </a:cubicBezTo>
                  <a:cubicBezTo>
                    <a:pt x="29" y="579"/>
                    <a:pt x="29" y="579"/>
                    <a:pt x="29" y="579"/>
                  </a:cubicBezTo>
                  <a:cubicBezTo>
                    <a:pt x="15" y="579"/>
                    <a:pt x="0" y="572"/>
                    <a:pt x="0" y="551"/>
                  </a:cubicBezTo>
                  <a:cubicBezTo>
                    <a:pt x="0" y="551"/>
                    <a:pt x="0" y="452"/>
                    <a:pt x="78" y="410"/>
                  </a:cubicBezTo>
                  <a:cubicBezTo>
                    <a:pt x="120" y="388"/>
                    <a:pt x="106" y="410"/>
                    <a:pt x="163" y="381"/>
                  </a:cubicBezTo>
                  <a:cubicBezTo>
                    <a:pt x="219" y="360"/>
                    <a:pt x="233" y="353"/>
                    <a:pt x="233" y="353"/>
                  </a:cubicBezTo>
                  <a:cubicBezTo>
                    <a:pt x="233" y="296"/>
                    <a:pt x="233" y="296"/>
                    <a:pt x="233" y="296"/>
                  </a:cubicBezTo>
                  <a:cubicBezTo>
                    <a:pt x="233" y="296"/>
                    <a:pt x="212" y="275"/>
                    <a:pt x="205" y="226"/>
                  </a:cubicBezTo>
                  <a:cubicBezTo>
                    <a:pt x="191" y="233"/>
                    <a:pt x="191" y="212"/>
                    <a:pt x="191" y="198"/>
                  </a:cubicBezTo>
                  <a:cubicBezTo>
                    <a:pt x="191" y="183"/>
                    <a:pt x="184" y="148"/>
                    <a:pt x="198" y="148"/>
                  </a:cubicBezTo>
                  <a:cubicBezTo>
                    <a:pt x="191" y="127"/>
                    <a:pt x="191" y="99"/>
                    <a:pt x="191" y="92"/>
                  </a:cubicBezTo>
                  <a:cubicBezTo>
                    <a:pt x="198" y="49"/>
                    <a:pt x="241" y="0"/>
                    <a:pt x="304" y="0"/>
                  </a:cubicBezTo>
                  <a:cubicBezTo>
                    <a:pt x="375" y="0"/>
                    <a:pt x="410" y="49"/>
                    <a:pt x="410" y="92"/>
                  </a:cubicBezTo>
                  <a:cubicBezTo>
                    <a:pt x="410" y="99"/>
                    <a:pt x="410" y="127"/>
                    <a:pt x="403" y="148"/>
                  </a:cubicBezTo>
                  <a:cubicBezTo>
                    <a:pt x="424" y="148"/>
                    <a:pt x="417" y="183"/>
                    <a:pt x="417" y="198"/>
                  </a:cubicBezTo>
                  <a:cubicBezTo>
                    <a:pt x="417" y="212"/>
                    <a:pt x="410" y="233"/>
                    <a:pt x="396" y="226"/>
                  </a:cubicBezTo>
                  <a:cubicBezTo>
                    <a:pt x="389" y="275"/>
                    <a:pt x="368" y="296"/>
                    <a:pt x="368" y="296"/>
                  </a:cubicBezTo>
                  <a:cubicBezTo>
                    <a:pt x="368" y="353"/>
                    <a:pt x="368" y="353"/>
                    <a:pt x="368" y="353"/>
                  </a:cubicBezTo>
                  <a:cubicBezTo>
                    <a:pt x="368" y="353"/>
                    <a:pt x="382" y="360"/>
                    <a:pt x="439" y="381"/>
                  </a:cubicBezTo>
                  <a:cubicBezTo>
                    <a:pt x="502" y="410"/>
                    <a:pt x="481" y="388"/>
                    <a:pt x="530" y="410"/>
                  </a:cubicBezTo>
                  <a:cubicBezTo>
                    <a:pt x="530" y="417"/>
                    <a:pt x="530" y="417"/>
                    <a:pt x="537" y="417"/>
                  </a:cubicBezTo>
                  <a:lnTo>
                    <a:pt x="502" y="452"/>
                  </a:lnTo>
                  <a:close/>
                  <a:moveTo>
                    <a:pt x="601" y="516"/>
                  </a:moveTo>
                  <a:lnTo>
                    <a:pt x="601" y="516"/>
                  </a:lnTo>
                  <a:cubicBezTo>
                    <a:pt x="601" y="537"/>
                    <a:pt x="601" y="551"/>
                    <a:pt x="601" y="551"/>
                  </a:cubicBezTo>
                  <a:cubicBezTo>
                    <a:pt x="601" y="572"/>
                    <a:pt x="594" y="579"/>
                    <a:pt x="573" y="579"/>
                  </a:cubicBezTo>
                  <a:cubicBezTo>
                    <a:pt x="530" y="579"/>
                    <a:pt x="530" y="579"/>
                    <a:pt x="530" y="579"/>
                  </a:cubicBezTo>
                  <a:cubicBezTo>
                    <a:pt x="537" y="579"/>
                    <a:pt x="537" y="579"/>
                    <a:pt x="537" y="572"/>
                  </a:cubicBezTo>
                  <a:lnTo>
                    <a:pt x="601" y="516"/>
                  </a:lnTo>
                  <a:close/>
                </a:path>
              </a:pathLst>
            </a:custGeom>
            <a:solidFill>
              <a:srgbClr val="0A55A6"/>
            </a:solidFill>
            <a:ln>
              <a:noFill/>
            </a:ln>
            <a:effectLst>
              <a:outerShdw blurRad="1270000" dist="647700" dir="2700000" sx="89000" sy="89000" algn="tl" rotWithShape="0">
                <a:schemeClr val="tx1">
                  <a:alpha val="1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77500" lnSpcReduction="20000"/>
            </a:bodyPr>
            <a:lstStyle/>
            <a:p>
              <a:pPr algn="ctr"/>
              <a:endParaRPr lang="zh-CN" altLang="en-US" sz="2400">
                <a:solidFill>
                  <a:schemeClr val="lt1"/>
                </a:solidFill>
                <a:cs typeface="+mn-ea"/>
                <a:sym typeface="+mn-lt"/>
              </a:endParaRPr>
            </a:p>
          </p:txBody>
        </p:sp>
      </p:grpSp>
      <p:grpSp>
        <p:nvGrpSpPr>
          <p:cNvPr id="25" name="Group 32"/>
          <p:cNvGrpSpPr/>
          <p:nvPr/>
        </p:nvGrpSpPr>
        <p:grpSpPr>
          <a:xfrm>
            <a:off x="8171725" y="4968367"/>
            <a:ext cx="648184" cy="648184"/>
            <a:chOff x="2615879" y="1160297"/>
            <a:chExt cx="1875098" cy="1875098"/>
          </a:xfrm>
        </p:grpSpPr>
        <p:sp>
          <p:nvSpPr>
            <p:cNvPr id="26" name="椭圆 25"/>
            <p:cNvSpPr/>
            <p:nvPr/>
          </p:nvSpPr>
          <p:spPr>
            <a:xfrm>
              <a:off x="2615879" y="1160297"/>
              <a:ext cx="1875098" cy="1875098"/>
            </a:xfrm>
            <a:prstGeom prst="ellipse">
              <a:avLst/>
            </a:prstGeom>
            <a:solidFill>
              <a:schemeClr val="bg1"/>
            </a:solidFill>
            <a:ln w="57150">
              <a:solidFill>
                <a:srgbClr val="0A55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28" name="Freeform 93"/>
            <p:cNvSpPr>
              <a:spLocks noChangeArrowheads="1"/>
            </p:cNvSpPr>
            <p:nvPr/>
          </p:nvSpPr>
          <p:spPr bwMode="auto">
            <a:xfrm>
              <a:off x="3062110" y="1611598"/>
              <a:ext cx="982636" cy="972495"/>
            </a:xfrm>
            <a:custGeom>
              <a:avLst/>
              <a:gdLst>
                <a:gd name="T0" fmla="*/ 2709 w 7873"/>
                <a:gd name="T1" fmla="*/ 1592 h 7791"/>
                <a:gd name="T2" fmla="*/ 5329 w 7873"/>
                <a:gd name="T3" fmla="*/ 1624 h 7791"/>
                <a:gd name="T4" fmla="*/ 5782 w 7873"/>
                <a:gd name="T5" fmla="*/ 969 h 7791"/>
                <a:gd name="T6" fmla="*/ 5477 w 7873"/>
                <a:gd name="T7" fmla="*/ 432 h 7791"/>
                <a:gd name="T8" fmla="*/ 4004 w 7873"/>
                <a:gd name="T9" fmla="*/ 13 h 7791"/>
                <a:gd name="T10" fmla="*/ 2709 w 7873"/>
                <a:gd name="T11" fmla="*/ 368 h 7791"/>
                <a:gd name="T12" fmla="*/ 2352 w 7873"/>
                <a:gd name="T13" fmla="*/ 840 h 7791"/>
                <a:gd name="T14" fmla="*/ 2709 w 7873"/>
                <a:gd name="T15" fmla="*/ 1592 h 7791"/>
                <a:gd name="T16" fmla="*/ 2699 w 7873"/>
                <a:gd name="T17" fmla="*/ 2258 h 7791"/>
                <a:gd name="T18" fmla="*/ 3046 w 7873"/>
                <a:gd name="T19" fmla="*/ 2376 h 7791"/>
                <a:gd name="T20" fmla="*/ 3351 w 7873"/>
                <a:gd name="T21" fmla="*/ 2537 h 7791"/>
                <a:gd name="T22" fmla="*/ 4656 w 7873"/>
                <a:gd name="T23" fmla="*/ 2570 h 7791"/>
                <a:gd name="T24" fmla="*/ 5624 w 7873"/>
                <a:gd name="T25" fmla="*/ 2076 h 7791"/>
                <a:gd name="T26" fmla="*/ 5782 w 7873"/>
                <a:gd name="T27" fmla="*/ 1335 h 7791"/>
                <a:gd name="T28" fmla="*/ 5698 w 7873"/>
                <a:gd name="T29" fmla="*/ 1592 h 7791"/>
                <a:gd name="T30" fmla="*/ 2331 w 7873"/>
                <a:gd name="T31" fmla="*/ 1335 h 7791"/>
                <a:gd name="T32" fmla="*/ 2699 w 7873"/>
                <a:gd name="T33" fmla="*/ 2258 h 7791"/>
                <a:gd name="T34" fmla="*/ 3730 w 7873"/>
                <a:gd name="T35" fmla="*/ 2903 h 7791"/>
                <a:gd name="T36" fmla="*/ 3888 w 7873"/>
                <a:gd name="T37" fmla="*/ 3300 h 7791"/>
                <a:gd name="T38" fmla="*/ 4414 w 7873"/>
                <a:gd name="T39" fmla="*/ 3128 h 7791"/>
                <a:gd name="T40" fmla="*/ 5519 w 7873"/>
                <a:gd name="T41" fmla="*/ 2849 h 7791"/>
                <a:gd name="T42" fmla="*/ 5782 w 7873"/>
                <a:gd name="T43" fmla="*/ 2011 h 7791"/>
                <a:gd name="T44" fmla="*/ 5761 w 7873"/>
                <a:gd name="T45" fmla="*/ 2140 h 7791"/>
                <a:gd name="T46" fmla="*/ 3730 w 7873"/>
                <a:gd name="T47" fmla="*/ 2903 h 7791"/>
                <a:gd name="T48" fmla="*/ 3330 w 7873"/>
                <a:gd name="T49" fmla="*/ 2967 h 7791"/>
                <a:gd name="T50" fmla="*/ 1752 w 7873"/>
                <a:gd name="T51" fmla="*/ 2494 h 7791"/>
                <a:gd name="T52" fmla="*/ 742 w 7873"/>
                <a:gd name="T53" fmla="*/ 2709 h 7791"/>
                <a:gd name="T54" fmla="*/ 152 w 7873"/>
                <a:gd name="T55" fmla="*/ 3644 h 7791"/>
                <a:gd name="T56" fmla="*/ 1815 w 7873"/>
                <a:gd name="T57" fmla="*/ 4428 h 7791"/>
                <a:gd name="T58" fmla="*/ 3530 w 7873"/>
                <a:gd name="T59" fmla="*/ 3687 h 7791"/>
                <a:gd name="T60" fmla="*/ 3330 w 7873"/>
                <a:gd name="T61" fmla="*/ 2967 h 7791"/>
                <a:gd name="T62" fmla="*/ 3236 w 7873"/>
                <a:gd name="T63" fmla="*/ 4267 h 7791"/>
                <a:gd name="T64" fmla="*/ 100 w 7873"/>
                <a:gd name="T65" fmla="*/ 3837 h 7791"/>
                <a:gd name="T66" fmla="*/ 289 w 7873"/>
                <a:gd name="T67" fmla="*/ 4567 h 7791"/>
                <a:gd name="T68" fmla="*/ 3036 w 7873"/>
                <a:gd name="T69" fmla="*/ 4825 h 7791"/>
                <a:gd name="T70" fmla="*/ 3288 w 7873"/>
                <a:gd name="T71" fmla="*/ 4234 h 7791"/>
                <a:gd name="T72" fmla="*/ 3236 w 7873"/>
                <a:gd name="T73" fmla="*/ 4267 h 7791"/>
                <a:gd name="T74" fmla="*/ 7676 w 7873"/>
                <a:gd name="T75" fmla="*/ 4686 h 7791"/>
                <a:gd name="T76" fmla="*/ 5708 w 7873"/>
                <a:gd name="T77" fmla="*/ 3407 h 7791"/>
                <a:gd name="T78" fmla="*/ 4193 w 7873"/>
                <a:gd name="T79" fmla="*/ 4063 h 7791"/>
                <a:gd name="T80" fmla="*/ 3572 w 7873"/>
                <a:gd name="T81" fmla="*/ 5620 h 7791"/>
                <a:gd name="T82" fmla="*/ 4214 w 7873"/>
                <a:gd name="T83" fmla="*/ 7145 h 7791"/>
                <a:gd name="T84" fmla="*/ 5740 w 7873"/>
                <a:gd name="T85" fmla="*/ 7779 h 7791"/>
                <a:gd name="T86" fmla="*/ 7245 w 7873"/>
                <a:gd name="T87" fmla="*/ 7134 h 7791"/>
                <a:gd name="T88" fmla="*/ 7866 w 7873"/>
                <a:gd name="T89" fmla="*/ 5577 h 7791"/>
                <a:gd name="T90" fmla="*/ 7676 w 7873"/>
                <a:gd name="T91" fmla="*/ 4686 h 7791"/>
                <a:gd name="T92" fmla="*/ 5719 w 7873"/>
                <a:gd name="T93" fmla="*/ 6286 h 7791"/>
                <a:gd name="T94" fmla="*/ 4267 w 7873"/>
                <a:gd name="T95" fmla="*/ 5953 h 7791"/>
                <a:gd name="T96" fmla="*/ 4330 w 7873"/>
                <a:gd name="T97" fmla="*/ 5556 h 7791"/>
                <a:gd name="T98" fmla="*/ 5603 w 7873"/>
                <a:gd name="T99" fmla="*/ 5867 h 7791"/>
                <a:gd name="T100" fmla="*/ 6908 w 7873"/>
                <a:gd name="T101" fmla="*/ 3977 h 7791"/>
                <a:gd name="T102" fmla="*/ 7255 w 7873"/>
                <a:gd name="T103" fmla="*/ 4535 h 7791"/>
                <a:gd name="T104" fmla="*/ 5719 w 7873"/>
                <a:gd name="T105" fmla="*/ 6286 h 7791"/>
                <a:gd name="T106" fmla="*/ 121 w 7873"/>
                <a:gd name="T107" fmla="*/ 4492 h 7791"/>
                <a:gd name="T108" fmla="*/ 152 w 7873"/>
                <a:gd name="T109" fmla="*/ 5008 h 7791"/>
                <a:gd name="T110" fmla="*/ 1310 w 7873"/>
                <a:gd name="T111" fmla="*/ 5738 h 7791"/>
                <a:gd name="T112" fmla="*/ 2930 w 7873"/>
                <a:gd name="T113" fmla="*/ 5566 h 7791"/>
                <a:gd name="T114" fmla="*/ 2962 w 7873"/>
                <a:gd name="T115" fmla="*/ 5169 h 7791"/>
                <a:gd name="T116" fmla="*/ 121 w 7873"/>
                <a:gd name="T117" fmla="*/ 4492 h 7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873" h="7791">
                  <a:moveTo>
                    <a:pt x="2709" y="1592"/>
                  </a:moveTo>
                  <a:cubicBezTo>
                    <a:pt x="3377" y="2060"/>
                    <a:pt x="4681" y="2036"/>
                    <a:pt x="5329" y="1624"/>
                  </a:cubicBezTo>
                  <a:cubicBezTo>
                    <a:pt x="5545" y="1487"/>
                    <a:pt x="5785" y="1286"/>
                    <a:pt x="5782" y="969"/>
                  </a:cubicBezTo>
                  <a:cubicBezTo>
                    <a:pt x="5780" y="712"/>
                    <a:pt x="5610" y="541"/>
                    <a:pt x="5477" y="432"/>
                  </a:cubicBezTo>
                  <a:cubicBezTo>
                    <a:pt x="5134" y="153"/>
                    <a:pt x="4575" y="0"/>
                    <a:pt x="4004" y="13"/>
                  </a:cubicBezTo>
                  <a:cubicBezTo>
                    <a:pt x="3452" y="27"/>
                    <a:pt x="3028" y="142"/>
                    <a:pt x="2709" y="368"/>
                  </a:cubicBezTo>
                  <a:cubicBezTo>
                    <a:pt x="2579" y="460"/>
                    <a:pt x="2397" y="651"/>
                    <a:pt x="2352" y="840"/>
                  </a:cubicBezTo>
                  <a:cubicBezTo>
                    <a:pt x="2268" y="1188"/>
                    <a:pt x="2508" y="1452"/>
                    <a:pt x="2709" y="1592"/>
                  </a:cubicBezTo>
                  <a:close/>
                  <a:moveTo>
                    <a:pt x="2699" y="2258"/>
                  </a:moveTo>
                  <a:cubicBezTo>
                    <a:pt x="2797" y="2310"/>
                    <a:pt x="2931" y="2327"/>
                    <a:pt x="3046" y="2376"/>
                  </a:cubicBezTo>
                  <a:cubicBezTo>
                    <a:pt x="3149" y="2421"/>
                    <a:pt x="3244" y="2499"/>
                    <a:pt x="3351" y="2537"/>
                  </a:cubicBezTo>
                  <a:cubicBezTo>
                    <a:pt x="3702" y="2664"/>
                    <a:pt x="4247" y="2653"/>
                    <a:pt x="4656" y="2570"/>
                  </a:cubicBezTo>
                  <a:cubicBezTo>
                    <a:pt x="5060" y="2487"/>
                    <a:pt x="5429" y="2312"/>
                    <a:pt x="5624" y="2076"/>
                  </a:cubicBezTo>
                  <a:cubicBezTo>
                    <a:pt x="5764" y="1906"/>
                    <a:pt x="5830" y="1635"/>
                    <a:pt x="5782" y="1335"/>
                  </a:cubicBezTo>
                  <a:cubicBezTo>
                    <a:pt x="5772" y="1424"/>
                    <a:pt x="5742" y="1519"/>
                    <a:pt x="5698" y="1592"/>
                  </a:cubicBezTo>
                  <a:cubicBezTo>
                    <a:pt x="5156" y="2500"/>
                    <a:pt x="2595" y="2483"/>
                    <a:pt x="2331" y="1335"/>
                  </a:cubicBezTo>
                  <a:cubicBezTo>
                    <a:pt x="2289" y="1782"/>
                    <a:pt x="2428" y="2114"/>
                    <a:pt x="2699" y="2258"/>
                  </a:cubicBezTo>
                  <a:close/>
                  <a:moveTo>
                    <a:pt x="3730" y="2903"/>
                  </a:moveTo>
                  <a:cubicBezTo>
                    <a:pt x="3794" y="3024"/>
                    <a:pt x="3869" y="3133"/>
                    <a:pt x="3888" y="3300"/>
                  </a:cubicBezTo>
                  <a:cubicBezTo>
                    <a:pt x="4160" y="3343"/>
                    <a:pt x="4254" y="3211"/>
                    <a:pt x="4414" y="3128"/>
                  </a:cubicBezTo>
                  <a:cubicBezTo>
                    <a:pt x="4739" y="2959"/>
                    <a:pt x="5059" y="2880"/>
                    <a:pt x="5519" y="2849"/>
                  </a:cubicBezTo>
                  <a:cubicBezTo>
                    <a:pt x="5727" y="2700"/>
                    <a:pt x="5840" y="2396"/>
                    <a:pt x="5782" y="2011"/>
                  </a:cubicBezTo>
                  <a:cubicBezTo>
                    <a:pt x="5775" y="2060"/>
                    <a:pt x="5774" y="2105"/>
                    <a:pt x="5761" y="2140"/>
                  </a:cubicBezTo>
                  <a:cubicBezTo>
                    <a:pt x="5540" y="2743"/>
                    <a:pt x="4538" y="2972"/>
                    <a:pt x="3730" y="2903"/>
                  </a:cubicBezTo>
                  <a:close/>
                  <a:moveTo>
                    <a:pt x="3330" y="2967"/>
                  </a:moveTo>
                  <a:cubicBezTo>
                    <a:pt x="2977" y="2629"/>
                    <a:pt x="2385" y="2464"/>
                    <a:pt x="1752" y="2494"/>
                  </a:cubicBezTo>
                  <a:cubicBezTo>
                    <a:pt x="1329" y="2515"/>
                    <a:pt x="1030" y="2573"/>
                    <a:pt x="742" y="2709"/>
                  </a:cubicBezTo>
                  <a:cubicBezTo>
                    <a:pt x="435" y="2855"/>
                    <a:pt x="0" y="3158"/>
                    <a:pt x="152" y="3644"/>
                  </a:cubicBezTo>
                  <a:cubicBezTo>
                    <a:pt x="317" y="4167"/>
                    <a:pt x="1145" y="4424"/>
                    <a:pt x="1815" y="4428"/>
                  </a:cubicBezTo>
                  <a:cubicBezTo>
                    <a:pt x="2518" y="4432"/>
                    <a:pt x="3327" y="4194"/>
                    <a:pt x="3530" y="3687"/>
                  </a:cubicBezTo>
                  <a:cubicBezTo>
                    <a:pt x="3654" y="3377"/>
                    <a:pt x="3498" y="3127"/>
                    <a:pt x="3330" y="2967"/>
                  </a:cubicBezTo>
                  <a:close/>
                  <a:moveTo>
                    <a:pt x="3236" y="4267"/>
                  </a:moveTo>
                  <a:cubicBezTo>
                    <a:pt x="2479" y="4956"/>
                    <a:pt x="393" y="4883"/>
                    <a:pt x="100" y="3837"/>
                  </a:cubicBezTo>
                  <a:cubicBezTo>
                    <a:pt x="89" y="4158"/>
                    <a:pt x="149" y="4405"/>
                    <a:pt x="289" y="4567"/>
                  </a:cubicBezTo>
                  <a:cubicBezTo>
                    <a:pt x="809" y="5172"/>
                    <a:pt x="2306" y="5269"/>
                    <a:pt x="3036" y="4825"/>
                  </a:cubicBezTo>
                  <a:cubicBezTo>
                    <a:pt x="3102" y="4610"/>
                    <a:pt x="3176" y="4403"/>
                    <a:pt x="3288" y="4234"/>
                  </a:cubicBezTo>
                  <a:cubicBezTo>
                    <a:pt x="3260" y="4206"/>
                    <a:pt x="3247" y="4256"/>
                    <a:pt x="3236" y="4267"/>
                  </a:cubicBezTo>
                  <a:close/>
                  <a:moveTo>
                    <a:pt x="7676" y="4686"/>
                  </a:moveTo>
                  <a:cubicBezTo>
                    <a:pt x="7360" y="3976"/>
                    <a:pt x="6678" y="3405"/>
                    <a:pt x="5708" y="3407"/>
                  </a:cubicBezTo>
                  <a:cubicBezTo>
                    <a:pt x="5002" y="3409"/>
                    <a:pt x="4538" y="3710"/>
                    <a:pt x="4193" y="4063"/>
                  </a:cubicBezTo>
                  <a:cubicBezTo>
                    <a:pt x="3851" y="4412"/>
                    <a:pt x="3559" y="4942"/>
                    <a:pt x="3572" y="5620"/>
                  </a:cubicBezTo>
                  <a:cubicBezTo>
                    <a:pt x="3585" y="6291"/>
                    <a:pt x="3852" y="6780"/>
                    <a:pt x="4214" y="7145"/>
                  </a:cubicBezTo>
                  <a:cubicBezTo>
                    <a:pt x="4572" y="7506"/>
                    <a:pt x="5098" y="7791"/>
                    <a:pt x="5740" y="7779"/>
                  </a:cubicBezTo>
                  <a:cubicBezTo>
                    <a:pt x="6380" y="7767"/>
                    <a:pt x="6891" y="7500"/>
                    <a:pt x="7245" y="7134"/>
                  </a:cubicBezTo>
                  <a:cubicBezTo>
                    <a:pt x="7592" y="6776"/>
                    <a:pt x="7873" y="6254"/>
                    <a:pt x="7866" y="5577"/>
                  </a:cubicBezTo>
                  <a:cubicBezTo>
                    <a:pt x="7862" y="5260"/>
                    <a:pt x="7791" y="4942"/>
                    <a:pt x="7676" y="4686"/>
                  </a:cubicBezTo>
                  <a:close/>
                  <a:moveTo>
                    <a:pt x="5719" y="6286"/>
                  </a:moveTo>
                  <a:cubicBezTo>
                    <a:pt x="5246" y="6164"/>
                    <a:pt x="4746" y="6069"/>
                    <a:pt x="4267" y="5953"/>
                  </a:cubicBezTo>
                  <a:cubicBezTo>
                    <a:pt x="4280" y="5812"/>
                    <a:pt x="4304" y="5683"/>
                    <a:pt x="4330" y="5556"/>
                  </a:cubicBezTo>
                  <a:cubicBezTo>
                    <a:pt x="4751" y="5663"/>
                    <a:pt x="5186" y="5756"/>
                    <a:pt x="5603" y="5867"/>
                  </a:cubicBezTo>
                  <a:cubicBezTo>
                    <a:pt x="6042" y="5241"/>
                    <a:pt x="6475" y="4609"/>
                    <a:pt x="6908" y="3977"/>
                  </a:cubicBezTo>
                  <a:cubicBezTo>
                    <a:pt x="7035" y="4151"/>
                    <a:pt x="7136" y="4353"/>
                    <a:pt x="7255" y="4535"/>
                  </a:cubicBezTo>
                  <a:cubicBezTo>
                    <a:pt x="6754" y="5129"/>
                    <a:pt x="6248" y="5720"/>
                    <a:pt x="5719" y="6286"/>
                  </a:cubicBezTo>
                  <a:close/>
                  <a:moveTo>
                    <a:pt x="121" y="4492"/>
                  </a:moveTo>
                  <a:cubicBezTo>
                    <a:pt x="128" y="4663"/>
                    <a:pt x="104" y="4863"/>
                    <a:pt x="152" y="5008"/>
                  </a:cubicBezTo>
                  <a:cubicBezTo>
                    <a:pt x="286" y="5405"/>
                    <a:pt x="816" y="5648"/>
                    <a:pt x="1310" y="5738"/>
                  </a:cubicBezTo>
                  <a:cubicBezTo>
                    <a:pt x="1869" y="5840"/>
                    <a:pt x="2512" y="5761"/>
                    <a:pt x="2930" y="5566"/>
                  </a:cubicBezTo>
                  <a:cubicBezTo>
                    <a:pt x="2928" y="5421"/>
                    <a:pt x="2946" y="5296"/>
                    <a:pt x="2962" y="5169"/>
                  </a:cubicBezTo>
                  <a:cubicBezTo>
                    <a:pt x="2038" y="5580"/>
                    <a:pt x="359" y="5455"/>
                    <a:pt x="121" y="4492"/>
                  </a:cubicBezTo>
                  <a:close/>
                </a:path>
              </a:pathLst>
            </a:custGeom>
            <a:solidFill>
              <a:srgbClr val="1376F8"/>
            </a:solidFill>
            <a:ln>
              <a:noFill/>
            </a:ln>
            <a:effectLst>
              <a:outerShdw blurRad="1270000" dist="647700" dir="2700000" sx="89000" sy="89000" algn="tl" rotWithShape="0">
                <a:schemeClr val="tx1">
                  <a:alpha val="1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85000" lnSpcReduction="20000"/>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schemeClr val="lt1"/>
                </a:solidFill>
                <a:cs typeface="+mn-ea"/>
                <a:sym typeface="+mn-lt"/>
              </a:endParaRPr>
            </a:p>
          </p:txBody>
        </p:sp>
      </p:grpSp>
      <p:grpSp>
        <p:nvGrpSpPr>
          <p:cNvPr id="29" name="Group 38"/>
          <p:cNvGrpSpPr/>
          <p:nvPr/>
        </p:nvGrpSpPr>
        <p:grpSpPr>
          <a:xfrm>
            <a:off x="9711157" y="4968367"/>
            <a:ext cx="648184" cy="648184"/>
            <a:chOff x="2615879" y="1160297"/>
            <a:chExt cx="1875098" cy="1875098"/>
          </a:xfrm>
        </p:grpSpPr>
        <p:sp>
          <p:nvSpPr>
            <p:cNvPr id="30" name="椭圆 29"/>
            <p:cNvSpPr/>
            <p:nvPr/>
          </p:nvSpPr>
          <p:spPr>
            <a:xfrm>
              <a:off x="2615879" y="1160297"/>
              <a:ext cx="1875098" cy="1875098"/>
            </a:xfrm>
            <a:prstGeom prst="ellipse">
              <a:avLst/>
            </a:prstGeom>
            <a:solidFill>
              <a:schemeClr val="bg1"/>
            </a:solidFill>
            <a:ln w="57150">
              <a:solidFill>
                <a:srgbClr val="0A55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31" name="Freeform 93"/>
            <p:cNvSpPr>
              <a:spLocks noChangeArrowheads="1"/>
            </p:cNvSpPr>
            <p:nvPr/>
          </p:nvSpPr>
          <p:spPr bwMode="auto">
            <a:xfrm>
              <a:off x="3062110" y="1621744"/>
              <a:ext cx="982636" cy="952202"/>
            </a:xfrm>
            <a:custGeom>
              <a:avLst/>
              <a:gdLst>
                <a:gd name="T0" fmla="*/ 4722 w 8610"/>
                <a:gd name="T1" fmla="*/ 2274 h 8342"/>
                <a:gd name="T2" fmla="*/ 5032 w 8610"/>
                <a:gd name="T3" fmla="*/ 2812 h 8342"/>
                <a:gd name="T4" fmla="*/ 4495 w 8610"/>
                <a:gd name="T5" fmla="*/ 3123 h 8342"/>
                <a:gd name="T6" fmla="*/ 4184 w 8610"/>
                <a:gd name="T7" fmla="*/ 2585 h 8342"/>
                <a:gd name="T8" fmla="*/ 4722 w 8610"/>
                <a:gd name="T9" fmla="*/ 2274 h 8342"/>
                <a:gd name="T10" fmla="*/ 4722 w 8610"/>
                <a:gd name="T11" fmla="*/ 2274 h 8342"/>
                <a:gd name="T12" fmla="*/ 3758 w 8610"/>
                <a:gd name="T13" fmla="*/ 4212 h 8342"/>
                <a:gd name="T14" fmla="*/ 4020 w 8610"/>
                <a:gd name="T15" fmla="*/ 3759 h 8342"/>
                <a:gd name="T16" fmla="*/ 4340 w 8610"/>
                <a:gd name="T17" fmla="*/ 3673 h 8342"/>
                <a:gd name="T18" fmla="*/ 4521 w 8610"/>
                <a:gd name="T19" fmla="*/ 3654 h 8342"/>
                <a:gd name="T20" fmla="*/ 4527 w 8610"/>
                <a:gd name="T21" fmla="*/ 3655 h 8342"/>
                <a:gd name="T22" fmla="*/ 4565 w 8610"/>
                <a:gd name="T23" fmla="*/ 3661 h 8342"/>
                <a:gd name="T24" fmla="*/ 4587 w 8610"/>
                <a:gd name="T25" fmla="*/ 3669 h 8342"/>
                <a:gd name="T26" fmla="*/ 4604 w 8610"/>
                <a:gd name="T27" fmla="*/ 3676 h 8342"/>
                <a:gd name="T28" fmla="*/ 4650 w 8610"/>
                <a:gd name="T29" fmla="*/ 3697 h 8342"/>
                <a:gd name="T30" fmla="*/ 4674 w 8610"/>
                <a:gd name="T31" fmla="*/ 3712 h 8342"/>
                <a:gd name="T32" fmla="*/ 4705 w 8610"/>
                <a:gd name="T33" fmla="*/ 3734 h 8342"/>
                <a:gd name="T34" fmla="*/ 4737 w 8610"/>
                <a:gd name="T35" fmla="*/ 3765 h 8342"/>
                <a:gd name="T36" fmla="*/ 4753 w 8610"/>
                <a:gd name="T37" fmla="*/ 3781 h 8342"/>
                <a:gd name="T38" fmla="*/ 4787 w 8610"/>
                <a:gd name="T39" fmla="*/ 3829 h 8342"/>
                <a:gd name="T40" fmla="*/ 4791 w 8610"/>
                <a:gd name="T41" fmla="*/ 3835 h 8342"/>
                <a:gd name="T42" fmla="*/ 4819 w 8610"/>
                <a:gd name="T43" fmla="*/ 3898 h 8342"/>
                <a:gd name="T44" fmla="*/ 4820 w 8610"/>
                <a:gd name="T45" fmla="*/ 3898 h 8342"/>
                <a:gd name="T46" fmla="*/ 4830 w 8610"/>
                <a:gd name="T47" fmla="*/ 3924 h 8342"/>
                <a:gd name="T48" fmla="*/ 4817 w 8610"/>
                <a:gd name="T49" fmla="*/ 4152 h 8342"/>
                <a:gd name="T50" fmla="*/ 4442 w 8610"/>
                <a:gd name="T51" fmla="*/ 5550 h 8342"/>
                <a:gd name="T52" fmla="*/ 4662 w 8610"/>
                <a:gd name="T53" fmla="*/ 5797 h 8342"/>
                <a:gd name="T54" fmla="*/ 4401 w 8610"/>
                <a:gd name="T55" fmla="*/ 6250 h 8342"/>
                <a:gd name="T56" fmla="*/ 4044 w 8610"/>
                <a:gd name="T57" fmla="*/ 6345 h 8342"/>
                <a:gd name="T58" fmla="*/ 3676 w 8610"/>
                <a:gd name="T59" fmla="*/ 6236 h 8342"/>
                <a:gd name="T60" fmla="*/ 3661 w 8610"/>
                <a:gd name="T61" fmla="*/ 6221 h 8342"/>
                <a:gd name="T62" fmla="*/ 3646 w 8610"/>
                <a:gd name="T63" fmla="*/ 6200 h 8342"/>
                <a:gd name="T64" fmla="*/ 3587 w 8610"/>
                <a:gd name="T65" fmla="*/ 5887 h 8342"/>
                <a:gd name="T66" fmla="*/ 3970 w 8610"/>
                <a:gd name="T67" fmla="*/ 4454 h 8342"/>
                <a:gd name="T68" fmla="*/ 3758 w 8610"/>
                <a:gd name="T69" fmla="*/ 4212 h 8342"/>
                <a:gd name="T70" fmla="*/ 3758 w 8610"/>
                <a:gd name="T71" fmla="*/ 4212 h 8342"/>
                <a:gd name="T72" fmla="*/ 8055 w 8610"/>
                <a:gd name="T73" fmla="*/ 5311 h 8342"/>
                <a:gd name="T74" fmla="*/ 7626 w 8610"/>
                <a:gd name="T75" fmla="*/ 6313 h 8342"/>
                <a:gd name="T76" fmla="*/ 7625 w 8610"/>
                <a:gd name="T77" fmla="*/ 6313 h 8342"/>
                <a:gd name="T78" fmla="*/ 7306 w 8610"/>
                <a:gd name="T79" fmla="*/ 6500 h 8342"/>
                <a:gd name="T80" fmla="*/ 6936 w 8610"/>
                <a:gd name="T81" fmla="*/ 6131 h 8342"/>
                <a:gd name="T82" fmla="*/ 6996 w 8610"/>
                <a:gd name="T83" fmla="*/ 5930 h 8342"/>
                <a:gd name="T84" fmla="*/ 6994 w 8610"/>
                <a:gd name="T85" fmla="*/ 5929 h 8342"/>
                <a:gd name="T86" fmla="*/ 7340 w 8610"/>
                <a:gd name="T87" fmla="*/ 5120 h 8342"/>
                <a:gd name="T88" fmla="*/ 5118 w 8610"/>
                <a:gd name="T89" fmla="*/ 1271 h 8342"/>
                <a:gd name="T90" fmla="*/ 1270 w 8610"/>
                <a:gd name="T91" fmla="*/ 3492 h 8342"/>
                <a:gd name="T92" fmla="*/ 3491 w 8610"/>
                <a:gd name="T93" fmla="*/ 7342 h 8342"/>
                <a:gd name="T94" fmla="*/ 5916 w 8610"/>
                <a:gd name="T95" fmla="*/ 7000 h 8342"/>
                <a:gd name="T96" fmla="*/ 6129 w 8610"/>
                <a:gd name="T97" fmla="*/ 6932 h 8342"/>
                <a:gd name="T98" fmla="*/ 6499 w 8610"/>
                <a:gd name="T99" fmla="*/ 7301 h 8342"/>
                <a:gd name="T100" fmla="*/ 6317 w 8610"/>
                <a:gd name="T101" fmla="*/ 7618 h 8342"/>
                <a:gd name="T102" fmla="*/ 6319 w 8610"/>
                <a:gd name="T103" fmla="*/ 7622 h 8342"/>
                <a:gd name="T104" fmla="*/ 3300 w 8610"/>
                <a:gd name="T105" fmla="*/ 8057 h 8342"/>
                <a:gd name="T106" fmla="*/ 555 w 8610"/>
                <a:gd name="T107" fmla="*/ 3301 h 8342"/>
                <a:gd name="T108" fmla="*/ 5310 w 8610"/>
                <a:gd name="T109" fmla="*/ 556 h 8342"/>
                <a:gd name="T110" fmla="*/ 8055 w 8610"/>
                <a:gd name="T111" fmla="*/ 5311 h 8342"/>
                <a:gd name="T112" fmla="*/ 8055 w 8610"/>
                <a:gd name="T113" fmla="*/ 5311 h 8342"/>
                <a:gd name="T114" fmla="*/ 8055 w 8610"/>
                <a:gd name="T115" fmla="*/ 5311 h 8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610" h="8342">
                  <a:moveTo>
                    <a:pt x="4722" y="2274"/>
                  </a:moveTo>
                  <a:cubicBezTo>
                    <a:pt x="4956" y="2337"/>
                    <a:pt x="5095" y="2578"/>
                    <a:pt x="5032" y="2812"/>
                  </a:cubicBezTo>
                  <a:cubicBezTo>
                    <a:pt x="4970" y="3047"/>
                    <a:pt x="4729" y="3186"/>
                    <a:pt x="4495" y="3123"/>
                  </a:cubicBezTo>
                  <a:cubicBezTo>
                    <a:pt x="4260" y="3060"/>
                    <a:pt x="4121" y="2819"/>
                    <a:pt x="4184" y="2585"/>
                  </a:cubicBezTo>
                  <a:cubicBezTo>
                    <a:pt x="4247" y="2351"/>
                    <a:pt x="4488" y="2212"/>
                    <a:pt x="4722" y="2274"/>
                  </a:cubicBezTo>
                  <a:lnTo>
                    <a:pt x="4722" y="2274"/>
                  </a:lnTo>
                  <a:close/>
                  <a:moveTo>
                    <a:pt x="3758" y="4212"/>
                  </a:moveTo>
                  <a:cubicBezTo>
                    <a:pt x="3705" y="4014"/>
                    <a:pt x="3822" y="3812"/>
                    <a:pt x="4020" y="3759"/>
                  </a:cubicBezTo>
                  <a:lnTo>
                    <a:pt x="4340" y="3673"/>
                  </a:lnTo>
                  <a:cubicBezTo>
                    <a:pt x="4396" y="3652"/>
                    <a:pt x="4458" y="3645"/>
                    <a:pt x="4521" y="3654"/>
                  </a:cubicBezTo>
                  <a:cubicBezTo>
                    <a:pt x="4523" y="3654"/>
                    <a:pt x="4525" y="3655"/>
                    <a:pt x="4527" y="3655"/>
                  </a:cubicBezTo>
                  <a:cubicBezTo>
                    <a:pt x="4540" y="3657"/>
                    <a:pt x="4553" y="3658"/>
                    <a:pt x="4565" y="3661"/>
                  </a:cubicBezTo>
                  <a:cubicBezTo>
                    <a:pt x="4573" y="3663"/>
                    <a:pt x="4580" y="3667"/>
                    <a:pt x="4587" y="3669"/>
                  </a:cubicBezTo>
                  <a:cubicBezTo>
                    <a:pt x="4593" y="3671"/>
                    <a:pt x="4598" y="3673"/>
                    <a:pt x="4604" y="3676"/>
                  </a:cubicBezTo>
                  <a:cubicBezTo>
                    <a:pt x="4620" y="3682"/>
                    <a:pt x="4635" y="3688"/>
                    <a:pt x="4650" y="3697"/>
                  </a:cubicBezTo>
                  <a:cubicBezTo>
                    <a:pt x="4658" y="3701"/>
                    <a:pt x="4666" y="3706"/>
                    <a:pt x="4674" y="3712"/>
                  </a:cubicBezTo>
                  <a:cubicBezTo>
                    <a:pt x="4684" y="3719"/>
                    <a:pt x="4695" y="3726"/>
                    <a:pt x="4705" y="3734"/>
                  </a:cubicBezTo>
                  <a:cubicBezTo>
                    <a:pt x="4717" y="3744"/>
                    <a:pt x="4727" y="3754"/>
                    <a:pt x="4737" y="3765"/>
                  </a:cubicBezTo>
                  <a:cubicBezTo>
                    <a:pt x="4742" y="3770"/>
                    <a:pt x="4748" y="3775"/>
                    <a:pt x="4753" y="3781"/>
                  </a:cubicBezTo>
                  <a:cubicBezTo>
                    <a:pt x="4765" y="3796"/>
                    <a:pt x="4777" y="3812"/>
                    <a:pt x="4787" y="3829"/>
                  </a:cubicBezTo>
                  <a:cubicBezTo>
                    <a:pt x="4788" y="3831"/>
                    <a:pt x="4790" y="3833"/>
                    <a:pt x="4791" y="3835"/>
                  </a:cubicBezTo>
                  <a:cubicBezTo>
                    <a:pt x="4802" y="3855"/>
                    <a:pt x="4812" y="3876"/>
                    <a:pt x="4819" y="3898"/>
                  </a:cubicBezTo>
                  <a:lnTo>
                    <a:pt x="4820" y="3898"/>
                  </a:lnTo>
                  <a:cubicBezTo>
                    <a:pt x="4823" y="3907"/>
                    <a:pt x="4827" y="3915"/>
                    <a:pt x="4830" y="3924"/>
                  </a:cubicBezTo>
                  <a:cubicBezTo>
                    <a:pt x="4851" y="4003"/>
                    <a:pt x="4844" y="4082"/>
                    <a:pt x="4817" y="4152"/>
                  </a:cubicBezTo>
                  <a:lnTo>
                    <a:pt x="4442" y="5550"/>
                  </a:lnTo>
                  <a:cubicBezTo>
                    <a:pt x="4546" y="5592"/>
                    <a:pt x="4631" y="5680"/>
                    <a:pt x="4662" y="5797"/>
                  </a:cubicBezTo>
                  <a:cubicBezTo>
                    <a:pt x="4715" y="5994"/>
                    <a:pt x="4598" y="6197"/>
                    <a:pt x="4401" y="6250"/>
                  </a:cubicBezTo>
                  <a:lnTo>
                    <a:pt x="4044" y="6345"/>
                  </a:lnTo>
                  <a:cubicBezTo>
                    <a:pt x="3906" y="6382"/>
                    <a:pt x="3766" y="6335"/>
                    <a:pt x="3676" y="6236"/>
                  </a:cubicBezTo>
                  <a:cubicBezTo>
                    <a:pt x="3671" y="6231"/>
                    <a:pt x="3666" y="6226"/>
                    <a:pt x="3661" y="6221"/>
                  </a:cubicBezTo>
                  <a:cubicBezTo>
                    <a:pt x="3656" y="6214"/>
                    <a:pt x="3651" y="6207"/>
                    <a:pt x="3646" y="6200"/>
                  </a:cubicBezTo>
                  <a:cubicBezTo>
                    <a:pt x="3582" y="6112"/>
                    <a:pt x="3556" y="5999"/>
                    <a:pt x="3587" y="5887"/>
                  </a:cubicBezTo>
                  <a:lnTo>
                    <a:pt x="3970" y="4454"/>
                  </a:lnTo>
                  <a:cubicBezTo>
                    <a:pt x="3870" y="4411"/>
                    <a:pt x="3789" y="4325"/>
                    <a:pt x="3758" y="4212"/>
                  </a:cubicBezTo>
                  <a:lnTo>
                    <a:pt x="3758" y="4212"/>
                  </a:lnTo>
                  <a:close/>
                  <a:moveTo>
                    <a:pt x="8055" y="5311"/>
                  </a:moveTo>
                  <a:cubicBezTo>
                    <a:pt x="7958" y="5673"/>
                    <a:pt x="7810" y="6008"/>
                    <a:pt x="7626" y="6313"/>
                  </a:cubicBezTo>
                  <a:lnTo>
                    <a:pt x="7625" y="6313"/>
                  </a:lnTo>
                  <a:cubicBezTo>
                    <a:pt x="7562" y="6425"/>
                    <a:pt x="7443" y="6500"/>
                    <a:pt x="7306" y="6500"/>
                  </a:cubicBezTo>
                  <a:cubicBezTo>
                    <a:pt x="7102" y="6500"/>
                    <a:pt x="6936" y="6335"/>
                    <a:pt x="6936" y="6131"/>
                  </a:cubicBezTo>
                  <a:cubicBezTo>
                    <a:pt x="6936" y="6057"/>
                    <a:pt x="6958" y="5988"/>
                    <a:pt x="6996" y="5930"/>
                  </a:cubicBezTo>
                  <a:lnTo>
                    <a:pt x="6994" y="5929"/>
                  </a:lnTo>
                  <a:cubicBezTo>
                    <a:pt x="7143" y="5682"/>
                    <a:pt x="7262" y="5412"/>
                    <a:pt x="7340" y="5120"/>
                  </a:cubicBezTo>
                  <a:cubicBezTo>
                    <a:pt x="7789" y="3443"/>
                    <a:pt x="6794" y="1720"/>
                    <a:pt x="5118" y="1271"/>
                  </a:cubicBezTo>
                  <a:cubicBezTo>
                    <a:pt x="3442" y="821"/>
                    <a:pt x="1719" y="1816"/>
                    <a:pt x="1270" y="3492"/>
                  </a:cubicBezTo>
                  <a:cubicBezTo>
                    <a:pt x="820" y="5169"/>
                    <a:pt x="1815" y="6892"/>
                    <a:pt x="3491" y="7342"/>
                  </a:cubicBezTo>
                  <a:cubicBezTo>
                    <a:pt x="4346" y="7571"/>
                    <a:pt x="5212" y="7421"/>
                    <a:pt x="5916" y="7000"/>
                  </a:cubicBezTo>
                  <a:cubicBezTo>
                    <a:pt x="5976" y="6957"/>
                    <a:pt x="6050" y="6932"/>
                    <a:pt x="6129" y="6932"/>
                  </a:cubicBezTo>
                  <a:cubicBezTo>
                    <a:pt x="6333" y="6932"/>
                    <a:pt x="6499" y="7097"/>
                    <a:pt x="6499" y="7301"/>
                  </a:cubicBezTo>
                  <a:cubicBezTo>
                    <a:pt x="6499" y="7437"/>
                    <a:pt x="6425" y="7553"/>
                    <a:pt x="6317" y="7618"/>
                  </a:cubicBezTo>
                  <a:lnTo>
                    <a:pt x="6319" y="7622"/>
                  </a:lnTo>
                  <a:cubicBezTo>
                    <a:pt x="5445" y="8153"/>
                    <a:pt x="4366" y="8342"/>
                    <a:pt x="3300" y="8057"/>
                  </a:cubicBezTo>
                  <a:cubicBezTo>
                    <a:pt x="1229" y="7502"/>
                    <a:pt x="0" y="5373"/>
                    <a:pt x="555" y="3301"/>
                  </a:cubicBezTo>
                  <a:cubicBezTo>
                    <a:pt x="1110" y="1230"/>
                    <a:pt x="3239" y="0"/>
                    <a:pt x="5310" y="556"/>
                  </a:cubicBezTo>
                  <a:cubicBezTo>
                    <a:pt x="7381" y="1111"/>
                    <a:pt x="8610" y="3240"/>
                    <a:pt x="8055" y="5311"/>
                  </a:cubicBezTo>
                  <a:lnTo>
                    <a:pt x="8055" y="5311"/>
                  </a:lnTo>
                  <a:close/>
                  <a:moveTo>
                    <a:pt x="8055" y="5311"/>
                  </a:moveTo>
                  <a:close/>
                </a:path>
              </a:pathLst>
            </a:custGeom>
            <a:solidFill>
              <a:srgbClr val="1376F8"/>
            </a:solidFill>
            <a:ln>
              <a:noFill/>
            </a:ln>
            <a:effectLst>
              <a:outerShdw blurRad="1270000" dist="647700" dir="2700000" sx="89000" sy="89000" algn="tl" rotWithShape="0">
                <a:schemeClr val="tx1">
                  <a:alpha val="1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77500" lnSpcReduction="20000"/>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schemeClr val="lt1"/>
                </a:solidFill>
                <a:cs typeface="+mn-ea"/>
                <a:sym typeface="+mn-lt"/>
              </a:endParaRPr>
            </a:p>
          </p:txBody>
        </p:sp>
      </p:grpSp>
      <p:grpSp>
        <p:nvGrpSpPr>
          <p:cNvPr id="32" name="组合 31"/>
          <p:cNvGrpSpPr/>
          <p:nvPr/>
        </p:nvGrpSpPr>
        <p:grpSpPr>
          <a:xfrm>
            <a:off x="495300" y="168275"/>
            <a:ext cx="4229100" cy="894715"/>
            <a:chOff x="780" y="265"/>
            <a:chExt cx="6660" cy="1409"/>
          </a:xfrm>
        </p:grpSpPr>
        <p:sp>
          <p:nvSpPr>
            <p:cNvPr id="34" name="文本框 33"/>
            <p:cNvSpPr txBox="1"/>
            <p:nvPr/>
          </p:nvSpPr>
          <p:spPr>
            <a:xfrm>
              <a:off x="780" y="265"/>
              <a:ext cx="4768" cy="919"/>
            </a:xfrm>
            <a:prstGeom prst="rect">
              <a:avLst/>
            </a:prstGeom>
            <a:noFill/>
          </p:spPr>
          <p:txBody>
            <a:bodyPr wrap="square">
              <a:spAutoFit/>
            </a:bodyPr>
            <a:lstStyle/>
            <a:p>
              <a:r>
                <a:rPr lang="zh-CN" altLang="en-US" sz="3200" b="1" dirty="0">
                  <a:gradFill>
                    <a:gsLst>
                      <a:gs pos="0">
                        <a:srgbClr val="007BD3"/>
                      </a:gs>
                      <a:gs pos="100000">
                        <a:srgbClr val="034373"/>
                      </a:gs>
                    </a:gsLst>
                    <a:lin scaled="0"/>
                  </a:gradFill>
                  <a:effectLst/>
                  <a:cs typeface="+mn-ea"/>
                  <a:sym typeface="+mn-lt"/>
                </a:rPr>
                <a:t>学校文化</a:t>
              </a:r>
              <a:endParaRPr lang="zh-CN" altLang="en-US" sz="3200" b="1" i="0" dirty="0">
                <a:gradFill>
                  <a:gsLst>
                    <a:gs pos="0">
                      <a:srgbClr val="007BD3"/>
                    </a:gs>
                    <a:gs pos="100000">
                      <a:srgbClr val="034373"/>
                    </a:gs>
                  </a:gsLst>
                  <a:lin scaled="0"/>
                </a:gradFill>
                <a:effectLst/>
                <a:cs typeface="+mn-ea"/>
                <a:sym typeface="+mn-lt"/>
              </a:endParaRPr>
            </a:p>
          </p:txBody>
        </p:sp>
        <p:sp>
          <p:nvSpPr>
            <p:cNvPr id="35" name="文本框 34"/>
            <p:cNvSpPr txBox="1"/>
            <p:nvPr/>
          </p:nvSpPr>
          <p:spPr>
            <a:xfrm>
              <a:off x="780" y="1143"/>
              <a:ext cx="6660" cy="531"/>
            </a:xfrm>
            <a:prstGeom prst="rect">
              <a:avLst/>
            </a:prstGeom>
            <a:noFill/>
          </p:spPr>
          <p:txBody>
            <a:bodyPr wrap="square" rtlCol="0">
              <a:spAutoFit/>
            </a:bodyPr>
            <a:lstStyle/>
            <a:p>
              <a:r>
                <a:rPr lang="en-US" altLang="zh-CN" sz="1600" dirty="0">
                  <a:solidFill>
                    <a:schemeClr val="bg1">
                      <a:lumMod val="75000"/>
                    </a:schemeClr>
                  </a:solidFill>
                  <a:cs typeface="+mn-ea"/>
                  <a:sym typeface="+mn-lt"/>
                </a:rPr>
                <a:t>SCHOOL PROFILE</a:t>
              </a:r>
            </a:p>
          </p:txBody>
        </p:sp>
      </p:grpSp>
      <p:sp>
        <p:nvSpPr>
          <p:cNvPr id="51" name="文本框 50"/>
          <p:cNvSpPr txBox="1"/>
          <p:nvPr/>
        </p:nvSpPr>
        <p:spPr>
          <a:xfrm>
            <a:off x="1984375" y="4143375"/>
            <a:ext cx="821055" cy="1198880"/>
          </a:xfrm>
          <a:prstGeom prst="rect">
            <a:avLst/>
          </a:prstGeom>
          <a:noFill/>
        </p:spPr>
        <p:txBody>
          <a:bodyPr wrap="square" rtlCol="0" anchor="t">
            <a:spAutoFit/>
          </a:bodyPr>
          <a:lstStyle/>
          <a:p>
            <a:pPr algn="l">
              <a:lnSpc>
                <a:spcPct val="150000"/>
              </a:lnSpc>
              <a:buClrTx/>
              <a:buSzTx/>
              <a:buNone/>
            </a:pPr>
            <a:r>
              <a:rPr lang="zh-CN" altLang="en-US" sz="800" dirty="0">
                <a:solidFill>
                  <a:schemeClr val="bg1">
                    <a:lumMod val="65000"/>
                  </a:schemeClr>
                </a:solidFill>
                <a:cs typeface="+mn-ea"/>
                <a:sym typeface="+mn-lt"/>
              </a:rPr>
              <a:t>鼠标点击这里，输入您的文本文字</a:t>
            </a:r>
          </a:p>
          <a:p>
            <a:pPr algn="l">
              <a:lnSpc>
                <a:spcPct val="150000"/>
              </a:lnSpc>
              <a:buClrTx/>
              <a:buSzTx/>
              <a:buNone/>
            </a:pPr>
            <a:r>
              <a:rPr lang="zh-CN" altLang="en-US" sz="800" dirty="0">
                <a:solidFill>
                  <a:schemeClr val="bg1">
                    <a:lumMod val="65000"/>
                  </a:schemeClr>
                </a:solidFill>
                <a:cs typeface="+mn-ea"/>
                <a:sym typeface="+mn-lt"/>
              </a:rPr>
              <a:t>鼠标点击这里，输入您的文本文字</a:t>
            </a:r>
          </a:p>
        </p:txBody>
      </p:sp>
      <p:sp>
        <p:nvSpPr>
          <p:cNvPr id="52" name="文本框 51"/>
          <p:cNvSpPr txBox="1"/>
          <p:nvPr/>
        </p:nvSpPr>
        <p:spPr>
          <a:xfrm>
            <a:off x="3311525" y="4410075"/>
            <a:ext cx="821055" cy="1198880"/>
          </a:xfrm>
          <a:prstGeom prst="rect">
            <a:avLst/>
          </a:prstGeom>
          <a:noFill/>
        </p:spPr>
        <p:txBody>
          <a:bodyPr wrap="square" rtlCol="0" anchor="t">
            <a:spAutoFit/>
          </a:bodyPr>
          <a:lstStyle/>
          <a:p>
            <a:pPr algn="l">
              <a:lnSpc>
                <a:spcPct val="150000"/>
              </a:lnSpc>
              <a:buClrTx/>
              <a:buSzTx/>
              <a:buNone/>
            </a:pPr>
            <a:r>
              <a:rPr lang="zh-CN" altLang="en-US" sz="800" dirty="0">
                <a:solidFill>
                  <a:schemeClr val="bg1">
                    <a:lumMod val="65000"/>
                  </a:schemeClr>
                </a:solidFill>
                <a:cs typeface="+mn-ea"/>
                <a:sym typeface="+mn-lt"/>
              </a:rPr>
              <a:t>鼠标点击这里，输入您的文本文字</a:t>
            </a:r>
          </a:p>
          <a:p>
            <a:pPr algn="l">
              <a:lnSpc>
                <a:spcPct val="150000"/>
              </a:lnSpc>
              <a:buClrTx/>
              <a:buSzTx/>
              <a:buNone/>
            </a:pPr>
            <a:r>
              <a:rPr lang="zh-CN" altLang="en-US" sz="800" dirty="0">
                <a:solidFill>
                  <a:schemeClr val="bg1">
                    <a:lumMod val="65000"/>
                  </a:schemeClr>
                </a:solidFill>
                <a:cs typeface="+mn-ea"/>
                <a:sym typeface="+mn-lt"/>
              </a:rPr>
              <a:t>鼠标点击这里，输入您的文本文字</a:t>
            </a:r>
          </a:p>
        </p:txBody>
      </p:sp>
      <p:sp>
        <p:nvSpPr>
          <p:cNvPr id="53" name="文本框 52"/>
          <p:cNvSpPr txBox="1"/>
          <p:nvPr/>
        </p:nvSpPr>
        <p:spPr>
          <a:xfrm>
            <a:off x="4657725" y="4048125"/>
            <a:ext cx="821055" cy="1198880"/>
          </a:xfrm>
          <a:prstGeom prst="rect">
            <a:avLst/>
          </a:prstGeom>
          <a:noFill/>
        </p:spPr>
        <p:txBody>
          <a:bodyPr wrap="square" rtlCol="0" anchor="t">
            <a:spAutoFit/>
          </a:bodyPr>
          <a:lstStyle/>
          <a:p>
            <a:pPr algn="l">
              <a:lnSpc>
                <a:spcPct val="150000"/>
              </a:lnSpc>
              <a:buClrTx/>
              <a:buSzTx/>
              <a:buNone/>
            </a:pPr>
            <a:r>
              <a:rPr lang="zh-CN" altLang="en-US" sz="800" dirty="0">
                <a:solidFill>
                  <a:schemeClr val="bg1">
                    <a:lumMod val="65000"/>
                  </a:schemeClr>
                </a:solidFill>
                <a:cs typeface="+mn-ea"/>
                <a:sym typeface="+mn-lt"/>
              </a:rPr>
              <a:t>鼠标点击这里，输入您的文本文字</a:t>
            </a:r>
          </a:p>
          <a:p>
            <a:pPr algn="l">
              <a:lnSpc>
                <a:spcPct val="150000"/>
              </a:lnSpc>
              <a:buClrTx/>
              <a:buSzTx/>
              <a:buNone/>
            </a:pPr>
            <a:r>
              <a:rPr lang="zh-CN" altLang="en-US" sz="800" dirty="0">
                <a:solidFill>
                  <a:schemeClr val="bg1">
                    <a:lumMod val="65000"/>
                  </a:schemeClr>
                </a:solidFill>
                <a:cs typeface="+mn-ea"/>
                <a:sym typeface="+mn-lt"/>
              </a:rPr>
              <a:t>鼠标点击这里，输入您的文本文字</a:t>
            </a:r>
          </a:p>
        </p:txBody>
      </p:sp>
      <p:sp>
        <p:nvSpPr>
          <p:cNvPr id="54" name="矩形 53"/>
          <p:cNvSpPr/>
          <p:nvPr/>
        </p:nvSpPr>
        <p:spPr>
          <a:xfrm flipH="1">
            <a:off x="0" y="0"/>
            <a:ext cx="398780" cy="1056005"/>
          </a:xfrm>
          <a:prstGeom prst="rect">
            <a:avLst/>
          </a:prstGeom>
          <a:solidFill>
            <a:srgbClr val="53A4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advClick="0" advTm="2000">
        <p:wipe/>
      </p:transition>
    </mc:Choice>
    <mc:Fallback xmlns="" xmlns:a14="http://schemas.microsoft.com/office/drawing/2010/main">
      <p:transition spd="slow" advClick="0" advTm="20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anim calcmode="lin" valueType="num">
                                      <p:cBhvr>
                                        <p:cTn id="11" dur="1000" fill="hold"/>
                                        <p:tgtEl>
                                          <p:spTgt spid="5"/>
                                        </p:tgtEl>
                                        <p:attrNameLst>
                                          <p:attrName>ppt_x</p:attrName>
                                        </p:attrNameLst>
                                      </p:cBhvr>
                                      <p:tavLst>
                                        <p:tav tm="0">
                                          <p:val>
                                            <p:strVal val="#ppt_x"/>
                                          </p:val>
                                        </p:tav>
                                        <p:tav tm="100000">
                                          <p:val>
                                            <p:strVal val="#ppt_x"/>
                                          </p:val>
                                        </p:tav>
                                      </p:tavLst>
                                    </p:anim>
                                    <p:anim calcmode="lin" valueType="num">
                                      <p:cBhvr>
                                        <p:cTn id="12" dur="1000" fill="hold"/>
                                        <p:tgtEl>
                                          <p:spTgt spid="5"/>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50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100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170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Effect transition="in" filter="fade">
                                      <p:cBhvr>
                                        <p:cTn id="34" dur="500"/>
                                        <p:tgtEl>
                                          <p:spTgt spid="10"/>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nodeType="clickEffect">
                                  <p:stCondLst>
                                    <p:cond delay="0"/>
                                  </p:stCondLst>
                                  <p:childTnLst>
                                    <p:set>
                                      <p:cBhvr>
                                        <p:cTn id="43" dur="1" fill="hold">
                                          <p:stCondLst>
                                            <p:cond delay="0"/>
                                          </p:stCondLst>
                                        </p:cTn>
                                        <p:tgtEl>
                                          <p:spTgt spid="21"/>
                                        </p:tgtEl>
                                        <p:attrNameLst>
                                          <p:attrName>style.visibility</p:attrName>
                                        </p:attrNameLst>
                                      </p:cBhvr>
                                      <p:to>
                                        <p:strVal val="visible"/>
                                      </p:to>
                                    </p:set>
                                    <p:anim calcmode="lin" valueType="num">
                                      <p:cBhvr>
                                        <p:cTn id="44" dur="1000" fill="hold"/>
                                        <p:tgtEl>
                                          <p:spTgt spid="21"/>
                                        </p:tgtEl>
                                        <p:attrNameLst>
                                          <p:attrName>ppt_w</p:attrName>
                                        </p:attrNameLst>
                                      </p:cBhvr>
                                      <p:tavLst>
                                        <p:tav tm="0">
                                          <p:val>
                                            <p:fltVal val="0"/>
                                          </p:val>
                                        </p:tav>
                                        <p:tav tm="100000">
                                          <p:val>
                                            <p:strVal val="#ppt_w"/>
                                          </p:val>
                                        </p:tav>
                                      </p:tavLst>
                                    </p:anim>
                                    <p:anim calcmode="lin" valueType="num">
                                      <p:cBhvr>
                                        <p:cTn id="45" dur="1000" fill="hold"/>
                                        <p:tgtEl>
                                          <p:spTgt spid="21"/>
                                        </p:tgtEl>
                                        <p:attrNameLst>
                                          <p:attrName>ppt_h</p:attrName>
                                        </p:attrNameLst>
                                      </p:cBhvr>
                                      <p:tavLst>
                                        <p:tav tm="0">
                                          <p:val>
                                            <p:fltVal val="0"/>
                                          </p:val>
                                        </p:tav>
                                        <p:tav tm="100000">
                                          <p:val>
                                            <p:strVal val="#ppt_h"/>
                                          </p:val>
                                        </p:tav>
                                      </p:tavLst>
                                    </p:anim>
                                    <p:anim calcmode="lin" valueType="num">
                                      <p:cBhvr>
                                        <p:cTn id="46" dur="1000" fill="hold"/>
                                        <p:tgtEl>
                                          <p:spTgt spid="21"/>
                                        </p:tgtEl>
                                        <p:attrNameLst>
                                          <p:attrName>style.rotation</p:attrName>
                                        </p:attrNameLst>
                                      </p:cBhvr>
                                      <p:tavLst>
                                        <p:tav tm="0">
                                          <p:val>
                                            <p:fltVal val="90"/>
                                          </p:val>
                                        </p:tav>
                                        <p:tav tm="100000">
                                          <p:val>
                                            <p:fltVal val="0"/>
                                          </p:val>
                                        </p:tav>
                                      </p:tavLst>
                                    </p:anim>
                                    <p:animEffect transition="in" filter="fade">
                                      <p:cBhvr>
                                        <p:cTn id="47" dur="1000"/>
                                        <p:tgtEl>
                                          <p:spTgt spid="21"/>
                                        </p:tgtEl>
                                      </p:cBhvr>
                                    </p:animEffect>
                                  </p:childTnLst>
                                </p:cTn>
                              </p:par>
                              <p:par>
                                <p:cTn id="48" presetID="31" presetClass="entr" presetSubtype="0" fill="hold" nodeType="with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1000" fill="hold"/>
                                        <p:tgtEl>
                                          <p:spTgt spid="25"/>
                                        </p:tgtEl>
                                        <p:attrNameLst>
                                          <p:attrName>ppt_w</p:attrName>
                                        </p:attrNameLst>
                                      </p:cBhvr>
                                      <p:tavLst>
                                        <p:tav tm="0">
                                          <p:val>
                                            <p:fltVal val="0"/>
                                          </p:val>
                                        </p:tav>
                                        <p:tav tm="100000">
                                          <p:val>
                                            <p:strVal val="#ppt_w"/>
                                          </p:val>
                                        </p:tav>
                                      </p:tavLst>
                                    </p:anim>
                                    <p:anim calcmode="lin" valueType="num">
                                      <p:cBhvr>
                                        <p:cTn id="51" dur="1000" fill="hold"/>
                                        <p:tgtEl>
                                          <p:spTgt spid="25"/>
                                        </p:tgtEl>
                                        <p:attrNameLst>
                                          <p:attrName>ppt_h</p:attrName>
                                        </p:attrNameLst>
                                      </p:cBhvr>
                                      <p:tavLst>
                                        <p:tav tm="0">
                                          <p:val>
                                            <p:fltVal val="0"/>
                                          </p:val>
                                        </p:tav>
                                        <p:tav tm="100000">
                                          <p:val>
                                            <p:strVal val="#ppt_h"/>
                                          </p:val>
                                        </p:tav>
                                      </p:tavLst>
                                    </p:anim>
                                    <p:anim calcmode="lin" valueType="num">
                                      <p:cBhvr>
                                        <p:cTn id="52" dur="1000" fill="hold"/>
                                        <p:tgtEl>
                                          <p:spTgt spid="25"/>
                                        </p:tgtEl>
                                        <p:attrNameLst>
                                          <p:attrName>style.rotation</p:attrName>
                                        </p:attrNameLst>
                                      </p:cBhvr>
                                      <p:tavLst>
                                        <p:tav tm="0">
                                          <p:val>
                                            <p:fltVal val="90"/>
                                          </p:val>
                                        </p:tav>
                                        <p:tav tm="100000">
                                          <p:val>
                                            <p:fltVal val="0"/>
                                          </p:val>
                                        </p:tav>
                                      </p:tavLst>
                                    </p:anim>
                                    <p:animEffect transition="in" filter="fade">
                                      <p:cBhvr>
                                        <p:cTn id="53" dur="1000"/>
                                        <p:tgtEl>
                                          <p:spTgt spid="25"/>
                                        </p:tgtEl>
                                      </p:cBhvr>
                                    </p:animEffect>
                                  </p:childTnLst>
                                </p:cTn>
                              </p:par>
                              <p:par>
                                <p:cTn id="54" presetID="31" presetClass="entr" presetSubtype="0" fill="hold" nodeType="withEffect">
                                  <p:stCondLst>
                                    <p:cond delay="0"/>
                                  </p:stCondLst>
                                  <p:childTnLst>
                                    <p:set>
                                      <p:cBhvr>
                                        <p:cTn id="55" dur="1" fill="hold">
                                          <p:stCondLst>
                                            <p:cond delay="0"/>
                                          </p:stCondLst>
                                        </p:cTn>
                                        <p:tgtEl>
                                          <p:spTgt spid="29"/>
                                        </p:tgtEl>
                                        <p:attrNameLst>
                                          <p:attrName>style.visibility</p:attrName>
                                        </p:attrNameLst>
                                      </p:cBhvr>
                                      <p:to>
                                        <p:strVal val="visible"/>
                                      </p:to>
                                    </p:set>
                                    <p:anim calcmode="lin" valueType="num">
                                      <p:cBhvr>
                                        <p:cTn id="56" dur="1000" fill="hold"/>
                                        <p:tgtEl>
                                          <p:spTgt spid="29"/>
                                        </p:tgtEl>
                                        <p:attrNameLst>
                                          <p:attrName>ppt_w</p:attrName>
                                        </p:attrNameLst>
                                      </p:cBhvr>
                                      <p:tavLst>
                                        <p:tav tm="0">
                                          <p:val>
                                            <p:fltVal val="0"/>
                                          </p:val>
                                        </p:tav>
                                        <p:tav tm="100000">
                                          <p:val>
                                            <p:strVal val="#ppt_w"/>
                                          </p:val>
                                        </p:tav>
                                      </p:tavLst>
                                    </p:anim>
                                    <p:anim calcmode="lin" valueType="num">
                                      <p:cBhvr>
                                        <p:cTn id="57" dur="1000" fill="hold"/>
                                        <p:tgtEl>
                                          <p:spTgt spid="29"/>
                                        </p:tgtEl>
                                        <p:attrNameLst>
                                          <p:attrName>ppt_h</p:attrName>
                                        </p:attrNameLst>
                                      </p:cBhvr>
                                      <p:tavLst>
                                        <p:tav tm="0">
                                          <p:val>
                                            <p:fltVal val="0"/>
                                          </p:val>
                                        </p:tav>
                                        <p:tav tm="100000">
                                          <p:val>
                                            <p:strVal val="#ppt_h"/>
                                          </p:val>
                                        </p:tav>
                                      </p:tavLst>
                                    </p:anim>
                                    <p:anim calcmode="lin" valueType="num">
                                      <p:cBhvr>
                                        <p:cTn id="58" dur="1000" fill="hold"/>
                                        <p:tgtEl>
                                          <p:spTgt spid="29"/>
                                        </p:tgtEl>
                                        <p:attrNameLst>
                                          <p:attrName>style.rotation</p:attrName>
                                        </p:attrNameLst>
                                      </p:cBhvr>
                                      <p:tavLst>
                                        <p:tav tm="0">
                                          <p:val>
                                            <p:fltVal val="90"/>
                                          </p:val>
                                        </p:tav>
                                        <p:tav tm="100000">
                                          <p:val>
                                            <p:fltVal val="0"/>
                                          </p:val>
                                        </p:tav>
                                      </p:tavLst>
                                    </p:anim>
                                    <p:animEffect transition="in" filter="fade">
                                      <p:cBhvr>
                                        <p:cTn id="59" dur="1000"/>
                                        <p:tgtEl>
                                          <p:spTgt spid="29"/>
                                        </p:tgtEl>
                                      </p:cBhvr>
                                    </p:animEffect>
                                  </p:childTnLst>
                                </p:cTn>
                              </p:par>
                            </p:childTnLst>
                          </p:cTn>
                        </p:par>
                        <p:par>
                          <p:cTn id="60" fill="hold">
                            <p:stCondLst>
                              <p:cond delay="1000"/>
                            </p:stCondLst>
                            <p:childTnLst>
                              <p:par>
                                <p:cTn id="61" presetID="23" presetClass="entr" presetSubtype="16" fill="hold"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500" fill="hold"/>
                                        <p:tgtEl>
                                          <p:spTgt spid="32"/>
                                        </p:tgtEl>
                                        <p:attrNameLst>
                                          <p:attrName>ppt_w</p:attrName>
                                        </p:attrNameLst>
                                      </p:cBhvr>
                                      <p:tavLst>
                                        <p:tav tm="0">
                                          <p:val>
                                            <p:fltVal val="0"/>
                                          </p:val>
                                        </p:tav>
                                        <p:tav tm="100000">
                                          <p:val>
                                            <p:strVal val="#ppt_w"/>
                                          </p:val>
                                        </p:tav>
                                      </p:tavLst>
                                    </p:anim>
                                    <p:anim calcmode="lin" valueType="num">
                                      <p:cBhvr>
                                        <p:cTn id="64" dur="500" fill="hold"/>
                                        <p:tgtEl>
                                          <p:spTgt spid="32"/>
                                        </p:tgtEl>
                                        <p:attrNameLst>
                                          <p:attrName>ppt_h</p:attrName>
                                        </p:attrNameLst>
                                      </p:cBhvr>
                                      <p:tavLst>
                                        <p:tav tm="0">
                                          <p:val>
                                            <p:fltVal val="0"/>
                                          </p:val>
                                        </p:tav>
                                        <p:tav tm="100000">
                                          <p:val>
                                            <p:strVal val="#ppt_h"/>
                                          </p:val>
                                        </p:tav>
                                      </p:tavLst>
                                    </p:anim>
                                  </p:childTnLst>
                                </p:cTn>
                              </p:par>
                              <p:par>
                                <p:cTn id="65" presetID="18" presetClass="entr" presetSubtype="1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Effect transition="in" filter="strips(downLeft)">
                                      <p:cBhvr>
                                        <p:cTn id="67" dur="500"/>
                                        <p:tgtEl>
                                          <p:spTgt spid="53"/>
                                        </p:tgtEl>
                                      </p:cBhvr>
                                    </p:animEffect>
                                  </p:childTnLst>
                                </p:cTn>
                              </p:par>
                              <p:par>
                                <p:cTn id="68" presetID="18" presetClass="entr" presetSubtype="12" fill="hold" grpId="0" nodeType="withEffect">
                                  <p:stCondLst>
                                    <p:cond delay="0"/>
                                  </p:stCondLst>
                                  <p:childTnLst>
                                    <p:set>
                                      <p:cBhvr>
                                        <p:cTn id="69" dur="1" fill="hold">
                                          <p:stCondLst>
                                            <p:cond delay="0"/>
                                          </p:stCondLst>
                                        </p:cTn>
                                        <p:tgtEl>
                                          <p:spTgt spid="52"/>
                                        </p:tgtEl>
                                        <p:attrNameLst>
                                          <p:attrName>style.visibility</p:attrName>
                                        </p:attrNameLst>
                                      </p:cBhvr>
                                      <p:to>
                                        <p:strVal val="visible"/>
                                      </p:to>
                                    </p:set>
                                    <p:animEffect transition="in" filter="strips(downLeft)">
                                      <p:cBhvr>
                                        <p:cTn id="70" dur="500"/>
                                        <p:tgtEl>
                                          <p:spTgt spid="52"/>
                                        </p:tgtEl>
                                      </p:cBhvr>
                                    </p:animEffect>
                                  </p:childTnLst>
                                </p:cTn>
                              </p:par>
                              <p:par>
                                <p:cTn id="71" presetID="18" presetClass="entr" presetSubtype="12" fill="hold" grpId="0" nodeType="with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Left)">
                                      <p:cBhvr>
                                        <p:cTn id="7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bldLvl="0" animBg="1"/>
      <p:bldP spid="7" grpId="0" bldLvl="0" animBg="1"/>
      <p:bldP spid="8" grpId="0" bldLvl="0" animBg="1"/>
      <p:bldP spid="10" grpId="0"/>
      <p:bldP spid="11" grpId="0"/>
      <p:bldP spid="51" grpId="0"/>
      <p:bldP spid="51" grpId="1"/>
      <p:bldP spid="52" grpId="0"/>
      <p:bldP spid="52" grpId="1"/>
      <p:bldP spid="53" grpId="0"/>
      <p:bldP spid="53" grpId="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0" y="0"/>
            <a:ext cx="4724400" cy="1062990"/>
            <a:chOff x="0" y="0"/>
            <a:chExt cx="7440" cy="1674"/>
          </a:xfrm>
        </p:grpSpPr>
        <p:sp>
          <p:nvSpPr>
            <p:cNvPr id="27" name="矩形 26"/>
            <p:cNvSpPr/>
            <p:nvPr/>
          </p:nvSpPr>
          <p:spPr>
            <a:xfrm flipH="1">
              <a:off x="0" y="0"/>
              <a:ext cx="628" cy="1663"/>
            </a:xfrm>
            <a:prstGeom prst="rect">
              <a:avLst/>
            </a:prstGeom>
            <a:solidFill>
              <a:srgbClr val="53A4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9" name="文本框 28"/>
            <p:cNvSpPr txBox="1"/>
            <p:nvPr/>
          </p:nvSpPr>
          <p:spPr>
            <a:xfrm>
              <a:off x="780" y="265"/>
              <a:ext cx="4768" cy="919"/>
            </a:xfrm>
            <a:prstGeom prst="rect">
              <a:avLst/>
            </a:prstGeom>
            <a:noFill/>
          </p:spPr>
          <p:txBody>
            <a:bodyPr wrap="square">
              <a:spAutoFit/>
            </a:bodyPr>
            <a:lstStyle/>
            <a:p>
              <a:r>
                <a:rPr lang="zh-CN" altLang="en-US" sz="3200" b="1" dirty="0">
                  <a:gradFill>
                    <a:gsLst>
                      <a:gs pos="0">
                        <a:srgbClr val="007BD3"/>
                      </a:gs>
                      <a:gs pos="100000">
                        <a:srgbClr val="034373"/>
                      </a:gs>
                    </a:gsLst>
                    <a:lin scaled="0"/>
                  </a:gradFill>
                  <a:effectLst/>
                  <a:cs typeface="+mn-ea"/>
                  <a:sym typeface="+mn-lt"/>
                </a:rPr>
                <a:t>合作交流</a:t>
              </a:r>
              <a:endParaRPr lang="zh-CN" altLang="en-US" sz="3200" b="1" i="0" dirty="0">
                <a:gradFill>
                  <a:gsLst>
                    <a:gs pos="0">
                      <a:srgbClr val="007BD3"/>
                    </a:gs>
                    <a:gs pos="100000">
                      <a:srgbClr val="034373"/>
                    </a:gs>
                  </a:gsLst>
                  <a:lin scaled="0"/>
                </a:gradFill>
                <a:effectLst/>
                <a:cs typeface="+mn-ea"/>
                <a:sym typeface="+mn-lt"/>
              </a:endParaRPr>
            </a:p>
          </p:txBody>
        </p:sp>
        <p:sp>
          <p:nvSpPr>
            <p:cNvPr id="30" name="文本框 29"/>
            <p:cNvSpPr txBox="1"/>
            <p:nvPr/>
          </p:nvSpPr>
          <p:spPr>
            <a:xfrm>
              <a:off x="780" y="1143"/>
              <a:ext cx="6660" cy="531"/>
            </a:xfrm>
            <a:prstGeom prst="rect">
              <a:avLst/>
            </a:prstGeom>
            <a:noFill/>
          </p:spPr>
          <p:txBody>
            <a:bodyPr wrap="square" rtlCol="0">
              <a:spAutoFit/>
            </a:bodyPr>
            <a:lstStyle/>
            <a:p>
              <a:r>
                <a:rPr lang="en-US" altLang="zh-CN" sz="1600" dirty="0">
                  <a:solidFill>
                    <a:schemeClr val="bg1">
                      <a:lumMod val="75000"/>
                    </a:schemeClr>
                  </a:solidFill>
                  <a:cs typeface="+mn-ea"/>
                  <a:sym typeface="+mn-lt"/>
                </a:rPr>
                <a:t>SCHOOL PROFILE</a:t>
              </a:r>
            </a:p>
          </p:txBody>
        </p:sp>
      </p:grpSp>
      <p:sp>
        <p:nvSpPr>
          <p:cNvPr id="10" name="矩形: 圆角 9"/>
          <p:cNvSpPr/>
          <p:nvPr/>
        </p:nvSpPr>
        <p:spPr>
          <a:xfrm>
            <a:off x="3659393" y="1151068"/>
            <a:ext cx="4873214" cy="1721224"/>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íṩḻïḑè"/>
          <p:cNvSpPr/>
          <p:nvPr/>
        </p:nvSpPr>
        <p:spPr bwMode="auto">
          <a:xfrm>
            <a:off x="5531972" y="1555152"/>
            <a:ext cx="1128056" cy="913056"/>
          </a:xfrm>
          <a:custGeom>
            <a:avLst/>
            <a:gdLst>
              <a:gd name="connsiteX0" fmla="*/ 355420 w 607568"/>
              <a:gd name="connsiteY0" fmla="*/ 250307 h 491771"/>
              <a:gd name="connsiteX1" fmla="*/ 352312 w 607568"/>
              <a:gd name="connsiteY1" fmla="*/ 251812 h 491771"/>
              <a:gd name="connsiteX2" fmla="*/ 321042 w 607568"/>
              <a:gd name="connsiteY2" fmla="*/ 289814 h 491771"/>
              <a:gd name="connsiteX3" fmla="*/ 321513 w 607568"/>
              <a:gd name="connsiteY3" fmla="*/ 295364 h 491771"/>
              <a:gd name="connsiteX4" fmla="*/ 369736 w 607568"/>
              <a:gd name="connsiteY4" fmla="*/ 338257 h 491771"/>
              <a:gd name="connsiteX5" fmla="*/ 371997 w 607568"/>
              <a:gd name="connsiteY5" fmla="*/ 339104 h 491771"/>
              <a:gd name="connsiteX6" fmla="*/ 373127 w 607568"/>
              <a:gd name="connsiteY6" fmla="*/ 338916 h 491771"/>
              <a:gd name="connsiteX7" fmla="*/ 375293 w 607568"/>
              <a:gd name="connsiteY7" fmla="*/ 336282 h 491771"/>
              <a:gd name="connsiteX8" fmla="*/ 383676 w 607568"/>
              <a:gd name="connsiteY8" fmla="*/ 279467 h 491771"/>
              <a:gd name="connsiteX9" fmla="*/ 376424 w 607568"/>
              <a:gd name="connsiteY9" fmla="*/ 263287 h 491771"/>
              <a:gd name="connsiteX10" fmla="*/ 357681 w 607568"/>
              <a:gd name="connsiteY10" fmla="*/ 250965 h 491771"/>
              <a:gd name="connsiteX11" fmla="*/ 355420 w 607568"/>
              <a:gd name="connsiteY11" fmla="*/ 250307 h 491771"/>
              <a:gd name="connsiteX12" fmla="*/ 258879 w 607568"/>
              <a:gd name="connsiteY12" fmla="*/ 250307 h 491771"/>
              <a:gd name="connsiteX13" fmla="*/ 256712 w 607568"/>
              <a:gd name="connsiteY13" fmla="*/ 250965 h 491771"/>
              <a:gd name="connsiteX14" fmla="*/ 237969 w 607568"/>
              <a:gd name="connsiteY14" fmla="*/ 263287 h 491771"/>
              <a:gd name="connsiteX15" fmla="*/ 230717 w 607568"/>
              <a:gd name="connsiteY15" fmla="*/ 279467 h 491771"/>
              <a:gd name="connsiteX16" fmla="*/ 239100 w 607568"/>
              <a:gd name="connsiteY16" fmla="*/ 336282 h 491771"/>
              <a:gd name="connsiteX17" fmla="*/ 241266 w 607568"/>
              <a:gd name="connsiteY17" fmla="*/ 338916 h 491771"/>
              <a:gd name="connsiteX18" fmla="*/ 242396 w 607568"/>
              <a:gd name="connsiteY18" fmla="*/ 339104 h 491771"/>
              <a:gd name="connsiteX19" fmla="*/ 244657 w 607568"/>
              <a:gd name="connsiteY19" fmla="*/ 338257 h 491771"/>
              <a:gd name="connsiteX20" fmla="*/ 292880 w 607568"/>
              <a:gd name="connsiteY20" fmla="*/ 295364 h 491771"/>
              <a:gd name="connsiteX21" fmla="*/ 293351 w 607568"/>
              <a:gd name="connsiteY21" fmla="*/ 289814 h 491771"/>
              <a:gd name="connsiteX22" fmla="*/ 261987 w 607568"/>
              <a:gd name="connsiteY22" fmla="*/ 251812 h 491771"/>
              <a:gd name="connsiteX23" fmla="*/ 258879 w 607568"/>
              <a:gd name="connsiteY23" fmla="*/ 250307 h 491771"/>
              <a:gd name="connsiteX24" fmla="*/ 500465 w 607568"/>
              <a:gd name="connsiteY24" fmla="*/ 66049 h 491771"/>
              <a:gd name="connsiteX25" fmla="*/ 565743 w 607568"/>
              <a:gd name="connsiteY25" fmla="*/ 130673 h 491771"/>
              <a:gd name="connsiteX26" fmla="*/ 566120 w 607568"/>
              <a:gd name="connsiteY26" fmla="*/ 130673 h 491771"/>
              <a:gd name="connsiteX27" fmla="*/ 580250 w 607568"/>
              <a:gd name="connsiteY27" fmla="*/ 160962 h 491771"/>
              <a:gd name="connsiteX28" fmla="*/ 560939 w 607568"/>
              <a:gd name="connsiteY28" fmla="*/ 182503 h 491771"/>
              <a:gd name="connsiteX29" fmla="*/ 531927 w 607568"/>
              <a:gd name="connsiteY29" fmla="*/ 223799 h 491771"/>
              <a:gd name="connsiteX30" fmla="*/ 528253 w 607568"/>
              <a:gd name="connsiteY30" fmla="*/ 234240 h 491771"/>
              <a:gd name="connsiteX31" fmla="*/ 530797 w 607568"/>
              <a:gd name="connsiteY31" fmla="*/ 246281 h 491771"/>
              <a:gd name="connsiteX32" fmla="*/ 545868 w 607568"/>
              <a:gd name="connsiteY32" fmla="*/ 261143 h 491771"/>
              <a:gd name="connsiteX33" fmla="*/ 558961 w 607568"/>
              <a:gd name="connsiteY33" fmla="*/ 263777 h 491771"/>
              <a:gd name="connsiteX34" fmla="*/ 597299 w 607568"/>
              <a:gd name="connsiteY34" fmla="*/ 301968 h 491771"/>
              <a:gd name="connsiteX35" fmla="*/ 607002 w 607568"/>
              <a:gd name="connsiteY35" fmla="*/ 350788 h 491771"/>
              <a:gd name="connsiteX36" fmla="*/ 601256 w 607568"/>
              <a:gd name="connsiteY36" fmla="*/ 373835 h 491771"/>
              <a:gd name="connsiteX37" fmla="*/ 579685 w 607568"/>
              <a:gd name="connsiteY37" fmla="*/ 384088 h 491771"/>
              <a:gd name="connsiteX38" fmla="*/ 490386 w 607568"/>
              <a:gd name="connsiteY38" fmla="*/ 384088 h 491771"/>
              <a:gd name="connsiteX39" fmla="*/ 467685 w 607568"/>
              <a:gd name="connsiteY39" fmla="*/ 310058 h 491771"/>
              <a:gd name="connsiteX40" fmla="*/ 431702 w 607568"/>
              <a:gd name="connsiteY40" fmla="*/ 267445 h 491771"/>
              <a:gd name="connsiteX41" fmla="*/ 441969 w 607568"/>
              <a:gd name="connsiteY41" fmla="*/ 263777 h 491771"/>
              <a:gd name="connsiteX42" fmla="*/ 455157 w 607568"/>
              <a:gd name="connsiteY42" fmla="*/ 261237 h 491771"/>
              <a:gd name="connsiteX43" fmla="*/ 470228 w 607568"/>
              <a:gd name="connsiteY43" fmla="*/ 246281 h 491771"/>
              <a:gd name="connsiteX44" fmla="*/ 472677 w 607568"/>
              <a:gd name="connsiteY44" fmla="*/ 234240 h 491771"/>
              <a:gd name="connsiteX45" fmla="*/ 469098 w 607568"/>
              <a:gd name="connsiteY45" fmla="*/ 223893 h 491771"/>
              <a:gd name="connsiteX46" fmla="*/ 439991 w 607568"/>
              <a:gd name="connsiteY46" fmla="*/ 182503 h 491771"/>
              <a:gd name="connsiteX47" fmla="*/ 426144 w 607568"/>
              <a:gd name="connsiteY47" fmla="*/ 172720 h 491771"/>
              <a:gd name="connsiteX48" fmla="*/ 441404 w 607568"/>
              <a:gd name="connsiteY48" fmla="*/ 143278 h 491771"/>
              <a:gd name="connsiteX49" fmla="*/ 439708 w 607568"/>
              <a:gd name="connsiteY49" fmla="*/ 107438 h 491771"/>
              <a:gd name="connsiteX50" fmla="*/ 500465 w 607568"/>
              <a:gd name="connsiteY50" fmla="*/ 66049 h 491771"/>
              <a:gd name="connsiteX51" fmla="*/ 107100 w 607568"/>
              <a:gd name="connsiteY51" fmla="*/ 66049 h 491771"/>
              <a:gd name="connsiteX52" fmla="*/ 171341 w 607568"/>
              <a:gd name="connsiteY52" fmla="*/ 123618 h 491771"/>
              <a:gd name="connsiteX53" fmla="*/ 172849 w 607568"/>
              <a:gd name="connsiteY53" fmla="*/ 143278 h 491771"/>
              <a:gd name="connsiteX54" fmla="*/ 184246 w 607568"/>
              <a:gd name="connsiteY54" fmla="*/ 168205 h 491771"/>
              <a:gd name="connsiteX55" fmla="*/ 167574 w 607568"/>
              <a:gd name="connsiteY55" fmla="*/ 182503 h 491771"/>
              <a:gd name="connsiteX56" fmla="*/ 138468 w 607568"/>
              <a:gd name="connsiteY56" fmla="*/ 223799 h 491771"/>
              <a:gd name="connsiteX57" fmla="*/ 134794 w 607568"/>
              <a:gd name="connsiteY57" fmla="*/ 234240 h 491771"/>
              <a:gd name="connsiteX58" fmla="*/ 137337 w 607568"/>
              <a:gd name="connsiteY58" fmla="*/ 246281 h 491771"/>
              <a:gd name="connsiteX59" fmla="*/ 152408 w 607568"/>
              <a:gd name="connsiteY59" fmla="*/ 261143 h 491771"/>
              <a:gd name="connsiteX60" fmla="*/ 165596 w 607568"/>
              <a:gd name="connsiteY60" fmla="*/ 263777 h 491771"/>
              <a:gd name="connsiteX61" fmla="*/ 179442 w 607568"/>
              <a:gd name="connsiteY61" fmla="*/ 268856 h 491771"/>
              <a:gd name="connsiteX62" fmla="*/ 146662 w 607568"/>
              <a:gd name="connsiteY62" fmla="*/ 310058 h 491771"/>
              <a:gd name="connsiteX63" fmla="*/ 123867 w 607568"/>
              <a:gd name="connsiteY63" fmla="*/ 384088 h 491771"/>
              <a:gd name="connsiteX64" fmla="*/ 27883 w 607568"/>
              <a:gd name="connsiteY64" fmla="*/ 384088 h 491771"/>
              <a:gd name="connsiteX65" fmla="*/ 6312 w 607568"/>
              <a:gd name="connsiteY65" fmla="*/ 373835 h 491771"/>
              <a:gd name="connsiteX66" fmla="*/ 566 w 607568"/>
              <a:gd name="connsiteY66" fmla="*/ 350788 h 491771"/>
              <a:gd name="connsiteX67" fmla="*/ 10268 w 607568"/>
              <a:gd name="connsiteY67" fmla="*/ 301968 h 491771"/>
              <a:gd name="connsiteX68" fmla="*/ 48606 w 607568"/>
              <a:gd name="connsiteY68" fmla="*/ 263777 h 491771"/>
              <a:gd name="connsiteX69" fmla="*/ 61699 w 607568"/>
              <a:gd name="connsiteY69" fmla="*/ 261237 h 491771"/>
              <a:gd name="connsiteX70" fmla="*/ 76770 w 607568"/>
              <a:gd name="connsiteY70" fmla="*/ 246281 h 491771"/>
              <a:gd name="connsiteX71" fmla="*/ 79313 w 607568"/>
              <a:gd name="connsiteY71" fmla="*/ 234240 h 491771"/>
              <a:gd name="connsiteX72" fmla="*/ 75639 w 607568"/>
              <a:gd name="connsiteY72" fmla="*/ 223893 h 491771"/>
              <a:gd name="connsiteX73" fmla="*/ 46628 w 607568"/>
              <a:gd name="connsiteY73" fmla="*/ 182503 h 491771"/>
              <a:gd name="connsiteX74" fmla="*/ 27318 w 607568"/>
              <a:gd name="connsiteY74" fmla="*/ 160962 h 491771"/>
              <a:gd name="connsiteX75" fmla="*/ 41447 w 607568"/>
              <a:gd name="connsiteY75" fmla="*/ 130673 h 491771"/>
              <a:gd name="connsiteX76" fmla="*/ 41824 w 607568"/>
              <a:gd name="connsiteY76" fmla="*/ 130673 h 491771"/>
              <a:gd name="connsiteX77" fmla="*/ 107100 w 607568"/>
              <a:gd name="connsiteY77" fmla="*/ 66049 h 491771"/>
              <a:gd name="connsiteX78" fmla="*/ 298626 w 607568"/>
              <a:gd name="connsiteY78" fmla="*/ 0 h 491771"/>
              <a:gd name="connsiteX79" fmla="*/ 315956 w 607568"/>
              <a:gd name="connsiteY79" fmla="*/ 0 h 491771"/>
              <a:gd name="connsiteX80" fmla="*/ 401854 w 607568"/>
              <a:gd name="connsiteY80" fmla="*/ 85787 h 491771"/>
              <a:gd name="connsiteX81" fmla="*/ 401854 w 607568"/>
              <a:gd name="connsiteY81" fmla="*/ 95476 h 491771"/>
              <a:gd name="connsiteX82" fmla="*/ 421633 w 607568"/>
              <a:gd name="connsiteY82" fmla="*/ 138840 h 491771"/>
              <a:gd name="connsiteX83" fmla="*/ 417960 w 607568"/>
              <a:gd name="connsiteY83" fmla="*/ 149281 h 491771"/>
              <a:gd name="connsiteX84" fmla="*/ 417112 w 607568"/>
              <a:gd name="connsiteY84" fmla="*/ 151068 h 491771"/>
              <a:gd name="connsiteX85" fmla="*/ 411273 w 607568"/>
              <a:gd name="connsiteY85" fmla="*/ 159534 h 491771"/>
              <a:gd name="connsiteX86" fmla="*/ 410896 w 607568"/>
              <a:gd name="connsiteY86" fmla="*/ 159910 h 491771"/>
              <a:gd name="connsiteX87" fmla="*/ 394037 w 607568"/>
              <a:gd name="connsiteY87" fmla="*/ 169787 h 491771"/>
              <a:gd name="connsiteX88" fmla="*/ 384900 w 607568"/>
              <a:gd name="connsiteY88" fmla="*/ 189541 h 491771"/>
              <a:gd name="connsiteX89" fmla="*/ 384712 w 607568"/>
              <a:gd name="connsiteY89" fmla="*/ 189823 h 491771"/>
              <a:gd name="connsiteX90" fmla="*/ 373316 w 607568"/>
              <a:gd name="connsiteY90" fmla="*/ 207131 h 491771"/>
              <a:gd name="connsiteX91" fmla="*/ 372750 w 607568"/>
              <a:gd name="connsiteY91" fmla="*/ 207789 h 491771"/>
              <a:gd name="connsiteX92" fmla="*/ 359847 w 607568"/>
              <a:gd name="connsiteY92" fmla="*/ 222275 h 491771"/>
              <a:gd name="connsiteX93" fmla="*/ 359188 w 607568"/>
              <a:gd name="connsiteY93" fmla="*/ 222934 h 491771"/>
              <a:gd name="connsiteX94" fmla="*/ 345154 w 607568"/>
              <a:gd name="connsiteY94" fmla="*/ 234598 h 491771"/>
              <a:gd name="connsiteX95" fmla="*/ 345625 w 607568"/>
              <a:gd name="connsiteY95" fmla="*/ 236855 h 491771"/>
              <a:gd name="connsiteX96" fmla="*/ 348639 w 607568"/>
              <a:gd name="connsiteY96" fmla="*/ 235538 h 491771"/>
              <a:gd name="connsiteX97" fmla="*/ 355514 w 607568"/>
              <a:gd name="connsiteY97" fmla="*/ 234033 h 491771"/>
              <a:gd name="connsiteX98" fmla="*/ 366628 w 607568"/>
              <a:gd name="connsiteY98" fmla="*/ 237326 h 491771"/>
              <a:gd name="connsiteX99" fmla="*/ 385371 w 607568"/>
              <a:gd name="connsiteY99" fmla="*/ 249648 h 491771"/>
              <a:gd name="connsiteX100" fmla="*/ 399876 w 607568"/>
              <a:gd name="connsiteY100" fmla="*/ 279373 h 491771"/>
              <a:gd name="connsiteX101" fmla="*/ 430016 w 607568"/>
              <a:gd name="connsiteY101" fmla="*/ 289814 h 491771"/>
              <a:gd name="connsiteX102" fmla="*/ 448382 w 607568"/>
              <a:gd name="connsiteY102" fmla="*/ 316058 h 491771"/>
              <a:gd name="connsiteX103" fmla="*/ 481630 w 607568"/>
              <a:gd name="connsiteY103" fmla="*/ 424515 h 491771"/>
              <a:gd name="connsiteX104" fmla="*/ 483891 w 607568"/>
              <a:gd name="connsiteY104" fmla="*/ 436461 h 491771"/>
              <a:gd name="connsiteX105" fmla="*/ 473718 w 607568"/>
              <a:gd name="connsiteY105" fmla="*/ 470700 h 491771"/>
              <a:gd name="connsiteX106" fmla="*/ 443956 w 607568"/>
              <a:gd name="connsiteY106" fmla="*/ 490360 h 491771"/>
              <a:gd name="connsiteX107" fmla="*/ 431805 w 607568"/>
              <a:gd name="connsiteY107" fmla="*/ 491771 h 491771"/>
              <a:gd name="connsiteX108" fmla="*/ 325375 w 607568"/>
              <a:gd name="connsiteY108" fmla="*/ 491771 h 491771"/>
              <a:gd name="connsiteX109" fmla="*/ 337430 w 607568"/>
              <a:gd name="connsiteY109" fmla="*/ 415296 h 491771"/>
              <a:gd name="connsiteX110" fmla="*/ 334605 w 607568"/>
              <a:gd name="connsiteY110" fmla="*/ 389052 h 491771"/>
              <a:gd name="connsiteX111" fmla="*/ 323962 w 607568"/>
              <a:gd name="connsiteY111" fmla="*/ 360927 h 491771"/>
              <a:gd name="connsiteX112" fmla="*/ 337430 w 607568"/>
              <a:gd name="connsiteY112" fmla="*/ 347476 h 491771"/>
              <a:gd name="connsiteX113" fmla="*/ 307196 w 607568"/>
              <a:gd name="connsiteY113" fmla="*/ 317281 h 491771"/>
              <a:gd name="connsiteX114" fmla="*/ 276868 w 607568"/>
              <a:gd name="connsiteY114" fmla="*/ 347476 h 491771"/>
              <a:gd name="connsiteX115" fmla="*/ 290337 w 607568"/>
              <a:gd name="connsiteY115" fmla="*/ 360927 h 491771"/>
              <a:gd name="connsiteX116" fmla="*/ 279694 w 607568"/>
              <a:gd name="connsiteY116" fmla="*/ 389052 h 491771"/>
              <a:gd name="connsiteX117" fmla="*/ 276963 w 607568"/>
              <a:gd name="connsiteY117" fmla="*/ 415296 h 491771"/>
              <a:gd name="connsiteX118" fmla="*/ 288736 w 607568"/>
              <a:gd name="connsiteY118" fmla="*/ 491771 h 491771"/>
              <a:gd name="connsiteX119" fmla="*/ 182493 w 607568"/>
              <a:gd name="connsiteY119" fmla="*/ 491771 h 491771"/>
              <a:gd name="connsiteX120" fmla="*/ 170437 w 607568"/>
              <a:gd name="connsiteY120" fmla="*/ 490360 h 491771"/>
              <a:gd name="connsiteX121" fmla="*/ 140675 w 607568"/>
              <a:gd name="connsiteY121" fmla="*/ 470700 h 491771"/>
              <a:gd name="connsiteX122" fmla="*/ 132669 w 607568"/>
              <a:gd name="connsiteY122" fmla="*/ 424515 h 491771"/>
              <a:gd name="connsiteX123" fmla="*/ 166011 w 607568"/>
              <a:gd name="connsiteY123" fmla="*/ 316058 h 491771"/>
              <a:gd name="connsiteX124" fmla="*/ 184377 w 607568"/>
              <a:gd name="connsiteY124" fmla="*/ 289814 h 491771"/>
              <a:gd name="connsiteX125" fmla="*/ 214517 w 607568"/>
              <a:gd name="connsiteY125" fmla="*/ 279373 h 491771"/>
              <a:gd name="connsiteX126" fmla="*/ 214517 w 607568"/>
              <a:gd name="connsiteY126" fmla="*/ 279279 h 491771"/>
              <a:gd name="connsiteX127" fmla="*/ 229022 w 607568"/>
              <a:gd name="connsiteY127" fmla="*/ 249648 h 491771"/>
              <a:gd name="connsiteX128" fmla="*/ 247765 w 607568"/>
              <a:gd name="connsiteY128" fmla="*/ 237326 h 491771"/>
              <a:gd name="connsiteX129" fmla="*/ 258879 w 607568"/>
              <a:gd name="connsiteY129" fmla="*/ 234033 h 491771"/>
              <a:gd name="connsiteX130" fmla="*/ 265754 w 607568"/>
              <a:gd name="connsiteY130" fmla="*/ 235538 h 491771"/>
              <a:gd name="connsiteX131" fmla="*/ 268768 w 607568"/>
              <a:gd name="connsiteY131" fmla="*/ 236855 h 491771"/>
              <a:gd name="connsiteX132" fmla="*/ 269239 w 607568"/>
              <a:gd name="connsiteY132" fmla="*/ 234598 h 491771"/>
              <a:gd name="connsiteX133" fmla="*/ 255205 w 607568"/>
              <a:gd name="connsiteY133" fmla="*/ 222934 h 491771"/>
              <a:gd name="connsiteX134" fmla="*/ 254546 w 607568"/>
              <a:gd name="connsiteY134" fmla="*/ 222275 h 491771"/>
              <a:gd name="connsiteX135" fmla="*/ 241548 w 607568"/>
              <a:gd name="connsiteY135" fmla="*/ 207789 h 491771"/>
              <a:gd name="connsiteX136" fmla="*/ 241077 w 607568"/>
              <a:gd name="connsiteY136" fmla="*/ 207225 h 491771"/>
              <a:gd name="connsiteX137" fmla="*/ 229681 w 607568"/>
              <a:gd name="connsiteY137" fmla="*/ 189823 h 491771"/>
              <a:gd name="connsiteX138" fmla="*/ 229493 w 607568"/>
              <a:gd name="connsiteY138" fmla="*/ 189635 h 491771"/>
              <a:gd name="connsiteX139" fmla="*/ 220356 w 607568"/>
              <a:gd name="connsiteY139" fmla="*/ 169787 h 491771"/>
              <a:gd name="connsiteX140" fmla="*/ 203497 w 607568"/>
              <a:gd name="connsiteY140" fmla="*/ 159910 h 491771"/>
              <a:gd name="connsiteX141" fmla="*/ 203120 w 607568"/>
              <a:gd name="connsiteY141" fmla="*/ 159534 h 491771"/>
              <a:gd name="connsiteX142" fmla="*/ 197281 w 607568"/>
              <a:gd name="connsiteY142" fmla="*/ 151068 h 491771"/>
              <a:gd name="connsiteX143" fmla="*/ 196433 w 607568"/>
              <a:gd name="connsiteY143" fmla="*/ 149281 h 491771"/>
              <a:gd name="connsiteX144" fmla="*/ 192666 w 607568"/>
              <a:gd name="connsiteY144" fmla="*/ 138840 h 491771"/>
              <a:gd name="connsiteX145" fmla="*/ 212727 w 607568"/>
              <a:gd name="connsiteY145" fmla="*/ 95476 h 491771"/>
              <a:gd name="connsiteX146" fmla="*/ 212727 w 607568"/>
              <a:gd name="connsiteY146" fmla="*/ 85787 h 491771"/>
              <a:gd name="connsiteX147" fmla="*/ 298626 w 607568"/>
              <a:gd name="connsiteY147" fmla="*/ 0 h 491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Lst>
            <a:rect l="l" t="t" r="r" b="b"/>
            <a:pathLst>
              <a:path w="607568" h="491771">
                <a:moveTo>
                  <a:pt x="355420" y="250307"/>
                </a:moveTo>
                <a:cubicBezTo>
                  <a:pt x="354290" y="250307"/>
                  <a:pt x="353160" y="250871"/>
                  <a:pt x="352312" y="251812"/>
                </a:cubicBezTo>
                <a:lnTo>
                  <a:pt x="321042" y="289814"/>
                </a:lnTo>
                <a:cubicBezTo>
                  <a:pt x="319723" y="291507"/>
                  <a:pt x="319912" y="293953"/>
                  <a:pt x="321513" y="295364"/>
                </a:cubicBezTo>
                <a:lnTo>
                  <a:pt x="369736" y="338257"/>
                </a:lnTo>
                <a:cubicBezTo>
                  <a:pt x="370396" y="338822"/>
                  <a:pt x="371149" y="339104"/>
                  <a:pt x="371997" y="339104"/>
                </a:cubicBezTo>
                <a:cubicBezTo>
                  <a:pt x="372374" y="339104"/>
                  <a:pt x="372750" y="339010"/>
                  <a:pt x="373127" y="338916"/>
                </a:cubicBezTo>
                <a:cubicBezTo>
                  <a:pt x="374257" y="338539"/>
                  <a:pt x="375105" y="337505"/>
                  <a:pt x="375293" y="336282"/>
                </a:cubicBezTo>
                <a:lnTo>
                  <a:pt x="383676" y="279467"/>
                </a:lnTo>
                <a:cubicBezTo>
                  <a:pt x="384618" y="273164"/>
                  <a:pt x="381792" y="266768"/>
                  <a:pt x="376424" y="263287"/>
                </a:cubicBezTo>
                <a:lnTo>
                  <a:pt x="357681" y="250965"/>
                </a:lnTo>
                <a:cubicBezTo>
                  <a:pt x="357021" y="250495"/>
                  <a:pt x="356174" y="250307"/>
                  <a:pt x="355420" y="250307"/>
                </a:cubicBezTo>
                <a:close/>
                <a:moveTo>
                  <a:pt x="258879" y="250307"/>
                </a:moveTo>
                <a:cubicBezTo>
                  <a:pt x="258125" y="250307"/>
                  <a:pt x="257372" y="250495"/>
                  <a:pt x="256712" y="250965"/>
                </a:cubicBezTo>
                <a:lnTo>
                  <a:pt x="237969" y="263287"/>
                </a:lnTo>
                <a:cubicBezTo>
                  <a:pt x="232601" y="266768"/>
                  <a:pt x="229775" y="273164"/>
                  <a:pt x="230717" y="279467"/>
                </a:cubicBezTo>
                <a:lnTo>
                  <a:pt x="239100" y="336282"/>
                </a:lnTo>
                <a:cubicBezTo>
                  <a:pt x="239288" y="337505"/>
                  <a:pt x="240136" y="338539"/>
                  <a:pt x="241266" y="338916"/>
                </a:cubicBezTo>
                <a:cubicBezTo>
                  <a:pt x="241643" y="339010"/>
                  <a:pt x="242019" y="339104"/>
                  <a:pt x="242396" y="339104"/>
                </a:cubicBezTo>
                <a:cubicBezTo>
                  <a:pt x="243244" y="339104"/>
                  <a:pt x="243997" y="338822"/>
                  <a:pt x="244657" y="338257"/>
                </a:cubicBezTo>
                <a:lnTo>
                  <a:pt x="292880" y="295364"/>
                </a:lnTo>
                <a:cubicBezTo>
                  <a:pt x="294481" y="293953"/>
                  <a:pt x="294670" y="291507"/>
                  <a:pt x="293351" y="289814"/>
                </a:cubicBezTo>
                <a:lnTo>
                  <a:pt x="261987" y="251812"/>
                </a:lnTo>
                <a:cubicBezTo>
                  <a:pt x="261233" y="250871"/>
                  <a:pt x="260103" y="250307"/>
                  <a:pt x="258879" y="250307"/>
                </a:cubicBezTo>
                <a:close/>
                <a:moveTo>
                  <a:pt x="500465" y="66049"/>
                </a:moveTo>
                <a:cubicBezTo>
                  <a:pt x="548129" y="66049"/>
                  <a:pt x="562447" y="93516"/>
                  <a:pt x="565743" y="130673"/>
                </a:cubicBezTo>
                <a:cubicBezTo>
                  <a:pt x="565932" y="130673"/>
                  <a:pt x="566026" y="130673"/>
                  <a:pt x="566120" y="130673"/>
                </a:cubicBezTo>
                <a:cubicBezTo>
                  <a:pt x="577141" y="133118"/>
                  <a:pt x="583358" y="146664"/>
                  <a:pt x="580250" y="160962"/>
                </a:cubicBezTo>
                <a:cubicBezTo>
                  <a:pt x="577706" y="172532"/>
                  <a:pt x="569700" y="180904"/>
                  <a:pt x="560939" y="182503"/>
                </a:cubicBezTo>
                <a:cubicBezTo>
                  <a:pt x="554628" y="199529"/>
                  <a:pt x="543796" y="214016"/>
                  <a:pt x="531927" y="223799"/>
                </a:cubicBezTo>
                <a:cubicBezTo>
                  <a:pt x="528913" y="226338"/>
                  <a:pt x="527500" y="230383"/>
                  <a:pt x="528253" y="234240"/>
                </a:cubicBezTo>
                <a:lnTo>
                  <a:pt x="530797" y="246281"/>
                </a:lnTo>
                <a:cubicBezTo>
                  <a:pt x="532304" y="253806"/>
                  <a:pt x="538238" y="259732"/>
                  <a:pt x="545868" y="261143"/>
                </a:cubicBezTo>
                <a:lnTo>
                  <a:pt x="558961" y="263777"/>
                </a:lnTo>
                <a:cubicBezTo>
                  <a:pt x="578366" y="267634"/>
                  <a:pt x="593437" y="282684"/>
                  <a:pt x="597299" y="301968"/>
                </a:cubicBezTo>
                <a:lnTo>
                  <a:pt x="607002" y="350788"/>
                </a:lnTo>
                <a:cubicBezTo>
                  <a:pt x="608697" y="358972"/>
                  <a:pt x="606531" y="367438"/>
                  <a:pt x="601256" y="373835"/>
                </a:cubicBezTo>
                <a:cubicBezTo>
                  <a:pt x="595981" y="380325"/>
                  <a:pt x="588068" y="384088"/>
                  <a:pt x="579685" y="384088"/>
                </a:cubicBezTo>
                <a:lnTo>
                  <a:pt x="490386" y="384088"/>
                </a:lnTo>
                <a:lnTo>
                  <a:pt x="467685" y="310058"/>
                </a:lnTo>
                <a:cubicBezTo>
                  <a:pt x="461845" y="291150"/>
                  <a:pt x="448563" y="276194"/>
                  <a:pt x="431702" y="267445"/>
                </a:cubicBezTo>
                <a:cubicBezTo>
                  <a:pt x="434999" y="265940"/>
                  <a:pt x="438295" y="264529"/>
                  <a:pt x="441969" y="263777"/>
                </a:cubicBezTo>
                <a:lnTo>
                  <a:pt x="455157" y="261237"/>
                </a:lnTo>
                <a:cubicBezTo>
                  <a:pt x="462692" y="259732"/>
                  <a:pt x="468627" y="253806"/>
                  <a:pt x="470228" y="246281"/>
                </a:cubicBezTo>
                <a:lnTo>
                  <a:pt x="472677" y="234240"/>
                </a:lnTo>
                <a:cubicBezTo>
                  <a:pt x="473525" y="230383"/>
                  <a:pt x="472112" y="226338"/>
                  <a:pt x="469098" y="223893"/>
                </a:cubicBezTo>
                <a:cubicBezTo>
                  <a:pt x="457229" y="214016"/>
                  <a:pt x="446302" y="199529"/>
                  <a:pt x="439991" y="182503"/>
                </a:cubicBezTo>
                <a:cubicBezTo>
                  <a:pt x="434716" y="181563"/>
                  <a:pt x="429818" y="177894"/>
                  <a:pt x="426144" y="172720"/>
                </a:cubicBezTo>
                <a:cubicBezTo>
                  <a:pt x="433303" y="164725"/>
                  <a:pt x="438861" y="154754"/>
                  <a:pt x="441404" y="143278"/>
                </a:cubicBezTo>
                <a:cubicBezTo>
                  <a:pt x="444324" y="130485"/>
                  <a:pt x="443476" y="118068"/>
                  <a:pt x="439708" y="107438"/>
                </a:cubicBezTo>
                <a:cubicBezTo>
                  <a:pt x="447244" y="82699"/>
                  <a:pt x="464200" y="66049"/>
                  <a:pt x="500465" y="66049"/>
                </a:cubicBezTo>
                <a:close/>
                <a:moveTo>
                  <a:pt x="107100" y="66049"/>
                </a:moveTo>
                <a:cubicBezTo>
                  <a:pt x="151561" y="66049"/>
                  <a:pt x="166820" y="90130"/>
                  <a:pt x="171341" y="123618"/>
                </a:cubicBezTo>
                <a:cubicBezTo>
                  <a:pt x="170965" y="129920"/>
                  <a:pt x="171436" y="136505"/>
                  <a:pt x="172849" y="143278"/>
                </a:cubicBezTo>
                <a:cubicBezTo>
                  <a:pt x="174921" y="152590"/>
                  <a:pt x="178971" y="161056"/>
                  <a:pt x="184246" y="168205"/>
                </a:cubicBezTo>
                <a:cubicBezTo>
                  <a:pt x="180573" y="175919"/>
                  <a:pt x="174356" y="181281"/>
                  <a:pt x="167574" y="182503"/>
                </a:cubicBezTo>
                <a:cubicBezTo>
                  <a:pt x="161263" y="199529"/>
                  <a:pt x="150336" y="214016"/>
                  <a:pt x="138468" y="223799"/>
                </a:cubicBezTo>
                <a:cubicBezTo>
                  <a:pt x="135453" y="226338"/>
                  <a:pt x="134040" y="230383"/>
                  <a:pt x="134794" y="234240"/>
                </a:cubicBezTo>
                <a:lnTo>
                  <a:pt x="137337" y="246281"/>
                </a:lnTo>
                <a:cubicBezTo>
                  <a:pt x="138939" y="253806"/>
                  <a:pt x="144873" y="259732"/>
                  <a:pt x="152408" y="261143"/>
                </a:cubicBezTo>
                <a:lnTo>
                  <a:pt x="165596" y="263777"/>
                </a:lnTo>
                <a:cubicBezTo>
                  <a:pt x="170494" y="264812"/>
                  <a:pt x="175203" y="266505"/>
                  <a:pt x="179442" y="268856"/>
                </a:cubicBezTo>
                <a:cubicBezTo>
                  <a:pt x="164088" y="277793"/>
                  <a:pt x="152126" y="292279"/>
                  <a:pt x="146662" y="310058"/>
                </a:cubicBezTo>
                <a:lnTo>
                  <a:pt x="123867" y="384088"/>
                </a:lnTo>
                <a:lnTo>
                  <a:pt x="27883" y="384088"/>
                </a:lnTo>
                <a:cubicBezTo>
                  <a:pt x="19499" y="384088"/>
                  <a:pt x="11587" y="380325"/>
                  <a:pt x="6312" y="373835"/>
                </a:cubicBezTo>
                <a:cubicBezTo>
                  <a:pt x="1037" y="367438"/>
                  <a:pt x="-1129" y="358972"/>
                  <a:pt x="566" y="350788"/>
                </a:cubicBezTo>
                <a:lnTo>
                  <a:pt x="10268" y="301968"/>
                </a:lnTo>
                <a:cubicBezTo>
                  <a:pt x="14130" y="282684"/>
                  <a:pt x="29202" y="267634"/>
                  <a:pt x="48606" y="263777"/>
                </a:cubicBezTo>
                <a:lnTo>
                  <a:pt x="61699" y="261237"/>
                </a:lnTo>
                <a:cubicBezTo>
                  <a:pt x="69328" y="259732"/>
                  <a:pt x="75263" y="253806"/>
                  <a:pt x="76770" y="246281"/>
                </a:cubicBezTo>
                <a:lnTo>
                  <a:pt x="79313" y="234240"/>
                </a:lnTo>
                <a:cubicBezTo>
                  <a:pt x="80067" y="230383"/>
                  <a:pt x="78654" y="226338"/>
                  <a:pt x="75639" y="223893"/>
                </a:cubicBezTo>
                <a:cubicBezTo>
                  <a:pt x="63771" y="214016"/>
                  <a:pt x="52939" y="199623"/>
                  <a:pt x="46628" y="182503"/>
                </a:cubicBezTo>
                <a:cubicBezTo>
                  <a:pt x="37867" y="180904"/>
                  <a:pt x="29861" y="172532"/>
                  <a:pt x="27318" y="160962"/>
                </a:cubicBezTo>
                <a:cubicBezTo>
                  <a:pt x="24115" y="146664"/>
                  <a:pt x="30426" y="133118"/>
                  <a:pt x="41447" y="130673"/>
                </a:cubicBezTo>
                <a:cubicBezTo>
                  <a:pt x="41541" y="130673"/>
                  <a:pt x="41729" y="130673"/>
                  <a:pt x="41824" y="130673"/>
                </a:cubicBezTo>
                <a:cubicBezTo>
                  <a:pt x="45403" y="93516"/>
                  <a:pt x="60192" y="66049"/>
                  <a:pt x="107100" y="66049"/>
                </a:cubicBezTo>
                <a:close/>
                <a:moveTo>
                  <a:pt x="298626" y="0"/>
                </a:moveTo>
                <a:lnTo>
                  <a:pt x="315956" y="0"/>
                </a:lnTo>
                <a:cubicBezTo>
                  <a:pt x="363426" y="0"/>
                  <a:pt x="401854" y="38378"/>
                  <a:pt x="401854" y="85787"/>
                </a:cubicBezTo>
                <a:lnTo>
                  <a:pt x="401854" y="95476"/>
                </a:lnTo>
                <a:cubicBezTo>
                  <a:pt x="417301" y="99238"/>
                  <a:pt x="426154" y="118522"/>
                  <a:pt x="421633" y="138840"/>
                </a:cubicBezTo>
                <a:cubicBezTo>
                  <a:pt x="420880" y="142602"/>
                  <a:pt x="419467" y="146083"/>
                  <a:pt x="417960" y="149281"/>
                </a:cubicBezTo>
                <a:cubicBezTo>
                  <a:pt x="417677" y="149939"/>
                  <a:pt x="417395" y="150504"/>
                  <a:pt x="417112" y="151068"/>
                </a:cubicBezTo>
                <a:cubicBezTo>
                  <a:pt x="415417" y="154172"/>
                  <a:pt x="413533" y="157088"/>
                  <a:pt x="411273" y="159534"/>
                </a:cubicBezTo>
                <a:cubicBezTo>
                  <a:pt x="411179" y="159628"/>
                  <a:pt x="410990" y="159816"/>
                  <a:pt x="410896" y="159910"/>
                </a:cubicBezTo>
                <a:cubicBezTo>
                  <a:pt x="406092" y="165084"/>
                  <a:pt x="400159" y="168658"/>
                  <a:pt x="394037" y="169787"/>
                </a:cubicBezTo>
                <a:cubicBezTo>
                  <a:pt x="391494" y="176654"/>
                  <a:pt x="388385" y="183332"/>
                  <a:pt x="384900" y="189541"/>
                </a:cubicBezTo>
                <a:cubicBezTo>
                  <a:pt x="384806" y="189635"/>
                  <a:pt x="384806" y="189729"/>
                  <a:pt x="384712" y="189823"/>
                </a:cubicBezTo>
                <a:cubicBezTo>
                  <a:pt x="381227" y="196031"/>
                  <a:pt x="377460" y="201769"/>
                  <a:pt x="373316" y="207131"/>
                </a:cubicBezTo>
                <a:cubicBezTo>
                  <a:pt x="373127" y="207413"/>
                  <a:pt x="372939" y="207601"/>
                  <a:pt x="372750" y="207789"/>
                </a:cubicBezTo>
                <a:cubicBezTo>
                  <a:pt x="368700" y="213057"/>
                  <a:pt x="364368" y="217948"/>
                  <a:pt x="359847" y="222275"/>
                </a:cubicBezTo>
                <a:cubicBezTo>
                  <a:pt x="359658" y="222463"/>
                  <a:pt x="359376" y="222651"/>
                  <a:pt x="359188" y="222934"/>
                </a:cubicBezTo>
                <a:cubicBezTo>
                  <a:pt x="354667" y="227261"/>
                  <a:pt x="349957" y="231211"/>
                  <a:pt x="345154" y="234598"/>
                </a:cubicBezTo>
                <a:lnTo>
                  <a:pt x="345625" y="236855"/>
                </a:lnTo>
                <a:cubicBezTo>
                  <a:pt x="346567" y="236385"/>
                  <a:pt x="347603" y="235915"/>
                  <a:pt x="348639" y="235538"/>
                </a:cubicBezTo>
                <a:cubicBezTo>
                  <a:pt x="350899" y="234786"/>
                  <a:pt x="353065" y="234033"/>
                  <a:pt x="355514" y="234033"/>
                </a:cubicBezTo>
                <a:cubicBezTo>
                  <a:pt x="359470" y="234033"/>
                  <a:pt x="363238" y="235162"/>
                  <a:pt x="366628" y="237326"/>
                </a:cubicBezTo>
                <a:cubicBezTo>
                  <a:pt x="366628" y="237326"/>
                  <a:pt x="380756" y="246450"/>
                  <a:pt x="385371" y="249648"/>
                </a:cubicBezTo>
                <a:cubicBezTo>
                  <a:pt x="401854" y="261030"/>
                  <a:pt x="399876" y="279373"/>
                  <a:pt x="399876" y="279373"/>
                </a:cubicBezTo>
                <a:cubicBezTo>
                  <a:pt x="410990" y="279655"/>
                  <a:pt x="421822" y="283041"/>
                  <a:pt x="430016" y="289814"/>
                </a:cubicBezTo>
                <a:cubicBezTo>
                  <a:pt x="445180" y="302324"/>
                  <a:pt x="447535" y="313330"/>
                  <a:pt x="448382" y="316058"/>
                </a:cubicBezTo>
                <a:lnTo>
                  <a:pt x="481630" y="424515"/>
                </a:lnTo>
                <a:cubicBezTo>
                  <a:pt x="482855" y="428371"/>
                  <a:pt x="483608" y="432416"/>
                  <a:pt x="483891" y="436461"/>
                </a:cubicBezTo>
                <a:cubicBezTo>
                  <a:pt x="484644" y="448595"/>
                  <a:pt x="481159" y="460730"/>
                  <a:pt x="473718" y="470700"/>
                </a:cubicBezTo>
                <a:cubicBezTo>
                  <a:pt x="466372" y="480671"/>
                  <a:pt x="455823" y="487538"/>
                  <a:pt x="443956" y="490360"/>
                </a:cubicBezTo>
                <a:cubicBezTo>
                  <a:pt x="440000" y="491301"/>
                  <a:pt x="435950" y="491771"/>
                  <a:pt x="431805" y="491771"/>
                </a:cubicBezTo>
                <a:lnTo>
                  <a:pt x="325375" y="491771"/>
                </a:lnTo>
                <a:lnTo>
                  <a:pt x="337430" y="415296"/>
                </a:lnTo>
                <a:cubicBezTo>
                  <a:pt x="338749" y="406454"/>
                  <a:pt x="337807" y="397424"/>
                  <a:pt x="334605" y="389052"/>
                </a:cubicBezTo>
                <a:lnTo>
                  <a:pt x="323962" y="360927"/>
                </a:lnTo>
                <a:lnTo>
                  <a:pt x="337430" y="347476"/>
                </a:lnTo>
                <a:lnTo>
                  <a:pt x="307196" y="317281"/>
                </a:lnTo>
                <a:lnTo>
                  <a:pt x="276868" y="347476"/>
                </a:lnTo>
                <a:lnTo>
                  <a:pt x="290337" y="360927"/>
                </a:lnTo>
                <a:lnTo>
                  <a:pt x="279694" y="389052"/>
                </a:lnTo>
                <a:cubicBezTo>
                  <a:pt x="276586" y="397424"/>
                  <a:pt x="275644" y="406454"/>
                  <a:pt x="276963" y="415296"/>
                </a:cubicBezTo>
                <a:lnTo>
                  <a:pt x="288736" y="491771"/>
                </a:lnTo>
                <a:lnTo>
                  <a:pt x="182493" y="491771"/>
                </a:lnTo>
                <a:cubicBezTo>
                  <a:pt x="178443" y="491771"/>
                  <a:pt x="174299" y="491301"/>
                  <a:pt x="170437" y="490360"/>
                </a:cubicBezTo>
                <a:cubicBezTo>
                  <a:pt x="158570" y="487538"/>
                  <a:pt x="148021" y="480671"/>
                  <a:pt x="140675" y="470700"/>
                </a:cubicBezTo>
                <a:cubicBezTo>
                  <a:pt x="130785" y="457343"/>
                  <a:pt x="127865" y="440223"/>
                  <a:pt x="132669" y="424515"/>
                </a:cubicBezTo>
                <a:lnTo>
                  <a:pt x="166011" y="316058"/>
                </a:lnTo>
                <a:cubicBezTo>
                  <a:pt x="166858" y="313330"/>
                  <a:pt x="170908" y="300631"/>
                  <a:pt x="184377" y="289814"/>
                </a:cubicBezTo>
                <a:cubicBezTo>
                  <a:pt x="192666" y="283229"/>
                  <a:pt x="203403" y="279655"/>
                  <a:pt x="214517" y="279373"/>
                </a:cubicBezTo>
                <a:lnTo>
                  <a:pt x="214517" y="279279"/>
                </a:lnTo>
                <a:cubicBezTo>
                  <a:pt x="214140" y="273447"/>
                  <a:pt x="211880" y="260654"/>
                  <a:pt x="229022" y="249648"/>
                </a:cubicBezTo>
                <a:cubicBezTo>
                  <a:pt x="233731" y="246638"/>
                  <a:pt x="247765" y="237326"/>
                  <a:pt x="247765" y="237326"/>
                </a:cubicBezTo>
                <a:cubicBezTo>
                  <a:pt x="251061" y="235162"/>
                  <a:pt x="254923" y="234033"/>
                  <a:pt x="258879" y="234033"/>
                </a:cubicBezTo>
                <a:cubicBezTo>
                  <a:pt x="261328" y="234033"/>
                  <a:pt x="263494" y="234786"/>
                  <a:pt x="265754" y="235538"/>
                </a:cubicBezTo>
                <a:cubicBezTo>
                  <a:pt x="266790" y="236009"/>
                  <a:pt x="267826" y="236385"/>
                  <a:pt x="268768" y="236855"/>
                </a:cubicBezTo>
                <a:lnTo>
                  <a:pt x="269239" y="234598"/>
                </a:lnTo>
                <a:cubicBezTo>
                  <a:pt x="264436" y="231211"/>
                  <a:pt x="259726" y="227261"/>
                  <a:pt x="255205" y="222934"/>
                </a:cubicBezTo>
                <a:cubicBezTo>
                  <a:pt x="254923" y="222651"/>
                  <a:pt x="254735" y="222463"/>
                  <a:pt x="254546" y="222275"/>
                </a:cubicBezTo>
                <a:cubicBezTo>
                  <a:pt x="250025" y="217948"/>
                  <a:pt x="245693" y="213057"/>
                  <a:pt x="241548" y="207789"/>
                </a:cubicBezTo>
                <a:cubicBezTo>
                  <a:pt x="241454" y="207601"/>
                  <a:pt x="241266" y="207413"/>
                  <a:pt x="241077" y="207225"/>
                </a:cubicBezTo>
                <a:cubicBezTo>
                  <a:pt x="236933" y="201769"/>
                  <a:pt x="233072" y="196031"/>
                  <a:pt x="229681" y="189823"/>
                </a:cubicBezTo>
                <a:cubicBezTo>
                  <a:pt x="229587" y="189729"/>
                  <a:pt x="229587" y="189635"/>
                  <a:pt x="229493" y="189635"/>
                </a:cubicBezTo>
                <a:cubicBezTo>
                  <a:pt x="226008" y="183332"/>
                  <a:pt x="222899" y="176654"/>
                  <a:pt x="220356" y="169787"/>
                </a:cubicBezTo>
                <a:cubicBezTo>
                  <a:pt x="214140" y="168658"/>
                  <a:pt x="208301" y="165084"/>
                  <a:pt x="203497" y="159910"/>
                </a:cubicBezTo>
                <a:cubicBezTo>
                  <a:pt x="203309" y="159722"/>
                  <a:pt x="203214" y="159628"/>
                  <a:pt x="203120" y="159534"/>
                </a:cubicBezTo>
                <a:cubicBezTo>
                  <a:pt x="200860" y="157088"/>
                  <a:pt x="198976" y="154172"/>
                  <a:pt x="197281" y="151068"/>
                </a:cubicBezTo>
                <a:cubicBezTo>
                  <a:pt x="196998" y="150504"/>
                  <a:pt x="196716" y="149939"/>
                  <a:pt x="196433" y="149281"/>
                </a:cubicBezTo>
                <a:cubicBezTo>
                  <a:pt x="194832" y="146083"/>
                  <a:pt x="193513" y="142602"/>
                  <a:pt x="192666" y="138840"/>
                </a:cubicBezTo>
                <a:cubicBezTo>
                  <a:pt x="188145" y="118428"/>
                  <a:pt x="197092" y="99050"/>
                  <a:pt x="212727" y="95476"/>
                </a:cubicBezTo>
                <a:lnTo>
                  <a:pt x="212727" y="85787"/>
                </a:lnTo>
                <a:cubicBezTo>
                  <a:pt x="212727" y="38378"/>
                  <a:pt x="251155" y="0"/>
                  <a:pt x="298626" y="0"/>
                </a:cubicBezTo>
                <a:close/>
              </a:path>
            </a:pathLst>
          </a:custGeom>
          <a:solidFill>
            <a:srgbClr val="0A55A6"/>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a:endParaRPr lang="zh-CN" altLang="en-US">
              <a:solidFill>
                <a:schemeClr val="lt1"/>
              </a:solidFill>
              <a:cs typeface="+mn-ea"/>
              <a:sym typeface="+mn-lt"/>
            </a:endParaRPr>
          </a:p>
        </p:txBody>
      </p:sp>
      <p:grpSp>
        <p:nvGrpSpPr>
          <p:cNvPr id="13" name="组合 12"/>
          <p:cNvGrpSpPr/>
          <p:nvPr/>
        </p:nvGrpSpPr>
        <p:grpSpPr>
          <a:xfrm>
            <a:off x="515964" y="3101764"/>
            <a:ext cx="4260430" cy="1200329"/>
            <a:chOff x="515964" y="3354569"/>
            <a:chExt cx="4260430" cy="1200329"/>
          </a:xfrm>
        </p:grpSpPr>
        <p:sp>
          <p:nvSpPr>
            <p:cNvPr id="12" name="文本框 11"/>
            <p:cNvSpPr txBox="1"/>
            <p:nvPr/>
          </p:nvSpPr>
          <p:spPr>
            <a:xfrm>
              <a:off x="1441121" y="3354569"/>
              <a:ext cx="3335273" cy="1200329"/>
            </a:xfrm>
            <a:prstGeom prst="rect">
              <a:avLst/>
            </a:prstGeom>
            <a:noFill/>
          </p:spPr>
          <p:txBody>
            <a:bodyPr wrap="square" rtlCol="0">
              <a:spAutoFit/>
            </a:bodyPr>
            <a:lstStyle/>
            <a:p>
              <a:pPr algn="just" hangingPunct="0">
                <a:lnSpc>
                  <a:spcPct val="150000"/>
                </a:lnSpc>
              </a:pPr>
              <a:r>
                <a:rPr lang="zh-CN" altLang="en-US" sz="1600" dirty="0">
                  <a:solidFill>
                    <a:schemeClr val="tx1">
                      <a:lumMod val="50000"/>
                      <a:lumOff val="50000"/>
                    </a:schemeClr>
                  </a:solidFill>
                  <a:cs typeface="+mn-ea"/>
                  <a:sym typeface="+mn-lt"/>
                </a:rPr>
                <a:t>鼠标点击这里，输入您的文本文字，更改文字的颜色或者大小属性。</a:t>
              </a:r>
            </a:p>
          </p:txBody>
        </p:sp>
        <p:sp>
          <p:nvSpPr>
            <p:cNvPr id="22" name="文本框 21"/>
            <p:cNvSpPr txBox="1"/>
            <p:nvPr/>
          </p:nvSpPr>
          <p:spPr>
            <a:xfrm>
              <a:off x="515964" y="3354569"/>
              <a:ext cx="893288" cy="825419"/>
            </a:xfrm>
            <a:prstGeom prst="rect">
              <a:avLst/>
            </a:prstGeom>
            <a:noFill/>
          </p:spPr>
          <p:txBody>
            <a:bodyPr wrap="square" rtlCol="0">
              <a:spAutoFit/>
            </a:bodyPr>
            <a:lstStyle/>
            <a:p>
              <a:pPr algn="just" hangingPunct="0">
                <a:lnSpc>
                  <a:spcPct val="150000"/>
                </a:lnSpc>
              </a:pPr>
              <a:r>
                <a:rPr lang="en-US" altLang="zh-CN" sz="3600" i="1" dirty="0">
                  <a:solidFill>
                    <a:srgbClr val="0A55A6"/>
                  </a:solidFill>
                  <a:cs typeface="+mn-ea"/>
                  <a:sym typeface="+mn-lt"/>
                </a:rPr>
                <a:t>01.</a:t>
              </a:r>
            </a:p>
          </p:txBody>
        </p:sp>
      </p:grpSp>
      <p:grpSp>
        <p:nvGrpSpPr>
          <p:cNvPr id="24" name="组合 23"/>
          <p:cNvGrpSpPr/>
          <p:nvPr/>
        </p:nvGrpSpPr>
        <p:grpSpPr>
          <a:xfrm>
            <a:off x="515964" y="4661623"/>
            <a:ext cx="4260430" cy="1200329"/>
            <a:chOff x="515964" y="3354569"/>
            <a:chExt cx="4260430" cy="1200329"/>
          </a:xfrm>
        </p:grpSpPr>
        <p:sp>
          <p:nvSpPr>
            <p:cNvPr id="25" name="文本框 24"/>
            <p:cNvSpPr txBox="1"/>
            <p:nvPr/>
          </p:nvSpPr>
          <p:spPr>
            <a:xfrm>
              <a:off x="1441121" y="3354569"/>
              <a:ext cx="3335273" cy="1200329"/>
            </a:xfrm>
            <a:prstGeom prst="rect">
              <a:avLst/>
            </a:prstGeom>
            <a:noFill/>
          </p:spPr>
          <p:txBody>
            <a:bodyPr wrap="square" rtlCol="0">
              <a:spAutoFit/>
            </a:bodyPr>
            <a:lstStyle/>
            <a:p>
              <a:pPr algn="just" hangingPunct="0">
                <a:lnSpc>
                  <a:spcPct val="150000"/>
                </a:lnSpc>
              </a:pPr>
              <a:r>
                <a:rPr lang="zh-CN" altLang="en-US" sz="1600" dirty="0">
                  <a:solidFill>
                    <a:schemeClr val="tx1">
                      <a:lumMod val="50000"/>
                      <a:lumOff val="50000"/>
                    </a:schemeClr>
                  </a:solidFill>
                  <a:cs typeface="+mn-ea"/>
                  <a:sym typeface="+mn-lt"/>
                </a:rPr>
                <a:t>鼠标点击这里，输入您的文本文字，更改文字的颜色或者大小属性。</a:t>
              </a:r>
            </a:p>
          </p:txBody>
        </p:sp>
        <p:sp>
          <p:nvSpPr>
            <p:cNvPr id="26" name="文本框 25"/>
            <p:cNvSpPr txBox="1"/>
            <p:nvPr/>
          </p:nvSpPr>
          <p:spPr>
            <a:xfrm>
              <a:off x="515964" y="3354569"/>
              <a:ext cx="893288" cy="825419"/>
            </a:xfrm>
            <a:prstGeom prst="rect">
              <a:avLst/>
            </a:prstGeom>
            <a:noFill/>
          </p:spPr>
          <p:txBody>
            <a:bodyPr wrap="square" rtlCol="0">
              <a:spAutoFit/>
            </a:bodyPr>
            <a:lstStyle/>
            <a:p>
              <a:pPr algn="just" hangingPunct="0">
                <a:lnSpc>
                  <a:spcPct val="150000"/>
                </a:lnSpc>
                <a:buClrTx/>
                <a:buSzTx/>
                <a:buFontTx/>
              </a:pPr>
              <a:r>
                <a:rPr lang="en-US" altLang="zh-CN" sz="3600" i="1" dirty="0">
                  <a:solidFill>
                    <a:srgbClr val="0A55A6"/>
                  </a:solidFill>
                  <a:cs typeface="+mn-ea"/>
                  <a:sym typeface="+mn-lt"/>
                </a:rPr>
                <a:t>04.</a:t>
              </a:r>
            </a:p>
          </p:txBody>
        </p:sp>
      </p:grpSp>
      <p:grpSp>
        <p:nvGrpSpPr>
          <p:cNvPr id="2" name="组合 1"/>
          <p:cNvGrpSpPr/>
          <p:nvPr/>
        </p:nvGrpSpPr>
        <p:grpSpPr>
          <a:xfrm>
            <a:off x="7443889" y="3101764"/>
            <a:ext cx="4260430" cy="1200329"/>
            <a:chOff x="515964" y="3354569"/>
            <a:chExt cx="4260430" cy="1200329"/>
          </a:xfrm>
        </p:grpSpPr>
        <p:sp>
          <p:nvSpPr>
            <p:cNvPr id="28" name="文本框 27"/>
            <p:cNvSpPr txBox="1"/>
            <p:nvPr/>
          </p:nvSpPr>
          <p:spPr>
            <a:xfrm>
              <a:off x="1441121" y="3354569"/>
              <a:ext cx="3335273" cy="1200329"/>
            </a:xfrm>
            <a:prstGeom prst="rect">
              <a:avLst/>
            </a:prstGeom>
            <a:noFill/>
          </p:spPr>
          <p:txBody>
            <a:bodyPr wrap="square" rtlCol="0">
              <a:spAutoFit/>
            </a:bodyPr>
            <a:lstStyle/>
            <a:p>
              <a:pPr algn="just" hangingPunct="0">
                <a:lnSpc>
                  <a:spcPct val="150000"/>
                </a:lnSpc>
              </a:pPr>
              <a:r>
                <a:rPr lang="zh-CN" altLang="en-US" sz="1600" dirty="0">
                  <a:solidFill>
                    <a:schemeClr val="tx1">
                      <a:lumMod val="50000"/>
                      <a:lumOff val="50000"/>
                    </a:schemeClr>
                  </a:solidFill>
                  <a:cs typeface="+mn-ea"/>
                  <a:sym typeface="+mn-lt"/>
                </a:rPr>
                <a:t>鼠标点击这里，输入您的文本文字，更改文字的颜色或者大小属性。</a:t>
              </a:r>
            </a:p>
          </p:txBody>
        </p:sp>
        <p:sp>
          <p:nvSpPr>
            <p:cNvPr id="4" name="文本框 3"/>
            <p:cNvSpPr txBox="1"/>
            <p:nvPr/>
          </p:nvSpPr>
          <p:spPr>
            <a:xfrm>
              <a:off x="515964" y="3354569"/>
              <a:ext cx="893288" cy="825419"/>
            </a:xfrm>
            <a:prstGeom prst="rect">
              <a:avLst/>
            </a:prstGeom>
            <a:noFill/>
          </p:spPr>
          <p:txBody>
            <a:bodyPr wrap="square" rtlCol="0">
              <a:spAutoFit/>
            </a:bodyPr>
            <a:lstStyle/>
            <a:p>
              <a:pPr algn="just" hangingPunct="0">
                <a:lnSpc>
                  <a:spcPct val="150000"/>
                </a:lnSpc>
              </a:pPr>
              <a:r>
                <a:rPr lang="en-US" altLang="zh-CN" sz="3600" i="1" dirty="0">
                  <a:solidFill>
                    <a:srgbClr val="0A55A6"/>
                  </a:solidFill>
                  <a:cs typeface="+mn-ea"/>
                  <a:sym typeface="+mn-lt"/>
                </a:rPr>
                <a:t>02.</a:t>
              </a:r>
            </a:p>
          </p:txBody>
        </p:sp>
      </p:grpSp>
      <p:grpSp>
        <p:nvGrpSpPr>
          <p:cNvPr id="5" name="组合 4"/>
          <p:cNvGrpSpPr/>
          <p:nvPr/>
        </p:nvGrpSpPr>
        <p:grpSpPr>
          <a:xfrm>
            <a:off x="7443889" y="4661623"/>
            <a:ext cx="4260430" cy="1200329"/>
            <a:chOff x="515964" y="3354569"/>
            <a:chExt cx="4260430" cy="1200329"/>
          </a:xfrm>
        </p:grpSpPr>
        <p:sp>
          <p:nvSpPr>
            <p:cNvPr id="31" name="文本框 30"/>
            <p:cNvSpPr txBox="1"/>
            <p:nvPr/>
          </p:nvSpPr>
          <p:spPr>
            <a:xfrm>
              <a:off x="1441121" y="3354569"/>
              <a:ext cx="3335273" cy="1200329"/>
            </a:xfrm>
            <a:prstGeom prst="rect">
              <a:avLst/>
            </a:prstGeom>
            <a:noFill/>
          </p:spPr>
          <p:txBody>
            <a:bodyPr wrap="square" rtlCol="0">
              <a:spAutoFit/>
            </a:bodyPr>
            <a:lstStyle/>
            <a:p>
              <a:pPr algn="just" hangingPunct="0">
                <a:lnSpc>
                  <a:spcPct val="150000"/>
                </a:lnSpc>
              </a:pPr>
              <a:r>
                <a:rPr lang="zh-CN" altLang="en-US" sz="1600" dirty="0">
                  <a:solidFill>
                    <a:schemeClr val="tx1">
                      <a:lumMod val="50000"/>
                      <a:lumOff val="50000"/>
                    </a:schemeClr>
                  </a:solidFill>
                  <a:cs typeface="+mn-ea"/>
                  <a:sym typeface="+mn-lt"/>
                </a:rPr>
                <a:t>鼠标点击这里，输入您的文本文字，更改文字的颜色或者大小属性。</a:t>
              </a:r>
            </a:p>
          </p:txBody>
        </p:sp>
        <p:sp>
          <p:nvSpPr>
            <p:cNvPr id="32" name="文本框 31"/>
            <p:cNvSpPr txBox="1"/>
            <p:nvPr/>
          </p:nvSpPr>
          <p:spPr>
            <a:xfrm>
              <a:off x="515964" y="3354569"/>
              <a:ext cx="893288" cy="825419"/>
            </a:xfrm>
            <a:prstGeom prst="rect">
              <a:avLst/>
            </a:prstGeom>
            <a:noFill/>
          </p:spPr>
          <p:txBody>
            <a:bodyPr wrap="square" rtlCol="0">
              <a:spAutoFit/>
            </a:bodyPr>
            <a:lstStyle/>
            <a:p>
              <a:pPr algn="just" hangingPunct="0">
                <a:lnSpc>
                  <a:spcPct val="150000"/>
                </a:lnSpc>
              </a:pPr>
              <a:r>
                <a:rPr lang="en-US" altLang="zh-CN" sz="3600" i="1" dirty="0">
                  <a:solidFill>
                    <a:srgbClr val="0A55A6"/>
                  </a:solidFill>
                  <a:cs typeface="+mn-ea"/>
                  <a:sym typeface="+mn-lt"/>
                </a:rPr>
                <a:t>03.</a:t>
              </a:r>
            </a:p>
          </p:txBody>
        </p:sp>
      </p:grpSp>
      <p:grpSp>
        <p:nvGrpSpPr>
          <p:cNvPr id="16" name="组合 15"/>
          <p:cNvGrpSpPr/>
          <p:nvPr/>
        </p:nvGrpSpPr>
        <p:grpSpPr>
          <a:xfrm>
            <a:off x="5730241" y="3609191"/>
            <a:ext cx="731519" cy="1656678"/>
            <a:chOff x="5730241" y="3743662"/>
            <a:chExt cx="731519" cy="1656678"/>
          </a:xfrm>
          <a:solidFill>
            <a:srgbClr val="1376F8"/>
          </a:solidFill>
        </p:grpSpPr>
        <p:grpSp>
          <p:nvGrpSpPr>
            <p:cNvPr id="15" name="组合 14"/>
            <p:cNvGrpSpPr/>
            <p:nvPr/>
          </p:nvGrpSpPr>
          <p:grpSpPr>
            <a:xfrm>
              <a:off x="5730241" y="3743662"/>
              <a:ext cx="731519" cy="182880"/>
              <a:chOff x="5561704" y="3668358"/>
              <a:chExt cx="731519" cy="182880"/>
            </a:xfrm>
            <a:grpFill/>
          </p:grpSpPr>
          <p:sp>
            <p:nvSpPr>
              <p:cNvPr id="14" name="箭头: V 形 13"/>
              <p:cNvSpPr/>
              <p:nvPr/>
            </p:nvSpPr>
            <p:spPr>
              <a:xfrm>
                <a:off x="5561704" y="3668358"/>
                <a:ext cx="182880" cy="182880"/>
              </a:xfrm>
              <a:prstGeom prst="chevron">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40000" lnSpcReduction="20000"/>
              </a:bodyPr>
              <a:lstStyle/>
              <a:p>
                <a:pPr algn="ctr"/>
                <a:endParaRPr lang="zh-CN" altLang="en-US">
                  <a:cs typeface="+mn-ea"/>
                  <a:sym typeface="+mn-lt"/>
                </a:endParaRPr>
              </a:p>
            </p:txBody>
          </p:sp>
          <p:sp>
            <p:nvSpPr>
              <p:cNvPr id="34" name="箭头: V 形 33"/>
              <p:cNvSpPr/>
              <p:nvPr/>
            </p:nvSpPr>
            <p:spPr>
              <a:xfrm>
                <a:off x="5836024" y="3668358"/>
                <a:ext cx="182880" cy="182880"/>
              </a:xfrm>
              <a:prstGeom prst="chevron">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40000" lnSpcReduction="20000"/>
              </a:bodyPr>
              <a:lstStyle/>
              <a:p>
                <a:pPr algn="ctr"/>
                <a:endParaRPr lang="zh-CN" altLang="en-US">
                  <a:cs typeface="+mn-ea"/>
                  <a:sym typeface="+mn-lt"/>
                </a:endParaRPr>
              </a:p>
            </p:txBody>
          </p:sp>
          <p:sp>
            <p:nvSpPr>
              <p:cNvPr id="38" name="箭头: V 形 37"/>
              <p:cNvSpPr/>
              <p:nvPr/>
            </p:nvSpPr>
            <p:spPr>
              <a:xfrm>
                <a:off x="6110343" y="3668358"/>
                <a:ext cx="182880" cy="182880"/>
              </a:xfrm>
              <a:prstGeom prst="chevron">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40000" lnSpcReduction="20000"/>
              </a:bodyPr>
              <a:lstStyle/>
              <a:p>
                <a:pPr algn="ctr"/>
                <a:endParaRPr lang="zh-CN" altLang="en-US">
                  <a:cs typeface="+mn-ea"/>
                  <a:sym typeface="+mn-lt"/>
                </a:endParaRPr>
              </a:p>
            </p:txBody>
          </p:sp>
        </p:grpSp>
        <p:grpSp>
          <p:nvGrpSpPr>
            <p:cNvPr id="39" name="组合 38"/>
            <p:cNvGrpSpPr/>
            <p:nvPr/>
          </p:nvGrpSpPr>
          <p:grpSpPr>
            <a:xfrm>
              <a:off x="5730241" y="5217460"/>
              <a:ext cx="731519" cy="182880"/>
              <a:chOff x="5561704" y="3668358"/>
              <a:chExt cx="731519" cy="182880"/>
            </a:xfrm>
            <a:grpFill/>
          </p:grpSpPr>
          <p:sp>
            <p:nvSpPr>
              <p:cNvPr id="40" name="箭头: V 形 39"/>
              <p:cNvSpPr/>
              <p:nvPr/>
            </p:nvSpPr>
            <p:spPr>
              <a:xfrm>
                <a:off x="5561704" y="3668358"/>
                <a:ext cx="182880" cy="182880"/>
              </a:xfrm>
              <a:prstGeom prst="chevron">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40000" lnSpcReduction="20000"/>
              </a:bodyPr>
              <a:lstStyle/>
              <a:p>
                <a:pPr algn="ctr"/>
                <a:endParaRPr lang="zh-CN" altLang="en-US">
                  <a:cs typeface="+mn-ea"/>
                  <a:sym typeface="+mn-lt"/>
                </a:endParaRPr>
              </a:p>
            </p:txBody>
          </p:sp>
          <p:sp>
            <p:nvSpPr>
              <p:cNvPr id="41" name="箭头: V 形 40"/>
              <p:cNvSpPr/>
              <p:nvPr/>
            </p:nvSpPr>
            <p:spPr>
              <a:xfrm>
                <a:off x="5836024" y="3668358"/>
                <a:ext cx="182880" cy="182880"/>
              </a:xfrm>
              <a:prstGeom prst="chevron">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40000" lnSpcReduction="20000"/>
              </a:bodyPr>
              <a:lstStyle/>
              <a:p>
                <a:pPr algn="ctr"/>
                <a:endParaRPr lang="zh-CN" altLang="en-US">
                  <a:cs typeface="+mn-ea"/>
                  <a:sym typeface="+mn-lt"/>
                </a:endParaRPr>
              </a:p>
            </p:txBody>
          </p:sp>
          <p:sp>
            <p:nvSpPr>
              <p:cNvPr id="42" name="箭头: V 形 41"/>
              <p:cNvSpPr/>
              <p:nvPr/>
            </p:nvSpPr>
            <p:spPr>
              <a:xfrm>
                <a:off x="6110343" y="3668358"/>
                <a:ext cx="182880" cy="182880"/>
              </a:xfrm>
              <a:prstGeom prst="chevron">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40000" lnSpcReduction="20000"/>
              </a:bodyPr>
              <a:lstStyle/>
              <a:p>
                <a:pPr algn="ctr"/>
                <a:endParaRPr lang="zh-CN" altLang="en-US">
                  <a:cs typeface="+mn-ea"/>
                  <a:sym typeface="+mn-lt"/>
                </a:endParaRPr>
              </a:p>
            </p:txBody>
          </p:sp>
        </p:grpSp>
      </p:grpSp>
      <p:cxnSp>
        <p:nvCxnSpPr>
          <p:cNvPr id="19" name="直接连接符 18"/>
          <p:cNvCxnSpPr/>
          <p:nvPr/>
        </p:nvCxnSpPr>
        <p:spPr>
          <a:xfrm>
            <a:off x="509588" y="4394499"/>
            <a:ext cx="4191504"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46" name="直接连接符 45"/>
          <p:cNvCxnSpPr/>
          <p:nvPr/>
        </p:nvCxnSpPr>
        <p:spPr>
          <a:xfrm>
            <a:off x="7491301" y="4394499"/>
            <a:ext cx="4191504" cy="0"/>
          </a:xfrm>
          <a:prstGeom prst="line">
            <a:avLst/>
          </a:prstGeom>
        </p:spPr>
        <p:style>
          <a:lnRef idx="1">
            <a:schemeClr val="accent3"/>
          </a:lnRef>
          <a:fillRef idx="0">
            <a:schemeClr val="accent3"/>
          </a:fillRef>
          <a:effectRef idx="0">
            <a:schemeClr val="accent3"/>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advClick="0" advTm="2000">
        <p:wipe/>
      </p:transition>
    </mc:Choice>
    <mc:Fallback xmlns="">
      <p:transition spd="slow" advClick="0" advTm="200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par>
                          <p:cTn id="19" fill="hold">
                            <p:stCondLst>
                              <p:cond delay="500"/>
                            </p:stCondLst>
                            <p:childTnLst>
                              <p:par>
                                <p:cTn id="20" presetID="53" presetClass="entr" presetSubtype="16"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000"/>
                            </p:stCondLst>
                            <p:childTnLst>
                              <p:par>
                                <p:cTn id="26" presetID="53" presetClass="entr" presetSubtype="16" fill="hold"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fltVal val="0"/>
                                          </p:val>
                                        </p:tav>
                                        <p:tav tm="100000">
                                          <p:val>
                                            <p:strVal val="#ppt_w"/>
                                          </p:val>
                                        </p:tav>
                                      </p:tavLst>
                                    </p:anim>
                                    <p:anim calcmode="lin" valueType="num">
                                      <p:cBhvr>
                                        <p:cTn id="29" dur="500" fill="hold"/>
                                        <p:tgtEl>
                                          <p:spTgt spid="24"/>
                                        </p:tgtEl>
                                        <p:attrNameLst>
                                          <p:attrName>ppt_h</p:attrName>
                                        </p:attrNameLst>
                                      </p:cBhvr>
                                      <p:tavLst>
                                        <p:tav tm="0">
                                          <p:val>
                                            <p:fltVal val="0"/>
                                          </p:val>
                                        </p:tav>
                                        <p:tav tm="100000">
                                          <p:val>
                                            <p:strVal val="#ppt_h"/>
                                          </p:val>
                                        </p:tav>
                                      </p:tavLst>
                                    </p:anim>
                                    <p:animEffect transition="in" filter="fade">
                                      <p:cBhvr>
                                        <p:cTn id="30" dur="500"/>
                                        <p:tgtEl>
                                          <p:spTgt spid="24"/>
                                        </p:tgtEl>
                                      </p:cBhvr>
                                    </p:animEffect>
                                  </p:childTnLst>
                                </p:cTn>
                              </p:par>
                            </p:childTnLst>
                          </p:cTn>
                        </p:par>
                        <p:par>
                          <p:cTn id="31" fill="hold">
                            <p:stCondLst>
                              <p:cond delay="1500"/>
                            </p:stCondLst>
                            <p:childTnLst>
                              <p:par>
                                <p:cTn id="32" presetID="53" presetClass="entr" presetSubtype="16" fill="hold" nodeType="afterEffect">
                                  <p:stCondLst>
                                    <p:cond delay="0"/>
                                  </p:stCondLst>
                                  <p:childTnLst>
                                    <p:set>
                                      <p:cBhvr>
                                        <p:cTn id="33" dur="1" fill="hold">
                                          <p:stCondLst>
                                            <p:cond delay="0"/>
                                          </p:stCondLst>
                                        </p:cTn>
                                        <p:tgtEl>
                                          <p:spTgt spid="2"/>
                                        </p:tgtEl>
                                        <p:attrNameLst>
                                          <p:attrName>style.visibility</p:attrName>
                                        </p:attrNameLst>
                                      </p:cBhvr>
                                      <p:to>
                                        <p:strVal val="visible"/>
                                      </p:to>
                                    </p:set>
                                    <p:anim calcmode="lin" valueType="num">
                                      <p:cBhvr>
                                        <p:cTn id="34" dur="500" fill="hold"/>
                                        <p:tgtEl>
                                          <p:spTgt spid="2"/>
                                        </p:tgtEl>
                                        <p:attrNameLst>
                                          <p:attrName>ppt_w</p:attrName>
                                        </p:attrNameLst>
                                      </p:cBhvr>
                                      <p:tavLst>
                                        <p:tav tm="0">
                                          <p:val>
                                            <p:fltVal val="0"/>
                                          </p:val>
                                        </p:tav>
                                        <p:tav tm="100000">
                                          <p:val>
                                            <p:strVal val="#ppt_w"/>
                                          </p:val>
                                        </p:tav>
                                      </p:tavLst>
                                    </p:anim>
                                    <p:anim calcmode="lin" valueType="num">
                                      <p:cBhvr>
                                        <p:cTn id="35" dur="500" fill="hold"/>
                                        <p:tgtEl>
                                          <p:spTgt spid="2"/>
                                        </p:tgtEl>
                                        <p:attrNameLst>
                                          <p:attrName>ppt_h</p:attrName>
                                        </p:attrNameLst>
                                      </p:cBhvr>
                                      <p:tavLst>
                                        <p:tav tm="0">
                                          <p:val>
                                            <p:fltVal val="0"/>
                                          </p:val>
                                        </p:tav>
                                        <p:tav tm="100000">
                                          <p:val>
                                            <p:strVal val="#ppt_h"/>
                                          </p:val>
                                        </p:tav>
                                      </p:tavLst>
                                    </p:anim>
                                    <p:animEffect transition="in" filter="fade">
                                      <p:cBhvr>
                                        <p:cTn id="36" dur="500"/>
                                        <p:tgtEl>
                                          <p:spTgt spid="2"/>
                                        </p:tgtEl>
                                      </p:cBhvr>
                                    </p:animEffect>
                                  </p:childTnLst>
                                </p:cTn>
                              </p:par>
                            </p:childTnLst>
                          </p:cTn>
                        </p:par>
                        <p:par>
                          <p:cTn id="37" fill="hold">
                            <p:stCondLst>
                              <p:cond delay="2000"/>
                            </p:stCondLst>
                            <p:childTnLst>
                              <p:par>
                                <p:cTn id="38" presetID="53" presetClass="entr" presetSubtype="16" fill="hold" nodeType="afterEffect">
                                  <p:stCondLst>
                                    <p:cond delay="0"/>
                                  </p:stCondLst>
                                  <p:childTnLst>
                                    <p:set>
                                      <p:cBhvr>
                                        <p:cTn id="39" dur="1" fill="hold">
                                          <p:stCondLst>
                                            <p:cond delay="0"/>
                                          </p:stCondLst>
                                        </p:cTn>
                                        <p:tgtEl>
                                          <p:spTgt spid="5"/>
                                        </p:tgtEl>
                                        <p:attrNameLst>
                                          <p:attrName>style.visibility</p:attrName>
                                        </p:attrNameLst>
                                      </p:cBhvr>
                                      <p:to>
                                        <p:strVal val="visible"/>
                                      </p:to>
                                    </p:set>
                                    <p:anim calcmode="lin" valueType="num">
                                      <p:cBhvr>
                                        <p:cTn id="40" dur="500" fill="hold"/>
                                        <p:tgtEl>
                                          <p:spTgt spid="5"/>
                                        </p:tgtEl>
                                        <p:attrNameLst>
                                          <p:attrName>ppt_w</p:attrName>
                                        </p:attrNameLst>
                                      </p:cBhvr>
                                      <p:tavLst>
                                        <p:tav tm="0">
                                          <p:val>
                                            <p:fltVal val="0"/>
                                          </p:val>
                                        </p:tav>
                                        <p:tav tm="100000">
                                          <p:val>
                                            <p:strVal val="#ppt_w"/>
                                          </p:val>
                                        </p:tav>
                                      </p:tavLst>
                                    </p:anim>
                                    <p:anim calcmode="lin" valueType="num">
                                      <p:cBhvr>
                                        <p:cTn id="41" dur="500" fill="hold"/>
                                        <p:tgtEl>
                                          <p:spTgt spid="5"/>
                                        </p:tgtEl>
                                        <p:attrNameLst>
                                          <p:attrName>ppt_h</p:attrName>
                                        </p:attrNameLst>
                                      </p:cBhvr>
                                      <p:tavLst>
                                        <p:tav tm="0">
                                          <p:val>
                                            <p:fltVal val="0"/>
                                          </p:val>
                                        </p:tav>
                                        <p:tav tm="100000">
                                          <p:val>
                                            <p:strVal val="#ppt_h"/>
                                          </p:val>
                                        </p:tav>
                                      </p:tavLst>
                                    </p:anim>
                                    <p:animEffect transition="in" filter="fade">
                                      <p:cBhvr>
                                        <p:cTn id="42" dur="500"/>
                                        <p:tgtEl>
                                          <p:spTgt spid="5"/>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1000"/>
                                        <p:tgtEl>
                                          <p:spTgt spid="16"/>
                                        </p:tgtEl>
                                      </p:cBhvr>
                                    </p:animEffect>
                                    <p:anim calcmode="lin" valueType="num">
                                      <p:cBhvr>
                                        <p:cTn id="48" dur="1000" fill="hold"/>
                                        <p:tgtEl>
                                          <p:spTgt spid="16"/>
                                        </p:tgtEl>
                                        <p:attrNameLst>
                                          <p:attrName>ppt_x</p:attrName>
                                        </p:attrNameLst>
                                      </p:cBhvr>
                                      <p:tavLst>
                                        <p:tav tm="0">
                                          <p:val>
                                            <p:strVal val="#ppt_x"/>
                                          </p:val>
                                        </p:tav>
                                        <p:tav tm="100000">
                                          <p:val>
                                            <p:strVal val="#ppt_x"/>
                                          </p:val>
                                        </p:tav>
                                      </p:tavLst>
                                    </p:anim>
                                    <p:anim calcmode="lin" valueType="num">
                                      <p:cBhvr>
                                        <p:cTn id="49" dur="1000" fill="hold"/>
                                        <p:tgtEl>
                                          <p:spTgt spid="16"/>
                                        </p:tgtEl>
                                        <p:attrNameLst>
                                          <p:attrName>ppt_y</p:attrName>
                                        </p:attrNameLst>
                                      </p:cBhvr>
                                      <p:tavLst>
                                        <p:tav tm="0">
                                          <p:val>
                                            <p:strVal val="#ppt_y+.1"/>
                                          </p:val>
                                        </p:tav>
                                        <p:tav tm="100000">
                                          <p:val>
                                            <p:strVal val="#ppt_y"/>
                                          </p:val>
                                        </p:tav>
                                      </p:tavLst>
                                    </p:anim>
                                  </p:childTnLst>
                                </p:cTn>
                              </p:par>
                            </p:childTnLst>
                          </p:cTn>
                        </p:par>
                        <p:par>
                          <p:cTn id="50" fill="hold">
                            <p:stCondLst>
                              <p:cond delay="1000"/>
                            </p:stCondLst>
                            <p:childTnLst>
                              <p:par>
                                <p:cTn id="51" presetID="53" presetClass="entr" presetSubtype="16" fill="hold"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1500"/>
                            </p:stCondLst>
                            <p:childTnLst>
                              <p:par>
                                <p:cTn id="57" presetID="53" presetClass="entr" presetSubtype="16" fill="hold" nodeType="afterEffect">
                                  <p:stCondLst>
                                    <p:cond delay="0"/>
                                  </p:stCondLst>
                                  <p:childTnLst>
                                    <p:set>
                                      <p:cBhvr>
                                        <p:cTn id="58" dur="1" fill="hold">
                                          <p:stCondLst>
                                            <p:cond delay="0"/>
                                          </p:stCondLst>
                                        </p:cTn>
                                        <p:tgtEl>
                                          <p:spTgt spid="46"/>
                                        </p:tgtEl>
                                        <p:attrNameLst>
                                          <p:attrName>style.visibility</p:attrName>
                                        </p:attrNameLst>
                                      </p:cBhvr>
                                      <p:to>
                                        <p:strVal val="visible"/>
                                      </p:to>
                                    </p:set>
                                    <p:anim calcmode="lin" valueType="num">
                                      <p:cBhvr>
                                        <p:cTn id="59" dur="500" fill="hold"/>
                                        <p:tgtEl>
                                          <p:spTgt spid="46"/>
                                        </p:tgtEl>
                                        <p:attrNameLst>
                                          <p:attrName>ppt_w</p:attrName>
                                        </p:attrNameLst>
                                      </p:cBhvr>
                                      <p:tavLst>
                                        <p:tav tm="0">
                                          <p:val>
                                            <p:fltVal val="0"/>
                                          </p:val>
                                        </p:tav>
                                        <p:tav tm="100000">
                                          <p:val>
                                            <p:strVal val="#ppt_w"/>
                                          </p:val>
                                        </p:tav>
                                      </p:tavLst>
                                    </p:anim>
                                    <p:anim calcmode="lin" valueType="num">
                                      <p:cBhvr>
                                        <p:cTn id="60" dur="500" fill="hold"/>
                                        <p:tgtEl>
                                          <p:spTgt spid="46"/>
                                        </p:tgtEl>
                                        <p:attrNameLst>
                                          <p:attrName>ppt_h</p:attrName>
                                        </p:attrNameLst>
                                      </p:cBhvr>
                                      <p:tavLst>
                                        <p:tav tm="0">
                                          <p:val>
                                            <p:fltVal val="0"/>
                                          </p:val>
                                        </p:tav>
                                        <p:tav tm="100000">
                                          <p:val>
                                            <p:strVal val="#ppt_h"/>
                                          </p:val>
                                        </p:tav>
                                      </p:tavLst>
                                    </p:anim>
                                    <p:animEffect transition="in" filter="fade">
                                      <p:cBhvr>
                                        <p:cTn id="61"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9" grpId="0" bldLvl="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3335" y="13970"/>
            <a:ext cx="12186920" cy="1447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2" name="图片 11" descr="F:\图库\学校\51miz-P1500397-D6B81353-3840x2560.jpg51miz-P1500397-D6B81353-3840x2560"/>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0" y="1025525"/>
            <a:ext cx="12298680" cy="8199755"/>
          </a:xfrm>
          <a:prstGeom prst="rect">
            <a:avLst/>
          </a:prstGeom>
        </p:spPr>
      </p:pic>
      <p:sp>
        <p:nvSpPr>
          <p:cNvPr id="13" name="任意多边形: 形状 8"/>
          <p:cNvSpPr/>
          <p:nvPr userDrawn="1"/>
        </p:nvSpPr>
        <p:spPr>
          <a:xfrm>
            <a:off x="-55245" y="139065"/>
            <a:ext cx="12289155" cy="5048250"/>
          </a:xfrm>
          <a:custGeom>
            <a:avLst/>
            <a:gdLst>
              <a:gd name="connsiteX0" fmla="*/ 0 w 12192000"/>
              <a:gd name="connsiteY0" fmla="*/ 0 h 5048221"/>
              <a:gd name="connsiteX1" fmla="*/ 12192000 w 12192000"/>
              <a:gd name="connsiteY1" fmla="*/ 0 h 5048221"/>
              <a:gd name="connsiteX2" fmla="*/ 12192000 w 12192000"/>
              <a:gd name="connsiteY2" fmla="*/ 2643306 h 5048221"/>
              <a:gd name="connsiteX3" fmla="*/ 12111204 w 12192000"/>
              <a:gd name="connsiteY3" fmla="*/ 2705008 h 5048221"/>
              <a:gd name="connsiteX4" fmla="*/ 5895394 w 12192000"/>
              <a:gd name="connsiteY4" fmla="*/ 4898358 h 5048221"/>
              <a:gd name="connsiteX5" fmla="*/ 199341 w 12192000"/>
              <a:gd name="connsiteY5" fmla="*/ 4639773 h 5048221"/>
              <a:gd name="connsiteX6" fmla="*/ 0 w 12192000"/>
              <a:gd name="connsiteY6" fmla="*/ 4582401 h 5048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048221">
                <a:moveTo>
                  <a:pt x="0" y="0"/>
                </a:moveTo>
                <a:lnTo>
                  <a:pt x="12192000" y="0"/>
                </a:lnTo>
                <a:lnTo>
                  <a:pt x="12192000" y="2643306"/>
                </a:lnTo>
                <a:lnTo>
                  <a:pt x="12111204" y="2705008"/>
                </a:lnTo>
                <a:cubicBezTo>
                  <a:pt x="10699621" y="3736937"/>
                  <a:pt x="8468918" y="4566378"/>
                  <a:pt x="5895394" y="4898358"/>
                </a:cubicBezTo>
                <a:cubicBezTo>
                  <a:pt x="3750790" y="5175007"/>
                  <a:pt x="1748796" y="5057091"/>
                  <a:pt x="199341" y="4639773"/>
                </a:cubicBezTo>
                <a:lnTo>
                  <a:pt x="0" y="458240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任意多边形: 形状 7"/>
          <p:cNvSpPr/>
          <p:nvPr userDrawn="1"/>
        </p:nvSpPr>
        <p:spPr>
          <a:xfrm>
            <a:off x="0" y="2780347"/>
            <a:ext cx="12192000" cy="2691890"/>
          </a:xfrm>
          <a:custGeom>
            <a:avLst/>
            <a:gdLst>
              <a:gd name="connsiteX0" fmla="*/ 12192000 w 12192000"/>
              <a:gd name="connsiteY0" fmla="*/ 0 h 2691890"/>
              <a:gd name="connsiteX1" fmla="*/ 12192000 w 12192000"/>
              <a:gd name="connsiteY1" fmla="*/ 609444 h 2691890"/>
              <a:gd name="connsiteX2" fmla="*/ 12079916 w 12192000"/>
              <a:gd name="connsiteY2" fmla="*/ 684748 h 2691890"/>
              <a:gd name="connsiteX3" fmla="*/ 6364318 w 12192000"/>
              <a:gd name="connsiteY3" fmla="*/ 2542026 h 2691890"/>
              <a:gd name="connsiteX4" fmla="*/ 109037 w 12192000"/>
              <a:gd name="connsiteY4" fmla="*/ 2113099 h 2691890"/>
              <a:gd name="connsiteX5" fmla="*/ 0 w 12192000"/>
              <a:gd name="connsiteY5" fmla="*/ 2071652 h 2691890"/>
              <a:gd name="connsiteX6" fmla="*/ 0 w 12192000"/>
              <a:gd name="connsiteY6" fmla="*/ 1804797 h 2691890"/>
              <a:gd name="connsiteX7" fmla="*/ 328295 w 12192000"/>
              <a:gd name="connsiteY7" fmla="*/ 1902409 h 2691890"/>
              <a:gd name="connsiteX8" fmla="*/ 6024349 w 12192000"/>
              <a:gd name="connsiteY8" fmla="*/ 2160994 h 2691890"/>
              <a:gd name="connsiteX9" fmla="*/ 11739947 w 12192000"/>
              <a:gd name="connsiteY9" fmla="*/ 303716 h 2691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2691890">
                <a:moveTo>
                  <a:pt x="12192000" y="0"/>
                </a:moveTo>
                <a:lnTo>
                  <a:pt x="12192000" y="609444"/>
                </a:lnTo>
                <a:lnTo>
                  <a:pt x="12079916" y="684748"/>
                </a:lnTo>
                <a:cubicBezTo>
                  <a:pt x="10668600" y="1558784"/>
                  <a:pt x="8651894" y="2246933"/>
                  <a:pt x="6364318" y="2542026"/>
                </a:cubicBezTo>
                <a:cubicBezTo>
                  <a:pt x="3951638" y="2853257"/>
                  <a:pt x="1719449" y="2665115"/>
                  <a:pt x="109037" y="2113099"/>
                </a:cubicBezTo>
                <a:lnTo>
                  <a:pt x="0" y="2071652"/>
                </a:lnTo>
                <a:lnTo>
                  <a:pt x="0" y="1804797"/>
                </a:lnTo>
                <a:lnTo>
                  <a:pt x="328295" y="1902409"/>
                </a:lnTo>
                <a:cubicBezTo>
                  <a:pt x="1877750" y="2319727"/>
                  <a:pt x="3879745" y="2437643"/>
                  <a:pt x="6024349" y="2160994"/>
                </a:cubicBezTo>
                <a:cubicBezTo>
                  <a:pt x="8311926" y="1865901"/>
                  <a:pt x="10328631" y="1177752"/>
                  <a:pt x="11739947" y="303716"/>
                </a:cubicBez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任意多边形: 形状 9"/>
          <p:cNvSpPr/>
          <p:nvPr userDrawn="1"/>
        </p:nvSpPr>
        <p:spPr>
          <a:xfrm>
            <a:off x="0" y="4030750"/>
            <a:ext cx="9691498" cy="984299"/>
          </a:xfrm>
          <a:custGeom>
            <a:avLst/>
            <a:gdLst>
              <a:gd name="connsiteX0" fmla="*/ 9691498 w 9691498"/>
              <a:gd name="connsiteY0" fmla="*/ 0 h 984299"/>
              <a:gd name="connsiteX1" fmla="*/ 9390717 w 9691498"/>
              <a:gd name="connsiteY1" fmla="*/ 118296 h 984299"/>
              <a:gd name="connsiteX2" fmla="*/ 4077629 w 9691498"/>
              <a:gd name="connsiteY2" fmla="*/ 984299 h 984299"/>
              <a:gd name="connsiteX3" fmla="*/ 96240 w 9691498"/>
              <a:gd name="connsiteY3" fmla="*/ 526575 h 984299"/>
              <a:gd name="connsiteX4" fmla="*/ 0 w 9691498"/>
              <a:gd name="connsiteY4" fmla="*/ 501450 h 984299"/>
              <a:gd name="connsiteX5" fmla="*/ 0 w 9691498"/>
              <a:gd name="connsiteY5" fmla="*/ 104490 h 984299"/>
              <a:gd name="connsiteX6" fmla="*/ 210652 w 9691498"/>
              <a:gd name="connsiteY6" fmla="*/ 165427 h 984299"/>
              <a:gd name="connsiteX7" fmla="*/ 4676100 w 9691498"/>
              <a:gd name="connsiteY7" fmla="*/ 727998 h 984299"/>
              <a:gd name="connsiteX8" fmla="*/ 9490949 w 9691498"/>
              <a:gd name="connsiteY8" fmla="*/ 64352 h 984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91498" h="984299">
                <a:moveTo>
                  <a:pt x="9691498" y="0"/>
                </a:moveTo>
                <a:lnTo>
                  <a:pt x="9390717" y="118296"/>
                </a:lnTo>
                <a:cubicBezTo>
                  <a:pt x="7946879" y="659306"/>
                  <a:pt x="6095845" y="984299"/>
                  <a:pt x="4077629" y="984299"/>
                </a:cubicBezTo>
                <a:cubicBezTo>
                  <a:pt x="2636047" y="984299"/>
                  <a:pt x="1279761" y="818487"/>
                  <a:pt x="96240" y="526575"/>
                </a:cubicBezTo>
                <a:lnTo>
                  <a:pt x="0" y="501450"/>
                </a:lnTo>
                <a:lnTo>
                  <a:pt x="0" y="104490"/>
                </a:lnTo>
                <a:lnTo>
                  <a:pt x="210652" y="165427"/>
                </a:lnTo>
                <a:cubicBezTo>
                  <a:pt x="1512706" y="522421"/>
                  <a:pt x="3041199" y="727998"/>
                  <a:pt x="4676100" y="727998"/>
                </a:cubicBezTo>
                <a:cubicBezTo>
                  <a:pt x="6459629" y="727998"/>
                  <a:pt x="8116523" y="483344"/>
                  <a:pt x="9490949" y="64352"/>
                </a:cubicBezTo>
                <a:close/>
              </a:path>
            </a:pathLst>
          </a:custGeom>
          <a:solidFill>
            <a:srgbClr val="53A4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文本框 15"/>
          <p:cNvSpPr txBox="1"/>
          <p:nvPr/>
        </p:nvSpPr>
        <p:spPr>
          <a:xfrm>
            <a:off x="1079500" y="3176150"/>
            <a:ext cx="6531746" cy="662554"/>
          </a:xfrm>
          <a:prstGeom prst="rect">
            <a:avLst/>
          </a:prstGeom>
          <a:noFill/>
        </p:spPr>
        <p:txBody>
          <a:bodyPr wrap="square">
            <a:spAutoFit/>
          </a:bodyPr>
          <a:lstStyle/>
          <a:p>
            <a:pPr algn="l">
              <a:lnSpc>
                <a:spcPct val="150000"/>
              </a:lnSpc>
              <a:spcBef>
                <a:spcPts val="800"/>
              </a:spcBef>
            </a:pPr>
            <a:r>
              <a:rPr lang="zh-CN" altLang="en-US" sz="2800" dirty="0">
                <a:solidFill>
                  <a:srgbClr val="53A4F5"/>
                </a:solidFill>
                <a:effectLst/>
                <a:cs typeface="+mn-ea"/>
                <a:sym typeface="+mn-lt"/>
              </a:rPr>
              <a:t>学校介绍丨招生宣传丨教育风采展示</a:t>
            </a:r>
          </a:p>
        </p:txBody>
      </p:sp>
      <p:sp>
        <p:nvSpPr>
          <p:cNvPr id="18" name="文本框 17"/>
          <p:cNvSpPr txBox="1"/>
          <p:nvPr/>
        </p:nvSpPr>
        <p:spPr>
          <a:xfrm>
            <a:off x="1094105" y="1325245"/>
            <a:ext cx="10589260" cy="1398905"/>
          </a:xfrm>
          <a:prstGeom prst="rect">
            <a:avLst/>
          </a:prstGeom>
          <a:noFill/>
          <a:ln>
            <a:noFill/>
          </a:ln>
        </p:spPr>
        <p:txBody>
          <a:bodyPr wrap="square">
            <a:spAutoFit/>
          </a:bodyPr>
          <a:lstStyle/>
          <a:p>
            <a:pPr algn="l"/>
            <a:r>
              <a:rPr lang="zh-CN" altLang="en-US" sz="8500" b="1" dirty="0" smtClean="0">
                <a:ln>
                  <a:noFill/>
                </a:ln>
                <a:solidFill>
                  <a:srgbClr val="203864"/>
                </a:solidFill>
                <a:effectLst/>
                <a:cs typeface="+mn-ea"/>
                <a:sym typeface="+mn-lt"/>
              </a:rPr>
              <a:t>学</a:t>
            </a:r>
            <a:r>
              <a:rPr lang="zh-CN" altLang="en-US" sz="8500" b="1" dirty="0">
                <a:ln>
                  <a:noFill/>
                </a:ln>
                <a:solidFill>
                  <a:srgbClr val="203864"/>
                </a:solidFill>
                <a:effectLst/>
                <a:cs typeface="+mn-ea"/>
                <a:sym typeface="+mn-lt"/>
              </a:rPr>
              <a:t>校宣传画</a:t>
            </a:r>
            <a:r>
              <a:rPr lang="zh-CN" altLang="en-US" sz="8500" b="1" dirty="0" smtClean="0">
                <a:ln>
                  <a:noFill/>
                </a:ln>
                <a:solidFill>
                  <a:srgbClr val="203864"/>
                </a:solidFill>
                <a:effectLst/>
                <a:cs typeface="+mn-ea"/>
                <a:sym typeface="+mn-lt"/>
              </a:rPr>
              <a:t>册模板</a:t>
            </a:r>
            <a:endParaRPr lang="zh-CN" altLang="en-US" sz="8500" b="1" dirty="0">
              <a:ln>
                <a:noFill/>
              </a:ln>
              <a:solidFill>
                <a:srgbClr val="203864"/>
              </a:solidFill>
              <a:effectLst/>
              <a:cs typeface="+mn-ea"/>
              <a:sym typeface="+mn-lt"/>
            </a:endParaRPr>
          </a:p>
        </p:txBody>
      </p:sp>
      <p:sp>
        <p:nvSpPr>
          <p:cNvPr id="19" name="文本框 18"/>
          <p:cNvSpPr txBox="1"/>
          <p:nvPr/>
        </p:nvSpPr>
        <p:spPr>
          <a:xfrm>
            <a:off x="1094105" y="2813698"/>
            <a:ext cx="8864992" cy="307777"/>
          </a:xfrm>
          <a:prstGeom prst="rect">
            <a:avLst/>
          </a:prstGeom>
          <a:noFill/>
        </p:spPr>
        <p:txBody>
          <a:bodyPr wrap="square" rtlCol="0">
            <a:spAutoFit/>
          </a:bodyPr>
          <a:lstStyle/>
          <a:p>
            <a:pPr algn="l"/>
            <a:r>
              <a:rPr lang="en-US" altLang="zh-CN" sz="1400" cap="all" dirty="0">
                <a:solidFill>
                  <a:schemeClr val="bg1">
                    <a:lumMod val="50000"/>
                  </a:schemeClr>
                </a:solidFill>
                <a:uFillTx/>
                <a:cs typeface="+mn-ea"/>
                <a:sym typeface="+mn-lt"/>
              </a:rPr>
              <a:t>Know the school propaganda albumKnow the school propaganda album</a:t>
            </a:r>
          </a:p>
        </p:txBody>
      </p:sp>
      <p:pic>
        <p:nvPicPr>
          <p:cNvPr id="20" name="图片 19" descr="微信截图_20220214103537"/>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0683875" y="518795"/>
            <a:ext cx="1003935" cy="1002665"/>
          </a:xfrm>
          <a:prstGeom prst="rect">
            <a:avLst/>
          </a:prstGeom>
        </p:spPr>
      </p:pic>
      <p:sp>
        <p:nvSpPr>
          <p:cNvPr id="21" name="文本框 20"/>
          <p:cNvSpPr txBox="1"/>
          <p:nvPr/>
        </p:nvSpPr>
        <p:spPr>
          <a:xfrm>
            <a:off x="1254125" y="572770"/>
            <a:ext cx="1447832" cy="707886"/>
          </a:xfrm>
          <a:prstGeom prst="rect">
            <a:avLst/>
          </a:prstGeom>
          <a:noFill/>
        </p:spPr>
        <p:txBody>
          <a:bodyPr wrap="none" rtlCol="0" anchor="t">
            <a:spAutoFit/>
          </a:bodyPr>
          <a:lstStyle/>
          <a:p>
            <a:r>
              <a:rPr lang="en-US" altLang="zh-CN" sz="4000" dirty="0" smtClean="0">
                <a:solidFill>
                  <a:srgbClr val="203864"/>
                </a:solidFill>
                <a:effectLst/>
                <a:cs typeface="+mn-ea"/>
                <a:sym typeface="+mn-lt"/>
              </a:rPr>
              <a:t>20XX</a:t>
            </a:r>
            <a:endParaRPr lang="en-US" altLang="zh-CN" sz="4000" dirty="0">
              <a:solidFill>
                <a:srgbClr val="203864"/>
              </a:solidFill>
              <a:effectLst/>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advClick="0" advTm="2000">
        <p:wipe/>
      </p:transition>
    </mc:Choice>
    <mc:Fallback xmlns="" xmlns:a14="http://schemas.microsoft.com/office/drawing/2010/main">
      <p:transition spd="slow" advClick="0" advTm="200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000" fill="hold">
                                          <p:stCondLst>
                                            <p:cond delay="0"/>
                                          </p:stCondLst>
                                        </p:cTn>
                                        <p:tgtEl>
                                          <p:spTgt spid="10"/>
                                        </p:tgtEl>
                                        <p:attrNameLst>
                                          <p:attrName>style.visibility</p:attrName>
                                        </p:attrNameLst>
                                      </p:cBhvr>
                                      <p:to>
                                        <p:strVal val="visible"/>
                                      </p:to>
                                    </p:set>
                                    <p:animEffect transition="in" filter="wedge">
                                      <p:cBhvr>
                                        <p:cTn id="7" dur="1000"/>
                                        <p:tgtEl>
                                          <p:spTgt spid="10"/>
                                        </p:tgtEl>
                                      </p:cBhvr>
                                    </p:animEffect>
                                  </p:childTnLst>
                                </p:cTn>
                              </p:par>
                              <p:par>
                                <p:cTn id="8" presetID="20" presetClass="entr" presetSubtype="0" fill="hold" grpId="0" nodeType="withEffect">
                                  <p:stCondLst>
                                    <p:cond delay="0"/>
                                  </p:stCondLst>
                                  <p:childTnLst>
                                    <p:set>
                                      <p:cBhvr>
                                        <p:cTn id="9" dur="1000" fill="hold">
                                          <p:stCondLst>
                                            <p:cond delay="0"/>
                                          </p:stCondLst>
                                        </p:cTn>
                                        <p:tgtEl>
                                          <p:spTgt spid="9"/>
                                        </p:tgtEl>
                                        <p:attrNameLst>
                                          <p:attrName>style.visibility</p:attrName>
                                        </p:attrNameLst>
                                      </p:cBhvr>
                                      <p:to>
                                        <p:strVal val="visible"/>
                                      </p:to>
                                    </p:set>
                                    <p:animEffect transition="in" filter="wedge">
                                      <p:cBhvr>
                                        <p:cTn id="10" dur="1000"/>
                                        <p:tgtEl>
                                          <p:spTgt spid="9"/>
                                        </p:tgtEl>
                                      </p:cBhvr>
                                    </p:animEffect>
                                  </p:childTnLst>
                                </p:cTn>
                              </p:par>
                            </p:childTnLst>
                          </p:cTn>
                        </p:par>
                        <p:par>
                          <p:cTn id="11" fill="hold">
                            <p:stCondLst>
                              <p:cond delay="1000"/>
                            </p:stCondLst>
                            <p:childTnLst>
                              <p:par>
                                <p:cTn id="12" presetID="53" presetClass="entr" presetSubtype="16"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animEffect transition="in" filter="fade">
                                      <p:cBhvr>
                                        <p:cTn id="16" dur="500"/>
                                        <p:tgtEl>
                                          <p:spTgt spid="1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21"/>
                                        </p:tgtEl>
                                        <p:attrNameLst>
                                          <p:attrName>style.visibility</p:attrName>
                                        </p:attrNameLst>
                                      </p:cBhvr>
                                      <p:to>
                                        <p:strVal val="visible"/>
                                      </p:to>
                                    </p:set>
                                    <p:anim calcmode="lin" valueType="num">
                                      <p:cBhvr>
                                        <p:cTn id="20" dur="500" fill="hold"/>
                                        <p:tgtEl>
                                          <p:spTgt spid="21"/>
                                        </p:tgtEl>
                                        <p:attrNameLst>
                                          <p:attrName>ppt_w</p:attrName>
                                        </p:attrNameLst>
                                      </p:cBhvr>
                                      <p:tavLst>
                                        <p:tav tm="0">
                                          <p:val>
                                            <p:fltVal val="0"/>
                                          </p:val>
                                        </p:tav>
                                        <p:tav tm="100000">
                                          <p:val>
                                            <p:strVal val="#ppt_w"/>
                                          </p:val>
                                        </p:tav>
                                      </p:tavLst>
                                    </p:anim>
                                    <p:anim calcmode="lin" valueType="num">
                                      <p:cBhvr>
                                        <p:cTn id="21" dur="500" fill="hold"/>
                                        <p:tgtEl>
                                          <p:spTgt spid="21"/>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500" fill="hold"/>
                                        <p:tgtEl>
                                          <p:spTgt spid="20"/>
                                        </p:tgtEl>
                                        <p:attrNameLst>
                                          <p:attrName>ppt_w</p:attrName>
                                        </p:attrNameLst>
                                      </p:cBhvr>
                                      <p:tavLst>
                                        <p:tav tm="0">
                                          <p:val>
                                            <p:fltVal val="0"/>
                                          </p:val>
                                        </p:tav>
                                        <p:tav tm="100000">
                                          <p:val>
                                            <p:strVal val="#ppt_w"/>
                                          </p:val>
                                        </p:tav>
                                      </p:tavLst>
                                    </p:anim>
                                    <p:anim calcmode="lin" valueType="num">
                                      <p:cBhvr>
                                        <p:cTn id="26" dur="500" fill="hold"/>
                                        <p:tgtEl>
                                          <p:spTgt spid="20"/>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p:cTn id="30" dur="500" fill="hold"/>
                                        <p:tgtEl>
                                          <p:spTgt spid="18"/>
                                        </p:tgtEl>
                                        <p:attrNameLst>
                                          <p:attrName>ppt_w</p:attrName>
                                        </p:attrNameLst>
                                      </p:cBhvr>
                                      <p:tavLst>
                                        <p:tav tm="0">
                                          <p:val>
                                            <p:fltVal val="0"/>
                                          </p:val>
                                        </p:tav>
                                        <p:tav tm="100000">
                                          <p:val>
                                            <p:strVal val="#ppt_w"/>
                                          </p:val>
                                        </p:tav>
                                      </p:tavLst>
                                    </p:anim>
                                    <p:anim calcmode="lin" valueType="num">
                                      <p:cBhvr>
                                        <p:cTn id="31" dur="500" fill="hold"/>
                                        <p:tgtEl>
                                          <p:spTgt spid="18"/>
                                        </p:tgtEl>
                                        <p:attrNameLst>
                                          <p:attrName>ppt_h</p:attrName>
                                        </p:attrNameLst>
                                      </p:cBhvr>
                                      <p:tavLst>
                                        <p:tav tm="0">
                                          <p:val>
                                            <p:fltVal val="0"/>
                                          </p:val>
                                        </p:tav>
                                        <p:tav tm="100000">
                                          <p:val>
                                            <p:strVal val="#ppt_h"/>
                                          </p:val>
                                        </p:tav>
                                      </p:tavLst>
                                    </p:anim>
                                    <p:animEffect transition="in" filter="fade">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p:cTn id="42" dur="500" fill="hold"/>
                                        <p:tgtEl>
                                          <p:spTgt spid="16"/>
                                        </p:tgtEl>
                                        <p:attrNameLst>
                                          <p:attrName>ppt_w</p:attrName>
                                        </p:attrNameLst>
                                      </p:cBhvr>
                                      <p:tavLst>
                                        <p:tav tm="0">
                                          <p:val>
                                            <p:fltVal val="0"/>
                                          </p:val>
                                        </p:tav>
                                        <p:tav tm="100000">
                                          <p:val>
                                            <p:strVal val="#ppt_w"/>
                                          </p:val>
                                        </p:tav>
                                      </p:tavLst>
                                    </p:anim>
                                    <p:anim calcmode="lin" valueType="num">
                                      <p:cBhvr>
                                        <p:cTn id="43" dur="500" fill="hold"/>
                                        <p:tgtEl>
                                          <p:spTgt spid="16"/>
                                        </p:tgtEl>
                                        <p:attrNameLst>
                                          <p:attrName>ppt_h</p:attrName>
                                        </p:attrNameLst>
                                      </p:cBhvr>
                                      <p:tavLst>
                                        <p:tav tm="0">
                                          <p:val>
                                            <p:fltVal val="0"/>
                                          </p:val>
                                        </p:tav>
                                        <p:tav tm="100000">
                                          <p:val>
                                            <p:strVal val="#ppt_h"/>
                                          </p:val>
                                        </p:tav>
                                      </p:tavLst>
                                    </p:anim>
                                    <p:animEffect transition="in" filter="fade">
                                      <p:cBhvr>
                                        <p:cTn id="4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9" grpId="1" animBg="1"/>
      <p:bldP spid="10" grpId="0" bldLvl="0" animBg="1"/>
      <p:bldP spid="10" grpId="1" animBg="1"/>
      <p:bldP spid="16" grpId="0"/>
      <p:bldP spid="16" grpId="1"/>
      <p:bldP spid="18" grpId="0"/>
      <p:bldP spid="18" grpId="1"/>
      <p:bldP spid="19" grpId="0"/>
      <p:bldP spid="19" grpId="1"/>
      <p:bldP spid="21" grpId="0"/>
      <p:bldP spid="21"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descr="51miz-E1241084-A134A4E3-3840x1920"/>
          <p:cNvPicPr>
            <a:picLocks noChangeAspect="1"/>
          </p:cNvPicPr>
          <p:nvPr/>
        </p:nvPicPr>
        <p:blipFill>
          <a:blip r:embed="rId2" cstate="screen">
            <a:alphaModFix amt="8000"/>
            <a:extLst>
              <a:ext uri="{28A0092B-C50C-407E-A947-70E740481C1C}">
                <a14:useLocalDpi xmlns:a14="http://schemas.microsoft.com/office/drawing/2010/main"/>
              </a:ext>
            </a:extLst>
          </a:blip>
          <a:srcRect/>
          <a:stretch>
            <a:fillRect/>
          </a:stretch>
        </p:blipFill>
        <p:spPr>
          <a:xfrm>
            <a:off x="4842510" y="9525"/>
            <a:ext cx="7349490" cy="6921500"/>
          </a:xfrm>
          <a:prstGeom prst="rect">
            <a:avLst/>
          </a:prstGeom>
        </p:spPr>
      </p:pic>
      <p:pic>
        <p:nvPicPr>
          <p:cNvPr id="86" name="图片 85" descr="51miz-P1500346-9782A766-3840x2560"/>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a:xfrm flipH="1">
            <a:off x="-494030" y="-28575"/>
            <a:ext cx="5340350" cy="6970395"/>
          </a:xfrm>
          <a:prstGeom prst="rect">
            <a:avLst/>
          </a:prstGeom>
        </p:spPr>
      </p:pic>
      <p:sp>
        <p:nvSpPr>
          <p:cNvPr id="2" name="文本框 1"/>
          <p:cNvSpPr txBox="1"/>
          <p:nvPr/>
        </p:nvSpPr>
        <p:spPr>
          <a:xfrm>
            <a:off x="5423535" y="1867535"/>
            <a:ext cx="5424170" cy="1476375"/>
          </a:xfrm>
          <a:prstGeom prst="rect">
            <a:avLst/>
          </a:prstGeom>
          <a:noFill/>
        </p:spPr>
        <p:txBody>
          <a:bodyPr wrap="square">
            <a:spAutoFit/>
          </a:bodyPr>
          <a:lstStyle/>
          <a:p>
            <a:pPr algn="l"/>
            <a:r>
              <a:rPr lang="zh-CN" altLang="en-US" sz="9000" b="1" i="0" dirty="0">
                <a:ln>
                  <a:noFill/>
                </a:ln>
                <a:gradFill>
                  <a:gsLst>
                    <a:gs pos="0">
                      <a:srgbClr val="007BD3"/>
                    </a:gs>
                    <a:gs pos="100000">
                      <a:srgbClr val="034373"/>
                    </a:gs>
                  </a:gsLst>
                  <a:lin scaled="0"/>
                </a:gradFill>
                <a:effectLst/>
                <a:cs typeface="+mn-ea"/>
                <a:sym typeface="+mn-lt"/>
              </a:rPr>
              <a:t>学校简介</a:t>
            </a:r>
          </a:p>
        </p:txBody>
      </p:sp>
      <p:sp>
        <p:nvSpPr>
          <p:cNvPr id="4" name="文本框 3"/>
          <p:cNvSpPr txBox="1"/>
          <p:nvPr/>
        </p:nvSpPr>
        <p:spPr>
          <a:xfrm>
            <a:off x="5452745" y="3952240"/>
            <a:ext cx="5170170" cy="1383665"/>
          </a:xfrm>
          <a:prstGeom prst="rect">
            <a:avLst/>
          </a:prstGeom>
          <a:noFill/>
        </p:spPr>
        <p:txBody>
          <a:bodyPr wrap="square">
            <a:spAutoFit/>
          </a:bodyPr>
          <a:lstStyle/>
          <a:p>
            <a:pPr marL="171450" indent="-171450" algn="l">
              <a:lnSpc>
                <a:spcPct val="150000"/>
              </a:lnSpc>
              <a:buFont typeface="Wingdings" panose="05000000000000000000" charset="0"/>
              <a:buChar char="n"/>
            </a:pPr>
            <a:r>
              <a:rPr lang="zh-CN" altLang="en-US" sz="800" dirty="0" smtClean="0">
                <a:solidFill>
                  <a:schemeClr val="tx1">
                    <a:lumMod val="50000"/>
                    <a:lumOff val="50000"/>
                  </a:schemeClr>
                </a:solidFill>
                <a:cs typeface="+mn-ea"/>
                <a:sym typeface="+mn-lt"/>
              </a:rPr>
              <a:t>第一</a:t>
            </a:r>
            <a:r>
              <a:rPr lang="en-US" altLang="zh-CN" sz="800" dirty="0" smtClean="0">
                <a:solidFill>
                  <a:schemeClr val="tx1">
                    <a:lumMod val="50000"/>
                    <a:lumOff val="50000"/>
                  </a:schemeClr>
                </a:solidFill>
                <a:cs typeface="+mn-ea"/>
                <a:sym typeface="+mn-lt"/>
              </a:rPr>
              <a:t>PPT</a:t>
            </a:r>
            <a:r>
              <a:rPr lang="zh-CN" altLang="en-US" sz="800" dirty="0" smtClean="0">
                <a:solidFill>
                  <a:schemeClr val="tx1">
                    <a:lumMod val="50000"/>
                    <a:lumOff val="50000"/>
                  </a:schemeClr>
                </a:solidFill>
                <a:cs typeface="+mn-ea"/>
                <a:sym typeface="+mn-lt"/>
              </a:rPr>
              <a:t>专</a:t>
            </a:r>
            <a:r>
              <a:rPr lang="zh-CN" altLang="en-US" sz="800" dirty="0">
                <a:solidFill>
                  <a:schemeClr val="tx1">
                    <a:lumMod val="50000"/>
                    <a:lumOff val="50000"/>
                  </a:schemeClr>
                </a:solidFill>
                <a:cs typeface="+mn-ea"/>
                <a:sym typeface="+mn-lt"/>
              </a:rPr>
              <a:t>注原创版权设计模板图片素材下载。超过200万PPT模板、海报、PNG素材、背景、插画、元素、摄影图片、字体、视频、音频素材大全供会员免费下载。10000+各行业优质设计师每日更新5000+优质设计资源，满足各行业设计素材模板需求</a:t>
            </a:r>
            <a:r>
              <a:rPr sz="800" dirty="0">
                <a:solidFill>
                  <a:schemeClr val="tx1">
                    <a:lumMod val="50000"/>
                    <a:lumOff val="50000"/>
                  </a:schemeClr>
                </a:solidFill>
                <a:cs typeface="+mn-ea"/>
                <a:sym typeface="+mn-lt"/>
              </a:rPr>
              <a:t>	</a:t>
            </a:r>
          </a:p>
          <a:p>
            <a:pPr indent="0" algn="l">
              <a:lnSpc>
                <a:spcPct val="150000"/>
              </a:lnSpc>
              <a:buFont typeface="Wingdings" panose="05000000000000000000" charset="0"/>
              <a:buNone/>
            </a:pPr>
            <a:endParaRPr sz="800" dirty="0">
              <a:solidFill>
                <a:schemeClr val="tx1">
                  <a:lumMod val="50000"/>
                  <a:lumOff val="50000"/>
                </a:schemeClr>
              </a:solidFill>
              <a:cs typeface="+mn-ea"/>
              <a:sym typeface="+mn-lt"/>
            </a:endParaRPr>
          </a:p>
          <a:p>
            <a:pPr marL="171450" indent="-171450" algn="l">
              <a:lnSpc>
                <a:spcPct val="150000"/>
              </a:lnSpc>
              <a:buFont typeface="Wingdings" panose="05000000000000000000" charset="0"/>
              <a:buChar char="n"/>
            </a:pPr>
            <a:r>
              <a:rPr lang="zh-CN" altLang="en-US" sz="800" dirty="0" smtClean="0">
                <a:solidFill>
                  <a:schemeClr val="tx1">
                    <a:lumMod val="50000"/>
                    <a:lumOff val="50000"/>
                  </a:schemeClr>
                </a:solidFill>
                <a:cs typeface="+mn-ea"/>
                <a:sym typeface="+mn-lt"/>
              </a:rPr>
              <a:t>第一</a:t>
            </a:r>
            <a:r>
              <a:rPr lang="en-US" altLang="zh-CN" sz="800" dirty="0" smtClean="0">
                <a:solidFill>
                  <a:schemeClr val="tx1">
                    <a:lumMod val="50000"/>
                    <a:lumOff val="50000"/>
                  </a:schemeClr>
                </a:solidFill>
                <a:cs typeface="+mn-ea"/>
                <a:sym typeface="+mn-lt"/>
              </a:rPr>
              <a:t>PPT</a:t>
            </a:r>
            <a:r>
              <a:rPr lang="zh-CN" altLang="en-US" sz="800" dirty="0" smtClean="0">
                <a:solidFill>
                  <a:schemeClr val="tx1">
                    <a:lumMod val="50000"/>
                    <a:lumOff val="50000"/>
                  </a:schemeClr>
                </a:solidFill>
                <a:cs typeface="+mn-ea"/>
                <a:sym typeface="+mn-lt"/>
              </a:rPr>
              <a:t>专</a:t>
            </a:r>
            <a:r>
              <a:rPr lang="zh-CN" altLang="en-US" sz="800" dirty="0">
                <a:solidFill>
                  <a:schemeClr val="tx1">
                    <a:lumMod val="50000"/>
                    <a:lumOff val="50000"/>
                  </a:schemeClr>
                </a:solidFill>
                <a:cs typeface="+mn-ea"/>
                <a:sym typeface="+mn-lt"/>
              </a:rPr>
              <a:t>注原创版权设计模板图片素材下载。超过200万PPT模板、海报、PNG素材、背景、插画、元素、摄影图片、字体、视频、音频素材大全供会员免费下载。10000+各行业优质设计师每日更新5000+优质设计资源，满足各行业设计素材模板需求</a:t>
            </a:r>
            <a:endParaRPr lang="en-US" altLang="zh-CN" sz="800" dirty="0">
              <a:solidFill>
                <a:srgbClr val="0070C0"/>
              </a:solidFill>
              <a:cs typeface="+mn-ea"/>
              <a:sym typeface="+mn-lt"/>
            </a:endParaRPr>
          </a:p>
        </p:txBody>
      </p:sp>
      <p:sp>
        <p:nvSpPr>
          <p:cNvPr id="37" name="文本框 36"/>
          <p:cNvSpPr txBox="1"/>
          <p:nvPr/>
        </p:nvSpPr>
        <p:spPr>
          <a:xfrm>
            <a:off x="5423535" y="1143635"/>
            <a:ext cx="4074160" cy="860425"/>
          </a:xfrm>
          <a:prstGeom prst="rect">
            <a:avLst/>
          </a:prstGeom>
          <a:noFill/>
        </p:spPr>
        <p:txBody>
          <a:bodyPr wrap="square">
            <a:spAutoFit/>
          </a:bodyPr>
          <a:lstStyle/>
          <a:p>
            <a:pPr algn="l"/>
            <a:r>
              <a:rPr kumimoji="0" lang="en-US" altLang="zh-CN" sz="5000" b="0" i="0" u="none" strike="noStrike" kern="1200" cap="none" spc="0" normalizeH="0" baseline="0" noProof="0" dirty="0">
                <a:ln>
                  <a:solidFill>
                    <a:schemeClr val="bg1"/>
                  </a:solidFill>
                </a:ln>
                <a:gradFill>
                  <a:gsLst>
                    <a:gs pos="0">
                      <a:srgbClr val="007BD3"/>
                    </a:gs>
                    <a:gs pos="100000">
                      <a:srgbClr val="034373"/>
                    </a:gs>
                  </a:gsLst>
                  <a:lin scaled="0"/>
                </a:gradFill>
                <a:effectLst/>
                <a:uLnTx/>
                <a:uFillTx/>
                <a:cs typeface="+mn-ea"/>
                <a:sym typeface="+mn-lt"/>
              </a:rPr>
              <a:t>PART  ONE</a:t>
            </a:r>
          </a:p>
        </p:txBody>
      </p:sp>
      <p:grpSp>
        <p:nvGrpSpPr>
          <p:cNvPr id="25" name="组合 24"/>
          <p:cNvGrpSpPr/>
          <p:nvPr/>
        </p:nvGrpSpPr>
        <p:grpSpPr>
          <a:xfrm>
            <a:off x="5549900" y="3259455"/>
            <a:ext cx="5059680" cy="458470"/>
            <a:chOff x="8740" y="5133"/>
            <a:chExt cx="7968" cy="722"/>
          </a:xfrm>
        </p:grpSpPr>
        <p:sp>
          <p:nvSpPr>
            <p:cNvPr id="13" name="剪去单角的矩形 12"/>
            <p:cNvSpPr/>
            <p:nvPr/>
          </p:nvSpPr>
          <p:spPr>
            <a:xfrm>
              <a:off x="8740" y="5271"/>
              <a:ext cx="7968" cy="584"/>
            </a:xfrm>
            <a:prstGeom prst="snip1Rect">
              <a:avLst/>
            </a:prstGeom>
            <a:gradFill>
              <a:gsLst>
                <a:gs pos="0">
                  <a:srgbClr val="007BD3">
                    <a:alpha val="100000"/>
                  </a:srgbClr>
                </a:gs>
                <a:gs pos="100000">
                  <a:srgbClr val="034373"/>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a:gsLst>
                    <a:gs pos="0">
                      <a:srgbClr val="007BD3"/>
                    </a:gs>
                    <a:gs pos="100000">
                      <a:srgbClr val="034373"/>
                    </a:gs>
                  </a:gsLst>
                  <a:lin scaled="0"/>
                </a:gradFill>
                <a:cs typeface="+mn-ea"/>
                <a:sym typeface="+mn-lt"/>
              </a:endParaRPr>
            </a:p>
          </p:txBody>
        </p:sp>
        <p:grpSp>
          <p:nvGrpSpPr>
            <p:cNvPr id="12" name="组合 11"/>
            <p:cNvGrpSpPr/>
            <p:nvPr/>
          </p:nvGrpSpPr>
          <p:grpSpPr>
            <a:xfrm>
              <a:off x="8904" y="5133"/>
              <a:ext cx="7641" cy="711"/>
              <a:chOff x="9030" y="6526"/>
              <a:chExt cx="7641" cy="711"/>
            </a:xfrm>
          </p:grpSpPr>
          <p:sp>
            <p:nvSpPr>
              <p:cNvPr id="8" name="矩形 7"/>
              <p:cNvSpPr/>
              <p:nvPr/>
            </p:nvSpPr>
            <p:spPr>
              <a:xfrm>
                <a:off x="9030" y="6706"/>
                <a:ext cx="7641" cy="531"/>
              </a:xfrm>
              <a:prstGeom prst="rect">
                <a:avLst/>
              </a:prstGeom>
            </p:spPr>
            <p:txBody>
              <a:bodyPr wrap="square">
                <a:spAutoFit/>
              </a:bodyPr>
              <a:lstStyle/>
              <a:p>
                <a:pPr algn="dist"/>
                <a:r>
                  <a:rPr lang="zh-CN" altLang="en-US" sz="1600" dirty="0" smtClean="0">
                    <a:solidFill>
                      <a:schemeClr val="bg1"/>
                    </a:solidFill>
                    <a:cs typeface="+mn-ea"/>
                    <a:sym typeface="+mn-lt"/>
                  </a:rPr>
                  <a:t>厚德</a:t>
                </a:r>
                <a:r>
                  <a:rPr lang="en-US" altLang="zh-CN" sz="1600" dirty="0" smtClean="0">
                    <a:solidFill>
                      <a:schemeClr val="bg1"/>
                    </a:solidFill>
                    <a:cs typeface="+mn-ea"/>
                    <a:sym typeface="+mn-lt"/>
                  </a:rPr>
                  <a:t>·</a:t>
                </a:r>
                <a:r>
                  <a:rPr lang="zh-CN" altLang="en-US" sz="1600" dirty="0" smtClean="0">
                    <a:solidFill>
                      <a:schemeClr val="bg1"/>
                    </a:solidFill>
                    <a:cs typeface="+mn-ea"/>
                    <a:sym typeface="+mn-lt"/>
                  </a:rPr>
                  <a:t>笃学</a:t>
                </a:r>
                <a:r>
                  <a:rPr lang="en-US" altLang="zh-CN" sz="1600" dirty="0" smtClean="0">
                    <a:solidFill>
                      <a:schemeClr val="bg1"/>
                    </a:solidFill>
                    <a:cs typeface="+mn-ea"/>
                    <a:sym typeface="+mn-lt"/>
                  </a:rPr>
                  <a:t>·</a:t>
                </a:r>
                <a:r>
                  <a:rPr lang="zh-CN" altLang="en-US" sz="1600" dirty="0" smtClean="0">
                    <a:solidFill>
                      <a:schemeClr val="bg1"/>
                    </a:solidFill>
                    <a:cs typeface="+mn-ea"/>
                    <a:sym typeface="+mn-lt"/>
                  </a:rPr>
                  <a:t>求实</a:t>
                </a:r>
                <a:r>
                  <a:rPr lang="en-US" altLang="zh-CN" sz="1600" dirty="0" smtClean="0">
                    <a:solidFill>
                      <a:schemeClr val="bg1"/>
                    </a:solidFill>
                    <a:cs typeface="+mn-ea"/>
                    <a:sym typeface="+mn-lt"/>
                  </a:rPr>
                  <a:t>·</a:t>
                </a:r>
                <a:r>
                  <a:rPr lang="zh-CN" altLang="en-US" sz="1600" dirty="0" smtClean="0">
                    <a:solidFill>
                      <a:schemeClr val="bg1"/>
                    </a:solidFill>
                    <a:cs typeface="+mn-ea"/>
                    <a:sym typeface="+mn-lt"/>
                  </a:rPr>
                  <a:t>拓新</a:t>
                </a:r>
              </a:p>
            </p:txBody>
          </p:sp>
          <p:sp>
            <p:nvSpPr>
              <p:cNvPr id="9" name="矩形 8"/>
              <p:cNvSpPr/>
              <p:nvPr/>
            </p:nvSpPr>
            <p:spPr>
              <a:xfrm>
                <a:off x="9514" y="6526"/>
                <a:ext cx="291" cy="533"/>
              </a:xfrm>
              <a:prstGeom prst="rect">
                <a:avLst/>
              </a:prstGeom>
            </p:spPr>
            <p:txBody>
              <a:bodyPr wrap="none">
                <a:spAutoFit/>
              </a:bodyPr>
              <a:lstStyle/>
              <a:p>
                <a:endParaRPr lang="zh-CN" altLang="en-US" sz="1600" dirty="0" smtClean="0">
                  <a:gradFill>
                    <a:gsLst>
                      <a:gs pos="0">
                        <a:srgbClr val="007BD3"/>
                      </a:gs>
                      <a:gs pos="100000">
                        <a:srgbClr val="034373"/>
                      </a:gs>
                    </a:gsLst>
                    <a:lin scaled="0"/>
                  </a:gradFill>
                  <a:cs typeface="+mn-ea"/>
                  <a:sym typeface="+mn-lt"/>
                </a:endParaRPr>
              </a:p>
            </p:txBody>
          </p:sp>
          <p:sp>
            <p:nvSpPr>
              <p:cNvPr id="10" name="矩形 9"/>
              <p:cNvSpPr/>
              <p:nvPr/>
            </p:nvSpPr>
            <p:spPr>
              <a:xfrm>
                <a:off x="12140" y="6526"/>
                <a:ext cx="291" cy="533"/>
              </a:xfrm>
              <a:prstGeom prst="rect">
                <a:avLst/>
              </a:prstGeom>
            </p:spPr>
            <p:txBody>
              <a:bodyPr wrap="none">
                <a:spAutoFit/>
              </a:bodyPr>
              <a:lstStyle/>
              <a:p>
                <a:endParaRPr lang="zh-CN" altLang="en-US" sz="1600" dirty="0" smtClean="0">
                  <a:gradFill>
                    <a:gsLst>
                      <a:gs pos="0">
                        <a:srgbClr val="007BD3"/>
                      </a:gs>
                      <a:gs pos="100000">
                        <a:srgbClr val="034373"/>
                      </a:gs>
                    </a:gsLst>
                    <a:lin scaled="0"/>
                  </a:gradFill>
                  <a:cs typeface="+mn-ea"/>
                  <a:sym typeface="+mn-lt"/>
                </a:endParaRPr>
              </a:p>
            </p:txBody>
          </p:sp>
        </p:grpSp>
      </p:grpSp>
      <p:sp>
        <p:nvSpPr>
          <p:cNvPr id="24" name="矩形 23"/>
          <p:cNvSpPr/>
          <p:nvPr/>
        </p:nvSpPr>
        <p:spPr>
          <a:xfrm>
            <a:off x="4839335" y="-117475"/>
            <a:ext cx="75565" cy="7199630"/>
          </a:xfrm>
          <a:prstGeom prst="rect">
            <a:avLst/>
          </a:prstGeom>
          <a:gradFill>
            <a:gsLst>
              <a:gs pos="0">
                <a:srgbClr val="007BD3"/>
              </a:gs>
              <a:gs pos="100000">
                <a:srgbClr val="034373"/>
              </a:gs>
            </a:gsLst>
            <a:lin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advClick="0" advTm="2000">
        <p:wipe/>
      </p:transition>
    </mc:Choice>
    <mc:Fallback xmlns="" xmlns:a14="http://schemas.microsoft.com/office/drawing/2010/main">
      <p:transition spd="slow" advClick="0" advTm="200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 calcmode="lin" valueType="num">
                                      <p:cBhvr>
                                        <p:cTn id="7" dur="500" fill="hold"/>
                                        <p:tgtEl>
                                          <p:spTgt spid="86"/>
                                        </p:tgtEl>
                                        <p:attrNameLst>
                                          <p:attrName>ppt_w</p:attrName>
                                        </p:attrNameLst>
                                      </p:cBhvr>
                                      <p:tavLst>
                                        <p:tav tm="0">
                                          <p:val>
                                            <p:fltVal val="0"/>
                                          </p:val>
                                        </p:tav>
                                        <p:tav tm="100000">
                                          <p:val>
                                            <p:strVal val="#ppt_w"/>
                                          </p:val>
                                        </p:tav>
                                      </p:tavLst>
                                    </p:anim>
                                    <p:anim calcmode="lin" valueType="num">
                                      <p:cBhvr>
                                        <p:cTn id="8" dur="500" fill="hold"/>
                                        <p:tgtEl>
                                          <p:spTgt spid="86"/>
                                        </p:tgtEl>
                                        <p:attrNameLst>
                                          <p:attrName>ppt_h</p:attrName>
                                        </p:attrNameLst>
                                      </p:cBhvr>
                                      <p:tavLst>
                                        <p:tav tm="0">
                                          <p:val>
                                            <p:fltVal val="0"/>
                                          </p:val>
                                        </p:tav>
                                        <p:tav tm="100000">
                                          <p:val>
                                            <p:strVal val="#ppt_h"/>
                                          </p:val>
                                        </p:tav>
                                      </p:tavLst>
                                    </p:anim>
                                    <p:animEffect transition="in" filter="fade">
                                      <p:cBhvr>
                                        <p:cTn id="9" dur="500"/>
                                        <p:tgtEl>
                                          <p:spTgt spid="86"/>
                                        </p:tgtEl>
                                      </p:cBhvr>
                                    </p:animEffect>
                                  </p:childTnLst>
                                </p:cTn>
                              </p:par>
                            </p:childTnLst>
                          </p:cTn>
                        </p:par>
                        <p:par>
                          <p:cTn id="10" fill="hold">
                            <p:stCondLst>
                              <p:cond delay="500"/>
                            </p:stCondLst>
                            <p:childTnLst>
                              <p:par>
                                <p:cTn id="11" presetID="2" presetClass="entr" presetSubtype="4" fill="hold" grpId="0" nodeType="after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500" fill="hold"/>
                                        <p:tgtEl>
                                          <p:spTgt spid="24"/>
                                        </p:tgtEl>
                                        <p:attrNameLst>
                                          <p:attrName>ppt_x</p:attrName>
                                        </p:attrNameLst>
                                      </p:cBhvr>
                                      <p:tavLst>
                                        <p:tav tm="0">
                                          <p:val>
                                            <p:strVal val="#ppt_x"/>
                                          </p:val>
                                        </p:tav>
                                        <p:tav tm="100000">
                                          <p:val>
                                            <p:strVal val="#ppt_x"/>
                                          </p:val>
                                        </p:tav>
                                      </p:tavLst>
                                    </p:anim>
                                    <p:anim calcmode="lin" valueType="num">
                                      <p:cBhvr additive="base">
                                        <p:cTn id="14" dur="500" fill="hold"/>
                                        <p:tgtEl>
                                          <p:spTgt spid="24"/>
                                        </p:tgtEl>
                                        <p:attrNameLst>
                                          <p:attrName>ppt_y</p:attrName>
                                        </p:attrNameLst>
                                      </p:cBhvr>
                                      <p:tavLst>
                                        <p:tav tm="0">
                                          <p:val>
                                            <p:strVal val="1+#ppt_h/2"/>
                                          </p:val>
                                        </p:tav>
                                        <p:tav tm="100000">
                                          <p:val>
                                            <p:strVal val="#ppt_y"/>
                                          </p:val>
                                        </p:tav>
                                      </p:tavLst>
                                    </p:anim>
                                  </p:childTnLst>
                                </p:cTn>
                              </p:par>
                            </p:childTnLst>
                          </p:cTn>
                        </p:par>
                        <p:par>
                          <p:cTn id="15" fill="hold">
                            <p:stCondLst>
                              <p:cond delay="1000"/>
                            </p:stCondLst>
                            <p:childTnLst>
                              <p:par>
                                <p:cTn id="16" presetID="23" presetClass="entr" presetSubtype="16"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 calcmode="lin" valueType="num">
                                      <p:cBhvr>
                                        <p:cTn id="18" dur="500" fill="hold"/>
                                        <p:tgtEl>
                                          <p:spTgt spid="37"/>
                                        </p:tgtEl>
                                        <p:attrNameLst>
                                          <p:attrName>ppt_w</p:attrName>
                                        </p:attrNameLst>
                                      </p:cBhvr>
                                      <p:tavLst>
                                        <p:tav tm="0">
                                          <p:val>
                                            <p:fltVal val="0"/>
                                          </p:val>
                                        </p:tav>
                                        <p:tav tm="100000">
                                          <p:val>
                                            <p:strVal val="#ppt_w"/>
                                          </p:val>
                                        </p:tav>
                                      </p:tavLst>
                                    </p:anim>
                                    <p:anim calcmode="lin" valueType="num">
                                      <p:cBhvr>
                                        <p:cTn id="19" dur="500" fill="hold"/>
                                        <p:tgtEl>
                                          <p:spTgt spid="37"/>
                                        </p:tgtEl>
                                        <p:attrNameLst>
                                          <p:attrName>ppt_h</p:attrName>
                                        </p:attrNameLst>
                                      </p:cBhvr>
                                      <p:tavLst>
                                        <p:tav tm="0">
                                          <p:val>
                                            <p:fltVal val="0"/>
                                          </p:val>
                                        </p:tav>
                                        <p:tav tm="100000">
                                          <p:val>
                                            <p:strVal val="#ppt_h"/>
                                          </p:val>
                                        </p:tav>
                                      </p:tavLst>
                                    </p:anim>
                                  </p:childTnLst>
                                </p:cTn>
                              </p:par>
                            </p:childTnLst>
                          </p:cTn>
                        </p:par>
                        <p:par>
                          <p:cTn id="20" fill="hold">
                            <p:stCondLst>
                              <p:cond delay="1500"/>
                            </p:stCondLst>
                            <p:childTnLst>
                              <p:par>
                                <p:cTn id="21" presetID="23" presetClass="entr" presetSubtype="16"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500" fill="hold"/>
                                        <p:tgtEl>
                                          <p:spTgt spid="2"/>
                                        </p:tgtEl>
                                        <p:attrNameLst>
                                          <p:attrName>ppt_w</p:attrName>
                                        </p:attrNameLst>
                                      </p:cBhvr>
                                      <p:tavLst>
                                        <p:tav tm="0">
                                          <p:val>
                                            <p:fltVal val="0"/>
                                          </p:val>
                                        </p:tav>
                                        <p:tav tm="100000">
                                          <p:val>
                                            <p:strVal val="#ppt_w"/>
                                          </p:val>
                                        </p:tav>
                                      </p:tavLst>
                                    </p:anim>
                                    <p:anim calcmode="lin" valueType="num">
                                      <p:cBhvr>
                                        <p:cTn id="24" dur="500" fill="hold"/>
                                        <p:tgtEl>
                                          <p:spTgt spid="2"/>
                                        </p:tgtEl>
                                        <p:attrNameLst>
                                          <p:attrName>ppt_h</p:attrName>
                                        </p:attrNameLst>
                                      </p:cBhvr>
                                      <p:tavLst>
                                        <p:tav tm="0">
                                          <p:val>
                                            <p:fltVal val="0"/>
                                          </p:val>
                                        </p:tav>
                                        <p:tav tm="100000">
                                          <p:val>
                                            <p:strVal val="#ppt_h"/>
                                          </p:val>
                                        </p:tav>
                                      </p:tavLst>
                                    </p:anim>
                                  </p:childTnLst>
                                </p:cTn>
                              </p:par>
                            </p:childTnLst>
                          </p:cTn>
                        </p:par>
                        <p:par>
                          <p:cTn id="25" fill="hold">
                            <p:stCondLst>
                              <p:cond delay="2000"/>
                            </p:stCondLst>
                            <p:childTnLst>
                              <p:par>
                                <p:cTn id="26" presetID="23" presetClass="entr" presetSubtype="16" fill="hold" nodeType="afterEffect">
                                  <p:stCondLst>
                                    <p:cond delay="0"/>
                                  </p:stCondLst>
                                  <p:childTnLst>
                                    <p:set>
                                      <p:cBhvr>
                                        <p:cTn id="27" dur="1" fill="hold">
                                          <p:stCondLst>
                                            <p:cond delay="0"/>
                                          </p:stCondLst>
                                        </p:cTn>
                                        <p:tgtEl>
                                          <p:spTgt spid="25"/>
                                        </p:tgtEl>
                                        <p:attrNameLst>
                                          <p:attrName>style.visibility</p:attrName>
                                        </p:attrNameLst>
                                      </p:cBhvr>
                                      <p:to>
                                        <p:strVal val="visible"/>
                                      </p:to>
                                    </p:set>
                                    <p:anim calcmode="lin" valueType="num">
                                      <p:cBhvr>
                                        <p:cTn id="28" dur="500" fill="hold"/>
                                        <p:tgtEl>
                                          <p:spTgt spid="25"/>
                                        </p:tgtEl>
                                        <p:attrNameLst>
                                          <p:attrName>ppt_w</p:attrName>
                                        </p:attrNameLst>
                                      </p:cBhvr>
                                      <p:tavLst>
                                        <p:tav tm="0">
                                          <p:val>
                                            <p:fltVal val="0"/>
                                          </p:val>
                                        </p:tav>
                                        <p:tav tm="100000">
                                          <p:val>
                                            <p:strVal val="#ppt_w"/>
                                          </p:val>
                                        </p:tav>
                                      </p:tavLst>
                                    </p:anim>
                                    <p:anim calcmode="lin" valueType="num">
                                      <p:cBhvr>
                                        <p:cTn id="29" dur="500" fill="hold"/>
                                        <p:tgtEl>
                                          <p:spTgt spid="25"/>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3" presetClass="entr" presetSubtype="16"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500" fill="hold"/>
                                        <p:tgtEl>
                                          <p:spTgt spid="4"/>
                                        </p:tgtEl>
                                        <p:attrNameLst>
                                          <p:attrName>ppt_w</p:attrName>
                                        </p:attrNameLst>
                                      </p:cBhvr>
                                      <p:tavLst>
                                        <p:tav tm="0">
                                          <p:val>
                                            <p:fltVal val="0"/>
                                          </p:val>
                                        </p:tav>
                                        <p:tav tm="100000">
                                          <p:val>
                                            <p:strVal val="#ppt_w"/>
                                          </p:val>
                                        </p:tav>
                                      </p:tavLst>
                                    </p:anim>
                                    <p:anim calcmode="lin" valueType="num">
                                      <p:cBhvr>
                                        <p:cTn id="34"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p:bldP spid="4" grpId="1"/>
      <p:bldP spid="37" grpId="0"/>
      <p:bldP spid="37" grpId="1"/>
      <p:bldP spid="24" grpId="0" animBg="1"/>
      <p:bldP spid="24" grpId="1"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2949865"/>
            <a:ext cx="12191999"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a:defRPr/>
            </a:pPr>
            <a:r>
              <a:rPr lang="en-US" altLang="zh-CN" sz="2800"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www.ypppt.com</a:t>
            </a:r>
            <a:endParaRPr lang="zh-CN" altLang="en-US" sz="28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0" y="2182092"/>
            <a:ext cx="12191999"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精品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模板下载</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节</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日</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8"/>
              </a:rPr>
              <a:t>/</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字</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体下载：</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9"/>
              </a:rPr>
              <a:t>www.ypppt.com/ziti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9"/>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0"/>
              </a:rPr>
              <a:t>www.ypppt.com/gushi/</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课件：</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1"/>
              </a:rPr>
              <a:t>www.ypppt.com/kejian/</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5234374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495300" y="168275"/>
            <a:ext cx="4229100" cy="894715"/>
            <a:chOff x="780" y="265"/>
            <a:chExt cx="6660" cy="1409"/>
          </a:xfrm>
        </p:grpSpPr>
        <p:sp>
          <p:nvSpPr>
            <p:cNvPr id="16" name="文本框 15"/>
            <p:cNvSpPr txBox="1"/>
            <p:nvPr/>
          </p:nvSpPr>
          <p:spPr>
            <a:xfrm>
              <a:off x="780" y="265"/>
              <a:ext cx="4768" cy="921"/>
            </a:xfrm>
            <a:prstGeom prst="rect">
              <a:avLst/>
            </a:prstGeom>
            <a:noFill/>
          </p:spPr>
          <p:txBody>
            <a:bodyPr wrap="square">
              <a:spAutoFit/>
            </a:bodyPr>
            <a:lstStyle/>
            <a:p>
              <a:r>
                <a:rPr lang="zh-CN" altLang="en-US" sz="3200" b="1" i="0" dirty="0">
                  <a:gradFill>
                    <a:gsLst>
                      <a:gs pos="0">
                        <a:srgbClr val="007BD3"/>
                      </a:gs>
                      <a:gs pos="100000">
                        <a:srgbClr val="034373"/>
                      </a:gs>
                    </a:gsLst>
                    <a:lin scaled="0"/>
                  </a:gradFill>
                  <a:effectLst/>
                  <a:cs typeface="+mn-ea"/>
                  <a:sym typeface="+mn-lt"/>
                </a:rPr>
                <a:t>学校简介</a:t>
              </a:r>
            </a:p>
          </p:txBody>
        </p:sp>
        <p:sp>
          <p:nvSpPr>
            <p:cNvPr id="38" name="文本框 37"/>
            <p:cNvSpPr txBox="1"/>
            <p:nvPr/>
          </p:nvSpPr>
          <p:spPr>
            <a:xfrm>
              <a:off x="780" y="1143"/>
              <a:ext cx="6660" cy="531"/>
            </a:xfrm>
            <a:prstGeom prst="rect">
              <a:avLst/>
            </a:prstGeom>
            <a:noFill/>
          </p:spPr>
          <p:txBody>
            <a:bodyPr wrap="square" rtlCol="0">
              <a:spAutoFit/>
            </a:bodyPr>
            <a:lstStyle/>
            <a:p>
              <a:r>
                <a:rPr lang="en-US" altLang="zh-CN" sz="1600" dirty="0">
                  <a:solidFill>
                    <a:schemeClr val="bg1">
                      <a:lumMod val="75000"/>
                    </a:schemeClr>
                  </a:solidFill>
                  <a:cs typeface="+mn-ea"/>
                  <a:sym typeface="+mn-lt"/>
                </a:rPr>
                <a:t>SCHOOL PROFILE</a:t>
              </a:r>
            </a:p>
          </p:txBody>
        </p:sp>
      </p:grpSp>
      <p:sp>
        <p:nvSpPr>
          <p:cNvPr id="13" name="文本框 12"/>
          <p:cNvSpPr txBox="1"/>
          <p:nvPr/>
        </p:nvSpPr>
        <p:spPr>
          <a:xfrm>
            <a:off x="793870" y="1418299"/>
            <a:ext cx="3189701" cy="521970"/>
          </a:xfrm>
          <a:prstGeom prst="rect">
            <a:avLst/>
          </a:prstGeom>
          <a:noFill/>
        </p:spPr>
        <p:txBody>
          <a:bodyPr wrap="square">
            <a:spAutoFit/>
          </a:bodyPr>
          <a:lstStyle/>
          <a:p>
            <a:r>
              <a:rPr lang="zh-CN" altLang="en-US" sz="2800" i="0" dirty="0">
                <a:gradFill>
                  <a:gsLst>
                    <a:gs pos="0">
                      <a:srgbClr val="007BD3"/>
                    </a:gs>
                    <a:gs pos="100000">
                      <a:srgbClr val="034373"/>
                    </a:gs>
                  </a:gsLst>
                  <a:lin scaled="0"/>
                </a:gradFill>
                <a:effectLst/>
                <a:cs typeface="+mn-ea"/>
                <a:sym typeface="+mn-lt"/>
              </a:rPr>
              <a:t>学校简介</a:t>
            </a:r>
          </a:p>
        </p:txBody>
      </p:sp>
      <p:sp>
        <p:nvSpPr>
          <p:cNvPr id="17" name="文本框 16"/>
          <p:cNvSpPr txBox="1"/>
          <p:nvPr/>
        </p:nvSpPr>
        <p:spPr>
          <a:xfrm>
            <a:off x="793750" y="2818130"/>
            <a:ext cx="4459605" cy="3138170"/>
          </a:xfrm>
          <a:prstGeom prst="rect">
            <a:avLst/>
          </a:prstGeom>
          <a:noFill/>
        </p:spPr>
        <p:txBody>
          <a:bodyPr wrap="square">
            <a:spAutoFit/>
          </a:bodyPr>
          <a:lstStyle/>
          <a:p>
            <a:pPr marL="171450" indent="-171450" algn="l">
              <a:lnSpc>
                <a:spcPct val="150000"/>
              </a:lnSpc>
              <a:buFont typeface="Wingdings" panose="05000000000000000000" charset="0"/>
              <a:buChar char="n"/>
            </a:pPr>
            <a:r>
              <a:rPr lang="zh-CN" altLang="en-US" sz="1200" dirty="0" smtClean="0">
                <a:solidFill>
                  <a:schemeClr val="tx1">
                    <a:lumMod val="50000"/>
                    <a:lumOff val="50000"/>
                  </a:schemeClr>
                </a:solidFill>
                <a:cs typeface="+mn-ea"/>
                <a:sym typeface="+mn-lt"/>
              </a:rPr>
              <a:t>第一</a:t>
            </a:r>
            <a:r>
              <a:rPr lang="en-US" altLang="zh-CN" sz="1200" dirty="0" smtClean="0">
                <a:solidFill>
                  <a:schemeClr val="tx1">
                    <a:lumMod val="50000"/>
                    <a:lumOff val="50000"/>
                  </a:schemeClr>
                </a:solidFill>
                <a:cs typeface="+mn-ea"/>
                <a:sym typeface="+mn-lt"/>
              </a:rPr>
              <a:t>PPT</a:t>
            </a:r>
            <a:r>
              <a:rPr lang="zh-CN" altLang="en-US" sz="1200" dirty="0" smtClean="0">
                <a:solidFill>
                  <a:schemeClr val="tx1">
                    <a:lumMod val="50000"/>
                    <a:lumOff val="50000"/>
                  </a:schemeClr>
                </a:solidFill>
                <a:cs typeface="+mn-ea"/>
                <a:sym typeface="+mn-lt"/>
              </a:rPr>
              <a:t>专</a:t>
            </a:r>
            <a:r>
              <a:rPr lang="zh-CN" altLang="en-US" sz="1200" dirty="0">
                <a:solidFill>
                  <a:schemeClr val="tx1">
                    <a:lumMod val="50000"/>
                    <a:lumOff val="50000"/>
                  </a:schemeClr>
                </a:solidFill>
                <a:cs typeface="+mn-ea"/>
                <a:sym typeface="+mn-lt"/>
              </a:rPr>
              <a:t>注原创版权设计模板图片素材下载。</a:t>
            </a:r>
          </a:p>
          <a:p>
            <a:pPr marL="171450" indent="-171450" algn="l">
              <a:lnSpc>
                <a:spcPct val="150000"/>
              </a:lnSpc>
              <a:buFont typeface="Wingdings" panose="05000000000000000000" charset="0"/>
              <a:buChar char="n"/>
            </a:pPr>
            <a:endParaRPr lang="zh-CN" altLang="en-US" sz="1200" dirty="0">
              <a:solidFill>
                <a:schemeClr val="tx1">
                  <a:lumMod val="50000"/>
                  <a:lumOff val="50000"/>
                </a:schemeClr>
              </a:solidFill>
              <a:cs typeface="+mn-ea"/>
              <a:sym typeface="+mn-lt"/>
            </a:endParaRPr>
          </a:p>
          <a:p>
            <a:pPr marL="171450" indent="-171450" algn="l">
              <a:lnSpc>
                <a:spcPct val="150000"/>
              </a:lnSpc>
              <a:buFont typeface="Wingdings" panose="05000000000000000000" charset="0"/>
              <a:buChar char="n"/>
            </a:pPr>
            <a:r>
              <a:rPr lang="zh-CN" altLang="en-US" sz="1200" dirty="0">
                <a:solidFill>
                  <a:schemeClr val="tx1">
                    <a:lumMod val="50000"/>
                    <a:lumOff val="50000"/>
                  </a:schemeClr>
                </a:solidFill>
                <a:cs typeface="+mn-ea"/>
                <a:sym typeface="+mn-lt"/>
              </a:rPr>
              <a:t>超过200万PPT模板、海报、PNG素材、背景、插画、元素、摄影图片、字体、视频、音频素材大全供会员免费下载。</a:t>
            </a:r>
          </a:p>
          <a:p>
            <a:pPr marL="171450" indent="-171450" algn="l">
              <a:lnSpc>
                <a:spcPct val="150000"/>
              </a:lnSpc>
              <a:buFont typeface="Wingdings" panose="05000000000000000000" charset="0"/>
              <a:buChar char="n"/>
            </a:pPr>
            <a:endParaRPr lang="zh-CN" altLang="en-US" sz="1200" dirty="0">
              <a:solidFill>
                <a:schemeClr val="tx1">
                  <a:lumMod val="50000"/>
                  <a:lumOff val="50000"/>
                </a:schemeClr>
              </a:solidFill>
              <a:cs typeface="+mn-ea"/>
              <a:sym typeface="+mn-lt"/>
            </a:endParaRPr>
          </a:p>
          <a:p>
            <a:pPr marL="171450" indent="-171450" algn="l">
              <a:lnSpc>
                <a:spcPct val="150000"/>
              </a:lnSpc>
              <a:buFont typeface="Wingdings" panose="05000000000000000000" charset="0"/>
              <a:buChar char="n"/>
            </a:pPr>
            <a:r>
              <a:rPr lang="zh-CN" altLang="en-US" sz="1200" dirty="0">
                <a:solidFill>
                  <a:schemeClr val="tx1">
                    <a:lumMod val="50000"/>
                    <a:lumOff val="50000"/>
                  </a:schemeClr>
                </a:solidFill>
                <a:cs typeface="+mn-ea"/>
                <a:sym typeface="+mn-lt"/>
              </a:rPr>
              <a:t>10000+各行业优质设计师每日更新5000+优质设计资源，满足各行业设计素材模板需求</a:t>
            </a:r>
          </a:p>
          <a:p>
            <a:pPr indent="0" algn="l">
              <a:lnSpc>
                <a:spcPct val="150000"/>
              </a:lnSpc>
              <a:buFont typeface="Wingdings" panose="05000000000000000000" charset="0"/>
              <a:buNone/>
            </a:pPr>
            <a:endParaRPr lang="zh-CN" altLang="en-US" sz="1200" dirty="0">
              <a:solidFill>
                <a:schemeClr val="tx1">
                  <a:lumMod val="50000"/>
                  <a:lumOff val="50000"/>
                </a:schemeClr>
              </a:solidFill>
              <a:cs typeface="+mn-ea"/>
              <a:sym typeface="+mn-lt"/>
            </a:endParaRPr>
          </a:p>
          <a:p>
            <a:pPr marL="171450" indent="-171450" algn="l">
              <a:lnSpc>
                <a:spcPct val="150000"/>
              </a:lnSpc>
              <a:buFont typeface="Wingdings" panose="05000000000000000000" charset="0"/>
              <a:buChar char="n"/>
            </a:pPr>
            <a:r>
              <a:rPr lang="zh-CN" altLang="en-US" sz="1200" dirty="0">
                <a:solidFill>
                  <a:schemeClr val="tx1">
                    <a:lumMod val="50000"/>
                    <a:lumOff val="50000"/>
                  </a:schemeClr>
                </a:solidFill>
                <a:cs typeface="+mn-ea"/>
                <a:sym typeface="+mn-lt"/>
              </a:rPr>
              <a:t>超过200万PPT模板、海报、PNG素材、背景、插画、元素、摄影图片、字体、视频、音频素材大全供会员免费下载。</a:t>
            </a:r>
          </a:p>
          <a:p>
            <a:pPr marL="171450" indent="-171450" algn="l">
              <a:lnSpc>
                <a:spcPct val="150000"/>
              </a:lnSpc>
              <a:buFont typeface="Wingdings" panose="05000000000000000000" charset="0"/>
              <a:buChar char="n"/>
            </a:pPr>
            <a:endParaRPr lang="zh-CN" altLang="en-US" sz="1200" dirty="0">
              <a:solidFill>
                <a:schemeClr val="tx1">
                  <a:lumMod val="50000"/>
                  <a:lumOff val="50000"/>
                </a:schemeClr>
              </a:solidFill>
              <a:cs typeface="+mn-ea"/>
              <a:sym typeface="+mn-lt"/>
            </a:endParaRPr>
          </a:p>
        </p:txBody>
      </p:sp>
      <p:grpSp>
        <p:nvGrpSpPr>
          <p:cNvPr id="5" name="组合 4"/>
          <p:cNvGrpSpPr/>
          <p:nvPr/>
        </p:nvGrpSpPr>
        <p:grpSpPr>
          <a:xfrm>
            <a:off x="793750" y="1926590"/>
            <a:ext cx="4390390" cy="830580"/>
            <a:chOff x="1250" y="3034"/>
            <a:chExt cx="6914" cy="1308"/>
          </a:xfrm>
        </p:grpSpPr>
        <p:sp>
          <p:nvSpPr>
            <p:cNvPr id="15" name="文本框 14"/>
            <p:cNvSpPr txBox="1"/>
            <p:nvPr/>
          </p:nvSpPr>
          <p:spPr>
            <a:xfrm>
              <a:off x="1250" y="3034"/>
              <a:ext cx="6914" cy="1309"/>
            </a:xfrm>
            <a:prstGeom prst="rect">
              <a:avLst/>
            </a:prstGeom>
            <a:noFill/>
          </p:spPr>
          <p:txBody>
            <a:bodyPr wrap="square">
              <a:spAutoFit/>
            </a:bodyPr>
            <a:lstStyle/>
            <a:p>
              <a:r>
                <a:rPr lang="en-US" altLang="zh-CN" sz="4800" b="0" i="0" dirty="0">
                  <a:gradFill>
                    <a:gsLst>
                      <a:gs pos="100000">
                        <a:srgbClr val="545454"/>
                      </a:gs>
                      <a:gs pos="1000">
                        <a:srgbClr val="E7E9E6"/>
                      </a:gs>
                    </a:gsLst>
                    <a:lin scaled="1"/>
                  </a:gradFill>
                  <a:effectLst/>
                  <a:cs typeface="+mn-ea"/>
                  <a:sym typeface="+mn-lt"/>
                </a:rPr>
                <a:t>ABOUT US</a:t>
              </a:r>
            </a:p>
          </p:txBody>
        </p:sp>
        <p:cxnSp>
          <p:nvCxnSpPr>
            <p:cNvPr id="2" name="直接连接符 1"/>
            <p:cNvCxnSpPr/>
            <p:nvPr/>
          </p:nvCxnSpPr>
          <p:spPr>
            <a:xfrm>
              <a:off x="1463" y="4167"/>
              <a:ext cx="4795"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27" name="矩形 26"/>
          <p:cNvSpPr/>
          <p:nvPr/>
        </p:nvSpPr>
        <p:spPr>
          <a:xfrm flipH="1">
            <a:off x="0" y="0"/>
            <a:ext cx="398780" cy="1056005"/>
          </a:xfrm>
          <a:prstGeom prst="rect">
            <a:avLst/>
          </a:prstGeom>
          <a:solidFill>
            <a:srgbClr val="53A4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6" name="组合 5"/>
          <p:cNvGrpSpPr/>
          <p:nvPr/>
        </p:nvGrpSpPr>
        <p:grpSpPr>
          <a:xfrm>
            <a:off x="6081395" y="1600200"/>
            <a:ext cx="6343015" cy="4095750"/>
            <a:chOff x="9577" y="2520"/>
            <a:chExt cx="9989" cy="6450"/>
          </a:xfrm>
        </p:grpSpPr>
        <p:pic>
          <p:nvPicPr>
            <p:cNvPr id="11" name="图片 10" descr="F:\图库\学校\51miz-P1500397-D6B81353-3840x2560.jpg51miz-P1500397-D6B81353-3840x2560"/>
            <p:cNvPicPr>
              <a:picLocks noChangeAspect="1"/>
            </p:cNvPicPr>
            <p:nvPr/>
          </p:nvPicPr>
          <p:blipFill rotWithShape="1">
            <a:blip r:embed="rId2" cstate="screen">
              <a:extLst>
                <a:ext uri="{28A0092B-C50C-407E-A947-70E740481C1C}">
                  <a14:useLocalDpi xmlns:a14="http://schemas.microsoft.com/office/drawing/2010/main"/>
                </a:ext>
              </a:extLst>
            </a:blip>
            <a:srcRect/>
            <a:stretch>
              <a:fillRect/>
            </a:stretch>
          </p:blipFill>
          <p:spPr>
            <a:xfrm flipH="1">
              <a:off x="9577" y="2523"/>
              <a:ext cx="9623" cy="6415"/>
            </a:xfrm>
            <a:prstGeom prst="snip2DiagRect">
              <a:avLst>
                <a:gd name="adj1" fmla="val 0"/>
                <a:gd name="adj2" fmla="val 0"/>
              </a:avLst>
            </a:prstGeom>
          </p:spPr>
        </p:pic>
        <p:sp>
          <p:nvSpPr>
            <p:cNvPr id="4" name="矩形 3"/>
            <p:cNvSpPr/>
            <p:nvPr/>
          </p:nvSpPr>
          <p:spPr>
            <a:xfrm>
              <a:off x="12094" y="2520"/>
              <a:ext cx="7473" cy="6450"/>
            </a:xfrm>
            <a:prstGeom prst="rect">
              <a:avLst/>
            </a:prstGeom>
            <a:gradFill>
              <a:gsLst>
                <a:gs pos="0">
                  <a:srgbClr val="0070C0"/>
                </a:gs>
                <a:gs pos="76000">
                  <a:schemeClr val="bg1">
                    <a:alpha val="21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advClick="0" advTm="2000">
        <p:wipe/>
      </p:transition>
    </mc:Choice>
    <mc:Fallback xmlns="" xmlns:a14="http://schemas.microsoft.com/office/drawing/2010/main">
      <p:transition spd="slow" advClick="0" advTm="200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ppt_x"/>
                                          </p:val>
                                        </p:tav>
                                        <p:tav tm="100000">
                                          <p:val>
                                            <p:strVal val="#ppt_x"/>
                                          </p:val>
                                        </p:tav>
                                      </p:tavLst>
                                    </p:anim>
                                    <p:anim calcmode="lin" valueType="num">
                                      <p:cBhvr additive="base">
                                        <p:cTn id="19" dur="500" fill="hold"/>
                                        <p:tgtEl>
                                          <p:spTgt spid="13"/>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 presetClass="entr" presetSubtype="4"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additive="base">
                                        <p:cTn id="28" dur="500" fill="hold"/>
                                        <p:tgtEl>
                                          <p:spTgt spid="5"/>
                                        </p:tgtEl>
                                        <p:attrNameLst>
                                          <p:attrName>ppt_x</p:attrName>
                                        </p:attrNameLst>
                                      </p:cBhvr>
                                      <p:tavLst>
                                        <p:tav tm="0">
                                          <p:val>
                                            <p:strVal val="#ppt_x"/>
                                          </p:val>
                                        </p:tav>
                                        <p:tav tm="100000">
                                          <p:val>
                                            <p:strVal val="#ppt_x"/>
                                          </p:val>
                                        </p:tav>
                                      </p:tavLst>
                                    </p:anim>
                                    <p:anim calcmode="lin" valueType="num">
                                      <p:cBhvr additive="base">
                                        <p:cTn id="2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17" grpId="0"/>
      <p:bldP spid="17"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495300" y="168275"/>
            <a:ext cx="4229100" cy="894715"/>
            <a:chOff x="780" y="265"/>
            <a:chExt cx="6660" cy="1409"/>
          </a:xfrm>
        </p:grpSpPr>
        <p:sp>
          <p:nvSpPr>
            <p:cNvPr id="4" name="文本框 3"/>
            <p:cNvSpPr txBox="1"/>
            <p:nvPr/>
          </p:nvSpPr>
          <p:spPr>
            <a:xfrm>
              <a:off x="780" y="265"/>
              <a:ext cx="4768" cy="919"/>
            </a:xfrm>
            <a:prstGeom prst="rect">
              <a:avLst/>
            </a:prstGeom>
            <a:noFill/>
          </p:spPr>
          <p:txBody>
            <a:bodyPr wrap="square">
              <a:spAutoFit/>
            </a:bodyPr>
            <a:lstStyle/>
            <a:p>
              <a:r>
                <a:rPr lang="zh-CN" altLang="en-US" sz="3200" b="1" i="0" dirty="0">
                  <a:gradFill>
                    <a:gsLst>
                      <a:gs pos="0">
                        <a:srgbClr val="007BD3"/>
                      </a:gs>
                      <a:gs pos="100000">
                        <a:srgbClr val="034373"/>
                      </a:gs>
                    </a:gsLst>
                    <a:lin scaled="0"/>
                  </a:gradFill>
                  <a:effectLst/>
                  <a:cs typeface="+mn-ea"/>
                  <a:sym typeface="+mn-lt"/>
                </a:rPr>
                <a:t>领导关怀</a:t>
              </a:r>
            </a:p>
          </p:txBody>
        </p:sp>
        <p:sp>
          <p:nvSpPr>
            <p:cNvPr id="17" name="文本框 16"/>
            <p:cNvSpPr txBox="1"/>
            <p:nvPr/>
          </p:nvSpPr>
          <p:spPr>
            <a:xfrm>
              <a:off x="780" y="1143"/>
              <a:ext cx="6660" cy="531"/>
            </a:xfrm>
            <a:prstGeom prst="rect">
              <a:avLst/>
            </a:prstGeom>
            <a:noFill/>
          </p:spPr>
          <p:txBody>
            <a:bodyPr wrap="square" rtlCol="0">
              <a:spAutoFit/>
            </a:bodyPr>
            <a:lstStyle/>
            <a:p>
              <a:r>
                <a:rPr lang="en-US" altLang="zh-CN" sz="1600" dirty="0">
                  <a:solidFill>
                    <a:schemeClr val="bg1">
                      <a:lumMod val="75000"/>
                    </a:schemeClr>
                  </a:solidFill>
                  <a:cs typeface="+mn-ea"/>
                  <a:sym typeface="+mn-lt"/>
                </a:rPr>
                <a:t>SCHOOL PROFILE</a:t>
              </a:r>
            </a:p>
          </p:txBody>
        </p:sp>
      </p:grpSp>
      <p:pic>
        <p:nvPicPr>
          <p:cNvPr id="18" name="图片 17" descr="C:\Users\Administrator\Desktop\微信截图_20220214152706.png微信截图_20220214152706"/>
          <p:cNvPicPr>
            <a:picLocks noChangeAspect="1"/>
          </p:cNvPicPr>
          <p:nvPr/>
        </p:nvPicPr>
        <p:blipFill>
          <a:blip r:embed="rId2"/>
          <a:srcRect/>
          <a:stretch>
            <a:fillRect/>
          </a:stretch>
        </p:blipFill>
        <p:spPr>
          <a:xfrm>
            <a:off x="7159625" y="1600835"/>
            <a:ext cx="3131820" cy="4412615"/>
          </a:xfrm>
          <a:prstGeom prst="rect">
            <a:avLst/>
          </a:prstGeom>
          <a:ln>
            <a:noFill/>
          </a:ln>
        </p:spPr>
      </p:pic>
      <p:grpSp>
        <p:nvGrpSpPr>
          <p:cNvPr id="22" name="组合 21"/>
          <p:cNvGrpSpPr/>
          <p:nvPr/>
        </p:nvGrpSpPr>
        <p:grpSpPr>
          <a:xfrm>
            <a:off x="1670685" y="1611630"/>
            <a:ext cx="5394325" cy="2144395"/>
            <a:chOff x="2421" y="2538"/>
            <a:chExt cx="8495" cy="3377"/>
          </a:xfrm>
        </p:grpSpPr>
        <p:grpSp>
          <p:nvGrpSpPr>
            <p:cNvPr id="3" name="组合 2"/>
            <p:cNvGrpSpPr/>
            <p:nvPr/>
          </p:nvGrpSpPr>
          <p:grpSpPr>
            <a:xfrm>
              <a:off x="2421" y="2538"/>
              <a:ext cx="8495" cy="3377"/>
              <a:chOff x="794479" y="1648918"/>
              <a:chExt cx="6220918" cy="1780082"/>
            </a:xfrm>
          </p:grpSpPr>
          <p:sp>
            <p:nvSpPr>
              <p:cNvPr id="2" name="矩形 1"/>
              <p:cNvSpPr/>
              <p:nvPr/>
            </p:nvSpPr>
            <p:spPr>
              <a:xfrm>
                <a:off x="794479" y="1648918"/>
                <a:ext cx="1780082" cy="1780082"/>
              </a:xfrm>
              <a:prstGeom prst="rect">
                <a:avLst/>
              </a:prstGeom>
              <a:solidFill>
                <a:srgbClr val="53A4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矩形 7"/>
              <p:cNvSpPr/>
              <p:nvPr/>
            </p:nvSpPr>
            <p:spPr>
              <a:xfrm>
                <a:off x="2574561" y="1648918"/>
                <a:ext cx="4440836" cy="1780082"/>
              </a:xfrm>
              <a:prstGeom prst="rect">
                <a:avLst/>
              </a:prstGeom>
              <a:blipFill rotWithShape="1">
                <a:blip r:embed="rId3"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3" name="文本框 12"/>
            <p:cNvSpPr txBox="1"/>
            <p:nvPr/>
          </p:nvSpPr>
          <p:spPr>
            <a:xfrm>
              <a:off x="2466" y="3914"/>
              <a:ext cx="2369" cy="1452"/>
            </a:xfrm>
            <a:prstGeom prst="rect">
              <a:avLst/>
            </a:prstGeom>
            <a:noFill/>
          </p:spPr>
          <p:txBody>
            <a:bodyPr wrap="square" rtlCol="0">
              <a:spAutoFit/>
            </a:bodyPr>
            <a:lstStyle/>
            <a:p>
              <a:pPr algn="l">
                <a:lnSpc>
                  <a:spcPct val="150000"/>
                </a:lnSpc>
              </a:pPr>
              <a:r>
                <a:rPr lang="zh-CN" sz="1200" dirty="0">
                  <a:solidFill>
                    <a:schemeClr val="bg1"/>
                  </a:solidFill>
                  <a:cs typeface="+mn-ea"/>
                  <a:sym typeface="+mn-lt"/>
                </a:rPr>
                <a:t>请在此处</a:t>
              </a:r>
              <a:r>
                <a:rPr lang="zh-CN" altLang="en-US" sz="1200" dirty="0">
                  <a:solidFill>
                    <a:schemeClr val="bg1"/>
                  </a:solidFill>
                  <a:cs typeface="+mn-ea"/>
                  <a:sym typeface="+mn-lt"/>
                </a:rPr>
                <a:t>清楚明确</a:t>
              </a:r>
              <a:r>
                <a:rPr lang="zh-CN" sz="1200" dirty="0">
                  <a:solidFill>
                    <a:schemeClr val="bg1"/>
                  </a:solidFill>
                  <a:cs typeface="+mn-ea"/>
                  <a:sym typeface="+mn-lt"/>
                </a:rPr>
                <a:t>的说明您的，内容请在此处简明扼</a:t>
              </a:r>
              <a:endParaRPr lang="zh-CN" altLang="en-US" sz="1200" dirty="0">
                <a:solidFill>
                  <a:schemeClr val="bg1"/>
                </a:solidFill>
                <a:cs typeface="+mn-ea"/>
                <a:sym typeface="+mn-lt"/>
              </a:endParaRPr>
            </a:p>
          </p:txBody>
        </p:sp>
        <p:sp>
          <p:nvSpPr>
            <p:cNvPr id="19" name="文本框 18"/>
            <p:cNvSpPr txBox="1"/>
            <p:nvPr/>
          </p:nvSpPr>
          <p:spPr>
            <a:xfrm>
              <a:off x="2542" y="2937"/>
              <a:ext cx="2240" cy="727"/>
            </a:xfrm>
            <a:prstGeom prst="rect">
              <a:avLst/>
            </a:prstGeom>
            <a:noFill/>
          </p:spPr>
          <p:txBody>
            <a:bodyPr wrap="none" rtlCol="0" anchor="t">
              <a:spAutoFit/>
            </a:bodyPr>
            <a:lstStyle/>
            <a:p>
              <a:r>
                <a:rPr lang="zh-CN" altLang="en-US" sz="2400" b="1" dirty="0">
                  <a:solidFill>
                    <a:schemeClr val="bg1"/>
                  </a:solidFill>
                  <a:cs typeface="+mn-ea"/>
                  <a:sym typeface="+mn-lt"/>
                </a:rPr>
                <a:t>领导关怀</a:t>
              </a:r>
            </a:p>
          </p:txBody>
        </p:sp>
      </p:grpSp>
      <p:grpSp>
        <p:nvGrpSpPr>
          <p:cNvPr id="21" name="组合 20"/>
          <p:cNvGrpSpPr/>
          <p:nvPr/>
        </p:nvGrpSpPr>
        <p:grpSpPr>
          <a:xfrm>
            <a:off x="1670685" y="3881755"/>
            <a:ext cx="5394325" cy="2144395"/>
            <a:chOff x="2421" y="6113"/>
            <a:chExt cx="8495" cy="3377"/>
          </a:xfrm>
        </p:grpSpPr>
        <p:grpSp>
          <p:nvGrpSpPr>
            <p:cNvPr id="9" name="组合 8"/>
            <p:cNvGrpSpPr/>
            <p:nvPr/>
          </p:nvGrpSpPr>
          <p:grpSpPr>
            <a:xfrm flipH="1">
              <a:off x="2421" y="6113"/>
              <a:ext cx="8495" cy="3377"/>
              <a:chOff x="794479" y="1648918"/>
              <a:chExt cx="6220918" cy="1780082"/>
            </a:xfrm>
          </p:grpSpPr>
          <p:sp>
            <p:nvSpPr>
              <p:cNvPr id="10" name="矩形 9"/>
              <p:cNvSpPr/>
              <p:nvPr/>
            </p:nvSpPr>
            <p:spPr>
              <a:xfrm>
                <a:off x="794479" y="1648918"/>
                <a:ext cx="1780082" cy="1780082"/>
              </a:xfrm>
              <a:prstGeom prst="rect">
                <a:avLst/>
              </a:prstGeom>
              <a:solidFill>
                <a:srgbClr val="C2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矩形 10"/>
              <p:cNvSpPr/>
              <p:nvPr/>
            </p:nvSpPr>
            <p:spPr>
              <a:xfrm>
                <a:off x="2574561" y="1648918"/>
                <a:ext cx="4440836" cy="1780082"/>
              </a:xfrm>
              <a:prstGeom prst="rect">
                <a:avLst/>
              </a:prstGeom>
              <a:blipFill rotWithShape="1">
                <a:blip r:embed="rId4"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4" name="文本框 13"/>
            <p:cNvSpPr txBox="1"/>
            <p:nvPr/>
          </p:nvSpPr>
          <p:spPr>
            <a:xfrm>
              <a:off x="8662" y="7622"/>
              <a:ext cx="2187" cy="1452"/>
            </a:xfrm>
            <a:prstGeom prst="rect">
              <a:avLst/>
            </a:prstGeom>
            <a:noFill/>
          </p:spPr>
          <p:txBody>
            <a:bodyPr wrap="square" rtlCol="0">
              <a:spAutoFit/>
            </a:bodyPr>
            <a:lstStyle/>
            <a:p>
              <a:pPr algn="l">
                <a:lnSpc>
                  <a:spcPct val="150000"/>
                </a:lnSpc>
              </a:pPr>
              <a:r>
                <a:rPr lang="zh-CN" sz="1200" dirty="0">
                  <a:solidFill>
                    <a:schemeClr val="tx1">
                      <a:lumMod val="65000"/>
                      <a:lumOff val="35000"/>
                    </a:schemeClr>
                  </a:solidFill>
                  <a:cs typeface="+mn-ea"/>
                  <a:sym typeface="+mn-lt"/>
                </a:rPr>
                <a:t>请在此处</a:t>
              </a:r>
              <a:r>
                <a:rPr lang="zh-CN" altLang="en-US" sz="1200" dirty="0">
                  <a:solidFill>
                    <a:schemeClr val="tx1">
                      <a:lumMod val="65000"/>
                      <a:lumOff val="35000"/>
                    </a:schemeClr>
                  </a:solidFill>
                  <a:cs typeface="+mn-ea"/>
                  <a:sym typeface="+mn-lt"/>
                </a:rPr>
                <a:t>清楚明确</a:t>
              </a:r>
              <a:r>
                <a:rPr lang="zh-CN" sz="1200" dirty="0">
                  <a:solidFill>
                    <a:schemeClr val="tx1">
                      <a:lumMod val="65000"/>
                      <a:lumOff val="35000"/>
                    </a:schemeClr>
                  </a:solidFill>
                  <a:cs typeface="+mn-ea"/>
                  <a:sym typeface="+mn-lt"/>
                </a:rPr>
                <a:t>的说明您的内容请在此处简明</a:t>
              </a:r>
              <a:endParaRPr lang="zh-CN" altLang="en-US" sz="1200" dirty="0">
                <a:solidFill>
                  <a:schemeClr val="tx1">
                    <a:lumMod val="65000"/>
                    <a:lumOff val="35000"/>
                  </a:schemeClr>
                </a:solidFill>
                <a:cs typeface="+mn-ea"/>
                <a:sym typeface="+mn-lt"/>
              </a:endParaRPr>
            </a:p>
          </p:txBody>
        </p:sp>
        <p:sp>
          <p:nvSpPr>
            <p:cNvPr id="20" name="文本框 19"/>
            <p:cNvSpPr txBox="1"/>
            <p:nvPr/>
          </p:nvSpPr>
          <p:spPr>
            <a:xfrm>
              <a:off x="8566" y="6625"/>
              <a:ext cx="2240" cy="727"/>
            </a:xfrm>
            <a:prstGeom prst="rect">
              <a:avLst/>
            </a:prstGeom>
            <a:noFill/>
          </p:spPr>
          <p:txBody>
            <a:bodyPr wrap="none" rtlCol="0" anchor="t">
              <a:spAutoFit/>
            </a:bodyPr>
            <a:lstStyle/>
            <a:p>
              <a:r>
                <a:rPr lang="zh-CN" altLang="en-US" sz="2400" b="1" dirty="0">
                  <a:solidFill>
                    <a:schemeClr val="tx1">
                      <a:lumMod val="75000"/>
                      <a:lumOff val="25000"/>
                    </a:schemeClr>
                  </a:solidFill>
                  <a:cs typeface="+mn-ea"/>
                  <a:sym typeface="+mn-lt"/>
                </a:rPr>
                <a:t>领导关怀</a:t>
              </a:r>
            </a:p>
          </p:txBody>
        </p:sp>
      </p:grpSp>
      <p:sp>
        <p:nvSpPr>
          <p:cNvPr id="27" name="矩形 26"/>
          <p:cNvSpPr/>
          <p:nvPr/>
        </p:nvSpPr>
        <p:spPr>
          <a:xfrm flipH="1">
            <a:off x="0" y="0"/>
            <a:ext cx="398780" cy="1056005"/>
          </a:xfrm>
          <a:prstGeom prst="rect">
            <a:avLst/>
          </a:prstGeom>
          <a:solidFill>
            <a:srgbClr val="53A4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advClick="0" advTm="2000">
        <p:wipe/>
      </p:transition>
    </mc:Choice>
    <mc:Fallback xmlns="" xmlns:a14="http://schemas.microsoft.com/office/drawing/2010/main">
      <p:transition spd="slow" advClick="0" advTm="200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animEffect transition="in" filter="fade">
                                      <p:cBhvr>
                                        <p:cTn id="14" dur="500"/>
                                        <p:tgtEl>
                                          <p:spTgt spid="18"/>
                                        </p:tgtEl>
                                      </p:cBhvr>
                                    </p:animEffect>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22"/>
                                        </p:tgtEl>
                                        <p:attrNameLst>
                                          <p:attrName>style.visibility</p:attrName>
                                        </p:attrNameLst>
                                      </p:cBhvr>
                                      <p:to>
                                        <p:strVal val="visible"/>
                                      </p:to>
                                    </p:set>
                                    <p:anim calcmode="lin" valueType="num">
                                      <p:cBhvr>
                                        <p:cTn id="18" dur="500" fill="hold"/>
                                        <p:tgtEl>
                                          <p:spTgt spid="22"/>
                                        </p:tgtEl>
                                        <p:attrNameLst>
                                          <p:attrName>ppt_w</p:attrName>
                                        </p:attrNameLst>
                                      </p:cBhvr>
                                      <p:tavLst>
                                        <p:tav tm="0">
                                          <p:val>
                                            <p:fltVal val="0"/>
                                          </p:val>
                                        </p:tav>
                                        <p:tav tm="100000">
                                          <p:val>
                                            <p:strVal val="#ppt_w"/>
                                          </p:val>
                                        </p:tav>
                                      </p:tavLst>
                                    </p:anim>
                                    <p:anim calcmode="lin" valueType="num">
                                      <p:cBhvr>
                                        <p:cTn id="19" dur="500" fill="hold"/>
                                        <p:tgtEl>
                                          <p:spTgt spid="22"/>
                                        </p:tgtEl>
                                        <p:attrNameLst>
                                          <p:attrName>ppt_h</p:attrName>
                                        </p:attrNameLst>
                                      </p:cBhvr>
                                      <p:tavLst>
                                        <p:tav tm="0">
                                          <p:val>
                                            <p:fltVal val="0"/>
                                          </p:val>
                                        </p:tav>
                                        <p:tav tm="100000">
                                          <p:val>
                                            <p:strVal val="#ppt_h"/>
                                          </p:val>
                                        </p:tav>
                                      </p:tavLst>
                                    </p:anim>
                                    <p:animEffect transition="in" filter="fade">
                                      <p:cBhvr>
                                        <p:cTn id="20" dur="500"/>
                                        <p:tgtEl>
                                          <p:spTgt spid="22"/>
                                        </p:tgtEl>
                                      </p:cBhvr>
                                    </p:animEffect>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F:\图库\学校\51miz-P1500363-16BB9FE7-3840x2560.jpg51miz-P1500363-16BB9FE7-3840x2560"/>
          <p:cNvPicPr>
            <a:picLocks noChangeAspect="1"/>
          </p:cNvPicPr>
          <p:nvPr/>
        </p:nvPicPr>
        <p:blipFill rotWithShape="1">
          <a:blip r:embed="rId2" cstate="screen">
            <a:extLst>
              <a:ext uri="{28A0092B-C50C-407E-A947-70E740481C1C}">
                <a14:useLocalDpi xmlns:a14="http://schemas.microsoft.com/office/drawing/2010/main"/>
              </a:ext>
            </a:extLst>
          </a:blip>
          <a:srcRect/>
          <a:stretch>
            <a:fillRect/>
          </a:stretch>
        </p:blipFill>
        <p:spPr>
          <a:xfrm flipH="1">
            <a:off x="0" y="1356995"/>
            <a:ext cx="12179935" cy="2274570"/>
          </a:xfrm>
          <a:prstGeom prst="rect">
            <a:avLst/>
          </a:prstGeom>
        </p:spPr>
      </p:pic>
      <p:sp>
        <p:nvSpPr>
          <p:cNvPr id="3" name="矩形 2"/>
          <p:cNvSpPr/>
          <p:nvPr/>
        </p:nvSpPr>
        <p:spPr>
          <a:xfrm>
            <a:off x="-19050" y="1343025"/>
            <a:ext cx="10317480" cy="2300605"/>
          </a:xfrm>
          <a:prstGeom prst="rect">
            <a:avLst/>
          </a:prstGeom>
          <a:gradFill>
            <a:gsLst>
              <a:gs pos="58000">
                <a:srgbClr val="61ABE0">
                  <a:alpha val="100000"/>
                </a:srgbClr>
              </a:gs>
              <a:gs pos="9000">
                <a:srgbClr val="0070C0"/>
              </a:gs>
              <a:gs pos="88000">
                <a:srgbClr val="C2E6FF">
                  <a:alpha val="0"/>
                </a:srgb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文本框 6"/>
          <p:cNvSpPr txBox="1"/>
          <p:nvPr/>
        </p:nvSpPr>
        <p:spPr>
          <a:xfrm>
            <a:off x="495349" y="1794514"/>
            <a:ext cx="4390319" cy="645160"/>
          </a:xfrm>
          <a:prstGeom prst="rect">
            <a:avLst/>
          </a:prstGeom>
          <a:noFill/>
        </p:spPr>
        <p:txBody>
          <a:bodyPr wrap="square">
            <a:spAutoFit/>
          </a:bodyPr>
          <a:lstStyle/>
          <a:p>
            <a:r>
              <a:rPr lang="en-US" altLang="zh-CN" sz="3600" b="0" i="0" dirty="0">
                <a:solidFill>
                  <a:schemeClr val="bg1"/>
                </a:solidFill>
                <a:effectLst/>
                <a:cs typeface="+mn-ea"/>
                <a:sym typeface="+mn-lt"/>
              </a:rPr>
              <a:t>ABOUT US</a:t>
            </a:r>
            <a:endParaRPr lang="zh-CN" altLang="en-US" sz="3600" dirty="0">
              <a:solidFill>
                <a:schemeClr val="bg1"/>
              </a:solidFill>
              <a:cs typeface="+mn-ea"/>
              <a:sym typeface="+mn-lt"/>
            </a:endParaRPr>
          </a:p>
        </p:txBody>
      </p:sp>
      <p:sp>
        <p:nvSpPr>
          <p:cNvPr id="8" name="文本框 7"/>
          <p:cNvSpPr txBox="1"/>
          <p:nvPr/>
        </p:nvSpPr>
        <p:spPr>
          <a:xfrm>
            <a:off x="495348" y="2452692"/>
            <a:ext cx="6057852" cy="1060450"/>
          </a:xfrm>
          <a:prstGeom prst="rect">
            <a:avLst/>
          </a:prstGeom>
          <a:noFill/>
        </p:spPr>
        <p:txBody>
          <a:bodyPr wrap="square">
            <a:spAutoFit/>
          </a:bodyPr>
          <a:lstStyle/>
          <a:p>
            <a:pPr>
              <a:lnSpc>
                <a:spcPct val="150000"/>
              </a:lnSpc>
            </a:pPr>
            <a:r>
              <a:rPr lang="zh-CN" altLang="en-US" sz="1400" dirty="0">
                <a:solidFill>
                  <a:schemeClr val="bg1"/>
                </a:solidFill>
                <a:cs typeface="+mn-ea"/>
                <a:sym typeface="+mn-lt"/>
              </a:rPr>
              <a:t>请在此处清楚明确的介绍您的培训机构，字数在</a:t>
            </a:r>
            <a:r>
              <a:rPr lang="en-US" altLang="zh-CN" sz="1400" dirty="0">
                <a:solidFill>
                  <a:schemeClr val="bg1"/>
                </a:solidFill>
                <a:cs typeface="+mn-ea"/>
                <a:sym typeface="+mn-lt"/>
              </a:rPr>
              <a:t>200</a:t>
            </a:r>
            <a:r>
              <a:rPr lang="zh-CN" altLang="en-US" sz="1400" dirty="0">
                <a:solidFill>
                  <a:schemeClr val="bg1"/>
                </a:solidFill>
                <a:cs typeface="+mn-ea"/>
                <a:sym typeface="+mn-lt"/>
              </a:rPr>
              <a:t>字左右。请在此处清楚明确的介绍您的培训机构，字数在</a:t>
            </a:r>
            <a:r>
              <a:rPr lang="en-US" altLang="zh-CN" sz="1400" dirty="0">
                <a:solidFill>
                  <a:schemeClr val="bg1"/>
                </a:solidFill>
                <a:cs typeface="+mn-ea"/>
                <a:sym typeface="+mn-lt"/>
              </a:rPr>
              <a:t>200</a:t>
            </a:r>
            <a:r>
              <a:rPr lang="zh-CN" altLang="en-US" sz="1400" dirty="0">
                <a:solidFill>
                  <a:schemeClr val="bg1"/>
                </a:solidFill>
                <a:cs typeface="+mn-ea"/>
                <a:sym typeface="+mn-lt"/>
              </a:rPr>
              <a:t>字左右。请在此处清楚明确的介绍您的培训机构，字数在</a:t>
            </a:r>
            <a:r>
              <a:rPr lang="en-US" altLang="zh-CN" sz="1400" dirty="0">
                <a:solidFill>
                  <a:schemeClr val="bg1"/>
                </a:solidFill>
                <a:cs typeface="+mn-ea"/>
                <a:sym typeface="+mn-lt"/>
              </a:rPr>
              <a:t>200</a:t>
            </a:r>
            <a:r>
              <a:rPr lang="zh-CN" altLang="en-US" sz="1400" dirty="0">
                <a:solidFill>
                  <a:schemeClr val="bg1"/>
                </a:solidFill>
                <a:cs typeface="+mn-ea"/>
                <a:sym typeface="+mn-lt"/>
              </a:rPr>
              <a:t>字左右。</a:t>
            </a:r>
          </a:p>
        </p:txBody>
      </p:sp>
      <p:sp>
        <p:nvSpPr>
          <p:cNvPr id="9" name="文本框 8"/>
          <p:cNvSpPr txBox="1"/>
          <p:nvPr/>
        </p:nvSpPr>
        <p:spPr>
          <a:xfrm>
            <a:off x="495300" y="4723130"/>
            <a:ext cx="3905250" cy="1050290"/>
          </a:xfrm>
          <a:prstGeom prst="rect">
            <a:avLst/>
          </a:prstGeom>
          <a:noFill/>
        </p:spPr>
        <p:txBody>
          <a:bodyPr wrap="square">
            <a:spAutoFit/>
          </a:bodyPr>
          <a:lstStyle/>
          <a:p>
            <a:pPr algn="just" fontAlgn="auto">
              <a:lnSpc>
                <a:spcPct val="130000"/>
              </a:lnSpc>
            </a:pPr>
            <a:r>
              <a:rPr lang="zh-CN" sz="1200" dirty="0">
                <a:solidFill>
                  <a:schemeClr val="dk1">
                    <a:lumMod val="100000"/>
                  </a:schemeClr>
                </a:solidFill>
                <a:cs typeface="+mn-ea"/>
                <a:sym typeface="+mn-lt"/>
              </a:rPr>
              <a:t>请在此处</a:t>
            </a:r>
            <a:r>
              <a:rPr lang="zh-CN" altLang="en-US" sz="1200" dirty="0">
                <a:solidFill>
                  <a:schemeClr val="dk1">
                    <a:lumMod val="100000"/>
                  </a:schemeClr>
                </a:solidFill>
                <a:cs typeface="+mn-ea"/>
                <a:sym typeface="+mn-lt"/>
              </a:rPr>
              <a:t>清楚明确</a:t>
            </a:r>
            <a:r>
              <a:rPr lang="zh-CN" sz="1200" dirty="0">
                <a:solidFill>
                  <a:schemeClr val="dk1">
                    <a:lumMod val="100000"/>
                  </a:schemeClr>
                </a:solidFill>
                <a:cs typeface="+mn-ea"/>
                <a:sym typeface="+mn-lt"/>
              </a:rPr>
              <a:t>的说明您的，内容请在此处简明扼，要的说明您的内容请在此处</a:t>
            </a:r>
            <a:r>
              <a:rPr lang="zh-CN" altLang="en-US" sz="1200" dirty="0">
                <a:solidFill>
                  <a:schemeClr val="dk1">
                    <a:lumMod val="100000"/>
                  </a:schemeClr>
                </a:solidFill>
                <a:cs typeface="+mn-ea"/>
                <a:sym typeface="+mn-lt"/>
              </a:rPr>
              <a:t>清楚明确</a:t>
            </a:r>
            <a:r>
              <a:rPr lang="zh-CN" sz="1200" dirty="0">
                <a:solidFill>
                  <a:schemeClr val="dk1">
                    <a:lumMod val="100000"/>
                  </a:schemeClr>
                </a:solidFill>
                <a:cs typeface="+mn-ea"/>
                <a:sym typeface="+mn-lt"/>
              </a:rPr>
              <a:t>的说明，您的内容请在此处简要。请在此处</a:t>
            </a:r>
            <a:r>
              <a:rPr lang="zh-CN" altLang="en-US" sz="1200" dirty="0">
                <a:solidFill>
                  <a:schemeClr val="dk1">
                    <a:lumMod val="100000"/>
                  </a:schemeClr>
                </a:solidFill>
                <a:cs typeface="+mn-ea"/>
                <a:sym typeface="+mn-lt"/>
              </a:rPr>
              <a:t>清楚明确</a:t>
            </a:r>
            <a:r>
              <a:rPr lang="zh-CN" sz="1200" dirty="0">
                <a:solidFill>
                  <a:schemeClr val="dk1">
                    <a:lumMod val="100000"/>
                  </a:schemeClr>
                </a:solidFill>
                <a:cs typeface="+mn-ea"/>
                <a:sym typeface="+mn-lt"/>
              </a:rPr>
              <a:t>的说明您的，内容请在此处简明扼，</a:t>
            </a:r>
            <a:endParaRPr lang="en-US" altLang="zh-CN" sz="1200" dirty="0">
              <a:cs typeface="+mn-ea"/>
              <a:sym typeface="+mn-lt"/>
            </a:endParaRPr>
          </a:p>
        </p:txBody>
      </p:sp>
      <p:sp>
        <p:nvSpPr>
          <p:cNvPr id="10" name="文本框 9"/>
          <p:cNvSpPr txBox="1"/>
          <p:nvPr/>
        </p:nvSpPr>
        <p:spPr>
          <a:xfrm>
            <a:off x="495349" y="4199802"/>
            <a:ext cx="4229051" cy="521970"/>
          </a:xfrm>
          <a:prstGeom prst="rect">
            <a:avLst/>
          </a:prstGeom>
          <a:noFill/>
        </p:spPr>
        <p:txBody>
          <a:bodyPr wrap="square" rtlCol="0">
            <a:spAutoFit/>
          </a:bodyPr>
          <a:lstStyle/>
          <a:p>
            <a:r>
              <a:rPr lang="zh-CN" altLang="en-US" sz="2800" b="1" dirty="0">
                <a:solidFill>
                  <a:srgbClr val="043B74"/>
                </a:solidFill>
                <a:cs typeface="+mn-ea"/>
                <a:sym typeface="+mn-lt"/>
              </a:rPr>
              <a:t>学校发展足迹探寻</a:t>
            </a:r>
          </a:p>
        </p:txBody>
      </p:sp>
      <p:grpSp>
        <p:nvGrpSpPr>
          <p:cNvPr id="6" name="组合 5"/>
          <p:cNvGrpSpPr/>
          <p:nvPr/>
        </p:nvGrpSpPr>
        <p:grpSpPr>
          <a:xfrm>
            <a:off x="5264150" y="4199890"/>
            <a:ext cx="2889250" cy="1953260"/>
            <a:chOff x="8290" y="6614"/>
            <a:chExt cx="4550" cy="3076"/>
          </a:xfrm>
        </p:grpSpPr>
        <p:sp>
          <p:nvSpPr>
            <p:cNvPr id="4" name="矩形: 圆角 3"/>
            <p:cNvSpPr/>
            <p:nvPr/>
          </p:nvSpPr>
          <p:spPr>
            <a:xfrm>
              <a:off x="8290" y="6614"/>
              <a:ext cx="4550" cy="3076"/>
            </a:xfrm>
            <a:prstGeom prst="roundRect">
              <a:avLst>
                <a:gd name="adj" fmla="val 984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cs typeface="+mn-ea"/>
                <a:sym typeface="+mn-lt"/>
              </a:endParaRPr>
            </a:p>
          </p:txBody>
        </p:sp>
        <p:sp>
          <p:nvSpPr>
            <p:cNvPr id="11" name="文本框 10"/>
            <p:cNvSpPr txBox="1"/>
            <p:nvPr/>
          </p:nvSpPr>
          <p:spPr>
            <a:xfrm>
              <a:off x="8597" y="7325"/>
              <a:ext cx="3935" cy="1888"/>
            </a:xfrm>
            <a:prstGeom prst="rect">
              <a:avLst/>
            </a:prstGeom>
            <a:noFill/>
          </p:spPr>
          <p:txBody>
            <a:bodyPr wrap="square">
              <a:spAutoFit/>
            </a:bodyPr>
            <a:lstStyle/>
            <a:p>
              <a:pPr algn="just" fontAlgn="auto">
                <a:lnSpc>
                  <a:spcPct val="150000"/>
                </a:lnSpc>
              </a:pPr>
              <a:r>
                <a:rPr lang="zh-CN" sz="1200" dirty="0">
                  <a:solidFill>
                    <a:schemeClr val="tx1">
                      <a:lumMod val="75000"/>
                      <a:lumOff val="25000"/>
                    </a:schemeClr>
                  </a:solidFill>
                  <a:cs typeface="+mn-ea"/>
                  <a:sym typeface="+mn-lt"/>
                </a:rPr>
                <a:t>请在此处</a:t>
              </a:r>
              <a:r>
                <a:rPr lang="zh-CN" altLang="en-US" sz="1200" dirty="0">
                  <a:solidFill>
                    <a:schemeClr val="tx1">
                      <a:lumMod val="75000"/>
                      <a:lumOff val="25000"/>
                    </a:schemeClr>
                  </a:solidFill>
                  <a:cs typeface="+mn-ea"/>
                  <a:sym typeface="+mn-lt"/>
                </a:rPr>
                <a:t>清楚明确</a:t>
              </a:r>
              <a:r>
                <a:rPr lang="zh-CN" sz="1200" dirty="0">
                  <a:solidFill>
                    <a:schemeClr val="tx1">
                      <a:lumMod val="75000"/>
                      <a:lumOff val="25000"/>
                    </a:schemeClr>
                  </a:solidFill>
                  <a:cs typeface="+mn-ea"/>
                  <a:sym typeface="+mn-lt"/>
                </a:rPr>
                <a:t>的说明您的，内容请在此处简明扼，要的说明您的内容请在此处</a:t>
              </a:r>
              <a:r>
                <a:rPr lang="zh-CN" altLang="en-US" sz="1200" dirty="0">
                  <a:solidFill>
                    <a:schemeClr val="tx1">
                      <a:lumMod val="75000"/>
                      <a:lumOff val="25000"/>
                    </a:schemeClr>
                  </a:solidFill>
                  <a:cs typeface="+mn-ea"/>
                  <a:sym typeface="+mn-lt"/>
                </a:rPr>
                <a:t>清楚明确</a:t>
              </a:r>
              <a:r>
                <a:rPr lang="zh-CN" sz="1200" dirty="0">
                  <a:solidFill>
                    <a:schemeClr val="tx1">
                      <a:lumMod val="75000"/>
                      <a:lumOff val="25000"/>
                    </a:schemeClr>
                  </a:solidFill>
                  <a:cs typeface="+mn-ea"/>
                  <a:sym typeface="+mn-lt"/>
                </a:rPr>
                <a:t>的说明，请在此处</a:t>
              </a:r>
              <a:r>
                <a:rPr lang="zh-CN" altLang="en-US" sz="1200" dirty="0">
                  <a:solidFill>
                    <a:schemeClr val="tx1">
                      <a:lumMod val="75000"/>
                      <a:lumOff val="25000"/>
                    </a:schemeClr>
                  </a:solidFill>
                  <a:cs typeface="+mn-ea"/>
                  <a:sym typeface="+mn-lt"/>
                </a:rPr>
                <a:t>清楚明确</a:t>
              </a:r>
              <a:r>
                <a:rPr lang="zh-CN" sz="1200" dirty="0">
                  <a:solidFill>
                    <a:schemeClr val="tx1">
                      <a:lumMod val="75000"/>
                      <a:lumOff val="25000"/>
                    </a:schemeClr>
                  </a:solidFill>
                  <a:cs typeface="+mn-ea"/>
                  <a:sym typeface="+mn-lt"/>
                </a:rPr>
                <a:t>的说明您的，</a:t>
              </a:r>
              <a:endParaRPr lang="zh-CN" altLang="zh-CN" sz="1200" dirty="0">
                <a:solidFill>
                  <a:schemeClr val="tx1">
                    <a:lumMod val="75000"/>
                    <a:lumOff val="25000"/>
                  </a:schemeClr>
                </a:solidFill>
                <a:cs typeface="+mn-ea"/>
                <a:sym typeface="+mn-lt"/>
              </a:endParaRPr>
            </a:p>
          </p:txBody>
        </p:sp>
      </p:grpSp>
      <p:grpSp>
        <p:nvGrpSpPr>
          <p:cNvPr id="5" name="组合 4"/>
          <p:cNvGrpSpPr/>
          <p:nvPr/>
        </p:nvGrpSpPr>
        <p:grpSpPr>
          <a:xfrm>
            <a:off x="495300" y="168275"/>
            <a:ext cx="4229100" cy="894715"/>
            <a:chOff x="780" y="265"/>
            <a:chExt cx="6660" cy="1409"/>
          </a:xfrm>
        </p:grpSpPr>
        <p:sp>
          <p:nvSpPr>
            <p:cNvPr id="12" name="文本框 11"/>
            <p:cNvSpPr txBox="1"/>
            <p:nvPr/>
          </p:nvSpPr>
          <p:spPr>
            <a:xfrm>
              <a:off x="780" y="265"/>
              <a:ext cx="4768" cy="919"/>
            </a:xfrm>
            <a:prstGeom prst="rect">
              <a:avLst/>
            </a:prstGeom>
            <a:noFill/>
          </p:spPr>
          <p:txBody>
            <a:bodyPr wrap="square">
              <a:spAutoFit/>
            </a:bodyPr>
            <a:lstStyle/>
            <a:p>
              <a:r>
                <a:rPr lang="zh-CN" altLang="en-US" sz="3200" b="1" i="0" dirty="0">
                  <a:gradFill>
                    <a:gsLst>
                      <a:gs pos="0">
                        <a:srgbClr val="007BD3"/>
                      </a:gs>
                      <a:gs pos="100000">
                        <a:srgbClr val="034373"/>
                      </a:gs>
                    </a:gsLst>
                    <a:lin scaled="0"/>
                  </a:gradFill>
                  <a:effectLst/>
                  <a:cs typeface="+mn-ea"/>
                  <a:sym typeface="+mn-lt"/>
                </a:rPr>
                <a:t>发展足迹</a:t>
              </a:r>
            </a:p>
          </p:txBody>
        </p:sp>
        <p:sp>
          <p:nvSpPr>
            <p:cNvPr id="17" name="文本框 16"/>
            <p:cNvSpPr txBox="1"/>
            <p:nvPr/>
          </p:nvSpPr>
          <p:spPr>
            <a:xfrm>
              <a:off x="780" y="1143"/>
              <a:ext cx="6660" cy="531"/>
            </a:xfrm>
            <a:prstGeom prst="rect">
              <a:avLst/>
            </a:prstGeom>
            <a:noFill/>
          </p:spPr>
          <p:txBody>
            <a:bodyPr wrap="square" rtlCol="0">
              <a:spAutoFit/>
            </a:bodyPr>
            <a:lstStyle/>
            <a:p>
              <a:r>
                <a:rPr lang="en-US" altLang="zh-CN" sz="1600" dirty="0">
                  <a:solidFill>
                    <a:schemeClr val="bg1">
                      <a:lumMod val="75000"/>
                    </a:schemeClr>
                  </a:solidFill>
                  <a:cs typeface="+mn-ea"/>
                  <a:sym typeface="+mn-lt"/>
                </a:rPr>
                <a:t>SCHOOL PROFILE</a:t>
              </a:r>
            </a:p>
          </p:txBody>
        </p:sp>
      </p:grpSp>
      <p:grpSp>
        <p:nvGrpSpPr>
          <p:cNvPr id="14" name="组合 13"/>
          <p:cNvGrpSpPr/>
          <p:nvPr/>
        </p:nvGrpSpPr>
        <p:grpSpPr>
          <a:xfrm>
            <a:off x="8807450" y="4199890"/>
            <a:ext cx="2889250" cy="1953260"/>
            <a:chOff x="13870" y="6614"/>
            <a:chExt cx="4550" cy="3076"/>
          </a:xfrm>
        </p:grpSpPr>
        <p:sp>
          <p:nvSpPr>
            <p:cNvPr id="13" name="矩形: 圆角 12"/>
            <p:cNvSpPr/>
            <p:nvPr/>
          </p:nvSpPr>
          <p:spPr>
            <a:xfrm>
              <a:off x="13870" y="6614"/>
              <a:ext cx="4550" cy="3076"/>
            </a:xfrm>
            <a:prstGeom prst="roundRect">
              <a:avLst>
                <a:gd name="adj" fmla="val 984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文本框 18"/>
            <p:cNvSpPr txBox="1"/>
            <p:nvPr/>
          </p:nvSpPr>
          <p:spPr>
            <a:xfrm>
              <a:off x="14177" y="7208"/>
              <a:ext cx="3935" cy="1888"/>
            </a:xfrm>
            <a:prstGeom prst="rect">
              <a:avLst/>
            </a:prstGeom>
            <a:noFill/>
          </p:spPr>
          <p:txBody>
            <a:bodyPr wrap="square">
              <a:spAutoFit/>
            </a:bodyPr>
            <a:lstStyle/>
            <a:p>
              <a:pPr algn="just" fontAlgn="auto">
                <a:lnSpc>
                  <a:spcPct val="150000"/>
                </a:lnSpc>
              </a:pPr>
              <a:r>
                <a:rPr lang="zh-CN" sz="1200" dirty="0">
                  <a:solidFill>
                    <a:schemeClr val="tx1">
                      <a:lumMod val="65000"/>
                      <a:lumOff val="35000"/>
                    </a:schemeClr>
                  </a:solidFill>
                  <a:cs typeface="+mn-ea"/>
                  <a:sym typeface="+mn-lt"/>
                </a:rPr>
                <a:t>请在此处</a:t>
              </a:r>
              <a:r>
                <a:rPr lang="zh-CN" altLang="en-US" sz="1200" dirty="0">
                  <a:solidFill>
                    <a:schemeClr val="tx1">
                      <a:lumMod val="65000"/>
                      <a:lumOff val="35000"/>
                    </a:schemeClr>
                  </a:solidFill>
                  <a:cs typeface="+mn-ea"/>
                  <a:sym typeface="+mn-lt"/>
                </a:rPr>
                <a:t>清楚明确</a:t>
              </a:r>
              <a:r>
                <a:rPr lang="zh-CN" sz="1200" dirty="0">
                  <a:solidFill>
                    <a:schemeClr val="tx1">
                      <a:lumMod val="65000"/>
                      <a:lumOff val="35000"/>
                    </a:schemeClr>
                  </a:solidFill>
                  <a:cs typeface="+mn-ea"/>
                  <a:sym typeface="+mn-lt"/>
                </a:rPr>
                <a:t>的说明您的，内容请在此处简明扼，要的说明您的内容请在此处</a:t>
              </a:r>
              <a:r>
                <a:rPr lang="zh-CN" altLang="en-US" sz="1200" dirty="0">
                  <a:solidFill>
                    <a:schemeClr val="tx1">
                      <a:lumMod val="65000"/>
                      <a:lumOff val="35000"/>
                    </a:schemeClr>
                  </a:solidFill>
                  <a:cs typeface="+mn-ea"/>
                  <a:sym typeface="+mn-lt"/>
                </a:rPr>
                <a:t>清楚明确</a:t>
              </a:r>
              <a:r>
                <a:rPr lang="zh-CN" sz="1200" dirty="0">
                  <a:solidFill>
                    <a:schemeClr val="tx1">
                      <a:lumMod val="65000"/>
                      <a:lumOff val="35000"/>
                    </a:schemeClr>
                  </a:solidFill>
                  <a:cs typeface="+mn-ea"/>
                  <a:sym typeface="+mn-lt"/>
                </a:rPr>
                <a:t>的说明，请在此处</a:t>
              </a:r>
              <a:r>
                <a:rPr lang="zh-CN" altLang="en-US" sz="1200" dirty="0">
                  <a:solidFill>
                    <a:schemeClr val="tx1">
                      <a:lumMod val="65000"/>
                      <a:lumOff val="35000"/>
                    </a:schemeClr>
                  </a:solidFill>
                  <a:cs typeface="+mn-ea"/>
                  <a:sym typeface="+mn-lt"/>
                </a:rPr>
                <a:t>清楚明确</a:t>
              </a:r>
              <a:r>
                <a:rPr lang="zh-CN" sz="1200" dirty="0">
                  <a:solidFill>
                    <a:schemeClr val="tx1">
                      <a:lumMod val="65000"/>
                      <a:lumOff val="35000"/>
                    </a:schemeClr>
                  </a:solidFill>
                  <a:cs typeface="+mn-ea"/>
                  <a:sym typeface="+mn-lt"/>
                </a:rPr>
                <a:t>的说明您的，</a:t>
              </a:r>
              <a:endParaRPr lang="zh-CN" altLang="zh-CN" sz="1200" dirty="0">
                <a:solidFill>
                  <a:schemeClr val="tx1">
                    <a:lumMod val="65000"/>
                    <a:lumOff val="35000"/>
                  </a:schemeClr>
                </a:solidFill>
                <a:cs typeface="+mn-ea"/>
                <a:sym typeface="+mn-lt"/>
              </a:endParaRPr>
            </a:p>
          </p:txBody>
        </p:sp>
      </p:grpSp>
      <p:sp>
        <p:nvSpPr>
          <p:cNvPr id="27" name="矩形 26"/>
          <p:cNvSpPr/>
          <p:nvPr/>
        </p:nvSpPr>
        <p:spPr>
          <a:xfrm flipH="1">
            <a:off x="0" y="0"/>
            <a:ext cx="398780" cy="1056005"/>
          </a:xfrm>
          <a:prstGeom prst="rect">
            <a:avLst/>
          </a:prstGeom>
          <a:solidFill>
            <a:srgbClr val="53A4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advClick="0" advTm="2000">
        <p:wipe/>
      </p:transition>
    </mc:Choice>
    <mc:Fallback xmlns="" xmlns:a14="http://schemas.microsoft.com/office/drawing/2010/main">
      <p:transition spd="slow" advClick="0" advTm="200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par>
                                <p:cTn id="9" presetID="53" presetClass="entr" presetSubtype="16"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500"/>
                            </p:stCondLst>
                            <p:childTnLst>
                              <p:par>
                                <p:cTn id="20" presetID="2" presetClass="entr" presetSubtype="4"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par>
                          <p:cTn id="24" fill="hold">
                            <p:stCondLst>
                              <p:cond delay="1000"/>
                            </p:stCondLst>
                            <p:childTnLst>
                              <p:par>
                                <p:cTn id="25" presetID="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childTnLst>
                          </p:cTn>
                        </p:par>
                        <p:par>
                          <p:cTn id="37" fill="hold">
                            <p:stCondLst>
                              <p:cond delay="1500"/>
                            </p:stCondLst>
                            <p:childTnLst>
                              <p:par>
                                <p:cTn id="38" presetID="23" presetClass="entr" presetSubtype="16"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childTnLst>
                                </p:cTn>
                              </p:par>
                            </p:childTnLst>
                          </p:cTn>
                        </p:par>
                        <p:par>
                          <p:cTn id="42" fill="hold">
                            <p:stCondLst>
                              <p:cond delay="2000"/>
                            </p:stCondLst>
                            <p:childTnLst>
                              <p:par>
                                <p:cTn id="43" presetID="23" presetClass="entr" presetSubtype="16" fill="hold"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7" grpId="0"/>
      <p:bldP spid="7" grpId="1"/>
      <p:bldP spid="8" grpId="0"/>
      <p:bldP spid="8" grpId="1"/>
      <p:bldP spid="9" grpId="0"/>
      <p:bldP spid="9" grpId="1"/>
      <p:bldP spid="10" grpId="0"/>
      <p:bldP spid="10"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495300" y="168275"/>
            <a:ext cx="4229100" cy="894715"/>
            <a:chOff x="780" y="265"/>
            <a:chExt cx="6660" cy="1409"/>
          </a:xfrm>
        </p:grpSpPr>
        <p:sp>
          <p:nvSpPr>
            <p:cNvPr id="12" name="文本框 11"/>
            <p:cNvSpPr txBox="1"/>
            <p:nvPr/>
          </p:nvSpPr>
          <p:spPr>
            <a:xfrm>
              <a:off x="780" y="265"/>
              <a:ext cx="4768" cy="919"/>
            </a:xfrm>
            <a:prstGeom prst="rect">
              <a:avLst/>
            </a:prstGeom>
            <a:noFill/>
          </p:spPr>
          <p:txBody>
            <a:bodyPr wrap="square">
              <a:spAutoFit/>
            </a:bodyPr>
            <a:lstStyle/>
            <a:p>
              <a:r>
                <a:rPr lang="zh-CN" altLang="en-US" sz="3200" b="1" i="0" dirty="0">
                  <a:gradFill>
                    <a:gsLst>
                      <a:gs pos="0">
                        <a:srgbClr val="007BD3"/>
                      </a:gs>
                      <a:gs pos="100000">
                        <a:srgbClr val="034373"/>
                      </a:gs>
                    </a:gsLst>
                    <a:lin scaled="0"/>
                  </a:gradFill>
                  <a:effectLst/>
                  <a:cs typeface="+mn-ea"/>
                  <a:sym typeface="+mn-lt"/>
                </a:rPr>
                <a:t>发展历程</a:t>
              </a:r>
            </a:p>
          </p:txBody>
        </p:sp>
        <p:sp>
          <p:nvSpPr>
            <p:cNvPr id="17" name="文本框 16"/>
            <p:cNvSpPr txBox="1"/>
            <p:nvPr/>
          </p:nvSpPr>
          <p:spPr>
            <a:xfrm>
              <a:off x="780" y="1143"/>
              <a:ext cx="6660" cy="531"/>
            </a:xfrm>
            <a:prstGeom prst="rect">
              <a:avLst/>
            </a:prstGeom>
            <a:noFill/>
          </p:spPr>
          <p:txBody>
            <a:bodyPr wrap="square" rtlCol="0">
              <a:spAutoFit/>
            </a:bodyPr>
            <a:lstStyle/>
            <a:p>
              <a:r>
                <a:rPr lang="en-US" altLang="zh-CN" sz="1600" dirty="0">
                  <a:solidFill>
                    <a:schemeClr val="bg1">
                      <a:lumMod val="75000"/>
                    </a:schemeClr>
                  </a:solidFill>
                  <a:cs typeface="+mn-ea"/>
                  <a:sym typeface="+mn-lt"/>
                </a:rPr>
                <a:t>SCHOOL PROFILE</a:t>
              </a:r>
            </a:p>
          </p:txBody>
        </p:sp>
      </p:grpSp>
      <p:grpSp>
        <p:nvGrpSpPr>
          <p:cNvPr id="3" name="组合 2"/>
          <p:cNvGrpSpPr/>
          <p:nvPr/>
        </p:nvGrpSpPr>
        <p:grpSpPr>
          <a:xfrm>
            <a:off x="522605" y="3696335"/>
            <a:ext cx="11146790" cy="2548255"/>
            <a:chOff x="823" y="5821"/>
            <a:chExt cx="17554" cy="4013"/>
          </a:xfrm>
        </p:grpSpPr>
        <p:grpSp>
          <p:nvGrpSpPr>
            <p:cNvPr id="214" name="íšlîdê"/>
            <p:cNvGrpSpPr/>
            <p:nvPr/>
          </p:nvGrpSpPr>
          <p:grpSpPr>
            <a:xfrm>
              <a:off x="11804" y="7035"/>
              <a:ext cx="1331" cy="2701"/>
              <a:chOff x="7042150" y="4167188"/>
              <a:chExt cx="809625" cy="1643062"/>
            </a:xfrm>
            <a:solidFill>
              <a:srgbClr val="C2E6FF"/>
            </a:solidFill>
          </p:grpSpPr>
          <p:sp>
            <p:nvSpPr>
              <p:cNvPr id="234" name="îṩlïḓê"/>
              <p:cNvSpPr/>
              <p:nvPr/>
            </p:nvSpPr>
            <p:spPr bwMode="auto">
              <a:xfrm>
                <a:off x="7042150" y="5578475"/>
                <a:ext cx="231775" cy="231775"/>
              </a:xfrm>
              <a:prstGeom prst="rect">
                <a:avLst/>
              </a:prstGeom>
              <a:grpFill/>
              <a:ln>
                <a:noFill/>
              </a:ln>
            </p:spPr>
            <p:txBody>
              <a:bodyPr anchor="ctr"/>
              <a:lstStyle/>
              <a:p>
                <a:pPr algn="ctr"/>
                <a:endParaRPr dirty="0">
                  <a:cs typeface="+mn-ea"/>
                  <a:sym typeface="+mn-lt"/>
                </a:endParaRPr>
              </a:p>
            </p:txBody>
          </p:sp>
          <p:sp>
            <p:nvSpPr>
              <p:cNvPr id="235" name="i$ḷíďé"/>
              <p:cNvSpPr/>
              <p:nvPr/>
            </p:nvSpPr>
            <p:spPr bwMode="auto">
              <a:xfrm>
                <a:off x="7042150" y="5297488"/>
                <a:ext cx="231775" cy="230188"/>
              </a:xfrm>
              <a:prstGeom prst="rect">
                <a:avLst/>
              </a:prstGeom>
              <a:grpFill/>
              <a:ln>
                <a:noFill/>
              </a:ln>
            </p:spPr>
            <p:txBody>
              <a:bodyPr anchor="ctr"/>
              <a:lstStyle/>
              <a:p>
                <a:pPr algn="ctr"/>
                <a:endParaRPr dirty="0">
                  <a:cs typeface="+mn-ea"/>
                  <a:sym typeface="+mn-lt"/>
                </a:endParaRPr>
              </a:p>
            </p:txBody>
          </p:sp>
          <p:sp>
            <p:nvSpPr>
              <p:cNvPr id="236" name="ís1iḓê"/>
              <p:cNvSpPr/>
              <p:nvPr/>
            </p:nvSpPr>
            <p:spPr bwMode="auto">
              <a:xfrm>
                <a:off x="7042150" y="5014913"/>
                <a:ext cx="231775" cy="231775"/>
              </a:xfrm>
              <a:prstGeom prst="rect">
                <a:avLst/>
              </a:prstGeom>
              <a:grpFill/>
              <a:ln>
                <a:noFill/>
              </a:ln>
            </p:spPr>
            <p:txBody>
              <a:bodyPr anchor="ctr"/>
              <a:lstStyle/>
              <a:p>
                <a:pPr algn="ctr"/>
                <a:endParaRPr dirty="0">
                  <a:cs typeface="+mn-ea"/>
                  <a:sym typeface="+mn-lt"/>
                </a:endParaRPr>
              </a:p>
            </p:txBody>
          </p:sp>
          <p:sp>
            <p:nvSpPr>
              <p:cNvPr id="237" name="iṣľiḑè"/>
              <p:cNvSpPr/>
              <p:nvPr/>
            </p:nvSpPr>
            <p:spPr bwMode="auto">
              <a:xfrm>
                <a:off x="7042150" y="4732338"/>
                <a:ext cx="231775" cy="231775"/>
              </a:xfrm>
              <a:prstGeom prst="rect">
                <a:avLst/>
              </a:prstGeom>
              <a:grpFill/>
              <a:ln>
                <a:noFill/>
              </a:ln>
            </p:spPr>
            <p:txBody>
              <a:bodyPr anchor="ctr"/>
              <a:lstStyle/>
              <a:p>
                <a:pPr algn="ctr"/>
                <a:endParaRPr dirty="0">
                  <a:cs typeface="+mn-ea"/>
                  <a:sym typeface="+mn-lt"/>
                </a:endParaRPr>
              </a:p>
            </p:txBody>
          </p:sp>
          <p:sp>
            <p:nvSpPr>
              <p:cNvPr id="238" name="íṧ1iḋe"/>
              <p:cNvSpPr/>
              <p:nvPr/>
            </p:nvSpPr>
            <p:spPr bwMode="auto">
              <a:xfrm>
                <a:off x="7042150" y="4449763"/>
                <a:ext cx="231775" cy="231775"/>
              </a:xfrm>
              <a:prstGeom prst="rect">
                <a:avLst/>
              </a:prstGeom>
              <a:grpFill/>
              <a:ln>
                <a:noFill/>
              </a:ln>
            </p:spPr>
            <p:txBody>
              <a:bodyPr anchor="ctr"/>
              <a:lstStyle/>
              <a:p>
                <a:pPr algn="ctr"/>
                <a:endParaRPr dirty="0">
                  <a:cs typeface="+mn-ea"/>
                  <a:sym typeface="+mn-lt"/>
                </a:endParaRPr>
              </a:p>
            </p:txBody>
          </p:sp>
          <p:sp>
            <p:nvSpPr>
              <p:cNvPr id="239" name="îśľîḍe"/>
              <p:cNvSpPr/>
              <p:nvPr/>
            </p:nvSpPr>
            <p:spPr bwMode="auto">
              <a:xfrm>
                <a:off x="7042150" y="4167188"/>
                <a:ext cx="231775" cy="231775"/>
              </a:xfrm>
              <a:prstGeom prst="rect">
                <a:avLst/>
              </a:prstGeom>
              <a:grpFill/>
              <a:ln>
                <a:noFill/>
              </a:ln>
            </p:spPr>
            <p:txBody>
              <a:bodyPr anchor="ctr"/>
              <a:lstStyle/>
              <a:p>
                <a:pPr algn="ctr"/>
                <a:endParaRPr dirty="0">
                  <a:cs typeface="+mn-ea"/>
                  <a:sym typeface="+mn-lt"/>
                </a:endParaRPr>
              </a:p>
            </p:txBody>
          </p:sp>
          <p:sp>
            <p:nvSpPr>
              <p:cNvPr id="240" name="íSļiḋê"/>
              <p:cNvSpPr/>
              <p:nvPr/>
            </p:nvSpPr>
            <p:spPr bwMode="auto">
              <a:xfrm>
                <a:off x="7331075" y="5578475"/>
                <a:ext cx="231775" cy="231775"/>
              </a:xfrm>
              <a:prstGeom prst="rect">
                <a:avLst/>
              </a:prstGeom>
              <a:grpFill/>
              <a:ln>
                <a:noFill/>
              </a:ln>
            </p:spPr>
            <p:txBody>
              <a:bodyPr anchor="ctr"/>
              <a:lstStyle/>
              <a:p>
                <a:pPr algn="ctr"/>
                <a:endParaRPr dirty="0">
                  <a:cs typeface="+mn-ea"/>
                  <a:sym typeface="+mn-lt"/>
                </a:endParaRPr>
              </a:p>
            </p:txBody>
          </p:sp>
          <p:sp>
            <p:nvSpPr>
              <p:cNvPr id="241" name="íṥļíďè"/>
              <p:cNvSpPr/>
              <p:nvPr/>
            </p:nvSpPr>
            <p:spPr bwMode="auto">
              <a:xfrm>
                <a:off x="7331075" y="5297488"/>
                <a:ext cx="231775" cy="230188"/>
              </a:xfrm>
              <a:prstGeom prst="rect">
                <a:avLst/>
              </a:prstGeom>
              <a:grpFill/>
              <a:ln>
                <a:noFill/>
              </a:ln>
            </p:spPr>
            <p:txBody>
              <a:bodyPr anchor="ctr"/>
              <a:lstStyle/>
              <a:p>
                <a:pPr algn="ctr"/>
                <a:endParaRPr dirty="0">
                  <a:cs typeface="+mn-ea"/>
                  <a:sym typeface="+mn-lt"/>
                </a:endParaRPr>
              </a:p>
            </p:txBody>
          </p:sp>
          <p:sp>
            <p:nvSpPr>
              <p:cNvPr id="242" name="isḷîḋê"/>
              <p:cNvSpPr/>
              <p:nvPr/>
            </p:nvSpPr>
            <p:spPr bwMode="auto">
              <a:xfrm>
                <a:off x="7331075" y="5014913"/>
                <a:ext cx="231775" cy="231775"/>
              </a:xfrm>
              <a:prstGeom prst="rect">
                <a:avLst/>
              </a:prstGeom>
              <a:grpFill/>
              <a:ln>
                <a:noFill/>
              </a:ln>
            </p:spPr>
            <p:txBody>
              <a:bodyPr anchor="ctr"/>
              <a:lstStyle/>
              <a:p>
                <a:pPr algn="ctr"/>
                <a:endParaRPr dirty="0">
                  <a:cs typeface="+mn-ea"/>
                  <a:sym typeface="+mn-lt"/>
                </a:endParaRPr>
              </a:p>
            </p:txBody>
          </p:sp>
          <p:sp>
            <p:nvSpPr>
              <p:cNvPr id="243" name="iŝḻïḍê"/>
              <p:cNvSpPr/>
              <p:nvPr/>
            </p:nvSpPr>
            <p:spPr bwMode="auto">
              <a:xfrm>
                <a:off x="7331075" y="4732338"/>
                <a:ext cx="231775" cy="231775"/>
              </a:xfrm>
              <a:prstGeom prst="rect">
                <a:avLst/>
              </a:prstGeom>
              <a:grpFill/>
              <a:ln>
                <a:noFill/>
              </a:ln>
            </p:spPr>
            <p:txBody>
              <a:bodyPr anchor="ctr"/>
              <a:lstStyle/>
              <a:p>
                <a:pPr algn="ctr"/>
                <a:endParaRPr dirty="0">
                  <a:cs typeface="+mn-ea"/>
                  <a:sym typeface="+mn-lt"/>
                </a:endParaRPr>
              </a:p>
            </p:txBody>
          </p:sp>
          <p:sp>
            <p:nvSpPr>
              <p:cNvPr id="244" name="îsḻîḓé"/>
              <p:cNvSpPr/>
              <p:nvPr/>
            </p:nvSpPr>
            <p:spPr bwMode="auto">
              <a:xfrm>
                <a:off x="7331075" y="4449763"/>
                <a:ext cx="231775" cy="231775"/>
              </a:xfrm>
              <a:prstGeom prst="rect">
                <a:avLst/>
              </a:prstGeom>
              <a:grpFill/>
              <a:ln>
                <a:noFill/>
              </a:ln>
            </p:spPr>
            <p:txBody>
              <a:bodyPr anchor="ctr"/>
              <a:lstStyle/>
              <a:p>
                <a:pPr algn="ctr"/>
                <a:endParaRPr dirty="0">
                  <a:cs typeface="+mn-ea"/>
                  <a:sym typeface="+mn-lt"/>
                </a:endParaRPr>
              </a:p>
            </p:txBody>
          </p:sp>
          <p:sp>
            <p:nvSpPr>
              <p:cNvPr id="245" name="íṧḷïďé"/>
              <p:cNvSpPr/>
              <p:nvPr/>
            </p:nvSpPr>
            <p:spPr bwMode="auto">
              <a:xfrm>
                <a:off x="7331075" y="4167188"/>
                <a:ext cx="231775" cy="231775"/>
              </a:xfrm>
              <a:prstGeom prst="rect">
                <a:avLst/>
              </a:prstGeom>
              <a:grpFill/>
              <a:ln>
                <a:noFill/>
              </a:ln>
            </p:spPr>
            <p:txBody>
              <a:bodyPr anchor="ctr"/>
              <a:lstStyle/>
              <a:p>
                <a:pPr algn="ctr"/>
                <a:endParaRPr dirty="0">
                  <a:cs typeface="+mn-ea"/>
                  <a:sym typeface="+mn-lt"/>
                </a:endParaRPr>
              </a:p>
            </p:txBody>
          </p:sp>
          <p:sp>
            <p:nvSpPr>
              <p:cNvPr id="246" name="í$ľîḑê"/>
              <p:cNvSpPr/>
              <p:nvPr/>
            </p:nvSpPr>
            <p:spPr bwMode="auto">
              <a:xfrm>
                <a:off x="7620000" y="5578475"/>
                <a:ext cx="231775" cy="231775"/>
              </a:xfrm>
              <a:prstGeom prst="rect">
                <a:avLst/>
              </a:prstGeom>
              <a:grpFill/>
              <a:ln>
                <a:noFill/>
              </a:ln>
            </p:spPr>
            <p:txBody>
              <a:bodyPr anchor="ctr"/>
              <a:lstStyle/>
              <a:p>
                <a:pPr algn="ctr"/>
                <a:endParaRPr dirty="0">
                  <a:cs typeface="+mn-ea"/>
                  <a:sym typeface="+mn-lt"/>
                </a:endParaRPr>
              </a:p>
            </p:txBody>
          </p:sp>
          <p:sp>
            <p:nvSpPr>
              <p:cNvPr id="247" name="îşḻîďe"/>
              <p:cNvSpPr/>
              <p:nvPr/>
            </p:nvSpPr>
            <p:spPr bwMode="auto">
              <a:xfrm>
                <a:off x="7620000" y="5297488"/>
                <a:ext cx="231775" cy="230188"/>
              </a:xfrm>
              <a:prstGeom prst="rect">
                <a:avLst/>
              </a:prstGeom>
              <a:grpFill/>
              <a:ln>
                <a:noFill/>
              </a:ln>
            </p:spPr>
            <p:txBody>
              <a:bodyPr anchor="ctr"/>
              <a:lstStyle/>
              <a:p>
                <a:pPr algn="ctr"/>
                <a:endParaRPr dirty="0">
                  <a:cs typeface="+mn-ea"/>
                  <a:sym typeface="+mn-lt"/>
                </a:endParaRPr>
              </a:p>
            </p:txBody>
          </p:sp>
          <p:sp>
            <p:nvSpPr>
              <p:cNvPr id="248" name="íš1îḍé"/>
              <p:cNvSpPr/>
              <p:nvPr/>
            </p:nvSpPr>
            <p:spPr bwMode="auto">
              <a:xfrm>
                <a:off x="7620000" y="5014913"/>
                <a:ext cx="231775" cy="231775"/>
              </a:xfrm>
              <a:prstGeom prst="rect">
                <a:avLst/>
              </a:prstGeom>
              <a:grpFill/>
              <a:ln>
                <a:noFill/>
              </a:ln>
            </p:spPr>
            <p:txBody>
              <a:bodyPr anchor="ctr"/>
              <a:lstStyle/>
              <a:p>
                <a:pPr algn="ctr"/>
                <a:endParaRPr dirty="0">
                  <a:cs typeface="+mn-ea"/>
                  <a:sym typeface="+mn-lt"/>
                </a:endParaRPr>
              </a:p>
            </p:txBody>
          </p:sp>
          <p:sp>
            <p:nvSpPr>
              <p:cNvPr id="249" name="íṡļîḍe"/>
              <p:cNvSpPr/>
              <p:nvPr/>
            </p:nvSpPr>
            <p:spPr bwMode="auto">
              <a:xfrm>
                <a:off x="7620000" y="4732338"/>
                <a:ext cx="231775" cy="231775"/>
              </a:xfrm>
              <a:prstGeom prst="rect">
                <a:avLst/>
              </a:prstGeom>
              <a:grpFill/>
              <a:ln>
                <a:noFill/>
              </a:ln>
            </p:spPr>
            <p:txBody>
              <a:bodyPr anchor="ctr"/>
              <a:lstStyle/>
              <a:p>
                <a:pPr algn="ctr"/>
                <a:endParaRPr dirty="0">
                  <a:cs typeface="+mn-ea"/>
                  <a:sym typeface="+mn-lt"/>
                </a:endParaRPr>
              </a:p>
            </p:txBody>
          </p:sp>
          <p:sp>
            <p:nvSpPr>
              <p:cNvPr id="250" name="ïšḷïḋe"/>
              <p:cNvSpPr/>
              <p:nvPr/>
            </p:nvSpPr>
            <p:spPr bwMode="auto">
              <a:xfrm>
                <a:off x="7620000" y="4449763"/>
                <a:ext cx="231775" cy="231775"/>
              </a:xfrm>
              <a:prstGeom prst="rect">
                <a:avLst/>
              </a:prstGeom>
              <a:grpFill/>
              <a:ln>
                <a:noFill/>
              </a:ln>
            </p:spPr>
            <p:txBody>
              <a:bodyPr anchor="ctr"/>
              <a:lstStyle/>
              <a:p>
                <a:pPr algn="ctr"/>
                <a:endParaRPr dirty="0">
                  <a:cs typeface="+mn-ea"/>
                  <a:sym typeface="+mn-lt"/>
                </a:endParaRPr>
              </a:p>
            </p:txBody>
          </p:sp>
          <p:sp>
            <p:nvSpPr>
              <p:cNvPr id="251" name="îśliḋe"/>
              <p:cNvSpPr/>
              <p:nvPr/>
            </p:nvSpPr>
            <p:spPr bwMode="auto">
              <a:xfrm>
                <a:off x="7620000" y="4167188"/>
                <a:ext cx="231775" cy="231775"/>
              </a:xfrm>
              <a:prstGeom prst="rect">
                <a:avLst/>
              </a:prstGeom>
              <a:grpFill/>
              <a:ln>
                <a:noFill/>
              </a:ln>
            </p:spPr>
            <p:txBody>
              <a:bodyPr anchor="ctr"/>
              <a:lstStyle/>
              <a:p>
                <a:pPr algn="ctr"/>
                <a:endParaRPr dirty="0">
                  <a:cs typeface="+mn-ea"/>
                  <a:sym typeface="+mn-lt"/>
                </a:endParaRPr>
              </a:p>
            </p:txBody>
          </p:sp>
        </p:grpSp>
        <p:grpSp>
          <p:nvGrpSpPr>
            <p:cNvPr id="215" name="ï$lïḍé"/>
            <p:cNvGrpSpPr/>
            <p:nvPr/>
          </p:nvGrpSpPr>
          <p:grpSpPr>
            <a:xfrm>
              <a:off x="13214" y="7035"/>
              <a:ext cx="746" cy="2714"/>
              <a:chOff x="7899400" y="4167188"/>
              <a:chExt cx="454025" cy="1651000"/>
            </a:xfrm>
            <a:solidFill>
              <a:schemeClr val="bg1">
                <a:lumMod val="95000"/>
              </a:schemeClr>
            </a:solidFill>
          </p:grpSpPr>
          <p:sp>
            <p:nvSpPr>
              <p:cNvPr id="216" name="íṣ1ïḋè"/>
              <p:cNvSpPr/>
              <p:nvPr/>
            </p:nvSpPr>
            <p:spPr bwMode="auto">
              <a:xfrm>
                <a:off x="7899400" y="4167188"/>
                <a:ext cx="163513" cy="355600"/>
              </a:xfrm>
              <a:custGeom>
                <a:avLst/>
                <a:gdLst>
                  <a:gd name="T0" fmla="*/ 103 w 103"/>
                  <a:gd name="T1" fmla="*/ 91 h 224"/>
                  <a:gd name="T2" fmla="*/ 0 w 103"/>
                  <a:gd name="T3" fmla="*/ 0 h 224"/>
                  <a:gd name="T4" fmla="*/ 0 w 103"/>
                  <a:gd name="T5" fmla="*/ 146 h 224"/>
                  <a:gd name="T6" fmla="*/ 103 w 103"/>
                  <a:gd name="T7" fmla="*/ 224 h 224"/>
                  <a:gd name="T8" fmla="*/ 103 w 103"/>
                  <a:gd name="T9" fmla="*/ 91 h 224"/>
                </a:gdLst>
                <a:ahLst/>
                <a:cxnLst>
                  <a:cxn ang="0">
                    <a:pos x="T0" y="T1"/>
                  </a:cxn>
                  <a:cxn ang="0">
                    <a:pos x="T2" y="T3"/>
                  </a:cxn>
                  <a:cxn ang="0">
                    <a:pos x="T4" y="T5"/>
                  </a:cxn>
                  <a:cxn ang="0">
                    <a:pos x="T6" y="T7"/>
                  </a:cxn>
                  <a:cxn ang="0">
                    <a:pos x="T8" y="T9"/>
                  </a:cxn>
                </a:cxnLst>
                <a:rect l="0" t="0" r="r" b="b"/>
                <a:pathLst>
                  <a:path w="103" h="224">
                    <a:moveTo>
                      <a:pt x="103" y="91"/>
                    </a:moveTo>
                    <a:lnTo>
                      <a:pt x="0" y="0"/>
                    </a:lnTo>
                    <a:lnTo>
                      <a:pt x="0" y="146"/>
                    </a:lnTo>
                    <a:lnTo>
                      <a:pt x="103" y="224"/>
                    </a:lnTo>
                    <a:lnTo>
                      <a:pt x="103" y="91"/>
                    </a:lnTo>
                    <a:close/>
                  </a:path>
                </a:pathLst>
              </a:custGeom>
              <a:grpFill/>
              <a:ln>
                <a:noFill/>
              </a:ln>
            </p:spPr>
            <p:txBody>
              <a:bodyPr anchor="ctr"/>
              <a:lstStyle/>
              <a:p>
                <a:pPr algn="ctr"/>
                <a:endParaRPr dirty="0">
                  <a:cs typeface="+mn-ea"/>
                  <a:sym typeface="+mn-lt"/>
                </a:endParaRPr>
              </a:p>
            </p:txBody>
          </p:sp>
          <p:sp>
            <p:nvSpPr>
              <p:cNvPr id="217" name="ïşlïdê"/>
              <p:cNvSpPr/>
              <p:nvPr/>
            </p:nvSpPr>
            <p:spPr bwMode="auto">
              <a:xfrm>
                <a:off x="7899400" y="4449763"/>
                <a:ext cx="163513" cy="330200"/>
              </a:xfrm>
              <a:custGeom>
                <a:avLst/>
                <a:gdLst>
                  <a:gd name="T0" fmla="*/ 103 w 103"/>
                  <a:gd name="T1" fmla="*/ 75 h 208"/>
                  <a:gd name="T2" fmla="*/ 0 w 103"/>
                  <a:gd name="T3" fmla="*/ 0 h 208"/>
                  <a:gd name="T4" fmla="*/ 0 w 103"/>
                  <a:gd name="T5" fmla="*/ 146 h 208"/>
                  <a:gd name="T6" fmla="*/ 103 w 103"/>
                  <a:gd name="T7" fmla="*/ 208 h 208"/>
                  <a:gd name="T8" fmla="*/ 103 w 103"/>
                  <a:gd name="T9" fmla="*/ 75 h 208"/>
                </a:gdLst>
                <a:ahLst/>
                <a:cxnLst>
                  <a:cxn ang="0">
                    <a:pos x="T0" y="T1"/>
                  </a:cxn>
                  <a:cxn ang="0">
                    <a:pos x="T2" y="T3"/>
                  </a:cxn>
                  <a:cxn ang="0">
                    <a:pos x="T4" y="T5"/>
                  </a:cxn>
                  <a:cxn ang="0">
                    <a:pos x="T6" y="T7"/>
                  </a:cxn>
                  <a:cxn ang="0">
                    <a:pos x="T8" y="T9"/>
                  </a:cxn>
                </a:cxnLst>
                <a:rect l="0" t="0" r="r" b="b"/>
                <a:pathLst>
                  <a:path w="103" h="208">
                    <a:moveTo>
                      <a:pt x="103" y="75"/>
                    </a:moveTo>
                    <a:lnTo>
                      <a:pt x="0" y="0"/>
                    </a:lnTo>
                    <a:lnTo>
                      <a:pt x="0" y="146"/>
                    </a:lnTo>
                    <a:lnTo>
                      <a:pt x="103" y="208"/>
                    </a:lnTo>
                    <a:lnTo>
                      <a:pt x="103" y="75"/>
                    </a:lnTo>
                    <a:close/>
                  </a:path>
                </a:pathLst>
              </a:custGeom>
              <a:grpFill/>
              <a:ln>
                <a:noFill/>
              </a:ln>
            </p:spPr>
            <p:txBody>
              <a:bodyPr anchor="ctr"/>
              <a:lstStyle/>
              <a:p>
                <a:pPr algn="ctr"/>
                <a:endParaRPr dirty="0">
                  <a:cs typeface="+mn-ea"/>
                  <a:sym typeface="+mn-lt"/>
                </a:endParaRPr>
              </a:p>
            </p:txBody>
          </p:sp>
          <p:sp>
            <p:nvSpPr>
              <p:cNvPr id="218" name="îṧľiḑé"/>
              <p:cNvSpPr/>
              <p:nvPr/>
            </p:nvSpPr>
            <p:spPr bwMode="auto">
              <a:xfrm>
                <a:off x="7899400" y="4732338"/>
                <a:ext cx="163513" cy="306388"/>
              </a:xfrm>
              <a:custGeom>
                <a:avLst/>
                <a:gdLst>
                  <a:gd name="T0" fmla="*/ 103 w 103"/>
                  <a:gd name="T1" fmla="*/ 59 h 193"/>
                  <a:gd name="T2" fmla="*/ 0 w 103"/>
                  <a:gd name="T3" fmla="*/ 0 h 193"/>
                  <a:gd name="T4" fmla="*/ 0 w 103"/>
                  <a:gd name="T5" fmla="*/ 146 h 193"/>
                  <a:gd name="T6" fmla="*/ 103 w 103"/>
                  <a:gd name="T7" fmla="*/ 193 h 193"/>
                  <a:gd name="T8" fmla="*/ 103 w 103"/>
                  <a:gd name="T9" fmla="*/ 59 h 193"/>
                </a:gdLst>
                <a:ahLst/>
                <a:cxnLst>
                  <a:cxn ang="0">
                    <a:pos x="T0" y="T1"/>
                  </a:cxn>
                  <a:cxn ang="0">
                    <a:pos x="T2" y="T3"/>
                  </a:cxn>
                  <a:cxn ang="0">
                    <a:pos x="T4" y="T5"/>
                  </a:cxn>
                  <a:cxn ang="0">
                    <a:pos x="T6" y="T7"/>
                  </a:cxn>
                  <a:cxn ang="0">
                    <a:pos x="T8" y="T9"/>
                  </a:cxn>
                </a:cxnLst>
                <a:rect l="0" t="0" r="r" b="b"/>
                <a:pathLst>
                  <a:path w="103" h="193">
                    <a:moveTo>
                      <a:pt x="103" y="59"/>
                    </a:moveTo>
                    <a:lnTo>
                      <a:pt x="0" y="0"/>
                    </a:lnTo>
                    <a:lnTo>
                      <a:pt x="0" y="146"/>
                    </a:lnTo>
                    <a:lnTo>
                      <a:pt x="103" y="193"/>
                    </a:lnTo>
                    <a:lnTo>
                      <a:pt x="103" y="59"/>
                    </a:lnTo>
                    <a:close/>
                  </a:path>
                </a:pathLst>
              </a:custGeom>
              <a:grpFill/>
              <a:ln>
                <a:noFill/>
              </a:ln>
            </p:spPr>
            <p:txBody>
              <a:bodyPr anchor="ctr"/>
              <a:lstStyle/>
              <a:p>
                <a:pPr algn="ctr"/>
                <a:endParaRPr dirty="0">
                  <a:cs typeface="+mn-ea"/>
                  <a:sym typeface="+mn-lt"/>
                </a:endParaRPr>
              </a:p>
            </p:txBody>
          </p:sp>
          <p:sp>
            <p:nvSpPr>
              <p:cNvPr id="219" name="iṧḷíḑé"/>
              <p:cNvSpPr/>
              <p:nvPr/>
            </p:nvSpPr>
            <p:spPr bwMode="auto">
              <a:xfrm>
                <a:off x="7899400" y="5014913"/>
                <a:ext cx="163513" cy="282575"/>
              </a:xfrm>
              <a:custGeom>
                <a:avLst/>
                <a:gdLst>
                  <a:gd name="T0" fmla="*/ 103 w 103"/>
                  <a:gd name="T1" fmla="*/ 44 h 178"/>
                  <a:gd name="T2" fmla="*/ 0 w 103"/>
                  <a:gd name="T3" fmla="*/ 0 h 178"/>
                  <a:gd name="T4" fmla="*/ 0 w 103"/>
                  <a:gd name="T5" fmla="*/ 146 h 178"/>
                  <a:gd name="T6" fmla="*/ 103 w 103"/>
                  <a:gd name="T7" fmla="*/ 178 h 178"/>
                  <a:gd name="T8" fmla="*/ 103 w 103"/>
                  <a:gd name="T9" fmla="*/ 44 h 178"/>
                </a:gdLst>
                <a:ahLst/>
                <a:cxnLst>
                  <a:cxn ang="0">
                    <a:pos x="T0" y="T1"/>
                  </a:cxn>
                  <a:cxn ang="0">
                    <a:pos x="T2" y="T3"/>
                  </a:cxn>
                  <a:cxn ang="0">
                    <a:pos x="T4" y="T5"/>
                  </a:cxn>
                  <a:cxn ang="0">
                    <a:pos x="T6" y="T7"/>
                  </a:cxn>
                  <a:cxn ang="0">
                    <a:pos x="T8" y="T9"/>
                  </a:cxn>
                </a:cxnLst>
                <a:rect l="0" t="0" r="r" b="b"/>
                <a:pathLst>
                  <a:path w="103" h="178">
                    <a:moveTo>
                      <a:pt x="103" y="44"/>
                    </a:moveTo>
                    <a:lnTo>
                      <a:pt x="0" y="0"/>
                    </a:lnTo>
                    <a:lnTo>
                      <a:pt x="0" y="146"/>
                    </a:lnTo>
                    <a:lnTo>
                      <a:pt x="103" y="178"/>
                    </a:lnTo>
                    <a:lnTo>
                      <a:pt x="103" y="44"/>
                    </a:lnTo>
                    <a:close/>
                  </a:path>
                </a:pathLst>
              </a:custGeom>
              <a:grpFill/>
              <a:ln>
                <a:noFill/>
              </a:ln>
            </p:spPr>
            <p:txBody>
              <a:bodyPr anchor="ctr"/>
              <a:lstStyle/>
              <a:p>
                <a:pPr algn="ctr"/>
                <a:endParaRPr dirty="0">
                  <a:cs typeface="+mn-ea"/>
                  <a:sym typeface="+mn-lt"/>
                </a:endParaRPr>
              </a:p>
            </p:txBody>
          </p:sp>
          <p:sp>
            <p:nvSpPr>
              <p:cNvPr id="220" name="iŝḷïdé"/>
              <p:cNvSpPr/>
              <p:nvPr/>
            </p:nvSpPr>
            <p:spPr bwMode="auto">
              <a:xfrm>
                <a:off x="7899400" y="5297488"/>
                <a:ext cx="163513" cy="257175"/>
              </a:xfrm>
              <a:custGeom>
                <a:avLst/>
                <a:gdLst>
                  <a:gd name="T0" fmla="*/ 103 w 103"/>
                  <a:gd name="T1" fmla="*/ 29 h 162"/>
                  <a:gd name="T2" fmla="*/ 0 w 103"/>
                  <a:gd name="T3" fmla="*/ 0 h 162"/>
                  <a:gd name="T4" fmla="*/ 0 w 103"/>
                  <a:gd name="T5" fmla="*/ 145 h 162"/>
                  <a:gd name="T6" fmla="*/ 103 w 103"/>
                  <a:gd name="T7" fmla="*/ 162 h 162"/>
                  <a:gd name="T8" fmla="*/ 103 w 103"/>
                  <a:gd name="T9" fmla="*/ 29 h 162"/>
                </a:gdLst>
                <a:ahLst/>
                <a:cxnLst>
                  <a:cxn ang="0">
                    <a:pos x="T0" y="T1"/>
                  </a:cxn>
                  <a:cxn ang="0">
                    <a:pos x="T2" y="T3"/>
                  </a:cxn>
                  <a:cxn ang="0">
                    <a:pos x="T4" y="T5"/>
                  </a:cxn>
                  <a:cxn ang="0">
                    <a:pos x="T6" y="T7"/>
                  </a:cxn>
                  <a:cxn ang="0">
                    <a:pos x="T8" y="T9"/>
                  </a:cxn>
                </a:cxnLst>
                <a:rect l="0" t="0" r="r" b="b"/>
                <a:pathLst>
                  <a:path w="103" h="162">
                    <a:moveTo>
                      <a:pt x="103" y="29"/>
                    </a:moveTo>
                    <a:lnTo>
                      <a:pt x="0" y="0"/>
                    </a:lnTo>
                    <a:lnTo>
                      <a:pt x="0" y="145"/>
                    </a:lnTo>
                    <a:lnTo>
                      <a:pt x="103" y="162"/>
                    </a:lnTo>
                    <a:lnTo>
                      <a:pt x="103" y="29"/>
                    </a:lnTo>
                    <a:close/>
                  </a:path>
                </a:pathLst>
              </a:custGeom>
              <a:grpFill/>
              <a:ln>
                <a:noFill/>
              </a:ln>
            </p:spPr>
            <p:txBody>
              <a:bodyPr anchor="ctr"/>
              <a:lstStyle/>
              <a:p>
                <a:pPr algn="ctr"/>
                <a:endParaRPr dirty="0">
                  <a:cs typeface="+mn-ea"/>
                  <a:sym typeface="+mn-lt"/>
                </a:endParaRPr>
              </a:p>
            </p:txBody>
          </p:sp>
          <p:sp>
            <p:nvSpPr>
              <p:cNvPr id="221" name="ïṡḷïdê"/>
              <p:cNvSpPr/>
              <p:nvPr/>
            </p:nvSpPr>
            <p:spPr bwMode="auto">
              <a:xfrm>
                <a:off x="7899400" y="5578475"/>
                <a:ext cx="163513" cy="233363"/>
              </a:xfrm>
              <a:custGeom>
                <a:avLst/>
                <a:gdLst>
                  <a:gd name="T0" fmla="*/ 103 w 103"/>
                  <a:gd name="T1" fmla="*/ 14 h 147"/>
                  <a:gd name="T2" fmla="*/ 0 w 103"/>
                  <a:gd name="T3" fmla="*/ 0 h 147"/>
                  <a:gd name="T4" fmla="*/ 0 w 103"/>
                  <a:gd name="T5" fmla="*/ 146 h 147"/>
                  <a:gd name="T6" fmla="*/ 103 w 103"/>
                  <a:gd name="T7" fmla="*/ 147 h 147"/>
                  <a:gd name="T8" fmla="*/ 103 w 103"/>
                  <a:gd name="T9" fmla="*/ 14 h 147"/>
                </a:gdLst>
                <a:ahLst/>
                <a:cxnLst>
                  <a:cxn ang="0">
                    <a:pos x="T0" y="T1"/>
                  </a:cxn>
                  <a:cxn ang="0">
                    <a:pos x="T2" y="T3"/>
                  </a:cxn>
                  <a:cxn ang="0">
                    <a:pos x="T4" y="T5"/>
                  </a:cxn>
                  <a:cxn ang="0">
                    <a:pos x="T6" y="T7"/>
                  </a:cxn>
                  <a:cxn ang="0">
                    <a:pos x="T8" y="T9"/>
                  </a:cxn>
                </a:cxnLst>
                <a:rect l="0" t="0" r="r" b="b"/>
                <a:pathLst>
                  <a:path w="103" h="147">
                    <a:moveTo>
                      <a:pt x="103" y="14"/>
                    </a:moveTo>
                    <a:lnTo>
                      <a:pt x="0" y="0"/>
                    </a:lnTo>
                    <a:lnTo>
                      <a:pt x="0" y="146"/>
                    </a:lnTo>
                    <a:lnTo>
                      <a:pt x="103" y="147"/>
                    </a:lnTo>
                    <a:lnTo>
                      <a:pt x="103" y="14"/>
                    </a:lnTo>
                    <a:close/>
                  </a:path>
                </a:pathLst>
              </a:custGeom>
              <a:grpFill/>
              <a:ln>
                <a:noFill/>
              </a:ln>
            </p:spPr>
            <p:txBody>
              <a:bodyPr anchor="ctr"/>
              <a:lstStyle/>
              <a:p>
                <a:pPr algn="ctr"/>
                <a:endParaRPr dirty="0">
                  <a:cs typeface="+mn-ea"/>
                  <a:sym typeface="+mn-lt"/>
                </a:endParaRPr>
              </a:p>
            </p:txBody>
          </p:sp>
          <p:sp>
            <p:nvSpPr>
              <p:cNvPr id="222" name="îṥ1iḑè"/>
              <p:cNvSpPr/>
              <p:nvPr/>
            </p:nvSpPr>
            <p:spPr bwMode="auto">
              <a:xfrm>
                <a:off x="8102600" y="4346575"/>
                <a:ext cx="127000" cy="330200"/>
              </a:xfrm>
              <a:custGeom>
                <a:avLst/>
                <a:gdLst>
                  <a:gd name="T0" fmla="*/ 80 w 80"/>
                  <a:gd name="T1" fmla="*/ 90 h 208"/>
                  <a:gd name="T2" fmla="*/ 0 w 80"/>
                  <a:gd name="T3" fmla="*/ 0 h 208"/>
                  <a:gd name="T4" fmla="*/ 0 w 80"/>
                  <a:gd name="T5" fmla="*/ 130 h 208"/>
                  <a:gd name="T6" fmla="*/ 80 w 80"/>
                  <a:gd name="T7" fmla="*/ 208 h 208"/>
                  <a:gd name="T8" fmla="*/ 80 w 80"/>
                  <a:gd name="T9" fmla="*/ 90 h 208"/>
                </a:gdLst>
                <a:ahLst/>
                <a:cxnLst>
                  <a:cxn ang="0">
                    <a:pos x="T0" y="T1"/>
                  </a:cxn>
                  <a:cxn ang="0">
                    <a:pos x="T2" y="T3"/>
                  </a:cxn>
                  <a:cxn ang="0">
                    <a:pos x="T4" y="T5"/>
                  </a:cxn>
                  <a:cxn ang="0">
                    <a:pos x="T6" y="T7"/>
                  </a:cxn>
                  <a:cxn ang="0">
                    <a:pos x="T8" y="T9"/>
                  </a:cxn>
                </a:cxnLst>
                <a:rect l="0" t="0" r="r" b="b"/>
                <a:pathLst>
                  <a:path w="80" h="208">
                    <a:moveTo>
                      <a:pt x="80" y="90"/>
                    </a:moveTo>
                    <a:lnTo>
                      <a:pt x="0" y="0"/>
                    </a:lnTo>
                    <a:lnTo>
                      <a:pt x="0" y="130"/>
                    </a:lnTo>
                    <a:lnTo>
                      <a:pt x="80" y="208"/>
                    </a:lnTo>
                    <a:lnTo>
                      <a:pt x="80" y="90"/>
                    </a:lnTo>
                    <a:close/>
                  </a:path>
                </a:pathLst>
              </a:custGeom>
              <a:grpFill/>
              <a:ln>
                <a:noFill/>
              </a:ln>
            </p:spPr>
            <p:txBody>
              <a:bodyPr anchor="ctr"/>
              <a:lstStyle/>
              <a:p>
                <a:pPr algn="ctr"/>
                <a:endParaRPr dirty="0">
                  <a:cs typeface="+mn-ea"/>
                  <a:sym typeface="+mn-lt"/>
                </a:endParaRPr>
              </a:p>
            </p:txBody>
          </p:sp>
          <p:sp>
            <p:nvSpPr>
              <p:cNvPr id="223" name="ïsḷïḋè"/>
              <p:cNvSpPr/>
              <p:nvPr/>
            </p:nvSpPr>
            <p:spPr bwMode="auto">
              <a:xfrm>
                <a:off x="8102600" y="4597400"/>
                <a:ext cx="127000" cy="306388"/>
              </a:xfrm>
              <a:custGeom>
                <a:avLst/>
                <a:gdLst>
                  <a:gd name="T0" fmla="*/ 80 w 80"/>
                  <a:gd name="T1" fmla="*/ 75 h 193"/>
                  <a:gd name="T2" fmla="*/ 0 w 80"/>
                  <a:gd name="T3" fmla="*/ 0 h 193"/>
                  <a:gd name="T4" fmla="*/ 0 w 80"/>
                  <a:gd name="T5" fmla="*/ 131 h 193"/>
                  <a:gd name="T6" fmla="*/ 80 w 80"/>
                  <a:gd name="T7" fmla="*/ 193 h 193"/>
                  <a:gd name="T8" fmla="*/ 80 w 80"/>
                  <a:gd name="T9" fmla="*/ 75 h 193"/>
                </a:gdLst>
                <a:ahLst/>
                <a:cxnLst>
                  <a:cxn ang="0">
                    <a:pos x="T0" y="T1"/>
                  </a:cxn>
                  <a:cxn ang="0">
                    <a:pos x="T2" y="T3"/>
                  </a:cxn>
                  <a:cxn ang="0">
                    <a:pos x="T4" y="T5"/>
                  </a:cxn>
                  <a:cxn ang="0">
                    <a:pos x="T6" y="T7"/>
                  </a:cxn>
                  <a:cxn ang="0">
                    <a:pos x="T8" y="T9"/>
                  </a:cxn>
                </a:cxnLst>
                <a:rect l="0" t="0" r="r" b="b"/>
                <a:pathLst>
                  <a:path w="80" h="193">
                    <a:moveTo>
                      <a:pt x="80" y="75"/>
                    </a:moveTo>
                    <a:lnTo>
                      <a:pt x="0" y="0"/>
                    </a:lnTo>
                    <a:lnTo>
                      <a:pt x="0" y="131"/>
                    </a:lnTo>
                    <a:lnTo>
                      <a:pt x="80" y="193"/>
                    </a:lnTo>
                    <a:lnTo>
                      <a:pt x="80" y="75"/>
                    </a:lnTo>
                    <a:close/>
                  </a:path>
                </a:pathLst>
              </a:custGeom>
              <a:grpFill/>
              <a:ln>
                <a:noFill/>
              </a:ln>
            </p:spPr>
            <p:txBody>
              <a:bodyPr anchor="ctr"/>
              <a:lstStyle/>
              <a:p>
                <a:pPr algn="ctr"/>
                <a:endParaRPr dirty="0">
                  <a:cs typeface="+mn-ea"/>
                  <a:sym typeface="+mn-lt"/>
                </a:endParaRPr>
              </a:p>
            </p:txBody>
          </p:sp>
          <p:sp>
            <p:nvSpPr>
              <p:cNvPr id="224" name="îṣḷîdè"/>
              <p:cNvSpPr/>
              <p:nvPr/>
            </p:nvSpPr>
            <p:spPr bwMode="auto">
              <a:xfrm>
                <a:off x="8102600" y="4849813"/>
                <a:ext cx="127000" cy="282575"/>
              </a:xfrm>
              <a:custGeom>
                <a:avLst/>
                <a:gdLst>
                  <a:gd name="T0" fmla="*/ 80 w 80"/>
                  <a:gd name="T1" fmla="*/ 60 h 178"/>
                  <a:gd name="T2" fmla="*/ 0 w 80"/>
                  <a:gd name="T3" fmla="*/ 0 h 178"/>
                  <a:gd name="T4" fmla="*/ 0 w 80"/>
                  <a:gd name="T5" fmla="*/ 130 h 178"/>
                  <a:gd name="T6" fmla="*/ 80 w 80"/>
                  <a:gd name="T7" fmla="*/ 178 h 178"/>
                  <a:gd name="T8" fmla="*/ 80 w 80"/>
                  <a:gd name="T9" fmla="*/ 60 h 178"/>
                </a:gdLst>
                <a:ahLst/>
                <a:cxnLst>
                  <a:cxn ang="0">
                    <a:pos x="T0" y="T1"/>
                  </a:cxn>
                  <a:cxn ang="0">
                    <a:pos x="T2" y="T3"/>
                  </a:cxn>
                  <a:cxn ang="0">
                    <a:pos x="T4" y="T5"/>
                  </a:cxn>
                  <a:cxn ang="0">
                    <a:pos x="T6" y="T7"/>
                  </a:cxn>
                  <a:cxn ang="0">
                    <a:pos x="T8" y="T9"/>
                  </a:cxn>
                </a:cxnLst>
                <a:rect l="0" t="0" r="r" b="b"/>
                <a:pathLst>
                  <a:path w="80" h="178">
                    <a:moveTo>
                      <a:pt x="80" y="60"/>
                    </a:moveTo>
                    <a:lnTo>
                      <a:pt x="0" y="0"/>
                    </a:lnTo>
                    <a:lnTo>
                      <a:pt x="0" y="130"/>
                    </a:lnTo>
                    <a:lnTo>
                      <a:pt x="80" y="178"/>
                    </a:lnTo>
                    <a:lnTo>
                      <a:pt x="80" y="60"/>
                    </a:lnTo>
                    <a:close/>
                  </a:path>
                </a:pathLst>
              </a:custGeom>
              <a:grpFill/>
              <a:ln>
                <a:noFill/>
              </a:ln>
            </p:spPr>
            <p:txBody>
              <a:bodyPr anchor="ctr"/>
              <a:lstStyle/>
              <a:p>
                <a:pPr algn="ctr"/>
                <a:endParaRPr dirty="0">
                  <a:cs typeface="+mn-ea"/>
                  <a:sym typeface="+mn-lt"/>
                </a:endParaRPr>
              </a:p>
            </p:txBody>
          </p:sp>
          <p:sp>
            <p:nvSpPr>
              <p:cNvPr id="225" name="iS1íḑé"/>
              <p:cNvSpPr/>
              <p:nvPr/>
            </p:nvSpPr>
            <p:spPr bwMode="auto">
              <a:xfrm>
                <a:off x="8102600" y="5102225"/>
                <a:ext cx="127000" cy="257175"/>
              </a:xfrm>
              <a:custGeom>
                <a:avLst/>
                <a:gdLst>
                  <a:gd name="T0" fmla="*/ 80 w 80"/>
                  <a:gd name="T1" fmla="*/ 44 h 162"/>
                  <a:gd name="T2" fmla="*/ 0 w 80"/>
                  <a:gd name="T3" fmla="*/ 0 h 162"/>
                  <a:gd name="T4" fmla="*/ 0 w 80"/>
                  <a:gd name="T5" fmla="*/ 130 h 162"/>
                  <a:gd name="T6" fmla="*/ 80 w 80"/>
                  <a:gd name="T7" fmla="*/ 162 h 162"/>
                  <a:gd name="T8" fmla="*/ 80 w 80"/>
                  <a:gd name="T9" fmla="*/ 44 h 162"/>
                </a:gdLst>
                <a:ahLst/>
                <a:cxnLst>
                  <a:cxn ang="0">
                    <a:pos x="T0" y="T1"/>
                  </a:cxn>
                  <a:cxn ang="0">
                    <a:pos x="T2" y="T3"/>
                  </a:cxn>
                  <a:cxn ang="0">
                    <a:pos x="T4" y="T5"/>
                  </a:cxn>
                  <a:cxn ang="0">
                    <a:pos x="T6" y="T7"/>
                  </a:cxn>
                  <a:cxn ang="0">
                    <a:pos x="T8" y="T9"/>
                  </a:cxn>
                </a:cxnLst>
                <a:rect l="0" t="0" r="r" b="b"/>
                <a:pathLst>
                  <a:path w="80" h="162">
                    <a:moveTo>
                      <a:pt x="80" y="44"/>
                    </a:moveTo>
                    <a:lnTo>
                      <a:pt x="0" y="0"/>
                    </a:lnTo>
                    <a:lnTo>
                      <a:pt x="0" y="130"/>
                    </a:lnTo>
                    <a:lnTo>
                      <a:pt x="80" y="162"/>
                    </a:lnTo>
                    <a:lnTo>
                      <a:pt x="80" y="44"/>
                    </a:lnTo>
                    <a:close/>
                  </a:path>
                </a:pathLst>
              </a:custGeom>
              <a:grpFill/>
              <a:ln>
                <a:noFill/>
              </a:ln>
            </p:spPr>
            <p:txBody>
              <a:bodyPr anchor="ctr"/>
              <a:lstStyle/>
              <a:p>
                <a:pPr algn="ctr"/>
                <a:endParaRPr dirty="0">
                  <a:cs typeface="+mn-ea"/>
                  <a:sym typeface="+mn-lt"/>
                </a:endParaRPr>
              </a:p>
            </p:txBody>
          </p:sp>
          <p:sp>
            <p:nvSpPr>
              <p:cNvPr id="226" name="îSḻîḓê"/>
              <p:cNvSpPr/>
              <p:nvPr/>
            </p:nvSpPr>
            <p:spPr bwMode="auto">
              <a:xfrm>
                <a:off x="8102600" y="5353050"/>
                <a:ext cx="127000" cy="234950"/>
              </a:xfrm>
              <a:custGeom>
                <a:avLst/>
                <a:gdLst>
                  <a:gd name="T0" fmla="*/ 80 w 80"/>
                  <a:gd name="T1" fmla="*/ 30 h 148"/>
                  <a:gd name="T2" fmla="*/ 0 w 80"/>
                  <a:gd name="T3" fmla="*/ 0 h 148"/>
                  <a:gd name="T4" fmla="*/ 0 w 80"/>
                  <a:gd name="T5" fmla="*/ 131 h 148"/>
                  <a:gd name="T6" fmla="*/ 80 w 80"/>
                  <a:gd name="T7" fmla="*/ 148 h 148"/>
                  <a:gd name="T8" fmla="*/ 80 w 80"/>
                  <a:gd name="T9" fmla="*/ 30 h 148"/>
                </a:gdLst>
                <a:ahLst/>
                <a:cxnLst>
                  <a:cxn ang="0">
                    <a:pos x="T0" y="T1"/>
                  </a:cxn>
                  <a:cxn ang="0">
                    <a:pos x="T2" y="T3"/>
                  </a:cxn>
                  <a:cxn ang="0">
                    <a:pos x="T4" y="T5"/>
                  </a:cxn>
                  <a:cxn ang="0">
                    <a:pos x="T6" y="T7"/>
                  </a:cxn>
                  <a:cxn ang="0">
                    <a:pos x="T8" y="T9"/>
                  </a:cxn>
                </a:cxnLst>
                <a:rect l="0" t="0" r="r" b="b"/>
                <a:pathLst>
                  <a:path w="80" h="148">
                    <a:moveTo>
                      <a:pt x="80" y="30"/>
                    </a:moveTo>
                    <a:lnTo>
                      <a:pt x="0" y="0"/>
                    </a:lnTo>
                    <a:lnTo>
                      <a:pt x="0" y="131"/>
                    </a:lnTo>
                    <a:lnTo>
                      <a:pt x="80" y="148"/>
                    </a:lnTo>
                    <a:lnTo>
                      <a:pt x="80" y="30"/>
                    </a:lnTo>
                    <a:close/>
                  </a:path>
                </a:pathLst>
              </a:custGeom>
              <a:grpFill/>
              <a:ln>
                <a:noFill/>
              </a:ln>
            </p:spPr>
            <p:txBody>
              <a:bodyPr anchor="ctr"/>
              <a:lstStyle/>
              <a:p>
                <a:pPr algn="ctr"/>
                <a:endParaRPr dirty="0">
                  <a:cs typeface="+mn-ea"/>
                  <a:sym typeface="+mn-lt"/>
                </a:endParaRPr>
              </a:p>
            </p:txBody>
          </p:sp>
          <p:sp>
            <p:nvSpPr>
              <p:cNvPr id="227" name="iŝḷíḍê"/>
              <p:cNvSpPr/>
              <p:nvPr/>
            </p:nvSpPr>
            <p:spPr bwMode="auto">
              <a:xfrm>
                <a:off x="8102600" y="5605463"/>
                <a:ext cx="127000" cy="209550"/>
              </a:xfrm>
              <a:custGeom>
                <a:avLst/>
                <a:gdLst>
                  <a:gd name="T0" fmla="*/ 80 w 80"/>
                  <a:gd name="T1" fmla="*/ 14 h 132"/>
                  <a:gd name="T2" fmla="*/ 0 w 80"/>
                  <a:gd name="T3" fmla="*/ 0 h 132"/>
                  <a:gd name="T4" fmla="*/ 0 w 80"/>
                  <a:gd name="T5" fmla="*/ 131 h 132"/>
                  <a:gd name="T6" fmla="*/ 80 w 80"/>
                  <a:gd name="T7" fmla="*/ 132 h 132"/>
                  <a:gd name="T8" fmla="*/ 80 w 80"/>
                  <a:gd name="T9" fmla="*/ 14 h 132"/>
                </a:gdLst>
                <a:ahLst/>
                <a:cxnLst>
                  <a:cxn ang="0">
                    <a:pos x="T0" y="T1"/>
                  </a:cxn>
                  <a:cxn ang="0">
                    <a:pos x="T2" y="T3"/>
                  </a:cxn>
                  <a:cxn ang="0">
                    <a:pos x="T4" y="T5"/>
                  </a:cxn>
                  <a:cxn ang="0">
                    <a:pos x="T6" y="T7"/>
                  </a:cxn>
                  <a:cxn ang="0">
                    <a:pos x="T8" y="T9"/>
                  </a:cxn>
                </a:cxnLst>
                <a:rect l="0" t="0" r="r" b="b"/>
                <a:pathLst>
                  <a:path w="80" h="132">
                    <a:moveTo>
                      <a:pt x="80" y="14"/>
                    </a:moveTo>
                    <a:lnTo>
                      <a:pt x="0" y="0"/>
                    </a:lnTo>
                    <a:lnTo>
                      <a:pt x="0" y="131"/>
                    </a:lnTo>
                    <a:lnTo>
                      <a:pt x="80" y="132"/>
                    </a:lnTo>
                    <a:lnTo>
                      <a:pt x="80" y="14"/>
                    </a:lnTo>
                    <a:close/>
                  </a:path>
                </a:pathLst>
              </a:custGeom>
              <a:grpFill/>
              <a:ln>
                <a:noFill/>
              </a:ln>
            </p:spPr>
            <p:txBody>
              <a:bodyPr anchor="ctr"/>
              <a:lstStyle/>
              <a:p>
                <a:pPr algn="ctr"/>
                <a:endParaRPr dirty="0">
                  <a:cs typeface="+mn-ea"/>
                  <a:sym typeface="+mn-lt"/>
                </a:endParaRPr>
              </a:p>
            </p:txBody>
          </p:sp>
          <p:sp>
            <p:nvSpPr>
              <p:cNvPr id="228" name="íš1íḑè"/>
              <p:cNvSpPr/>
              <p:nvPr/>
            </p:nvSpPr>
            <p:spPr bwMode="auto">
              <a:xfrm>
                <a:off x="8261350" y="4524375"/>
                <a:ext cx="92075" cy="306388"/>
              </a:xfrm>
              <a:custGeom>
                <a:avLst/>
                <a:gdLst>
                  <a:gd name="T0" fmla="*/ 58 w 58"/>
                  <a:gd name="T1" fmla="*/ 90 h 193"/>
                  <a:gd name="T2" fmla="*/ 0 w 58"/>
                  <a:gd name="T3" fmla="*/ 0 h 193"/>
                  <a:gd name="T4" fmla="*/ 0 w 58"/>
                  <a:gd name="T5" fmla="*/ 115 h 193"/>
                  <a:gd name="T6" fmla="*/ 58 w 58"/>
                  <a:gd name="T7" fmla="*/ 193 h 193"/>
                  <a:gd name="T8" fmla="*/ 58 w 58"/>
                  <a:gd name="T9" fmla="*/ 90 h 193"/>
                </a:gdLst>
                <a:ahLst/>
                <a:cxnLst>
                  <a:cxn ang="0">
                    <a:pos x="T0" y="T1"/>
                  </a:cxn>
                  <a:cxn ang="0">
                    <a:pos x="T2" y="T3"/>
                  </a:cxn>
                  <a:cxn ang="0">
                    <a:pos x="T4" y="T5"/>
                  </a:cxn>
                  <a:cxn ang="0">
                    <a:pos x="T6" y="T7"/>
                  </a:cxn>
                  <a:cxn ang="0">
                    <a:pos x="T8" y="T9"/>
                  </a:cxn>
                </a:cxnLst>
                <a:rect l="0" t="0" r="r" b="b"/>
                <a:pathLst>
                  <a:path w="58" h="193">
                    <a:moveTo>
                      <a:pt x="58" y="90"/>
                    </a:moveTo>
                    <a:lnTo>
                      <a:pt x="0" y="0"/>
                    </a:lnTo>
                    <a:lnTo>
                      <a:pt x="0" y="115"/>
                    </a:lnTo>
                    <a:lnTo>
                      <a:pt x="58" y="193"/>
                    </a:lnTo>
                    <a:lnTo>
                      <a:pt x="58" y="90"/>
                    </a:lnTo>
                    <a:close/>
                  </a:path>
                </a:pathLst>
              </a:custGeom>
              <a:grpFill/>
              <a:ln>
                <a:noFill/>
              </a:ln>
            </p:spPr>
            <p:txBody>
              <a:bodyPr anchor="ctr"/>
              <a:lstStyle/>
              <a:p>
                <a:pPr algn="ctr"/>
                <a:endParaRPr dirty="0">
                  <a:cs typeface="+mn-ea"/>
                  <a:sym typeface="+mn-lt"/>
                </a:endParaRPr>
              </a:p>
            </p:txBody>
          </p:sp>
          <p:sp>
            <p:nvSpPr>
              <p:cNvPr id="229" name="ï$ļíḋè"/>
              <p:cNvSpPr/>
              <p:nvPr/>
            </p:nvSpPr>
            <p:spPr bwMode="auto">
              <a:xfrm>
                <a:off x="8261350" y="4746625"/>
                <a:ext cx="92075" cy="280988"/>
              </a:xfrm>
              <a:custGeom>
                <a:avLst/>
                <a:gdLst>
                  <a:gd name="T0" fmla="*/ 58 w 58"/>
                  <a:gd name="T1" fmla="*/ 75 h 177"/>
                  <a:gd name="T2" fmla="*/ 0 w 58"/>
                  <a:gd name="T3" fmla="*/ 0 h 177"/>
                  <a:gd name="T4" fmla="*/ 0 w 58"/>
                  <a:gd name="T5" fmla="*/ 115 h 177"/>
                  <a:gd name="T6" fmla="*/ 58 w 58"/>
                  <a:gd name="T7" fmla="*/ 177 h 177"/>
                  <a:gd name="T8" fmla="*/ 58 w 58"/>
                  <a:gd name="T9" fmla="*/ 75 h 177"/>
                </a:gdLst>
                <a:ahLst/>
                <a:cxnLst>
                  <a:cxn ang="0">
                    <a:pos x="T0" y="T1"/>
                  </a:cxn>
                  <a:cxn ang="0">
                    <a:pos x="T2" y="T3"/>
                  </a:cxn>
                  <a:cxn ang="0">
                    <a:pos x="T4" y="T5"/>
                  </a:cxn>
                  <a:cxn ang="0">
                    <a:pos x="T6" y="T7"/>
                  </a:cxn>
                  <a:cxn ang="0">
                    <a:pos x="T8" y="T9"/>
                  </a:cxn>
                </a:cxnLst>
                <a:rect l="0" t="0" r="r" b="b"/>
                <a:pathLst>
                  <a:path w="58" h="177">
                    <a:moveTo>
                      <a:pt x="58" y="75"/>
                    </a:moveTo>
                    <a:lnTo>
                      <a:pt x="0" y="0"/>
                    </a:lnTo>
                    <a:lnTo>
                      <a:pt x="0" y="115"/>
                    </a:lnTo>
                    <a:lnTo>
                      <a:pt x="58" y="177"/>
                    </a:lnTo>
                    <a:lnTo>
                      <a:pt x="58" y="75"/>
                    </a:lnTo>
                    <a:close/>
                  </a:path>
                </a:pathLst>
              </a:custGeom>
              <a:grpFill/>
              <a:ln>
                <a:noFill/>
              </a:ln>
            </p:spPr>
            <p:txBody>
              <a:bodyPr anchor="ctr"/>
              <a:lstStyle/>
              <a:p>
                <a:pPr algn="ctr"/>
                <a:endParaRPr dirty="0">
                  <a:cs typeface="+mn-ea"/>
                  <a:sym typeface="+mn-lt"/>
                </a:endParaRPr>
              </a:p>
            </p:txBody>
          </p:sp>
          <p:sp>
            <p:nvSpPr>
              <p:cNvPr id="230" name="ïśľiḓe"/>
              <p:cNvSpPr/>
              <p:nvPr/>
            </p:nvSpPr>
            <p:spPr bwMode="auto">
              <a:xfrm>
                <a:off x="8261350" y="4968875"/>
                <a:ext cx="92075" cy="257175"/>
              </a:xfrm>
              <a:custGeom>
                <a:avLst/>
                <a:gdLst>
                  <a:gd name="T0" fmla="*/ 58 w 58"/>
                  <a:gd name="T1" fmla="*/ 59 h 162"/>
                  <a:gd name="T2" fmla="*/ 0 w 58"/>
                  <a:gd name="T3" fmla="*/ 0 h 162"/>
                  <a:gd name="T4" fmla="*/ 0 w 58"/>
                  <a:gd name="T5" fmla="*/ 114 h 162"/>
                  <a:gd name="T6" fmla="*/ 58 w 58"/>
                  <a:gd name="T7" fmla="*/ 162 h 162"/>
                  <a:gd name="T8" fmla="*/ 58 w 58"/>
                  <a:gd name="T9" fmla="*/ 59 h 162"/>
                </a:gdLst>
                <a:ahLst/>
                <a:cxnLst>
                  <a:cxn ang="0">
                    <a:pos x="T0" y="T1"/>
                  </a:cxn>
                  <a:cxn ang="0">
                    <a:pos x="T2" y="T3"/>
                  </a:cxn>
                  <a:cxn ang="0">
                    <a:pos x="T4" y="T5"/>
                  </a:cxn>
                  <a:cxn ang="0">
                    <a:pos x="T6" y="T7"/>
                  </a:cxn>
                  <a:cxn ang="0">
                    <a:pos x="T8" y="T9"/>
                  </a:cxn>
                </a:cxnLst>
                <a:rect l="0" t="0" r="r" b="b"/>
                <a:pathLst>
                  <a:path w="58" h="162">
                    <a:moveTo>
                      <a:pt x="58" y="59"/>
                    </a:moveTo>
                    <a:lnTo>
                      <a:pt x="0" y="0"/>
                    </a:lnTo>
                    <a:lnTo>
                      <a:pt x="0" y="114"/>
                    </a:lnTo>
                    <a:lnTo>
                      <a:pt x="58" y="162"/>
                    </a:lnTo>
                    <a:lnTo>
                      <a:pt x="58" y="59"/>
                    </a:lnTo>
                    <a:close/>
                  </a:path>
                </a:pathLst>
              </a:custGeom>
              <a:grpFill/>
              <a:ln>
                <a:noFill/>
              </a:ln>
            </p:spPr>
            <p:txBody>
              <a:bodyPr anchor="ctr"/>
              <a:lstStyle/>
              <a:p>
                <a:pPr algn="ctr"/>
                <a:endParaRPr dirty="0">
                  <a:cs typeface="+mn-ea"/>
                  <a:sym typeface="+mn-lt"/>
                </a:endParaRPr>
              </a:p>
            </p:txBody>
          </p:sp>
          <p:sp>
            <p:nvSpPr>
              <p:cNvPr id="231" name="ïsḻîḍé"/>
              <p:cNvSpPr/>
              <p:nvPr/>
            </p:nvSpPr>
            <p:spPr bwMode="auto">
              <a:xfrm>
                <a:off x="8261350" y="5189538"/>
                <a:ext cx="92075" cy="233363"/>
              </a:xfrm>
              <a:custGeom>
                <a:avLst/>
                <a:gdLst>
                  <a:gd name="T0" fmla="*/ 58 w 58"/>
                  <a:gd name="T1" fmla="*/ 45 h 147"/>
                  <a:gd name="T2" fmla="*/ 0 w 58"/>
                  <a:gd name="T3" fmla="*/ 0 h 147"/>
                  <a:gd name="T4" fmla="*/ 0 w 58"/>
                  <a:gd name="T5" fmla="*/ 115 h 147"/>
                  <a:gd name="T6" fmla="*/ 58 w 58"/>
                  <a:gd name="T7" fmla="*/ 147 h 147"/>
                  <a:gd name="T8" fmla="*/ 58 w 58"/>
                  <a:gd name="T9" fmla="*/ 45 h 147"/>
                </a:gdLst>
                <a:ahLst/>
                <a:cxnLst>
                  <a:cxn ang="0">
                    <a:pos x="T0" y="T1"/>
                  </a:cxn>
                  <a:cxn ang="0">
                    <a:pos x="T2" y="T3"/>
                  </a:cxn>
                  <a:cxn ang="0">
                    <a:pos x="T4" y="T5"/>
                  </a:cxn>
                  <a:cxn ang="0">
                    <a:pos x="T6" y="T7"/>
                  </a:cxn>
                  <a:cxn ang="0">
                    <a:pos x="T8" y="T9"/>
                  </a:cxn>
                </a:cxnLst>
                <a:rect l="0" t="0" r="r" b="b"/>
                <a:pathLst>
                  <a:path w="58" h="147">
                    <a:moveTo>
                      <a:pt x="58" y="45"/>
                    </a:moveTo>
                    <a:lnTo>
                      <a:pt x="0" y="0"/>
                    </a:lnTo>
                    <a:lnTo>
                      <a:pt x="0" y="115"/>
                    </a:lnTo>
                    <a:lnTo>
                      <a:pt x="58" y="147"/>
                    </a:lnTo>
                    <a:lnTo>
                      <a:pt x="58" y="45"/>
                    </a:lnTo>
                    <a:close/>
                  </a:path>
                </a:pathLst>
              </a:custGeom>
              <a:grpFill/>
              <a:ln>
                <a:noFill/>
              </a:ln>
            </p:spPr>
            <p:txBody>
              <a:bodyPr anchor="ctr"/>
              <a:lstStyle/>
              <a:p>
                <a:pPr algn="ctr"/>
                <a:endParaRPr dirty="0">
                  <a:cs typeface="+mn-ea"/>
                  <a:sym typeface="+mn-lt"/>
                </a:endParaRPr>
              </a:p>
            </p:txBody>
          </p:sp>
          <p:sp>
            <p:nvSpPr>
              <p:cNvPr id="232" name="î$lïḓè"/>
              <p:cNvSpPr/>
              <p:nvPr/>
            </p:nvSpPr>
            <p:spPr bwMode="auto">
              <a:xfrm>
                <a:off x="8261350" y="5411788"/>
                <a:ext cx="92075" cy="207963"/>
              </a:xfrm>
              <a:custGeom>
                <a:avLst/>
                <a:gdLst>
                  <a:gd name="T0" fmla="*/ 58 w 58"/>
                  <a:gd name="T1" fmla="*/ 29 h 131"/>
                  <a:gd name="T2" fmla="*/ 0 w 58"/>
                  <a:gd name="T3" fmla="*/ 0 h 131"/>
                  <a:gd name="T4" fmla="*/ 0 w 58"/>
                  <a:gd name="T5" fmla="*/ 115 h 131"/>
                  <a:gd name="T6" fmla="*/ 58 w 58"/>
                  <a:gd name="T7" fmla="*/ 131 h 131"/>
                  <a:gd name="T8" fmla="*/ 58 w 58"/>
                  <a:gd name="T9" fmla="*/ 29 h 131"/>
                </a:gdLst>
                <a:ahLst/>
                <a:cxnLst>
                  <a:cxn ang="0">
                    <a:pos x="T0" y="T1"/>
                  </a:cxn>
                  <a:cxn ang="0">
                    <a:pos x="T2" y="T3"/>
                  </a:cxn>
                  <a:cxn ang="0">
                    <a:pos x="T4" y="T5"/>
                  </a:cxn>
                  <a:cxn ang="0">
                    <a:pos x="T6" y="T7"/>
                  </a:cxn>
                  <a:cxn ang="0">
                    <a:pos x="T8" y="T9"/>
                  </a:cxn>
                </a:cxnLst>
                <a:rect l="0" t="0" r="r" b="b"/>
                <a:pathLst>
                  <a:path w="58" h="131">
                    <a:moveTo>
                      <a:pt x="58" y="29"/>
                    </a:moveTo>
                    <a:lnTo>
                      <a:pt x="0" y="0"/>
                    </a:lnTo>
                    <a:lnTo>
                      <a:pt x="0" y="115"/>
                    </a:lnTo>
                    <a:lnTo>
                      <a:pt x="58" y="131"/>
                    </a:lnTo>
                    <a:lnTo>
                      <a:pt x="58" y="29"/>
                    </a:lnTo>
                    <a:close/>
                  </a:path>
                </a:pathLst>
              </a:custGeom>
              <a:grpFill/>
              <a:ln>
                <a:noFill/>
              </a:ln>
            </p:spPr>
            <p:txBody>
              <a:bodyPr anchor="ctr"/>
              <a:lstStyle/>
              <a:p>
                <a:pPr algn="ctr"/>
                <a:endParaRPr dirty="0">
                  <a:cs typeface="+mn-ea"/>
                  <a:sym typeface="+mn-lt"/>
                </a:endParaRPr>
              </a:p>
            </p:txBody>
          </p:sp>
          <p:sp>
            <p:nvSpPr>
              <p:cNvPr id="233" name="î$lïḋe"/>
              <p:cNvSpPr/>
              <p:nvPr/>
            </p:nvSpPr>
            <p:spPr bwMode="auto">
              <a:xfrm>
                <a:off x="8261350" y="5634038"/>
                <a:ext cx="92075" cy="184150"/>
              </a:xfrm>
              <a:custGeom>
                <a:avLst/>
                <a:gdLst>
                  <a:gd name="T0" fmla="*/ 58 w 58"/>
                  <a:gd name="T1" fmla="*/ 13 h 116"/>
                  <a:gd name="T2" fmla="*/ 0 w 58"/>
                  <a:gd name="T3" fmla="*/ 0 h 116"/>
                  <a:gd name="T4" fmla="*/ 0 w 58"/>
                  <a:gd name="T5" fmla="*/ 114 h 116"/>
                  <a:gd name="T6" fmla="*/ 58 w 58"/>
                  <a:gd name="T7" fmla="*/ 116 h 116"/>
                  <a:gd name="T8" fmla="*/ 58 w 58"/>
                  <a:gd name="T9" fmla="*/ 13 h 116"/>
                </a:gdLst>
                <a:ahLst/>
                <a:cxnLst>
                  <a:cxn ang="0">
                    <a:pos x="T0" y="T1"/>
                  </a:cxn>
                  <a:cxn ang="0">
                    <a:pos x="T2" y="T3"/>
                  </a:cxn>
                  <a:cxn ang="0">
                    <a:pos x="T4" y="T5"/>
                  </a:cxn>
                  <a:cxn ang="0">
                    <a:pos x="T6" y="T7"/>
                  </a:cxn>
                  <a:cxn ang="0">
                    <a:pos x="T8" y="T9"/>
                  </a:cxn>
                </a:cxnLst>
                <a:rect l="0" t="0" r="r" b="b"/>
                <a:pathLst>
                  <a:path w="58" h="116">
                    <a:moveTo>
                      <a:pt x="58" y="13"/>
                    </a:moveTo>
                    <a:lnTo>
                      <a:pt x="0" y="0"/>
                    </a:lnTo>
                    <a:lnTo>
                      <a:pt x="0" y="114"/>
                    </a:lnTo>
                    <a:lnTo>
                      <a:pt x="58" y="116"/>
                    </a:lnTo>
                    <a:lnTo>
                      <a:pt x="58" y="13"/>
                    </a:lnTo>
                    <a:close/>
                  </a:path>
                </a:pathLst>
              </a:custGeom>
              <a:grpFill/>
              <a:ln>
                <a:noFill/>
              </a:ln>
            </p:spPr>
            <p:txBody>
              <a:bodyPr anchor="ctr"/>
              <a:lstStyle/>
              <a:p>
                <a:pPr algn="ctr"/>
                <a:endParaRPr dirty="0">
                  <a:cs typeface="+mn-ea"/>
                  <a:sym typeface="+mn-lt"/>
                </a:endParaRPr>
              </a:p>
            </p:txBody>
          </p:sp>
        </p:grpSp>
        <p:grpSp>
          <p:nvGrpSpPr>
            <p:cNvPr id="176" name="íṩḷiḋe"/>
            <p:cNvGrpSpPr/>
            <p:nvPr/>
          </p:nvGrpSpPr>
          <p:grpSpPr>
            <a:xfrm>
              <a:off x="14033" y="7852"/>
              <a:ext cx="934" cy="1897"/>
              <a:chOff x="8386763" y="4664075"/>
              <a:chExt cx="568325" cy="1154113"/>
            </a:xfrm>
            <a:solidFill>
              <a:srgbClr val="1376F8"/>
            </a:solidFill>
          </p:grpSpPr>
          <p:sp>
            <p:nvSpPr>
              <p:cNvPr id="196" name="íšļîḑè"/>
              <p:cNvSpPr/>
              <p:nvPr/>
            </p:nvSpPr>
            <p:spPr bwMode="auto">
              <a:xfrm>
                <a:off x="8386763" y="5654675"/>
                <a:ext cx="163513" cy="163513"/>
              </a:xfrm>
              <a:prstGeom prst="rect">
                <a:avLst/>
              </a:prstGeom>
              <a:grpFill/>
              <a:ln>
                <a:noFill/>
              </a:ln>
            </p:spPr>
            <p:txBody>
              <a:bodyPr anchor="ctr"/>
              <a:lstStyle/>
              <a:p>
                <a:pPr algn="ctr"/>
                <a:endParaRPr dirty="0">
                  <a:cs typeface="+mn-ea"/>
                  <a:sym typeface="+mn-lt"/>
                </a:endParaRPr>
              </a:p>
            </p:txBody>
          </p:sp>
          <p:sp>
            <p:nvSpPr>
              <p:cNvPr id="197" name="iṡḻîḓé"/>
              <p:cNvSpPr/>
              <p:nvPr/>
            </p:nvSpPr>
            <p:spPr bwMode="auto">
              <a:xfrm>
                <a:off x="8386763" y="5456238"/>
                <a:ext cx="163513" cy="163513"/>
              </a:xfrm>
              <a:prstGeom prst="rect">
                <a:avLst/>
              </a:prstGeom>
              <a:grpFill/>
              <a:ln>
                <a:noFill/>
              </a:ln>
            </p:spPr>
            <p:txBody>
              <a:bodyPr anchor="ctr"/>
              <a:lstStyle/>
              <a:p>
                <a:pPr algn="ctr"/>
                <a:endParaRPr dirty="0">
                  <a:cs typeface="+mn-ea"/>
                  <a:sym typeface="+mn-lt"/>
                </a:endParaRPr>
              </a:p>
            </p:txBody>
          </p:sp>
          <p:sp>
            <p:nvSpPr>
              <p:cNvPr id="198" name="íş1îḑè"/>
              <p:cNvSpPr/>
              <p:nvPr/>
            </p:nvSpPr>
            <p:spPr bwMode="auto">
              <a:xfrm>
                <a:off x="8386763" y="5259388"/>
                <a:ext cx="163513" cy="161925"/>
              </a:xfrm>
              <a:prstGeom prst="rect">
                <a:avLst/>
              </a:prstGeom>
              <a:grpFill/>
              <a:ln>
                <a:noFill/>
              </a:ln>
            </p:spPr>
            <p:txBody>
              <a:bodyPr anchor="ctr"/>
              <a:lstStyle/>
              <a:p>
                <a:pPr algn="ctr"/>
                <a:endParaRPr dirty="0">
                  <a:cs typeface="+mn-ea"/>
                  <a:sym typeface="+mn-lt"/>
                </a:endParaRPr>
              </a:p>
            </p:txBody>
          </p:sp>
          <p:sp>
            <p:nvSpPr>
              <p:cNvPr id="199" name="išľîḓè"/>
              <p:cNvSpPr/>
              <p:nvPr/>
            </p:nvSpPr>
            <p:spPr bwMode="auto">
              <a:xfrm>
                <a:off x="8386763" y="5060950"/>
                <a:ext cx="163513" cy="161925"/>
              </a:xfrm>
              <a:prstGeom prst="rect">
                <a:avLst/>
              </a:prstGeom>
              <a:grpFill/>
              <a:ln>
                <a:noFill/>
              </a:ln>
            </p:spPr>
            <p:txBody>
              <a:bodyPr anchor="ctr"/>
              <a:lstStyle/>
              <a:p>
                <a:pPr algn="ctr"/>
                <a:endParaRPr dirty="0">
                  <a:cs typeface="+mn-ea"/>
                  <a:sym typeface="+mn-lt"/>
                </a:endParaRPr>
              </a:p>
            </p:txBody>
          </p:sp>
          <p:sp>
            <p:nvSpPr>
              <p:cNvPr id="200" name="işľiḑe"/>
              <p:cNvSpPr/>
              <p:nvPr/>
            </p:nvSpPr>
            <p:spPr bwMode="auto">
              <a:xfrm>
                <a:off x="8386763" y="4862513"/>
                <a:ext cx="163513" cy="163513"/>
              </a:xfrm>
              <a:prstGeom prst="rect">
                <a:avLst/>
              </a:prstGeom>
              <a:grpFill/>
              <a:ln>
                <a:noFill/>
              </a:ln>
            </p:spPr>
            <p:txBody>
              <a:bodyPr anchor="ctr"/>
              <a:lstStyle/>
              <a:p>
                <a:pPr algn="ctr"/>
                <a:endParaRPr dirty="0">
                  <a:cs typeface="+mn-ea"/>
                  <a:sym typeface="+mn-lt"/>
                </a:endParaRPr>
              </a:p>
            </p:txBody>
          </p:sp>
          <p:sp>
            <p:nvSpPr>
              <p:cNvPr id="201" name="is1iďê"/>
              <p:cNvSpPr/>
              <p:nvPr/>
            </p:nvSpPr>
            <p:spPr bwMode="auto">
              <a:xfrm>
                <a:off x="8386763" y="4664075"/>
                <a:ext cx="163513" cy="163513"/>
              </a:xfrm>
              <a:prstGeom prst="rect">
                <a:avLst/>
              </a:prstGeom>
              <a:grpFill/>
              <a:ln>
                <a:noFill/>
              </a:ln>
            </p:spPr>
            <p:txBody>
              <a:bodyPr anchor="ctr"/>
              <a:lstStyle/>
              <a:p>
                <a:pPr algn="ctr"/>
                <a:endParaRPr dirty="0">
                  <a:cs typeface="+mn-ea"/>
                  <a:sym typeface="+mn-lt"/>
                </a:endParaRPr>
              </a:p>
            </p:txBody>
          </p:sp>
          <p:sp>
            <p:nvSpPr>
              <p:cNvPr id="202" name="îśļíḑe"/>
              <p:cNvSpPr/>
              <p:nvPr/>
            </p:nvSpPr>
            <p:spPr bwMode="auto">
              <a:xfrm>
                <a:off x="8589963" y="5654675"/>
                <a:ext cx="161925" cy="163513"/>
              </a:xfrm>
              <a:prstGeom prst="rect">
                <a:avLst/>
              </a:prstGeom>
              <a:grpFill/>
              <a:ln>
                <a:noFill/>
              </a:ln>
            </p:spPr>
            <p:txBody>
              <a:bodyPr anchor="ctr"/>
              <a:lstStyle/>
              <a:p>
                <a:pPr algn="ctr"/>
                <a:endParaRPr dirty="0">
                  <a:cs typeface="+mn-ea"/>
                  <a:sym typeface="+mn-lt"/>
                </a:endParaRPr>
              </a:p>
            </p:txBody>
          </p:sp>
          <p:sp>
            <p:nvSpPr>
              <p:cNvPr id="203" name="îSļïḑê"/>
              <p:cNvSpPr/>
              <p:nvPr/>
            </p:nvSpPr>
            <p:spPr bwMode="auto">
              <a:xfrm>
                <a:off x="8589963" y="5456238"/>
                <a:ext cx="161925" cy="163513"/>
              </a:xfrm>
              <a:prstGeom prst="rect">
                <a:avLst/>
              </a:prstGeom>
              <a:grpFill/>
              <a:ln>
                <a:noFill/>
              </a:ln>
            </p:spPr>
            <p:txBody>
              <a:bodyPr anchor="ctr"/>
              <a:lstStyle/>
              <a:p>
                <a:pPr algn="ctr"/>
                <a:endParaRPr dirty="0">
                  <a:cs typeface="+mn-ea"/>
                  <a:sym typeface="+mn-lt"/>
                </a:endParaRPr>
              </a:p>
            </p:txBody>
          </p:sp>
          <p:sp>
            <p:nvSpPr>
              <p:cNvPr id="204" name="íşļïḑè"/>
              <p:cNvSpPr/>
              <p:nvPr/>
            </p:nvSpPr>
            <p:spPr bwMode="auto">
              <a:xfrm>
                <a:off x="8589963" y="5259388"/>
                <a:ext cx="161925" cy="161925"/>
              </a:xfrm>
              <a:prstGeom prst="rect">
                <a:avLst/>
              </a:prstGeom>
              <a:grpFill/>
              <a:ln>
                <a:noFill/>
              </a:ln>
            </p:spPr>
            <p:txBody>
              <a:bodyPr anchor="ctr"/>
              <a:lstStyle/>
              <a:p>
                <a:pPr algn="ctr"/>
                <a:endParaRPr dirty="0">
                  <a:cs typeface="+mn-ea"/>
                  <a:sym typeface="+mn-lt"/>
                </a:endParaRPr>
              </a:p>
            </p:txBody>
          </p:sp>
          <p:sp>
            <p:nvSpPr>
              <p:cNvPr id="205" name="ïṧ1iḍé"/>
              <p:cNvSpPr/>
              <p:nvPr/>
            </p:nvSpPr>
            <p:spPr bwMode="auto">
              <a:xfrm>
                <a:off x="8589963" y="5060950"/>
                <a:ext cx="161925" cy="161925"/>
              </a:xfrm>
              <a:prstGeom prst="rect">
                <a:avLst/>
              </a:prstGeom>
              <a:grpFill/>
              <a:ln>
                <a:noFill/>
              </a:ln>
            </p:spPr>
            <p:txBody>
              <a:bodyPr anchor="ctr"/>
              <a:lstStyle/>
              <a:p>
                <a:pPr algn="ctr"/>
                <a:endParaRPr dirty="0">
                  <a:cs typeface="+mn-ea"/>
                  <a:sym typeface="+mn-lt"/>
                </a:endParaRPr>
              </a:p>
            </p:txBody>
          </p:sp>
          <p:sp>
            <p:nvSpPr>
              <p:cNvPr id="206" name="ïşḷïḍé"/>
              <p:cNvSpPr/>
              <p:nvPr/>
            </p:nvSpPr>
            <p:spPr bwMode="auto">
              <a:xfrm>
                <a:off x="8589963" y="4862513"/>
                <a:ext cx="161925" cy="163513"/>
              </a:xfrm>
              <a:prstGeom prst="rect">
                <a:avLst/>
              </a:prstGeom>
              <a:grpFill/>
              <a:ln>
                <a:noFill/>
              </a:ln>
            </p:spPr>
            <p:txBody>
              <a:bodyPr anchor="ctr"/>
              <a:lstStyle/>
              <a:p>
                <a:pPr algn="ctr"/>
                <a:endParaRPr dirty="0">
                  <a:cs typeface="+mn-ea"/>
                  <a:sym typeface="+mn-lt"/>
                </a:endParaRPr>
              </a:p>
            </p:txBody>
          </p:sp>
          <p:sp>
            <p:nvSpPr>
              <p:cNvPr id="207" name="íś1iḋè"/>
              <p:cNvSpPr/>
              <p:nvPr/>
            </p:nvSpPr>
            <p:spPr bwMode="auto">
              <a:xfrm>
                <a:off x="8589963" y="4664075"/>
                <a:ext cx="161925" cy="163513"/>
              </a:xfrm>
              <a:prstGeom prst="rect">
                <a:avLst/>
              </a:prstGeom>
              <a:grpFill/>
              <a:ln>
                <a:noFill/>
              </a:ln>
            </p:spPr>
            <p:txBody>
              <a:bodyPr anchor="ctr"/>
              <a:lstStyle/>
              <a:p>
                <a:pPr algn="ctr"/>
                <a:endParaRPr dirty="0">
                  <a:cs typeface="+mn-ea"/>
                  <a:sym typeface="+mn-lt"/>
                </a:endParaRPr>
              </a:p>
            </p:txBody>
          </p:sp>
          <p:sp>
            <p:nvSpPr>
              <p:cNvPr id="208" name="îŝľíďé"/>
              <p:cNvSpPr/>
              <p:nvPr/>
            </p:nvSpPr>
            <p:spPr bwMode="auto">
              <a:xfrm>
                <a:off x="8793163" y="5654675"/>
                <a:ext cx="161925" cy="163513"/>
              </a:xfrm>
              <a:prstGeom prst="rect">
                <a:avLst/>
              </a:prstGeom>
              <a:grpFill/>
              <a:ln>
                <a:noFill/>
              </a:ln>
            </p:spPr>
            <p:txBody>
              <a:bodyPr anchor="ctr"/>
              <a:lstStyle/>
              <a:p>
                <a:pPr algn="ctr"/>
                <a:endParaRPr dirty="0">
                  <a:cs typeface="+mn-ea"/>
                  <a:sym typeface="+mn-lt"/>
                </a:endParaRPr>
              </a:p>
            </p:txBody>
          </p:sp>
          <p:sp>
            <p:nvSpPr>
              <p:cNvPr id="209" name="ïśľîḑé"/>
              <p:cNvSpPr/>
              <p:nvPr/>
            </p:nvSpPr>
            <p:spPr bwMode="auto">
              <a:xfrm>
                <a:off x="8793163" y="5456238"/>
                <a:ext cx="161925" cy="163513"/>
              </a:xfrm>
              <a:prstGeom prst="rect">
                <a:avLst/>
              </a:prstGeom>
              <a:grpFill/>
              <a:ln>
                <a:noFill/>
              </a:ln>
            </p:spPr>
            <p:txBody>
              <a:bodyPr anchor="ctr"/>
              <a:lstStyle/>
              <a:p>
                <a:pPr algn="ctr"/>
                <a:endParaRPr dirty="0">
                  <a:cs typeface="+mn-ea"/>
                  <a:sym typeface="+mn-lt"/>
                </a:endParaRPr>
              </a:p>
            </p:txBody>
          </p:sp>
          <p:sp>
            <p:nvSpPr>
              <p:cNvPr id="210" name="í$ľîḍe"/>
              <p:cNvSpPr/>
              <p:nvPr/>
            </p:nvSpPr>
            <p:spPr bwMode="auto">
              <a:xfrm>
                <a:off x="8793163" y="5259388"/>
                <a:ext cx="161925" cy="161925"/>
              </a:xfrm>
              <a:prstGeom prst="rect">
                <a:avLst/>
              </a:prstGeom>
              <a:grpFill/>
              <a:ln>
                <a:noFill/>
              </a:ln>
            </p:spPr>
            <p:txBody>
              <a:bodyPr anchor="ctr"/>
              <a:lstStyle/>
              <a:p>
                <a:pPr algn="ctr"/>
                <a:endParaRPr dirty="0">
                  <a:cs typeface="+mn-ea"/>
                  <a:sym typeface="+mn-lt"/>
                </a:endParaRPr>
              </a:p>
            </p:txBody>
          </p:sp>
          <p:sp>
            <p:nvSpPr>
              <p:cNvPr id="211" name="îṡḷiḍé"/>
              <p:cNvSpPr/>
              <p:nvPr/>
            </p:nvSpPr>
            <p:spPr bwMode="auto">
              <a:xfrm>
                <a:off x="8793163" y="5060950"/>
                <a:ext cx="161925" cy="161925"/>
              </a:xfrm>
              <a:prstGeom prst="rect">
                <a:avLst/>
              </a:prstGeom>
              <a:grpFill/>
              <a:ln>
                <a:noFill/>
              </a:ln>
            </p:spPr>
            <p:txBody>
              <a:bodyPr anchor="ctr"/>
              <a:lstStyle/>
              <a:p>
                <a:pPr algn="ctr"/>
                <a:endParaRPr dirty="0">
                  <a:cs typeface="+mn-ea"/>
                  <a:sym typeface="+mn-lt"/>
                </a:endParaRPr>
              </a:p>
            </p:txBody>
          </p:sp>
          <p:sp>
            <p:nvSpPr>
              <p:cNvPr id="212" name="íṧḷïḋe"/>
              <p:cNvSpPr/>
              <p:nvPr/>
            </p:nvSpPr>
            <p:spPr bwMode="auto">
              <a:xfrm>
                <a:off x="8793163" y="4862513"/>
                <a:ext cx="161925" cy="163513"/>
              </a:xfrm>
              <a:prstGeom prst="rect">
                <a:avLst/>
              </a:prstGeom>
              <a:grpFill/>
              <a:ln>
                <a:noFill/>
              </a:ln>
            </p:spPr>
            <p:txBody>
              <a:bodyPr anchor="ctr"/>
              <a:lstStyle/>
              <a:p>
                <a:pPr algn="ctr"/>
                <a:endParaRPr dirty="0">
                  <a:cs typeface="+mn-ea"/>
                  <a:sym typeface="+mn-lt"/>
                </a:endParaRPr>
              </a:p>
            </p:txBody>
          </p:sp>
          <p:sp>
            <p:nvSpPr>
              <p:cNvPr id="213" name="î$ḷiḋê"/>
              <p:cNvSpPr/>
              <p:nvPr/>
            </p:nvSpPr>
            <p:spPr bwMode="auto">
              <a:xfrm>
                <a:off x="8793163" y="4664075"/>
                <a:ext cx="161925" cy="163513"/>
              </a:xfrm>
              <a:prstGeom prst="rect">
                <a:avLst/>
              </a:prstGeom>
              <a:grpFill/>
              <a:ln>
                <a:noFill/>
              </a:ln>
            </p:spPr>
            <p:txBody>
              <a:bodyPr anchor="ctr"/>
              <a:lstStyle/>
              <a:p>
                <a:pPr algn="ctr"/>
                <a:endParaRPr dirty="0">
                  <a:cs typeface="+mn-ea"/>
                  <a:sym typeface="+mn-lt"/>
                </a:endParaRPr>
              </a:p>
            </p:txBody>
          </p:sp>
        </p:grpSp>
        <p:grpSp>
          <p:nvGrpSpPr>
            <p:cNvPr id="177" name="îṩḷiḓe"/>
            <p:cNvGrpSpPr/>
            <p:nvPr/>
          </p:nvGrpSpPr>
          <p:grpSpPr>
            <a:xfrm>
              <a:off x="15007" y="7852"/>
              <a:ext cx="525" cy="1905"/>
              <a:chOff x="8990013" y="4664075"/>
              <a:chExt cx="319088" cy="1158876"/>
            </a:xfrm>
            <a:solidFill>
              <a:srgbClr val="C2E6FF"/>
            </a:solidFill>
          </p:grpSpPr>
          <p:sp>
            <p:nvSpPr>
              <p:cNvPr id="178" name="iṩḻíḍe"/>
              <p:cNvSpPr/>
              <p:nvPr/>
            </p:nvSpPr>
            <p:spPr bwMode="auto">
              <a:xfrm>
                <a:off x="8990013" y="4664075"/>
                <a:ext cx="114300" cy="249238"/>
              </a:xfrm>
              <a:custGeom>
                <a:avLst/>
                <a:gdLst>
                  <a:gd name="T0" fmla="*/ 72 w 72"/>
                  <a:gd name="T1" fmla="*/ 63 h 157"/>
                  <a:gd name="T2" fmla="*/ 0 w 72"/>
                  <a:gd name="T3" fmla="*/ 0 h 157"/>
                  <a:gd name="T4" fmla="*/ 0 w 72"/>
                  <a:gd name="T5" fmla="*/ 103 h 157"/>
                  <a:gd name="T6" fmla="*/ 72 w 72"/>
                  <a:gd name="T7" fmla="*/ 157 h 157"/>
                  <a:gd name="T8" fmla="*/ 72 w 72"/>
                  <a:gd name="T9" fmla="*/ 63 h 157"/>
                </a:gdLst>
                <a:ahLst/>
                <a:cxnLst>
                  <a:cxn ang="0">
                    <a:pos x="T0" y="T1"/>
                  </a:cxn>
                  <a:cxn ang="0">
                    <a:pos x="T2" y="T3"/>
                  </a:cxn>
                  <a:cxn ang="0">
                    <a:pos x="T4" y="T5"/>
                  </a:cxn>
                  <a:cxn ang="0">
                    <a:pos x="T6" y="T7"/>
                  </a:cxn>
                  <a:cxn ang="0">
                    <a:pos x="T8" y="T9"/>
                  </a:cxn>
                </a:cxnLst>
                <a:rect l="0" t="0" r="r" b="b"/>
                <a:pathLst>
                  <a:path w="72" h="157">
                    <a:moveTo>
                      <a:pt x="72" y="63"/>
                    </a:moveTo>
                    <a:lnTo>
                      <a:pt x="0" y="0"/>
                    </a:lnTo>
                    <a:lnTo>
                      <a:pt x="0" y="103"/>
                    </a:lnTo>
                    <a:lnTo>
                      <a:pt x="72" y="157"/>
                    </a:lnTo>
                    <a:lnTo>
                      <a:pt x="72" y="63"/>
                    </a:lnTo>
                    <a:close/>
                  </a:path>
                </a:pathLst>
              </a:custGeom>
              <a:grpFill/>
              <a:ln>
                <a:noFill/>
              </a:ln>
            </p:spPr>
            <p:txBody>
              <a:bodyPr anchor="ctr"/>
              <a:lstStyle/>
              <a:p>
                <a:pPr algn="ctr"/>
                <a:endParaRPr dirty="0">
                  <a:cs typeface="+mn-ea"/>
                  <a:sym typeface="+mn-lt"/>
                </a:endParaRPr>
              </a:p>
            </p:txBody>
          </p:sp>
          <p:sp>
            <p:nvSpPr>
              <p:cNvPr id="179" name="iśľiḍe"/>
              <p:cNvSpPr/>
              <p:nvPr/>
            </p:nvSpPr>
            <p:spPr bwMode="auto">
              <a:xfrm>
                <a:off x="8990013" y="4862513"/>
                <a:ext cx="114300" cy="231775"/>
              </a:xfrm>
              <a:custGeom>
                <a:avLst/>
                <a:gdLst>
                  <a:gd name="T0" fmla="*/ 72 w 72"/>
                  <a:gd name="T1" fmla="*/ 53 h 146"/>
                  <a:gd name="T2" fmla="*/ 0 w 72"/>
                  <a:gd name="T3" fmla="*/ 0 h 146"/>
                  <a:gd name="T4" fmla="*/ 0 w 72"/>
                  <a:gd name="T5" fmla="*/ 103 h 146"/>
                  <a:gd name="T6" fmla="*/ 72 w 72"/>
                  <a:gd name="T7" fmla="*/ 146 h 146"/>
                  <a:gd name="T8" fmla="*/ 72 w 72"/>
                  <a:gd name="T9" fmla="*/ 53 h 146"/>
                </a:gdLst>
                <a:ahLst/>
                <a:cxnLst>
                  <a:cxn ang="0">
                    <a:pos x="T0" y="T1"/>
                  </a:cxn>
                  <a:cxn ang="0">
                    <a:pos x="T2" y="T3"/>
                  </a:cxn>
                  <a:cxn ang="0">
                    <a:pos x="T4" y="T5"/>
                  </a:cxn>
                  <a:cxn ang="0">
                    <a:pos x="T6" y="T7"/>
                  </a:cxn>
                  <a:cxn ang="0">
                    <a:pos x="T8" y="T9"/>
                  </a:cxn>
                </a:cxnLst>
                <a:rect l="0" t="0" r="r" b="b"/>
                <a:pathLst>
                  <a:path w="72" h="146">
                    <a:moveTo>
                      <a:pt x="72" y="53"/>
                    </a:moveTo>
                    <a:lnTo>
                      <a:pt x="0" y="0"/>
                    </a:lnTo>
                    <a:lnTo>
                      <a:pt x="0" y="103"/>
                    </a:lnTo>
                    <a:lnTo>
                      <a:pt x="72" y="146"/>
                    </a:lnTo>
                    <a:lnTo>
                      <a:pt x="72" y="53"/>
                    </a:lnTo>
                    <a:close/>
                  </a:path>
                </a:pathLst>
              </a:custGeom>
              <a:grpFill/>
              <a:ln>
                <a:noFill/>
              </a:ln>
            </p:spPr>
            <p:txBody>
              <a:bodyPr anchor="ctr"/>
              <a:lstStyle/>
              <a:p>
                <a:pPr algn="ctr"/>
                <a:endParaRPr dirty="0">
                  <a:cs typeface="+mn-ea"/>
                  <a:sym typeface="+mn-lt"/>
                </a:endParaRPr>
              </a:p>
            </p:txBody>
          </p:sp>
          <p:sp>
            <p:nvSpPr>
              <p:cNvPr id="180" name="iṧḻiḍê"/>
              <p:cNvSpPr/>
              <p:nvPr/>
            </p:nvSpPr>
            <p:spPr bwMode="auto">
              <a:xfrm>
                <a:off x="8990013" y="5060950"/>
                <a:ext cx="114300" cy="215900"/>
              </a:xfrm>
              <a:custGeom>
                <a:avLst/>
                <a:gdLst>
                  <a:gd name="T0" fmla="*/ 72 w 72"/>
                  <a:gd name="T1" fmla="*/ 42 h 136"/>
                  <a:gd name="T2" fmla="*/ 0 w 72"/>
                  <a:gd name="T3" fmla="*/ 0 h 136"/>
                  <a:gd name="T4" fmla="*/ 0 w 72"/>
                  <a:gd name="T5" fmla="*/ 102 h 136"/>
                  <a:gd name="T6" fmla="*/ 72 w 72"/>
                  <a:gd name="T7" fmla="*/ 136 h 136"/>
                  <a:gd name="T8" fmla="*/ 72 w 72"/>
                  <a:gd name="T9" fmla="*/ 42 h 136"/>
                </a:gdLst>
                <a:ahLst/>
                <a:cxnLst>
                  <a:cxn ang="0">
                    <a:pos x="T0" y="T1"/>
                  </a:cxn>
                  <a:cxn ang="0">
                    <a:pos x="T2" y="T3"/>
                  </a:cxn>
                  <a:cxn ang="0">
                    <a:pos x="T4" y="T5"/>
                  </a:cxn>
                  <a:cxn ang="0">
                    <a:pos x="T6" y="T7"/>
                  </a:cxn>
                  <a:cxn ang="0">
                    <a:pos x="T8" y="T9"/>
                  </a:cxn>
                </a:cxnLst>
                <a:rect l="0" t="0" r="r" b="b"/>
                <a:pathLst>
                  <a:path w="72" h="136">
                    <a:moveTo>
                      <a:pt x="72" y="42"/>
                    </a:moveTo>
                    <a:lnTo>
                      <a:pt x="0" y="0"/>
                    </a:lnTo>
                    <a:lnTo>
                      <a:pt x="0" y="102"/>
                    </a:lnTo>
                    <a:lnTo>
                      <a:pt x="72" y="136"/>
                    </a:lnTo>
                    <a:lnTo>
                      <a:pt x="72" y="42"/>
                    </a:lnTo>
                    <a:close/>
                  </a:path>
                </a:pathLst>
              </a:custGeom>
              <a:grpFill/>
              <a:ln>
                <a:noFill/>
              </a:ln>
            </p:spPr>
            <p:txBody>
              <a:bodyPr anchor="ctr"/>
              <a:lstStyle/>
              <a:p>
                <a:pPr algn="ctr"/>
                <a:endParaRPr dirty="0">
                  <a:cs typeface="+mn-ea"/>
                  <a:sym typeface="+mn-lt"/>
                </a:endParaRPr>
              </a:p>
            </p:txBody>
          </p:sp>
          <p:sp>
            <p:nvSpPr>
              <p:cNvPr id="181" name="îṥlïde"/>
              <p:cNvSpPr/>
              <p:nvPr/>
            </p:nvSpPr>
            <p:spPr bwMode="auto">
              <a:xfrm>
                <a:off x="8990013" y="5259388"/>
                <a:ext cx="114300" cy="196850"/>
              </a:xfrm>
              <a:custGeom>
                <a:avLst/>
                <a:gdLst>
                  <a:gd name="T0" fmla="*/ 72 w 72"/>
                  <a:gd name="T1" fmla="*/ 31 h 124"/>
                  <a:gd name="T2" fmla="*/ 0 w 72"/>
                  <a:gd name="T3" fmla="*/ 0 h 124"/>
                  <a:gd name="T4" fmla="*/ 0 w 72"/>
                  <a:gd name="T5" fmla="*/ 102 h 124"/>
                  <a:gd name="T6" fmla="*/ 72 w 72"/>
                  <a:gd name="T7" fmla="*/ 124 h 124"/>
                  <a:gd name="T8" fmla="*/ 72 w 72"/>
                  <a:gd name="T9" fmla="*/ 31 h 124"/>
                </a:gdLst>
                <a:ahLst/>
                <a:cxnLst>
                  <a:cxn ang="0">
                    <a:pos x="T0" y="T1"/>
                  </a:cxn>
                  <a:cxn ang="0">
                    <a:pos x="T2" y="T3"/>
                  </a:cxn>
                  <a:cxn ang="0">
                    <a:pos x="T4" y="T5"/>
                  </a:cxn>
                  <a:cxn ang="0">
                    <a:pos x="T6" y="T7"/>
                  </a:cxn>
                  <a:cxn ang="0">
                    <a:pos x="T8" y="T9"/>
                  </a:cxn>
                </a:cxnLst>
                <a:rect l="0" t="0" r="r" b="b"/>
                <a:pathLst>
                  <a:path w="72" h="124">
                    <a:moveTo>
                      <a:pt x="72" y="31"/>
                    </a:moveTo>
                    <a:lnTo>
                      <a:pt x="0" y="0"/>
                    </a:lnTo>
                    <a:lnTo>
                      <a:pt x="0" y="102"/>
                    </a:lnTo>
                    <a:lnTo>
                      <a:pt x="72" y="124"/>
                    </a:lnTo>
                    <a:lnTo>
                      <a:pt x="72" y="31"/>
                    </a:lnTo>
                    <a:close/>
                  </a:path>
                </a:pathLst>
              </a:custGeom>
              <a:grpFill/>
              <a:ln>
                <a:noFill/>
              </a:ln>
            </p:spPr>
            <p:txBody>
              <a:bodyPr anchor="ctr"/>
              <a:lstStyle/>
              <a:p>
                <a:pPr algn="ctr"/>
                <a:endParaRPr dirty="0">
                  <a:cs typeface="+mn-ea"/>
                  <a:sym typeface="+mn-lt"/>
                </a:endParaRPr>
              </a:p>
            </p:txBody>
          </p:sp>
          <p:sp>
            <p:nvSpPr>
              <p:cNvPr id="182" name="iš1íďè"/>
              <p:cNvSpPr/>
              <p:nvPr/>
            </p:nvSpPr>
            <p:spPr bwMode="auto">
              <a:xfrm>
                <a:off x="8990013" y="5456238"/>
                <a:ext cx="114300" cy="182563"/>
              </a:xfrm>
              <a:custGeom>
                <a:avLst/>
                <a:gdLst>
                  <a:gd name="T0" fmla="*/ 72 w 72"/>
                  <a:gd name="T1" fmla="*/ 21 h 115"/>
                  <a:gd name="T2" fmla="*/ 0 w 72"/>
                  <a:gd name="T3" fmla="*/ 0 h 115"/>
                  <a:gd name="T4" fmla="*/ 0 w 72"/>
                  <a:gd name="T5" fmla="*/ 103 h 115"/>
                  <a:gd name="T6" fmla="*/ 72 w 72"/>
                  <a:gd name="T7" fmla="*/ 115 h 115"/>
                  <a:gd name="T8" fmla="*/ 72 w 72"/>
                  <a:gd name="T9" fmla="*/ 21 h 115"/>
                </a:gdLst>
                <a:ahLst/>
                <a:cxnLst>
                  <a:cxn ang="0">
                    <a:pos x="T0" y="T1"/>
                  </a:cxn>
                  <a:cxn ang="0">
                    <a:pos x="T2" y="T3"/>
                  </a:cxn>
                  <a:cxn ang="0">
                    <a:pos x="T4" y="T5"/>
                  </a:cxn>
                  <a:cxn ang="0">
                    <a:pos x="T6" y="T7"/>
                  </a:cxn>
                  <a:cxn ang="0">
                    <a:pos x="T8" y="T9"/>
                  </a:cxn>
                </a:cxnLst>
                <a:rect l="0" t="0" r="r" b="b"/>
                <a:pathLst>
                  <a:path w="72" h="115">
                    <a:moveTo>
                      <a:pt x="72" y="21"/>
                    </a:moveTo>
                    <a:lnTo>
                      <a:pt x="0" y="0"/>
                    </a:lnTo>
                    <a:lnTo>
                      <a:pt x="0" y="103"/>
                    </a:lnTo>
                    <a:lnTo>
                      <a:pt x="72" y="115"/>
                    </a:lnTo>
                    <a:lnTo>
                      <a:pt x="72" y="21"/>
                    </a:lnTo>
                    <a:close/>
                  </a:path>
                </a:pathLst>
              </a:custGeom>
              <a:grpFill/>
              <a:ln>
                <a:noFill/>
              </a:ln>
            </p:spPr>
            <p:txBody>
              <a:bodyPr anchor="ctr"/>
              <a:lstStyle/>
              <a:p>
                <a:pPr algn="ctr"/>
                <a:endParaRPr dirty="0">
                  <a:cs typeface="+mn-ea"/>
                  <a:sym typeface="+mn-lt"/>
                </a:endParaRPr>
              </a:p>
            </p:txBody>
          </p:sp>
          <p:sp>
            <p:nvSpPr>
              <p:cNvPr id="183" name="ïśḻîḑê"/>
              <p:cNvSpPr/>
              <p:nvPr/>
            </p:nvSpPr>
            <p:spPr bwMode="auto">
              <a:xfrm>
                <a:off x="8990013" y="5654675"/>
                <a:ext cx="114300" cy="165100"/>
              </a:xfrm>
              <a:custGeom>
                <a:avLst/>
                <a:gdLst>
                  <a:gd name="T0" fmla="*/ 72 w 72"/>
                  <a:gd name="T1" fmla="*/ 10 h 104"/>
                  <a:gd name="T2" fmla="*/ 0 w 72"/>
                  <a:gd name="T3" fmla="*/ 0 h 104"/>
                  <a:gd name="T4" fmla="*/ 0 w 72"/>
                  <a:gd name="T5" fmla="*/ 103 h 104"/>
                  <a:gd name="T6" fmla="*/ 72 w 72"/>
                  <a:gd name="T7" fmla="*/ 104 h 104"/>
                  <a:gd name="T8" fmla="*/ 72 w 72"/>
                  <a:gd name="T9" fmla="*/ 10 h 104"/>
                </a:gdLst>
                <a:ahLst/>
                <a:cxnLst>
                  <a:cxn ang="0">
                    <a:pos x="T0" y="T1"/>
                  </a:cxn>
                  <a:cxn ang="0">
                    <a:pos x="T2" y="T3"/>
                  </a:cxn>
                  <a:cxn ang="0">
                    <a:pos x="T4" y="T5"/>
                  </a:cxn>
                  <a:cxn ang="0">
                    <a:pos x="T6" y="T7"/>
                  </a:cxn>
                  <a:cxn ang="0">
                    <a:pos x="T8" y="T9"/>
                  </a:cxn>
                </a:cxnLst>
                <a:rect l="0" t="0" r="r" b="b"/>
                <a:pathLst>
                  <a:path w="72" h="104">
                    <a:moveTo>
                      <a:pt x="72" y="10"/>
                    </a:moveTo>
                    <a:lnTo>
                      <a:pt x="0" y="0"/>
                    </a:lnTo>
                    <a:lnTo>
                      <a:pt x="0" y="103"/>
                    </a:lnTo>
                    <a:lnTo>
                      <a:pt x="72" y="104"/>
                    </a:lnTo>
                    <a:lnTo>
                      <a:pt x="72" y="10"/>
                    </a:lnTo>
                    <a:close/>
                  </a:path>
                </a:pathLst>
              </a:custGeom>
              <a:grpFill/>
              <a:ln>
                <a:noFill/>
              </a:ln>
            </p:spPr>
            <p:txBody>
              <a:bodyPr anchor="ctr"/>
              <a:lstStyle/>
              <a:p>
                <a:pPr algn="ctr"/>
                <a:endParaRPr dirty="0">
                  <a:cs typeface="+mn-ea"/>
                  <a:sym typeface="+mn-lt"/>
                </a:endParaRPr>
              </a:p>
            </p:txBody>
          </p:sp>
          <p:sp>
            <p:nvSpPr>
              <p:cNvPr id="184" name="iṡḻîde"/>
              <p:cNvSpPr/>
              <p:nvPr/>
            </p:nvSpPr>
            <p:spPr bwMode="auto">
              <a:xfrm>
                <a:off x="9132888" y="4789488"/>
                <a:ext cx="88900" cy="231775"/>
              </a:xfrm>
              <a:custGeom>
                <a:avLst/>
                <a:gdLst>
                  <a:gd name="T0" fmla="*/ 56 w 56"/>
                  <a:gd name="T1" fmla="*/ 64 h 146"/>
                  <a:gd name="T2" fmla="*/ 0 w 56"/>
                  <a:gd name="T3" fmla="*/ 0 h 146"/>
                  <a:gd name="T4" fmla="*/ 0 w 56"/>
                  <a:gd name="T5" fmla="*/ 92 h 146"/>
                  <a:gd name="T6" fmla="*/ 56 w 56"/>
                  <a:gd name="T7" fmla="*/ 146 h 146"/>
                  <a:gd name="T8" fmla="*/ 56 w 56"/>
                  <a:gd name="T9" fmla="*/ 64 h 146"/>
                </a:gdLst>
                <a:ahLst/>
                <a:cxnLst>
                  <a:cxn ang="0">
                    <a:pos x="T0" y="T1"/>
                  </a:cxn>
                  <a:cxn ang="0">
                    <a:pos x="T2" y="T3"/>
                  </a:cxn>
                  <a:cxn ang="0">
                    <a:pos x="T4" y="T5"/>
                  </a:cxn>
                  <a:cxn ang="0">
                    <a:pos x="T6" y="T7"/>
                  </a:cxn>
                  <a:cxn ang="0">
                    <a:pos x="T8" y="T9"/>
                  </a:cxn>
                </a:cxnLst>
                <a:rect l="0" t="0" r="r" b="b"/>
                <a:pathLst>
                  <a:path w="56" h="146">
                    <a:moveTo>
                      <a:pt x="56" y="64"/>
                    </a:moveTo>
                    <a:lnTo>
                      <a:pt x="0" y="0"/>
                    </a:lnTo>
                    <a:lnTo>
                      <a:pt x="0" y="92"/>
                    </a:lnTo>
                    <a:lnTo>
                      <a:pt x="56" y="146"/>
                    </a:lnTo>
                    <a:lnTo>
                      <a:pt x="56" y="64"/>
                    </a:lnTo>
                    <a:close/>
                  </a:path>
                </a:pathLst>
              </a:custGeom>
              <a:grpFill/>
              <a:ln>
                <a:noFill/>
              </a:ln>
            </p:spPr>
            <p:txBody>
              <a:bodyPr anchor="ctr"/>
              <a:lstStyle/>
              <a:p>
                <a:pPr algn="ctr"/>
                <a:endParaRPr dirty="0">
                  <a:cs typeface="+mn-ea"/>
                  <a:sym typeface="+mn-lt"/>
                </a:endParaRPr>
              </a:p>
            </p:txBody>
          </p:sp>
          <p:sp>
            <p:nvSpPr>
              <p:cNvPr id="185" name="i$ľîḓé"/>
              <p:cNvSpPr/>
              <p:nvPr/>
            </p:nvSpPr>
            <p:spPr bwMode="auto">
              <a:xfrm>
                <a:off x="9132888" y="4967288"/>
                <a:ext cx="88900" cy="214313"/>
              </a:xfrm>
              <a:custGeom>
                <a:avLst/>
                <a:gdLst>
                  <a:gd name="T0" fmla="*/ 56 w 56"/>
                  <a:gd name="T1" fmla="*/ 52 h 135"/>
                  <a:gd name="T2" fmla="*/ 0 w 56"/>
                  <a:gd name="T3" fmla="*/ 0 h 135"/>
                  <a:gd name="T4" fmla="*/ 0 w 56"/>
                  <a:gd name="T5" fmla="*/ 91 h 135"/>
                  <a:gd name="T6" fmla="*/ 56 w 56"/>
                  <a:gd name="T7" fmla="*/ 135 h 135"/>
                  <a:gd name="T8" fmla="*/ 56 w 56"/>
                  <a:gd name="T9" fmla="*/ 52 h 135"/>
                </a:gdLst>
                <a:ahLst/>
                <a:cxnLst>
                  <a:cxn ang="0">
                    <a:pos x="T0" y="T1"/>
                  </a:cxn>
                  <a:cxn ang="0">
                    <a:pos x="T2" y="T3"/>
                  </a:cxn>
                  <a:cxn ang="0">
                    <a:pos x="T4" y="T5"/>
                  </a:cxn>
                  <a:cxn ang="0">
                    <a:pos x="T6" y="T7"/>
                  </a:cxn>
                  <a:cxn ang="0">
                    <a:pos x="T8" y="T9"/>
                  </a:cxn>
                </a:cxnLst>
                <a:rect l="0" t="0" r="r" b="b"/>
                <a:pathLst>
                  <a:path w="56" h="135">
                    <a:moveTo>
                      <a:pt x="56" y="52"/>
                    </a:moveTo>
                    <a:lnTo>
                      <a:pt x="0" y="0"/>
                    </a:lnTo>
                    <a:lnTo>
                      <a:pt x="0" y="91"/>
                    </a:lnTo>
                    <a:lnTo>
                      <a:pt x="56" y="135"/>
                    </a:lnTo>
                    <a:lnTo>
                      <a:pt x="56" y="52"/>
                    </a:lnTo>
                    <a:close/>
                  </a:path>
                </a:pathLst>
              </a:custGeom>
              <a:grpFill/>
              <a:ln>
                <a:noFill/>
              </a:ln>
            </p:spPr>
            <p:txBody>
              <a:bodyPr anchor="ctr"/>
              <a:lstStyle/>
              <a:p>
                <a:pPr algn="ctr"/>
                <a:endParaRPr dirty="0">
                  <a:cs typeface="+mn-ea"/>
                  <a:sym typeface="+mn-lt"/>
                </a:endParaRPr>
              </a:p>
            </p:txBody>
          </p:sp>
          <p:sp>
            <p:nvSpPr>
              <p:cNvPr id="186" name="íŝḷïḑé"/>
              <p:cNvSpPr/>
              <p:nvPr/>
            </p:nvSpPr>
            <p:spPr bwMode="auto">
              <a:xfrm>
                <a:off x="9132888" y="5143500"/>
                <a:ext cx="88900" cy="198438"/>
              </a:xfrm>
              <a:custGeom>
                <a:avLst/>
                <a:gdLst>
                  <a:gd name="T0" fmla="*/ 56 w 56"/>
                  <a:gd name="T1" fmla="*/ 42 h 125"/>
                  <a:gd name="T2" fmla="*/ 0 w 56"/>
                  <a:gd name="T3" fmla="*/ 0 h 125"/>
                  <a:gd name="T4" fmla="*/ 0 w 56"/>
                  <a:gd name="T5" fmla="*/ 91 h 125"/>
                  <a:gd name="T6" fmla="*/ 56 w 56"/>
                  <a:gd name="T7" fmla="*/ 125 h 125"/>
                  <a:gd name="T8" fmla="*/ 56 w 56"/>
                  <a:gd name="T9" fmla="*/ 42 h 125"/>
                </a:gdLst>
                <a:ahLst/>
                <a:cxnLst>
                  <a:cxn ang="0">
                    <a:pos x="T0" y="T1"/>
                  </a:cxn>
                  <a:cxn ang="0">
                    <a:pos x="T2" y="T3"/>
                  </a:cxn>
                  <a:cxn ang="0">
                    <a:pos x="T4" y="T5"/>
                  </a:cxn>
                  <a:cxn ang="0">
                    <a:pos x="T6" y="T7"/>
                  </a:cxn>
                  <a:cxn ang="0">
                    <a:pos x="T8" y="T9"/>
                  </a:cxn>
                </a:cxnLst>
                <a:rect l="0" t="0" r="r" b="b"/>
                <a:pathLst>
                  <a:path w="56" h="125">
                    <a:moveTo>
                      <a:pt x="56" y="42"/>
                    </a:moveTo>
                    <a:lnTo>
                      <a:pt x="0" y="0"/>
                    </a:lnTo>
                    <a:lnTo>
                      <a:pt x="0" y="91"/>
                    </a:lnTo>
                    <a:lnTo>
                      <a:pt x="56" y="125"/>
                    </a:lnTo>
                    <a:lnTo>
                      <a:pt x="56" y="42"/>
                    </a:lnTo>
                    <a:close/>
                  </a:path>
                </a:pathLst>
              </a:custGeom>
              <a:grpFill/>
              <a:ln>
                <a:noFill/>
              </a:ln>
            </p:spPr>
            <p:txBody>
              <a:bodyPr anchor="ctr"/>
              <a:lstStyle/>
              <a:p>
                <a:pPr algn="ctr"/>
                <a:endParaRPr dirty="0">
                  <a:cs typeface="+mn-ea"/>
                  <a:sym typeface="+mn-lt"/>
                </a:endParaRPr>
              </a:p>
            </p:txBody>
          </p:sp>
          <p:sp>
            <p:nvSpPr>
              <p:cNvPr id="187" name="îśľïḋè"/>
              <p:cNvSpPr/>
              <p:nvPr/>
            </p:nvSpPr>
            <p:spPr bwMode="auto">
              <a:xfrm>
                <a:off x="9132888" y="5321300"/>
                <a:ext cx="88900" cy="180975"/>
              </a:xfrm>
              <a:custGeom>
                <a:avLst/>
                <a:gdLst>
                  <a:gd name="T0" fmla="*/ 56 w 56"/>
                  <a:gd name="T1" fmla="*/ 31 h 114"/>
                  <a:gd name="T2" fmla="*/ 0 w 56"/>
                  <a:gd name="T3" fmla="*/ 0 h 114"/>
                  <a:gd name="T4" fmla="*/ 0 w 56"/>
                  <a:gd name="T5" fmla="*/ 91 h 114"/>
                  <a:gd name="T6" fmla="*/ 56 w 56"/>
                  <a:gd name="T7" fmla="*/ 114 h 114"/>
                  <a:gd name="T8" fmla="*/ 56 w 56"/>
                  <a:gd name="T9" fmla="*/ 31 h 114"/>
                </a:gdLst>
                <a:ahLst/>
                <a:cxnLst>
                  <a:cxn ang="0">
                    <a:pos x="T0" y="T1"/>
                  </a:cxn>
                  <a:cxn ang="0">
                    <a:pos x="T2" y="T3"/>
                  </a:cxn>
                  <a:cxn ang="0">
                    <a:pos x="T4" y="T5"/>
                  </a:cxn>
                  <a:cxn ang="0">
                    <a:pos x="T6" y="T7"/>
                  </a:cxn>
                  <a:cxn ang="0">
                    <a:pos x="T8" y="T9"/>
                  </a:cxn>
                </a:cxnLst>
                <a:rect l="0" t="0" r="r" b="b"/>
                <a:pathLst>
                  <a:path w="56" h="114">
                    <a:moveTo>
                      <a:pt x="56" y="31"/>
                    </a:moveTo>
                    <a:lnTo>
                      <a:pt x="0" y="0"/>
                    </a:lnTo>
                    <a:lnTo>
                      <a:pt x="0" y="91"/>
                    </a:lnTo>
                    <a:lnTo>
                      <a:pt x="56" y="114"/>
                    </a:lnTo>
                    <a:lnTo>
                      <a:pt x="56" y="31"/>
                    </a:lnTo>
                    <a:close/>
                  </a:path>
                </a:pathLst>
              </a:custGeom>
              <a:grpFill/>
              <a:ln>
                <a:noFill/>
              </a:ln>
            </p:spPr>
            <p:txBody>
              <a:bodyPr anchor="ctr"/>
              <a:lstStyle/>
              <a:p>
                <a:pPr algn="ctr"/>
                <a:endParaRPr dirty="0">
                  <a:cs typeface="+mn-ea"/>
                  <a:sym typeface="+mn-lt"/>
                </a:endParaRPr>
              </a:p>
            </p:txBody>
          </p:sp>
          <p:sp>
            <p:nvSpPr>
              <p:cNvPr id="188" name="iṧľïde"/>
              <p:cNvSpPr/>
              <p:nvPr/>
            </p:nvSpPr>
            <p:spPr bwMode="auto">
              <a:xfrm>
                <a:off x="9132888" y="5497513"/>
                <a:ext cx="88900" cy="163513"/>
              </a:xfrm>
              <a:custGeom>
                <a:avLst/>
                <a:gdLst>
                  <a:gd name="T0" fmla="*/ 56 w 56"/>
                  <a:gd name="T1" fmla="*/ 20 h 103"/>
                  <a:gd name="T2" fmla="*/ 0 w 56"/>
                  <a:gd name="T3" fmla="*/ 0 h 103"/>
                  <a:gd name="T4" fmla="*/ 0 w 56"/>
                  <a:gd name="T5" fmla="*/ 91 h 103"/>
                  <a:gd name="T6" fmla="*/ 56 w 56"/>
                  <a:gd name="T7" fmla="*/ 103 h 103"/>
                  <a:gd name="T8" fmla="*/ 56 w 56"/>
                  <a:gd name="T9" fmla="*/ 20 h 103"/>
                </a:gdLst>
                <a:ahLst/>
                <a:cxnLst>
                  <a:cxn ang="0">
                    <a:pos x="T0" y="T1"/>
                  </a:cxn>
                  <a:cxn ang="0">
                    <a:pos x="T2" y="T3"/>
                  </a:cxn>
                  <a:cxn ang="0">
                    <a:pos x="T4" y="T5"/>
                  </a:cxn>
                  <a:cxn ang="0">
                    <a:pos x="T6" y="T7"/>
                  </a:cxn>
                  <a:cxn ang="0">
                    <a:pos x="T8" y="T9"/>
                  </a:cxn>
                </a:cxnLst>
                <a:rect l="0" t="0" r="r" b="b"/>
                <a:pathLst>
                  <a:path w="56" h="103">
                    <a:moveTo>
                      <a:pt x="56" y="20"/>
                    </a:moveTo>
                    <a:lnTo>
                      <a:pt x="0" y="0"/>
                    </a:lnTo>
                    <a:lnTo>
                      <a:pt x="0" y="91"/>
                    </a:lnTo>
                    <a:lnTo>
                      <a:pt x="56" y="103"/>
                    </a:lnTo>
                    <a:lnTo>
                      <a:pt x="56" y="20"/>
                    </a:lnTo>
                    <a:close/>
                  </a:path>
                </a:pathLst>
              </a:custGeom>
              <a:grpFill/>
              <a:ln>
                <a:noFill/>
              </a:ln>
            </p:spPr>
            <p:txBody>
              <a:bodyPr anchor="ctr"/>
              <a:lstStyle/>
              <a:p>
                <a:pPr algn="ctr"/>
                <a:endParaRPr dirty="0">
                  <a:cs typeface="+mn-ea"/>
                  <a:sym typeface="+mn-lt"/>
                </a:endParaRPr>
              </a:p>
            </p:txBody>
          </p:sp>
          <p:sp>
            <p:nvSpPr>
              <p:cNvPr id="189" name="iṩ1iďe"/>
              <p:cNvSpPr/>
              <p:nvPr/>
            </p:nvSpPr>
            <p:spPr bwMode="auto">
              <a:xfrm>
                <a:off x="9132888" y="5675313"/>
                <a:ext cx="88900" cy="146050"/>
              </a:xfrm>
              <a:custGeom>
                <a:avLst/>
                <a:gdLst>
                  <a:gd name="T0" fmla="*/ 56 w 56"/>
                  <a:gd name="T1" fmla="*/ 9 h 92"/>
                  <a:gd name="T2" fmla="*/ 0 w 56"/>
                  <a:gd name="T3" fmla="*/ 0 h 92"/>
                  <a:gd name="T4" fmla="*/ 0 w 56"/>
                  <a:gd name="T5" fmla="*/ 91 h 92"/>
                  <a:gd name="T6" fmla="*/ 56 w 56"/>
                  <a:gd name="T7" fmla="*/ 92 h 92"/>
                  <a:gd name="T8" fmla="*/ 56 w 56"/>
                  <a:gd name="T9" fmla="*/ 9 h 92"/>
                </a:gdLst>
                <a:ahLst/>
                <a:cxnLst>
                  <a:cxn ang="0">
                    <a:pos x="T0" y="T1"/>
                  </a:cxn>
                  <a:cxn ang="0">
                    <a:pos x="T2" y="T3"/>
                  </a:cxn>
                  <a:cxn ang="0">
                    <a:pos x="T4" y="T5"/>
                  </a:cxn>
                  <a:cxn ang="0">
                    <a:pos x="T6" y="T7"/>
                  </a:cxn>
                  <a:cxn ang="0">
                    <a:pos x="T8" y="T9"/>
                  </a:cxn>
                </a:cxnLst>
                <a:rect l="0" t="0" r="r" b="b"/>
                <a:pathLst>
                  <a:path w="56" h="92">
                    <a:moveTo>
                      <a:pt x="56" y="9"/>
                    </a:moveTo>
                    <a:lnTo>
                      <a:pt x="0" y="0"/>
                    </a:lnTo>
                    <a:lnTo>
                      <a:pt x="0" y="91"/>
                    </a:lnTo>
                    <a:lnTo>
                      <a:pt x="56" y="92"/>
                    </a:lnTo>
                    <a:lnTo>
                      <a:pt x="56" y="9"/>
                    </a:lnTo>
                    <a:close/>
                  </a:path>
                </a:pathLst>
              </a:custGeom>
              <a:grpFill/>
              <a:ln>
                <a:noFill/>
              </a:ln>
            </p:spPr>
            <p:txBody>
              <a:bodyPr anchor="ctr"/>
              <a:lstStyle/>
              <a:p>
                <a:pPr algn="ctr"/>
                <a:endParaRPr dirty="0">
                  <a:cs typeface="+mn-ea"/>
                  <a:sym typeface="+mn-lt"/>
                </a:endParaRPr>
              </a:p>
            </p:txBody>
          </p:sp>
          <p:sp>
            <p:nvSpPr>
              <p:cNvPr id="190" name="ïşľiḑê"/>
              <p:cNvSpPr/>
              <p:nvPr/>
            </p:nvSpPr>
            <p:spPr bwMode="auto">
              <a:xfrm>
                <a:off x="9244013" y="4914900"/>
                <a:ext cx="65088" cy="214313"/>
              </a:xfrm>
              <a:custGeom>
                <a:avLst/>
                <a:gdLst>
                  <a:gd name="T0" fmla="*/ 41 w 41"/>
                  <a:gd name="T1" fmla="*/ 63 h 135"/>
                  <a:gd name="T2" fmla="*/ 0 w 41"/>
                  <a:gd name="T3" fmla="*/ 0 h 135"/>
                  <a:gd name="T4" fmla="*/ 0 w 41"/>
                  <a:gd name="T5" fmla="*/ 81 h 135"/>
                  <a:gd name="T6" fmla="*/ 41 w 41"/>
                  <a:gd name="T7" fmla="*/ 135 h 135"/>
                  <a:gd name="T8" fmla="*/ 41 w 41"/>
                  <a:gd name="T9" fmla="*/ 63 h 135"/>
                </a:gdLst>
                <a:ahLst/>
                <a:cxnLst>
                  <a:cxn ang="0">
                    <a:pos x="T0" y="T1"/>
                  </a:cxn>
                  <a:cxn ang="0">
                    <a:pos x="T2" y="T3"/>
                  </a:cxn>
                  <a:cxn ang="0">
                    <a:pos x="T4" y="T5"/>
                  </a:cxn>
                  <a:cxn ang="0">
                    <a:pos x="T6" y="T7"/>
                  </a:cxn>
                  <a:cxn ang="0">
                    <a:pos x="T8" y="T9"/>
                  </a:cxn>
                </a:cxnLst>
                <a:rect l="0" t="0" r="r" b="b"/>
                <a:pathLst>
                  <a:path w="41" h="135">
                    <a:moveTo>
                      <a:pt x="41" y="63"/>
                    </a:moveTo>
                    <a:lnTo>
                      <a:pt x="0" y="0"/>
                    </a:lnTo>
                    <a:lnTo>
                      <a:pt x="0" y="81"/>
                    </a:lnTo>
                    <a:lnTo>
                      <a:pt x="41" y="135"/>
                    </a:lnTo>
                    <a:lnTo>
                      <a:pt x="41" y="63"/>
                    </a:lnTo>
                    <a:close/>
                  </a:path>
                </a:pathLst>
              </a:custGeom>
              <a:grpFill/>
              <a:ln>
                <a:noFill/>
              </a:ln>
            </p:spPr>
            <p:txBody>
              <a:bodyPr anchor="ctr"/>
              <a:lstStyle/>
              <a:p>
                <a:pPr algn="ctr"/>
                <a:endParaRPr dirty="0">
                  <a:cs typeface="+mn-ea"/>
                  <a:sym typeface="+mn-lt"/>
                </a:endParaRPr>
              </a:p>
            </p:txBody>
          </p:sp>
          <p:sp>
            <p:nvSpPr>
              <p:cNvPr id="191" name="îṡ1íďe"/>
              <p:cNvSpPr/>
              <p:nvPr/>
            </p:nvSpPr>
            <p:spPr bwMode="auto">
              <a:xfrm>
                <a:off x="9244013" y="5072063"/>
                <a:ext cx="65088" cy="196850"/>
              </a:xfrm>
              <a:custGeom>
                <a:avLst/>
                <a:gdLst>
                  <a:gd name="T0" fmla="*/ 41 w 41"/>
                  <a:gd name="T1" fmla="*/ 52 h 124"/>
                  <a:gd name="T2" fmla="*/ 0 w 41"/>
                  <a:gd name="T3" fmla="*/ 0 h 124"/>
                  <a:gd name="T4" fmla="*/ 0 w 41"/>
                  <a:gd name="T5" fmla="*/ 80 h 124"/>
                  <a:gd name="T6" fmla="*/ 41 w 41"/>
                  <a:gd name="T7" fmla="*/ 124 h 124"/>
                  <a:gd name="T8" fmla="*/ 41 w 41"/>
                  <a:gd name="T9" fmla="*/ 52 h 124"/>
                </a:gdLst>
                <a:ahLst/>
                <a:cxnLst>
                  <a:cxn ang="0">
                    <a:pos x="T0" y="T1"/>
                  </a:cxn>
                  <a:cxn ang="0">
                    <a:pos x="T2" y="T3"/>
                  </a:cxn>
                  <a:cxn ang="0">
                    <a:pos x="T4" y="T5"/>
                  </a:cxn>
                  <a:cxn ang="0">
                    <a:pos x="T6" y="T7"/>
                  </a:cxn>
                  <a:cxn ang="0">
                    <a:pos x="T8" y="T9"/>
                  </a:cxn>
                </a:cxnLst>
                <a:rect l="0" t="0" r="r" b="b"/>
                <a:pathLst>
                  <a:path w="41" h="124">
                    <a:moveTo>
                      <a:pt x="41" y="52"/>
                    </a:moveTo>
                    <a:lnTo>
                      <a:pt x="0" y="0"/>
                    </a:lnTo>
                    <a:lnTo>
                      <a:pt x="0" y="80"/>
                    </a:lnTo>
                    <a:lnTo>
                      <a:pt x="41" y="124"/>
                    </a:lnTo>
                    <a:lnTo>
                      <a:pt x="41" y="52"/>
                    </a:lnTo>
                    <a:close/>
                  </a:path>
                </a:pathLst>
              </a:custGeom>
              <a:grpFill/>
              <a:ln>
                <a:noFill/>
              </a:ln>
            </p:spPr>
            <p:txBody>
              <a:bodyPr anchor="ctr"/>
              <a:lstStyle/>
              <a:p>
                <a:pPr algn="ctr"/>
                <a:endParaRPr dirty="0">
                  <a:cs typeface="+mn-ea"/>
                  <a:sym typeface="+mn-lt"/>
                </a:endParaRPr>
              </a:p>
            </p:txBody>
          </p:sp>
          <p:sp>
            <p:nvSpPr>
              <p:cNvPr id="192" name="îSḷíďè"/>
              <p:cNvSpPr/>
              <p:nvPr/>
            </p:nvSpPr>
            <p:spPr bwMode="auto">
              <a:xfrm>
                <a:off x="9244013" y="5226050"/>
                <a:ext cx="65088" cy="180975"/>
              </a:xfrm>
              <a:custGeom>
                <a:avLst/>
                <a:gdLst>
                  <a:gd name="T0" fmla="*/ 41 w 41"/>
                  <a:gd name="T1" fmla="*/ 42 h 114"/>
                  <a:gd name="T2" fmla="*/ 0 w 41"/>
                  <a:gd name="T3" fmla="*/ 0 h 114"/>
                  <a:gd name="T4" fmla="*/ 0 w 41"/>
                  <a:gd name="T5" fmla="*/ 81 h 114"/>
                  <a:gd name="T6" fmla="*/ 41 w 41"/>
                  <a:gd name="T7" fmla="*/ 114 h 114"/>
                  <a:gd name="T8" fmla="*/ 41 w 41"/>
                  <a:gd name="T9" fmla="*/ 42 h 114"/>
                </a:gdLst>
                <a:ahLst/>
                <a:cxnLst>
                  <a:cxn ang="0">
                    <a:pos x="T0" y="T1"/>
                  </a:cxn>
                  <a:cxn ang="0">
                    <a:pos x="T2" y="T3"/>
                  </a:cxn>
                  <a:cxn ang="0">
                    <a:pos x="T4" y="T5"/>
                  </a:cxn>
                  <a:cxn ang="0">
                    <a:pos x="T6" y="T7"/>
                  </a:cxn>
                  <a:cxn ang="0">
                    <a:pos x="T8" y="T9"/>
                  </a:cxn>
                </a:cxnLst>
                <a:rect l="0" t="0" r="r" b="b"/>
                <a:pathLst>
                  <a:path w="41" h="114">
                    <a:moveTo>
                      <a:pt x="41" y="42"/>
                    </a:moveTo>
                    <a:lnTo>
                      <a:pt x="0" y="0"/>
                    </a:lnTo>
                    <a:lnTo>
                      <a:pt x="0" y="81"/>
                    </a:lnTo>
                    <a:lnTo>
                      <a:pt x="41" y="114"/>
                    </a:lnTo>
                    <a:lnTo>
                      <a:pt x="41" y="42"/>
                    </a:lnTo>
                    <a:close/>
                  </a:path>
                </a:pathLst>
              </a:custGeom>
              <a:grpFill/>
              <a:ln>
                <a:noFill/>
              </a:ln>
            </p:spPr>
            <p:txBody>
              <a:bodyPr anchor="ctr"/>
              <a:lstStyle/>
              <a:p>
                <a:pPr algn="ctr"/>
                <a:endParaRPr dirty="0">
                  <a:cs typeface="+mn-ea"/>
                  <a:sym typeface="+mn-lt"/>
                </a:endParaRPr>
              </a:p>
            </p:txBody>
          </p:sp>
          <p:sp>
            <p:nvSpPr>
              <p:cNvPr id="193" name="í$1îḍè"/>
              <p:cNvSpPr/>
              <p:nvPr/>
            </p:nvSpPr>
            <p:spPr bwMode="auto">
              <a:xfrm>
                <a:off x="9244013" y="5383213"/>
                <a:ext cx="65088" cy="161925"/>
              </a:xfrm>
              <a:custGeom>
                <a:avLst/>
                <a:gdLst>
                  <a:gd name="T0" fmla="*/ 41 w 41"/>
                  <a:gd name="T1" fmla="*/ 31 h 102"/>
                  <a:gd name="T2" fmla="*/ 0 w 41"/>
                  <a:gd name="T3" fmla="*/ 0 h 102"/>
                  <a:gd name="T4" fmla="*/ 0 w 41"/>
                  <a:gd name="T5" fmla="*/ 80 h 102"/>
                  <a:gd name="T6" fmla="*/ 41 w 41"/>
                  <a:gd name="T7" fmla="*/ 102 h 102"/>
                  <a:gd name="T8" fmla="*/ 41 w 41"/>
                  <a:gd name="T9" fmla="*/ 31 h 102"/>
                </a:gdLst>
                <a:ahLst/>
                <a:cxnLst>
                  <a:cxn ang="0">
                    <a:pos x="T0" y="T1"/>
                  </a:cxn>
                  <a:cxn ang="0">
                    <a:pos x="T2" y="T3"/>
                  </a:cxn>
                  <a:cxn ang="0">
                    <a:pos x="T4" y="T5"/>
                  </a:cxn>
                  <a:cxn ang="0">
                    <a:pos x="T6" y="T7"/>
                  </a:cxn>
                  <a:cxn ang="0">
                    <a:pos x="T8" y="T9"/>
                  </a:cxn>
                </a:cxnLst>
                <a:rect l="0" t="0" r="r" b="b"/>
                <a:pathLst>
                  <a:path w="41" h="102">
                    <a:moveTo>
                      <a:pt x="41" y="31"/>
                    </a:moveTo>
                    <a:lnTo>
                      <a:pt x="0" y="0"/>
                    </a:lnTo>
                    <a:lnTo>
                      <a:pt x="0" y="80"/>
                    </a:lnTo>
                    <a:lnTo>
                      <a:pt x="41" y="102"/>
                    </a:lnTo>
                    <a:lnTo>
                      <a:pt x="41" y="31"/>
                    </a:lnTo>
                    <a:close/>
                  </a:path>
                </a:pathLst>
              </a:custGeom>
              <a:grpFill/>
              <a:ln>
                <a:noFill/>
              </a:ln>
            </p:spPr>
            <p:txBody>
              <a:bodyPr anchor="ctr"/>
              <a:lstStyle/>
              <a:p>
                <a:pPr algn="ctr"/>
                <a:endParaRPr dirty="0">
                  <a:cs typeface="+mn-ea"/>
                  <a:sym typeface="+mn-lt"/>
                </a:endParaRPr>
              </a:p>
            </p:txBody>
          </p:sp>
          <p:sp>
            <p:nvSpPr>
              <p:cNvPr id="194" name="î$1íḍè"/>
              <p:cNvSpPr/>
              <p:nvPr/>
            </p:nvSpPr>
            <p:spPr bwMode="auto">
              <a:xfrm>
                <a:off x="9244013" y="5537200"/>
                <a:ext cx="65088" cy="147638"/>
              </a:xfrm>
              <a:custGeom>
                <a:avLst/>
                <a:gdLst>
                  <a:gd name="T0" fmla="*/ 41 w 41"/>
                  <a:gd name="T1" fmla="*/ 21 h 93"/>
                  <a:gd name="T2" fmla="*/ 0 w 41"/>
                  <a:gd name="T3" fmla="*/ 0 h 93"/>
                  <a:gd name="T4" fmla="*/ 0 w 41"/>
                  <a:gd name="T5" fmla="*/ 81 h 93"/>
                  <a:gd name="T6" fmla="*/ 41 w 41"/>
                  <a:gd name="T7" fmla="*/ 93 h 93"/>
                  <a:gd name="T8" fmla="*/ 41 w 41"/>
                  <a:gd name="T9" fmla="*/ 21 h 93"/>
                </a:gdLst>
                <a:ahLst/>
                <a:cxnLst>
                  <a:cxn ang="0">
                    <a:pos x="T0" y="T1"/>
                  </a:cxn>
                  <a:cxn ang="0">
                    <a:pos x="T2" y="T3"/>
                  </a:cxn>
                  <a:cxn ang="0">
                    <a:pos x="T4" y="T5"/>
                  </a:cxn>
                  <a:cxn ang="0">
                    <a:pos x="T6" y="T7"/>
                  </a:cxn>
                  <a:cxn ang="0">
                    <a:pos x="T8" y="T9"/>
                  </a:cxn>
                </a:cxnLst>
                <a:rect l="0" t="0" r="r" b="b"/>
                <a:pathLst>
                  <a:path w="41" h="93">
                    <a:moveTo>
                      <a:pt x="41" y="21"/>
                    </a:moveTo>
                    <a:lnTo>
                      <a:pt x="0" y="0"/>
                    </a:lnTo>
                    <a:lnTo>
                      <a:pt x="0" y="81"/>
                    </a:lnTo>
                    <a:lnTo>
                      <a:pt x="41" y="93"/>
                    </a:lnTo>
                    <a:lnTo>
                      <a:pt x="41" y="21"/>
                    </a:lnTo>
                    <a:close/>
                  </a:path>
                </a:pathLst>
              </a:custGeom>
              <a:grpFill/>
              <a:ln>
                <a:noFill/>
              </a:ln>
            </p:spPr>
            <p:txBody>
              <a:bodyPr anchor="ctr"/>
              <a:lstStyle/>
              <a:p>
                <a:pPr algn="ctr"/>
                <a:endParaRPr dirty="0">
                  <a:cs typeface="+mn-ea"/>
                  <a:sym typeface="+mn-lt"/>
                </a:endParaRPr>
              </a:p>
            </p:txBody>
          </p:sp>
          <p:sp>
            <p:nvSpPr>
              <p:cNvPr id="195" name="íśḷîďé"/>
              <p:cNvSpPr/>
              <p:nvPr/>
            </p:nvSpPr>
            <p:spPr bwMode="auto">
              <a:xfrm>
                <a:off x="9244013" y="5694363"/>
                <a:ext cx="65088" cy="128588"/>
              </a:xfrm>
              <a:custGeom>
                <a:avLst/>
                <a:gdLst>
                  <a:gd name="T0" fmla="*/ 41 w 41"/>
                  <a:gd name="T1" fmla="*/ 9 h 81"/>
                  <a:gd name="T2" fmla="*/ 0 w 41"/>
                  <a:gd name="T3" fmla="*/ 0 h 81"/>
                  <a:gd name="T4" fmla="*/ 0 w 41"/>
                  <a:gd name="T5" fmla="*/ 80 h 81"/>
                  <a:gd name="T6" fmla="*/ 41 w 41"/>
                  <a:gd name="T7" fmla="*/ 81 h 81"/>
                  <a:gd name="T8" fmla="*/ 41 w 41"/>
                  <a:gd name="T9" fmla="*/ 9 h 81"/>
                </a:gdLst>
                <a:ahLst/>
                <a:cxnLst>
                  <a:cxn ang="0">
                    <a:pos x="T0" y="T1"/>
                  </a:cxn>
                  <a:cxn ang="0">
                    <a:pos x="T2" y="T3"/>
                  </a:cxn>
                  <a:cxn ang="0">
                    <a:pos x="T4" y="T5"/>
                  </a:cxn>
                  <a:cxn ang="0">
                    <a:pos x="T6" y="T7"/>
                  </a:cxn>
                  <a:cxn ang="0">
                    <a:pos x="T8" y="T9"/>
                  </a:cxn>
                </a:cxnLst>
                <a:rect l="0" t="0" r="r" b="b"/>
                <a:pathLst>
                  <a:path w="41" h="81">
                    <a:moveTo>
                      <a:pt x="41" y="9"/>
                    </a:moveTo>
                    <a:lnTo>
                      <a:pt x="0" y="0"/>
                    </a:lnTo>
                    <a:lnTo>
                      <a:pt x="0" y="80"/>
                    </a:lnTo>
                    <a:lnTo>
                      <a:pt x="41" y="81"/>
                    </a:lnTo>
                    <a:lnTo>
                      <a:pt x="41" y="9"/>
                    </a:lnTo>
                    <a:close/>
                  </a:path>
                </a:pathLst>
              </a:custGeom>
              <a:grpFill/>
              <a:ln>
                <a:noFill/>
              </a:ln>
            </p:spPr>
            <p:txBody>
              <a:bodyPr anchor="ctr"/>
              <a:lstStyle/>
              <a:p>
                <a:pPr algn="ctr"/>
                <a:endParaRPr dirty="0">
                  <a:cs typeface="+mn-ea"/>
                  <a:sym typeface="+mn-lt"/>
                </a:endParaRPr>
              </a:p>
            </p:txBody>
          </p:sp>
        </p:grpSp>
        <p:grpSp>
          <p:nvGrpSpPr>
            <p:cNvPr id="138" name="íś1íďe"/>
            <p:cNvGrpSpPr/>
            <p:nvPr/>
          </p:nvGrpSpPr>
          <p:grpSpPr>
            <a:xfrm>
              <a:off x="6065" y="7035"/>
              <a:ext cx="1328" cy="2701"/>
              <a:chOff x="3551238" y="4167188"/>
              <a:chExt cx="808038" cy="1643062"/>
            </a:xfrm>
            <a:solidFill>
              <a:srgbClr val="C2E6FF"/>
            </a:solidFill>
          </p:grpSpPr>
          <p:sp>
            <p:nvSpPr>
              <p:cNvPr id="158" name="iṩḷîḋê"/>
              <p:cNvSpPr/>
              <p:nvPr/>
            </p:nvSpPr>
            <p:spPr bwMode="auto">
              <a:xfrm>
                <a:off x="4129088" y="5578475"/>
                <a:ext cx="230188" cy="231775"/>
              </a:xfrm>
              <a:prstGeom prst="rect">
                <a:avLst/>
              </a:prstGeom>
              <a:grpFill/>
              <a:ln>
                <a:noFill/>
              </a:ln>
            </p:spPr>
            <p:txBody>
              <a:bodyPr anchor="ctr"/>
              <a:lstStyle/>
              <a:p>
                <a:pPr algn="ctr"/>
                <a:endParaRPr dirty="0">
                  <a:cs typeface="+mn-ea"/>
                  <a:sym typeface="+mn-lt"/>
                </a:endParaRPr>
              </a:p>
            </p:txBody>
          </p:sp>
          <p:sp>
            <p:nvSpPr>
              <p:cNvPr id="159" name="íṣḷiḋe"/>
              <p:cNvSpPr/>
              <p:nvPr/>
            </p:nvSpPr>
            <p:spPr bwMode="auto">
              <a:xfrm>
                <a:off x="4129088" y="5297488"/>
                <a:ext cx="230188" cy="230188"/>
              </a:xfrm>
              <a:prstGeom prst="rect">
                <a:avLst/>
              </a:prstGeom>
              <a:grpFill/>
              <a:ln>
                <a:noFill/>
              </a:ln>
            </p:spPr>
            <p:txBody>
              <a:bodyPr anchor="ctr"/>
              <a:lstStyle/>
              <a:p>
                <a:pPr algn="ctr"/>
                <a:endParaRPr dirty="0">
                  <a:cs typeface="+mn-ea"/>
                  <a:sym typeface="+mn-lt"/>
                </a:endParaRPr>
              </a:p>
            </p:txBody>
          </p:sp>
          <p:sp>
            <p:nvSpPr>
              <p:cNvPr id="160" name="íṧľïḑé"/>
              <p:cNvSpPr/>
              <p:nvPr/>
            </p:nvSpPr>
            <p:spPr bwMode="auto">
              <a:xfrm>
                <a:off x="4129088" y="5014913"/>
                <a:ext cx="230188" cy="231775"/>
              </a:xfrm>
              <a:prstGeom prst="rect">
                <a:avLst/>
              </a:prstGeom>
              <a:grpFill/>
              <a:ln>
                <a:noFill/>
              </a:ln>
            </p:spPr>
            <p:txBody>
              <a:bodyPr anchor="ctr"/>
              <a:lstStyle/>
              <a:p>
                <a:pPr algn="ctr"/>
                <a:endParaRPr dirty="0">
                  <a:cs typeface="+mn-ea"/>
                  <a:sym typeface="+mn-lt"/>
                </a:endParaRPr>
              </a:p>
            </p:txBody>
          </p:sp>
          <p:sp>
            <p:nvSpPr>
              <p:cNvPr id="161" name="ïṡľiḍè"/>
              <p:cNvSpPr/>
              <p:nvPr/>
            </p:nvSpPr>
            <p:spPr bwMode="auto">
              <a:xfrm>
                <a:off x="4129088" y="4732338"/>
                <a:ext cx="230188" cy="231775"/>
              </a:xfrm>
              <a:prstGeom prst="rect">
                <a:avLst/>
              </a:prstGeom>
              <a:grpFill/>
              <a:ln>
                <a:noFill/>
              </a:ln>
            </p:spPr>
            <p:txBody>
              <a:bodyPr anchor="ctr"/>
              <a:lstStyle/>
              <a:p>
                <a:pPr algn="ctr"/>
                <a:endParaRPr dirty="0">
                  <a:cs typeface="+mn-ea"/>
                  <a:sym typeface="+mn-lt"/>
                </a:endParaRPr>
              </a:p>
            </p:txBody>
          </p:sp>
          <p:sp>
            <p:nvSpPr>
              <p:cNvPr id="162" name="îśḻïdé"/>
              <p:cNvSpPr/>
              <p:nvPr/>
            </p:nvSpPr>
            <p:spPr bwMode="auto">
              <a:xfrm>
                <a:off x="4129088" y="4449763"/>
                <a:ext cx="230188" cy="231775"/>
              </a:xfrm>
              <a:prstGeom prst="rect">
                <a:avLst/>
              </a:prstGeom>
              <a:grpFill/>
              <a:ln>
                <a:noFill/>
              </a:ln>
            </p:spPr>
            <p:txBody>
              <a:bodyPr anchor="ctr"/>
              <a:lstStyle/>
              <a:p>
                <a:pPr algn="ctr"/>
                <a:endParaRPr dirty="0">
                  <a:cs typeface="+mn-ea"/>
                  <a:sym typeface="+mn-lt"/>
                </a:endParaRPr>
              </a:p>
            </p:txBody>
          </p:sp>
          <p:sp>
            <p:nvSpPr>
              <p:cNvPr id="163" name="íS1idé"/>
              <p:cNvSpPr/>
              <p:nvPr/>
            </p:nvSpPr>
            <p:spPr bwMode="auto">
              <a:xfrm>
                <a:off x="4129088" y="4167188"/>
                <a:ext cx="230188" cy="231775"/>
              </a:xfrm>
              <a:prstGeom prst="rect">
                <a:avLst/>
              </a:prstGeom>
              <a:grpFill/>
              <a:ln>
                <a:noFill/>
              </a:ln>
            </p:spPr>
            <p:txBody>
              <a:bodyPr anchor="ctr"/>
              <a:lstStyle/>
              <a:p>
                <a:pPr algn="ctr"/>
                <a:endParaRPr dirty="0">
                  <a:cs typeface="+mn-ea"/>
                  <a:sym typeface="+mn-lt"/>
                </a:endParaRPr>
              </a:p>
            </p:txBody>
          </p:sp>
          <p:sp>
            <p:nvSpPr>
              <p:cNvPr id="164" name="îŝḻiḋê"/>
              <p:cNvSpPr/>
              <p:nvPr/>
            </p:nvSpPr>
            <p:spPr bwMode="auto">
              <a:xfrm>
                <a:off x="3840163" y="5578475"/>
                <a:ext cx="231775" cy="231775"/>
              </a:xfrm>
              <a:prstGeom prst="rect">
                <a:avLst/>
              </a:prstGeom>
              <a:grpFill/>
              <a:ln>
                <a:noFill/>
              </a:ln>
            </p:spPr>
            <p:txBody>
              <a:bodyPr anchor="ctr"/>
              <a:lstStyle/>
              <a:p>
                <a:pPr algn="ctr"/>
                <a:endParaRPr dirty="0">
                  <a:cs typeface="+mn-ea"/>
                  <a:sym typeface="+mn-lt"/>
                </a:endParaRPr>
              </a:p>
            </p:txBody>
          </p:sp>
          <p:sp>
            <p:nvSpPr>
              <p:cNvPr id="165" name="îṥḻidé"/>
              <p:cNvSpPr/>
              <p:nvPr/>
            </p:nvSpPr>
            <p:spPr bwMode="auto">
              <a:xfrm>
                <a:off x="3840163" y="5297488"/>
                <a:ext cx="231775" cy="230188"/>
              </a:xfrm>
              <a:prstGeom prst="rect">
                <a:avLst/>
              </a:prstGeom>
              <a:grpFill/>
              <a:ln>
                <a:noFill/>
              </a:ln>
            </p:spPr>
            <p:txBody>
              <a:bodyPr anchor="ctr"/>
              <a:lstStyle/>
              <a:p>
                <a:pPr algn="ctr"/>
                <a:endParaRPr dirty="0">
                  <a:cs typeface="+mn-ea"/>
                  <a:sym typeface="+mn-lt"/>
                </a:endParaRPr>
              </a:p>
            </p:txBody>
          </p:sp>
          <p:sp>
            <p:nvSpPr>
              <p:cNvPr id="166" name="ïṥḷiḓé"/>
              <p:cNvSpPr/>
              <p:nvPr/>
            </p:nvSpPr>
            <p:spPr bwMode="auto">
              <a:xfrm>
                <a:off x="3840163" y="5014913"/>
                <a:ext cx="231775" cy="231775"/>
              </a:xfrm>
              <a:prstGeom prst="rect">
                <a:avLst/>
              </a:prstGeom>
              <a:grpFill/>
              <a:ln>
                <a:noFill/>
              </a:ln>
            </p:spPr>
            <p:txBody>
              <a:bodyPr anchor="ctr"/>
              <a:lstStyle/>
              <a:p>
                <a:pPr algn="ctr"/>
                <a:endParaRPr dirty="0">
                  <a:cs typeface="+mn-ea"/>
                  <a:sym typeface="+mn-lt"/>
                </a:endParaRPr>
              </a:p>
            </p:txBody>
          </p:sp>
          <p:sp>
            <p:nvSpPr>
              <p:cNvPr id="167" name="iS1íde"/>
              <p:cNvSpPr/>
              <p:nvPr/>
            </p:nvSpPr>
            <p:spPr bwMode="auto">
              <a:xfrm>
                <a:off x="3840163" y="4732338"/>
                <a:ext cx="231775" cy="231775"/>
              </a:xfrm>
              <a:prstGeom prst="rect">
                <a:avLst/>
              </a:prstGeom>
              <a:grpFill/>
              <a:ln>
                <a:noFill/>
              </a:ln>
            </p:spPr>
            <p:txBody>
              <a:bodyPr anchor="ctr"/>
              <a:lstStyle/>
              <a:p>
                <a:pPr algn="ctr"/>
                <a:endParaRPr dirty="0">
                  <a:cs typeface="+mn-ea"/>
                  <a:sym typeface="+mn-lt"/>
                </a:endParaRPr>
              </a:p>
            </p:txBody>
          </p:sp>
          <p:sp>
            <p:nvSpPr>
              <p:cNvPr id="168" name="ïṣļiḓè"/>
              <p:cNvSpPr/>
              <p:nvPr/>
            </p:nvSpPr>
            <p:spPr bwMode="auto">
              <a:xfrm>
                <a:off x="3840163" y="4449763"/>
                <a:ext cx="231775" cy="231775"/>
              </a:xfrm>
              <a:prstGeom prst="rect">
                <a:avLst/>
              </a:prstGeom>
              <a:grpFill/>
              <a:ln>
                <a:noFill/>
              </a:ln>
            </p:spPr>
            <p:txBody>
              <a:bodyPr anchor="ctr"/>
              <a:lstStyle/>
              <a:p>
                <a:pPr algn="ctr"/>
                <a:endParaRPr dirty="0">
                  <a:cs typeface="+mn-ea"/>
                  <a:sym typeface="+mn-lt"/>
                </a:endParaRPr>
              </a:p>
            </p:txBody>
          </p:sp>
          <p:sp>
            <p:nvSpPr>
              <p:cNvPr id="169" name="iSḷïdê"/>
              <p:cNvSpPr/>
              <p:nvPr/>
            </p:nvSpPr>
            <p:spPr bwMode="auto">
              <a:xfrm>
                <a:off x="3840163" y="4167188"/>
                <a:ext cx="231775" cy="231775"/>
              </a:xfrm>
              <a:prstGeom prst="rect">
                <a:avLst/>
              </a:prstGeom>
              <a:grpFill/>
              <a:ln>
                <a:noFill/>
              </a:ln>
            </p:spPr>
            <p:txBody>
              <a:bodyPr anchor="ctr"/>
              <a:lstStyle/>
              <a:p>
                <a:pPr algn="ctr"/>
                <a:endParaRPr dirty="0">
                  <a:cs typeface="+mn-ea"/>
                  <a:sym typeface="+mn-lt"/>
                </a:endParaRPr>
              </a:p>
            </p:txBody>
          </p:sp>
          <p:sp>
            <p:nvSpPr>
              <p:cNvPr id="170" name="îṧlîḑê"/>
              <p:cNvSpPr/>
              <p:nvPr/>
            </p:nvSpPr>
            <p:spPr bwMode="auto">
              <a:xfrm>
                <a:off x="3551238" y="5578475"/>
                <a:ext cx="231775" cy="231775"/>
              </a:xfrm>
              <a:prstGeom prst="rect">
                <a:avLst/>
              </a:prstGeom>
              <a:grpFill/>
              <a:ln>
                <a:noFill/>
              </a:ln>
            </p:spPr>
            <p:txBody>
              <a:bodyPr anchor="ctr"/>
              <a:lstStyle/>
              <a:p>
                <a:pPr algn="ctr"/>
                <a:endParaRPr dirty="0">
                  <a:cs typeface="+mn-ea"/>
                  <a:sym typeface="+mn-lt"/>
                </a:endParaRPr>
              </a:p>
            </p:txBody>
          </p:sp>
          <p:sp>
            <p:nvSpPr>
              <p:cNvPr id="171" name="íṣlíďé"/>
              <p:cNvSpPr/>
              <p:nvPr/>
            </p:nvSpPr>
            <p:spPr bwMode="auto">
              <a:xfrm>
                <a:off x="3551238" y="5297488"/>
                <a:ext cx="231775" cy="230188"/>
              </a:xfrm>
              <a:prstGeom prst="rect">
                <a:avLst/>
              </a:prstGeom>
              <a:grpFill/>
              <a:ln>
                <a:noFill/>
              </a:ln>
            </p:spPr>
            <p:txBody>
              <a:bodyPr anchor="ctr"/>
              <a:lstStyle/>
              <a:p>
                <a:pPr algn="ctr"/>
                <a:endParaRPr dirty="0">
                  <a:cs typeface="+mn-ea"/>
                  <a:sym typeface="+mn-lt"/>
                </a:endParaRPr>
              </a:p>
            </p:txBody>
          </p:sp>
          <p:sp>
            <p:nvSpPr>
              <p:cNvPr id="172" name="ï$líde"/>
              <p:cNvSpPr/>
              <p:nvPr/>
            </p:nvSpPr>
            <p:spPr bwMode="auto">
              <a:xfrm>
                <a:off x="3551238" y="5014913"/>
                <a:ext cx="231775" cy="231775"/>
              </a:xfrm>
              <a:prstGeom prst="rect">
                <a:avLst/>
              </a:prstGeom>
              <a:grpFill/>
              <a:ln>
                <a:noFill/>
              </a:ln>
            </p:spPr>
            <p:txBody>
              <a:bodyPr anchor="ctr"/>
              <a:lstStyle/>
              <a:p>
                <a:pPr algn="ctr"/>
                <a:endParaRPr dirty="0">
                  <a:cs typeface="+mn-ea"/>
                  <a:sym typeface="+mn-lt"/>
                </a:endParaRPr>
              </a:p>
            </p:txBody>
          </p:sp>
          <p:sp>
            <p:nvSpPr>
              <p:cNvPr id="173" name="íśḷïḋé"/>
              <p:cNvSpPr/>
              <p:nvPr/>
            </p:nvSpPr>
            <p:spPr bwMode="auto">
              <a:xfrm>
                <a:off x="3551238" y="4732338"/>
                <a:ext cx="231775" cy="231775"/>
              </a:xfrm>
              <a:prstGeom prst="rect">
                <a:avLst/>
              </a:prstGeom>
              <a:grpFill/>
              <a:ln>
                <a:noFill/>
              </a:ln>
            </p:spPr>
            <p:txBody>
              <a:bodyPr anchor="ctr"/>
              <a:lstStyle/>
              <a:p>
                <a:pPr algn="ctr"/>
                <a:endParaRPr dirty="0">
                  <a:cs typeface="+mn-ea"/>
                  <a:sym typeface="+mn-lt"/>
                </a:endParaRPr>
              </a:p>
            </p:txBody>
          </p:sp>
          <p:sp>
            <p:nvSpPr>
              <p:cNvPr id="174" name="íṡḷîdê"/>
              <p:cNvSpPr/>
              <p:nvPr/>
            </p:nvSpPr>
            <p:spPr bwMode="auto">
              <a:xfrm>
                <a:off x="3551238" y="4449763"/>
                <a:ext cx="231775" cy="231775"/>
              </a:xfrm>
              <a:prstGeom prst="rect">
                <a:avLst/>
              </a:prstGeom>
              <a:grpFill/>
              <a:ln>
                <a:noFill/>
              </a:ln>
            </p:spPr>
            <p:txBody>
              <a:bodyPr anchor="ctr"/>
              <a:lstStyle/>
              <a:p>
                <a:pPr algn="ctr"/>
                <a:endParaRPr dirty="0">
                  <a:cs typeface="+mn-ea"/>
                  <a:sym typeface="+mn-lt"/>
                </a:endParaRPr>
              </a:p>
            </p:txBody>
          </p:sp>
          <p:sp>
            <p:nvSpPr>
              <p:cNvPr id="175" name="ïšľïḍê"/>
              <p:cNvSpPr/>
              <p:nvPr/>
            </p:nvSpPr>
            <p:spPr bwMode="auto">
              <a:xfrm>
                <a:off x="3551238" y="4167188"/>
                <a:ext cx="231775" cy="231775"/>
              </a:xfrm>
              <a:prstGeom prst="rect">
                <a:avLst/>
              </a:prstGeom>
              <a:grpFill/>
              <a:ln>
                <a:noFill/>
              </a:ln>
            </p:spPr>
            <p:txBody>
              <a:bodyPr anchor="ctr"/>
              <a:lstStyle/>
              <a:p>
                <a:pPr algn="ctr"/>
                <a:endParaRPr dirty="0">
                  <a:cs typeface="+mn-ea"/>
                  <a:sym typeface="+mn-lt"/>
                </a:endParaRPr>
              </a:p>
            </p:txBody>
          </p:sp>
        </p:grpSp>
        <p:grpSp>
          <p:nvGrpSpPr>
            <p:cNvPr id="139" name="íşlîḑe"/>
            <p:cNvGrpSpPr/>
            <p:nvPr/>
          </p:nvGrpSpPr>
          <p:grpSpPr>
            <a:xfrm>
              <a:off x="5240" y="7035"/>
              <a:ext cx="744" cy="2714"/>
              <a:chOff x="3049588" y="4167188"/>
              <a:chExt cx="452437" cy="1651000"/>
            </a:xfrm>
            <a:solidFill>
              <a:schemeClr val="bg1">
                <a:lumMod val="95000"/>
              </a:schemeClr>
            </a:solidFill>
          </p:grpSpPr>
          <p:sp>
            <p:nvSpPr>
              <p:cNvPr id="140" name="íṡľídè"/>
              <p:cNvSpPr/>
              <p:nvPr/>
            </p:nvSpPr>
            <p:spPr bwMode="auto">
              <a:xfrm>
                <a:off x="3340100" y="4167188"/>
                <a:ext cx="161925" cy="355600"/>
              </a:xfrm>
              <a:custGeom>
                <a:avLst/>
                <a:gdLst>
                  <a:gd name="T0" fmla="*/ 0 w 102"/>
                  <a:gd name="T1" fmla="*/ 91 h 224"/>
                  <a:gd name="T2" fmla="*/ 102 w 102"/>
                  <a:gd name="T3" fmla="*/ 0 h 224"/>
                  <a:gd name="T4" fmla="*/ 102 w 102"/>
                  <a:gd name="T5" fmla="*/ 146 h 224"/>
                  <a:gd name="T6" fmla="*/ 0 w 102"/>
                  <a:gd name="T7" fmla="*/ 224 h 224"/>
                  <a:gd name="T8" fmla="*/ 0 w 102"/>
                  <a:gd name="T9" fmla="*/ 91 h 224"/>
                </a:gdLst>
                <a:ahLst/>
                <a:cxnLst>
                  <a:cxn ang="0">
                    <a:pos x="T0" y="T1"/>
                  </a:cxn>
                  <a:cxn ang="0">
                    <a:pos x="T2" y="T3"/>
                  </a:cxn>
                  <a:cxn ang="0">
                    <a:pos x="T4" y="T5"/>
                  </a:cxn>
                  <a:cxn ang="0">
                    <a:pos x="T6" y="T7"/>
                  </a:cxn>
                  <a:cxn ang="0">
                    <a:pos x="T8" y="T9"/>
                  </a:cxn>
                </a:cxnLst>
                <a:rect l="0" t="0" r="r" b="b"/>
                <a:pathLst>
                  <a:path w="102" h="224">
                    <a:moveTo>
                      <a:pt x="0" y="91"/>
                    </a:moveTo>
                    <a:lnTo>
                      <a:pt x="102" y="0"/>
                    </a:lnTo>
                    <a:lnTo>
                      <a:pt x="102" y="146"/>
                    </a:lnTo>
                    <a:lnTo>
                      <a:pt x="0" y="224"/>
                    </a:lnTo>
                    <a:lnTo>
                      <a:pt x="0" y="91"/>
                    </a:lnTo>
                    <a:close/>
                  </a:path>
                </a:pathLst>
              </a:custGeom>
              <a:grpFill/>
              <a:ln>
                <a:noFill/>
              </a:ln>
            </p:spPr>
            <p:txBody>
              <a:bodyPr anchor="ctr"/>
              <a:lstStyle/>
              <a:p>
                <a:pPr algn="ctr"/>
                <a:endParaRPr dirty="0">
                  <a:cs typeface="+mn-ea"/>
                  <a:sym typeface="+mn-lt"/>
                </a:endParaRPr>
              </a:p>
            </p:txBody>
          </p:sp>
          <p:sp>
            <p:nvSpPr>
              <p:cNvPr id="141" name="ïŝļïḋé"/>
              <p:cNvSpPr/>
              <p:nvPr/>
            </p:nvSpPr>
            <p:spPr bwMode="auto">
              <a:xfrm>
                <a:off x="3340100" y="4449763"/>
                <a:ext cx="161925" cy="330200"/>
              </a:xfrm>
              <a:custGeom>
                <a:avLst/>
                <a:gdLst>
                  <a:gd name="T0" fmla="*/ 0 w 102"/>
                  <a:gd name="T1" fmla="*/ 75 h 208"/>
                  <a:gd name="T2" fmla="*/ 102 w 102"/>
                  <a:gd name="T3" fmla="*/ 0 h 208"/>
                  <a:gd name="T4" fmla="*/ 102 w 102"/>
                  <a:gd name="T5" fmla="*/ 146 h 208"/>
                  <a:gd name="T6" fmla="*/ 0 w 102"/>
                  <a:gd name="T7" fmla="*/ 208 h 208"/>
                  <a:gd name="T8" fmla="*/ 0 w 102"/>
                  <a:gd name="T9" fmla="*/ 75 h 208"/>
                </a:gdLst>
                <a:ahLst/>
                <a:cxnLst>
                  <a:cxn ang="0">
                    <a:pos x="T0" y="T1"/>
                  </a:cxn>
                  <a:cxn ang="0">
                    <a:pos x="T2" y="T3"/>
                  </a:cxn>
                  <a:cxn ang="0">
                    <a:pos x="T4" y="T5"/>
                  </a:cxn>
                  <a:cxn ang="0">
                    <a:pos x="T6" y="T7"/>
                  </a:cxn>
                  <a:cxn ang="0">
                    <a:pos x="T8" y="T9"/>
                  </a:cxn>
                </a:cxnLst>
                <a:rect l="0" t="0" r="r" b="b"/>
                <a:pathLst>
                  <a:path w="102" h="208">
                    <a:moveTo>
                      <a:pt x="0" y="75"/>
                    </a:moveTo>
                    <a:lnTo>
                      <a:pt x="102" y="0"/>
                    </a:lnTo>
                    <a:lnTo>
                      <a:pt x="102" y="146"/>
                    </a:lnTo>
                    <a:lnTo>
                      <a:pt x="0" y="208"/>
                    </a:lnTo>
                    <a:lnTo>
                      <a:pt x="0" y="75"/>
                    </a:lnTo>
                    <a:close/>
                  </a:path>
                </a:pathLst>
              </a:custGeom>
              <a:grpFill/>
              <a:ln>
                <a:noFill/>
              </a:ln>
            </p:spPr>
            <p:txBody>
              <a:bodyPr anchor="ctr"/>
              <a:lstStyle/>
              <a:p>
                <a:pPr algn="ctr"/>
                <a:endParaRPr dirty="0">
                  <a:cs typeface="+mn-ea"/>
                  <a:sym typeface="+mn-lt"/>
                </a:endParaRPr>
              </a:p>
            </p:txBody>
          </p:sp>
          <p:sp>
            <p:nvSpPr>
              <p:cNvPr id="142" name="ïṥḻîḑê"/>
              <p:cNvSpPr/>
              <p:nvPr/>
            </p:nvSpPr>
            <p:spPr bwMode="auto">
              <a:xfrm>
                <a:off x="3340100" y="4732338"/>
                <a:ext cx="161925" cy="306388"/>
              </a:xfrm>
              <a:custGeom>
                <a:avLst/>
                <a:gdLst>
                  <a:gd name="T0" fmla="*/ 0 w 102"/>
                  <a:gd name="T1" fmla="*/ 59 h 193"/>
                  <a:gd name="T2" fmla="*/ 102 w 102"/>
                  <a:gd name="T3" fmla="*/ 0 h 193"/>
                  <a:gd name="T4" fmla="*/ 102 w 102"/>
                  <a:gd name="T5" fmla="*/ 146 h 193"/>
                  <a:gd name="T6" fmla="*/ 0 w 102"/>
                  <a:gd name="T7" fmla="*/ 193 h 193"/>
                  <a:gd name="T8" fmla="*/ 0 w 102"/>
                  <a:gd name="T9" fmla="*/ 59 h 193"/>
                </a:gdLst>
                <a:ahLst/>
                <a:cxnLst>
                  <a:cxn ang="0">
                    <a:pos x="T0" y="T1"/>
                  </a:cxn>
                  <a:cxn ang="0">
                    <a:pos x="T2" y="T3"/>
                  </a:cxn>
                  <a:cxn ang="0">
                    <a:pos x="T4" y="T5"/>
                  </a:cxn>
                  <a:cxn ang="0">
                    <a:pos x="T6" y="T7"/>
                  </a:cxn>
                  <a:cxn ang="0">
                    <a:pos x="T8" y="T9"/>
                  </a:cxn>
                </a:cxnLst>
                <a:rect l="0" t="0" r="r" b="b"/>
                <a:pathLst>
                  <a:path w="102" h="193">
                    <a:moveTo>
                      <a:pt x="0" y="59"/>
                    </a:moveTo>
                    <a:lnTo>
                      <a:pt x="102" y="0"/>
                    </a:lnTo>
                    <a:lnTo>
                      <a:pt x="102" y="146"/>
                    </a:lnTo>
                    <a:lnTo>
                      <a:pt x="0" y="193"/>
                    </a:lnTo>
                    <a:lnTo>
                      <a:pt x="0" y="59"/>
                    </a:lnTo>
                    <a:close/>
                  </a:path>
                </a:pathLst>
              </a:custGeom>
              <a:grpFill/>
              <a:ln>
                <a:noFill/>
              </a:ln>
            </p:spPr>
            <p:txBody>
              <a:bodyPr anchor="ctr"/>
              <a:lstStyle/>
              <a:p>
                <a:pPr algn="ctr"/>
                <a:endParaRPr dirty="0">
                  <a:cs typeface="+mn-ea"/>
                  <a:sym typeface="+mn-lt"/>
                </a:endParaRPr>
              </a:p>
            </p:txBody>
          </p:sp>
          <p:sp>
            <p:nvSpPr>
              <p:cNvPr id="143" name="išļîḍè"/>
              <p:cNvSpPr/>
              <p:nvPr/>
            </p:nvSpPr>
            <p:spPr bwMode="auto">
              <a:xfrm>
                <a:off x="3340100" y="5014913"/>
                <a:ext cx="161925" cy="282575"/>
              </a:xfrm>
              <a:custGeom>
                <a:avLst/>
                <a:gdLst>
                  <a:gd name="T0" fmla="*/ 0 w 102"/>
                  <a:gd name="T1" fmla="*/ 44 h 178"/>
                  <a:gd name="T2" fmla="*/ 102 w 102"/>
                  <a:gd name="T3" fmla="*/ 0 h 178"/>
                  <a:gd name="T4" fmla="*/ 102 w 102"/>
                  <a:gd name="T5" fmla="*/ 146 h 178"/>
                  <a:gd name="T6" fmla="*/ 0 w 102"/>
                  <a:gd name="T7" fmla="*/ 178 h 178"/>
                  <a:gd name="T8" fmla="*/ 0 w 102"/>
                  <a:gd name="T9" fmla="*/ 44 h 178"/>
                </a:gdLst>
                <a:ahLst/>
                <a:cxnLst>
                  <a:cxn ang="0">
                    <a:pos x="T0" y="T1"/>
                  </a:cxn>
                  <a:cxn ang="0">
                    <a:pos x="T2" y="T3"/>
                  </a:cxn>
                  <a:cxn ang="0">
                    <a:pos x="T4" y="T5"/>
                  </a:cxn>
                  <a:cxn ang="0">
                    <a:pos x="T6" y="T7"/>
                  </a:cxn>
                  <a:cxn ang="0">
                    <a:pos x="T8" y="T9"/>
                  </a:cxn>
                </a:cxnLst>
                <a:rect l="0" t="0" r="r" b="b"/>
                <a:pathLst>
                  <a:path w="102" h="178">
                    <a:moveTo>
                      <a:pt x="0" y="44"/>
                    </a:moveTo>
                    <a:lnTo>
                      <a:pt x="102" y="0"/>
                    </a:lnTo>
                    <a:lnTo>
                      <a:pt x="102" y="146"/>
                    </a:lnTo>
                    <a:lnTo>
                      <a:pt x="0" y="178"/>
                    </a:lnTo>
                    <a:lnTo>
                      <a:pt x="0" y="44"/>
                    </a:lnTo>
                    <a:close/>
                  </a:path>
                </a:pathLst>
              </a:custGeom>
              <a:grpFill/>
              <a:ln>
                <a:noFill/>
              </a:ln>
            </p:spPr>
            <p:txBody>
              <a:bodyPr anchor="ctr"/>
              <a:lstStyle/>
              <a:p>
                <a:pPr algn="ctr"/>
                <a:endParaRPr dirty="0">
                  <a:cs typeface="+mn-ea"/>
                  <a:sym typeface="+mn-lt"/>
                </a:endParaRPr>
              </a:p>
            </p:txBody>
          </p:sp>
          <p:sp>
            <p:nvSpPr>
              <p:cNvPr id="144" name="iŝļiḍe"/>
              <p:cNvSpPr/>
              <p:nvPr/>
            </p:nvSpPr>
            <p:spPr bwMode="auto">
              <a:xfrm>
                <a:off x="3340100" y="5297488"/>
                <a:ext cx="161925" cy="257175"/>
              </a:xfrm>
              <a:custGeom>
                <a:avLst/>
                <a:gdLst>
                  <a:gd name="T0" fmla="*/ 0 w 102"/>
                  <a:gd name="T1" fmla="*/ 29 h 162"/>
                  <a:gd name="T2" fmla="*/ 102 w 102"/>
                  <a:gd name="T3" fmla="*/ 0 h 162"/>
                  <a:gd name="T4" fmla="*/ 102 w 102"/>
                  <a:gd name="T5" fmla="*/ 145 h 162"/>
                  <a:gd name="T6" fmla="*/ 0 w 102"/>
                  <a:gd name="T7" fmla="*/ 162 h 162"/>
                  <a:gd name="T8" fmla="*/ 0 w 102"/>
                  <a:gd name="T9" fmla="*/ 29 h 162"/>
                </a:gdLst>
                <a:ahLst/>
                <a:cxnLst>
                  <a:cxn ang="0">
                    <a:pos x="T0" y="T1"/>
                  </a:cxn>
                  <a:cxn ang="0">
                    <a:pos x="T2" y="T3"/>
                  </a:cxn>
                  <a:cxn ang="0">
                    <a:pos x="T4" y="T5"/>
                  </a:cxn>
                  <a:cxn ang="0">
                    <a:pos x="T6" y="T7"/>
                  </a:cxn>
                  <a:cxn ang="0">
                    <a:pos x="T8" y="T9"/>
                  </a:cxn>
                </a:cxnLst>
                <a:rect l="0" t="0" r="r" b="b"/>
                <a:pathLst>
                  <a:path w="102" h="162">
                    <a:moveTo>
                      <a:pt x="0" y="29"/>
                    </a:moveTo>
                    <a:lnTo>
                      <a:pt x="102" y="0"/>
                    </a:lnTo>
                    <a:lnTo>
                      <a:pt x="102" y="145"/>
                    </a:lnTo>
                    <a:lnTo>
                      <a:pt x="0" y="162"/>
                    </a:lnTo>
                    <a:lnTo>
                      <a:pt x="0" y="29"/>
                    </a:lnTo>
                    <a:close/>
                  </a:path>
                </a:pathLst>
              </a:custGeom>
              <a:grpFill/>
              <a:ln>
                <a:noFill/>
              </a:ln>
            </p:spPr>
            <p:txBody>
              <a:bodyPr anchor="ctr"/>
              <a:lstStyle/>
              <a:p>
                <a:pPr algn="ctr"/>
                <a:endParaRPr dirty="0">
                  <a:cs typeface="+mn-ea"/>
                  <a:sym typeface="+mn-lt"/>
                </a:endParaRPr>
              </a:p>
            </p:txBody>
          </p:sp>
          <p:sp>
            <p:nvSpPr>
              <p:cNvPr id="145" name="iSḻíďé"/>
              <p:cNvSpPr/>
              <p:nvPr/>
            </p:nvSpPr>
            <p:spPr bwMode="auto">
              <a:xfrm>
                <a:off x="3340100" y="5578475"/>
                <a:ext cx="161925" cy="233363"/>
              </a:xfrm>
              <a:custGeom>
                <a:avLst/>
                <a:gdLst>
                  <a:gd name="T0" fmla="*/ 0 w 102"/>
                  <a:gd name="T1" fmla="*/ 14 h 147"/>
                  <a:gd name="T2" fmla="*/ 102 w 102"/>
                  <a:gd name="T3" fmla="*/ 0 h 147"/>
                  <a:gd name="T4" fmla="*/ 102 w 102"/>
                  <a:gd name="T5" fmla="*/ 146 h 147"/>
                  <a:gd name="T6" fmla="*/ 0 w 102"/>
                  <a:gd name="T7" fmla="*/ 147 h 147"/>
                  <a:gd name="T8" fmla="*/ 0 w 102"/>
                  <a:gd name="T9" fmla="*/ 14 h 147"/>
                </a:gdLst>
                <a:ahLst/>
                <a:cxnLst>
                  <a:cxn ang="0">
                    <a:pos x="T0" y="T1"/>
                  </a:cxn>
                  <a:cxn ang="0">
                    <a:pos x="T2" y="T3"/>
                  </a:cxn>
                  <a:cxn ang="0">
                    <a:pos x="T4" y="T5"/>
                  </a:cxn>
                  <a:cxn ang="0">
                    <a:pos x="T6" y="T7"/>
                  </a:cxn>
                  <a:cxn ang="0">
                    <a:pos x="T8" y="T9"/>
                  </a:cxn>
                </a:cxnLst>
                <a:rect l="0" t="0" r="r" b="b"/>
                <a:pathLst>
                  <a:path w="102" h="147">
                    <a:moveTo>
                      <a:pt x="0" y="14"/>
                    </a:moveTo>
                    <a:lnTo>
                      <a:pt x="102" y="0"/>
                    </a:lnTo>
                    <a:lnTo>
                      <a:pt x="102" y="146"/>
                    </a:lnTo>
                    <a:lnTo>
                      <a:pt x="0" y="147"/>
                    </a:lnTo>
                    <a:lnTo>
                      <a:pt x="0" y="14"/>
                    </a:lnTo>
                    <a:close/>
                  </a:path>
                </a:pathLst>
              </a:custGeom>
              <a:grpFill/>
              <a:ln>
                <a:noFill/>
              </a:ln>
            </p:spPr>
            <p:txBody>
              <a:bodyPr anchor="ctr"/>
              <a:lstStyle/>
              <a:p>
                <a:pPr algn="ctr"/>
                <a:endParaRPr dirty="0">
                  <a:cs typeface="+mn-ea"/>
                  <a:sym typeface="+mn-lt"/>
                </a:endParaRPr>
              </a:p>
            </p:txBody>
          </p:sp>
          <p:sp>
            <p:nvSpPr>
              <p:cNvPr id="146" name="îslídé"/>
              <p:cNvSpPr/>
              <p:nvPr/>
            </p:nvSpPr>
            <p:spPr bwMode="auto">
              <a:xfrm>
                <a:off x="3171825" y="4346575"/>
                <a:ext cx="127000" cy="330200"/>
              </a:xfrm>
              <a:custGeom>
                <a:avLst/>
                <a:gdLst>
                  <a:gd name="T0" fmla="*/ 0 w 80"/>
                  <a:gd name="T1" fmla="*/ 90 h 208"/>
                  <a:gd name="T2" fmla="*/ 80 w 80"/>
                  <a:gd name="T3" fmla="*/ 0 h 208"/>
                  <a:gd name="T4" fmla="*/ 80 w 80"/>
                  <a:gd name="T5" fmla="*/ 130 h 208"/>
                  <a:gd name="T6" fmla="*/ 0 w 80"/>
                  <a:gd name="T7" fmla="*/ 208 h 208"/>
                  <a:gd name="T8" fmla="*/ 0 w 80"/>
                  <a:gd name="T9" fmla="*/ 90 h 208"/>
                </a:gdLst>
                <a:ahLst/>
                <a:cxnLst>
                  <a:cxn ang="0">
                    <a:pos x="T0" y="T1"/>
                  </a:cxn>
                  <a:cxn ang="0">
                    <a:pos x="T2" y="T3"/>
                  </a:cxn>
                  <a:cxn ang="0">
                    <a:pos x="T4" y="T5"/>
                  </a:cxn>
                  <a:cxn ang="0">
                    <a:pos x="T6" y="T7"/>
                  </a:cxn>
                  <a:cxn ang="0">
                    <a:pos x="T8" y="T9"/>
                  </a:cxn>
                </a:cxnLst>
                <a:rect l="0" t="0" r="r" b="b"/>
                <a:pathLst>
                  <a:path w="80" h="208">
                    <a:moveTo>
                      <a:pt x="0" y="90"/>
                    </a:moveTo>
                    <a:lnTo>
                      <a:pt x="80" y="0"/>
                    </a:lnTo>
                    <a:lnTo>
                      <a:pt x="80" y="130"/>
                    </a:lnTo>
                    <a:lnTo>
                      <a:pt x="0" y="208"/>
                    </a:lnTo>
                    <a:lnTo>
                      <a:pt x="0" y="90"/>
                    </a:lnTo>
                    <a:close/>
                  </a:path>
                </a:pathLst>
              </a:custGeom>
              <a:grpFill/>
              <a:ln>
                <a:noFill/>
              </a:ln>
            </p:spPr>
            <p:txBody>
              <a:bodyPr anchor="ctr"/>
              <a:lstStyle/>
              <a:p>
                <a:pPr algn="ctr"/>
                <a:endParaRPr dirty="0">
                  <a:cs typeface="+mn-ea"/>
                  <a:sym typeface="+mn-lt"/>
                </a:endParaRPr>
              </a:p>
            </p:txBody>
          </p:sp>
          <p:sp>
            <p:nvSpPr>
              <p:cNvPr id="147" name="ïṡ1iḓè"/>
              <p:cNvSpPr/>
              <p:nvPr/>
            </p:nvSpPr>
            <p:spPr bwMode="auto">
              <a:xfrm>
                <a:off x="3171825" y="4597400"/>
                <a:ext cx="127000" cy="306388"/>
              </a:xfrm>
              <a:custGeom>
                <a:avLst/>
                <a:gdLst>
                  <a:gd name="T0" fmla="*/ 0 w 80"/>
                  <a:gd name="T1" fmla="*/ 75 h 193"/>
                  <a:gd name="T2" fmla="*/ 80 w 80"/>
                  <a:gd name="T3" fmla="*/ 0 h 193"/>
                  <a:gd name="T4" fmla="*/ 80 w 80"/>
                  <a:gd name="T5" fmla="*/ 131 h 193"/>
                  <a:gd name="T6" fmla="*/ 0 w 80"/>
                  <a:gd name="T7" fmla="*/ 193 h 193"/>
                  <a:gd name="T8" fmla="*/ 0 w 80"/>
                  <a:gd name="T9" fmla="*/ 75 h 193"/>
                </a:gdLst>
                <a:ahLst/>
                <a:cxnLst>
                  <a:cxn ang="0">
                    <a:pos x="T0" y="T1"/>
                  </a:cxn>
                  <a:cxn ang="0">
                    <a:pos x="T2" y="T3"/>
                  </a:cxn>
                  <a:cxn ang="0">
                    <a:pos x="T4" y="T5"/>
                  </a:cxn>
                  <a:cxn ang="0">
                    <a:pos x="T6" y="T7"/>
                  </a:cxn>
                  <a:cxn ang="0">
                    <a:pos x="T8" y="T9"/>
                  </a:cxn>
                </a:cxnLst>
                <a:rect l="0" t="0" r="r" b="b"/>
                <a:pathLst>
                  <a:path w="80" h="193">
                    <a:moveTo>
                      <a:pt x="0" y="75"/>
                    </a:moveTo>
                    <a:lnTo>
                      <a:pt x="80" y="0"/>
                    </a:lnTo>
                    <a:lnTo>
                      <a:pt x="80" y="131"/>
                    </a:lnTo>
                    <a:lnTo>
                      <a:pt x="0" y="193"/>
                    </a:lnTo>
                    <a:lnTo>
                      <a:pt x="0" y="75"/>
                    </a:lnTo>
                    <a:close/>
                  </a:path>
                </a:pathLst>
              </a:custGeom>
              <a:grpFill/>
              <a:ln>
                <a:noFill/>
              </a:ln>
            </p:spPr>
            <p:txBody>
              <a:bodyPr anchor="ctr"/>
              <a:lstStyle/>
              <a:p>
                <a:pPr algn="ctr"/>
                <a:endParaRPr dirty="0">
                  <a:cs typeface="+mn-ea"/>
                  <a:sym typeface="+mn-lt"/>
                </a:endParaRPr>
              </a:p>
            </p:txBody>
          </p:sp>
          <p:sp>
            <p:nvSpPr>
              <p:cNvPr id="148" name="islîḓé"/>
              <p:cNvSpPr/>
              <p:nvPr/>
            </p:nvSpPr>
            <p:spPr bwMode="auto">
              <a:xfrm>
                <a:off x="3171825" y="4849813"/>
                <a:ext cx="127000" cy="282575"/>
              </a:xfrm>
              <a:custGeom>
                <a:avLst/>
                <a:gdLst>
                  <a:gd name="T0" fmla="*/ 0 w 80"/>
                  <a:gd name="T1" fmla="*/ 60 h 178"/>
                  <a:gd name="T2" fmla="*/ 80 w 80"/>
                  <a:gd name="T3" fmla="*/ 0 h 178"/>
                  <a:gd name="T4" fmla="*/ 80 w 80"/>
                  <a:gd name="T5" fmla="*/ 130 h 178"/>
                  <a:gd name="T6" fmla="*/ 0 w 80"/>
                  <a:gd name="T7" fmla="*/ 178 h 178"/>
                  <a:gd name="T8" fmla="*/ 0 w 80"/>
                  <a:gd name="T9" fmla="*/ 60 h 178"/>
                </a:gdLst>
                <a:ahLst/>
                <a:cxnLst>
                  <a:cxn ang="0">
                    <a:pos x="T0" y="T1"/>
                  </a:cxn>
                  <a:cxn ang="0">
                    <a:pos x="T2" y="T3"/>
                  </a:cxn>
                  <a:cxn ang="0">
                    <a:pos x="T4" y="T5"/>
                  </a:cxn>
                  <a:cxn ang="0">
                    <a:pos x="T6" y="T7"/>
                  </a:cxn>
                  <a:cxn ang="0">
                    <a:pos x="T8" y="T9"/>
                  </a:cxn>
                </a:cxnLst>
                <a:rect l="0" t="0" r="r" b="b"/>
                <a:pathLst>
                  <a:path w="80" h="178">
                    <a:moveTo>
                      <a:pt x="0" y="60"/>
                    </a:moveTo>
                    <a:lnTo>
                      <a:pt x="80" y="0"/>
                    </a:lnTo>
                    <a:lnTo>
                      <a:pt x="80" y="130"/>
                    </a:lnTo>
                    <a:lnTo>
                      <a:pt x="0" y="178"/>
                    </a:lnTo>
                    <a:lnTo>
                      <a:pt x="0" y="60"/>
                    </a:lnTo>
                    <a:close/>
                  </a:path>
                </a:pathLst>
              </a:custGeom>
              <a:grpFill/>
              <a:ln>
                <a:noFill/>
              </a:ln>
            </p:spPr>
            <p:txBody>
              <a:bodyPr anchor="ctr"/>
              <a:lstStyle/>
              <a:p>
                <a:pPr algn="ctr"/>
                <a:endParaRPr dirty="0">
                  <a:cs typeface="+mn-ea"/>
                  <a:sym typeface="+mn-lt"/>
                </a:endParaRPr>
              </a:p>
            </p:txBody>
          </p:sp>
          <p:sp>
            <p:nvSpPr>
              <p:cNvPr id="149" name="íš1iḋè"/>
              <p:cNvSpPr/>
              <p:nvPr/>
            </p:nvSpPr>
            <p:spPr bwMode="auto">
              <a:xfrm>
                <a:off x="3171825" y="5102225"/>
                <a:ext cx="127000" cy="257175"/>
              </a:xfrm>
              <a:custGeom>
                <a:avLst/>
                <a:gdLst>
                  <a:gd name="T0" fmla="*/ 0 w 80"/>
                  <a:gd name="T1" fmla="*/ 44 h 162"/>
                  <a:gd name="T2" fmla="*/ 80 w 80"/>
                  <a:gd name="T3" fmla="*/ 0 h 162"/>
                  <a:gd name="T4" fmla="*/ 80 w 80"/>
                  <a:gd name="T5" fmla="*/ 130 h 162"/>
                  <a:gd name="T6" fmla="*/ 0 w 80"/>
                  <a:gd name="T7" fmla="*/ 162 h 162"/>
                  <a:gd name="T8" fmla="*/ 0 w 80"/>
                  <a:gd name="T9" fmla="*/ 44 h 162"/>
                </a:gdLst>
                <a:ahLst/>
                <a:cxnLst>
                  <a:cxn ang="0">
                    <a:pos x="T0" y="T1"/>
                  </a:cxn>
                  <a:cxn ang="0">
                    <a:pos x="T2" y="T3"/>
                  </a:cxn>
                  <a:cxn ang="0">
                    <a:pos x="T4" y="T5"/>
                  </a:cxn>
                  <a:cxn ang="0">
                    <a:pos x="T6" y="T7"/>
                  </a:cxn>
                  <a:cxn ang="0">
                    <a:pos x="T8" y="T9"/>
                  </a:cxn>
                </a:cxnLst>
                <a:rect l="0" t="0" r="r" b="b"/>
                <a:pathLst>
                  <a:path w="80" h="162">
                    <a:moveTo>
                      <a:pt x="0" y="44"/>
                    </a:moveTo>
                    <a:lnTo>
                      <a:pt x="80" y="0"/>
                    </a:lnTo>
                    <a:lnTo>
                      <a:pt x="80" y="130"/>
                    </a:lnTo>
                    <a:lnTo>
                      <a:pt x="0" y="162"/>
                    </a:lnTo>
                    <a:lnTo>
                      <a:pt x="0" y="44"/>
                    </a:lnTo>
                    <a:close/>
                  </a:path>
                </a:pathLst>
              </a:custGeom>
              <a:grpFill/>
              <a:ln>
                <a:noFill/>
              </a:ln>
            </p:spPr>
            <p:txBody>
              <a:bodyPr anchor="ctr"/>
              <a:lstStyle/>
              <a:p>
                <a:pPr algn="ctr"/>
                <a:endParaRPr dirty="0">
                  <a:cs typeface="+mn-ea"/>
                  <a:sym typeface="+mn-lt"/>
                </a:endParaRPr>
              </a:p>
            </p:txBody>
          </p:sp>
          <p:sp>
            <p:nvSpPr>
              <p:cNvPr id="150" name="ïṣľîḓe"/>
              <p:cNvSpPr/>
              <p:nvPr/>
            </p:nvSpPr>
            <p:spPr bwMode="auto">
              <a:xfrm>
                <a:off x="3171825" y="5353050"/>
                <a:ext cx="127000" cy="234950"/>
              </a:xfrm>
              <a:custGeom>
                <a:avLst/>
                <a:gdLst>
                  <a:gd name="T0" fmla="*/ 0 w 80"/>
                  <a:gd name="T1" fmla="*/ 30 h 148"/>
                  <a:gd name="T2" fmla="*/ 80 w 80"/>
                  <a:gd name="T3" fmla="*/ 0 h 148"/>
                  <a:gd name="T4" fmla="*/ 80 w 80"/>
                  <a:gd name="T5" fmla="*/ 131 h 148"/>
                  <a:gd name="T6" fmla="*/ 0 w 80"/>
                  <a:gd name="T7" fmla="*/ 148 h 148"/>
                  <a:gd name="T8" fmla="*/ 0 w 80"/>
                  <a:gd name="T9" fmla="*/ 30 h 148"/>
                </a:gdLst>
                <a:ahLst/>
                <a:cxnLst>
                  <a:cxn ang="0">
                    <a:pos x="T0" y="T1"/>
                  </a:cxn>
                  <a:cxn ang="0">
                    <a:pos x="T2" y="T3"/>
                  </a:cxn>
                  <a:cxn ang="0">
                    <a:pos x="T4" y="T5"/>
                  </a:cxn>
                  <a:cxn ang="0">
                    <a:pos x="T6" y="T7"/>
                  </a:cxn>
                  <a:cxn ang="0">
                    <a:pos x="T8" y="T9"/>
                  </a:cxn>
                </a:cxnLst>
                <a:rect l="0" t="0" r="r" b="b"/>
                <a:pathLst>
                  <a:path w="80" h="148">
                    <a:moveTo>
                      <a:pt x="0" y="30"/>
                    </a:moveTo>
                    <a:lnTo>
                      <a:pt x="80" y="0"/>
                    </a:lnTo>
                    <a:lnTo>
                      <a:pt x="80" y="131"/>
                    </a:lnTo>
                    <a:lnTo>
                      <a:pt x="0" y="148"/>
                    </a:lnTo>
                    <a:lnTo>
                      <a:pt x="0" y="30"/>
                    </a:lnTo>
                    <a:close/>
                  </a:path>
                </a:pathLst>
              </a:custGeom>
              <a:grpFill/>
              <a:ln>
                <a:noFill/>
              </a:ln>
            </p:spPr>
            <p:txBody>
              <a:bodyPr anchor="ctr"/>
              <a:lstStyle/>
              <a:p>
                <a:pPr algn="ctr"/>
                <a:endParaRPr dirty="0">
                  <a:cs typeface="+mn-ea"/>
                  <a:sym typeface="+mn-lt"/>
                </a:endParaRPr>
              </a:p>
            </p:txBody>
          </p:sp>
          <p:sp>
            <p:nvSpPr>
              <p:cNvPr id="151" name="îṥļidè"/>
              <p:cNvSpPr/>
              <p:nvPr/>
            </p:nvSpPr>
            <p:spPr bwMode="auto">
              <a:xfrm>
                <a:off x="3171825" y="5605463"/>
                <a:ext cx="127000" cy="209550"/>
              </a:xfrm>
              <a:custGeom>
                <a:avLst/>
                <a:gdLst>
                  <a:gd name="T0" fmla="*/ 0 w 80"/>
                  <a:gd name="T1" fmla="*/ 14 h 132"/>
                  <a:gd name="T2" fmla="*/ 80 w 80"/>
                  <a:gd name="T3" fmla="*/ 0 h 132"/>
                  <a:gd name="T4" fmla="*/ 80 w 80"/>
                  <a:gd name="T5" fmla="*/ 131 h 132"/>
                  <a:gd name="T6" fmla="*/ 0 w 80"/>
                  <a:gd name="T7" fmla="*/ 132 h 132"/>
                  <a:gd name="T8" fmla="*/ 0 w 80"/>
                  <a:gd name="T9" fmla="*/ 14 h 132"/>
                </a:gdLst>
                <a:ahLst/>
                <a:cxnLst>
                  <a:cxn ang="0">
                    <a:pos x="T0" y="T1"/>
                  </a:cxn>
                  <a:cxn ang="0">
                    <a:pos x="T2" y="T3"/>
                  </a:cxn>
                  <a:cxn ang="0">
                    <a:pos x="T4" y="T5"/>
                  </a:cxn>
                  <a:cxn ang="0">
                    <a:pos x="T6" y="T7"/>
                  </a:cxn>
                  <a:cxn ang="0">
                    <a:pos x="T8" y="T9"/>
                  </a:cxn>
                </a:cxnLst>
                <a:rect l="0" t="0" r="r" b="b"/>
                <a:pathLst>
                  <a:path w="80" h="132">
                    <a:moveTo>
                      <a:pt x="0" y="14"/>
                    </a:moveTo>
                    <a:lnTo>
                      <a:pt x="80" y="0"/>
                    </a:lnTo>
                    <a:lnTo>
                      <a:pt x="80" y="131"/>
                    </a:lnTo>
                    <a:lnTo>
                      <a:pt x="0" y="132"/>
                    </a:lnTo>
                    <a:lnTo>
                      <a:pt x="0" y="14"/>
                    </a:lnTo>
                    <a:close/>
                  </a:path>
                </a:pathLst>
              </a:custGeom>
              <a:grpFill/>
              <a:ln>
                <a:noFill/>
              </a:ln>
            </p:spPr>
            <p:txBody>
              <a:bodyPr anchor="ctr"/>
              <a:lstStyle/>
              <a:p>
                <a:pPr algn="ctr"/>
                <a:endParaRPr dirty="0">
                  <a:cs typeface="+mn-ea"/>
                  <a:sym typeface="+mn-lt"/>
                </a:endParaRPr>
              </a:p>
            </p:txBody>
          </p:sp>
          <p:sp>
            <p:nvSpPr>
              <p:cNvPr id="152" name="îšḷiḑê"/>
              <p:cNvSpPr/>
              <p:nvPr/>
            </p:nvSpPr>
            <p:spPr bwMode="auto">
              <a:xfrm>
                <a:off x="3049588" y="4524375"/>
                <a:ext cx="90488" cy="306388"/>
              </a:xfrm>
              <a:custGeom>
                <a:avLst/>
                <a:gdLst>
                  <a:gd name="T0" fmla="*/ 0 w 57"/>
                  <a:gd name="T1" fmla="*/ 90 h 193"/>
                  <a:gd name="T2" fmla="*/ 57 w 57"/>
                  <a:gd name="T3" fmla="*/ 0 h 193"/>
                  <a:gd name="T4" fmla="*/ 57 w 57"/>
                  <a:gd name="T5" fmla="*/ 115 h 193"/>
                  <a:gd name="T6" fmla="*/ 0 w 57"/>
                  <a:gd name="T7" fmla="*/ 193 h 193"/>
                  <a:gd name="T8" fmla="*/ 0 w 57"/>
                  <a:gd name="T9" fmla="*/ 90 h 193"/>
                </a:gdLst>
                <a:ahLst/>
                <a:cxnLst>
                  <a:cxn ang="0">
                    <a:pos x="T0" y="T1"/>
                  </a:cxn>
                  <a:cxn ang="0">
                    <a:pos x="T2" y="T3"/>
                  </a:cxn>
                  <a:cxn ang="0">
                    <a:pos x="T4" y="T5"/>
                  </a:cxn>
                  <a:cxn ang="0">
                    <a:pos x="T6" y="T7"/>
                  </a:cxn>
                  <a:cxn ang="0">
                    <a:pos x="T8" y="T9"/>
                  </a:cxn>
                </a:cxnLst>
                <a:rect l="0" t="0" r="r" b="b"/>
                <a:pathLst>
                  <a:path w="57" h="193">
                    <a:moveTo>
                      <a:pt x="0" y="90"/>
                    </a:moveTo>
                    <a:lnTo>
                      <a:pt x="57" y="0"/>
                    </a:lnTo>
                    <a:lnTo>
                      <a:pt x="57" y="115"/>
                    </a:lnTo>
                    <a:lnTo>
                      <a:pt x="0" y="193"/>
                    </a:lnTo>
                    <a:lnTo>
                      <a:pt x="0" y="90"/>
                    </a:lnTo>
                    <a:close/>
                  </a:path>
                </a:pathLst>
              </a:custGeom>
              <a:grpFill/>
              <a:ln>
                <a:noFill/>
              </a:ln>
            </p:spPr>
            <p:txBody>
              <a:bodyPr anchor="ctr"/>
              <a:lstStyle/>
              <a:p>
                <a:pPr algn="ctr"/>
                <a:endParaRPr dirty="0">
                  <a:cs typeface="+mn-ea"/>
                  <a:sym typeface="+mn-lt"/>
                </a:endParaRPr>
              </a:p>
            </p:txBody>
          </p:sp>
          <p:sp>
            <p:nvSpPr>
              <p:cNvPr id="153" name="iṧḻide"/>
              <p:cNvSpPr/>
              <p:nvPr/>
            </p:nvSpPr>
            <p:spPr bwMode="auto">
              <a:xfrm>
                <a:off x="3049588" y="4746625"/>
                <a:ext cx="90488" cy="280988"/>
              </a:xfrm>
              <a:custGeom>
                <a:avLst/>
                <a:gdLst>
                  <a:gd name="T0" fmla="*/ 0 w 57"/>
                  <a:gd name="T1" fmla="*/ 75 h 177"/>
                  <a:gd name="T2" fmla="*/ 57 w 57"/>
                  <a:gd name="T3" fmla="*/ 0 h 177"/>
                  <a:gd name="T4" fmla="*/ 57 w 57"/>
                  <a:gd name="T5" fmla="*/ 115 h 177"/>
                  <a:gd name="T6" fmla="*/ 0 w 57"/>
                  <a:gd name="T7" fmla="*/ 177 h 177"/>
                  <a:gd name="T8" fmla="*/ 0 w 57"/>
                  <a:gd name="T9" fmla="*/ 75 h 177"/>
                </a:gdLst>
                <a:ahLst/>
                <a:cxnLst>
                  <a:cxn ang="0">
                    <a:pos x="T0" y="T1"/>
                  </a:cxn>
                  <a:cxn ang="0">
                    <a:pos x="T2" y="T3"/>
                  </a:cxn>
                  <a:cxn ang="0">
                    <a:pos x="T4" y="T5"/>
                  </a:cxn>
                  <a:cxn ang="0">
                    <a:pos x="T6" y="T7"/>
                  </a:cxn>
                  <a:cxn ang="0">
                    <a:pos x="T8" y="T9"/>
                  </a:cxn>
                </a:cxnLst>
                <a:rect l="0" t="0" r="r" b="b"/>
                <a:pathLst>
                  <a:path w="57" h="177">
                    <a:moveTo>
                      <a:pt x="0" y="75"/>
                    </a:moveTo>
                    <a:lnTo>
                      <a:pt x="57" y="0"/>
                    </a:lnTo>
                    <a:lnTo>
                      <a:pt x="57" y="115"/>
                    </a:lnTo>
                    <a:lnTo>
                      <a:pt x="0" y="177"/>
                    </a:lnTo>
                    <a:lnTo>
                      <a:pt x="0" y="75"/>
                    </a:lnTo>
                    <a:close/>
                  </a:path>
                </a:pathLst>
              </a:custGeom>
              <a:grpFill/>
              <a:ln>
                <a:noFill/>
              </a:ln>
            </p:spPr>
            <p:txBody>
              <a:bodyPr anchor="ctr"/>
              <a:lstStyle/>
              <a:p>
                <a:pPr algn="ctr"/>
                <a:endParaRPr dirty="0">
                  <a:cs typeface="+mn-ea"/>
                  <a:sym typeface="+mn-lt"/>
                </a:endParaRPr>
              </a:p>
            </p:txBody>
          </p:sp>
          <p:sp>
            <p:nvSpPr>
              <p:cNvPr id="154" name="ïṣľíde"/>
              <p:cNvSpPr/>
              <p:nvPr/>
            </p:nvSpPr>
            <p:spPr bwMode="auto">
              <a:xfrm>
                <a:off x="3049588" y="4968875"/>
                <a:ext cx="90488" cy="257175"/>
              </a:xfrm>
              <a:custGeom>
                <a:avLst/>
                <a:gdLst>
                  <a:gd name="T0" fmla="*/ 0 w 57"/>
                  <a:gd name="T1" fmla="*/ 59 h 162"/>
                  <a:gd name="T2" fmla="*/ 57 w 57"/>
                  <a:gd name="T3" fmla="*/ 0 h 162"/>
                  <a:gd name="T4" fmla="*/ 57 w 57"/>
                  <a:gd name="T5" fmla="*/ 114 h 162"/>
                  <a:gd name="T6" fmla="*/ 0 w 57"/>
                  <a:gd name="T7" fmla="*/ 162 h 162"/>
                  <a:gd name="T8" fmla="*/ 0 w 57"/>
                  <a:gd name="T9" fmla="*/ 59 h 162"/>
                </a:gdLst>
                <a:ahLst/>
                <a:cxnLst>
                  <a:cxn ang="0">
                    <a:pos x="T0" y="T1"/>
                  </a:cxn>
                  <a:cxn ang="0">
                    <a:pos x="T2" y="T3"/>
                  </a:cxn>
                  <a:cxn ang="0">
                    <a:pos x="T4" y="T5"/>
                  </a:cxn>
                  <a:cxn ang="0">
                    <a:pos x="T6" y="T7"/>
                  </a:cxn>
                  <a:cxn ang="0">
                    <a:pos x="T8" y="T9"/>
                  </a:cxn>
                </a:cxnLst>
                <a:rect l="0" t="0" r="r" b="b"/>
                <a:pathLst>
                  <a:path w="57" h="162">
                    <a:moveTo>
                      <a:pt x="0" y="59"/>
                    </a:moveTo>
                    <a:lnTo>
                      <a:pt x="57" y="0"/>
                    </a:lnTo>
                    <a:lnTo>
                      <a:pt x="57" y="114"/>
                    </a:lnTo>
                    <a:lnTo>
                      <a:pt x="0" y="162"/>
                    </a:lnTo>
                    <a:lnTo>
                      <a:pt x="0" y="59"/>
                    </a:lnTo>
                    <a:close/>
                  </a:path>
                </a:pathLst>
              </a:custGeom>
              <a:grpFill/>
              <a:ln>
                <a:noFill/>
              </a:ln>
            </p:spPr>
            <p:txBody>
              <a:bodyPr anchor="ctr"/>
              <a:lstStyle/>
              <a:p>
                <a:pPr algn="ctr"/>
                <a:endParaRPr dirty="0">
                  <a:cs typeface="+mn-ea"/>
                  <a:sym typeface="+mn-lt"/>
                </a:endParaRPr>
              </a:p>
            </p:txBody>
          </p:sp>
          <p:sp>
            <p:nvSpPr>
              <p:cNvPr id="155" name="îṩḻïḍè"/>
              <p:cNvSpPr/>
              <p:nvPr/>
            </p:nvSpPr>
            <p:spPr bwMode="auto">
              <a:xfrm>
                <a:off x="3049588" y="5189538"/>
                <a:ext cx="90488" cy="233363"/>
              </a:xfrm>
              <a:custGeom>
                <a:avLst/>
                <a:gdLst>
                  <a:gd name="T0" fmla="*/ 0 w 57"/>
                  <a:gd name="T1" fmla="*/ 45 h 147"/>
                  <a:gd name="T2" fmla="*/ 57 w 57"/>
                  <a:gd name="T3" fmla="*/ 0 h 147"/>
                  <a:gd name="T4" fmla="*/ 57 w 57"/>
                  <a:gd name="T5" fmla="*/ 115 h 147"/>
                  <a:gd name="T6" fmla="*/ 0 w 57"/>
                  <a:gd name="T7" fmla="*/ 147 h 147"/>
                  <a:gd name="T8" fmla="*/ 0 w 57"/>
                  <a:gd name="T9" fmla="*/ 45 h 147"/>
                </a:gdLst>
                <a:ahLst/>
                <a:cxnLst>
                  <a:cxn ang="0">
                    <a:pos x="T0" y="T1"/>
                  </a:cxn>
                  <a:cxn ang="0">
                    <a:pos x="T2" y="T3"/>
                  </a:cxn>
                  <a:cxn ang="0">
                    <a:pos x="T4" y="T5"/>
                  </a:cxn>
                  <a:cxn ang="0">
                    <a:pos x="T6" y="T7"/>
                  </a:cxn>
                  <a:cxn ang="0">
                    <a:pos x="T8" y="T9"/>
                  </a:cxn>
                </a:cxnLst>
                <a:rect l="0" t="0" r="r" b="b"/>
                <a:pathLst>
                  <a:path w="57" h="147">
                    <a:moveTo>
                      <a:pt x="0" y="45"/>
                    </a:moveTo>
                    <a:lnTo>
                      <a:pt x="57" y="0"/>
                    </a:lnTo>
                    <a:lnTo>
                      <a:pt x="57" y="115"/>
                    </a:lnTo>
                    <a:lnTo>
                      <a:pt x="0" y="147"/>
                    </a:lnTo>
                    <a:lnTo>
                      <a:pt x="0" y="45"/>
                    </a:lnTo>
                    <a:close/>
                  </a:path>
                </a:pathLst>
              </a:custGeom>
              <a:grpFill/>
              <a:ln>
                <a:noFill/>
              </a:ln>
            </p:spPr>
            <p:txBody>
              <a:bodyPr anchor="ctr"/>
              <a:lstStyle/>
              <a:p>
                <a:pPr algn="ctr"/>
                <a:endParaRPr dirty="0">
                  <a:cs typeface="+mn-ea"/>
                  <a:sym typeface="+mn-lt"/>
                </a:endParaRPr>
              </a:p>
            </p:txBody>
          </p:sp>
          <p:sp>
            <p:nvSpPr>
              <p:cNvPr id="156" name="iṡļïḑe"/>
              <p:cNvSpPr/>
              <p:nvPr/>
            </p:nvSpPr>
            <p:spPr bwMode="auto">
              <a:xfrm>
                <a:off x="3049588" y="5411788"/>
                <a:ext cx="90488" cy="207963"/>
              </a:xfrm>
              <a:custGeom>
                <a:avLst/>
                <a:gdLst>
                  <a:gd name="T0" fmla="*/ 0 w 57"/>
                  <a:gd name="T1" fmla="*/ 29 h 131"/>
                  <a:gd name="T2" fmla="*/ 57 w 57"/>
                  <a:gd name="T3" fmla="*/ 0 h 131"/>
                  <a:gd name="T4" fmla="*/ 57 w 57"/>
                  <a:gd name="T5" fmla="*/ 115 h 131"/>
                  <a:gd name="T6" fmla="*/ 0 w 57"/>
                  <a:gd name="T7" fmla="*/ 131 h 131"/>
                  <a:gd name="T8" fmla="*/ 0 w 57"/>
                  <a:gd name="T9" fmla="*/ 29 h 131"/>
                </a:gdLst>
                <a:ahLst/>
                <a:cxnLst>
                  <a:cxn ang="0">
                    <a:pos x="T0" y="T1"/>
                  </a:cxn>
                  <a:cxn ang="0">
                    <a:pos x="T2" y="T3"/>
                  </a:cxn>
                  <a:cxn ang="0">
                    <a:pos x="T4" y="T5"/>
                  </a:cxn>
                  <a:cxn ang="0">
                    <a:pos x="T6" y="T7"/>
                  </a:cxn>
                  <a:cxn ang="0">
                    <a:pos x="T8" y="T9"/>
                  </a:cxn>
                </a:cxnLst>
                <a:rect l="0" t="0" r="r" b="b"/>
                <a:pathLst>
                  <a:path w="57" h="131">
                    <a:moveTo>
                      <a:pt x="0" y="29"/>
                    </a:moveTo>
                    <a:lnTo>
                      <a:pt x="57" y="0"/>
                    </a:lnTo>
                    <a:lnTo>
                      <a:pt x="57" y="115"/>
                    </a:lnTo>
                    <a:lnTo>
                      <a:pt x="0" y="131"/>
                    </a:lnTo>
                    <a:lnTo>
                      <a:pt x="0" y="29"/>
                    </a:lnTo>
                    <a:close/>
                  </a:path>
                </a:pathLst>
              </a:custGeom>
              <a:grpFill/>
              <a:ln>
                <a:noFill/>
              </a:ln>
            </p:spPr>
            <p:txBody>
              <a:bodyPr anchor="ctr"/>
              <a:lstStyle/>
              <a:p>
                <a:pPr algn="ctr"/>
                <a:endParaRPr dirty="0">
                  <a:cs typeface="+mn-ea"/>
                  <a:sym typeface="+mn-lt"/>
                </a:endParaRPr>
              </a:p>
            </p:txBody>
          </p:sp>
          <p:sp>
            <p:nvSpPr>
              <p:cNvPr id="157" name="ïšḻïďê"/>
              <p:cNvSpPr/>
              <p:nvPr/>
            </p:nvSpPr>
            <p:spPr bwMode="auto">
              <a:xfrm>
                <a:off x="3049588" y="5634038"/>
                <a:ext cx="90488" cy="184150"/>
              </a:xfrm>
              <a:custGeom>
                <a:avLst/>
                <a:gdLst>
                  <a:gd name="T0" fmla="*/ 0 w 57"/>
                  <a:gd name="T1" fmla="*/ 13 h 116"/>
                  <a:gd name="T2" fmla="*/ 57 w 57"/>
                  <a:gd name="T3" fmla="*/ 0 h 116"/>
                  <a:gd name="T4" fmla="*/ 57 w 57"/>
                  <a:gd name="T5" fmla="*/ 114 h 116"/>
                  <a:gd name="T6" fmla="*/ 0 w 57"/>
                  <a:gd name="T7" fmla="*/ 116 h 116"/>
                  <a:gd name="T8" fmla="*/ 0 w 57"/>
                  <a:gd name="T9" fmla="*/ 13 h 116"/>
                </a:gdLst>
                <a:ahLst/>
                <a:cxnLst>
                  <a:cxn ang="0">
                    <a:pos x="T0" y="T1"/>
                  </a:cxn>
                  <a:cxn ang="0">
                    <a:pos x="T2" y="T3"/>
                  </a:cxn>
                  <a:cxn ang="0">
                    <a:pos x="T4" y="T5"/>
                  </a:cxn>
                  <a:cxn ang="0">
                    <a:pos x="T6" y="T7"/>
                  </a:cxn>
                  <a:cxn ang="0">
                    <a:pos x="T8" y="T9"/>
                  </a:cxn>
                </a:cxnLst>
                <a:rect l="0" t="0" r="r" b="b"/>
                <a:pathLst>
                  <a:path w="57" h="116">
                    <a:moveTo>
                      <a:pt x="0" y="13"/>
                    </a:moveTo>
                    <a:lnTo>
                      <a:pt x="57" y="0"/>
                    </a:lnTo>
                    <a:lnTo>
                      <a:pt x="57" y="114"/>
                    </a:lnTo>
                    <a:lnTo>
                      <a:pt x="0" y="116"/>
                    </a:lnTo>
                    <a:lnTo>
                      <a:pt x="0" y="13"/>
                    </a:lnTo>
                    <a:close/>
                  </a:path>
                </a:pathLst>
              </a:custGeom>
              <a:grpFill/>
              <a:ln>
                <a:noFill/>
              </a:ln>
            </p:spPr>
            <p:txBody>
              <a:bodyPr anchor="ctr"/>
              <a:lstStyle/>
              <a:p>
                <a:pPr algn="ctr"/>
                <a:endParaRPr dirty="0">
                  <a:cs typeface="+mn-ea"/>
                  <a:sym typeface="+mn-lt"/>
                </a:endParaRPr>
              </a:p>
            </p:txBody>
          </p:sp>
        </p:grpSp>
        <p:grpSp>
          <p:nvGrpSpPr>
            <p:cNvPr id="100" name="ïśļiďé"/>
            <p:cNvGrpSpPr/>
            <p:nvPr/>
          </p:nvGrpSpPr>
          <p:grpSpPr>
            <a:xfrm>
              <a:off x="4251" y="7852"/>
              <a:ext cx="932" cy="1897"/>
              <a:chOff x="2447925" y="4664075"/>
              <a:chExt cx="566738" cy="1154113"/>
            </a:xfrm>
            <a:solidFill>
              <a:srgbClr val="208FA2"/>
            </a:solidFill>
          </p:grpSpPr>
          <p:sp>
            <p:nvSpPr>
              <p:cNvPr id="120" name="îśliďè"/>
              <p:cNvSpPr/>
              <p:nvPr/>
            </p:nvSpPr>
            <p:spPr bwMode="auto">
              <a:xfrm>
                <a:off x="2852738" y="5654675"/>
                <a:ext cx="161925" cy="163513"/>
              </a:xfrm>
              <a:prstGeom prst="rect">
                <a:avLst/>
              </a:prstGeom>
              <a:grpFill/>
              <a:ln>
                <a:noFill/>
              </a:ln>
            </p:spPr>
            <p:txBody>
              <a:bodyPr anchor="ctr"/>
              <a:lstStyle/>
              <a:p>
                <a:pPr algn="ctr"/>
                <a:endParaRPr dirty="0">
                  <a:cs typeface="+mn-ea"/>
                  <a:sym typeface="+mn-lt"/>
                </a:endParaRPr>
              </a:p>
            </p:txBody>
          </p:sp>
          <p:sp>
            <p:nvSpPr>
              <p:cNvPr id="121" name="íṣľiḓe"/>
              <p:cNvSpPr/>
              <p:nvPr/>
            </p:nvSpPr>
            <p:spPr bwMode="auto">
              <a:xfrm>
                <a:off x="2852738" y="5456238"/>
                <a:ext cx="161925" cy="163513"/>
              </a:xfrm>
              <a:prstGeom prst="rect">
                <a:avLst/>
              </a:prstGeom>
              <a:grpFill/>
              <a:ln>
                <a:noFill/>
              </a:ln>
            </p:spPr>
            <p:txBody>
              <a:bodyPr anchor="ctr"/>
              <a:lstStyle/>
              <a:p>
                <a:pPr algn="ctr"/>
                <a:endParaRPr dirty="0">
                  <a:cs typeface="+mn-ea"/>
                  <a:sym typeface="+mn-lt"/>
                </a:endParaRPr>
              </a:p>
            </p:txBody>
          </p:sp>
          <p:sp>
            <p:nvSpPr>
              <p:cNvPr id="122" name="ïṡľíḍé"/>
              <p:cNvSpPr/>
              <p:nvPr/>
            </p:nvSpPr>
            <p:spPr bwMode="auto">
              <a:xfrm>
                <a:off x="2852738" y="5259388"/>
                <a:ext cx="161925" cy="161925"/>
              </a:xfrm>
              <a:prstGeom prst="rect">
                <a:avLst/>
              </a:prstGeom>
              <a:grpFill/>
              <a:ln>
                <a:noFill/>
              </a:ln>
            </p:spPr>
            <p:txBody>
              <a:bodyPr anchor="ctr"/>
              <a:lstStyle/>
              <a:p>
                <a:pPr algn="ctr"/>
                <a:endParaRPr dirty="0">
                  <a:cs typeface="+mn-ea"/>
                  <a:sym typeface="+mn-lt"/>
                </a:endParaRPr>
              </a:p>
            </p:txBody>
          </p:sp>
          <p:sp>
            <p:nvSpPr>
              <p:cNvPr id="123" name="îŝľíďè"/>
              <p:cNvSpPr/>
              <p:nvPr/>
            </p:nvSpPr>
            <p:spPr bwMode="auto">
              <a:xfrm>
                <a:off x="2852738" y="5060950"/>
                <a:ext cx="161925" cy="161925"/>
              </a:xfrm>
              <a:prstGeom prst="rect">
                <a:avLst/>
              </a:prstGeom>
              <a:grpFill/>
              <a:ln>
                <a:noFill/>
              </a:ln>
            </p:spPr>
            <p:txBody>
              <a:bodyPr anchor="ctr"/>
              <a:lstStyle/>
              <a:p>
                <a:pPr algn="ctr"/>
                <a:endParaRPr dirty="0">
                  <a:cs typeface="+mn-ea"/>
                  <a:sym typeface="+mn-lt"/>
                </a:endParaRPr>
              </a:p>
            </p:txBody>
          </p:sp>
          <p:sp>
            <p:nvSpPr>
              <p:cNvPr id="124" name="íślïḋè"/>
              <p:cNvSpPr/>
              <p:nvPr/>
            </p:nvSpPr>
            <p:spPr bwMode="auto">
              <a:xfrm>
                <a:off x="2852738" y="4862513"/>
                <a:ext cx="161925" cy="163513"/>
              </a:xfrm>
              <a:prstGeom prst="rect">
                <a:avLst/>
              </a:prstGeom>
              <a:grpFill/>
              <a:ln>
                <a:noFill/>
              </a:ln>
            </p:spPr>
            <p:txBody>
              <a:bodyPr anchor="ctr"/>
              <a:lstStyle/>
              <a:p>
                <a:pPr algn="ctr"/>
                <a:endParaRPr dirty="0">
                  <a:cs typeface="+mn-ea"/>
                  <a:sym typeface="+mn-lt"/>
                </a:endParaRPr>
              </a:p>
            </p:txBody>
          </p:sp>
          <p:sp>
            <p:nvSpPr>
              <p:cNvPr id="125" name="işḷîḑê"/>
              <p:cNvSpPr/>
              <p:nvPr/>
            </p:nvSpPr>
            <p:spPr bwMode="auto">
              <a:xfrm>
                <a:off x="2852738" y="4664075"/>
                <a:ext cx="161925" cy="163513"/>
              </a:xfrm>
              <a:prstGeom prst="rect">
                <a:avLst/>
              </a:prstGeom>
              <a:grpFill/>
              <a:ln>
                <a:noFill/>
              </a:ln>
            </p:spPr>
            <p:txBody>
              <a:bodyPr anchor="ctr"/>
              <a:lstStyle/>
              <a:p>
                <a:pPr algn="ctr"/>
                <a:endParaRPr dirty="0">
                  <a:cs typeface="+mn-ea"/>
                  <a:sym typeface="+mn-lt"/>
                </a:endParaRPr>
              </a:p>
            </p:txBody>
          </p:sp>
          <p:sp>
            <p:nvSpPr>
              <p:cNvPr id="126" name="ïṣľíḍê"/>
              <p:cNvSpPr/>
              <p:nvPr/>
            </p:nvSpPr>
            <p:spPr bwMode="auto">
              <a:xfrm>
                <a:off x="2651125" y="5654675"/>
                <a:ext cx="161925" cy="163513"/>
              </a:xfrm>
              <a:prstGeom prst="rect">
                <a:avLst/>
              </a:prstGeom>
              <a:grpFill/>
              <a:ln>
                <a:noFill/>
              </a:ln>
            </p:spPr>
            <p:txBody>
              <a:bodyPr anchor="ctr"/>
              <a:lstStyle/>
              <a:p>
                <a:pPr algn="ctr"/>
                <a:endParaRPr dirty="0">
                  <a:cs typeface="+mn-ea"/>
                  <a:sym typeface="+mn-lt"/>
                </a:endParaRPr>
              </a:p>
            </p:txBody>
          </p:sp>
          <p:sp>
            <p:nvSpPr>
              <p:cNvPr id="127" name="ïSļîde"/>
              <p:cNvSpPr/>
              <p:nvPr/>
            </p:nvSpPr>
            <p:spPr bwMode="auto">
              <a:xfrm>
                <a:off x="2651125" y="5456238"/>
                <a:ext cx="161925" cy="163513"/>
              </a:xfrm>
              <a:prstGeom prst="rect">
                <a:avLst/>
              </a:prstGeom>
              <a:grpFill/>
              <a:ln>
                <a:noFill/>
              </a:ln>
            </p:spPr>
            <p:txBody>
              <a:bodyPr anchor="ctr"/>
              <a:lstStyle/>
              <a:p>
                <a:pPr algn="ctr"/>
                <a:endParaRPr dirty="0">
                  <a:cs typeface="+mn-ea"/>
                  <a:sym typeface="+mn-lt"/>
                </a:endParaRPr>
              </a:p>
            </p:txBody>
          </p:sp>
          <p:sp>
            <p:nvSpPr>
              <p:cNvPr id="128" name="ïṩľíḍe"/>
              <p:cNvSpPr/>
              <p:nvPr/>
            </p:nvSpPr>
            <p:spPr bwMode="auto">
              <a:xfrm>
                <a:off x="2651125" y="5259388"/>
                <a:ext cx="161925" cy="161925"/>
              </a:xfrm>
              <a:prstGeom prst="rect">
                <a:avLst/>
              </a:prstGeom>
              <a:grpFill/>
              <a:ln>
                <a:noFill/>
              </a:ln>
            </p:spPr>
            <p:txBody>
              <a:bodyPr anchor="ctr"/>
              <a:lstStyle/>
              <a:p>
                <a:pPr algn="ctr"/>
                <a:endParaRPr dirty="0">
                  <a:cs typeface="+mn-ea"/>
                  <a:sym typeface="+mn-lt"/>
                </a:endParaRPr>
              </a:p>
            </p:txBody>
          </p:sp>
          <p:sp>
            <p:nvSpPr>
              <p:cNvPr id="129" name="íṡľïḓé"/>
              <p:cNvSpPr/>
              <p:nvPr/>
            </p:nvSpPr>
            <p:spPr bwMode="auto">
              <a:xfrm>
                <a:off x="2651125" y="5060950"/>
                <a:ext cx="161925" cy="161925"/>
              </a:xfrm>
              <a:prstGeom prst="rect">
                <a:avLst/>
              </a:prstGeom>
              <a:grpFill/>
              <a:ln>
                <a:noFill/>
              </a:ln>
            </p:spPr>
            <p:txBody>
              <a:bodyPr anchor="ctr"/>
              <a:lstStyle/>
              <a:p>
                <a:pPr algn="ctr"/>
                <a:endParaRPr dirty="0">
                  <a:cs typeface="+mn-ea"/>
                  <a:sym typeface="+mn-lt"/>
                </a:endParaRPr>
              </a:p>
            </p:txBody>
          </p:sp>
          <p:sp>
            <p:nvSpPr>
              <p:cNvPr id="130" name="iṣľiďê"/>
              <p:cNvSpPr/>
              <p:nvPr/>
            </p:nvSpPr>
            <p:spPr bwMode="auto">
              <a:xfrm>
                <a:off x="2651125" y="4862513"/>
                <a:ext cx="161925" cy="163513"/>
              </a:xfrm>
              <a:prstGeom prst="rect">
                <a:avLst/>
              </a:prstGeom>
              <a:grpFill/>
              <a:ln>
                <a:noFill/>
              </a:ln>
            </p:spPr>
            <p:txBody>
              <a:bodyPr anchor="ctr"/>
              <a:lstStyle/>
              <a:p>
                <a:pPr algn="ctr"/>
                <a:endParaRPr dirty="0">
                  <a:cs typeface="+mn-ea"/>
                  <a:sym typeface="+mn-lt"/>
                </a:endParaRPr>
              </a:p>
            </p:txBody>
          </p:sp>
          <p:sp>
            <p:nvSpPr>
              <p:cNvPr id="131" name="íśḷîḍê"/>
              <p:cNvSpPr/>
              <p:nvPr/>
            </p:nvSpPr>
            <p:spPr bwMode="auto">
              <a:xfrm>
                <a:off x="2651125" y="4664075"/>
                <a:ext cx="161925" cy="163513"/>
              </a:xfrm>
              <a:prstGeom prst="rect">
                <a:avLst/>
              </a:prstGeom>
              <a:grpFill/>
              <a:ln>
                <a:noFill/>
              </a:ln>
            </p:spPr>
            <p:txBody>
              <a:bodyPr anchor="ctr"/>
              <a:lstStyle/>
              <a:p>
                <a:pPr algn="ctr"/>
                <a:endParaRPr dirty="0">
                  <a:cs typeface="+mn-ea"/>
                  <a:sym typeface="+mn-lt"/>
                </a:endParaRPr>
              </a:p>
            </p:txBody>
          </p:sp>
          <p:sp>
            <p:nvSpPr>
              <p:cNvPr id="132" name="íSlîḍê"/>
              <p:cNvSpPr/>
              <p:nvPr/>
            </p:nvSpPr>
            <p:spPr bwMode="auto">
              <a:xfrm>
                <a:off x="2447925" y="5654675"/>
                <a:ext cx="161925" cy="163513"/>
              </a:xfrm>
              <a:prstGeom prst="rect">
                <a:avLst/>
              </a:prstGeom>
              <a:grpFill/>
              <a:ln>
                <a:noFill/>
              </a:ln>
            </p:spPr>
            <p:txBody>
              <a:bodyPr anchor="ctr"/>
              <a:lstStyle/>
              <a:p>
                <a:pPr algn="ctr"/>
                <a:endParaRPr dirty="0">
                  <a:cs typeface="+mn-ea"/>
                  <a:sym typeface="+mn-lt"/>
                </a:endParaRPr>
              </a:p>
            </p:txBody>
          </p:sp>
          <p:sp>
            <p:nvSpPr>
              <p:cNvPr id="133" name="îŝlidê"/>
              <p:cNvSpPr/>
              <p:nvPr/>
            </p:nvSpPr>
            <p:spPr bwMode="auto">
              <a:xfrm>
                <a:off x="2447925" y="5456238"/>
                <a:ext cx="161925" cy="163513"/>
              </a:xfrm>
              <a:prstGeom prst="rect">
                <a:avLst/>
              </a:prstGeom>
              <a:grpFill/>
              <a:ln>
                <a:noFill/>
              </a:ln>
            </p:spPr>
            <p:txBody>
              <a:bodyPr anchor="ctr"/>
              <a:lstStyle/>
              <a:p>
                <a:pPr algn="ctr"/>
                <a:endParaRPr dirty="0">
                  <a:cs typeface="+mn-ea"/>
                  <a:sym typeface="+mn-lt"/>
                </a:endParaRPr>
              </a:p>
            </p:txBody>
          </p:sp>
          <p:sp>
            <p:nvSpPr>
              <p:cNvPr id="134" name="ïşļîḋe"/>
              <p:cNvSpPr/>
              <p:nvPr/>
            </p:nvSpPr>
            <p:spPr bwMode="auto">
              <a:xfrm>
                <a:off x="2447925" y="5259388"/>
                <a:ext cx="161925" cy="161925"/>
              </a:xfrm>
              <a:prstGeom prst="rect">
                <a:avLst/>
              </a:prstGeom>
              <a:grpFill/>
              <a:ln>
                <a:noFill/>
              </a:ln>
            </p:spPr>
            <p:txBody>
              <a:bodyPr anchor="ctr"/>
              <a:lstStyle/>
              <a:p>
                <a:pPr algn="ctr"/>
                <a:endParaRPr dirty="0">
                  <a:cs typeface="+mn-ea"/>
                  <a:sym typeface="+mn-lt"/>
                </a:endParaRPr>
              </a:p>
            </p:txBody>
          </p:sp>
          <p:sp>
            <p:nvSpPr>
              <p:cNvPr id="135" name="íSḻïḋê"/>
              <p:cNvSpPr/>
              <p:nvPr/>
            </p:nvSpPr>
            <p:spPr bwMode="auto">
              <a:xfrm>
                <a:off x="2447925" y="5060950"/>
                <a:ext cx="161925" cy="161925"/>
              </a:xfrm>
              <a:prstGeom prst="rect">
                <a:avLst/>
              </a:prstGeom>
              <a:grpFill/>
              <a:ln>
                <a:noFill/>
              </a:ln>
            </p:spPr>
            <p:txBody>
              <a:bodyPr anchor="ctr"/>
              <a:lstStyle/>
              <a:p>
                <a:pPr algn="ctr"/>
                <a:endParaRPr dirty="0">
                  <a:cs typeface="+mn-ea"/>
                  <a:sym typeface="+mn-lt"/>
                </a:endParaRPr>
              </a:p>
            </p:txBody>
          </p:sp>
          <p:sp>
            <p:nvSpPr>
              <p:cNvPr id="136" name="íṧ1ïḋé"/>
              <p:cNvSpPr/>
              <p:nvPr/>
            </p:nvSpPr>
            <p:spPr bwMode="auto">
              <a:xfrm>
                <a:off x="2447925" y="4862513"/>
                <a:ext cx="161925" cy="163513"/>
              </a:xfrm>
              <a:prstGeom prst="rect">
                <a:avLst/>
              </a:prstGeom>
              <a:grpFill/>
              <a:ln>
                <a:noFill/>
              </a:ln>
            </p:spPr>
            <p:txBody>
              <a:bodyPr anchor="ctr"/>
              <a:lstStyle/>
              <a:p>
                <a:pPr algn="ctr"/>
                <a:endParaRPr dirty="0">
                  <a:cs typeface="+mn-ea"/>
                  <a:sym typeface="+mn-lt"/>
                </a:endParaRPr>
              </a:p>
            </p:txBody>
          </p:sp>
          <p:sp>
            <p:nvSpPr>
              <p:cNvPr id="137" name="ísḻíďè"/>
              <p:cNvSpPr/>
              <p:nvPr/>
            </p:nvSpPr>
            <p:spPr bwMode="auto">
              <a:xfrm>
                <a:off x="2447925" y="4664075"/>
                <a:ext cx="161925" cy="163513"/>
              </a:xfrm>
              <a:prstGeom prst="rect">
                <a:avLst/>
              </a:prstGeom>
              <a:grpFill/>
              <a:ln>
                <a:noFill/>
              </a:ln>
            </p:spPr>
            <p:txBody>
              <a:bodyPr anchor="ctr"/>
              <a:lstStyle/>
              <a:p>
                <a:pPr algn="ctr"/>
                <a:endParaRPr dirty="0">
                  <a:cs typeface="+mn-ea"/>
                  <a:sym typeface="+mn-lt"/>
                </a:endParaRPr>
              </a:p>
            </p:txBody>
          </p:sp>
        </p:grpSp>
        <p:grpSp>
          <p:nvGrpSpPr>
            <p:cNvPr id="101" name="išļiḍé"/>
            <p:cNvGrpSpPr/>
            <p:nvPr/>
          </p:nvGrpSpPr>
          <p:grpSpPr>
            <a:xfrm>
              <a:off x="3669" y="7852"/>
              <a:ext cx="525" cy="1905"/>
              <a:chOff x="2093913" y="4664075"/>
              <a:chExt cx="319087" cy="1158876"/>
            </a:xfrm>
            <a:solidFill>
              <a:schemeClr val="bg1">
                <a:lumMod val="75000"/>
              </a:schemeClr>
            </a:solidFill>
          </p:grpSpPr>
          <p:sp>
            <p:nvSpPr>
              <p:cNvPr id="102" name="ïṣḻîḋe"/>
              <p:cNvSpPr/>
              <p:nvPr/>
            </p:nvSpPr>
            <p:spPr bwMode="auto">
              <a:xfrm>
                <a:off x="2298700" y="4664075"/>
                <a:ext cx="114300" cy="249238"/>
              </a:xfrm>
              <a:custGeom>
                <a:avLst/>
                <a:gdLst>
                  <a:gd name="T0" fmla="*/ 0 w 72"/>
                  <a:gd name="T1" fmla="*/ 63 h 157"/>
                  <a:gd name="T2" fmla="*/ 72 w 72"/>
                  <a:gd name="T3" fmla="*/ 0 h 157"/>
                  <a:gd name="T4" fmla="*/ 72 w 72"/>
                  <a:gd name="T5" fmla="*/ 103 h 157"/>
                  <a:gd name="T6" fmla="*/ 0 w 72"/>
                  <a:gd name="T7" fmla="*/ 157 h 157"/>
                  <a:gd name="T8" fmla="*/ 0 w 72"/>
                  <a:gd name="T9" fmla="*/ 63 h 157"/>
                </a:gdLst>
                <a:ahLst/>
                <a:cxnLst>
                  <a:cxn ang="0">
                    <a:pos x="T0" y="T1"/>
                  </a:cxn>
                  <a:cxn ang="0">
                    <a:pos x="T2" y="T3"/>
                  </a:cxn>
                  <a:cxn ang="0">
                    <a:pos x="T4" y="T5"/>
                  </a:cxn>
                  <a:cxn ang="0">
                    <a:pos x="T6" y="T7"/>
                  </a:cxn>
                  <a:cxn ang="0">
                    <a:pos x="T8" y="T9"/>
                  </a:cxn>
                </a:cxnLst>
                <a:rect l="0" t="0" r="r" b="b"/>
                <a:pathLst>
                  <a:path w="72" h="157">
                    <a:moveTo>
                      <a:pt x="0" y="63"/>
                    </a:moveTo>
                    <a:lnTo>
                      <a:pt x="72" y="0"/>
                    </a:lnTo>
                    <a:lnTo>
                      <a:pt x="72" y="103"/>
                    </a:lnTo>
                    <a:lnTo>
                      <a:pt x="0" y="157"/>
                    </a:lnTo>
                    <a:lnTo>
                      <a:pt x="0" y="63"/>
                    </a:lnTo>
                    <a:close/>
                  </a:path>
                </a:pathLst>
              </a:custGeom>
              <a:grpFill/>
              <a:ln>
                <a:noFill/>
              </a:ln>
            </p:spPr>
            <p:txBody>
              <a:bodyPr anchor="ctr"/>
              <a:lstStyle/>
              <a:p>
                <a:pPr algn="ctr"/>
                <a:endParaRPr dirty="0">
                  <a:cs typeface="+mn-ea"/>
                  <a:sym typeface="+mn-lt"/>
                </a:endParaRPr>
              </a:p>
            </p:txBody>
          </p:sp>
          <p:sp>
            <p:nvSpPr>
              <p:cNvPr id="103" name="ísļíḋê"/>
              <p:cNvSpPr/>
              <p:nvPr/>
            </p:nvSpPr>
            <p:spPr bwMode="auto">
              <a:xfrm>
                <a:off x="2298700" y="4862513"/>
                <a:ext cx="114300" cy="231775"/>
              </a:xfrm>
              <a:custGeom>
                <a:avLst/>
                <a:gdLst>
                  <a:gd name="T0" fmla="*/ 0 w 72"/>
                  <a:gd name="T1" fmla="*/ 53 h 146"/>
                  <a:gd name="T2" fmla="*/ 72 w 72"/>
                  <a:gd name="T3" fmla="*/ 0 h 146"/>
                  <a:gd name="T4" fmla="*/ 72 w 72"/>
                  <a:gd name="T5" fmla="*/ 103 h 146"/>
                  <a:gd name="T6" fmla="*/ 0 w 72"/>
                  <a:gd name="T7" fmla="*/ 146 h 146"/>
                  <a:gd name="T8" fmla="*/ 0 w 72"/>
                  <a:gd name="T9" fmla="*/ 53 h 146"/>
                </a:gdLst>
                <a:ahLst/>
                <a:cxnLst>
                  <a:cxn ang="0">
                    <a:pos x="T0" y="T1"/>
                  </a:cxn>
                  <a:cxn ang="0">
                    <a:pos x="T2" y="T3"/>
                  </a:cxn>
                  <a:cxn ang="0">
                    <a:pos x="T4" y="T5"/>
                  </a:cxn>
                  <a:cxn ang="0">
                    <a:pos x="T6" y="T7"/>
                  </a:cxn>
                  <a:cxn ang="0">
                    <a:pos x="T8" y="T9"/>
                  </a:cxn>
                </a:cxnLst>
                <a:rect l="0" t="0" r="r" b="b"/>
                <a:pathLst>
                  <a:path w="72" h="146">
                    <a:moveTo>
                      <a:pt x="0" y="53"/>
                    </a:moveTo>
                    <a:lnTo>
                      <a:pt x="72" y="0"/>
                    </a:lnTo>
                    <a:lnTo>
                      <a:pt x="72" y="103"/>
                    </a:lnTo>
                    <a:lnTo>
                      <a:pt x="0" y="146"/>
                    </a:lnTo>
                    <a:lnTo>
                      <a:pt x="0" y="53"/>
                    </a:lnTo>
                    <a:close/>
                  </a:path>
                </a:pathLst>
              </a:custGeom>
              <a:grpFill/>
              <a:ln>
                <a:noFill/>
              </a:ln>
            </p:spPr>
            <p:txBody>
              <a:bodyPr anchor="ctr"/>
              <a:lstStyle/>
              <a:p>
                <a:pPr algn="ctr"/>
                <a:endParaRPr dirty="0">
                  <a:cs typeface="+mn-ea"/>
                  <a:sym typeface="+mn-lt"/>
                </a:endParaRPr>
              </a:p>
            </p:txBody>
          </p:sp>
          <p:sp>
            <p:nvSpPr>
              <p:cNvPr id="104" name="íš1îḋè"/>
              <p:cNvSpPr/>
              <p:nvPr/>
            </p:nvSpPr>
            <p:spPr bwMode="auto">
              <a:xfrm>
                <a:off x="2298700" y="5060950"/>
                <a:ext cx="114300" cy="215900"/>
              </a:xfrm>
              <a:custGeom>
                <a:avLst/>
                <a:gdLst>
                  <a:gd name="T0" fmla="*/ 0 w 72"/>
                  <a:gd name="T1" fmla="*/ 42 h 136"/>
                  <a:gd name="T2" fmla="*/ 72 w 72"/>
                  <a:gd name="T3" fmla="*/ 0 h 136"/>
                  <a:gd name="T4" fmla="*/ 72 w 72"/>
                  <a:gd name="T5" fmla="*/ 102 h 136"/>
                  <a:gd name="T6" fmla="*/ 0 w 72"/>
                  <a:gd name="T7" fmla="*/ 136 h 136"/>
                  <a:gd name="T8" fmla="*/ 0 w 72"/>
                  <a:gd name="T9" fmla="*/ 42 h 136"/>
                </a:gdLst>
                <a:ahLst/>
                <a:cxnLst>
                  <a:cxn ang="0">
                    <a:pos x="T0" y="T1"/>
                  </a:cxn>
                  <a:cxn ang="0">
                    <a:pos x="T2" y="T3"/>
                  </a:cxn>
                  <a:cxn ang="0">
                    <a:pos x="T4" y="T5"/>
                  </a:cxn>
                  <a:cxn ang="0">
                    <a:pos x="T6" y="T7"/>
                  </a:cxn>
                  <a:cxn ang="0">
                    <a:pos x="T8" y="T9"/>
                  </a:cxn>
                </a:cxnLst>
                <a:rect l="0" t="0" r="r" b="b"/>
                <a:pathLst>
                  <a:path w="72" h="136">
                    <a:moveTo>
                      <a:pt x="0" y="42"/>
                    </a:moveTo>
                    <a:lnTo>
                      <a:pt x="72" y="0"/>
                    </a:lnTo>
                    <a:lnTo>
                      <a:pt x="72" y="102"/>
                    </a:lnTo>
                    <a:lnTo>
                      <a:pt x="0" y="136"/>
                    </a:lnTo>
                    <a:lnTo>
                      <a:pt x="0" y="42"/>
                    </a:lnTo>
                    <a:close/>
                  </a:path>
                </a:pathLst>
              </a:custGeom>
              <a:grpFill/>
              <a:ln>
                <a:noFill/>
              </a:ln>
            </p:spPr>
            <p:txBody>
              <a:bodyPr anchor="ctr"/>
              <a:lstStyle/>
              <a:p>
                <a:pPr algn="ctr"/>
                <a:endParaRPr dirty="0">
                  <a:cs typeface="+mn-ea"/>
                  <a:sym typeface="+mn-lt"/>
                </a:endParaRPr>
              </a:p>
            </p:txBody>
          </p:sp>
          <p:sp>
            <p:nvSpPr>
              <p:cNvPr id="105" name="iṩḷíḋé"/>
              <p:cNvSpPr/>
              <p:nvPr/>
            </p:nvSpPr>
            <p:spPr bwMode="auto">
              <a:xfrm>
                <a:off x="2298700" y="5259388"/>
                <a:ext cx="114300" cy="196850"/>
              </a:xfrm>
              <a:custGeom>
                <a:avLst/>
                <a:gdLst>
                  <a:gd name="T0" fmla="*/ 0 w 72"/>
                  <a:gd name="T1" fmla="*/ 31 h 124"/>
                  <a:gd name="T2" fmla="*/ 72 w 72"/>
                  <a:gd name="T3" fmla="*/ 0 h 124"/>
                  <a:gd name="T4" fmla="*/ 72 w 72"/>
                  <a:gd name="T5" fmla="*/ 102 h 124"/>
                  <a:gd name="T6" fmla="*/ 0 w 72"/>
                  <a:gd name="T7" fmla="*/ 124 h 124"/>
                  <a:gd name="T8" fmla="*/ 0 w 72"/>
                  <a:gd name="T9" fmla="*/ 31 h 124"/>
                </a:gdLst>
                <a:ahLst/>
                <a:cxnLst>
                  <a:cxn ang="0">
                    <a:pos x="T0" y="T1"/>
                  </a:cxn>
                  <a:cxn ang="0">
                    <a:pos x="T2" y="T3"/>
                  </a:cxn>
                  <a:cxn ang="0">
                    <a:pos x="T4" y="T5"/>
                  </a:cxn>
                  <a:cxn ang="0">
                    <a:pos x="T6" y="T7"/>
                  </a:cxn>
                  <a:cxn ang="0">
                    <a:pos x="T8" y="T9"/>
                  </a:cxn>
                </a:cxnLst>
                <a:rect l="0" t="0" r="r" b="b"/>
                <a:pathLst>
                  <a:path w="72" h="124">
                    <a:moveTo>
                      <a:pt x="0" y="31"/>
                    </a:moveTo>
                    <a:lnTo>
                      <a:pt x="72" y="0"/>
                    </a:lnTo>
                    <a:lnTo>
                      <a:pt x="72" y="102"/>
                    </a:lnTo>
                    <a:lnTo>
                      <a:pt x="0" y="124"/>
                    </a:lnTo>
                    <a:lnTo>
                      <a:pt x="0" y="31"/>
                    </a:lnTo>
                    <a:close/>
                  </a:path>
                </a:pathLst>
              </a:custGeom>
              <a:grpFill/>
              <a:ln>
                <a:noFill/>
              </a:ln>
            </p:spPr>
            <p:txBody>
              <a:bodyPr anchor="ctr"/>
              <a:lstStyle/>
              <a:p>
                <a:pPr algn="ctr"/>
                <a:endParaRPr dirty="0">
                  <a:cs typeface="+mn-ea"/>
                  <a:sym typeface="+mn-lt"/>
                </a:endParaRPr>
              </a:p>
            </p:txBody>
          </p:sp>
          <p:sp>
            <p:nvSpPr>
              <p:cNvPr id="106" name="îšļîḓê"/>
              <p:cNvSpPr/>
              <p:nvPr/>
            </p:nvSpPr>
            <p:spPr bwMode="auto">
              <a:xfrm>
                <a:off x="2298700" y="5456238"/>
                <a:ext cx="114300" cy="182563"/>
              </a:xfrm>
              <a:custGeom>
                <a:avLst/>
                <a:gdLst>
                  <a:gd name="T0" fmla="*/ 0 w 72"/>
                  <a:gd name="T1" fmla="*/ 21 h 115"/>
                  <a:gd name="T2" fmla="*/ 72 w 72"/>
                  <a:gd name="T3" fmla="*/ 0 h 115"/>
                  <a:gd name="T4" fmla="*/ 72 w 72"/>
                  <a:gd name="T5" fmla="*/ 103 h 115"/>
                  <a:gd name="T6" fmla="*/ 0 w 72"/>
                  <a:gd name="T7" fmla="*/ 115 h 115"/>
                  <a:gd name="T8" fmla="*/ 0 w 72"/>
                  <a:gd name="T9" fmla="*/ 21 h 115"/>
                </a:gdLst>
                <a:ahLst/>
                <a:cxnLst>
                  <a:cxn ang="0">
                    <a:pos x="T0" y="T1"/>
                  </a:cxn>
                  <a:cxn ang="0">
                    <a:pos x="T2" y="T3"/>
                  </a:cxn>
                  <a:cxn ang="0">
                    <a:pos x="T4" y="T5"/>
                  </a:cxn>
                  <a:cxn ang="0">
                    <a:pos x="T6" y="T7"/>
                  </a:cxn>
                  <a:cxn ang="0">
                    <a:pos x="T8" y="T9"/>
                  </a:cxn>
                </a:cxnLst>
                <a:rect l="0" t="0" r="r" b="b"/>
                <a:pathLst>
                  <a:path w="72" h="115">
                    <a:moveTo>
                      <a:pt x="0" y="21"/>
                    </a:moveTo>
                    <a:lnTo>
                      <a:pt x="72" y="0"/>
                    </a:lnTo>
                    <a:lnTo>
                      <a:pt x="72" y="103"/>
                    </a:lnTo>
                    <a:lnTo>
                      <a:pt x="0" y="115"/>
                    </a:lnTo>
                    <a:lnTo>
                      <a:pt x="0" y="21"/>
                    </a:lnTo>
                    <a:close/>
                  </a:path>
                </a:pathLst>
              </a:custGeom>
              <a:grpFill/>
              <a:ln>
                <a:noFill/>
              </a:ln>
            </p:spPr>
            <p:txBody>
              <a:bodyPr anchor="ctr"/>
              <a:lstStyle/>
              <a:p>
                <a:pPr algn="ctr"/>
                <a:endParaRPr dirty="0">
                  <a:cs typeface="+mn-ea"/>
                  <a:sym typeface="+mn-lt"/>
                </a:endParaRPr>
              </a:p>
            </p:txBody>
          </p:sp>
          <p:sp>
            <p:nvSpPr>
              <p:cNvPr id="107" name="ïṡḻíḑé"/>
              <p:cNvSpPr/>
              <p:nvPr/>
            </p:nvSpPr>
            <p:spPr bwMode="auto">
              <a:xfrm>
                <a:off x="2298700" y="5654675"/>
                <a:ext cx="114300" cy="165100"/>
              </a:xfrm>
              <a:custGeom>
                <a:avLst/>
                <a:gdLst>
                  <a:gd name="T0" fmla="*/ 0 w 72"/>
                  <a:gd name="T1" fmla="*/ 10 h 104"/>
                  <a:gd name="T2" fmla="*/ 72 w 72"/>
                  <a:gd name="T3" fmla="*/ 0 h 104"/>
                  <a:gd name="T4" fmla="*/ 72 w 72"/>
                  <a:gd name="T5" fmla="*/ 103 h 104"/>
                  <a:gd name="T6" fmla="*/ 0 w 72"/>
                  <a:gd name="T7" fmla="*/ 104 h 104"/>
                  <a:gd name="T8" fmla="*/ 0 w 72"/>
                  <a:gd name="T9" fmla="*/ 10 h 104"/>
                </a:gdLst>
                <a:ahLst/>
                <a:cxnLst>
                  <a:cxn ang="0">
                    <a:pos x="T0" y="T1"/>
                  </a:cxn>
                  <a:cxn ang="0">
                    <a:pos x="T2" y="T3"/>
                  </a:cxn>
                  <a:cxn ang="0">
                    <a:pos x="T4" y="T5"/>
                  </a:cxn>
                  <a:cxn ang="0">
                    <a:pos x="T6" y="T7"/>
                  </a:cxn>
                  <a:cxn ang="0">
                    <a:pos x="T8" y="T9"/>
                  </a:cxn>
                </a:cxnLst>
                <a:rect l="0" t="0" r="r" b="b"/>
                <a:pathLst>
                  <a:path w="72" h="104">
                    <a:moveTo>
                      <a:pt x="0" y="10"/>
                    </a:moveTo>
                    <a:lnTo>
                      <a:pt x="72" y="0"/>
                    </a:lnTo>
                    <a:lnTo>
                      <a:pt x="72" y="103"/>
                    </a:lnTo>
                    <a:lnTo>
                      <a:pt x="0" y="104"/>
                    </a:lnTo>
                    <a:lnTo>
                      <a:pt x="0" y="10"/>
                    </a:lnTo>
                    <a:close/>
                  </a:path>
                </a:pathLst>
              </a:custGeom>
              <a:grpFill/>
              <a:ln>
                <a:noFill/>
              </a:ln>
            </p:spPr>
            <p:txBody>
              <a:bodyPr anchor="ctr"/>
              <a:lstStyle/>
              <a:p>
                <a:pPr algn="ctr"/>
                <a:endParaRPr dirty="0">
                  <a:cs typeface="+mn-ea"/>
                  <a:sym typeface="+mn-lt"/>
                </a:endParaRPr>
              </a:p>
            </p:txBody>
          </p:sp>
          <p:sp>
            <p:nvSpPr>
              <p:cNvPr id="108" name="išḷïḍe"/>
              <p:cNvSpPr/>
              <p:nvPr/>
            </p:nvSpPr>
            <p:spPr bwMode="auto">
              <a:xfrm>
                <a:off x="2181225" y="4789488"/>
                <a:ext cx="88900" cy="231775"/>
              </a:xfrm>
              <a:custGeom>
                <a:avLst/>
                <a:gdLst>
                  <a:gd name="T0" fmla="*/ 0 w 56"/>
                  <a:gd name="T1" fmla="*/ 64 h 146"/>
                  <a:gd name="T2" fmla="*/ 56 w 56"/>
                  <a:gd name="T3" fmla="*/ 0 h 146"/>
                  <a:gd name="T4" fmla="*/ 56 w 56"/>
                  <a:gd name="T5" fmla="*/ 92 h 146"/>
                  <a:gd name="T6" fmla="*/ 0 w 56"/>
                  <a:gd name="T7" fmla="*/ 146 h 146"/>
                  <a:gd name="T8" fmla="*/ 0 w 56"/>
                  <a:gd name="T9" fmla="*/ 64 h 146"/>
                </a:gdLst>
                <a:ahLst/>
                <a:cxnLst>
                  <a:cxn ang="0">
                    <a:pos x="T0" y="T1"/>
                  </a:cxn>
                  <a:cxn ang="0">
                    <a:pos x="T2" y="T3"/>
                  </a:cxn>
                  <a:cxn ang="0">
                    <a:pos x="T4" y="T5"/>
                  </a:cxn>
                  <a:cxn ang="0">
                    <a:pos x="T6" y="T7"/>
                  </a:cxn>
                  <a:cxn ang="0">
                    <a:pos x="T8" y="T9"/>
                  </a:cxn>
                </a:cxnLst>
                <a:rect l="0" t="0" r="r" b="b"/>
                <a:pathLst>
                  <a:path w="56" h="146">
                    <a:moveTo>
                      <a:pt x="0" y="64"/>
                    </a:moveTo>
                    <a:lnTo>
                      <a:pt x="56" y="0"/>
                    </a:lnTo>
                    <a:lnTo>
                      <a:pt x="56" y="92"/>
                    </a:lnTo>
                    <a:lnTo>
                      <a:pt x="0" y="146"/>
                    </a:lnTo>
                    <a:lnTo>
                      <a:pt x="0" y="64"/>
                    </a:lnTo>
                    <a:close/>
                  </a:path>
                </a:pathLst>
              </a:custGeom>
              <a:grpFill/>
              <a:ln>
                <a:noFill/>
              </a:ln>
            </p:spPr>
            <p:txBody>
              <a:bodyPr anchor="ctr"/>
              <a:lstStyle/>
              <a:p>
                <a:pPr algn="ctr"/>
                <a:endParaRPr dirty="0">
                  <a:cs typeface="+mn-ea"/>
                  <a:sym typeface="+mn-lt"/>
                </a:endParaRPr>
              </a:p>
            </p:txBody>
          </p:sp>
          <p:sp>
            <p:nvSpPr>
              <p:cNvPr id="109" name="işļiḑè"/>
              <p:cNvSpPr/>
              <p:nvPr/>
            </p:nvSpPr>
            <p:spPr bwMode="auto">
              <a:xfrm>
                <a:off x="2181225" y="4967288"/>
                <a:ext cx="88900" cy="214313"/>
              </a:xfrm>
              <a:custGeom>
                <a:avLst/>
                <a:gdLst>
                  <a:gd name="T0" fmla="*/ 0 w 56"/>
                  <a:gd name="T1" fmla="*/ 52 h 135"/>
                  <a:gd name="T2" fmla="*/ 56 w 56"/>
                  <a:gd name="T3" fmla="*/ 0 h 135"/>
                  <a:gd name="T4" fmla="*/ 56 w 56"/>
                  <a:gd name="T5" fmla="*/ 91 h 135"/>
                  <a:gd name="T6" fmla="*/ 0 w 56"/>
                  <a:gd name="T7" fmla="*/ 135 h 135"/>
                  <a:gd name="T8" fmla="*/ 0 w 56"/>
                  <a:gd name="T9" fmla="*/ 52 h 135"/>
                </a:gdLst>
                <a:ahLst/>
                <a:cxnLst>
                  <a:cxn ang="0">
                    <a:pos x="T0" y="T1"/>
                  </a:cxn>
                  <a:cxn ang="0">
                    <a:pos x="T2" y="T3"/>
                  </a:cxn>
                  <a:cxn ang="0">
                    <a:pos x="T4" y="T5"/>
                  </a:cxn>
                  <a:cxn ang="0">
                    <a:pos x="T6" y="T7"/>
                  </a:cxn>
                  <a:cxn ang="0">
                    <a:pos x="T8" y="T9"/>
                  </a:cxn>
                </a:cxnLst>
                <a:rect l="0" t="0" r="r" b="b"/>
                <a:pathLst>
                  <a:path w="56" h="135">
                    <a:moveTo>
                      <a:pt x="0" y="52"/>
                    </a:moveTo>
                    <a:lnTo>
                      <a:pt x="56" y="0"/>
                    </a:lnTo>
                    <a:lnTo>
                      <a:pt x="56" y="91"/>
                    </a:lnTo>
                    <a:lnTo>
                      <a:pt x="0" y="135"/>
                    </a:lnTo>
                    <a:lnTo>
                      <a:pt x="0" y="52"/>
                    </a:lnTo>
                    <a:close/>
                  </a:path>
                </a:pathLst>
              </a:custGeom>
              <a:grpFill/>
              <a:ln>
                <a:noFill/>
              </a:ln>
            </p:spPr>
            <p:txBody>
              <a:bodyPr anchor="ctr"/>
              <a:lstStyle/>
              <a:p>
                <a:pPr algn="ctr"/>
                <a:endParaRPr dirty="0">
                  <a:cs typeface="+mn-ea"/>
                  <a:sym typeface="+mn-lt"/>
                </a:endParaRPr>
              </a:p>
            </p:txBody>
          </p:sp>
          <p:sp>
            <p:nvSpPr>
              <p:cNvPr id="110" name="îṧḻíḍé"/>
              <p:cNvSpPr/>
              <p:nvPr/>
            </p:nvSpPr>
            <p:spPr bwMode="auto">
              <a:xfrm>
                <a:off x="2181225" y="5143500"/>
                <a:ext cx="88900" cy="198438"/>
              </a:xfrm>
              <a:custGeom>
                <a:avLst/>
                <a:gdLst>
                  <a:gd name="T0" fmla="*/ 0 w 56"/>
                  <a:gd name="T1" fmla="*/ 42 h 125"/>
                  <a:gd name="T2" fmla="*/ 56 w 56"/>
                  <a:gd name="T3" fmla="*/ 0 h 125"/>
                  <a:gd name="T4" fmla="*/ 56 w 56"/>
                  <a:gd name="T5" fmla="*/ 91 h 125"/>
                  <a:gd name="T6" fmla="*/ 0 w 56"/>
                  <a:gd name="T7" fmla="*/ 125 h 125"/>
                  <a:gd name="T8" fmla="*/ 0 w 56"/>
                  <a:gd name="T9" fmla="*/ 42 h 125"/>
                </a:gdLst>
                <a:ahLst/>
                <a:cxnLst>
                  <a:cxn ang="0">
                    <a:pos x="T0" y="T1"/>
                  </a:cxn>
                  <a:cxn ang="0">
                    <a:pos x="T2" y="T3"/>
                  </a:cxn>
                  <a:cxn ang="0">
                    <a:pos x="T4" y="T5"/>
                  </a:cxn>
                  <a:cxn ang="0">
                    <a:pos x="T6" y="T7"/>
                  </a:cxn>
                  <a:cxn ang="0">
                    <a:pos x="T8" y="T9"/>
                  </a:cxn>
                </a:cxnLst>
                <a:rect l="0" t="0" r="r" b="b"/>
                <a:pathLst>
                  <a:path w="56" h="125">
                    <a:moveTo>
                      <a:pt x="0" y="42"/>
                    </a:moveTo>
                    <a:lnTo>
                      <a:pt x="56" y="0"/>
                    </a:lnTo>
                    <a:lnTo>
                      <a:pt x="56" y="91"/>
                    </a:lnTo>
                    <a:lnTo>
                      <a:pt x="0" y="125"/>
                    </a:lnTo>
                    <a:lnTo>
                      <a:pt x="0" y="42"/>
                    </a:lnTo>
                    <a:close/>
                  </a:path>
                </a:pathLst>
              </a:custGeom>
              <a:grpFill/>
              <a:ln>
                <a:noFill/>
              </a:ln>
            </p:spPr>
            <p:txBody>
              <a:bodyPr anchor="ctr"/>
              <a:lstStyle/>
              <a:p>
                <a:pPr algn="ctr"/>
                <a:endParaRPr dirty="0">
                  <a:cs typeface="+mn-ea"/>
                  <a:sym typeface="+mn-lt"/>
                </a:endParaRPr>
              </a:p>
            </p:txBody>
          </p:sp>
          <p:sp>
            <p:nvSpPr>
              <p:cNvPr id="111" name="îṩľíḓè"/>
              <p:cNvSpPr/>
              <p:nvPr/>
            </p:nvSpPr>
            <p:spPr bwMode="auto">
              <a:xfrm>
                <a:off x="2181225" y="5321300"/>
                <a:ext cx="88900" cy="180975"/>
              </a:xfrm>
              <a:custGeom>
                <a:avLst/>
                <a:gdLst>
                  <a:gd name="T0" fmla="*/ 0 w 56"/>
                  <a:gd name="T1" fmla="*/ 31 h 114"/>
                  <a:gd name="T2" fmla="*/ 56 w 56"/>
                  <a:gd name="T3" fmla="*/ 0 h 114"/>
                  <a:gd name="T4" fmla="*/ 56 w 56"/>
                  <a:gd name="T5" fmla="*/ 91 h 114"/>
                  <a:gd name="T6" fmla="*/ 0 w 56"/>
                  <a:gd name="T7" fmla="*/ 114 h 114"/>
                  <a:gd name="T8" fmla="*/ 0 w 56"/>
                  <a:gd name="T9" fmla="*/ 31 h 114"/>
                </a:gdLst>
                <a:ahLst/>
                <a:cxnLst>
                  <a:cxn ang="0">
                    <a:pos x="T0" y="T1"/>
                  </a:cxn>
                  <a:cxn ang="0">
                    <a:pos x="T2" y="T3"/>
                  </a:cxn>
                  <a:cxn ang="0">
                    <a:pos x="T4" y="T5"/>
                  </a:cxn>
                  <a:cxn ang="0">
                    <a:pos x="T6" y="T7"/>
                  </a:cxn>
                  <a:cxn ang="0">
                    <a:pos x="T8" y="T9"/>
                  </a:cxn>
                </a:cxnLst>
                <a:rect l="0" t="0" r="r" b="b"/>
                <a:pathLst>
                  <a:path w="56" h="114">
                    <a:moveTo>
                      <a:pt x="0" y="31"/>
                    </a:moveTo>
                    <a:lnTo>
                      <a:pt x="56" y="0"/>
                    </a:lnTo>
                    <a:lnTo>
                      <a:pt x="56" y="91"/>
                    </a:lnTo>
                    <a:lnTo>
                      <a:pt x="0" y="114"/>
                    </a:lnTo>
                    <a:lnTo>
                      <a:pt x="0" y="31"/>
                    </a:lnTo>
                    <a:close/>
                  </a:path>
                </a:pathLst>
              </a:custGeom>
              <a:grpFill/>
              <a:ln>
                <a:noFill/>
              </a:ln>
            </p:spPr>
            <p:txBody>
              <a:bodyPr anchor="ctr"/>
              <a:lstStyle/>
              <a:p>
                <a:pPr algn="ctr"/>
                <a:endParaRPr dirty="0">
                  <a:cs typeface="+mn-ea"/>
                  <a:sym typeface="+mn-lt"/>
                </a:endParaRPr>
              </a:p>
            </p:txBody>
          </p:sp>
          <p:sp>
            <p:nvSpPr>
              <p:cNvPr id="112" name="íṧľïḑê"/>
              <p:cNvSpPr/>
              <p:nvPr/>
            </p:nvSpPr>
            <p:spPr bwMode="auto">
              <a:xfrm>
                <a:off x="2181225" y="5497513"/>
                <a:ext cx="88900" cy="163513"/>
              </a:xfrm>
              <a:custGeom>
                <a:avLst/>
                <a:gdLst>
                  <a:gd name="T0" fmla="*/ 0 w 56"/>
                  <a:gd name="T1" fmla="*/ 20 h 103"/>
                  <a:gd name="T2" fmla="*/ 56 w 56"/>
                  <a:gd name="T3" fmla="*/ 0 h 103"/>
                  <a:gd name="T4" fmla="*/ 56 w 56"/>
                  <a:gd name="T5" fmla="*/ 91 h 103"/>
                  <a:gd name="T6" fmla="*/ 0 w 56"/>
                  <a:gd name="T7" fmla="*/ 103 h 103"/>
                  <a:gd name="T8" fmla="*/ 0 w 56"/>
                  <a:gd name="T9" fmla="*/ 20 h 103"/>
                </a:gdLst>
                <a:ahLst/>
                <a:cxnLst>
                  <a:cxn ang="0">
                    <a:pos x="T0" y="T1"/>
                  </a:cxn>
                  <a:cxn ang="0">
                    <a:pos x="T2" y="T3"/>
                  </a:cxn>
                  <a:cxn ang="0">
                    <a:pos x="T4" y="T5"/>
                  </a:cxn>
                  <a:cxn ang="0">
                    <a:pos x="T6" y="T7"/>
                  </a:cxn>
                  <a:cxn ang="0">
                    <a:pos x="T8" y="T9"/>
                  </a:cxn>
                </a:cxnLst>
                <a:rect l="0" t="0" r="r" b="b"/>
                <a:pathLst>
                  <a:path w="56" h="103">
                    <a:moveTo>
                      <a:pt x="0" y="20"/>
                    </a:moveTo>
                    <a:lnTo>
                      <a:pt x="56" y="0"/>
                    </a:lnTo>
                    <a:lnTo>
                      <a:pt x="56" y="91"/>
                    </a:lnTo>
                    <a:lnTo>
                      <a:pt x="0" y="103"/>
                    </a:lnTo>
                    <a:lnTo>
                      <a:pt x="0" y="20"/>
                    </a:lnTo>
                    <a:close/>
                  </a:path>
                </a:pathLst>
              </a:custGeom>
              <a:grpFill/>
              <a:ln>
                <a:noFill/>
              </a:ln>
            </p:spPr>
            <p:txBody>
              <a:bodyPr anchor="ctr"/>
              <a:lstStyle/>
              <a:p>
                <a:pPr algn="ctr"/>
                <a:endParaRPr dirty="0">
                  <a:cs typeface="+mn-ea"/>
                  <a:sym typeface="+mn-lt"/>
                </a:endParaRPr>
              </a:p>
            </p:txBody>
          </p:sp>
          <p:sp>
            <p:nvSpPr>
              <p:cNvPr id="113" name="ïşlîḍè"/>
              <p:cNvSpPr/>
              <p:nvPr/>
            </p:nvSpPr>
            <p:spPr bwMode="auto">
              <a:xfrm>
                <a:off x="2181225" y="5675313"/>
                <a:ext cx="88900" cy="146050"/>
              </a:xfrm>
              <a:custGeom>
                <a:avLst/>
                <a:gdLst>
                  <a:gd name="T0" fmla="*/ 0 w 56"/>
                  <a:gd name="T1" fmla="*/ 9 h 92"/>
                  <a:gd name="T2" fmla="*/ 56 w 56"/>
                  <a:gd name="T3" fmla="*/ 0 h 92"/>
                  <a:gd name="T4" fmla="*/ 56 w 56"/>
                  <a:gd name="T5" fmla="*/ 91 h 92"/>
                  <a:gd name="T6" fmla="*/ 0 w 56"/>
                  <a:gd name="T7" fmla="*/ 92 h 92"/>
                  <a:gd name="T8" fmla="*/ 0 w 56"/>
                  <a:gd name="T9" fmla="*/ 9 h 92"/>
                </a:gdLst>
                <a:ahLst/>
                <a:cxnLst>
                  <a:cxn ang="0">
                    <a:pos x="T0" y="T1"/>
                  </a:cxn>
                  <a:cxn ang="0">
                    <a:pos x="T2" y="T3"/>
                  </a:cxn>
                  <a:cxn ang="0">
                    <a:pos x="T4" y="T5"/>
                  </a:cxn>
                  <a:cxn ang="0">
                    <a:pos x="T6" y="T7"/>
                  </a:cxn>
                  <a:cxn ang="0">
                    <a:pos x="T8" y="T9"/>
                  </a:cxn>
                </a:cxnLst>
                <a:rect l="0" t="0" r="r" b="b"/>
                <a:pathLst>
                  <a:path w="56" h="92">
                    <a:moveTo>
                      <a:pt x="0" y="9"/>
                    </a:moveTo>
                    <a:lnTo>
                      <a:pt x="56" y="0"/>
                    </a:lnTo>
                    <a:lnTo>
                      <a:pt x="56" y="91"/>
                    </a:lnTo>
                    <a:lnTo>
                      <a:pt x="0" y="92"/>
                    </a:lnTo>
                    <a:lnTo>
                      <a:pt x="0" y="9"/>
                    </a:lnTo>
                    <a:close/>
                  </a:path>
                </a:pathLst>
              </a:custGeom>
              <a:grpFill/>
              <a:ln>
                <a:noFill/>
              </a:ln>
            </p:spPr>
            <p:txBody>
              <a:bodyPr anchor="ctr"/>
              <a:lstStyle/>
              <a:p>
                <a:pPr algn="ctr"/>
                <a:endParaRPr dirty="0">
                  <a:cs typeface="+mn-ea"/>
                  <a:sym typeface="+mn-lt"/>
                </a:endParaRPr>
              </a:p>
            </p:txBody>
          </p:sp>
          <p:sp>
            <p:nvSpPr>
              <p:cNvPr id="114" name="î$1îḋe"/>
              <p:cNvSpPr/>
              <p:nvPr/>
            </p:nvSpPr>
            <p:spPr bwMode="auto">
              <a:xfrm>
                <a:off x="2093913" y="4914900"/>
                <a:ext cx="65088" cy="214313"/>
              </a:xfrm>
              <a:custGeom>
                <a:avLst/>
                <a:gdLst>
                  <a:gd name="T0" fmla="*/ 0 w 41"/>
                  <a:gd name="T1" fmla="*/ 63 h 135"/>
                  <a:gd name="T2" fmla="*/ 41 w 41"/>
                  <a:gd name="T3" fmla="*/ 0 h 135"/>
                  <a:gd name="T4" fmla="*/ 41 w 41"/>
                  <a:gd name="T5" fmla="*/ 81 h 135"/>
                  <a:gd name="T6" fmla="*/ 0 w 41"/>
                  <a:gd name="T7" fmla="*/ 135 h 135"/>
                  <a:gd name="T8" fmla="*/ 0 w 41"/>
                  <a:gd name="T9" fmla="*/ 63 h 135"/>
                </a:gdLst>
                <a:ahLst/>
                <a:cxnLst>
                  <a:cxn ang="0">
                    <a:pos x="T0" y="T1"/>
                  </a:cxn>
                  <a:cxn ang="0">
                    <a:pos x="T2" y="T3"/>
                  </a:cxn>
                  <a:cxn ang="0">
                    <a:pos x="T4" y="T5"/>
                  </a:cxn>
                  <a:cxn ang="0">
                    <a:pos x="T6" y="T7"/>
                  </a:cxn>
                  <a:cxn ang="0">
                    <a:pos x="T8" y="T9"/>
                  </a:cxn>
                </a:cxnLst>
                <a:rect l="0" t="0" r="r" b="b"/>
                <a:pathLst>
                  <a:path w="41" h="135">
                    <a:moveTo>
                      <a:pt x="0" y="63"/>
                    </a:moveTo>
                    <a:lnTo>
                      <a:pt x="41" y="0"/>
                    </a:lnTo>
                    <a:lnTo>
                      <a:pt x="41" y="81"/>
                    </a:lnTo>
                    <a:lnTo>
                      <a:pt x="0" y="135"/>
                    </a:lnTo>
                    <a:lnTo>
                      <a:pt x="0" y="63"/>
                    </a:lnTo>
                    <a:close/>
                  </a:path>
                </a:pathLst>
              </a:custGeom>
              <a:grpFill/>
              <a:ln>
                <a:noFill/>
              </a:ln>
            </p:spPr>
            <p:txBody>
              <a:bodyPr anchor="ctr"/>
              <a:lstStyle/>
              <a:p>
                <a:pPr algn="ctr"/>
                <a:endParaRPr dirty="0">
                  <a:cs typeface="+mn-ea"/>
                  <a:sym typeface="+mn-lt"/>
                </a:endParaRPr>
              </a:p>
            </p:txBody>
          </p:sp>
          <p:sp>
            <p:nvSpPr>
              <p:cNvPr id="115" name="iṣľidê"/>
              <p:cNvSpPr/>
              <p:nvPr/>
            </p:nvSpPr>
            <p:spPr bwMode="auto">
              <a:xfrm>
                <a:off x="2093913" y="5072063"/>
                <a:ext cx="65088" cy="196850"/>
              </a:xfrm>
              <a:custGeom>
                <a:avLst/>
                <a:gdLst>
                  <a:gd name="T0" fmla="*/ 0 w 41"/>
                  <a:gd name="T1" fmla="*/ 52 h 124"/>
                  <a:gd name="T2" fmla="*/ 41 w 41"/>
                  <a:gd name="T3" fmla="*/ 0 h 124"/>
                  <a:gd name="T4" fmla="*/ 41 w 41"/>
                  <a:gd name="T5" fmla="*/ 80 h 124"/>
                  <a:gd name="T6" fmla="*/ 0 w 41"/>
                  <a:gd name="T7" fmla="*/ 124 h 124"/>
                  <a:gd name="T8" fmla="*/ 0 w 41"/>
                  <a:gd name="T9" fmla="*/ 52 h 124"/>
                </a:gdLst>
                <a:ahLst/>
                <a:cxnLst>
                  <a:cxn ang="0">
                    <a:pos x="T0" y="T1"/>
                  </a:cxn>
                  <a:cxn ang="0">
                    <a:pos x="T2" y="T3"/>
                  </a:cxn>
                  <a:cxn ang="0">
                    <a:pos x="T4" y="T5"/>
                  </a:cxn>
                  <a:cxn ang="0">
                    <a:pos x="T6" y="T7"/>
                  </a:cxn>
                  <a:cxn ang="0">
                    <a:pos x="T8" y="T9"/>
                  </a:cxn>
                </a:cxnLst>
                <a:rect l="0" t="0" r="r" b="b"/>
                <a:pathLst>
                  <a:path w="41" h="124">
                    <a:moveTo>
                      <a:pt x="0" y="52"/>
                    </a:moveTo>
                    <a:lnTo>
                      <a:pt x="41" y="0"/>
                    </a:lnTo>
                    <a:lnTo>
                      <a:pt x="41" y="80"/>
                    </a:lnTo>
                    <a:lnTo>
                      <a:pt x="0" y="124"/>
                    </a:lnTo>
                    <a:lnTo>
                      <a:pt x="0" y="52"/>
                    </a:lnTo>
                    <a:close/>
                  </a:path>
                </a:pathLst>
              </a:custGeom>
              <a:grpFill/>
              <a:ln>
                <a:noFill/>
              </a:ln>
            </p:spPr>
            <p:txBody>
              <a:bodyPr anchor="ctr"/>
              <a:lstStyle/>
              <a:p>
                <a:pPr algn="ctr"/>
                <a:endParaRPr dirty="0">
                  <a:cs typeface="+mn-ea"/>
                  <a:sym typeface="+mn-lt"/>
                </a:endParaRPr>
              </a:p>
            </p:txBody>
          </p:sp>
          <p:sp>
            <p:nvSpPr>
              <p:cNvPr id="116" name="ïṩḻíḓe"/>
              <p:cNvSpPr/>
              <p:nvPr/>
            </p:nvSpPr>
            <p:spPr bwMode="auto">
              <a:xfrm>
                <a:off x="2093913" y="5226050"/>
                <a:ext cx="65088" cy="180975"/>
              </a:xfrm>
              <a:custGeom>
                <a:avLst/>
                <a:gdLst>
                  <a:gd name="T0" fmla="*/ 0 w 41"/>
                  <a:gd name="T1" fmla="*/ 42 h 114"/>
                  <a:gd name="T2" fmla="*/ 41 w 41"/>
                  <a:gd name="T3" fmla="*/ 0 h 114"/>
                  <a:gd name="T4" fmla="*/ 41 w 41"/>
                  <a:gd name="T5" fmla="*/ 81 h 114"/>
                  <a:gd name="T6" fmla="*/ 0 w 41"/>
                  <a:gd name="T7" fmla="*/ 114 h 114"/>
                  <a:gd name="T8" fmla="*/ 0 w 41"/>
                  <a:gd name="T9" fmla="*/ 42 h 114"/>
                </a:gdLst>
                <a:ahLst/>
                <a:cxnLst>
                  <a:cxn ang="0">
                    <a:pos x="T0" y="T1"/>
                  </a:cxn>
                  <a:cxn ang="0">
                    <a:pos x="T2" y="T3"/>
                  </a:cxn>
                  <a:cxn ang="0">
                    <a:pos x="T4" y="T5"/>
                  </a:cxn>
                  <a:cxn ang="0">
                    <a:pos x="T6" y="T7"/>
                  </a:cxn>
                  <a:cxn ang="0">
                    <a:pos x="T8" y="T9"/>
                  </a:cxn>
                </a:cxnLst>
                <a:rect l="0" t="0" r="r" b="b"/>
                <a:pathLst>
                  <a:path w="41" h="114">
                    <a:moveTo>
                      <a:pt x="0" y="42"/>
                    </a:moveTo>
                    <a:lnTo>
                      <a:pt x="41" y="0"/>
                    </a:lnTo>
                    <a:lnTo>
                      <a:pt x="41" y="81"/>
                    </a:lnTo>
                    <a:lnTo>
                      <a:pt x="0" y="114"/>
                    </a:lnTo>
                    <a:lnTo>
                      <a:pt x="0" y="42"/>
                    </a:lnTo>
                    <a:close/>
                  </a:path>
                </a:pathLst>
              </a:custGeom>
              <a:grpFill/>
              <a:ln>
                <a:noFill/>
              </a:ln>
            </p:spPr>
            <p:txBody>
              <a:bodyPr anchor="ctr"/>
              <a:lstStyle/>
              <a:p>
                <a:pPr algn="ctr"/>
                <a:endParaRPr dirty="0">
                  <a:cs typeface="+mn-ea"/>
                  <a:sym typeface="+mn-lt"/>
                </a:endParaRPr>
              </a:p>
            </p:txBody>
          </p:sp>
          <p:sp>
            <p:nvSpPr>
              <p:cNvPr id="117" name="iš1íḍé"/>
              <p:cNvSpPr/>
              <p:nvPr/>
            </p:nvSpPr>
            <p:spPr bwMode="auto">
              <a:xfrm>
                <a:off x="2093913" y="5383213"/>
                <a:ext cx="65088" cy="161925"/>
              </a:xfrm>
              <a:custGeom>
                <a:avLst/>
                <a:gdLst>
                  <a:gd name="T0" fmla="*/ 0 w 41"/>
                  <a:gd name="T1" fmla="*/ 31 h 102"/>
                  <a:gd name="T2" fmla="*/ 41 w 41"/>
                  <a:gd name="T3" fmla="*/ 0 h 102"/>
                  <a:gd name="T4" fmla="*/ 41 w 41"/>
                  <a:gd name="T5" fmla="*/ 80 h 102"/>
                  <a:gd name="T6" fmla="*/ 0 w 41"/>
                  <a:gd name="T7" fmla="*/ 102 h 102"/>
                  <a:gd name="T8" fmla="*/ 0 w 41"/>
                  <a:gd name="T9" fmla="*/ 31 h 102"/>
                </a:gdLst>
                <a:ahLst/>
                <a:cxnLst>
                  <a:cxn ang="0">
                    <a:pos x="T0" y="T1"/>
                  </a:cxn>
                  <a:cxn ang="0">
                    <a:pos x="T2" y="T3"/>
                  </a:cxn>
                  <a:cxn ang="0">
                    <a:pos x="T4" y="T5"/>
                  </a:cxn>
                  <a:cxn ang="0">
                    <a:pos x="T6" y="T7"/>
                  </a:cxn>
                  <a:cxn ang="0">
                    <a:pos x="T8" y="T9"/>
                  </a:cxn>
                </a:cxnLst>
                <a:rect l="0" t="0" r="r" b="b"/>
                <a:pathLst>
                  <a:path w="41" h="102">
                    <a:moveTo>
                      <a:pt x="0" y="31"/>
                    </a:moveTo>
                    <a:lnTo>
                      <a:pt x="41" y="0"/>
                    </a:lnTo>
                    <a:lnTo>
                      <a:pt x="41" y="80"/>
                    </a:lnTo>
                    <a:lnTo>
                      <a:pt x="0" y="102"/>
                    </a:lnTo>
                    <a:lnTo>
                      <a:pt x="0" y="31"/>
                    </a:lnTo>
                    <a:close/>
                  </a:path>
                </a:pathLst>
              </a:custGeom>
              <a:grpFill/>
              <a:ln>
                <a:noFill/>
              </a:ln>
            </p:spPr>
            <p:txBody>
              <a:bodyPr anchor="ctr"/>
              <a:lstStyle/>
              <a:p>
                <a:pPr algn="ctr"/>
                <a:endParaRPr dirty="0">
                  <a:cs typeface="+mn-ea"/>
                  <a:sym typeface="+mn-lt"/>
                </a:endParaRPr>
              </a:p>
            </p:txBody>
          </p:sp>
          <p:sp>
            <p:nvSpPr>
              <p:cNvPr id="118" name="ïṡľîḋé"/>
              <p:cNvSpPr/>
              <p:nvPr/>
            </p:nvSpPr>
            <p:spPr bwMode="auto">
              <a:xfrm>
                <a:off x="2093913" y="5537200"/>
                <a:ext cx="65088" cy="147638"/>
              </a:xfrm>
              <a:custGeom>
                <a:avLst/>
                <a:gdLst>
                  <a:gd name="T0" fmla="*/ 0 w 41"/>
                  <a:gd name="T1" fmla="*/ 21 h 93"/>
                  <a:gd name="T2" fmla="*/ 41 w 41"/>
                  <a:gd name="T3" fmla="*/ 0 h 93"/>
                  <a:gd name="T4" fmla="*/ 41 w 41"/>
                  <a:gd name="T5" fmla="*/ 81 h 93"/>
                  <a:gd name="T6" fmla="*/ 0 w 41"/>
                  <a:gd name="T7" fmla="*/ 93 h 93"/>
                  <a:gd name="T8" fmla="*/ 0 w 41"/>
                  <a:gd name="T9" fmla="*/ 21 h 93"/>
                </a:gdLst>
                <a:ahLst/>
                <a:cxnLst>
                  <a:cxn ang="0">
                    <a:pos x="T0" y="T1"/>
                  </a:cxn>
                  <a:cxn ang="0">
                    <a:pos x="T2" y="T3"/>
                  </a:cxn>
                  <a:cxn ang="0">
                    <a:pos x="T4" y="T5"/>
                  </a:cxn>
                  <a:cxn ang="0">
                    <a:pos x="T6" y="T7"/>
                  </a:cxn>
                  <a:cxn ang="0">
                    <a:pos x="T8" y="T9"/>
                  </a:cxn>
                </a:cxnLst>
                <a:rect l="0" t="0" r="r" b="b"/>
                <a:pathLst>
                  <a:path w="41" h="93">
                    <a:moveTo>
                      <a:pt x="0" y="21"/>
                    </a:moveTo>
                    <a:lnTo>
                      <a:pt x="41" y="0"/>
                    </a:lnTo>
                    <a:lnTo>
                      <a:pt x="41" y="81"/>
                    </a:lnTo>
                    <a:lnTo>
                      <a:pt x="0" y="93"/>
                    </a:lnTo>
                    <a:lnTo>
                      <a:pt x="0" y="21"/>
                    </a:lnTo>
                    <a:close/>
                  </a:path>
                </a:pathLst>
              </a:custGeom>
              <a:grpFill/>
              <a:ln>
                <a:noFill/>
              </a:ln>
            </p:spPr>
            <p:txBody>
              <a:bodyPr anchor="ctr"/>
              <a:lstStyle/>
              <a:p>
                <a:pPr algn="ctr"/>
                <a:endParaRPr dirty="0">
                  <a:cs typeface="+mn-ea"/>
                  <a:sym typeface="+mn-lt"/>
                </a:endParaRPr>
              </a:p>
            </p:txBody>
          </p:sp>
          <p:sp>
            <p:nvSpPr>
              <p:cNvPr id="119" name="işľíḓè"/>
              <p:cNvSpPr/>
              <p:nvPr/>
            </p:nvSpPr>
            <p:spPr bwMode="auto">
              <a:xfrm>
                <a:off x="2093913" y="5694363"/>
                <a:ext cx="65088" cy="128588"/>
              </a:xfrm>
              <a:custGeom>
                <a:avLst/>
                <a:gdLst>
                  <a:gd name="T0" fmla="*/ 0 w 41"/>
                  <a:gd name="T1" fmla="*/ 9 h 81"/>
                  <a:gd name="T2" fmla="*/ 41 w 41"/>
                  <a:gd name="T3" fmla="*/ 0 h 81"/>
                  <a:gd name="T4" fmla="*/ 41 w 41"/>
                  <a:gd name="T5" fmla="*/ 80 h 81"/>
                  <a:gd name="T6" fmla="*/ 0 w 41"/>
                  <a:gd name="T7" fmla="*/ 81 h 81"/>
                  <a:gd name="T8" fmla="*/ 0 w 41"/>
                  <a:gd name="T9" fmla="*/ 9 h 81"/>
                </a:gdLst>
                <a:ahLst/>
                <a:cxnLst>
                  <a:cxn ang="0">
                    <a:pos x="T0" y="T1"/>
                  </a:cxn>
                  <a:cxn ang="0">
                    <a:pos x="T2" y="T3"/>
                  </a:cxn>
                  <a:cxn ang="0">
                    <a:pos x="T4" y="T5"/>
                  </a:cxn>
                  <a:cxn ang="0">
                    <a:pos x="T6" y="T7"/>
                  </a:cxn>
                  <a:cxn ang="0">
                    <a:pos x="T8" y="T9"/>
                  </a:cxn>
                </a:cxnLst>
                <a:rect l="0" t="0" r="r" b="b"/>
                <a:pathLst>
                  <a:path w="41" h="81">
                    <a:moveTo>
                      <a:pt x="0" y="9"/>
                    </a:moveTo>
                    <a:lnTo>
                      <a:pt x="41" y="0"/>
                    </a:lnTo>
                    <a:lnTo>
                      <a:pt x="41" y="80"/>
                    </a:lnTo>
                    <a:lnTo>
                      <a:pt x="0" y="81"/>
                    </a:lnTo>
                    <a:lnTo>
                      <a:pt x="0" y="9"/>
                    </a:lnTo>
                    <a:close/>
                  </a:path>
                </a:pathLst>
              </a:custGeom>
              <a:grpFill/>
              <a:ln>
                <a:noFill/>
              </a:ln>
            </p:spPr>
            <p:txBody>
              <a:bodyPr anchor="ctr"/>
              <a:lstStyle/>
              <a:p>
                <a:pPr algn="ctr"/>
                <a:endParaRPr dirty="0">
                  <a:cs typeface="+mn-ea"/>
                  <a:sym typeface="+mn-lt"/>
                </a:endParaRPr>
              </a:p>
            </p:txBody>
          </p:sp>
        </p:grpSp>
        <p:grpSp>
          <p:nvGrpSpPr>
            <p:cNvPr id="43" name="îsļîḓè"/>
            <p:cNvGrpSpPr/>
            <p:nvPr/>
          </p:nvGrpSpPr>
          <p:grpSpPr>
            <a:xfrm>
              <a:off x="8662" y="5821"/>
              <a:ext cx="1916" cy="3897"/>
              <a:chOff x="5119688" y="3429000"/>
              <a:chExt cx="1165225" cy="2370138"/>
            </a:xfrm>
            <a:solidFill>
              <a:srgbClr val="1376F8"/>
            </a:solidFill>
          </p:grpSpPr>
          <p:sp>
            <p:nvSpPr>
              <p:cNvPr id="82" name="íşliḋe"/>
              <p:cNvSpPr/>
              <p:nvPr/>
            </p:nvSpPr>
            <p:spPr bwMode="auto">
              <a:xfrm>
                <a:off x="5119688" y="5465763"/>
                <a:ext cx="333375" cy="333375"/>
              </a:xfrm>
              <a:prstGeom prst="rect">
                <a:avLst/>
              </a:prstGeom>
              <a:grpFill/>
              <a:ln>
                <a:noFill/>
              </a:ln>
            </p:spPr>
            <p:txBody>
              <a:bodyPr anchor="ctr"/>
              <a:lstStyle/>
              <a:p>
                <a:pPr algn="ctr"/>
                <a:endParaRPr dirty="0">
                  <a:cs typeface="+mn-ea"/>
                  <a:sym typeface="+mn-lt"/>
                </a:endParaRPr>
              </a:p>
            </p:txBody>
          </p:sp>
          <p:sp>
            <p:nvSpPr>
              <p:cNvPr id="83" name="ï$ḷíḓe"/>
              <p:cNvSpPr/>
              <p:nvPr/>
            </p:nvSpPr>
            <p:spPr bwMode="auto">
              <a:xfrm>
                <a:off x="5119688" y="5057775"/>
                <a:ext cx="333375" cy="333375"/>
              </a:xfrm>
              <a:prstGeom prst="rect">
                <a:avLst/>
              </a:prstGeom>
              <a:grpFill/>
              <a:ln>
                <a:noFill/>
              </a:ln>
            </p:spPr>
            <p:txBody>
              <a:bodyPr anchor="ctr"/>
              <a:lstStyle/>
              <a:p>
                <a:pPr algn="ctr"/>
                <a:endParaRPr dirty="0">
                  <a:cs typeface="+mn-ea"/>
                  <a:sym typeface="+mn-lt"/>
                </a:endParaRPr>
              </a:p>
            </p:txBody>
          </p:sp>
          <p:sp>
            <p:nvSpPr>
              <p:cNvPr id="84" name="ïṥliḍè"/>
              <p:cNvSpPr/>
              <p:nvPr/>
            </p:nvSpPr>
            <p:spPr bwMode="auto">
              <a:xfrm>
                <a:off x="5119688" y="4651375"/>
                <a:ext cx="333375" cy="333375"/>
              </a:xfrm>
              <a:prstGeom prst="rect">
                <a:avLst/>
              </a:prstGeom>
              <a:grpFill/>
              <a:ln>
                <a:noFill/>
              </a:ln>
            </p:spPr>
            <p:txBody>
              <a:bodyPr anchor="ctr"/>
              <a:lstStyle/>
              <a:p>
                <a:pPr algn="ctr"/>
                <a:endParaRPr dirty="0">
                  <a:cs typeface="+mn-ea"/>
                  <a:sym typeface="+mn-lt"/>
                </a:endParaRPr>
              </a:p>
            </p:txBody>
          </p:sp>
          <p:sp>
            <p:nvSpPr>
              <p:cNvPr id="85" name="íśḷíḓê"/>
              <p:cNvSpPr/>
              <p:nvPr/>
            </p:nvSpPr>
            <p:spPr bwMode="auto">
              <a:xfrm>
                <a:off x="5119688" y="4243388"/>
                <a:ext cx="333375" cy="334963"/>
              </a:xfrm>
              <a:prstGeom prst="rect">
                <a:avLst/>
              </a:prstGeom>
              <a:grpFill/>
              <a:ln>
                <a:noFill/>
              </a:ln>
            </p:spPr>
            <p:txBody>
              <a:bodyPr anchor="ctr"/>
              <a:lstStyle/>
              <a:p>
                <a:pPr algn="ctr"/>
                <a:endParaRPr dirty="0">
                  <a:cs typeface="+mn-ea"/>
                  <a:sym typeface="+mn-lt"/>
                </a:endParaRPr>
              </a:p>
            </p:txBody>
          </p:sp>
          <p:sp>
            <p:nvSpPr>
              <p:cNvPr id="86" name="ïṩľïḋe"/>
              <p:cNvSpPr/>
              <p:nvPr/>
            </p:nvSpPr>
            <p:spPr bwMode="auto">
              <a:xfrm>
                <a:off x="5119688" y="3836988"/>
                <a:ext cx="333375" cy="333375"/>
              </a:xfrm>
              <a:prstGeom prst="rect">
                <a:avLst/>
              </a:prstGeom>
              <a:grpFill/>
              <a:ln>
                <a:noFill/>
              </a:ln>
            </p:spPr>
            <p:txBody>
              <a:bodyPr anchor="ctr"/>
              <a:lstStyle/>
              <a:p>
                <a:pPr algn="ctr"/>
                <a:endParaRPr dirty="0">
                  <a:cs typeface="+mn-ea"/>
                  <a:sym typeface="+mn-lt"/>
                </a:endParaRPr>
              </a:p>
            </p:txBody>
          </p:sp>
          <p:sp>
            <p:nvSpPr>
              <p:cNvPr id="87" name="îṥḷîdê"/>
              <p:cNvSpPr/>
              <p:nvPr/>
            </p:nvSpPr>
            <p:spPr bwMode="auto">
              <a:xfrm>
                <a:off x="5119688" y="3429000"/>
                <a:ext cx="333375" cy="334963"/>
              </a:xfrm>
              <a:prstGeom prst="rect">
                <a:avLst/>
              </a:prstGeom>
              <a:grpFill/>
              <a:ln>
                <a:noFill/>
              </a:ln>
            </p:spPr>
            <p:txBody>
              <a:bodyPr anchor="ctr"/>
              <a:lstStyle/>
              <a:p>
                <a:pPr algn="ctr"/>
                <a:endParaRPr dirty="0">
                  <a:cs typeface="+mn-ea"/>
                  <a:sym typeface="+mn-lt"/>
                </a:endParaRPr>
              </a:p>
            </p:txBody>
          </p:sp>
          <p:sp>
            <p:nvSpPr>
              <p:cNvPr id="88" name="ïşļïḍe"/>
              <p:cNvSpPr/>
              <p:nvPr/>
            </p:nvSpPr>
            <p:spPr bwMode="auto">
              <a:xfrm>
                <a:off x="5534025" y="5465763"/>
                <a:ext cx="334963" cy="333375"/>
              </a:xfrm>
              <a:prstGeom prst="rect">
                <a:avLst/>
              </a:prstGeom>
              <a:grpFill/>
              <a:ln>
                <a:noFill/>
              </a:ln>
            </p:spPr>
            <p:txBody>
              <a:bodyPr anchor="ctr"/>
              <a:lstStyle/>
              <a:p>
                <a:pPr algn="ctr"/>
                <a:endParaRPr dirty="0">
                  <a:cs typeface="+mn-ea"/>
                  <a:sym typeface="+mn-lt"/>
                </a:endParaRPr>
              </a:p>
            </p:txBody>
          </p:sp>
          <p:sp>
            <p:nvSpPr>
              <p:cNvPr id="89" name="ïṩļíḑé"/>
              <p:cNvSpPr/>
              <p:nvPr/>
            </p:nvSpPr>
            <p:spPr bwMode="auto">
              <a:xfrm>
                <a:off x="5534025" y="5057775"/>
                <a:ext cx="334963" cy="333375"/>
              </a:xfrm>
              <a:prstGeom prst="rect">
                <a:avLst/>
              </a:prstGeom>
              <a:grpFill/>
              <a:ln>
                <a:noFill/>
              </a:ln>
            </p:spPr>
            <p:txBody>
              <a:bodyPr anchor="ctr"/>
              <a:lstStyle/>
              <a:p>
                <a:pPr algn="ctr"/>
                <a:endParaRPr dirty="0">
                  <a:cs typeface="+mn-ea"/>
                  <a:sym typeface="+mn-lt"/>
                </a:endParaRPr>
              </a:p>
            </p:txBody>
          </p:sp>
          <p:sp>
            <p:nvSpPr>
              <p:cNvPr id="90" name="íṧľïdè"/>
              <p:cNvSpPr/>
              <p:nvPr/>
            </p:nvSpPr>
            <p:spPr bwMode="auto">
              <a:xfrm>
                <a:off x="5534025" y="4651375"/>
                <a:ext cx="334963" cy="333375"/>
              </a:xfrm>
              <a:prstGeom prst="rect">
                <a:avLst/>
              </a:prstGeom>
              <a:grpFill/>
              <a:ln>
                <a:noFill/>
              </a:ln>
            </p:spPr>
            <p:txBody>
              <a:bodyPr anchor="ctr"/>
              <a:lstStyle/>
              <a:p>
                <a:pPr algn="ctr"/>
                <a:endParaRPr dirty="0">
                  <a:cs typeface="+mn-ea"/>
                  <a:sym typeface="+mn-lt"/>
                </a:endParaRPr>
              </a:p>
            </p:txBody>
          </p:sp>
          <p:sp>
            <p:nvSpPr>
              <p:cNvPr id="91" name="íşlíḍê"/>
              <p:cNvSpPr/>
              <p:nvPr/>
            </p:nvSpPr>
            <p:spPr bwMode="auto">
              <a:xfrm>
                <a:off x="5534025" y="4243388"/>
                <a:ext cx="334963" cy="334963"/>
              </a:xfrm>
              <a:prstGeom prst="rect">
                <a:avLst/>
              </a:prstGeom>
              <a:grpFill/>
              <a:ln>
                <a:noFill/>
              </a:ln>
            </p:spPr>
            <p:txBody>
              <a:bodyPr anchor="ctr"/>
              <a:lstStyle/>
              <a:p>
                <a:pPr algn="ctr"/>
                <a:endParaRPr dirty="0">
                  <a:cs typeface="+mn-ea"/>
                  <a:sym typeface="+mn-lt"/>
                </a:endParaRPr>
              </a:p>
            </p:txBody>
          </p:sp>
          <p:sp>
            <p:nvSpPr>
              <p:cNvPr id="92" name="ïSḻîďè"/>
              <p:cNvSpPr/>
              <p:nvPr/>
            </p:nvSpPr>
            <p:spPr bwMode="auto">
              <a:xfrm>
                <a:off x="5534025" y="3836988"/>
                <a:ext cx="334963" cy="333375"/>
              </a:xfrm>
              <a:prstGeom prst="rect">
                <a:avLst/>
              </a:prstGeom>
              <a:grpFill/>
              <a:ln>
                <a:noFill/>
              </a:ln>
            </p:spPr>
            <p:txBody>
              <a:bodyPr anchor="ctr"/>
              <a:lstStyle/>
              <a:p>
                <a:pPr algn="ctr"/>
                <a:endParaRPr dirty="0">
                  <a:cs typeface="+mn-ea"/>
                  <a:sym typeface="+mn-lt"/>
                </a:endParaRPr>
              </a:p>
            </p:txBody>
          </p:sp>
          <p:sp>
            <p:nvSpPr>
              <p:cNvPr id="93" name="íśľíḋé"/>
              <p:cNvSpPr/>
              <p:nvPr/>
            </p:nvSpPr>
            <p:spPr bwMode="auto">
              <a:xfrm>
                <a:off x="5534025" y="3429000"/>
                <a:ext cx="334963" cy="334963"/>
              </a:xfrm>
              <a:prstGeom prst="rect">
                <a:avLst/>
              </a:prstGeom>
              <a:grpFill/>
              <a:ln>
                <a:noFill/>
              </a:ln>
            </p:spPr>
            <p:txBody>
              <a:bodyPr anchor="ctr"/>
              <a:lstStyle/>
              <a:p>
                <a:pPr algn="ctr"/>
                <a:endParaRPr dirty="0">
                  <a:cs typeface="+mn-ea"/>
                  <a:sym typeface="+mn-lt"/>
                </a:endParaRPr>
              </a:p>
            </p:txBody>
          </p:sp>
          <p:sp>
            <p:nvSpPr>
              <p:cNvPr id="94" name="ïṥḷîḓè"/>
              <p:cNvSpPr/>
              <p:nvPr/>
            </p:nvSpPr>
            <p:spPr bwMode="auto">
              <a:xfrm>
                <a:off x="5951538" y="5465763"/>
                <a:ext cx="333375" cy="333375"/>
              </a:xfrm>
              <a:prstGeom prst="rect">
                <a:avLst/>
              </a:prstGeom>
              <a:grpFill/>
              <a:ln>
                <a:noFill/>
              </a:ln>
            </p:spPr>
            <p:txBody>
              <a:bodyPr anchor="ctr"/>
              <a:lstStyle/>
              <a:p>
                <a:pPr algn="ctr"/>
                <a:endParaRPr dirty="0">
                  <a:cs typeface="+mn-ea"/>
                  <a:sym typeface="+mn-lt"/>
                </a:endParaRPr>
              </a:p>
            </p:txBody>
          </p:sp>
          <p:sp>
            <p:nvSpPr>
              <p:cNvPr id="95" name="iṡḷïḑè"/>
              <p:cNvSpPr/>
              <p:nvPr/>
            </p:nvSpPr>
            <p:spPr bwMode="auto">
              <a:xfrm>
                <a:off x="5951538" y="5057775"/>
                <a:ext cx="333375" cy="333375"/>
              </a:xfrm>
              <a:prstGeom prst="rect">
                <a:avLst/>
              </a:prstGeom>
              <a:grpFill/>
              <a:ln>
                <a:noFill/>
              </a:ln>
            </p:spPr>
            <p:txBody>
              <a:bodyPr anchor="ctr"/>
              <a:lstStyle/>
              <a:p>
                <a:pPr algn="ctr"/>
                <a:endParaRPr dirty="0">
                  <a:cs typeface="+mn-ea"/>
                  <a:sym typeface="+mn-lt"/>
                </a:endParaRPr>
              </a:p>
            </p:txBody>
          </p:sp>
          <p:sp>
            <p:nvSpPr>
              <p:cNvPr id="96" name="îṣľiḋe"/>
              <p:cNvSpPr/>
              <p:nvPr/>
            </p:nvSpPr>
            <p:spPr bwMode="auto">
              <a:xfrm>
                <a:off x="5951538" y="4651375"/>
                <a:ext cx="333375" cy="333375"/>
              </a:xfrm>
              <a:prstGeom prst="rect">
                <a:avLst/>
              </a:prstGeom>
              <a:grpFill/>
              <a:ln>
                <a:noFill/>
              </a:ln>
            </p:spPr>
            <p:txBody>
              <a:bodyPr anchor="ctr"/>
              <a:lstStyle/>
              <a:p>
                <a:pPr algn="ctr"/>
                <a:endParaRPr dirty="0">
                  <a:cs typeface="+mn-ea"/>
                  <a:sym typeface="+mn-lt"/>
                </a:endParaRPr>
              </a:p>
            </p:txBody>
          </p:sp>
          <p:sp>
            <p:nvSpPr>
              <p:cNvPr id="97" name="îṥļîdè"/>
              <p:cNvSpPr/>
              <p:nvPr/>
            </p:nvSpPr>
            <p:spPr bwMode="auto">
              <a:xfrm>
                <a:off x="5951538" y="4243388"/>
                <a:ext cx="333375" cy="334963"/>
              </a:xfrm>
              <a:prstGeom prst="rect">
                <a:avLst/>
              </a:prstGeom>
              <a:grpFill/>
              <a:ln>
                <a:noFill/>
              </a:ln>
            </p:spPr>
            <p:txBody>
              <a:bodyPr anchor="ctr"/>
              <a:lstStyle/>
              <a:p>
                <a:pPr algn="ctr"/>
                <a:endParaRPr dirty="0">
                  <a:cs typeface="+mn-ea"/>
                  <a:sym typeface="+mn-lt"/>
                </a:endParaRPr>
              </a:p>
            </p:txBody>
          </p:sp>
          <p:sp>
            <p:nvSpPr>
              <p:cNvPr id="98" name="iSļídè"/>
              <p:cNvSpPr/>
              <p:nvPr/>
            </p:nvSpPr>
            <p:spPr bwMode="auto">
              <a:xfrm>
                <a:off x="5951538" y="3836988"/>
                <a:ext cx="333375" cy="333375"/>
              </a:xfrm>
              <a:prstGeom prst="rect">
                <a:avLst/>
              </a:prstGeom>
              <a:grpFill/>
              <a:ln>
                <a:noFill/>
              </a:ln>
            </p:spPr>
            <p:txBody>
              <a:bodyPr anchor="ctr"/>
              <a:lstStyle/>
              <a:p>
                <a:pPr algn="ctr"/>
                <a:endParaRPr dirty="0">
                  <a:cs typeface="+mn-ea"/>
                  <a:sym typeface="+mn-lt"/>
                </a:endParaRPr>
              </a:p>
            </p:txBody>
          </p:sp>
          <p:sp>
            <p:nvSpPr>
              <p:cNvPr id="99" name="išļïdé"/>
              <p:cNvSpPr/>
              <p:nvPr/>
            </p:nvSpPr>
            <p:spPr bwMode="auto">
              <a:xfrm>
                <a:off x="5951538" y="3429000"/>
                <a:ext cx="333375" cy="334963"/>
              </a:xfrm>
              <a:prstGeom prst="rect">
                <a:avLst/>
              </a:prstGeom>
              <a:grpFill/>
              <a:ln>
                <a:noFill/>
              </a:ln>
            </p:spPr>
            <p:txBody>
              <a:bodyPr anchor="ctr"/>
              <a:lstStyle/>
              <a:p>
                <a:pPr algn="ctr"/>
                <a:endParaRPr dirty="0">
                  <a:cs typeface="+mn-ea"/>
                  <a:sym typeface="+mn-lt"/>
                </a:endParaRPr>
              </a:p>
            </p:txBody>
          </p:sp>
        </p:grpSp>
        <p:grpSp>
          <p:nvGrpSpPr>
            <p:cNvPr id="44" name="ïSḻîḋè"/>
            <p:cNvGrpSpPr/>
            <p:nvPr/>
          </p:nvGrpSpPr>
          <p:grpSpPr>
            <a:xfrm>
              <a:off x="10674" y="5821"/>
              <a:ext cx="1078" cy="3915"/>
              <a:chOff x="6354763" y="3429000"/>
              <a:chExt cx="655638" cy="2381250"/>
            </a:xfrm>
            <a:solidFill>
              <a:schemeClr val="bg1">
                <a:lumMod val="85000"/>
              </a:schemeClr>
            </a:solidFill>
          </p:grpSpPr>
          <p:sp>
            <p:nvSpPr>
              <p:cNvPr id="64" name="îṧlïde"/>
              <p:cNvSpPr/>
              <p:nvPr/>
            </p:nvSpPr>
            <p:spPr bwMode="auto">
              <a:xfrm>
                <a:off x="6354763" y="3429000"/>
                <a:ext cx="236538" cy="512763"/>
              </a:xfrm>
              <a:custGeom>
                <a:avLst/>
                <a:gdLst>
                  <a:gd name="T0" fmla="*/ 149 w 149"/>
                  <a:gd name="T1" fmla="*/ 131 h 323"/>
                  <a:gd name="T2" fmla="*/ 0 w 149"/>
                  <a:gd name="T3" fmla="*/ 0 h 323"/>
                  <a:gd name="T4" fmla="*/ 0 w 149"/>
                  <a:gd name="T5" fmla="*/ 211 h 323"/>
                  <a:gd name="T6" fmla="*/ 149 w 149"/>
                  <a:gd name="T7" fmla="*/ 323 h 323"/>
                  <a:gd name="T8" fmla="*/ 149 w 149"/>
                  <a:gd name="T9" fmla="*/ 131 h 323"/>
                </a:gdLst>
                <a:ahLst/>
                <a:cxnLst>
                  <a:cxn ang="0">
                    <a:pos x="T0" y="T1"/>
                  </a:cxn>
                  <a:cxn ang="0">
                    <a:pos x="T2" y="T3"/>
                  </a:cxn>
                  <a:cxn ang="0">
                    <a:pos x="T4" y="T5"/>
                  </a:cxn>
                  <a:cxn ang="0">
                    <a:pos x="T6" y="T7"/>
                  </a:cxn>
                  <a:cxn ang="0">
                    <a:pos x="T8" y="T9"/>
                  </a:cxn>
                </a:cxnLst>
                <a:rect l="0" t="0" r="r" b="b"/>
                <a:pathLst>
                  <a:path w="149" h="323">
                    <a:moveTo>
                      <a:pt x="149" y="131"/>
                    </a:moveTo>
                    <a:lnTo>
                      <a:pt x="0" y="0"/>
                    </a:lnTo>
                    <a:lnTo>
                      <a:pt x="0" y="211"/>
                    </a:lnTo>
                    <a:lnTo>
                      <a:pt x="149" y="323"/>
                    </a:lnTo>
                    <a:lnTo>
                      <a:pt x="149" y="131"/>
                    </a:lnTo>
                    <a:close/>
                  </a:path>
                </a:pathLst>
              </a:custGeom>
              <a:grpFill/>
              <a:ln>
                <a:noFill/>
              </a:ln>
            </p:spPr>
            <p:txBody>
              <a:bodyPr anchor="ctr"/>
              <a:lstStyle/>
              <a:p>
                <a:pPr algn="ctr"/>
                <a:endParaRPr dirty="0">
                  <a:cs typeface="+mn-ea"/>
                  <a:sym typeface="+mn-lt"/>
                </a:endParaRPr>
              </a:p>
            </p:txBody>
          </p:sp>
          <p:sp>
            <p:nvSpPr>
              <p:cNvPr id="65" name="iSľîde"/>
              <p:cNvSpPr/>
              <p:nvPr/>
            </p:nvSpPr>
            <p:spPr bwMode="auto">
              <a:xfrm>
                <a:off x="6354763" y="3836988"/>
                <a:ext cx="236538" cy="477838"/>
              </a:xfrm>
              <a:custGeom>
                <a:avLst/>
                <a:gdLst>
                  <a:gd name="T0" fmla="*/ 149 w 149"/>
                  <a:gd name="T1" fmla="*/ 108 h 301"/>
                  <a:gd name="T2" fmla="*/ 0 w 149"/>
                  <a:gd name="T3" fmla="*/ 0 h 301"/>
                  <a:gd name="T4" fmla="*/ 0 w 149"/>
                  <a:gd name="T5" fmla="*/ 210 h 301"/>
                  <a:gd name="T6" fmla="*/ 149 w 149"/>
                  <a:gd name="T7" fmla="*/ 301 h 301"/>
                  <a:gd name="T8" fmla="*/ 149 w 149"/>
                  <a:gd name="T9" fmla="*/ 108 h 301"/>
                </a:gdLst>
                <a:ahLst/>
                <a:cxnLst>
                  <a:cxn ang="0">
                    <a:pos x="T0" y="T1"/>
                  </a:cxn>
                  <a:cxn ang="0">
                    <a:pos x="T2" y="T3"/>
                  </a:cxn>
                  <a:cxn ang="0">
                    <a:pos x="T4" y="T5"/>
                  </a:cxn>
                  <a:cxn ang="0">
                    <a:pos x="T6" y="T7"/>
                  </a:cxn>
                  <a:cxn ang="0">
                    <a:pos x="T8" y="T9"/>
                  </a:cxn>
                </a:cxnLst>
                <a:rect l="0" t="0" r="r" b="b"/>
                <a:pathLst>
                  <a:path w="149" h="301">
                    <a:moveTo>
                      <a:pt x="149" y="108"/>
                    </a:moveTo>
                    <a:lnTo>
                      <a:pt x="0" y="0"/>
                    </a:lnTo>
                    <a:lnTo>
                      <a:pt x="0" y="210"/>
                    </a:lnTo>
                    <a:lnTo>
                      <a:pt x="149" y="301"/>
                    </a:lnTo>
                    <a:lnTo>
                      <a:pt x="149" y="108"/>
                    </a:lnTo>
                    <a:close/>
                  </a:path>
                </a:pathLst>
              </a:custGeom>
              <a:grpFill/>
              <a:ln>
                <a:noFill/>
              </a:ln>
            </p:spPr>
            <p:txBody>
              <a:bodyPr anchor="ctr"/>
              <a:lstStyle/>
              <a:p>
                <a:pPr algn="ctr"/>
                <a:endParaRPr dirty="0">
                  <a:cs typeface="+mn-ea"/>
                  <a:sym typeface="+mn-lt"/>
                </a:endParaRPr>
              </a:p>
            </p:txBody>
          </p:sp>
          <p:sp>
            <p:nvSpPr>
              <p:cNvPr id="66" name="ïs1íḓê"/>
              <p:cNvSpPr/>
              <p:nvPr/>
            </p:nvSpPr>
            <p:spPr bwMode="auto">
              <a:xfrm>
                <a:off x="6354763" y="4243388"/>
                <a:ext cx="236538" cy="442913"/>
              </a:xfrm>
              <a:custGeom>
                <a:avLst/>
                <a:gdLst>
                  <a:gd name="T0" fmla="*/ 149 w 149"/>
                  <a:gd name="T1" fmla="*/ 87 h 279"/>
                  <a:gd name="T2" fmla="*/ 0 w 149"/>
                  <a:gd name="T3" fmla="*/ 0 h 279"/>
                  <a:gd name="T4" fmla="*/ 0 w 149"/>
                  <a:gd name="T5" fmla="*/ 211 h 279"/>
                  <a:gd name="T6" fmla="*/ 149 w 149"/>
                  <a:gd name="T7" fmla="*/ 279 h 279"/>
                  <a:gd name="T8" fmla="*/ 149 w 149"/>
                  <a:gd name="T9" fmla="*/ 87 h 279"/>
                </a:gdLst>
                <a:ahLst/>
                <a:cxnLst>
                  <a:cxn ang="0">
                    <a:pos x="T0" y="T1"/>
                  </a:cxn>
                  <a:cxn ang="0">
                    <a:pos x="T2" y="T3"/>
                  </a:cxn>
                  <a:cxn ang="0">
                    <a:pos x="T4" y="T5"/>
                  </a:cxn>
                  <a:cxn ang="0">
                    <a:pos x="T6" y="T7"/>
                  </a:cxn>
                  <a:cxn ang="0">
                    <a:pos x="T8" y="T9"/>
                  </a:cxn>
                </a:cxnLst>
                <a:rect l="0" t="0" r="r" b="b"/>
                <a:pathLst>
                  <a:path w="149" h="279">
                    <a:moveTo>
                      <a:pt x="149" y="87"/>
                    </a:moveTo>
                    <a:lnTo>
                      <a:pt x="0" y="0"/>
                    </a:lnTo>
                    <a:lnTo>
                      <a:pt x="0" y="211"/>
                    </a:lnTo>
                    <a:lnTo>
                      <a:pt x="149" y="279"/>
                    </a:lnTo>
                    <a:lnTo>
                      <a:pt x="149" y="87"/>
                    </a:lnTo>
                    <a:close/>
                  </a:path>
                </a:pathLst>
              </a:custGeom>
              <a:grpFill/>
              <a:ln>
                <a:noFill/>
              </a:ln>
            </p:spPr>
            <p:txBody>
              <a:bodyPr anchor="ctr"/>
              <a:lstStyle/>
              <a:p>
                <a:pPr algn="ctr"/>
                <a:endParaRPr dirty="0">
                  <a:cs typeface="+mn-ea"/>
                  <a:sym typeface="+mn-lt"/>
                </a:endParaRPr>
              </a:p>
            </p:txBody>
          </p:sp>
          <p:sp>
            <p:nvSpPr>
              <p:cNvPr id="67" name="i$ļíḑé"/>
              <p:cNvSpPr/>
              <p:nvPr/>
            </p:nvSpPr>
            <p:spPr bwMode="auto">
              <a:xfrm>
                <a:off x="6354763" y="4651375"/>
                <a:ext cx="236538" cy="406400"/>
              </a:xfrm>
              <a:custGeom>
                <a:avLst/>
                <a:gdLst>
                  <a:gd name="T0" fmla="*/ 149 w 149"/>
                  <a:gd name="T1" fmla="*/ 64 h 256"/>
                  <a:gd name="T2" fmla="*/ 0 w 149"/>
                  <a:gd name="T3" fmla="*/ 0 h 256"/>
                  <a:gd name="T4" fmla="*/ 0 w 149"/>
                  <a:gd name="T5" fmla="*/ 210 h 256"/>
                  <a:gd name="T6" fmla="*/ 149 w 149"/>
                  <a:gd name="T7" fmla="*/ 256 h 256"/>
                  <a:gd name="T8" fmla="*/ 149 w 149"/>
                  <a:gd name="T9" fmla="*/ 64 h 256"/>
                </a:gdLst>
                <a:ahLst/>
                <a:cxnLst>
                  <a:cxn ang="0">
                    <a:pos x="T0" y="T1"/>
                  </a:cxn>
                  <a:cxn ang="0">
                    <a:pos x="T2" y="T3"/>
                  </a:cxn>
                  <a:cxn ang="0">
                    <a:pos x="T4" y="T5"/>
                  </a:cxn>
                  <a:cxn ang="0">
                    <a:pos x="T6" y="T7"/>
                  </a:cxn>
                  <a:cxn ang="0">
                    <a:pos x="T8" y="T9"/>
                  </a:cxn>
                </a:cxnLst>
                <a:rect l="0" t="0" r="r" b="b"/>
                <a:pathLst>
                  <a:path w="149" h="256">
                    <a:moveTo>
                      <a:pt x="149" y="64"/>
                    </a:moveTo>
                    <a:lnTo>
                      <a:pt x="0" y="0"/>
                    </a:lnTo>
                    <a:lnTo>
                      <a:pt x="0" y="210"/>
                    </a:lnTo>
                    <a:lnTo>
                      <a:pt x="149" y="256"/>
                    </a:lnTo>
                    <a:lnTo>
                      <a:pt x="149" y="64"/>
                    </a:lnTo>
                    <a:close/>
                  </a:path>
                </a:pathLst>
              </a:custGeom>
              <a:grpFill/>
              <a:ln>
                <a:noFill/>
              </a:ln>
            </p:spPr>
            <p:txBody>
              <a:bodyPr anchor="ctr"/>
              <a:lstStyle/>
              <a:p>
                <a:pPr algn="ctr"/>
                <a:endParaRPr dirty="0">
                  <a:cs typeface="+mn-ea"/>
                  <a:sym typeface="+mn-lt"/>
                </a:endParaRPr>
              </a:p>
            </p:txBody>
          </p:sp>
          <p:sp>
            <p:nvSpPr>
              <p:cNvPr id="68" name="îšľíḑé"/>
              <p:cNvSpPr/>
              <p:nvPr/>
            </p:nvSpPr>
            <p:spPr bwMode="auto">
              <a:xfrm>
                <a:off x="6354763" y="5057775"/>
                <a:ext cx="236538" cy="373063"/>
              </a:xfrm>
              <a:custGeom>
                <a:avLst/>
                <a:gdLst>
                  <a:gd name="T0" fmla="*/ 149 w 149"/>
                  <a:gd name="T1" fmla="*/ 42 h 235"/>
                  <a:gd name="T2" fmla="*/ 0 w 149"/>
                  <a:gd name="T3" fmla="*/ 0 h 235"/>
                  <a:gd name="T4" fmla="*/ 0 w 149"/>
                  <a:gd name="T5" fmla="*/ 210 h 235"/>
                  <a:gd name="T6" fmla="*/ 149 w 149"/>
                  <a:gd name="T7" fmla="*/ 235 h 235"/>
                  <a:gd name="T8" fmla="*/ 149 w 149"/>
                  <a:gd name="T9" fmla="*/ 42 h 235"/>
                </a:gdLst>
                <a:ahLst/>
                <a:cxnLst>
                  <a:cxn ang="0">
                    <a:pos x="T0" y="T1"/>
                  </a:cxn>
                  <a:cxn ang="0">
                    <a:pos x="T2" y="T3"/>
                  </a:cxn>
                  <a:cxn ang="0">
                    <a:pos x="T4" y="T5"/>
                  </a:cxn>
                  <a:cxn ang="0">
                    <a:pos x="T6" y="T7"/>
                  </a:cxn>
                  <a:cxn ang="0">
                    <a:pos x="T8" y="T9"/>
                  </a:cxn>
                </a:cxnLst>
                <a:rect l="0" t="0" r="r" b="b"/>
                <a:pathLst>
                  <a:path w="149" h="235">
                    <a:moveTo>
                      <a:pt x="149" y="42"/>
                    </a:moveTo>
                    <a:lnTo>
                      <a:pt x="0" y="0"/>
                    </a:lnTo>
                    <a:lnTo>
                      <a:pt x="0" y="210"/>
                    </a:lnTo>
                    <a:lnTo>
                      <a:pt x="149" y="235"/>
                    </a:lnTo>
                    <a:lnTo>
                      <a:pt x="149" y="42"/>
                    </a:lnTo>
                    <a:close/>
                  </a:path>
                </a:pathLst>
              </a:custGeom>
              <a:grpFill/>
              <a:ln>
                <a:noFill/>
              </a:ln>
            </p:spPr>
            <p:txBody>
              <a:bodyPr anchor="ctr"/>
              <a:lstStyle/>
              <a:p>
                <a:pPr algn="ctr"/>
                <a:endParaRPr dirty="0">
                  <a:cs typeface="+mn-ea"/>
                  <a:sym typeface="+mn-lt"/>
                </a:endParaRPr>
              </a:p>
            </p:txBody>
          </p:sp>
          <p:sp>
            <p:nvSpPr>
              <p:cNvPr id="69" name="ïŝļïḑè"/>
              <p:cNvSpPr/>
              <p:nvPr/>
            </p:nvSpPr>
            <p:spPr bwMode="auto">
              <a:xfrm>
                <a:off x="6354763" y="5465763"/>
                <a:ext cx="236538" cy="336550"/>
              </a:xfrm>
              <a:custGeom>
                <a:avLst/>
                <a:gdLst>
                  <a:gd name="T0" fmla="*/ 149 w 149"/>
                  <a:gd name="T1" fmla="*/ 19 h 212"/>
                  <a:gd name="T2" fmla="*/ 0 w 149"/>
                  <a:gd name="T3" fmla="*/ 0 h 212"/>
                  <a:gd name="T4" fmla="*/ 0 w 149"/>
                  <a:gd name="T5" fmla="*/ 210 h 212"/>
                  <a:gd name="T6" fmla="*/ 149 w 149"/>
                  <a:gd name="T7" fmla="*/ 212 h 212"/>
                  <a:gd name="T8" fmla="*/ 149 w 149"/>
                  <a:gd name="T9" fmla="*/ 19 h 212"/>
                </a:gdLst>
                <a:ahLst/>
                <a:cxnLst>
                  <a:cxn ang="0">
                    <a:pos x="T0" y="T1"/>
                  </a:cxn>
                  <a:cxn ang="0">
                    <a:pos x="T2" y="T3"/>
                  </a:cxn>
                  <a:cxn ang="0">
                    <a:pos x="T4" y="T5"/>
                  </a:cxn>
                  <a:cxn ang="0">
                    <a:pos x="T6" y="T7"/>
                  </a:cxn>
                  <a:cxn ang="0">
                    <a:pos x="T8" y="T9"/>
                  </a:cxn>
                </a:cxnLst>
                <a:rect l="0" t="0" r="r" b="b"/>
                <a:pathLst>
                  <a:path w="149" h="212">
                    <a:moveTo>
                      <a:pt x="149" y="19"/>
                    </a:moveTo>
                    <a:lnTo>
                      <a:pt x="0" y="0"/>
                    </a:lnTo>
                    <a:lnTo>
                      <a:pt x="0" y="210"/>
                    </a:lnTo>
                    <a:lnTo>
                      <a:pt x="149" y="212"/>
                    </a:lnTo>
                    <a:lnTo>
                      <a:pt x="149" y="19"/>
                    </a:lnTo>
                    <a:close/>
                  </a:path>
                </a:pathLst>
              </a:custGeom>
              <a:grpFill/>
              <a:ln>
                <a:noFill/>
              </a:ln>
            </p:spPr>
            <p:txBody>
              <a:bodyPr anchor="ctr"/>
              <a:lstStyle/>
              <a:p>
                <a:pPr algn="ctr"/>
                <a:endParaRPr dirty="0">
                  <a:cs typeface="+mn-ea"/>
                  <a:sym typeface="+mn-lt"/>
                </a:endParaRPr>
              </a:p>
            </p:txBody>
          </p:sp>
          <p:sp>
            <p:nvSpPr>
              <p:cNvPr id="70" name="ïṧľíḑê"/>
              <p:cNvSpPr/>
              <p:nvPr/>
            </p:nvSpPr>
            <p:spPr bwMode="auto">
              <a:xfrm>
                <a:off x="6648450" y="3687763"/>
                <a:ext cx="184150" cy="474663"/>
              </a:xfrm>
              <a:custGeom>
                <a:avLst/>
                <a:gdLst>
                  <a:gd name="T0" fmla="*/ 116 w 116"/>
                  <a:gd name="T1" fmla="*/ 130 h 299"/>
                  <a:gd name="T2" fmla="*/ 0 w 116"/>
                  <a:gd name="T3" fmla="*/ 0 h 299"/>
                  <a:gd name="T4" fmla="*/ 0 w 116"/>
                  <a:gd name="T5" fmla="*/ 188 h 299"/>
                  <a:gd name="T6" fmla="*/ 116 w 116"/>
                  <a:gd name="T7" fmla="*/ 299 h 299"/>
                  <a:gd name="T8" fmla="*/ 116 w 116"/>
                  <a:gd name="T9" fmla="*/ 130 h 299"/>
                </a:gdLst>
                <a:ahLst/>
                <a:cxnLst>
                  <a:cxn ang="0">
                    <a:pos x="T0" y="T1"/>
                  </a:cxn>
                  <a:cxn ang="0">
                    <a:pos x="T2" y="T3"/>
                  </a:cxn>
                  <a:cxn ang="0">
                    <a:pos x="T4" y="T5"/>
                  </a:cxn>
                  <a:cxn ang="0">
                    <a:pos x="T6" y="T7"/>
                  </a:cxn>
                  <a:cxn ang="0">
                    <a:pos x="T8" y="T9"/>
                  </a:cxn>
                </a:cxnLst>
                <a:rect l="0" t="0" r="r" b="b"/>
                <a:pathLst>
                  <a:path w="116" h="299">
                    <a:moveTo>
                      <a:pt x="116" y="130"/>
                    </a:moveTo>
                    <a:lnTo>
                      <a:pt x="0" y="0"/>
                    </a:lnTo>
                    <a:lnTo>
                      <a:pt x="0" y="188"/>
                    </a:lnTo>
                    <a:lnTo>
                      <a:pt x="116" y="299"/>
                    </a:lnTo>
                    <a:lnTo>
                      <a:pt x="116" y="130"/>
                    </a:lnTo>
                    <a:close/>
                  </a:path>
                </a:pathLst>
              </a:custGeom>
              <a:grpFill/>
              <a:ln>
                <a:noFill/>
              </a:ln>
            </p:spPr>
            <p:txBody>
              <a:bodyPr anchor="ctr"/>
              <a:lstStyle/>
              <a:p>
                <a:pPr algn="ctr"/>
                <a:endParaRPr dirty="0">
                  <a:cs typeface="+mn-ea"/>
                  <a:sym typeface="+mn-lt"/>
                </a:endParaRPr>
              </a:p>
            </p:txBody>
          </p:sp>
          <p:sp>
            <p:nvSpPr>
              <p:cNvPr id="71" name="ïṥḻíḍê"/>
              <p:cNvSpPr/>
              <p:nvPr/>
            </p:nvSpPr>
            <p:spPr bwMode="auto">
              <a:xfrm>
                <a:off x="6648450" y="4051300"/>
                <a:ext cx="184150" cy="439738"/>
              </a:xfrm>
              <a:custGeom>
                <a:avLst/>
                <a:gdLst>
                  <a:gd name="T0" fmla="*/ 116 w 116"/>
                  <a:gd name="T1" fmla="*/ 108 h 277"/>
                  <a:gd name="T2" fmla="*/ 0 w 116"/>
                  <a:gd name="T3" fmla="*/ 0 h 277"/>
                  <a:gd name="T4" fmla="*/ 0 w 116"/>
                  <a:gd name="T5" fmla="*/ 188 h 277"/>
                  <a:gd name="T6" fmla="*/ 116 w 116"/>
                  <a:gd name="T7" fmla="*/ 277 h 277"/>
                  <a:gd name="T8" fmla="*/ 116 w 116"/>
                  <a:gd name="T9" fmla="*/ 108 h 277"/>
                </a:gdLst>
                <a:ahLst/>
                <a:cxnLst>
                  <a:cxn ang="0">
                    <a:pos x="T0" y="T1"/>
                  </a:cxn>
                  <a:cxn ang="0">
                    <a:pos x="T2" y="T3"/>
                  </a:cxn>
                  <a:cxn ang="0">
                    <a:pos x="T4" y="T5"/>
                  </a:cxn>
                  <a:cxn ang="0">
                    <a:pos x="T6" y="T7"/>
                  </a:cxn>
                  <a:cxn ang="0">
                    <a:pos x="T8" y="T9"/>
                  </a:cxn>
                </a:cxnLst>
                <a:rect l="0" t="0" r="r" b="b"/>
                <a:pathLst>
                  <a:path w="116" h="277">
                    <a:moveTo>
                      <a:pt x="116" y="108"/>
                    </a:moveTo>
                    <a:lnTo>
                      <a:pt x="0" y="0"/>
                    </a:lnTo>
                    <a:lnTo>
                      <a:pt x="0" y="188"/>
                    </a:lnTo>
                    <a:lnTo>
                      <a:pt x="116" y="277"/>
                    </a:lnTo>
                    <a:lnTo>
                      <a:pt x="116" y="108"/>
                    </a:lnTo>
                    <a:close/>
                  </a:path>
                </a:pathLst>
              </a:custGeom>
              <a:grpFill/>
              <a:ln>
                <a:noFill/>
              </a:ln>
            </p:spPr>
            <p:txBody>
              <a:bodyPr anchor="ctr"/>
              <a:lstStyle/>
              <a:p>
                <a:pPr algn="ctr"/>
                <a:endParaRPr dirty="0">
                  <a:cs typeface="+mn-ea"/>
                  <a:sym typeface="+mn-lt"/>
                </a:endParaRPr>
              </a:p>
            </p:txBody>
          </p:sp>
          <p:sp>
            <p:nvSpPr>
              <p:cNvPr id="72" name="íŝ1ïďê"/>
              <p:cNvSpPr/>
              <p:nvPr/>
            </p:nvSpPr>
            <p:spPr bwMode="auto">
              <a:xfrm>
                <a:off x="6648450" y="4414838"/>
                <a:ext cx="184150" cy="406400"/>
              </a:xfrm>
              <a:custGeom>
                <a:avLst/>
                <a:gdLst>
                  <a:gd name="T0" fmla="*/ 116 w 116"/>
                  <a:gd name="T1" fmla="*/ 85 h 256"/>
                  <a:gd name="T2" fmla="*/ 0 w 116"/>
                  <a:gd name="T3" fmla="*/ 0 h 256"/>
                  <a:gd name="T4" fmla="*/ 0 w 116"/>
                  <a:gd name="T5" fmla="*/ 188 h 256"/>
                  <a:gd name="T6" fmla="*/ 116 w 116"/>
                  <a:gd name="T7" fmla="*/ 256 h 256"/>
                  <a:gd name="T8" fmla="*/ 116 w 116"/>
                  <a:gd name="T9" fmla="*/ 85 h 256"/>
                </a:gdLst>
                <a:ahLst/>
                <a:cxnLst>
                  <a:cxn ang="0">
                    <a:pos x="T0" y="T1"/>
                  </a:cxn>
                  <a:cxn ang="0">
                    <a:pos x="T2" y="T3"/>
                  </a:cxn>
                  <a:cxn ang="0">
                    <a:pos x="T4" y="T5"/>
                  </a:cxn>
                  <a:cxn ang="0">
                    <a:pos x="T6" y="T7"/>
                  </a:cxn>
                  <a:cxn ang="0">
                    <a:pos x="T8" y="T9"/>
                  </a:cxn>
                </a:cxnLst>
                <a:rect l="0" t="0" r="r" b="b"/>
                <a:pathLst>
                  <a:path w="116" h="256">
                    <a:moveTo>
                      <a:pt x="116" y="85"/>
                    </a:moveTo>
                    <a:lnTo>
                      <a:pt x="0" y="0"/>
                    </a:lnTo>
                    <a:lnTo>
                      <a:pt x="0" y="188"/>
                    </a:lnTo>
                    <a:lnTo>
                      <a:pt x="116" y="256"/>
                    </a:lnTo>
                    <a:lnTo>
                      <a:pt x="116" y="85"/>
                    </a:lnTo>
                    <a:close/>
                  </a:path>
                </a:pathLst>
              </a:custGeom>
              <a:grpFill/>
              <a:ln>
                <a:noFill/>
              </a:ln>
            </p:spPr>
            <p:txBody>
              <a:bodyPr anchor="ctr"/>
              <a:lstStyle/>
              <a:p>
                <a:pPr algn="ctr"/>
                <a:endParaRPr dirty="0">
                  <a:cs typeface="+mn-ea"/>
                  <a:sym typeface="+mn-lt"/>
                </a:endParaRPr>
              </a:p>
            </p:txBody>
          </p:sp>
          <p:sp>
            <p:nvSpPr>
              <p:cNvPr id="73" name="i$lîde"/>
              <p:cNvSpPr/>
              <p:nvPr/>
            </p:nvSpPr>
            <p:spPr bwMode="auto">
              <a:xfrm>
                <a:off x="6648450" y="4776788"/>
                <a:ext cx="184150" cy="371475"/>
              </a:xfrm>
              <a:custGeom>
                <a:avLst/>
                <a:gdLst>
                  <a:gd name="T0" fmla="*/ 116 w 116"/>
                  <a:gd name="T1" fmla="*/ 64 h 234"/>
                  <a:gd name="T2" fmla="*/ 0 w 116"/>
                  <a:gd name="T3" fmla="*/ 0 h 234"/>
                  <a:gd name="T4" fmla="*/ 0 w 116"/>
                  <a:gd name="T5" fmla="*/ 188 h 234"/>
                  <a:gd name="T6" fmla="*/ 116 w 116"/>
                  <a:gd name="T7" fmla="*/ 234 h 234"/>
                  <a:gd name="T8" fmla="*/ 116 w 116"/>
                  <a:gd name="T9" fmla="*/ 64 h 234"/>
                </a:gdLst>
                <a:ahLst/>
                <a:cxnLst>
                  <a:cxn ang="0">
                    <a:pos x="T0" y="T1"/>
                  </a:cxn>
                  <a:cxn ang="0">
                    <a:pos x="T2" y="T3"/>
                  </a:cxn>
                  <a:cxn ang="0">
                    <a:pos x="T4" y="T5"/>
                  </a:cxn>
                  <a:cxn ang="0">
                    <a:pos x="T6" y="T7"/>
                  </a:cxn>
                  <a:cxn ang="0">
                    <a:pos x="T8" y="T9"/>
                  </a:cxn>
                </a:cxnLst>
                <a:rect l="0" t="0" r="r" b="b"/>
                <a:pathLst>
                  <a:path w="116" h="234">
                    <a:moveTo>
                      <a:pt x="116" y="64"/>
                    </a:moveTo>
                    <a:lnTo>
                      <a:pt x="0" y="0"/>
                    </a:lnTo>
                    <a:lnTo>
                      <a:pt x="0" y="188"/>
                    </a:lnTo>
                    <a:lnTo>
                      <a:pt x="116" y="234"/>
                    </a:lnTo>
                    <a:lnTo>
                      <a:pt x="116" y="64"/>
                    </a:lnTo>
                    <a:close/>
                  </a:path>
                </a:pathLst>
              </a:custGeom>
              <a:grpFill/>
              <a:ln>
                <a:noFill/>
              </a:ln>
            </p:spPr>
            <p:txBody>
              <a:bodyPr anchor="ctr"/>
              <a:lstStyle/>
              <a:p>
                <a:pPr algn="ctr"/>
                <a:endParaRPr dirty="0">
                  <a:cs typeface="+mn-ea"/>
                  <a:sym typeface="+mn-lt"/>
                </a:endParaRPr>
              </a:p>
            </p:txBody>
          </p:sp>
          <p:sp>
            <p:nvSpPr>
              <p:cNvPr id="74" name="îṣľïḓè"/>
              <p:cNvSpPr/>
              <p:nvPr/>
            </p:nvSpPr>
            <p:spPr bwMode="auto">
              <a:xfrm>
                <a:off x="6648450" y="5140325"/>
                <a:ext cx="184150" cy="336550"/>
              </a:xfrm>
              <a:custGeom>
                <a:avLst/>
                <a:gdLst>
                  <a:gd name="T0" fmla="*/ 116 w 116"/>
                  <a:gd name="T1" fmla="*/ 43 h 212"/>
                  <a:gd name="T2" fmla="*/ 0 w 116"/>
                  <a:gd name="T3" fmla="*/ 0 h 212"/>
                  <a:gd name="T4" fmla="*/ 0 w 116"/>
                  <a:gd name="T5" fmla="*/ 188 h 212"/>
                  <a:gd name="T6" fmla="*/ 116 w 116"/>
                  <a:gd name="T7" fmla="*/ 212 h 212"/>
                  <a:gd name="T8" fmla="*/ 116 w 116"/>
                  <a:gd name="T9" fmla="*/ 43 h 212"/>
                </a:gdLst>
                <a:ahLst/>
                <a:cxnLst>
                  <a:cxn ang="0">
                    <a:pos x="T0" y="T1"/>
                  </a:cxn>
                  <a:cxn ang="0">
                    <a:pos x="T2" y="T3"/>
                  </a:cxn>
                  <a:cxn ang="0">
                    <a:pos x="T4" y="T5"/>
                  </a:cxn>
                  <a:cxn ang="0">
                    <a:pos x="T6" y="T7"/>
                  </a:cxn>
                  <a:cxn ang="0">
                    <a:pos x="T8" y="T9"/>
                  </a:cxn>
                </a:cxnLst>
                <a:rect l="0" t="0" r="r" b="b"/>
                <a:pathLst>
                  <a:path w="116" h="212">
                    <a:moveTo>
                      <a:pt x="116" y="43"/>
                    </a:moveTo>
                    <a:lnTo>
                      <a:pt x="0" y="0"/>
                    </a:lnTo>
                    <a:lnTo>
                      <a:pt x="0" y="188"/>
                    </a:lnTo>
                    <a:lnTo>
                      <a:pt x="116" y="212"/>
                    </a:lnTo>
                    <a:lnTo>
                      <a:pt x="116" y="43"/>
                    </a:lnTo>
                    <a:close/>
                  </a:path>
                </a:pathLst>
              </a:custGeom>
              <a:grpFill/>
              <a:ln>
                <a:noFill/>
              </a:ln>
            </p:spPr>
            <p:txBody>
              <a:bodyPr anchor="ctr"/>
              <a:lstStyle/>
              <a:p>
                <a:pPr algn="ctr"/>
                <a:endParaRPr dirty="0">
                  <a:cs typeface="+mn-ea"/>
                  <a:sym typeface="+mn-lt"/>
                </a:endParaRPr>
              </a:p>
            </p:txBody>
          </p:sp>
          <p:sp>
            <p:nvSpPr>
              <p:cNvPr id="75" name="îSļîḑe"/>
              <p:cNvSpPr/>
              <p:nvPr/>
            </p:nvSpPr>
            <p:spPr bwMode="auto">
              <a:xfrm>
                <a:off x="6648450" y="5503863"/>
                <a:ext cx="184150" cy="301625"/>
              </a:xfrm>
              <a:custGeom>
                <a:avLst/>
                <a:gdLst>
                  <a:gd name="T0" fmla="*/ 116 w 116"/>
                  <a:gd name="T1" fmla="*/ 21 h 190"/>
                  <a:gd name="T2" fmla="*/ 0 w 116"/>
                  <a:gd name="T3" fmla="*/ 0 h 190"/>
                  <a:gd name="T4" fmla="*/ 0 w 116"/>
                  <a:gd name="T5" fmla="*/ 188 h 190"/>
                  <a:gd name="T6" fmla="*/ 116 w 116"/>
                  <a:gd name="T7" fmla="*/ 190 h 190"/>
                  <a:gd name="T8" fmla="*/ 116 w 116"/>
                  <a:gd name="T9" fmla="*/ 21 h 190"/>
                </a:gdLst>
                <a:ahLst/>
                <a:cxnLst>
                  <a:cxn ang="0">
                    <a:pos x="T0" y="T1"/>
                  </a:cxn>
                  <a:cxn ang="0">
                    <a:pos x="T2" y="T3"/>
                  </a:cxn>
                  <a:cxn ang="0">
                    <a:pos x="T4" y="T5"/>
                  </a:cxn>
                  <a:cxn ang="0">
                    <a:pos x="T6" y="T7"/>
                  </a:cxn>
                  <a:cxn ang="0">
                    <a:pos x="T8" y="T9"/>
                  </a:cxn>
                </a:cxnLst>
                <a:rect l="0" t="0" r="r" b="b"/>
                <a:pathLst>
                  <a:path w="116" h="190">
                    <a:moveTo>
                      <a:pt x="116" y="21"/>
                    </a:moveTo>
                    <a:lnTo>
                      <a:pt x="0" y="0"/>
                    </a:lnTo>
                    <a:lnTo>
                      <a:pt x="0" y="188"/>
                    </a:lnTo>
                    <a:lnTo>
                      <a:pt x="116" y="190"/>
                    </a:lnTo>
                    <a:lnTo>
                      <a:pt x="116" y="21"/>
                    </a:lnTo>
                    <a:close/>
                  </a:path>
                </a:pathLst>
              </a:custGeom>
              <a:grpFill/>
              <a:ln>
                <a:noFill/>
              </a:ln>
            </p:spPr>
            <p:txBody>
              <a:bodyPr anchor="ctr"/>
              <a:lstStyle/>
              <a:p>
                <a:pPr algn="ctr"/>
                <a:endParaRPr dirty="0">
                  <a:cs typeface="+mn-ea"/>
                  <a:sym typeface="+mn-lt"/>
                </a:endParaRPr>
              </a:p>
            </p:txBody>
          </p:sp>
          <p:sp>
            <p:nvSpPr>
              <p:cNvPr id="76" name="íṥļîḍê"/>
              <p:cNvSpPr/>
              <p:nvPr/>
            </p:nvSpPr>
            <p:spPr bwMode="auto">
              <a:xfrm>
                <a:off x="6878638" y="3944938"/>
                <a:ext cx="131763" cy="441325"/>
              </a:xfrm>
              <a:custGeom>
                <a:avLst/>
                <a:gdLst>
                  <a:gd name="T0" fmla="*/ 83 w 83"/>
                  <a:gd name="T1" fmla="*/ 130 h 278"/>
                  <a:gd name="T2" fmla="*/ 0 w 83"/>
                  <a:gd name="T3" fmla="*/ 0 h 278"/>
                  <a:gd name="T4" fmla="*/ 0 w 83"/>
                  <a:gd name="T5" fmla="*/ 165 h 278"/>
                  <a:gd name="T6" fmla="*/ 83 w 83"/>
                  <a:gd name="T7" fmla="*/ 278 h 278"/>
                  <a:gd name="T8" fmla="*/ 83 w 83"/>
                  <a:gd name="T9" fmla="*/ 130 h 278"/>
                </a:gdLst>
                <a:ahLst/>
                <a:cxnLst>
                  <a:cxn ang="0">
                    <a:pos x="T0" y="T1"/>
                  </a:cxn>
                  <a:cxn ang="0">
                    <a:pos x="T2" y="T3"/>
                  </a:cxn>
                  <a:cxn ang="0">
                    <a:pos x="T4" y="T5"/>
                  </a:cxn>
                  <a:cxn ang="0">
                    <a:pos x="T6" y="T7"/>
                  </a:cxn>
                  <a:cxn ang="0">
                    <a:pos x="T8" y="T9"/>
                  </a:cxn>
                </a:cxnLst>
                <a:rect l="0" t="0" r="r" b="b"/>
                <a:pathLst>
                  <a:path w="83" h="278">
                    <a:moveTo>
                      <a:pt x="83" y="130"/>
                    </a:moveTo>
                    <a:lnTo>
                      <a:pt x="0" y="0"/>
                    </a:lnTo>
                    <a:lnTo>
                      <a:pt x="0" y="165"/>
                    </a:lnTo>
                    <a:lnTo>
                      <a:pt x="83" y="278"/>
                    </a:lnTo>
                    <a:lnTo>
                      <a:pt x="83" y="130"/>
                    </a:lnTo>
                    <a:close/>
                  </a:path>
                </a:pathLst>
              </a:custGeom>
              <a:grpFill/>
              <a:ln>
                <a:noFill/>
              </a:ln>
            </p:spPr>
            <p:txBody>
              <a:bodyPr anchor="ctr"/>
              <a:lstStyle/>
              <a:p>
                <a:pPr algn="ctr"/>
                <a:endParaRPr dirty="0">
                  <a:cs typeface="+mn-ea"/>
                  <a:sym typeface="+mn-lt"/>
                </a:endParaRPr>
              </a:p>
            </p:txBody>
          </p:sp>
          <p:sp>
            <p:nvSpPr>
              <p:cNvPr id="77" name="ïṡľíḋê"/>
              <p:cNvSpPr/>
              <p:nvPr/>
            </p:nvSpPr>
            <p:spPr bwMode="auto">
              <a:xfrm>
                <a:off x="6878638" y="4265613"/>
                <a:ext cx="131763" cy="404813"/>
              </a:xfrm>
              <a:custGeom>
                <a:avLst/>
                <a:gdLst>
                  <a:gd name="T0" fmla="*/ 83 w 83"/>
                  <a:gd name="T1" fmla="*/ 108 h 255"/>
                  <a:gd name="T2" fmla="*/ 0 w 83"/>
                  <a:gd name="T3" fmla="*/ 0 h 255"/>
                  <a:gd name="T4" fmla="*/ 0 w 83"/>
                  <a:gd name="T5" fmla="*/ 165 h 255"/>
                  <a:gd name="T6" fmla="*/ 83 w 83"/>
                  <a:gd name="T7" fmla="*/ 255 h 255"/>
                  <a:gd name="T8" fmla="*/ 83 w 83"/>
                  <a:gd name="T9" fmla="*/ 108 h 255"/>
                </a:gdLst>
                <a:ahLst/>
                <a:cxnLst>
                  <a:cxn ang="0">
                    <a:pos x="T0" y="T1"/>
                  </a:cxn>
                  <a:cxn ang="0">
                    <a:pos x="T2" y="T3"/>
                  </a:cxn>
                  <a:cxn ang="0">
                    <a:pos x="T4" y="T5"/>
                  </a:cxn>
                  <a:cxn ang="0">
                    <a:pos x="T6" y="T7"/>
                  </a:cxn>
                  <a:cxn ang="0">
                    <a:pos x="T8" y="T9"/>
                  </a:cxn>
                </a:cxnLst>
                <a:rect l="0" t="0" r="r" b="b"/>
                <a:pathLst>
                  <a:path w="83" h="255">
                    <a:moveTo>
                      <a:pt x="83" y="108"/>
                    </a:moveTo>
                    <a:lnTo>
                      <a:pt x="0" y="0"/>
                    </a:lnTo>
                    <a:lnTo>
                      <a:pt x="0" y="165"/>
                    </a:lnTo>
                    <a:lnTo>
                      <a:pt x="83" y="255"/>
                    </a:lnTo>
                    <a:lnTo>
                      <a:pt x="83" y="108"/>
                    </a:lnTo>
                    <a:close/>
                  </a:path>
                </a:pathLst>
              </a:custGeom>
              <a:grpFill/>
              <a:ln>
                <a:noFill/>
              </a:ln>
            </p:spPr>
            <p:txBody>
              <a:bodyPr anchor="ctr"/>
              <a:lstStyle/>
              <a:p>
                <a:pPr algn="ctr"/>
                <a:endParaRPr dirty="0">
                  <a:cs typeface="+mn-ea"/>
                  <a:sym typeface="+mn-lt"/>
                </a:endParaRPr>
              </a:p>
            </p:txBody>
          </p:sp>
          <p:sp>
            <p:nvSpPr>
              <p:cNvPr id="78" name="îSḷïďè"/>
              <p:cNvSpPr/>
              <p:nvPr/>
            </p:nvSpPr>
            <p:spPr bwMode="auto">
              <a:xfrm>
                <a:off x="6878638" y="4584700"/>
                <a:ext cx="131763" cy="369888"/>
              </a:xfrm>
              <a:custGeom>
                <a:avLst/>
                <a:gdLst>
                  <a:gd name="T0" fmla="*/ 83 w 83"/>
                  <a:gd name="T1" fmla="*/ 86 h 233"/>
                  <a:gd name="T2" fmla="*/ 0 w 83"/>
                  <a:gd name="T3" fmla="*/ 0 h 233"/>
                  <a:gd name="T4" fmla="*/ 0 w 83"/>
                  <a:gd name="T5" fmla="*/ 165 h 233"/>
                  <a:gd name="T6" fmla="*/ 83 w 83"/>
                  <a:gd name="T7" fmla="*/ 233 h 233"/>
                  <a:gd name="T8" fmla="*/ 83 w 83"/>
                  <a:gd name="T9" fmla="*/ 86 h 233"/>
                </a:gdLst>
                <a:ahLst/>
                <a:cxnLst>
                  <a:cxn ang="0">
                    <a:pos x="T0" y="T1"/>
                  </a:cxn>
                  <a:cxn ang="0">
                    <a:pos x="T2" y="T3"/>
                  </a:cxn>
                  <a:cxn ang="0">
                    <a:pos x="T4" y="T5"/>
                  </a:cxn>
                  <a:cxn ang="0">
                    <a:pos x="T6" y="T7"/>
                  </a:cxn>
                  <a:cxn ang="0">
                    <a:pos x="T8" y="T9"/>
                  </a:cxn>
                </a:cxnLst>
                <a:rect l="0" t="0" r="r" b="b"/>
                <a:pathLst>
                  <a:path w="83" h="233">
                    <a:moveTo>
                      <a:pt x="83" y="86"/>
                    </a:moveTo>
                    <a:lnTo>
                      <a:pt x="0" y="0"/>
                    </a:lnTo>
                    <a:lnTo>
                      <a:pt x="0" y="165"/>
                    </a:lnTo>
                    <a:lnTo>
                      <a:pt x="83" y="233"/>
                    </a:lnTo>
                    <a:lnTo>
                      <a:pt x="83" y="86"/>
                    </a:lnTo>
                    <a:close/>
                  </a:path>
                </a:pathLst>
              </a:custGeom>
              <a:grpFill/>
              <a:ln>
                <a:noFill/>
              </a:ln>
            </p:spPr>
            <p:txBody>
              <a:bodyPr anchor="ctr"/>
              <a:lstStyle/>
              <a:p>
                <a:pPr algn="ctr"/>
                <a:endParaRPr dirty="0">
                  <a:cs typeface="+mn-ea"/>
                  <a:sym typeface="+mn-lt"/>
                </a:endParaRPr>
              </a:p>
            </p:txBody>
          </p:sp>
          <p:sp>
            <p:nvSpPr>
              <p:cNvPr id="79" name="iśļiḓe"/>
              <p:cNvSpPr/>
              <p:nvPr/>
            </p:nvSpPr>
            <p:spPr bwMode="auto">
              <a:xfrm>
                <a:off x="6878638" y="4903788"/>
                <a:ext cx="131763" cy="336550"/>
              </a:xfrm>
              <a:custGeom>
                <a:avLst/>
                <a:gdLst>
                  <a:gd name="T0" fmla="*/ 83 w 83"/>
                  <a:gd name="T1" fmla="*/ 64 h 212"/>
                  <a:gd name="T2" fmla="*/ 0 w 83"/>
                  <a:gd name="T3" fmla="*/ 0 h 212"/>
                  <a:gd name="T4" fmla="*/ 0 w 83"/>
                  <a:gd name="T5" fmla="*/ 166 h 212"/>
                  <a:gd name="T6" fmla="*/ 83 w 83"/>
                  <a:gd name="T7" fmla="*/ 212 h 212"/>
                  <a:gd name="T8" fmla="*/ 83 w 83"/>
                  <a:gd name="T9" fmla="*/ 64 h 212"/>
                </a:gdLst>
                <a:ahLst/>
                <a:cxnLst>
                  <a:cxn ang="0">
                    <a:pos x="T0" y="T1"/>
                  </a:cxn>
                  <a:cxn ang="0">
                    <a:pos x="T2" y="T3"/>
                  </a:cxn>
                  <a:cxn ang="0">
                    <a:pos x="T4" y="T5"/>
                  </a:cxn>
                  <a:cxn ang="0">
                    <a:pos x="T6" y="T7"/>
                  </a:cxn>
                  <a:cxn ang="0">
                    <a:pos x="T8" y="T9"/>
                  </a:cxn>
                </a:cxnLst>
                <a:rect l="0" t="0" r="r" b="b"/>
                <a:pathLst>
                  <a:path w="83" h="212">
                    <a:moveTo>
                      <a:pt x="83" y="64"/>
                    </a:moveTo>
                    <a:lnTo>
                      <a:pt x="0" y="0"/>
                    </a:lnTo>
                    <a:lnTo>
                      <a:pt x="0" y="166"/>
                    </a:lnTo>
                    <a:lnTo>
                      <a:pt x="83" y="212"/>
                    </a:lnTo>
                    <a:lnTo>
                      <a:pt x="83" y="64"/>
                    </a:lnTo>
                    <a:close/>
                  </a:path>
                </a:pathLst>
              </a:custGeom>
              <a:grpFill/>
              <a:ln>
                <a:noFill/>
              </a:ln>
            </p:spPr>
            <p:txBody>
              <a:bodyPr anchor="ctr"/>
              <a:lstStyle/>
              <a:p>
                <a:pPr algn="ctr"/>
                <a:endParaRPr dirty="0">
                  <a:cs typeface="+mn-ea"/>
                  <a:sym typeface="+mn-lt"/>
                </a:endParaRPr>
              </a:p>
            </p:txBody>
          </p:sp>
          <p:sp>
            <p:nvSpPr>
              <p:cNvPr id="80" name="îsḷíḓè"/>
              <p:cNvSpPr/>
              <p:nvPr/>
            </p:nvSpPr>
            <p:spPr bwMode="auto">
              <a:xfrm>
                <a:off x="6878638" y="5224463"/>
                <a:ext cx="131763" cy="300038"/>
              </a:xfrm>
              <a:custGeom>
                <a:avLst/>
                <a:gdLst>
                  <a:gd name="T0" fmla="*/ 83 w 83"/>
                  <a:gd name="T1" fmla="*/ 42 h 189"/>
                  <a:gd name="T2" fmla="*/ 0 w 83"/>
                  <a:gd name="T3" fmla="*/ 0 h 189"/>
                  <a:gd name="T4" fmla="*/ 0 w 83"/>
                  <a:gd name="T5" fmla="*/ 165 h 189"/>
                  <a:gd name="T6" fmla="*/ 83 w 83"/>
                  <a:gd name="T7" fmla="*/ 189 h 189"/>
                  <a:gd name="T8" fmla="*/ 83 w 83"/>
                  <a:gd name="T9" fmla="*/ 42 h 189"/>
                </a:gdLst>
                <a:ahLst/>
                <a:cxnLst>
                  <a:cxn ang="0">
                    <a:pos x="T0" y="T1"/>
                  </a:cxn>
                  <a:cxn ang="0">
                    <a:pos x="T2" y="T3"/>
                  </a:cxn>
                  <a:cxn ang="0">
                    <a:pos x="T4" y="T5"/>
                  </a:cxn>
                  <a:cxn ang="0">
                    <a:pos x="T6" y="T7"/>
                  </a:cxn>
                  <a:cxn ang="0">
                    <a:pos x="T8" y="T9"/>
                  </a:cxn>
                </a:cxnLst>
                <a:rect l="0" t="0" r="r" b="b"/>
                <a:pathLst>
                  <a:path w="83" h="189">
                    <a:moveTo>
                      <a:pt x="83" y="42"/>
                    </a:moveTo>
                    <a:lnTo>
                      <a:pt x="0" y="0"/>
                    </a:lnTo>
                    <a:lnTo>
                      <a:pt x="0" y="165"/>
                    </a:lnTo>
                    <a:lnTo>
                      <a:pt x="83" y="189"/>
                    </a:lnTo>
                    <a:lnTo>
                      <a:pt x="83" y="42"/>
                    </a:lnTo>
                    <a:close/>
                  </a:path>
                </a:pathLst>
              </a:custGeom>
              <a:grpFill/>
              <a:ln>
                <a:noFill/>
              </a:ln>
            </p:spPr>
            <p:txBody>
              <a:bodyPr anchor="ctr"/>
              <a:lstStyle/>
              <a:p>
                <a:pPr algn="ctr"/>
                <a:endParaRPr dirty="0">
                  <a:cs typeface="+mn-ea"/>
                  <a:sym typeface="+mn-lt"/>
                </a:endParaRPr>
              </a:p>
            </p:txBody>
          </p:sp>
          <p:sp>
            <p:nvSpPr>
              <p:cNvPr id="81" name="íṥliḍè"/>
              <p:cNvSpPr/>
              <p:nvPr/>
            </p:nvSpPr>
            <p:spPr bwMode="auto">
              <a:xfrm>
                <a:off x="6878638" y="5543550"/>
                <a:ext cx="131763" cy="266700"/>
              </a:xfrm>
              <a:custGeom>
                <a:avLst/>
                <a:gdLst>
                  <a:gd name="T0" fmla="*/ 83 w 83"/>
                  <a:gd name="T1" fmla="*/ 20 h 168"/>
                  <a:gd name="T2" fmla="*/ 0 w 83"/>
                  <a:gd name="T3" fmla="*/ 0 h 168"/>
                  <a:gd name="T4" fmla="*/ 0 w 83"/>
                  <a:gd name="T5" fmla="*/ 166 h 168"/>
                  <a:gd name="T6" fmla="*/ 83 w 83"/>
                  <a:gd name="T7" fmla="*/ 168 h 168"/>
                  <a:gd name="T8" fmla="*/ 83 w 83"/>
                  <a:gd name="T9" fmla="*/ 20 h 168"/>
                </a:gdLst>
                <a:ahLst/>
                <a:cxnLst>
                  <a:cxn ang="0">
                    <a:pos x="T0" y="T1"/>
                  </a:cxn>
                  <a:cxn ang="0">
                    <a:pos x="T2" y="T3"/>
                  </a:cxn>
                  <a:cxn ang="0">
                    <a:pos x="T4" y="T5"/>
                  </a:cxn>
                  <a:cxn ang="0">
                    <a:pos x="T6" y="T7"/>
                  </a:cxn>
                  <a:cxn ang="0">
                    <a:pos x="T8" y="T9"/>
                  </a:cxn>
                </a:cxnLst>
                <a:rect l="0" t="0" r="r" b="b"/>
                <a:pathLst>
                  <a:path w="83" h="168">
                    <a:moveTo>
                      <a:pt x="83" y="20"/>
                    </a:moveTo>
                    <a:lnTo>
                      <a:pt x="0" y="0"/>
                    </a:lnTo>
                    <a:lnTo>
                      <a:pt x="0" y="166"/>
                    </a:lnTo>
                    <a:lnTo>
                      <a:pt x="83" y="168"/>
                    </a:lnTo>
                    <a:lnTo>
                      <a:pt x="83" y="20"/>
                    </a:lnTo>
                    <a:close/>
                  </a:path>
                </a:pathLst>
              </a:custGeom>
              <a:grpFill/>
              <a:ln>
                <a:noFill/>
              </a:ln>
            </p:spPr>
            <p:txBody>
              <a:bodyPr anchor="ctr"/>
              <a:lstStyle/>
              <a:p>
                <a:pPr algn="ctr"/>
                <a:endParaRPr dirty="0">
                  <a:cs typeface="+mn-ea"/>
                  <a:sym typeface="+mn-lt"/>
                </a:endParaRPr>
              </a:p>
            </p:txBody>
          </p:sp>
        </p:grpSp>
        <p:grpSp>
          <p:nvGrpSpPr>
            <p:cNvPr id="45" name="îsļíḋè"/>
            <p:cNvGrpSpPr/>
            <p:nvPr/>
          </p:nvGrpSpPr>
          <p:grpSpPr>
            <a:xfrm>
              <a:off x="7448" y="5821"/>
              <a:ext cx="1078" cy="3915"/>
              <a:chOff x="4392613" y="3429000"/>
              <a:chExt cx="655638" cy="2381250"/>
            </a:xfrm>
            <a:solidFill>
              <a:schemeClr val="bg1">
                <a:lumMod val="85000"/>
              </a:schemeClr>
            </a:solidFill>
          </p:grpSpPr>
          <p:sp>
            <p:nvSpPr>
              <p:cNvPr id="46" name="iṩḷíḓê"/>
              <p:cNvSpPr/>
              <p:nvPr/>
            </p:nvSpPr>
            <p:spPr bwMode="auto">
              <a:xfrm>
                <a:off x="4811713" y="3429000"/>
                <a:ext cx="236538" cy="512763"/>
              </a:xfrm>
              <a:custGeom>
                <a:avLst/>
                <a:gdLst>
                  <a:gd name="T0" fmla="*/ 0 w 149"/>
                  <a:gd name="T1" fmla="*/ 131 h 323"/>
                  <a:gd name="T2" fmla="*/ 149 w 149"/>
                  <a:gd name="T3" fmla="*/ 0 h 323"/>
                  <a:gd name="T4" fmla="*/ 149 w 149"/>
                  <a:gd name="T5" fmla="*/ 211 h 323"/>
                  <a:gd name="T6" fmla="*/ 0 w 149"/>
                  <a:gd name="T7" fmla="*/ 323 h 323"/>
                  <a:gd name="T8" fmla="*/ 0 w 149"/>
                  <a:gd name="T9" fmla="*/ 131 h 323"/>
                </a:gdLst>
                <a:ahLst/>
                <a:cxnLst>
                  <a:cxn ang="0">
                    <a:pos x="T0" y="T1"/>
                  </a:cxn>
                  <a:cxn ang="0">
                    <a:pos x="T2" y="T3"/>
                  </a:cxn>
                  <a:cxn ang="0">
                    <a:pos x="T4" y="T5"/>
                  </a:cxn>
                  <a:cxn ang="0">
                    <a:pos x="T6" y="T7"/>
                  </a:cxn>
                  <a:cxn ang="0">
                    <a:pos x="T8" y="T9"/>
                  </a:cxn>
                </a:cxnLst>
                <a:rect l="0" t="0" r="r" b="b"/>
                <a:pathLst>
                  <a:path w="149" h="323">
                    <a:moveTo>
                      <a:pt x="0" y="131"/>
                    </a:moveTo>
                    <a:lnTo>
                      <a:pt x="149" y="0"/>
                    </a:lnTo>
                    <a:lnTo>
                      <a:pt x="149" y="211"/>
                    </a:lnTo>
                    <a:lnTo>
                      <a:pt x="0" y="323"/>
                    </a:lnTo>
                    <a:lnTo>
                      <a:pt x="0" y="131"/>
                    </a:lnTo>
                    <a:close/>
                  </a:path>
                </a:pathLst>
              </a:custGeom>
              <a:grpFill/>
              <a:ln>
                <a:noFill/>
              </a:ln>
            </p:spPr>
            <p:txBody>
              <a:bodyPr anchor="ctr"/>
              <a:lstStyle/>
              <a:p>
                <a:pPr algn="ctr"/>
                <a:endParaRPr dirty="0">
                  <a:cs typeface="+mn-ea"/>
                  <a:sym typeface="+mn-lt"/>
                </a:endParaRPr>
              </a:p>
            </p:txBody>
          </p:sp>
          <p:sp>
            <p:nvSpPr>
              <p:cNvPr id="47" name="ï$ľîdé"/>
              <p:cNvSpPr/>
              <p:nvPr/>
            </p:nvSpPr>
            <p:spPr bwMode="auto">
              <a:xfrm>
                <a:off x="4811713" y="3836988"/>
                <a:ext cx="236538" cy="477838"/>
              </a:xfrm>
              <a:custGeom>
                <a:avLst/>
                <a:gdLst>
                  <a:gd name="T0" fmla="*/ 0 w 149"/>
                  <a:gd name="T1" fmla="*/ 108 h 301"/>
                  <a:gd name="T2" fmla="*/ 149 w 149"/>
                  <a:gd name="T3" fmla="*/ 0 h 301"/>
                  <a:gd name="T4" fmla="*/ 149 w 149"/>
                  <a:gd name="T5" fmla="*/ 210 h 301"/>
                  <a:gd name="T6" fmla="*/ 0 w 149"/>
                  <a:gd name="T7" fmla="*/ 301 h 301"/>
                  <a:gd name="T8" fmla="*/ 0 w 149"/>
                  <a:gd name="T9" fmla="*/ 108 h 301"/>
                </a:gdLst>
                <a:ahLst/>
                <a:cxnLst>
                  <a:cxn ang="0">
                    <a:pos x="T0" y="T1"/>
                  </a:cxn>
                  <a:cxn ang="0">
                    <a:pos x="T2" y="T3"/>
                  </a:cxn>
                  <a:cxn ang="0">
                    <a:pos x="T4" y="T5"/>
                  </a:cxn>
                  <a:cxn ang="0">
                    <a:pos x="T6" y="T7"/>
                  </a:cxn>
                  <a:cxn ang="0">
                    <a:pos x="T8" y="T9"/>
                  </a:cxn>
                </a:cxnLst>
                <a:rect l="0" t="0" r="r" b="b"/>
                <a:pathLst>
                  <a:path w="149" h="301">
                    <a:moveTo>
                      <a:pt x="0" y="108"/>
                    </a:moveTo>
                    <a:lnTo>
                      <a:pt x="149" y="0"/>
                    </a:lnTo>
                    <a:lnTo>
                      <a:pt x="149" y="210"/>
                    </a:lnTo>
                    <a:lnTo>
                      <a:pt x="0" y="301"/>
                    </a:lnTo>
                    <a:lnTo>
                      <a:pt x="0" y="108"/>
                    </a:lnTo>
                    <a:close/>
                  </a:path>
                </a:pathLst>
              </a:custGeom>
              <a:grpFill/>
              <a:ln>
                <a:noFill/>
              </a:ln>
            </p:spPr>
            <p:txBody>
              <a:bodyPr anchor="ctr"/>
              <a:lstStyle/>
              <a:p>
                <a:pPr algn="ctr"/>
                <a:endParaRPr dirty="0">
                  <a:cs typeface="+mn-ea"/>
                  <a:sym typeface="+mn-lt"/>
                </a:endParaRPr>
              </a:p>
            </p:txBody>
          </p:sp>
          <p:sp>
            <p:nvSpPr>
              <p:cNvPr id="48" name="îšliḑe"/>
              <p:cNvSpPr/>
              <p:nvPr/>
            </p:nvSpPr>
            <p:spPr bwMode="auto">
              <a:xfrm>
                <a:off x="4811713" y="4243388"/>
                <a:ext cx="236538" cy="442913"/>
              </a:xfrm>
              <a:custGeom>
                <a:avLst/>
                <a:gdLst>
                  <a:gd name="T0" fmla="*/ 0 w 149"/>
                  <a:gd name="T1" fmla="*/ 87 h 279"/>
                  <a:gd name="T2" fmla="*/ 149 w 149"/>
                  <a:gd name="T3" fmla="*/ 0 h 279"/>
                  <a:gd name="T4" fmla="*/ 149 w 149"/>
                  <a:gd name="T5" fmla="*/ 211 h 279"/>
                  <a:gd name="T6" fmla="*/ 0 w 149"/>
                  <a:gd name="T7" fmla="*/ 279 h 279"/>
                  <a:gd name="T8" fmla="*/ 0 w 149"/>
                  <a:gd name="T9" fmla="*/ 87 h 279"/>
                </a:gdLst>
                <a:ahLst/>
                <a:cxnLst>
                  <a:cxn ang="0">
                    <a:pos x="T0" y="T1"/>
                  </a:cxn>
                  <a:cxn ang="0">
                    <a:pos x="T2" y="T3"/>
                  </a:cxn>
                  <a:cxn ang="0">
                    <a:pos x="T4" y="T5"/>
                  </a:cxn>
                  <a:cxn ang="0">
                    <a:pos x="T6" y="T7"/>
                  </a:cxn>
                  <a:cxn ang="0">
                    <a:pos x="T8" y="T9"/>
                  </a:cxn>
                </a:cxnLst>
                <a:rect l="0" t="0" r="r" b="b"/>
                <a:pathLst>
                  <a:path w="149" h="279">
                    <a:moveTo>
                      <a:pt x="0" y="87"/>
                    </a:moveTo>
                    <a:lnTo>
                      <a:pt x="149" y="0"/>
                    </a:lnTo>
                    <a:lnTo>
                      <a:pt x="149" y="211"/>
                    </a:lnTo>
                    <a:lnTo>
                      <a:pt x="0" y="279"/>
                    </a:lnTo>
                    <a:lnTo>
                      <a:pt x="0" y="87"/>
                    </a:lnTo>
                    <a:close/>
                  </a:path>
                </a:pathLst>
              </a:custGeom>
              <a:grpFill/>
              <a:ln>
                <a:noFill/>
              </a:ln>
            </p:spPr>
            <p:txBody>
              <a:bodyPr anchor="ctr"/>
              <a:lstStyle/>
              <a:p>
                <a:pPr algn="ctr"/>
                <a:endParaRPr dirty="0">
                  <a:cs typeface="+mn-ea"/>
                  <a:sym typeface="+mn-lt"/>
                </a:endParaRPr>
              </a:p>
            </p:txBody>
          </p:sp>
          <p:sp>
            <p:nvSpPr>
              <p:cNvPr id="49" name="ísḷîďè"/>
              <p:cNvSpPr/>
              <p:nvPr/>
            </p:nvSpPr>
            <p:spPr bwMode="auto">
              <a:xfrm>
                <a:off x="4811713" y="4651375"/>
                <a:ext cx="236538" cy="406400"/>
              </a:xfrm>
              <a:custGeom>
                <a:avLst/>
                <a:gdLst>
                  <a:gd name="T0" fmla="*/ 0 w 149"/>
                  <a:gd name="T1" fmla="*/ 64 h 256"/>
                  <a:gd name="T2" fmla="*/ 149 w 149"/>
                  <a:gd name="T3" fmla="*/ 0 h 256"/>
                  <a:gd name="T4" fmla="*/ 149 w 149"/>
                  <a:gd name="T5" fmla="*/ 210 h 256"/>
                  <a:gd name="T6" fmla="*/ 0 w 149"/>
                  <a:gd name="T7" fmla="*/ 256 h 256"/>
                  <a:gd name="T8" fmla="*/ 0 w 149"/>
                  <a:gd name="T9" fmla="*/ 64 h 256"/>
                </a:gdLst>
                <a:ahLst/>
                <a:cxnLst>
                  <a:cxn ang="0">
                    <a:pos x="T0" y="T1"/>
                  </a:cxn>
                  <a:cxn ang="0">
                    <a:pos x="T2" y="T3"/>
                  </a:cxn>
                  <a:cxn ang="0">
                    <a:pos x="T4" y="T5"/>
                  </a:cxn>
                  <a:cxn ang="0">
                    <a:pos x="T6" y="T7"/>
                  </a:cxn>
                  <a:cxn ang="0">
                    <a:pos x="T8" y="T9"/>
                  </a:cxn>
                </a:cxnLst>
                <a:rect l="0" t="0" r="r" b="b"/>
                <a:pathLst>
                  <a:path w="149" h="256">
                    <a:moveTo>
                      <a:pt x="0" y="64"/>
                    </a:moveTo>
                    <a:lnTo>
                      <a:pt x="149" y="0"/>
                    </a:lnTo>
                    <a:lnTo>
                      <a:pt x="149" y="210"/>
                    </a:lnTo>
                    <a:lnTo>
                      <a:pt x="0" y="256"/>
                    </a:lnTo>
                    <a:lnTo>
                      <a:pt x="0" y="64"/>
                    </a:lnTo>
                    <a:close/>
                  </a:path>
                </a:pathLst>
              </a:custGeom>
              <a:grpFill/>
              <a:ln>
                <a:noFill/>
              </a:ln>
            </p:spPr>
            <p:txBody>
              <a:bodyPr anchor="ctr"/>
              <a:lstStyle/>
              <a:p>
                <a:pPr algn="ctr"/>
                <a:endParaRPr dirty="0">
                  <a:cs typeface="+mn-ea"/>
                  <a:sym typeface="+mn-lt"/>
                </a:endParaRPr>
              </a:p>
            </p:txBody>
          </p:sp>
          <p:sp>
            <p:nvSpPr>
              <p:cNvPr id="50" name="iṡļïdé"/>
              <p:cNvSpPr/>
              <p:nvPr/>
            </p:nvSpPr>
            <p:spPr bwMode="auto">
              <a:xfrm>
                <a:off x="4811713" y="5057775"/>
                <a:ext cx="236538" cy="373063"/>
              </a:xfrm>
              <a:custGeom>
                <a:avLst/>
                <a:gdLst>
                  <a:gd name="T0" fmla="*/ 0 w 149"/>
                  <a:gd name="T1" fmla="*/ 42 h 235"/>
                  <a:gd name="T2" fmla="*/ 149 w 149"/>
                  <a:gd name="T3" fmla="*/ 0 h 235"/>
                  <a:gd name="T4" fmla="*/ 149 w 149"/>
                  <a:gd name="T5" fmla="*/ 210 h 235"/>
                  <a:gd name="T6" fmla="*/ 0 w 149"/>
                  <a:gd name="T7" fmla="*/ 235 h 235"/>
                  <a:gd name="T8" fmla="*/ 0 w 149"/>
                  <a:gd name="T9" fmla="*/ 42 h 235"/>
                </a:gdLst>
                <a:ahLst/>
                <a:cxnLst>
                  <a:cxn ang="0">
                    <a:pos x="T0" y="T1"/>
                  </a:cxn>
                  <a:cxn ang="0">
                    <a:pos x="T2" y="T3"/>
                  </a:cxn>
                  <a:cxn ang="0">
                    <a:pos x="T4" y="T5"/>
                  </a:cxn>
                  <a:cxn ang="0">
                    <a:pos x="T6" y="T7"/>
                  </a:cxn>
                  <a:cxn ang="0">
                    <a:pos x="T8" y="T9"/>
                  </a:cxn>
                </a:cxnLst>
                <a:rect l="0" t="0" r="r" b="b"/>
                <a:pathLst>
                  <a:path w="149" h="235">
                    <a:moveTo>
                      <a:pt x="0" y="42"/>
                    </a:moveTo>
                    <a:lnTo>
                      <a:pt x="149" y="0"/>
                    </a:lnTo>
                    <a:lnTo>
                      <a:pt x="149" y="210"/>
                    </a:lnTo>
                    <a:lnTo>
                      <a:pt x="0" y="235"/>
                    </a:lnTo>
                    <a:lnTo>
                      <a:pt x="0" y="42"/>
                    </a:lnTo>
                    <a:close/>
                  </a:path>
                </a:pathLst>
              </a:custGeom>
              <a:grpFill/>
              <a:ln>
                <a:noFill/>
              </a:ln>
            </p:spPr>
            <p:txBody>
              <a:bodyPr anchor="ctr"/>
              <a:lstStyle/>
              <a:p>
                <a:pPr algn="ctr"/>
                <a:endParaRPr dirty="0">
                  <a:cs typeface="+mn-ea"/>
                  <a:sym typeface="+mn-lt"/>
                </a:endParaRPr>
              </a:p>
            </p:txBody>
          </p:sp>
          <p:sp>
            <p:nvSpPr>
              <p:cNvPr id="51" name="îṥļîḑè"/>
              <p:cNvSpPr/>
              <p:nvPr/>
            </p:nvSpPr>
            <p:spPr bwMode="auto">
              <a:xfrm>
                <a:off x="4811713" y="5465763"/>
                <a:ext cx="236538" cy="336550"/>
              </a:xfrm>
              <a:custGeom>
                <a:avLst/>
                <a:gdLst>
                  <a:gd name="T0" fmla="*/ 0 w 149"/>
                  <a:gd name="T1" fmla="*/ 19 h 212"/>
                  <a:gd name="T2" fmla="*/ 149 w 149"/>
                  <a:gd name="T3" fmla="*/ 0 h 212"/>
                  <a:gd name="T4" fmla="*/ 149 w 149"/>
                  <a:gd name="T5" fmla="*/ 210 h 212"/>
                  <a:gd name="T6" fmla="*/ 0 w 149"/>
                  <a:gd name="T7" fmla="*/ 212 h 212"/>
                  <a:gd name="T8" fmla="*/ 0 w 149"/>
                  <a:gd name="T9" fmla="*/ 19 h 212"/>
                </a:gdLst>
                <a:ahLst/>
                <a:cxnLst>
                  <a:cxn ang="0">
                    <a:pos x="T0" y="T1"/>
                  </a:cxn>
                  <a:cxn ang="0">
                    <a:pos x="T2" y="T3"/>
                  </a:cxn>
                  <a:cxn ang="0">
                    <a:pos x="T4" y="T5"/>
                  </a:cxn>
                  <a:cxn ang="0">
                    <a:pos x="T6" y="T7"/>
                  </a:cxn>
                  <a:cxn ang="0">
                    <a:pos x="T8" y="T9"/>
                  </a:cxn>
                </a:cxnLst>
                <a:rect l="0" t="0" r="r" b="b"/>
                <a:pathLst>
                  <a:path w="149" h="212">
                    <a:moveTo>
                      <a:pt x="0" y="19"/>
                    </a:moveTo>
                    <a:lnTo>
                      <a:pt x="149" y="0"/>
                    </a:lnTo>
                    <a:lnTo>
                      <a:pt x="149" y="210"/>
                    </a:lnTo>
                    <a:lnTo>
                      <a:pt x="0" y="212"/>
                    </a:lnTo>
                    <a:lnTo>
                      <a:pt x="0" y="19"/>
                    </a:lnTo>
                    <a:close/>
                  </a:path>
                </a:pathLst>
              </a:custGeom>
              <a:grpFill/>
              <a:ln>
                <a:noFill/>
              </a:ln>
            </p:spPr>
            <p:txBody>
              <a:bodyPr anchor="ctr"/>
              <a:lstStyle/>
              <a:p>
                <a:pPr algn="ctr"/>
                <a:endParaRPr dirty="0">
                  <a:cs typeface="+mn-ea"/>
                  <a:sym typeface="+mn-lt"/>
                </a:endParaRPr>
              </a:p>
            </p:txBody>
          </p:sp>
          <p:sp>
            <p:nvSpPr>
              <p:cNvPr id="52" name="îṧļïḋé"/>
              <p:cNvSpPr/>
              <p:nvPr/>
            </p:nvSpPr>
            <p:spPr bwMode="auto">
              <a:xfrm>
                <a:off x="4570413" y="3687763"/>
                <a:ext cx="184150" cy="474663"/>
              </a:xfrm>
              <a:custGeom>
                <a:avLst/>
                <a:gdLst>
                  <a:gd name="T0" fmla="*/ 0 w 116"/>
                  <a:gd name="T1" fmla="*/ 130 h 299"/>
                  <a:gd name="T2" fmla="*/ 116 w 116"/>
                  <a:gd name="T3" fmla="*/ 0 h 299"/>
                  <a:gd name="T4" fmla="*/ 116 w 116"/>
                  <a:gd name="T5" fmla="*/ 188 h 299"/>
                  <a:gd name="T6" fmla="*/ 0 w 116"/>
                  <a:gd name="T7" fmla="*/ 299 h 299"/>
                  <a:gd name="T8" fmla="*/ 0 w 116"/>
                  <a:gd name="T9" fmla="*/ 130 h 299"/>
                </a:gdLst>
                <a:ahLst/>
                <a:cxnLst>
                  <a:cxn ang="0">
                    <a:pos x="T0" y="T1"/>
                  </a:cxn>
                  <a:cxn ang="0">
                    <a:pos x="T2" y="T3"/>
                  </a:cxn>
                  <a:cxn ang="0">
                    <a:pos x="T4" y="T5"/>
                  </a:cxn>
                  <a:cxn ang="0">
                    <a:pos x="T6" y="T7"/>
                  </a:cxn>
                  <a:cxn ang="0">
                    <a:pos x="T8" y="T9"/>
                  </a:cxn>
                </a:cxnLst>
                <a:rect l="0" t="0" r="r" b="b"/>
                <a:pathLst>
                  <a:path w="116" h="299">
                    <a:moveTo>
                      <a:pt x="0" y="130"/>
                    </a:moveTo>
                    <a:lnTo>
                      <a:pt x="116" y="0"/>
                    </a:lnTo>
                    <a:lnTo>
                      <a:pt x="116" y="188"/>
                    </a:lnTo>
                    <a:lnTo>
                      <a:pt x="0" y="299"/>
                    </a:lnTo>
                    <a:lnTo>
                      <a:pt x="0" y="130"/>
                    </a:lnTo>
                    <a:close/>
                  </a:path>
                </a:pathLst>
              </a:custGeom>
              <a:grpFill/>
              <a:ln>
                <a:noFill/>
              </a:ln>
            </p:spPr>
            <p:txBody>
              <a:bodyPr anchor="ctr"/>
              <a:lstStyle/>
              <a:p>
                <a:pPr algn="ctr"/>
                <a:endParaRPr dirty="0">
                  <a:cs typeface="+mn-ea"/>
                  <a:sym typeface="+mn-lt"/>
                </a:endParaRPr>
              </a:p>
            </p:txBody>
          </p:sp>
          <p:sp>
            <p:nvSpPr>
              <p:cNvPr id="53" name="îS1iḓê"/>
              <p:cNvSpPr/>
              <p:nvPr/>
            </p:nvSpPr>
            <p:spPr bwMode="auto">
              <a:xfrm>
                <a:off x="4570413" y="4051300"/>
                <a:ext cx="184150" cy="439738"/>
              </a:xfrm>
              <a:custGeom>
                <a:avLst/>
                <a:gdLst>
                  <a:gd name="T0" fmla="*/ 0 w 116"/>
                  <a:gd name="T1" fmla="*/ 108 h 277"/>
                  <a:gd name="T2" fmla="*/ 116 w 116"/>
                  <a:gd name="T3" fmla="*/ 0 h 277"/>
                  <a:gd name="T4" fmla="*/ 116 w 116"/>
                  <a:gd name="T5" fmla="*/ 188 h 277"/>
                  <a:gd name="T6" fmla="*/ 0 w 116"/>
                  <a:gd name="T7" fmla="*/ 277 h 277"/>
                  <a:gd name="T8" fmla="*/ 0 w 116"/>
                  <a:gd name="T9" fmla="*/ 108 h 277"/>
                </a:gdLst>
                <a:ahLst/>
                <a:cxnLst>
                  <a:cxn ang="0">
                    <a:pos x="T0" y="T1"/>
                  </a:cxn>
                  <a:cxn ang="0">
                    <a:pos x="T2" y="T3"/>
                  </a:cxn>
                  <a:cxn ang="0">
                    <a:pos x="T4" y="T5"/>
                  </a:cxn>
                  <a:cxn ang="0">
                    <a:pos x="T6" y="T7"/>
                  </a:cxn>
                  <a:cxn ang="0">
                    <a:pos x="T8" y="T9"/>
                  </a:cxn>
                </a:cxnLst>
                <a:rect l="0" t="0" r="r" b="b"/>
                <a:pathLst>
                  <a:path w="116" h="277">
                    <a:moveTo>
                      <a:pt x="0" y="108"/>
                    </a:moveTo>
                    <a:lnTo>
                      <a:pt x="116" y="0"/>
                    </a:lnTo>
                    <a:lnTo>
                      <a:pt x="116" y="188"/>
                    </a:lnTo>
                    <a:lnTo>
                      <a:pt x="0" y="277"/>
                    </a:lnTo>
                    <a:lnTo>
                      <a:pt x="0" y="108"/>
                    </a:lnTo>
                    <a:close/>
                  </a:path>
                </a:pathLst>
              </a:custGeom>
              <a:grpFill/>
              <a:ln>
                <a:noFill/>
              </a:ln>
            </p:spPr>
            <p:txBody>
              <a:bodyPr anchor="ctr"/>
              <a:lstStyle/>
              <a:p>
                <a:pPr algn="ctr"/>
                <a:endParaRPr dirty="0">
                  <a:cs typeface="+mn-ea"/>
                  <a:sym typeface="+mn-lt"/>
                </a:endParaRPr>
              </a:p>
            </p:txBody>
          </p:sp>
          <p:sp>
            <p:nvSpPr>
              <p:cNvPr id="54" name="ísḻïḑè"/>
              <p:cNvSpPr/>
              <p:nvPr/>
            </p:nvSpPr>
            <p:spPr bwMode="auto">
              <a:xfrm>
                <a:off x="4570413" y="4414838"/>
                <a:ext cx="184150" cy="406400"/>
              </a:xfrm>
              <a:custGeom>
                <a:avLst/>
                <a:gdLst>
                  <a:gd name="T0" fmla="*/ 0 w 116"/>
                  <a:gd name="T1" fmla="*/ 85 h 256"/>
                  <a:gd name="T2" fmla="*/ 116 w 116"/>
                  <a:gd name="T3" fmla="*/ 0 h 256"/>
                  <a:gd name="T4" fmla="*/ 116 w 116"/>
                  <a:gd name="T5" fmla="*/ 188 h 256"/>
                  <a:gd name="T6" fmla="*/ 0 w 116"/>
                  <a:gd name="T7" fmla="*/ 256 h 256"/>
                  <a:gd name="T8" fmla="*/ 0 w 116"/>
                  <a:gd name="T9" fmla="*/ 85 h 256"/>
                </a:gdLst>
                <a:ahLst/>
                <a:cxnLst>
                  <a:cxn ang="0">
                    <a:pos x="T0" y="T1"/>
                  </a:cxn>
                  <a:cxn ang="0">
                    <a:pos x="T2" y="T3"/>
                  </a:cxn>
                  <a:cxn ang="0">
                    <a:pos x="T4" y="T5"/>
                  </a:cxn>
                  <a:cxn ang="0">
                    <a:pos x="T6" y="T7"/>
                  </a:cxn>
                  <a:cxn ang="0">
                    <a:pos x="T8" y="T9"/>
                  </a:cxn>
                </a:cxnLst>
                <a:rect l="0" t="0" r="r" b="b"/>
                <a:pathLst>
                  <a:path w="116" h="256">
                    <a:moveTo>
                      <a:pt x="0" y="85"/>
                    </a:moveTo>
                    <a:lnTo>
                      <a:pt x="116" y="0"/>
                    </a:lnTo>
                    <a:lnTo>
                      <a:pt x="116" y="188"/>
                    </a:lnTo>
                    <a:lnTo>
                      <a:pt x="0" y="256"/>
                    </a:lnTo>
                    <a:lnTo>
                      <a:pt x="0" y="85"/>
                    </a:lnTo>
                    <a:close/>
                  </a:path>
                </a:pathLst>
              </a:custGeom>
              <a:grpFill/>
              <a:ln>
                <a:noFill/>
              </a:ln>
            </p:spPr>
            <p:txBody>
              <a:bodyPr anchor="ctr"/>
              <a:lstStyle/>
              <a:p>
                <a:pPr algn="ctr"/>
                <a:endParaRPr dirty="0">
                  <a:cs typeface="+mn-ea"/>
                  <a:sym typeface="+mn-lt"/>
                </a:endParaRPr>
              </a:p>
            </p:txBody>
          </p:sp>
          <p:sp>
            <p:nvSpPr>
              <p:cNvPr id="55" name="îṥľídè"/>
              <p:cNvSpPr/>
              <p:nvPr/>
            </p:nvSpPr>
            <p:spPr bwMode="auto">
              <a:xfrm>
                <a:off x="4570413" y="4776788"/>
                <a:ext cx="184150" cy="371475"/>
              </a:xfrm>
              <a:custGeom>
                <a:avLst/>
                <a:gdLst>
                  <a:gd name="T0" fmla="*/ 0 w 116"/>
                  <a:gd name="T1" fmla="*/ 64 h 234"/>
                  <a:gd name="T2" fmla="*/ 116 w 116"/>
                  <a:gd name="T3" fmla="*/ 0 h 234"/>
                  <a:gd name="T4" fmla="*/ 116 w 116"/>
                  <a:gd name="T5" fmla="*/ 188 h 234"/>
                  <a:gd name="T6" fmla="*/ 0 w 116"/>
                  <a:gd name="T7" fmla="*/ 234 h 234"/>
                  <a:gd name="T8" fmla="*/ 0 w 116"/>
                  <a:gd name="T9" fmla="*/ 64 h 234"/>
                </a:gdLst>
                <a:ahLst/>
                <a:cxnLst>
                  <a:cxn ang="0">
                    <a:pos x="T0" y="T1"/>
                  </a:cxn>
                  <a:cxn ang="0">
                    <a:pos x="T2" y="T3"/>
                  </a:cxn>
                  <a:cxn ang="0">
                    <a:pos x="T4" y="T5"/>
                  </a:cxn>
                  <a:cxn ang="0">
                    <a:pos x="T6" y="T7"/>
                  </a:cxn>
                  <a:cxn ang="0">
                    <a:pos x="T8" y="T9"/>
                  </a:cxn>
                </a:cxnLst>
                <a:rect l="0" t="0" r="r" b="b"/>
                <a:pathLst>
                  <a:path w="116" h="234">
                    <a:moveTo>
                      <a:pt x="0" y="64"/>
                    </a:moveTo>
                    <a:lnTo>
                      <a:pt x="116" y="0"/>
                    </a:lnTo>
                    <a:lnTo>
                      <a:pt x="116" y="188"/>
                    </a:lnTo>
                    <a:lnTo>
                      <a:pt x="0" y="234"/>
                    </a:lnTo>
                    <a:lnTo>
                      <a:pt x="0" y="64"/>
                    </a:lnTo>
                    <a:close/>
                  </a:path>
                </a:pathLst>
              </a:custGeom>
              <a:grpFill/>
              <a:ln>
                <a:noFill/>
              </a:ln>
            </p:spPr>
            <p:txBody>
              <a:bodyPr anchor="ctr"/>
              <a:lstStyle/>
              <a:p>
                <a:pPr algn="ctr"/>
                <a:endParaRPr dirty="0">
                  <a:cs typeface="+mn-ea"/>
                  <a:sym typeface="+mn-lt"/>
                </a:endParaRPr>
              </a:p>
            </p:txBody>
          </p:sp>
          <p:sp>
            <p:nvSpPr>
              <p:cNvPr id="56" name="iş1ïďé"/>
              <p:cNvSpPr/>
              <p:nvPr/>
            </p:nvSpPr>
            <p:spPr bwMode="auto">
              <a:xfrm>
                <a:off x="4570413" y="5140325"/>
                <a:ext cx="184150" cy="336550"/>
              </a:xfrm>
              <a:custGeom>
                <a:avLst/>
                <a:gdLst>
                  <a:gd name="T0" fmla="*/ 0 w 116"/>
                  <a:gd name="T1" fmla="*/ 43 h 212"/>
                  <a:gd name="T2" fmla="*/ 116 w 116"/>
                  <a:gd name="T3" fmla="*/ 0 h 212"/>
                  <a:gd name="T4" fmla="*/ 116 w 116"/>
                  <a:gd name="T5" fmla="*/ 188 h 212"/>
                  <a:gd name="T6" fmla="*/ 0 w 116"/>
                  <a:gd name="T7" fmla="*/ 212 h 212"/>
                  <a:gd name="T8" fmla="*/ 0 w 116"/>
                  <a:gd name="T9" fmla="*/ 43 h 212"/>
                </a:gdLst>
                <a:ahLst/>
                <a:cxnLst>
                  <a:cxn ang="0">
                    <a:pos x="T0" y="T1"/>
                  </a:cxn>
                  <a:cxn ang="0">
                    <a:pos x="T2" y="T3"/>
                  </a:cxn>
                  <a:cxn ang="0">
                    <a:pos x="T4" y="T5"/>
                  </a:cxn>
                  <a:cxn ang="0">
                    <a:pos x="T6" y="T7"/>
                  </a:cxn>
                  <a:cxn ang="0">
                    <a:pos x="T8" y="T9"/>
                  </a:cxn>
                </a:cxnLst>
                <a:rect l="0" t="0" r="r" b="b"/>
                <a:pathLst>
                  <a:path w="116" h="212">
                    <a:moveTo>
                      <a:pt x="0" y="43"/>
                    </a:moveTo>
                    <a:lnTo>
                      <a:pt x="116" y="0"/>
                    </a:lnTo>
                    <a:lnTo>
                      <a:pt x="116" y="188"/>
                    </a:lnTo>
                    <a:lnTo>
                      <a:pt x="0" y="212"/>
                    </a:lnTo>
                    <a:lnTo>
                      <a:pt x="0" y="43"/>
                    </a:lnTo>
                    <a:close/>
                  </a:path>
                </a:pathLst>
              </a:custGeom>
              <a:grpFill/>
              <a:ln>
                <a:noFill/>
              </a:ln>
            </p:spPr>
            <p:txBody>
              <a:bodyPr anchor="ctr"/>
              <a:lstStyle/>
              <a:p>
                <a:pPr algn="ctr"/>
                <a:endParaRPr dirty="0">
                  <a:cs typeface="+mn-ea"/>
                  <a:sym typeface="+mn-lt"/>
                </a:endParaRPr>
              </a:p>
            </p:txBody>
          </p:sp>
          <p:sp>
            <p:nvSpPr>
              <p:cNvPr id="57" name="islïḑê"/>
              <p:cNvSpPr/>
              <p:nvPr/>
            </p:nvSpPr>
            <p:spPr bwMode="auto">
              <a:xfrm>
                <a:off x="4570413" y="5503863"/>
                <a:ext cx="184150" cy="301625"/>
              </a:xfrm>
              <a:custGeom>
                <a:avLst/>
                <a:gdLst>
                  <a:gd name="T0" fmla="*/ 0 w 116"/>
                  <a:gd name="T1" fmla="*/ 21 h 190"/>
                  <a:gd name="T2" fmla="*/ 116 w 116"/>
                  <a:gd name="T3" fmla="*/ 0 h 190"/>
                  <a:gd name="T4" fmla="*/ 116 w 116"/>
                  <a:gd name="T5" fmla="*/ 188 h 190"/>
                  <a:gd name="T6" fmla="*/ 0 w 116"/>
                  <a:gd name="T7" fmla="*/ 190 h 190"/>
                  <a:gd name="T8" fmla="*/ 0 w 116"/>
                  <a:gd name="T9" fmla="*/ 21 h 190"/>
                </a:gdLst>
                <a:ahLst/>
                <a:cxnLst>
                  <a:cxn ang="0">
                    <a:pos x="T0" y="T1"/>
                  </a:cxn>
                  <a:cxn ang="0">
                    <a:pos x="T2" y="T3"/>
                  </a:cxn>
                  <a:cxn ang="0">
                    <a:pos x="T4" y="T5"/>
                  </a:cxn>
                  <a:cxn ang="0">
                    <a:pos x="T6" y="T7"/>
                  </a:cxn>
                  <a:cxn ang="0">
                    <a:pos x="T8" y="T9"/>
                  </a:cxn>
                </a:cxnLst>
                <a:rect l="0" t="0" r="r" b="b"/>
                <a:pathLst>
                  <a:path w="116" h="190">
                    <a:moveTo>
                      <a:pt x="0" y="21"/>
                    </a:moveTo>
                    <a:lnTo>
                      <a:pt x="116" y="0"/>
                    </a:lnTo>
                    <a:lnTo>
                      <a:pt x="116" y="188"/>
                    </a:lnTo>
                    <a:lnTo>
                      <a:pt x="0" y="190"/>
                    </a:lnTo>
                    <a:lnTo>
                      <a:pt x="0" y="21"/>
                    </a:lnTo>
                    <a:close/>
                  </a:path>
                </a:pathLst>
              </a:custGeom>
              <a:grpFill/>
              <a:ln>
                <a:noFill/>
              </a:ln>
            </p:spPr>
            <p:txBody>
              <a:bodyPr anchor="ctr"/>
              <a:lstStyle/>
              <a:p>
                <a:pPr algn="ctr"/>
                <a:endParaRPr dirty="0">
                  <a:cs typeface="+mn-ea"/>
                  <a:sym typeface="+mn-lt"/>
                </a:endParaRPr>
              </a:p>
            </p:txBody>
          </p:sp>
          <p:sp>
            <p:nvSpPr>
              <p:cNvPr id="58" name="îṣḷidê"/>
              <p:cNvSpPr/>
              <p:nvPr/>
            </p:nvSpPr>
            <p:spPr bwMode="auto">
              <a:xfrm>
                <a:off x="4392613" y="3944938"/>
                <a:ext cx="131763" cy="441325"/>
              </a:xfrm>
              <a:custGeom>
                <a:avLst/>
                <a:gdLst>
                  <a:gd name="T0" fmla="*/ 0 w 83"/>
                  <a:gd name="T1" fmla="*/ 130 h 278"/>
                  <a:gd name="T2" fmla="*/ 83 w 83"/>
                  <a:gd name="T3" fmla="*/ 0 h 278"/>
                  <a:gd name="T4" fmla="*/ 83 w 83"/>
                  <a:gd name="T5" fmla="*/ 165 h 278"/>
                  <a:gd name="T6" fmla="*/ 0 w 83"/>
                  <a:gd name="T7" fmla="*/ 278 h 278"/>
                  <a:gd name="T8" fmla="*/ 0 w 83"/>
                  <a:gd name="T9" fmla="*/ 130 h 278"/>
                </a:gdLst>
                <a:ahLst/>
                <a:cxnLst>
                  <a:cxn ang="0">
                    <a:pos x="T0" y="T1"/>
                  </a:cxn>
                  <a:cxn ang="0">
                    <a:pos x="T2" y="T3"/>
                  </a:cxn>
                  <a:cxn ang="0">
                    <a:pos x="T4" y="T5"/>
                  </a:cxn>
                  <a:cxn ang="0">
                    <a:pos x="T6" y="T7"/>
                  </a:cxn>
                  <a:cxn ang="0">
                    <a:pos x="T8" y="T9"/>
                  </a:cxn>
                </a:cxnLst>
                <a:rect l="0" t="0" r="r" b="b"/>
                <a:pathLst>
                  <a:path w="83" h="278">
                    <a:moveTo>
                      <a:pt x="0" y="130"/>
                    </a:moveTo>
                    <a:lnTo>
                      <a:pt x="83" y="0"/>
                    </a:lnTo>
                    <a:lnTo>
                      <a:pt x="83" y="165"/>
                    </a:lnTo>
                    <a:lnTo>
                      <a:pt x="0" y="278"/>
                    </a:lnTo>
                    <a:lnTo>
                      <a:pt x="0" y="130"/>
                    </a:lnTo>
                    <a:close/>
                  </a:path>
                </a:pathLst>
              </a:custGeom>
              <a:grpFill/>
              <a:ln>
                <a:noFill/>
              </a:ln>
            </p:spPr>
            <p:txBody>
              <a:bodyPr anchor="ctr"/>
              <a:lstStyle/>
              <a:p>
                <a:pPr algn="ctr"/>
                <a:endParaRPr dirty="0">
                  <a:cs typeface="+mn-ea"/>
                  <a:sym typeface="+mn-lt"/>
                </a:endParaRPr>
              </a:p>
            </p:txBody>
          </p:sp>
          <p:sp>
            <p:nvSpPr>
              <p:cNvPr id="59" name="íSļïḑê"/>
              <p:cNvSpPr/>
              <p:nvPr/>
            </p:nvSpPr>
            <p:spPr bwMode="auto">
              <a:xfrm>
                <a:off x="4392613" y="4265613"/>
                <a:ext cx="131763" cy="404813"/>
              </a:xfrm>
              <a:custGeom>
                <a:avLst/>
                <a:gdLst>
                  <a:gd name="T0" fmla="*/ 0 w 83"/>
                  <a:gd name="T1" fmla="*/ 108 h 255"/>
                  <a:gd name="T2" fmla="*/ 83 w 83"/>
                  <a:gd name="T3" fmla="*/ 0 h 255"/>
                  <a:gd name="T4" fmla="*/ 83 w 83"/>
                  <a:gd name="T5" fmla="*/ 165 h 255"/>
                  <a:gd name="T6" fmla="*/ 0 w 83"/>
                  <a:gd name="T7" fmla="*/ 255 h 255"/>
                  <a:gd name="T8" fmla="*/ 0 w 83"/>
                  <a:gd name="T9" fmla="*/ 108 h 255"/>
                </a:gdLst>
                <a:ahLst/>
                <a:cxnLst>
                  <a:cxn ang="0">
                    <a:pos x="T0" y="T1"/>
                  </a:cxn>
                  <a:cxn ang="0">
                    <a:pos x="T2" y="T3"/>
                  </a:cxn>
                  <a:cxn ang="0">
                    <a:pos x="T4" y="T5"/>
                  </a:cxn>
                  <a:cxn ang="0">
                    <a:pos x="T6" y="T7"/>
                  </a:cxn>
                  <a:cxn ang="0">
                    <a:pos x="T8" y="T9"/>
                  </a:cxn>
                </a:cxnLst>
                <a:rect l="0" t="0" r="r" b="b"/>
                <a:pathLst>
                  <a:path w="83" h="255">
                    <a:moveTo>
                      <a:pt x="0" y="108"/>
                    </a:moveTo>
                    <a:lnTo>
                      <a:pt x="83" y="0"/>
                    </a:lnTo>
                    <a:lnTo>
                      <a:pt x="83" y="165"/>
                    </a:lnTo>
                    <a:lnTo>
                      <a:pt x="0" y="255"/>
                    </a:lnTo>
                    <a:lnTo>
                      <a:pt x="0" y="108"/>
                    </a:lnTo>
                    <a:close/>
                  </a:path>
                </a:pathLst>
              </a:custGeom>
              <a:grpFill/>
              <a:ln>
                <a:noFill/>
              </a:ln>
            </p:spPr>
            <p:txBody>
              <a:bodyPr anchor="ctr"/>
              <a:lstStyle/>
              <a:p>
                <a:pPr algn="ctr"/>
                <a:endParaRPr dirty="0">
                  <a:cs typeface="+mn-ea"/>
                  <a:sym typeface="+mn-lt"/>
                </a:endParaRPr>
              </a:p>
            </p:txBody>
          </p:sp>
          <p:sp>
            <p:nvSpPr>
              <p:cNvPr id="60" name="îŝḻíde"/>
              <p:cNvSpPr/>
              <p:nvPr/>
            </p:nvSpPr>
            <p:spPr bwMode="auto">
              <a:xfrm>
                <a:off x="4392613" y="4584700"/>
                <a:ext cx="131763" cy="369888"/>
              </a:xfrm>
              <a:custGeom>
                <a:avLst/>
                <a:gdLst>
                  <a:gd name="T0" fmla="*/ 0 w 83"/>
                  <a:gd name="T1" fmla="*/ 86 h 233"/>
                  <a:gd name="T2" fmla="*/ 83 w 83"/>
                  <a:gd name="T3" fmla="*/ 0 h 233"/>
                  <a:gd name="T4" fmla="*/ 83 w 83"/>
                  <a:gd name="T5" fmla="*/ 165 h 233"/>
                  <a:gd name="T6" fmla="*/ 0 w 83"/>
                  <a:gd name="T7" fmla="*/ 233 h 233"/>
                  <a:gd name="T8" fmla="*/ 0 w 83"/>
                  <a:gd name="T9" fmla="*/ 86 h 233"/>
                </a:gdLst>
                <a:ahLst/>
                <a:cxnLst>
                  <a:cxn ang="0">
                    <a:pos x="T0" y="T1"/>
                  </a:cxn>
                  <a:cxn ang="0">
                    <a:pos x="T2" y="T3"/>
                  </a:cxn>
                  <a:cxn ang="0">
                    <a:pos x="T4" y="T5"/>
                  </a:cxn>
                  <a:cxn ang="0">
                    <a:pos x="T6" y="T7"/>
                  </a:cxn>
                  <a:cxn ang="0">
                    <a:pos x="T8" y="T9"/>
                  </a:cxn>
                </a:cxnLst>
                <a:rect l="0" t="0" r="r" b="b"/>
                <a:pathLst>
                  <a:path w="83" h="233">
                    <a:moveTo>
                      <a:pt x="0" y="86"/>
                    </a:moveTo>
                    <a:lnTo>
                      <a:pt x="83" y="0"/>
                    </a:lnTo>
                    <a:lnTo>
                      <a:pt x="83" y="165"/>
                    </a:lnTo>
                    <a:lnTo>
                      <a:pt x="0" y="233"/>
                    </a:lnTo>
                    <a:lnTo>
                      <a:pt x="0" y="86"/>
                    </a:lnTo>
                    <a:close/>
                  </a:path>
                </a:pathLst>
              </a:custGeom>
              <a:grpFill/>
              <a:ln>
                <a:noFill/>
              </a:ln>
            </p:spPr>
            <p:txBody>
              <a:bodyPr anchor="ctr"/>
              <a:lstStyle/>
              <a:p>
                <a:pPr algn="ctr"/>
                <a:endParaRPr dirty="0">
                  <a:cs typeface="+mn-ea"/>
                  <a:sym typeface="+mn-lt"/>
                </a:endParaRPr>
              </a:p>
            </p:txBody>
          </p:sp>
          <p:sp>
            <p:nvSpPr>
              <p:cNvPr id="61" name="ï$ļiḑè"/>
              <p:cNvSpPr/>
              <p:nvPr/>
            </p:nvSpPr>
            <p:spPr bwMode="auto">
              <a:xfrm>
                <a:off x="4392613" y="4903788"/>
                <a:ext cx="131763" cy="336550"/>
              </a:xfrm>
              <a:custGeom>
                <a:avLst/>
                <a:gdLst>
                  <a:gd name="T0" fmla="*/ 0 w 83"/>
                  <a:gd name="T1" fmla="*/ 64 h 212"/>
                  <a:gd name="T2" fmla="*/ 83 w 83"/>
                  <a:gd name="T3" fmla="*/ 0 h 212"/>
                  <a:gd name="T4" fmla="*/ 83 w 83"/>
                  <a:gd name="T5" fmla="*/ 166 h 212"/>
                  <a:gd name="T6" fmla="*/ 0 w 83"/>
                  <a:gd name="T7" fmla="*/ 212 h 212"/>
                  <a:gd name="T8" fmla="*/ 0 w 83"/>
                  <a:gd name="T9" fmla="*/ 64 h 212"/>
                </a:gdLst>
                <a:ahLst/>
                <a:cxnLst>
                  <a:cxn ang="0">
                    <a:pos x="T0" y="T1"/>
                  </a:cxn>
                  <a:cxn ang="0">
                    <a:pos x="T2" y="T3"/>
                  </a:cxn>
                  <a:cxn ang="0">
                    <a:pos x="T4" y="T5"/>
                  </a:cxn>
                  <a:cxn ang="0">
                    <a:pos x="T6" y="T7"/>
                  </a:cxn>
                  <a:cxn ang="0">
                    <a:pos x="T8" y="T9"/>
                  </a:cxn>
                </a:cxnLst>
                <a:rect l="0" t="0" r="r" b="b"/>
                <a:pathLst>
                  <a:path w="83" h="212">
                    <a:moveTo>
                      <a:pt x="0" y="64"/>
                    </a:moveTo>
                    <a:lnTo>
                      <a:pt x="83" y="0"/>
                    </a:lnTo>
                    <a:lnTo>
                      <a:pt x="83" y="166"/>
                    </a:lnTo>
                    <a:lnTo>
                      <a:pt x="0" y="212"/>
                    </a:lnTo>
                    <a:lnTo>
                      <a:pt x="0" y="64"/>
                    </a:lnTo>
                    <a:close/>
                  </a:path>
                </a:pathLst>
              </a:custGeom>
              <a:grpFill/>
              <a:ln>
                <a:noFill/>
              </a:ln>
            </p:spPr>
            <p:txBody>
              <a:bodyPr anchor="ctr"/>
              <a:lstStyle/>
              <a:p>
                <a:pPr algn="ctr"/>
                <a:endParaRPr dirty="0">
                  <a:cs typeface="+mn-ea"/>
                  <a:sym typeface="+mn-lt"/>
                </a:endParaRPr>
              </a:p>
            </p:txBody>
          </p:sp>
          <p:sp>
            <p:nvSpPr>
              <p:cNvPr id="62" name="íṧlídé"/>
              <p:cNvSpPr/>
              <p:nvPr/>
            </p:nvSpPr>
            <p:spPr bwMode="auto">
              <a:xfrm>
                <a:off x="4392613" y="5224463"/>
                <a:ext cx="131763" cy="300038"/>
              </a:xfrm>
              <a:custGeom>
                <a:avLst/>
                <a:gdLst>
                  <a:gd name="T0" fmla="*/ 0 w 83"/>
                  <a:gd name="T1" fmla="*/ 42 h 189"/>
                  <a:gd name="T2" fmla="*/ 83 w 83"/>
                  <a:gd name="T3" fmla="*/ 0 h 189"/>
                  <a:gd name="T4" fmla="*/ 83 w 83"/>
                  <a:gd name="T5" fmla="*/ 165 h 189"/>
                  <a:gd name="T6" fmla="*/ 0 w 83"/>
                  <a:gd name="T7" fmla="*/ 189 h 189"/>
                  <a:gd name="T8" fmla="*/ 0 w 83"/>
                  <a:gd name="T9" fmla="*/ 42 h 189"/>
                </a:gdLst>
                <a:ahLst/>
                <a:cxnLst>
                  <a:cxn ang="0">
                    <a:pos x="T0" y="T1"/>
                  </a:cxn>
                  <a:cxn ang="0">
                    <a:pos x="T2" y="T3"/>
                  </a:cxn>
                  <a:cxn ang="0">
                    <a:pos x="T4" y="T5"/>
                  </a:cxn>
                  <a:cxn ang="0">
                    <a:pos x="T6" y="T7"/>
                  </a:cxn>
                  <a:cxn ang="0">
                    <a:pos x="T8" y="T9"/>
                  </a:cxn>
                </a:cxnLst>
                <a:rect l="0" t="0" r="r" b="b"/>
                <a:pathLst>
                  <a:path w="83" h="189">
                    <a:moveTo>
                      <a:pt x="0" y="42"/>
                    </a:moveTo>
                    <a:lnTo>
                      <a:pt x="83" y="0"/>
                    </a:lnTo>
                    <a:lnTo>
                      <a:pt x="83" y="165"/>
                    </a:lnTo>
                    <a:lnTo>
                      <a:pt x="0" y="189"/>
                    </a:lnTo>
                    <a:lnTo>
                      <a:pt x="0" y="42"/>
                    </a:lnTo>
                    <a:close/>
                  </a:path>
                </a:pathLst>
              </a:custGeom>
              <a:grpFill/>
              <a:ln>
                <a:noFill/>
              </a:ln>
            </p:spPr>
            <p:txBody>
              <a:bodyPr anchor="ctr"/>
              <a:lstStyle/>
              <a:p>
                <a:pPr algn="ctr"/>
                <a:endParaRPr dirty="0">
                  <a:cs typeface="+mn-ea"/>
                  <a:sym typeface="+mn-lt"/>
                </a:endParaRPr>
              </a:p>
            </p:txBody>
          </p:sp>
          <p:sp>
            <p:nvSpPr>
              <p:cNvPr id="63" name="îṩļiḋê"/>
              <p:cNvSpPr/>
              <p:nvPr/>
            </p:nvSpPr>
            <p:spPr bwMode="auto">
              <a:xfrm>
                <a:off x="4392613" y="5543550"/>
                <a:ext cx="131763" cy="266700"/>
              </a:xfrm>
              <a:custGeom>
                <a:avLst/>
                <a:gdLst>
                  <a:gd name="T0" fmla="*/ 0 w 83"/>
                  <a:gd name="T1" fmla="*/ 20 h 168"/>
                  <a:gd name="T2" fmla="*/ 83 w 83"/>
                  <a:gd name="T3" fmla="*/ 0 h 168"/>
                  <a:gd name="T4" fmla="*/ 83 w 83"/>
                  <a:gd name="T5" fmla="*/ 166 h 168"/>
                  <a:gd name="T6" fmla="*/ 0 w 83"/>
                  <a:gd name="T7" fmla="*/ 168 h 168"/>
                  <a:gd name="T8" fmla="*/ 0 w 83"/>
                  <a:gd name="T9" fmla="*/ 20 h 168"/>
                </a:gdLst>
                <a:ahLst/>
                <a:cxnLst>
                  <a:cxn ang="0">
                    <a:pos x="T0" y="T1"/>
                  </a:cxn>
                  <a:cxn ang="0">
                    <a:pos x="T2" y="T3"/>
                  </a:cxn>
                  <a:cxn ang="0">
                    <a:pos x="T4" y="T5"/>
                  </a:cxn>
                  <a:cxn ang="0">
                    <a:pos x="T6" y="T7"/>
                  </a:cxn>
                  <a:cxn ang="0">
                    <a:pos x="T8" y="T9"/>
                  </a:cxn>
                </a:cxnLst>
                <a:rect l="0" t="0" r="r" b="b"/>
                <a:pathLst>
                  <a:path w="83" h="168">
                    <a:moveTo>
                      <a:pt x="0" y="20"/>
                    </a:moveTo>
                    <a:lnTo>
                      <a:pt x="83" y="0"/>
                    </a:lnTo>
                    <a:lnTo>
                      <a:pt x="83" y="166"/>
                    </a:lnTo>
                    <a:lnTo>
                      <a:pt x="0" y="168"/>
                    </a:lnTo>
                    <a:lnTo>
                      <a:pt x="0" y="20"/>
                    </a:lnTo>
                    <a:close/>
                  </a:path>
                </a:pathLst>
              </a:custGeom>
              <a:grpFill/>
              <a:ln>
                <a:noFill/>
              </a:ln>
            </p:spPr>
            <p:txBody>
              <a:bodyPr anchor="ctr"/>
              <a:lstStyle/>
              <a:p>
                <a:pPr algn="ctr"/>
                <a:endParaRPr dirty="0">
                  <a:cs typeface="+mn-ea"/>
                  <a:sym typeface="+mn-lt"/>
                </a:endParaRPr>
              </a:p>
            </p:txBody>
          </p:sp>
        </p:grpSp>
        <p:sp>
          <p:nvSpPr>
            <p:cNvPr id="14" name="íṡļîde"/>
            <p:cNvSpPr/>
            <p:nvPr/>
          </p:nvSpPr>
          <p:spPr bwMode="auto">
            <a:xfrm>
              <a:off x="823" y="9664"/>
              <a:ext cx="17555" cy="170"/>
            </a:xfrm>
            <a:custGeom>
              <a:avLst/>
              <a:gdLst>
                <a:gd name="T0" fmla="*/ 0 w 16666"/>
                <a:gd name="T1" fmla="*/ 81 h 161"/>
                <a:gd name="T2" fmla="*/ 1041 w 16666"/>
                <a:gd name="T3" fmla="*/ 58 h 161"/>
                <a:gd name="T4" fmla="*/ 2083 w 16666"/>
                <a:gd name="T5" fmla="*/ 41 h 161"/>
                <a:gd name="T6" fmla="*/ 4166 w 16666"/>
                <a:gd name="T7" fmla="*/ 18 h 161"/>
                <a:gd name="T8" fmla="*/ 8333 w 16666"/>
                <a:gd name="T9" fmla="*/ 1 h 161"/>
                <a:gd name="T10" fmla="*/ 12500 w 16666"/>
                <a:gd name="T11" fmla="*/ 18 h 161"/>
                <a:gd name="T12" fmla="*/ 14583 w 16666"/>
                <a:gd name="T13" fmla="*/ 41 h 161"/>
                <a:gd name="T14" fmla="*/ 15625 w 16666"/>
                <a:gd name="T15" fmla="*/ 58 h 161"/>
                <a:gd name="T16" fmla="*/ 16666 w 16666"/>
                <a:gd name="T17" fmla="*/ 81 h 161"/>
                <a:gd name="T18" fmla="*/ 15625 w 16666"/>
                <a:gd name="T19" fmla="*/ 103 h 161"/>
                <a:gd name="T20" fmla="*/ 14583 w 16666"/>
                <a:gd name="T21" fmla="*/ 120 h 161"/>
                <a:gd name="T22" fmla="*/ 12500 w 16666"/>
                <a:gd name="T23" fmla="*/ 143 h 161"/>
                <a:gd name="T24" fmla="*/ 8333 w 16666"/>
                <a:gd name="T25" fmla="*/ 160 h 161"/>
                <a:gd name="T26" fmla="*/ 4166 w 16666"/>
                <a:gd name="T27" fmla="*/ 143 h 161"/>
                <a:gd name="T28" fmla="*/ 2083 w 16666"/>
                <a:gd name="T29" fmla="*/ 120 h 161"/>
                <a:gd name="T30" fmla="*/ 1041 w 16666"/>
                <a:gd name="T31" fmla="*/ 103 h 161"/>
                <a:gd name="T32" fmla="*/ 0 w 16666"/>
                <a:gd name="T33" fmla="*/ 8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666" h="161">
                  <a:moveTo>
                    <a:pt x="0" y="81"/>
                  </a:moveTo>
                  <a:cubicBezTo>
                    <a:pt x="347" y="72"/>
                    <a:pt x="694" y="65"/>
                    <a:pt x="1041" y="58"/>
                  </a:cubicBezTo>
                  <a:cubicBezTo>
                    <a:pt x="1389" y="52"/>
                    <a:pt x="1736" y="47"/>
                    <a:pt x="2083" y="41"/>
                  </a:cubicBezTo>
                  <a:cubicBezTo>
                    <a:pt x="2777" y="31"/>
                    <a:pt x="3472" y="24"/>
                    <a:pt x="4166" y="18"/>
                  </a:cubicBezTo>
                  <a:cubicBezTo>
                    <a:pt x="5555" y="6"/>
                    <a:pt x="6944" y="1"/>
                    <a:pt x="8333" y="1"/>
                  </a:cubicBezTo>
                  <a:cubicBezTo>
                    <a:pt x="9722" y="0"/>
                    <a:pt x="11111" y="6"/>
                    <a:pt x="12500" y="18"/>
                  </a:cubicBezTo>
                  <a:cubicBezTo>
                    <a:pt x="13194" y="24"/>
                    <a:pt x="13889" y="31"/>
                    <a:pt x="14583" y="41"/>
                  </a:cubicBezTo>
                  <a:cubicBezTo>
                    <a:pt x="14930" y="46"/>
                    <a:pt x="15277" y="52"/>
                    <a:pt x="15625" y="58"/>
                  </a:cubicBezTo>
                  <a:cubicBezTo>
                    <a:pt x="15972" y="65"/>
                    <a:pt x="16319" y="72"/>
                    <a:pt x="16666" y="81"/>
                  </a:cubicBezTo>
                  <a:cubicBezTo>
                    <a:pt x="16319" y="89"/>
                    <a:pt x="15972" y="96"/>
                    <a:pt x="15625" y="103"/>
                  </a:cubicBezTo>
                  <a:cubicBezTo>
                    <a:pt x="15277" y="109"/>
                    <a:pt x="14930" y="115"/>
                    <a:pt x="14583" y="120"/>
                  </a:cubicBezTo>
                  <a:cubicBezTo>
                    <a:pt x="13889" y="130"/>
                    <a:pt x="13194" y="137"/>
                    <a:pt x="12500" y="143"/>
                  </a:cubicBezTo>
                  <a:cubicBezTo>
                    <a:pt x="11111" y="155"/>
                    <a:pt x="9722" y="161"/>
                    <a:pt x="8333" y="160"/>
                  </a:cubicBezTo>
                  <a:cubicBezTo>
                    <a:pt x="6944" y="160"/>
                    <a:pt x="5555" y="155"/>
                    <a:pt x="4166" y="143"/>
                  </a:cubicBezTo>
                  <a:cubicBezTo>
                    <a:pt x="3472" y="137"/>
                    <a:pt x="2777" y="130"/>
                    <a:pt x="2083" y="120"/>
                  </a:cubicBezTo>
                  <a:cubicBezTo>
                    <a:pt x="1736" y="115"/>
                    <a:pt x="1389" y="109"/>
                    <a:pt x="1041" y="103"/>
                  </a:cubicBezTo>
                  <a:cubicBezTo>
                    <a:pt x="694" y="96"/>
                    <a:pt x="347" y="89"/>
                    <a:pt x="0" y="81"/>
                  </a:cubicBezTo>
                  <a:close/>
                </a:path>
              </a:pathLst>
            </a:custGeom>
            <a:solidFill>
              <a:srgbClr val="043B74"/>
            </a:solidFill>
            <a:ln>
              <a:noFill/>
            </a:ln>
          </p:spPr>
          <p:txBody>
            <a:bodyPr anchor="ctr"/>
            <a:lstStyle/>
            <a:p>
              <a:pPr algn="ctr"/>
              <a:endParaRPr dirty="0">
                <a:cs typeface="+mn-ea"/>
                <a:sym typeface="+mn-lt"/>
              </a:endParaRPr>
            </a:p>
          </p:txBody>
        </p:sp>
      </p:grpSp>
      <p:sp>
        <p:nvSpPr>
          <p:cNvPr id="15" name="ïślide"/>
          <p:cNvSpPr/>
          <p:nvPr/>
        </p:nvSpPr>
        <p:spPr>
          <a:xfrm>
            <a:off x="1715770" y="1799590"/>
            <a:ext cx="8768080" cy="2942590"/>
          </a:xfrm>
          <a:prstGeom prst="arc">
            <a:avLst>
              <a:gd name="adj1" fmla="val 11043663"/>
              <a:gd name="adj2" fmla="val 21470187"/>
            </a:avLst>
          </a:prstGeom>
          <a:ln w="76200" cap="rnd">
            <a:solidFill>
              <a:schemeClr val="bg1">
                <a:lumMod val="85000"/>
              </a:schemeClr>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cs typeface="+mn-ea"/>
              <a:sym typeface="+mn-lt"/>
            </a:endParaRPr>
          </a:p>
        </p:txBody>
      </p:sp>
      <p:grpSp>
        <p:nvGrpSpPr>
          <p:cNvPr id="16" name="ïsľíḋe"/>
          <p:cNvGrpSpPr/>
          <p:nvPr/>
        </p:nvGrpSpPr>
        <p:grpSpPr>
          <a:xfrm>
            <a:off x="1523365" y="2620645"/>
            <a:ext cx="704850" cy="704850"/>
            <a:chOff x="1484197" y="1544836"/>
            <a:chExt cx="723900" cy="723898"/>
          </a:xfrm>
        </p:grpSpPr>
        <p:sp>
          <p:nvSpPr>
            <p:cNvPr id="36" name="îŝ1iďè"/>
            <p:cNvSpPr/>
            <p:nvPr/>
          </p:nvSpPr>
          <p:spPr>
            <a:xfrm>
              <a:off x="1484197" y="1544836"/>
              <a:ext cx="723900" cy="723898"/>
            </a:xfrm>
            <a:prstGeom prst="ellipse">
              <a:avLst/>
            </a:prstGeom>
            <a:solidFill>
              <a:srgbClr val="0A55A6"/>
            </a:solidFill>
            <a:ln w="38100" cap="flat">
              <a:solidFill>
                <a:schemeClr val="bg1"/>
              </a:solidFill>
              <a:miter lim="400000"/>
            </a:ln>
            <a:effectLst/>
          </p:spPr>
          <p:txBody>
            <a:bodyPr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dirty="0">
                <a:cs typeface="+mn-ea"/>
                <a:sym typeface="+mn-lt"/>
              </a:endParaRPr>
            </a:p>
          </p:txBody>
        </p:sp>
        <p:sp>
          <p:nvSpPr>
            <p:cNvPr id="37" name="iṥ1íḓe"/>
            <p:cNvSpPr/>
            <p:nvPr/>
          </p:nvSpPr>
          <p:spPr>
            <a:xfrm>
              <a:off x="1702343" y="1743075"/>
              <a:ext cx="306312" cy="316174"/>
            </a:xfrm>
            <a:custGeom>
              <a:avLst/>
              <a:gdLst>
                <a:gd name="connsiteX0" fmla="*/ 30442 w 587386"/>
                <a:gd name="connsiteY0" fmla="*/ 464744 h 606298"/>
                <a:gd name="connsiteX1" fmla="*/ 556855 w 587386"/>
                <a:gd name="connsiteY1" fmla="*/ 464744 h 606298"/>
                <a:gd name="connsiteX2" fmla="*/ 587386 w 587386"/>
                <a:gd name="connsiteY2" fmla="*/ 495223 h 606298"/>
                <a:gd name="connsiteX3" fmla="*/ 587386 w 587386"/>
                <a:gd name="connsiteY3" fmla="*/ 575908 h 606298"/>
                <a:gd name="connsiteX4" fmla="*/ 556855 w 587386"/>
                <a:gd name="connsiteY4" fmla="*/ 606298 h 606298"/>
                <a:gd name="connsiteX5" fmla="*/ 30442 w 587386"/>
                <a:gd name="connsiteY5" fmla="*/ 606298 h 606298"/>
                <a:gd name="connsiteX6" fmla="*/ 0 w 587386"/>
                <a:gd name="connsiteY6" fmla="*/ 575908 h 606298"/>
                <a:gd name="connsiteX7" fmla="*/ 0 w 587386"/>
                <a:gd name="connsiteY7" fmla="*/ 495223 h 606298"/>
                <a:gd name="connsiteX8" fmla="*/ 30442 w 587386"/>
                <a:gd name="connsiteY8" fmla="*/ 464744 h 606298"/>
                <a:gd name="connsiteX9" fmla="*/ 445513 w 587386"/>
                <a:gd name="connsiteY9" fmla="*/ 0 h 606298"/>
                <a:gd name="connsiteX10" fmla="*/ 482450 w 587386"/>
                <a:gd name="connsiteY10" fmla="*/ 16976 h 606298"/>
                <a:gd name="connsiteX11" fmla="*/ 570744 w 587386"/>
                <a:gd name="connsiteY11" fmla="*/ 131630 h 606298"/>
                <a:gd name="connsiteX12" fmla="*/ 575729 w 587386"/>
                <a:gd name="connsiteY12" fmla="*/ 156783 h 606298"/>
                <a:gd name="connsiteX13" fmla="*/ 553833 w 587386"/>
                <a:gd name="connsiteY13" fmla="*/ 171537 h 606298"/>
                <a:gd name="connsiteX14" fmla="*/ 516451 w 587386"/>
                <a:gd name="connsiteY14" fmla="*/ 171537 h 606298"/>
                <a:gd name="connsiteX15" fmla="*/ 516451 w 587386"/>
                <a:gd name="connsiteY15" fmla="*/ 393913 h 606298"/>
                <a:gd name="connsiteX16" fmla="*/ 485921 w 587386"/>
                <a:gd name="connsiteY16" fmla="*/ 424310 h 606298"/>
                <a:gd name="connsiteX17" fmla="*/ 405104 w 587386"/>
                <a:gd name="connsiteY17" fmla="*/ 424310 h 606298"/>
                <a:gd name="connsiteX18" fmla="*/ 374663 w 587386"/>
                <a:gd name="connsiteY18" fmla="*/ 393913 h 606298"/>
                <a:gd name="connsiteX19" fmla="*/ 374663 w 587386"/>
                <a:gd name="connsiteY19" fmla="*/ 171537 h 606298"/>
                <a:gd name="connsiteX20" fmla="*/ 337726 w 587386"/>
                <a:gd name="connsiteY20" fmla="*/ 171537 h 606298"/>
                <a:gd name="connsiteX21" fmla="*/ 315652 w 587386"/>
                <a:gd name="connsiteY21" fmla="*/ 156605 h 606298"/>
                <a:gd name="connsiteX22" fmla="*/ 320637 w 587386"/>
                <a:gd name="connsiteY22" fmla="*/ 131275 h 606298"/>
                <a:gd name="connsiteX23" fmla="*/ 408308 w 587386"/>
                <a:gd name="connsiteY23" fmla="*/ 17332 h 606298"/>
                <a:gd name="connsiteX24" fmla="*/ 445513 w 587386"/>
                <a:gd name="connsiteY24" fmla="*/ 0 h 606298"/>
                <a:gd name="connsiteX25" fmla="*/ 141818 w 587386"/>
                <a:gd name="connsiteY25" fmla="*/ 0 h 606298"/>
                <a:gd name="connsiteX26" fmla="*/ 178666 w 587386"/>
                <a:gd name="connsiteY26" fmla="*/ 16976 h 606298"/>
                <a:gd name="connsiteX27" fmla="*/ 266960 w 587386"/>
                <a:gd name="connsiteY27" fmla="*/ 131630 h 606298"/>
                <a:gd name="connsiteX28" fmla="*/ 271945 w 587386"/>
                <a:gd name="connsiteY28" fmla="*/ 156783 h 606298"/>
                <a:gd name="connsiteX29" fmla="*/ 250049 w 587386"/>
                <a:gd name="connsiteY29" fmla="*/ 171537 h 606298"/>
                <a:gd name="connsiteX30" fmla="*/ 212667 w 587386"/>
                <a:gd name="connsiteY30" fmla="*/ 171537 h 606298"/>
                <a:gd name="connsiteX31" fmla="*/ 212667 w 587386"/>
                <a:gd name="connsiteY31" fmla="*/ 393913 h 606298"/>
                <a:gd name="connsiteX32" fmla="*/ 182226 w 587386"/>
                <a:gd name="connsiteY32" fmla="*/ 424310 h 606298"/>
                <a:gd name="connsiteX33" fmla="*/ 101320 w 587386"/>
                <a:gd name="connsiteY33" fmla="*/ 424310 h 606298"/>
                <a:gd name="connsiteX34" fmla="*/ 70879 w 587386"/>
                <a:gd name="connsiteY34" fmla="*/ 393913 h 606298"/>
                <a:gd name="connsiteX35" fmla="*/ 70879 w 587386"/>
                <a:gd name="connsiteY35" fmla="*/ 171537 h 606298"/>
                <a:gd name="connsiteX36" fmla="*/ 33942 w 587386"/>
                <a:gd name="connsiteY36" fmla="*/ 171537 h 606298"/>
                <a:gd name="connsiteX37" fmla="*/ 11957 w 587386"/>
                <a:gd name="connsiteY37" fmla="*/ 156605 h 606298"/>
                <a:gd name="connsiteX38" fmla="*/ 16942 w 587386"/>
                <a:gd name="connsiteY38" fmla="*/ 131275 h 606298"/>
                <a:gd name="connsiteX39" fmla="*/ 104524 w 587386"/>
                <a:gd name="connsiteY39" fmla="*/ 17332 h 606298"/>
                <a:gd name="connsiteX40" fmla="*/ 141818 w 587386"/>
                <a:gd name="connsiteY40" fmla="*/ 0 h 60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587386" h="606298">
                  <a:moveTo>
                    <a:pt x="30442" y="464744"/>
                  </a:moveTo>
                  <a:lnTo>
                    <a:pt x="556855" y="464744"/>
                  </a:lnTo>
                  <a:cubicBezTo>
                    <a:pt x="573678" y="464744"/>
                    <a:pt x="587386" y="478429"/>
                    <a:pt x="587386" y="495223"/>
                  </a:cubicBezTo>
                  <a:lnTo>
                    <a:pt x="587386" y="575908"/>
                  </a:lnTo>
                  <a:cubicBezTo>
                    <a:pt x="587386" y="592702"/>
                    <a:pt x="573678" y="606298"/>
                    <a:pt x="556855" y="606298"/>
                  </a:cubicBezTo>
                  <a:lnTo>
                    <a:pt x="30442" y="606298"/>
                  </a:lnTo>
                  <a:cubicBezTo>
                    <a:pt x="13619" y="606298"/>
                    <a:pt x="0" y="592702"/>
                    <a:pt x="0" y="575908"/>
                  </a:cubicBezTo>
                  <a:lnTo>
                    <a:pt x="0" y="495223"/>
                  </a:lnTo>
                  <a:cubicBezTo>
                    <a:pt x="0" y="478429"/>
                    <a:pt x="13619" y="464744"/>
                    <a:pt x="30442" y="464744"/>
                  </a:cubicBezTo>
                  <a:close/>
                  <a:moveTo>
                    <a:pt x="445513" y="0"/>
                  </a:moveTo>
                  <a:cubicBezTo>
                    <a:pt x="459754" y="0"/>
                    <a:pt x="473193" y="6133"/>
                    <a:pt x="482450" y="16976"/>
                  </a:cubicBezTo>
                  <a:lnTo>
                    <a:pt x="570744" y="131630"/>
                  </a:lnTo>
                  <a:cubicBezTo>
                    <a:pt x="577242" y="138296"/>
                    <a:pt x="579200" y="148073"/>
                    <a:pt x="575729" y="156783"/>
                  </a:cubicBezTo>
                  <a:cubicBezTo>
                    <a:pt x="572080" y="165760"/>
                    <a:pt x="563535" y="171537"/>
                    <a:pt x="553833" y="171537"/>
                  </a:cubicBezTo>
                  <a:lnTo>
                    <a:pt x="516451" y="171537"/>
                  </a:lnTo>
                  <a:lnTo>
                    <a:pt x="516451" y="393913"/>
                  </a:lnTo>
                  <a:cubicBezTo>
                    <a:pt x="516451" y="410712"/>
                    <a:pt x="502744" y="424310"/>
                    <a:pt x="485921" y="424310"/>
                  </a:cubicBezTo>
                  <a:lnTo>
                    <a:pt x="405104" y="424310"/>
                  </a:lnTo>
                  <a:cubicBezTo>
                    <a:pt x="388281" y="424310"/>
                    <a:pt x="374663" y="410712"/>
                    <a:pt x="374663" y="393913"/>
                  </a:cubicBezTo>
                  <a:lnTo>
                    <a:pt x="374663" y="171537"/>
                  </a:lnTo>
                  <a:lnTo>
                    <a:pt x="337726" y="171537"/>
                  </a:lnTo>
                  <a:cubicBezTo>
                    <a:pt x="327935" y="171537"/>
                    <a:pt x="319302" y="165671"/>
                    <a:pt x="315652" y="156605"/>
                  </a:cubicBezTo>
                  <a:cubicBezTo>
                    <a:pt x="312181" y="147895"/>
                    <a:pt x="314139" y="138030"/>
                    <a:pt x="320637" y="131275"/>
                  </a:cubicBezTo>
                  <a:lnTo>
                    <a:pt x="408308" y="17332"/>
                  </a:lnTo>
                  <a:cubicBezTo>
                    <a:pt x="417832" y="6133"/>
                    <a:pt x="431360" y="0"/>
                    <a:pt x="445513" y="0"/>
                  </a:cubicBezTo>
                  <a:close/>
                  <a:moveTo>
                    <a:pt x="141818" y="0"/>
                  </a:moveTo>
                  <a:cubicBezTo>
                    <a:pt x="155970" y="0"/>
                    <a:pt x="169409" y="6133"/>
                    <a:pt x="178666" y="16976"/>
                  </a:cubicBezTo>
                  <a:lnTo>
                    <a:pt x="266960" y="131630"/>
                  </a:lnTo>
                  <a:cubicBezTo>
                    <a:pt x="273458" y="138296"/>
                    <a:pt x="275416" y="148073"/>
                    <a:pt x="271945" y="156783"/>
                  </a:cubicBezTo>
                  <a:cubicBezTo>
                    <a:pt x="268384" y="165760"/>
                    <a:pt x="259751" y="171537"/>
                    <a:pt x="250049" y="171537"/>
                  </a:cubicBezTo>
                  <a:lnTo>
                    <a:pt x="212667" y="171537"/>
                  </a:lnTo>
                  <a:lnTo>
                    <a:pt x="212667" y="393913"/>
                  </a:lnTo>
                  <a:cubicBezTo>
                    <a:pt x="212667" y="410712"/>
                    <a:pt x="198960" y="424310"/>
                    <a:pt x="182226" y="424310"/>
                  </a:cubicBezTo>
                  <a:lnTo>
                    <a:pt x="101320" y="424310"/>
                  </a:lnTo>
                  <a:cubicBezTo>
                    <a:pt x="84586" y="424310"/>
                    <a:pt x="70879" y="410712"/>
                    <a:pt x="70879" y="393913"/>
                  </a:cubicBezTo>
                  <a:lnTo>
                    <a:pt x="70879" y="171537"/>
                  </a:lnTo>
                  <a:lnTo>
                    <a:pt x="33942" y="171537"/>
                  </a:lnTo>
                  <a:cubicBezTo>
                    <a:pt x="24240" y="171537"/>
                    <a:pt x="15518" y="165671"/>
                    <a:pt x="11957" y="156605"/>
                  </a:cubicBezTo>
                  <a:cubicBezTo>
                    <a:pt x="8397" y="147895"/>
                    <a:pt x="10355" y="138030"/>
                    <a:pt x="16942" y="131275"/>
                  </a:cubicBezTo>
                  <a:lnTo>
                    <a:pt x="104524" y="17332"/>
                  </a:lnTo>
                  <a:cubicBezTo>
                    <a:pt x="114137" y="6133"/>
                    <a:pt x="127576" y="0"/>
                    <a:pt x="141818" y="0"/>
                  </a:cubicBezTo>
                  <a:close/>
                </a:path>
              </a:pathLst>
            </a:custGeom>
            <a:solidFill>
              <a:srgbClr val="FFFFFF"/>
            </a:solidFill>
            <a:ln w="12700" cap="flat">
              <a:noFill/>
              <a:miter lim="400000"/>
            </a:ln>
            <a:effectLst/>
          </p:spPr>
          <p:txBody>
            <a:bodyPr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dirty="0">
                <a:cs typeface="+mn-ea"/>
                <a:sym typeface="+mn-lt"/>
              </a:endParaRPr>
            </a:p>
          </p:txBody>
        </p:sp>
      </p:grpSp>
      <p:grpSp>
        <p:nvGrpSpPr>
          <p:cNvPr id="18" name="î$ļîḍé"/>
          <p:cNvGrpSpPr/>
          <p:nvPr/>
        </p:nvGrpSpPr>
        <p:grpSpPr>
          <a:xfrm>
            <a:off x="10047605" y="2626995"/>
            <a:ext cx="704850" cy="704850"/>
            <a:chOff x="1484197" y="1544836"/>
            <a:chExt cx="723900" cy="723898"/>
          </a:xfrm>
        </p:grpSpPr>
        <p:sp>
          <p:nvSpPr>
            <p:cNvPr id="34" name="ïşḻïḋe"/>
            <p:cNvSpPr/>
            <p:nvPr/>
          </p:nvSpPr>
          <p:spPr>
            <a:xfrm>
              <a:off x="1484197" y="1544836"/>
              <a:ext cx="723900" cy="723898"/>
            </a:xfrm>
            <a:prstGeom prst="ellipse">
              <a:avLst/>
            </a:prstGeom>
            <a:solidFill>
              <a:srgbClr val="53A4F5"/>
            </a:solidFill>
            <a:ln w="38100" cap="flat">
              <a:solidFill>
                <a:schemeClr val="bg1"/>
              </a:solidFill>
              <a:miter lim="400000"/>
            </a:ln>
            <a:effectLst/>
          </p:spPr>
          <p:txBody>
            <a:bodyPr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dirty="0">
                <a:cs typeface="+mn-ea"/>
                <a:sym typeface="+mn-lt"/>
              </a:endParaRPr>
            </a:p>
          </p:txBody>
        </p:sp>
        <p:sp>
          <p:nvSpPr>
            <p:cNvPr id="35" name="íṡľïďé"/>
            <p:cNvSpPr/>
            <p:nvPr/>
          </p:nvSpPr>
          <p:spPr>
            <a:xfrm>
              <a:off x="1702343" y="1743075"/>
              <a:ext cx="306312" cy="316174"/>
            </a:xfrm>
            <a:custGeom>
              <a:avLst/>
              <a:gdLst>
                <a:gd name="connsiteX0" fmla="*/ 30442 w 587386"/>
                <a:gd name="connsiteY0" fmla="*/ 464744 h 606298"/>
                <a:gd name="connsiteX1" fmla="*/ 556855 w 587386"/>
                <a:gd name="connsiteY1" fmla="*/ 464744 h 606298"/>
                <a:gd name="connsiteX2" fmla="*/ 587386 w 587386"/>
                <a:gd name="connsiteY2" fmla="*/ 495223 h 606298"/>
                <a:gd name="connsiteX3" fmla="*/ 587386 w 587386"/>
                <a:gd name="connsiteY3" fmla="*/ 575908 h 606298"/>
                <a:gd name="connsiteX4" fmla="*/ 556855 w 587386"/>
                <a:gd name="connsiteY4" fmla="*/ 606298 h 606298"/>
                <a:gd name="connsiteX5" fmla="*/ 30442 w 587386"/>
                <a:gd name="connsiteY5" fmla="*/ 606298 h 606298"/>
                <a:gd name="connsiteX6" fmla="*/ 0 w 587386"/>
                <a:gd name="connsiteY6" fmla="*/ 575908 h 606298"/>
                <a:gd name="connsiteX7" fmla="*/ 0 w 587386"/>
                <a:gd name="connsiteY7" fmla="*/ 495223 h 606298"/>
                <a:gd name="connsiteX8" fmla="*/ 30442 w 587386"/>
                <a:gd name="connsiteY8" fmla="*/ 464744 h 606298"/>
                <a:gd name="connsiteX9" fmla="*/ 445513 w 587386"/>
                <a:gd name="connsiteY9" fmla="*/ 0 h 606298"/>
                <a:gd name="connsiteX10" fmla="*/ 482450 w 587386"/>
                <a:gd name="connsiteY10" fmla="*/ 16976 h 606298"/>
                <a:gd name="connsiteX11" fmla="*/ 570744 w 587386"/>
                <a:gd name="connsiteY11" fmla="*/ 131630 h 606298"/>
                <a:gd name="connsiteX12" fmla="*/ 575729 w 587386"/>
                <a:gd name="connsiteY12" fmla="*/ 156783 h 606298"/>
                <a:gd name="connsiteX13" fmla="*/ 553833 w 587386"/>
                <a:gd name="connsiteY13" fmla="*/ 171537 h 606298"/>
                <a:gd name="connsiteX14" fmla="*/ 516451 w 587386"/>
                <a:gd name="connsiteY14" fmla="*/ 171537 h 606298"/>
                <a:gd name="connsiteX15" fmla="*/ 516451 w 587386"/>
                <a:gd name="connsiteY15" fmla="*/ 393913 h 606298"/>
                <a:gd name="connsiteX16" fmla="*/ 485921 w 587386"/>
                <a:gd name="connsiteY16" fmla="*/ 424310 h 606298"/>
                <a:gd name="connsiteX17" fmla="*/ 405104 w 587386"/>
                <a:gd name="connsiteY17" fmla="*/ 424310 h 606298"/>
                <a:gd name="connsiteX18" fmla="*/ 374663 w 587386"/>
                <a:gd name="connsiteY18" fmla="*/ 393913 h 606298"/>
                <a:gd name="connsiteX19" fmla="*/ 374663 w 587386"/>
                <a:gd name="connsiteY19" fmla="*/ 171537 h 606298"/>
                <a:gd name="connsiteX20" fmla="*/ 337726 w 587386"/>
                <a:gd name="connsiteY20" fmla="*/ 171537 h 606298"/>
                <a:gd name="connsiteX21" fmla="*/ 315652 w 587386"/>
                <a:gd name="connsiteY21" fmla="*/ 156605 h 606298"/>
                <a:gd name="connsiteX22" fmla="*/ 320637 w 587386"/>
                <a:gd name="connsiteY22" fmla="*/ 131275 h 606298"/>
                <a:gd name="connsiteX23" fmla="*/ 408308 w 587386"/>
                <a:gd name="connsiteY23" fmla="*/ 17332 h 606298"/>
                <a:gd name="connsiteX24" fmla="*/ 445513 w 587386"/>
                <a:gd name="connsiteY24" fmla="*/ 0 h 606298"/>
                <a:gd name="connsiteX25" fmla="*/ 141818 w 587386"/>
                <a:gd name="connsiteY25" fmla="*/ 0 h 606298"/>
                <a:gd name="connsiteX26" fmla="*/ 178666 w 587386"/>
                <a:gd name="connsiteY26" fmla="*/ 16976 h 606298"/>
                <a:gd name="connsiteX27" fmla="*/ 266960 w 587386"/>
                <a:gd name="connsiteY27" fmla="*/ 131630 h 606298"/>
                <a:gd name="connsiteX28" fmla="*/ 271945 w 587386"/>
                <a:gd name="connsiteY28" fmla="*/ 156783 h 606298"/>
                <a:gd name="connsiteX29" fmla="*/ 250049 w 587386"/>
                <a:gd name="connsiteY29" fmla="*/ 171537 h 606298"/>
                <a:gd name="connsiteX30" fmla="*/ 212667 w 587386"/>
                <a:gd name="connsiteY30" fmla="*/ 171537 h 606298"/>
                <a:gd name="connsiteX31" fmla="*/ 212667 w 587386"/>
                <a:gd name="connsiteY31" fmla="*/ 393913 h 606298"/>
                <a:gd name="connsiteX32" fmla="*/ 182226 w 587386"/>
                <a:gd name="connsiteY32" fmla="*/ 424310 h 606298"/>
                <a:gd name="connsiteX33" fmla="*/ 101320 w 587386"/>
                <a:gd name="connsiteY33" fmla="*/ 424310 h 606298"/>
                <a:gd name="connsiteX34" fmla="*/ 70879 w 587386"/>
                <a:gd name="connsiteY34" fmla="*/ 393913 h 606298"/>
                <a:gd name="connsiteX35" fmla="*/ 70879 w 587386"/>
                <a:gd name="connsiteY35" fmla="*/ 171537 h 606298"/>
                <a:gd name="connsiteX36" fmla="*/ 33942 w 587386"/>
                <a:gd name="connsiteY36" fmla="*/ 171537 h 606298"/>
                <a:gd name="connsiteX37" fmla="*/ 11957 w 587386"/>
                <a:gd name="connsiteY37" fmla="*/ 156605 h 606298"/>
                <a:gd name="connsiteX38" fmla="*/ 16942 w 587386"/>
                <a:gd name="connsiteY38" fmla="*/ 131275 h 606298"/>
                <a:gd name="connsiteX39" fmla="*/ 104524 w 587386"/>
                <a:gd name="connsiteY39" fmla="*/ 17332 h 606298"/>
                <a:gd name="connsiteX40" fmla="*/ 141818 w 587386"/>
                <a:gd name="connsiteY40" fmla="*/ 0 h 60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587386" h="606298">
                  <a:moveTo>
                    <a:pt x="30442" y="464744"/>
                  </a:moveTo>
                  <a:lnTo>
                    <a:pt x="556855" y="464744"/>
                  </a:lnTo>
                  <a:cubicBezTo>
                    <a:pt x="573678" y="464744"/>
                    <a:pt x="587386" y="478429"/>
                    <a:pt x="587386" y="495223"/>
                  </a:cubicBezTo>
                  <a:lnTo>
                    <a:pt x="587386" y="575908"/>
                  </a:lnTo>
                  <a:cubicBezTo>
                    <a:pt x="587386" y="592702"/>
                    <a:pt x="573678" y="606298"/>
                    <a:pt x="556855" y="606298"/>
                  </a:cubicBezTo>
                  <a:lnTo>
                    <a:pt x="30442" y="606298"/>
                  </a:lnTo>
                  <a:cubicBezTo>
                    <a:pt x="13619" y="606298"/>
                    <a:pt x="0" y="592702"/>
                    <a:pt x="0" y="575908"/>
                  </a:cubicBezTo>
                  <a:lnTo>
                    <a:pt x="0" y="495223"/>
                  </a:lnTo>
                  <a:cubicBezTo>
                    <a:pt x="0" y="478429"/>
                    <a:pt x="13619" y="464744"/>
                    <a:pt x="30442" y="464744"/>
                  </a:cubicBezTo>
                  <a:close/>
                  <a:moveTo>
                    <a:pt x="445513" y="0"/>
                  </a:moveTo>
                  <a:cubicBezTo>
                    <a:pt x="459754" y="0"/>
                    <a:pt x="473193" y="6133"/>
                    <a:pt x="482450" y="16976"/>
                  </a:cubicBezTo>
                  <a:lnTo>
                    <a:pt x="570744" y="131630"/>
                  </a:lnTo>
                  <a:cubicBezTo>
                    <a:pt x="577242" y="138296"/>
                    <a:pt x="579200" y="148073"/>
                    <a:pt x="575729" y="156783"/>
                  </a:cubicBezTo>
                  <a:cubicBezTo>
                    <a:pt x="572080" y="165760"/>
                    <a:pt x="563535" y="171537"/>
                    <a:pt x="553833" y="171537"/>
                  </a:cubicBezTo>
                  <a:lnTo>
                    <a:pt x="516451" y="171537"/>
                  </a:lnTo>
                  <a:lnTo>
                    <a:pt x="516451" y="393913"/>
                  </a:lnTo>
                  <a:cubicBezTo>
                    <a:pt x="516451" y="410712"/>
                    <a:pt x="502744" y="424310"/>
                    <a:pt x="485921" y="424310"/>
                  </a:cubicBezTo>
                  <a:lnTo>
                    <a:pt x="405104" y="424310"/>
                  </a:lnTo>
                  <a:cubicBezTo>
                    <a:pt x="388281" y="424310"/>
                    <a:pt x="374663" y="410712"/>
                    <a:pt x="374663" y="393913"/>
                  </a:cubicBezTo>
                  <a:lnTo>
                    <a:pt x="374663" y="171537"/>
                  </a:lnTo>
                  <a:lnTo>
                    <a:pt x="337726" y="171537"/>
                  </a:lnTo>
                  <a:cubicBezTo>
                    <a:pt x="327935" y="171537"/>
                    <a:pt x="319302" y="165671"/>
                    <a:pt x="315652" y="156605"/>
                  </a:cubicBezTo>
                  <a:cubicBezTo>
                    <a:pt x="312181" y="147895"/>
                    <a:pt x="314139" y="138030"/>
                    <a:pt x="320637" y="131275"/>
                  </a:cubicBezTo>
                  <a:lnTo>
                    <a:pt x="408308" y="17332"/>
                  </a:lnTo>
                  <a:cubicBezTo>
                    <a:pt x="417832" y="6133"/>
                    <a:pt x="431360" y="0"/>
                    <a:pt x="445513" y="0"/>
                  </a:cubicBezTo>
                  <a:close/>
                  <a:moveTo>
                    <a:pt x="141818" y="0"/>
                  </a:moveTo>
                  <a:cubicBezTo>
                    <a:pt x="155970" y="0"/>
                    <a:pt x="169409" y="6133"/>
                    <a:pt x="178666" y="16976"/>
                  </a:cubicBezTo>
                  <a:lnTo>
                    <a:pt x="266960" y="131630"/>
                  </a:lnTo>
                  <a:cubicBezTo>
                    <a:pt x="273458" y="138296"/>
                    <a:pt x="275416" y="148073"/>
                    <a:pt x="271945" y="156783"/>
                  </a:cubicBezTo>
                  <a:cubicBezTo>
                    <a:pt x="268384" y="165760"/>
                    <a:pt x="259751" y="171537"/>
                    <a:pt x="250049" y="171537"/>
                  </a:cubicBezTo>
                  <a:lnTo>
                    <a:pt x="212667" y="171537"/>
                  </a:lnTo>
                  <a:lnTo>
                    <a:pt x="212667" y="393913"/>
                  </a:lnTo>
                  <a:cubicBezTo>
                    <a:pt x="212667" y="410712"/>
                    <a:pt x="198960" y="424310"/>
                    <a:pt x="182226" y="424310"/>
                  </a:cubicBezTo>
                  <a:lnTo>
                    <a:pt x="101320" y="424310"/>
                  </a:lnTo>
                  <a:cubicBezTo>
                    <a:pt x="84586" y="424310"/>
                    <a:pt x="70879" y="410712"/>
                    <a:pt x="70879" y="393913"/>
                  </a:cubicBezTo>
                  <a:lnTo>
                    <a:pt x="70879" y="171537"/>
                  </a:lnTo>
                  <a:lnTo>
                    <a:pt x="33942" y="171537"/>
                  </a:lnTo>
                  <a:cubicBezTo>
                    <a:pt x="24240" y="171537"/>
                    <a:pt x="15518" y="165671"/>
                    <a:pt x="11957" y="156605"/>
                  </a:cubicBezTo>
                  <a:cubicBezTo>
                    <a:pt x="8397" y="147895"/>
                    <a:pt x="10355" y="138030"/>
                    <a:pt x="16942" y="131275"/>
                  </a:cubicBezTo>
                  <a:lnTo>
                    <a:pt x="104524" y="17332"/>
                  </a:lnTo>
                  <a:cubicBezTo>
                    <a:pt x="114137" y="6133"/>
                    <a:pt x="127576" y="0"/>
                    <a:pt x="141818" y="0"/>
                  </a:cubicBezTo>
                  <a:close/>
                </a:path>
              </a:pathLst>
            </a:custGeom>
            <a:solidFill>
              <a:srgbClr val="FFFFFF"/>
            </a:solidFill>
            <a:ln w="12700" cap="flat">
              <a:noFill/>
              <a:miter lim="400000"/>
            </a:ln>
            <a:effectLst/>
          </p:spPr>
          <p:txBody>
            <a:bodyPr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dirty="0">
                <a:cs typeface="+mn-ea"/>
                <a:sym typeface="+mn-lt"/>
              </a:endParaRPr>
            </a:p>
          </p:txBody>
        </p:sp>
      </p:grpSp>
      <p:grpSp>
        <p:nvGrpSpPr>
          <p:cNvPr id="20" name="ïŝḷíḓe"/>
          <p:cNvGrpSpPr/>
          <p:nvPr/>
        </p:nvGrpSpPr>
        <p:grpSpPr>
          <a:xfrm>
            <a:off x="7895590" y="1706880"/>
            <a:ext cx="704850" cy="704850"/>
            <a:chOff x="1484197" y="1544836"/>
            <a:chExt cx="723900" cy="723898"/>
          </a:xfrm>
        </p:grpSpPr>
        <p:sp>
          <p:nvSpPr>
            <p:cNvPr id="32" name="íṡ1îḋè"/>
            <p:cNvSpPr/>
            <p:nvPr/>
          </p:nvSpPr>
          <p:spPr>
            <a:xfrm>
              <a:off x="1484197" y="1544836"/>
              <a:ext cx="723900" cy="723898"/>
            </a:xfrm>
            <a:prstGeom prst="ellipse">
              <a:avLst/>
            </a:prstGeom>
            <a:solidFill>
              <a:srgbClr val="0A55A6"/>
            </a:solidFill>
            <a:ln w="38100" cap="flat">
              <a:solidFill>
                <a:schemeClr val="bg1"/>
              </a:solidFill>
              <a:miter lim="400000"/>
            </a:ln>
            <a:effectLst/>
          </p:spPr>
          <p:txBody>
            <a:bodyPr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dirty="0">
                <a:cs typeface="+mn-ea"/>
                <a:sym typeface="+mn-lt"/>
              </a:endParaRPr>
            </a:p>
          </p:txBody>
        </p:sp>
        <p:sp>
          <p:nvSpPr>
            <p:cNvPr id="33" name="iśļiḑè"/>
            <p:cNvSpPr/>
            <p:nvPr/>
          </p:nvSpPr>
          <p:spPr>
            <a:xfrm>
              <a:off x="1702343" y="1743075"/>
              <a:ext cx="306312" cy="316174"/>
            </a:xfrm>
            <a:custGeom>
              <a:avLst/>
              <a:gdLst>
                <a:gd name="connsiteX0" fmla="*/ 30442 w 587386"/>
                <a:gd name="connsiteY0" fmla="*/ 464744 h 606298"/>
                <a:gd name="connsiteX1" fmla="*/ 556855 w 587386"/>
                <a:gd name="connsiteY1" fmla="*/ 464744 h 606298"/>
                <a:gd name="connsiteX2" fmla="*/ 587386 w 587386"/>
                <a:gd name="connsiteY2" fmla="*/ 495223 h 606298"/>
                <a:gd name="connsiteX3" fmla="*/ 587386 w 587386"/>
                <a:gd name="connsiteY3" fmla="*/ 575908 h 606298"/>
                <a:gd name="connsiteX4" fmla="*/ 556855 w 587386"/>
                <a:gd name="connsiteY4" fmla="*/ 606298 h 606298"/>
                <a:gd name="connsiteX5" fmla="*/ 30442 w 587386"/>
                <a:gd name="connsiteY5" fmla="*/ 606298 h 606298"/>
                <a:gd name="connsiteX6" fmla="*/ 0 w 587386"/>
                <a:gd name="connsiteY6" fmla="*/ 575908 h 606298"/>
                <a:gd name="connsiteX7" fmla="*/ 0 w 587386"/>
                <a:gd name="connsiteY7" fmla="*/ 495223 h 606298"/>
                <a:gd name="connsiteX8" fmla="*/ 30442 w 587386"/>
                <a:gd name="connsiteY8" fmla="*/ 464744 h 606298"/>
                <a:gd name="connsiteX9" fmla="*/ 445513 w 587386"/>
                <a:gd name="connsiteY9" fmla="*/ 0 h 606298"/>
                <a:gd name="connsiteX10" fmla="*/ 482450 w 587386"/>
                <a:gd name="connsiteY10" fmla="*/ 16976 h 606298"/>
                <a:gd name="connsiteX11" fmla="*/ 570744 w 587386"/>
                <a:gd name="connsiteY11" fmla="*/ 131630 h 606298"/>
                <a:gd name="connsiteX12" fmla="*/ 575729 w 587386"/>
                <a:gd name="connsiteY12" fmla="*/ 156783 h 606298"/>
                <a:gd name="connsiteX13" fmla="*/ 553833 w 587386"/>
                <a:gd name="connsiteY13" fmla="*/ 171537 h 606298"/>
                <a:gd name="connsiteX14" fmla="*/ 516451 w 587386"/>
                <a:gd name="connsiteY14" fmla="*/ 171537 h 606298"/>
                <a:gd name="connsiteX15" fmla="*/ 516451 w 587386"/>
                <a:gd name="connsiteY15" fmla="*/ 393913 h 606298"/>
                <a:gd name="connsiteX16" fmla="*/ 485921 w 587386"/>
                <a:gd name="connsiteY16" fmla="*/ 424310 h 606298"/>
                <a:gd name="connsiteX17" fmla="*/ 405104 w 587386"/>
                <a:gd name="connsiteY17" fmla="*/ 424310 h 606298"/>
                <a:gd name="connsiteX18" fmla="*/ 374663 w 587386"/>
                <a:gd name="connsiteY18" fmla="*/ 393913 h 606298"/>
                <a:gd name="connsiteX19" fmla="*/ 374663 w 587386"/>
                <a:gd name="connsiteY19" fmla="*/ 171537 h 606298"/>
                <a:gd name="connsiteX20" fmla="*/ 337726 w 587386"/>
                <a:gd name="connsiteY20" fmla="*/ 171537 h 606298"/>
                <a:gd name="connsiteX21" fmla="*/ 315652 w 587386"/>
                <a:gd name="connsiteY21" fmla="*/ 156605 h 606298"/>
                <a:gd name="connsiteX22" fmla="*/ 320637 w 587386"/>
                <a:gd name="connsiteY22" fmla="*/ 131275 h 606298"/>
                <a:gd name="connsiteX23" fmla="*/ 408308 w 587386"/>
                <a:gd name="connsiteY23" fmla="*/ 17332 h 606298"/>
                <a:gd name="connsiteX24" fmla="*/ 445513 w 587386"/>
                <a:gd name="connsiteY24" fmla="*/ 0 h 606298"/>
                <a:gd name="connsiteX25" fmla="*/ 141818 w 587386"/>
                <a:gd name="connsiteY25" fmla="*/ 0 h 606298"/>
                <a:gd name="connsiteX26" fmla="*/ 178666 w 587386"/>
                <a:gd name="connsiteY26" fmla="*/ 16976 h 606298"/>
                <a:gd name="connsiteX27" fmla="*/ 266960 w 587386"/>
                <a:gd name="connsiteY27" fmla="*/ 131630 h 606298"/>
                <a:gd name="connsiteX28" fmla="*/ 271945 w 587386"/>
                <a:gd name="connsiteY28" fmla="*/ 156783 h 606298"/>
                <a:gd name="connsiteX29" fmla="*/ 250049 w 587386"/>
                <a:gd name="connsiteY29" fmla="*/ 171537 h 606298"/>
                <a:gd name="connsiteX30" fmla="*/ 212667 w 587386"/>
                <a:gd name="connsiteY30" fmla="*/ 171537 h 606298"/>
                <a:gd name="connsiteX31" fmla="*/ 212667 w 587386"/>
                <a:gd name="connsiteY31" fmla="*/ 393913 h 606298"/>
                <a:gd name="connsiteX32" fmla="*/ 182226 w 587386"/>
                <a:gd name="connsiteY32" fmla="*/ 424310 h 606298"/>
                <a:gd name="connsiteX33" fmla="*/ 101320 w 587386"/>
                <a:gd name="connsiteY33" fmla="*/ 424310 h 606298"/>
                <a:gd name="connsiteX34" fmla="*/ 70879 w 587386"/>
                <a:gd name="connsiteY34" fmla="*/ 393913 h 606298"/>
                <a:gd name="connsiteX35" fmla="*/ 70879 w 587386"/>
                <a:gd name="connsiteY35" fmla="*/ 171537 h 606298"/>
                <a:gd name="connsiteX36" fmla="*/ 33942 w 587386"/>
                <a:gd name="connsiteY36" fmla="*/ 171537 h 606298"/>
                <a:gd name="connsiteX37" fmla="*/ 11957 w 587386"/>
                <a:gd name="connsiteY37" fmla="*/ 156605 h 606298"/>
                <a:gd name="connsiteX38" fmla="*/ 16942 w 587386"/>
                <a:gd name="connsiteY38" fmla="*/ 131275 h 606298"/>
                <a:gd name="connsiteX39" fmla="*/ 104524 w 587386"/>
                <a:gd name="connsiteY39" fmla="*/ 17332 h 606298"/>
                <a:gd name="connsiteX40" fmla="*/ 141818 w 587386"/>
                <a:gd name="connsiteY40" fmla="*/ 0 h 60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587386" h="606298">
                  <a:moveTo>
                    <a:pt x="30442" y="464744"/>
                  </a:moveTo>
                  <a:lnTo>
                    <a:pt x="556855" y="464744"/>
                  </a:lnTo>
                  <a:cubicBezTo>
                    <a:pt x="573678" y="464744"/>
                    <a:pt x="587386" y="478429"/>
                    <a:pt x="587386" y="495223"/>
                  </a:cubicBezTo>
                  <a:lnTo>
                    <a:pt x="587386" y="575908"/>
                  </a:lnTo>
                  <a:cubicBezTo>
                    <a:pt x="587386" y="592702"/>
                    <a:pt x="573678" y="606298"/>
                    <a:pt x="556855" y="606298"/>
                  </a:cubicBezTo>
                  <a:lnTo>
                    <a:pt x="30442" y="606298"/>
                  </a:lnTo>
                  <a:cubicBezTo>
                    <a:pt x="13619" y="606298"/>
                    <a:pt x="0" y="592702"/>
                    <a:pt x="0" y="575908"/>
                  </a:cubicBezTo>
                  <a:lnTo>
                    <a:pt x="0" y="495223"/>
                  </a:lnTo>
                  <a:cubicBezTo>
                    <a:pt x="0" y="478429"/>
                    <a:pt x="13619" y="464744"/>
                    <a:pt x="30442" y="464744"/>
                  </a:cubicBezTo>
                  <a:close/>
                  <a:moveTo>
                    <a:pt x="445513" y="0"/>
                  </a:moveTo>
                  <a:cubicBezTo>
                    <a:pt x="459754" y="0"/>
                    <a:pt x="473193" y="6133"/>
                    <a:pt x="482450" y="16976"/>
                  </a:cubicBezTo>
                  <a:lnTo>
                    <a:pt x="570744" y="131630"/>
                  </a:lnTo>
                  <a:cubicBezTo>
                    <a:pt x="577242" y="138296"/>
                    <a:pt x="579200" y="148073"/>
                    <a:pt x="575729" y="156783"/>
                  </a:cubicBezTo>
                  <a:cubicBezTo>
                    <a:pt x="572080" y="165760"/>
                    <a:pt x="563535" y="171537"/>
                    <a:pt x="553833" y="171537"/>
                  </a:cubicBezTo>
                  <a:lnTo>
                    <a:pt x="516451" y="171537"/>
                  </a:lnTo>
                  <a:lnTo>
                    <a:pt x="516451" y="393913"/>
                  </a:lnTo>
                  <a:cubicBezTo>
                    <a:pt x="516451" y="410712"/>
                    <a:pt x="502744" y="424310"/>
                    <a:pt x="485921" y="424310"/>
                  </a:cubicBezTo>
                  <a:lnTo>
                    <a:pt x="405104" y="424310"/>
                  </a:lnTo>
                  <a:cubicBezTo>
                    <a:pt x="388281" y="424310"/>
                    <a:pt x="374663" y="410712"/>
                    <a:pt x="374663" y="393913"/>
                  </a:cubicBezTo>
                  <a:lnTo>
                    <a:pt x="374663" y="171537"/>
                  </a:lnTo>
                  <a:lnTo>
                    <a:pt x="337726" y="171537"/>
                  </a:lnTo>
                  <a:cubicBezTo>
                    <a:pt x="327935" y="171537"/>
                    <a:pt x="319302" y="165671"/>
                    <a:pt x="315652" y="156605"/>
                  </a:cubicBezTo>
                  <a:cubicBezTo>
                    <a:pt x="312181" y="147895"/>
                    <a:pt x="314139" y="138030"/>
                    <a:pt x="320637" y="131275"/>
                  </a:cubicBezTo>
                  <a:lnTo>
                    <a:pt x="408308" y="17332"/>
                  </a:lnTo>
                  <a:cubicBezTo>
                    <a:pt x="417832" y="6133"/>
                    <a:pt x="431360" y="0"/>
                    <a:pt x="445513" y="0"/>
                  </a:cubicBezTo>
                  <a:close/>
                  <a:moveTo>
                    <a:pt x="141818" y="0"/>
                  </a:moveTo>
                  <a:cubicBezTo>
                    <a:pt x="155970" y="0"/>
                    <a:pt x="169409" y="6133"/>
                    <a:pt x="178666" y="16976"/>
                  </a:cubicBezTo>
                  <a:lnTo>
                    <a:pt x="266960" y="131630"/>
                  </a:lnTo>
                  <a:cubicBezTo>
                    <a:pt x="273458" y="138296"/>
                    <a:pt x="275416" y="148073"/>
                    <a:pt x="271945" y="156783"/>
                  </a:cubicBezTo>
                  <a:cubicBezTo>
                    <a:pt x="268384" y="165760"/>
                    <a:pt x="259751" y="171537"/>
                    <a:pt x="250049" y="171537"/>
                  </a:cubicBezTo>
                  <a:lnTo>
                    <a:pt x="212667" y="171537"/>
                  </a:lnTo>
                  <a:lnTo>
                    <a:pt x="212667" y="393913"/>
                  </a:lnTo>
                  <a:cubicBezTo>
                    <a:pt x="212667" y="410712"/>
                    <a:pt x="198960" y="424310"/>
                    <a:pt x="182226" y="424310"/>
                  </a:cubicBezTo>
                  <a:lnTo>
                    <a:pt x="101320" y="424310"/>
                  </a:lnTo>
                  <a:cubicBezTo>
                    <a:pt x="84586" y="424310"/>
                    <a:pt x="70879" y="410712"/>
                    <a:pt x="70879" y="393913"/>
                  </a:cubicBezTo>
                  <a:lnTo>
                    <a:pt x="70879" y="171537"/>
                  </a:lnTo>
                  <a:lnTo>
                    <a:pt x="33942" y="171537"/>
                  </a:lnTo>
                  <a:cubicBezTo>
                    <a:pt x="24240" y="171537"/>
                    <a:pt x="15518" y="165671"/>
                    <a:pt x="11957" y="156605"/>
                  </a:cubicBezTo>
                  <a:cubicBezTo>
                    <a:pt x="8397" y="147895"/>
                    <a:pt x="10355" y="138030"/>
                    <a:pt x="16942" y="131275"/>
                  </a:cubicBezTo>
                  <a:lnTo>
                    <a:pt x="104524" y="17332"/>
                  </a:lnTo>
                  <a:cubicBezTo>
                    <a:pt x="114137" y="6133"/>
                    <a:pt x="127576" y="0"/>
                    <a:pt x="141818" y="0"/>
                  </a:cubicBezTo>
                  <a:close/>
                </a:path>
              </a:pathLst>
            </a:custGeom>
            <a:solidFill>
              <a:srgbClr val="FFFFFF"/>
            </a:solidFill>
            <a:ln w="12700" cap="flat">
              <a:noFill/>
              <a:miter lim="400000"/>
            </a:ln>
            <a:effectLst/>
          </p:spPr>
          <p:txBody>
            <a:bodyPr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dirty="0">
                <a:cs typeface="+mn-ea"/>
                <a:sym typeface="+mn-lt"/>
              </a:endParaRPr>
            </a:p>
          </p:txBody>
        </p:sp>
      </p:grpSp>
      <p:grpSp>
        <p:nvGrpSpPr>
          <p:cNvPr id="21" name="íśļiḋê"/>
          <p:cNvGrpSpPr/>
          <p:nvPr/>
        </p:nvGrpSpPr>
        <p:grpSpPr>
          <a:xfrm>
            <a:off x="3633470" y="1706880"/>
            <a:ext cx="704850" cy="704850"/>
            <a:chOff x="1484197" y="1544836"/>
            <a:chExt cx="723900" cy="723898"/>
          </a:xfrm>
        </p:grpSpPr>
        <p:sp>
          <p:nvSpPr>
            <p:cNvPr id="30" name="îśļidé"/>
            <p:cNvSpPr/>
            <p:nvPr/>
          </p:nvSpPr>
          <p:spPr>
            <a:xfrm>
              <a:off x="1484197" y="1544836"/>
              <a:ext cx="723900" cy="723898"/>
            </a:xfrm>
            <a:prstGeom prst="ellipse">
              <a:avLst/>
            </a:prstGeom>
            <a:solidFill>
              <a:srgbClr val="53A4F5"/>
            </a:solidFill>
            <a:ln w="38100" cap="flat">
              <a:solidFill>
                <a:schemeClr val="bg1"/>
              </a:solidFill>
              <a:miter lim="400000"/>
            </a:ln>
            <a:effectLst/>
          </p:spPr>
          <p:txBody>
            <a:bodyPr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dirty="0">
                <a:cs typeface="+mn-ea"/>
                <a:sym typeface="+mn-lt"/>
              </a:endParaRPr>
            </a:p>
          </p:txBody>
        </p:sp>
        <p:sp>
          <p:nvSpPr>
            <p:cNvPr id="31" name="ïSļíḓe"/>
            <p:cNvSpPr/>
            <p:nvPr/>
          </p:nvSpPr>
          <p:spPr>
            <a:xfrm>
              <a:off x="1702343" y="1743075"/>
              <a:ext cx="306312" cy="316174"/>
            </a:xfrm>
            <a:custGeom>
              <a:avLst/>
              <a:gdLst>
                <a:gd name="connsiteX0" fmla="*/ 30442 w 587386"/>
                <a:gd name="connsiteY0" fmla="*/ 464744 h 606298"/>
                <a:gd name="connsiteX1" fmla="*/ 556855 w 587386"/>
                <a:gd name="connsiteY1" fmla="*/ 464744 h 606298"/>
                <a:gd name="connsiteX2" fmla="*/ 587386 w 587386"/>
                <a:gd name="connsiteY2" fmla="*/ 495223 h 606298"/>
                <a:gd name="connsiteX3" fmla="*/ 587386 w 587386"/>
                <a:gd name="connsiteY3" fmla="*/ 575908 h 606298"/>
                <a:gd name="connsiteX4" fmla="*/ 556855 w 587386"/>
                <a:gd name="connsiteY4" fmla="*/ 606298 h 606298"/>
                <a:gd name="connsiteX5" fmla="*/ 30442 w 587386"/>
                <a:gd name="connsiteY5" fmla="*/ 606298 h 606298"/>
                <a:gd name="connsiteX6" fmla="*/ 0 w 587386"/>
                <a:gd name="connsiteY6" fmla="*/ 575908 h 606298"/>
                <a:gd name="connsiteX7" fmla="*/ 0 w 587386"/>
                <a:gd name="connsiteY7" fmla="*/ 495223 h 606298"/>
                <a:gd name="connsiteX8" fmla="*/ 30442 w 587386"/>
                <a:gd name="connsiteY8" fmla="*/ 464744 h 606298"/>
                <a:gd name="connsiteX9" fmla="*/ 445513 w 587386"/>
                <a:gd name="connsiteY9" fmla="*/ 0 h 606298"/>
                <a:gd name="connsiteX10" fmla="*/ 482450 w 587386"/>
                <a:gd name="connsiteY10" fmla="*/ 16976 h 606298"/>
                <a:gd name="connsiteX11" fmla="*/ 570744 w 587386"/>
                <a:gd name="connsiteY11" fmla="*/ 131630 h 606298"/>
                <a:gd name="connsiteX12" fmla="*/ 575729 w 587386"/>
                <a:gd name="connsiteY12" fmla="*/ 156783 h 606298"/>
                <a:gd name="connsiteX13" fmla="*/ 553833 w 587386"/>
                <a:gd name="connsiteY13" fmla="*/ 171537 h 606298"/>
                <a:gd name="connsiteX14" fmla="*/ 516451 w 587386"/>
                <a:gd name="connsiteY14" fmla="*/ 171537 h 606298"/>
                <a:gd name="connsiteX15" fmla="*/ 516451 w 587386"/>
                <a:gd name="connsiteY15" fmla="*/ 393913 h 606298"/>
                <a:gd name="connsiteX16" fmla="*/ 485921 w 587386"/>
                <a:gd name="connsiteY16" fmla="*/ 424310 h 606298"/>
                <a:gd name="connsiteX17" fmla="*/ 405104 w 587386"/>
                <a:gd name="connsiteY17" fmla="*/ 424310 h 606298"/>
                <a:gd name="connsiteX18" fmla="*/ 374663 w 587386"/>
                <a:gd name="connsiteY18" fmla="*/ 393913 h 606298"/>
                <a:gd name="connsiteX19" fmla="*/ 374663 w 587386"/>
                <a:gd name="connsiteY19" fmla="*/ 171537 h 606298"/>
                <a:gd name="connsiteX20" fmla="*/ 337726 w 587386"/>
                <a:gd name="connsiteY20" fmla="*/ 171537 h 606298"/>
                <a:gd name="connsiteX21" fmla="*/ 315652 w 587386"/>
                <a:gd name="connsiteY21" fmla="*/ 156605 h 606298"/>
                <a:gd name="connsiteX22" fmla="*/ 320637 w 587386"/>
                <a:gd name="connsiteY22" fmla="*/ 131275 h 606298"/>
                <a:gd name="connsiteX23" fmla="*/ 408308 w 587386"/>
                <a:gd name="connsiteY23" fmla="*/ 17332 h 606298"/>
                <a:gd name="connsiteX24" fmla="*/ 445513 w 587386"/>
                <a:gd name="connsiteY24" fmla="*/ 0 h 606298"/>
                <a:gd name="connsiteX25" fmla="*/ 141818 w 587386"/>
                <a:gd name="connsiteY25" fmla="*/ 0 h 606298"/>
                <a:gd name="connsiteX26" fmla="*/ 178666 w 587386"/>
                <a:gd name="connsiteY26" fmla="*/ 16976 h 606298"/>
                <a:gd name="connsiteX27" fmla="*/ 266960 w 587386"/>
                <a:gd name="connsiteY27" fmla="*/ 131630 h 606298"/>
                <a:gd name="connsiteX28" fmla="*/ 271945 w 587386"/>
                <a:gd name="connsiteY28" fmla="*/ 156783 h 606298"/>
                <a:gd name="connsiteX29" fmla="*/ 250049 w 587386"/>
                <a:gd name="connsiteY29" fmla="*/ 171537 h 606298"/>
                <a:gd name="connsiteX30" fmla="*/ 212667 w 587386"/>
                <a:gd name="connsiteY30" fmla="*/ 171537 h 606298"/>
                <a:gd name="connsiteX31" fmla="*/ 212667 w 587386"/>
                <a:gd name="connsiteY31" fmla="*/ 393913 h 606298"/>
                <a:gd name="connsiteX32" fmla="*/ 182226 w 587386"/>
                <a:gd name="connsiteY32" fmla="*/ 424310 h 606298"/>
                <a:gd name="connsiteX33" fmla="*/ 101320 w 587386"/>
                <a:gd name="connsiteY33" fmla="*/ 424310 h 606298"/>
                <a:gd name="connsiteX34" fmla="*/ 70879 w 587386"/>
                <a:gd name="connsiteY34" fmla="*/ 393913 h 606298"/>
                <a:gd name="connsiteX35" fmla="*/ 70879 w 587386"/>
                <a:gd name="connsiteY35" fmla="*/ 171537 h 606298"/>
                <a:gd name="connsiteX36" fmla="*/ 33942 w 587386"/>
                <a:gd name="connsiteY36" fmla="*/ 171537 h 606298"/>
                <a:gd name="connsiteX37" fmla="*/ 11957 w 587386"/>
                <a:gd name="connsiteY37" fmla="*/ 156605 h 606298"/>
                <a:gd name="connsiteX38" fmla="*/ 16942 w 587386"/>
                <a:gd name="connsiteY38" fmla="*/ 131275 h 606298"/>
                <a:gd name="connsiteX39" fmla="*/ 104524 w 587386"/>
                <a:gd name="connsiteY39" fmla="*/ 17332 h 606298"/>
                <a:gd name="connsiteX40" fmla="*/ 141818 w 587386"/>
                <a:gd name="connsiteY40" fmla="*/ 0 h 60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587386" h="606298">
                  <a:moveTo>
                    <a:pt x="30442" y="464744"/>
                  </a:moveTo>
                  <a:lnTo>
                    <a:pt x="556855" y="464744"/>
                  </a:lnTo>
                  <a:cubicBezTo>
                    <a:pt x="573678" y="464744"/>
                    <a:pt x="587386" y="478429"/>
                    <a:pt x="587386" y="495223"/>
                  </a:cubicBezTo>
                  <a:lnTo>
                    <a:pt x="587386" y="575908"/>
                  </a:lnTo>
                  <a:cubicBezTo>
                    <a:pt x="587386" y="592702"/>
                    <a:pt x="573678" y="606298"/>
                    <a:pt x="556855" y="606298"/>
                  </a:cubicBezTo>
                  <a:lnTo>
                    <a:pt x="30442" y="606298"/>
                  </a:lnTo>
                  <a:cubicBezTo>
                    <a:pt x="13619" y="606298"/>
                    <a:pt x="0" y="592702"/>
                    <a:pt x="0" y="575908"/>
                  </a:cubicBezTo>
                  <a:lnTo>
                    <a:pt x="0" y="495223"/>
                  </a:lnTo>
                  <a:cubicBezTo>
                    <a:pt x="0" y="478429"/>
                    <a:pt x="13619" y="464744"/>
                    <a:pt x="30442" y="464744"/>
                  </a:cubicBezTo>
                  <a:close/>
                  <a:moveTo>
                    <a:pt x="445513" y="0"/>
                  </a:moveTo>
                  <a:cubicBezTo>
                    <a:pt x="459754" y="0"/>
                    <a:pt x="473193" y="6133"/>
                    <a:pt x="482450" y="16976"/>
                  </a:cubicBezTo>
                  <a:lnTo>
                    <a:pt x="570744" y="131630"/>
                  </a:lnTo>
                  <a:cubicBezTo>
                    <a:pt x="577242" y="138296"/>
                    <a:pt x="579200" y="148073"/>
                    <a:pt x="575729" y="156783"/>
                  </a:cubicBezTo>
                  <a:cubicBezTo>
                    <a:pt x="572080" y="165760"/>
                    <a:pt x="563535" y="171537"/>
                    <a:pt x="553833" y="171537"/>
                  </a:cubicBezTo>
                  <a:lnTo>
                    <a:pt x="516451" y="171537"/>
                  </a:lnTo>
                  <a:lnTo>
                    <a:pt x="516451" y="393913"/>
                  </a:lnTo>
                  <a:cubicBezTo>
                    <a:pt x="516451" y="410712"/>
                    <a:pt x="502744" y="424310"/>
                    <a:pt x="485921" y="424310"/>
                  </a:cubicBezTo>
                  <a:lnTo>
                    <a:pt x="405104" y="424310"/>
                  </a:lnTo>
                  <a:cubicBezTo>
                    <a:pt x="388281" y="424310"/>
                    <a:pt x="374663" y="410712"/>
                    <a:pt x="374663" y="393913"/>
                  </a:cubicBezTo>
                  <a:lnTo>
                    <a:pt x="374663" y="171537"/>
                  </a:lnTo>
                  <a:lnTo>
                    <a:pt x="337726" y="171537"/>
                  </a:lnTo>
                  <a:cubicBezTo>
                    <a:pt x="327935" y="171537"/>
                    <a:pt x="319302" y="165671"/>
                    <a:pt x="315652" y="156605"/>
                  </a:cubicBezTo>
                  <a:cubicBezTo>
                    <a:pt x="312181" y="147895"/>
                    <a:pt x="314139" y="138030"/>
                    <a:pt x="320637" y="131275"/>
                  </a:cubicBezTo>
                  <a:lnTo>
                    <a:pt x="408308" y="17332"/>
                  </a:lnTo>
                  <a:cubicBezTo>
                    <a:pt x="417832" y="6133"/>
                    <a:pt x="431360" y="0"/>
                    <a:pt x="445513" y="0"/>
                  </a:cubicBezTo>
                  <a:close/>
                  <a:moveTo>
                    <a:pt x="141818" y="0"/>
                  </a:moveTo>
                  <a:cubicBezTo>
                    <a:pt x="155970" y="0"/>
                    <a:pt x="169409" y="6133"/>
                    <a:pt x="178666" y="16976"/>
                  </a:cubicBezTo>
                  <a:lnTo>
                    <a:pt x="266960" y="131630"/>
                  </a:lnTo>
                  <a:cubicBezTo>
                    <a:pt x="273458" y="138296"/>
                    <a:pt x="275416" y="148073"/>
                    <a:pt x="271945" y="156783"/>
                  </a:cubicBezTo>
                  <a:cubicBezTo>
                    <a:pt x="268384" y="165760"/>
                    <a:pt x="259751" y="171537"/>
                    <a:pt x="250049" y="171537"/>
                  </a:cubicBezTo>
                  <a:lnTo>
                    <a:pt x="212667" y="171537"/>
                  </a:lnTo>
                  <a:lnTo>
                    <a:pt x="212667" y="393913"/>
                  </a:lnTo>
                  <a:cubicBezTo>
                    <a:pt x="212667" y="410712"/>
                    <a:pt x="198960" y="424310"/>
                    <a:pt x="182226" y="424310"/>
                  </a:cubicBezTo>
                  <a:lnTo>
                    <a:pt x="101320" y="424310"/>
                  </a:lnTo>
                  <a:cubicBezTo>
                    <a:pt x="84586" y="424310"/>
                    <a:pt x="70879" y="410712"/>
                    <a:pt x="70879" y="393913"/>
                  </a:cubicBezTo>
                  <a:lnTo>
                    <a:pt x="70879" y="171537"/>
                  </a:lnTo>
                  <a:lnTo>
                    <a:pt x="33942" y="171537"/>
                  </a:lnTo>
                  <a:cubicBezTo>
                    <a:pt x="24240" y="171537"/>
                    <a:pt x="15518" y="165671"/>
                    <a:pt x="11957" y="156605"/>
                  </a:cubicBezTo>
                  <a:cubicBezTo>
                    <a:pt x="8397" y="147895"/>
                    <a:pt x="10355" y="138030"/>
                    <a:pt x="16942" y="131275"/>
                  </a:cubicBezTo>
                  <a:lnTo>
                    <a:pt x="104524" y="17332"/>
                  </a:lnTo>
                  <a:cubicBezTo>
                    <a:pt x="114137" y="6133"/>
                    <a:pt x="127576" y="0"/>
                    <a:pt x="141818" y="0"/>
                  </a:cubicBezTo>
                  <a:close/>
                </a:path>
              </a:pathLst>
            </a:custGeom>
            <a:solidFill>
              <a:srgbClr val="FFFFFF"/>
            </a:solidFill>
            <a:ln w="12700" cap="flat">
              <a:noFill/>
              <a:miter lim="400000"/>
            </a:ln>
            <a:effectLst/>
          </p:spPr>
          <p:txBody>
            <a:bodyPr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dirty="0">
                <a:cs typeface="+mn-ea"/>
                <a:sym typeface="+mn-lt"/>
              </a:endParaRPr>
            </a:p>
          </p:txBody>
        </p:sp>
      </p:grpSp>
      <p:grpSp>
        <p:nvGrpSpPr>
          <p:cNvPr id="22" name="ïṥļiḍè"/>
          <p:cNvGrpSpPr/>
          <p:nvPr/>
        </p:nvGrpSpPr>
        <p:grpSpPr>
          <a:xfrm>
            <a:off x="5742940" y="1388745"/>
            <a:ext cx="704850" cy="704850"/>
            <a:chOff x="1484197" y="1544836"/>
            <a:chExt cx="723900" cy="723898"/>
          </a:xfrm>
        </p:grpSpPr>
        <p:sp>
          <p:nvSpPr>
            <p:cNvPr id="28" name="iš1iḓê"/>
            <p:cNvSpPr/>
            <p:nvPr/>
          </p:nvSpPr>
          <p:spPr>
            <a:xfrm>
              <a:off x="1484197" y="1544836"/>
              <a:ext cx="723900" cy="723898"/>
            </a:xfrm>
            <a:prstGeom prst="ellipse">
              <a:avLst/>
            </a:prstGeom>
            <a:solidFill>
              <a:srgbClr val="1376F8"/>
            </a:solidFill>
            <a:ln w="38100" cap="flat">
              <a:solidFill>
                <a:schemeClr val="bg1"/>
              </a:solidFill>
              <a:miter lim="400000"/>
            </a:ln>
            <a:effectLst/>
          </p:spPr>
          <p:txBody>
            <a:bodyPr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dirty="0">
                <a:cs typeface="+mn-ea"/>
                <a:sym typeface="+mn-lt"/>
              </a:endParaRPr>
            </a:p>
          </p:txBody>
        </p:sp>
        <p:sp>
          <p:nvSpPr>
            <p:cNvPr id="29" name="îṧḷíḓé"/>
            <p:cNvSpPr/>
            <p:nvPr/>
          </p:nvSpPr>
          <p:spPr>
            <a:xfrm>
              <a:off x="1702343" y="1743075"/>
              <a:ext cx="306312" cy="316174"/>
            </a:xfrm>
            <a:custGeom>
              <a:avLst/>
              <a:gdLst>
                <a:gd name="connsiteX0" fmla="*/ 30442 w 587386"/>
                <a:gd name="connsiteY0" fmla="*/ 464744 h 606298"/>
                <a:gd name="connsiteX1" fmla="*/ 556855 w 587386"/>
                <a:gd name="connsiteY1" fmla="*/ 464744 h 606298"/>
                <a:gd name="connsiteX2" fmla="*/ 587386 w 587386"/>
                <a:gd name="connsiteY2" fmla="*/ 495223 h 606298"/>
                <a:gd name="connsiteX3" fmla="*/ 587386 w 587386"/>
                <a:gd name="connsiteY3" fmla="*/ 575908 h 606298"/>
                <a:gd name="connsiteX4" fmla="*/ 556855 w 587386"/>
                <a:gd name="connsiteY4" fmla="*/ 606298 h 606298"/>
                <a:gd name="connsiteX5" fmla="*/ 30442 w 587386"/>
                <a:gd name="connsiteY5" fmla="*/ 606298 h 606298"/>
                <a:gd name="connsiteX6" fmla="*/ 0 w 587386"/>
                <a:gd name="connsiteY6" fmla="*/ 575908 h 606298"/>
                <a:gd name="connsiteX7" fmla="*/ 0 w 587386"/>
                <a:gd name="connsiteY7" fmla="*/ 495223 h 606298"/>
                <a:gd name="connsiteX8" fmla="*/ 30442 w 587386"/>
                <a:gd name="connsiteY8" fmla="*/ 464744 h 606298"/>
                <a:gd name="connsiteX9" fmla="*/ 445513 w 587386"/>
                <a:gd name="connsiteY9" fmla="*/ 0 h 606298"/>
                <a:gd name="connsiteX10" fmla="*/ 482450 w 587386"/>
                <a:gd name="connsiteY10" fmla="*/ 16976 h 606298"/>
                <a:gd name="connsiteX11" fmla="*/ 570744 w 587386"/>
                <a:gd name="connsiteY11" fmla="*/ 131630 h 606298"/>
                <a:gd name="connsiteX12" fmla="*/ 575729 w 587386"/>
                <a:gd name="connsiteY12" fmla="*/ 156783 h 606298"/>
                <a:gd name="connsiteX13" fmla="*/ 553833 w 587386"/>
                <a:gd name="connsiteY13" fmla="*/ 171537 h 606298"/>
                <a:gd name="connsiteX14" fmla="*/ 516451 w 587386"/>
                <a:gd name="connsiteY14" fmla="*/ 171537 h 606298"/>
                <a:gd name="connsiteX15" fmla="*/ 516451 w 587386"/>
                <a:gd name="connsiteY15" fmla="*/ 393913 h 606298"/>
                <a:gd name="connsiteX16" fmla="*/ 485921 w 587386"/>
                <a:gd name="connsiteY16" fmla="*/ 424310 h 606298"/>
                <a:gd name="connsiteX17" fmla="*/ 405104 w 587386"/>
                <a:gd name="connsiteY17" fmla="*/ 424310 h 606298"/>
                <a:gd name="connsiteX18" fmla="*/ 374663 w 587386"/>
                <a:gd name="connsiteY18" fmla="*/ 393913 h 606298"/>
                <a:gd name="connsiteX19" fmla="*/ 374663 w 587386"/>
                <a:gd name="connsiteY19" fmla="*/ 171537 h 606298"/>
                <a:gd name="connsiteX20" fmla="*/ 337726 w 587386"/>
                <a:gd name="connsiteY20" fmla="*/ 171537 h 606298"/>
                <a:gd name="connsiteX21" fmla="*/ 315652 w 587386"/>
                <a:gd name="connsiteY21" fmla="*/ 156605 h 606298"/>
                <a:gd name="connsiteX22" fmla="*/ 320637 w 587386"/>
                <a:gd name="connsiteY22" fmla="*/ 131275 h 606298"/>
                <a:gd name="connsiteX23" fmla="*/ 408308 w 587386"/>
                <a:gd name="connsiteY23" fmla="*/ 17332 h 606298"/>
                <a:gd name="connsiteX24" fmla="*/ 445513 w 587386"/>
                <a:gd name="connsiteY24" fmla="*/ 0 h 606298"/>
                <a:gd name="connsiteX25" fmla="*/ 141818 w 587386"/>
                <a:gd name="connsiteY25" fmla="*/ 0 h 606298"/>
                <a:gd name="connsiteX26" fmla="*/ 178666 w 587386"/>
                <a:gd name="connsiteY26" fmla="*/ 16976 h 606298"/>
                <a:gd name="connsiteX27" fmla="*/ 266960 w 587386"/>
                <a:gd name="connsiteY27" fmla="*/ 131630 h 606298"/>
                <a:gd name="connsiteX28" fmla="*/ 271945 w 587386"/>
                <a:gd name="connsiteY28" fmla="*/ 156783 h 606298"/>
                <a:gd name="connsiteX29" fmla="*/ 250049 w 587386"/>
                <a:gd name="connsiteY29" fmla="*/ 171537 h 606298"/>
                <a:gd name="connsiteX30" fmla="*/ 212667 w 587386"/>
                <a:gd name="connsiteY30" fmla="*/ 171537 h 606298"/>
                <a:gd name="connsiteX31" fmla="*/ 212667 w 587386"/>
                <a:gd name="connsiteY31" fmla="*/ 393913 h 606298"/>
                <a:gd name="connsiteX32" fmla="*/ 182226 w 587386"/>
                <a:gd name="connsiteY32" fmla="*/ 424310 h 606298"/>
                <a:gd name="connsiteX33" fmla="*/ 101320 w 587386"/>
                <a:gd name="connsiteY33" fmla="*/ 424310 h 606298"/>
                <a:gd name="connsiteX34" fmla="*/ 70879 w 587386"/>
                <a:gd name="connsiteY34" fmla="*/ 393913 h 606298"/>
                <a:gd name="connsiteX35" fmla="*/ 70879 w 587386"/>
                <a:gd name="connsiteY35" fmla="*/ 171537 h 606298"/>
                <a:gd name="connsiteX36" fmla="*/ 33942 w 587386"/>
                <a:gd name="connsiteY36" fmla="*/ 171537 h 606298"/>
                <a:gd name="connsiteX37" fmla="*/ 11957 w 587386"/>
                <a:gd name="connsiteY37" fmla="*/ 156605 h 606298"/>
                <a:gd name="connsiteX38" fmla="*/ 16942 w 587386"/>
                <a:gd name="connsiteY38" fmla="*/ 131275 h 606298"/>
                <a:gd name="connsiteX39" fmla="*/ 104524 w 587386"/>
                <a:gd name="connsiteY39" fmla="*/ 17332 h 606298"/>
                <a:gd name="connsiteX40" fmla="*/ 141818 w 587386"/>
                <a:gd name="connsiteY40" fmla="*/ 0 h 60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587386" h="606298">
                  <a:moveTo>
                    <a:pt x="30442" y="464744"/>
                  </a:moveTo>
                  <a:lnTo>
                    <a:pt x="556855" y="464744"/>
                  </a:lnTo>
                  <a:cubicBezTo>
                    <a:pt x="573678" y="464744"/>
                    <a:pt x="587386" y="478429"/>
                    <a:pt x="587386" y="495223"/>
                  </a:cubicBezTo>
                  <a:lnTo>
                    <a:pt x="587386" y="575908"/>
                  </a:lnTo>
                  <a:cubicBezTo>
                    <a:pt x="587386" y="592702"/>
                    <a:pt x="573678" y="606298"/>
                    <a:pt x="556855" y="606298"/>
                  </a:cubicBezTo>
                  <a:lnTo>
                    <a:pt x="30442" y="606298"/>
                  </a:lnTo>
                  <a:cubicBezTo>
                    <a:pt x="13619" y="606298"/>
                    <a:pt x="0" y="592702"/>
                    <a:pt x="0" y="575908"/>
                  </a:cubicBezTo>
                  <a:lnTo>
                    <a:pt x="0" y="495223"/>
                  </a:lnTo>
                  <a:cubicBezTo>
                    <a:pt x="0" y="478429"/>
                    <a:pt x="13619" y="464744"/>
                    <a:pt x="30442" y="464744"/>
                  </a:cubicBezTo>
                  <a:close/>
                  <a:moveTo>
                    <a:pt x="445513" y="0"/>
                  </a:moveTo>
                  <a:cubicBezTo>
                    <a:pt x="459754" y="0"/>
                    <a:pt x="473193" y="6133"/>
                    <a:pt x="482450" y="16976"/>
                  </a:cubicBezTo>
                  <a:lnTo>
                    <a:pt x="570744" y="131630"/>
                  </a:lnTo>
                  <a:cubicBezTo>
                    <a:pt x="577242" y="138296"/>
                    <a:pt x="579200" y="148073"/>
                    <a:pt x="575729" y="156783"/>
                  </a:cubicBezTo>
                  <a:cubicBezTo>
                    <a:pt x="572080" y="165760"/>
                    <a:pt x="563535" y="171537"/>
                    <a:pt x="553833" y="171537"/>
                  </a:cubicBezTo>
                  <a:lnTo>
                    <a:pt x="516451" y="171537"/>
                  </a:lnTo>
                  <a:lnTo>
                    <a:pt x="516451" y="393913"/>
                  </a:lnTo>
                  <a:cubicBezTo>
                    <a:pt x="516451" y="410712"/>
                    <a:pt x="502744" y="424310"/>
                    <a:pt x="485921" y="424310"/>
                  </a:cubicBezTo>
                  <a:lnTo>
                    <a:pt x="405104" y="424310"/>
                  </a:lnTo>
                  <a:cubicBezTo>
                    <a:pt x="388281" y="424310"/>
                    <a:pt x="374663" y="410712"/>
                    <a:pt x="374663" y="393913"/>
                  </a:cubicBezTo>
                  <a:lnTo>
                    <a:pt x="374663" y="171537"/>
                  </a:lnTo>
                  <a:lnTo>
                    <a:pt x="337726" y="171537"/>
                  </a:lnTo>
                  <a:cubicBezTo>
                    <a:pt x="327935" y="171537"/>
                    <a:pt x="319302" y="165671"/>
                    <a:pt x="315652" y="156605"/>
                  </a:cubicBezTo>
                  <a:cubicBezTo>
                    <a:pt x="312181" y="147895"/>
                    <a:pt x="314139" y="138030"/>
                    <a:pt x="320637" y="131275"/>
                  </a:cubicBezTo>
                  <a:lnTo>
                    <a:pt x="408308" y="17332"/>
                  </a:lnTo>
                  <a:cubicBezTo>
                    <a:pt x="417832" y="6133"/>
                    <a:pt x="431360" y="0"/>
                    <a:pt x="445513" y="0"/>
                  </a:cubicBezTo>
                  <a:close/>
                  <a:moveTo>
                    <a:pt x="141818" y="0"/>
                  </a:moveTo>
                  <a:cubicBezTo>
                    <a:pt x="155970" y="0"/>
                    <a:pt x="169409" y="6133"/>
                    <a:pt x="178666" y="16976"/>
                  </a:cubicBezTo>
                  <a:lnTo>
                    <a:pt x="266960" y="131630"/>
                  </a:lnTo>
                  <a:cubicBezTo>
                    <a:pt x="273458" y="138296"/>
                    <a:pt x="275416" y="148073"/>
                    <a:pt x="271945" y="156783"/>
                  </a:cubicBezTo>
                  <a:cubicBezTo>
                    <a:pt x="268384" y="165760"/>
                    <a:pt x="259751" y="171537"/>
                    <a:pt x="250049" y="171537"/>
                  </a:cubicBezTo>
                  <a:lnTo>
                    <a:pt x="212667" y="171537"/>
                  </a:lnTo>
                  <a:lnTo>
                    <a:pt x="212667" y="393913"/>
                  </a:lnTo>
                  <a:cubicBezTo>
                    <a:pt x="212667" y="410712"/>
                    <a:pt x="198960" y="424310"/>
                    <a:pt x="182226" y="424310"/>
                  </a:cubicBezTo>
                  <a:lnTo>
                    <a:pt x="101320" y="424310"/>
                  </a:lnTo>
                  <a:cubicBezTo>
                    <a:pt x="84586" y="424310"/>
                    <a:pt x="70879" y="410712"/>
                    <a:pt x="70879" y="393913"/>
                  </a:cubicBezTo>
                  <a:lnTo>
                    <a:pt x="70879" y="171537"/>
                  </a:lnTo>
                  <a:lnTo>
                    <a:pt x="33942" y="171537"/>
                  </a:lnTo>
                  <a:cubicBezTo>
                    <a:pt x="24240" y="171537"/>
                    <a:pt x="15518" y="165671"/>
                    <a:pt x="11957" y="156605"/>
                  </a:cubicBezTo>
                  <a:cubicBezTo>
                    <a:pt x="8397" y="147895"/>
                    <a:pt x="10355" y="138030"/>
                    <a:pt x="16942" y="131275"/>
                  </a:cubicBezTo>
                  <a:lnTo>
                    <a:pt x="104524" y="17332"/>
                  </a:lnTo>
                  <a:cubicBezTo>
                    <a:pt x="114137" y="6133"/>
                    <a:pt x="127576" y="0"/>
                    <a:pt x="141818" y="0"/>
                  </a:cubicBezTo>
                  <a:close/>
                </a:path>
              </a:pathLst>
            </a:custGeom>
            <a:solidFill>
              <a:srgbClr val="FFFFFF"/>
            </a:solidFill>
            <a:ln w="12700" cap="flat">
              <a:noFill/>
              <a:miter lim="400000"/>
            </a:ln>
            <a:effectLst/>
          </p:spPr>
          <p:txBody>
            <a:bodyPr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dirty="0">
                <a:cs typeface="+mn-ea"/>
                <a:sym typeface="+mn-lt"/>
              </a:endParaRPr>
            </a:p>
          </p:txBody>
        </p:sp>
      </p:grpSp>
      <p:grpSp>
        <p:nvGrpSpPr>
          <p:cNvPr id="258" name="组合 257"/>
          <p:cNvGrpSpPr/>
          <p:nvPr/>
        </p:nvGrpSpPr>
        <p:grpSpPr>
          <a:xfrm>
            <a:off x="898525" y="3360420"/>
            <a:ext cx="1954530" cy="1012825"/>
            <a:chOff x="1415" y="5292"/>
            <a:chExt cx="3078" cy="1595"/>
          </a:xfrm>
        </p:grpSpPr>
        <p:sp>
          <p:nvSpPr>
            <p:cNvPr id="26" name="iṥlîḍè"/>
            <p:cNvSpPr/>
            <p:nvPr/>
          </p:nvSpPr>
          <p:spPr bwMode="auto">
            <a:xfrm>
              <a:off x="1415" y="5941"/>
              <a:ext cx="3078" cy="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rmAutofit fontScale="90000" lnSpcReduction="1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20000"/>
                </a:lnSpc>
              </a:pPr>
              <a:r>
                <a:rPr lang="zh-CN" sz="1100" dirty="0">
                  <a:solidFill>
                    <a:schemeClr val="tx1">
                      <a:lumMod val="65000"/>
                      <a:lumOff val="35000"/>
                    </a:schemeClr>
                  </a:solidFill>
                  <a:cs typeface="+mn-ea"/>
                  <a:sym typeface="+mn-lt"/>
                </a:rPr>
                <a:t>请在此处</a:t>
              </a:r>
              <a:r>
                <a:rPr lang="zh-CN" altLang="en-US" sz="1100" dirty="0">
                  <a:solidFill>
                    <a:schemeClr val="tx1">
                      <a:lumMod val="65000"/>
                      <a:lumOff val="35000"/>
                    </a:schemeClr>
                  </a:solidFill>
                  <a:cs typeface="+mn-ea"/>
                  <a:sym typeface="+mn-lt"/>
                </a:rPr>
                <a:t>清楚明确</a:t>
              </a:r>
              <a:r>
                <a:rPr lang="zh-CN" sz="1100" dirty="0">
                  <a:solidFill>
                    <a:schemeClr val="tx1">
                      <a:lumMod val="65000"/>
                      <a:lumOff val="35000"/>
                    </a:schemeClr>
                  </a:solidFill>
                  <a:cs typeface="+mn-ea"/>
                  <a:sym typeface="+mn-lt"/>
                </a:rPr>
                <a:t>的说明您的内容请在此处简明</a:t>
              </a:r>
            </a:p>
            <a:p>
              <a:pPr algn="ctr">
                <a:lnSpc>
                  <a:spcPct val="120000"/>
                </a:lnSpc>
              </a:pPr>
              <a:r>
                <a:rPr lang="en-US" altLang="zh-CN" sz="1100" dirty="0">
                  <a:cs typeface="+mn-ea"/>
                  <a:sym typeface="+mn-lt"/>
                </a:rPr>
                <a:t>… …</a:t>
              </a:r>
            </a:p>
          </p:txBody>
        </p:sp>
        <p:sp>
          <p:nvSpPr>
            <p:cNvPr id="27" name="îŝlîḍê"/>
            <p:cNvSpPr txBox="1"/>
            <p:nvPr/>
          </p:nvSpPr>
          <p:spPr bwMode="auto">
            <a:xfrm>
              <a:off x="1415" y="5292"/>
              <a:ext cx="3078" cy="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b"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zh-CN" altLang="en-US" sz="2000" dirty="0">
                  <a:solidFill>
                    <a:schemeClr val="tx1">
                      <a:lumMod val="75000"/>
                      <a:lumOff val="25000"/>
                    </a:schemeClr>
                  </a:solidFill>
                  <a:cs typeface="+mn-ea"/>
                  <a:sym typeface="+mn-lt"/>
                </a:rPr>
                <a:t>建校时间</a:t>
              </a:r>
            </a:p>
          </p:txBody>
        </p:sp>
      </p:grpSp>
      <p:grpSp>
        <p:nvGrpSpPr>
          <p:cNvPr id="259" name="组合 258"/>
          <p:cNvGrpSpPr/>
          <p:nvPr/>
        </p:nvGrpSpPr>
        <p:grpSpPr>
          <a:xfrm>
            <a:off x="9422765" y="3360420"/>
            <a:ext cx="1954530" cy="1012825"/>
            <a:chOff x="14839" y="5292"/>
            <a:chExt cx="3078" cy="1595"/>
          </a:xfrm>
        </p:grpSpPr>
        <p:sp>
          <p:nvSpPr>
            <p:cNvPr id="24" name="îslïďê"/>
            <p:cNvSpPr/>
            <p:nvPr/>
          </p:nvSpPr>
          <p:spPr bwMode="auto">
            <a:xfrm>
              <a:off x="14839" y="5941"/>
              <a:ext cx="3078" cy="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rmAutofit fontScale="90000" lnSpcReduction="1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20000"/>
                </a:lnSpc>
              </a:pPr>
              <a:r>
                <a:rPr lang="zh-CN" sz="1100" dirty="0">
                  <a:solidFill>
                    <a:schemeClr val="tx1">
                      <a:lumMod val="65000"/>
                      <a:lumOff val="35000"/>
                    </a:schemeClr>
                  </a:solidFill>
                  <a:cs typeface="+mn-ea"/>
                  <a:sym typeface="+mn-lt"/>
                </a:rPr>
                <a:t>请在此处</a:t>
              </a:r>
              <a:r>
                <a:rPr lang="zh-CN" altLang="en-US" sz="1100" dirty="0">
                  <a:solidFill>
                    <a:schemeClr val="tx1">
                      <a:lumMod val="65000"/>
                      <a:lumOff val="35000"/>
                    </a:schemeClr>
                  </a:solidFill>
                  <a:cs typeface="+mn-ea"/>
                  <a:sym typeface="+mn-lt"/>
                </a:rPr>
                <a:t>清楚明确</a:t>
              </a:r>
              <a:r>
                <a:rPr lang="zh-CN" sz="1100" dirty="0">
                  <a:solidFill>
                    <a:schemeClr val="tx1">
                      <a:lumMod val="65000"/>
                      <a:lumOff val="35000"/>
                    </a:schemeClr>
                  </a:solidFill>
                  <a:cs typeface="+mn-ea"/>
                  <a:sym typeface="+mn-lt"/>
                </a:rPr>
                <a:t>的说明您的内容请在此处简明</a:t>
              </a:r>
            </a:p>
            <a:p>
              <a:pPr algn="ctr">
                <a:lnSpc>
                  <a:spcPct val="120000"/>
                </a:lnSpc>
              </a:pPr>
              <a:r>
                <a:rPr lang="en-US" altLang="zh-CN" sz="1100" dirty="0">
                  <a:cs typeface="+mn-ea"/>
                  <a:sym typeface="+mn-lt"/>
                </a:rPr>
                <a:t>… …</a:t>
              </a:r>
            </a:p>
          </p:txBody>
        </p:sp>
        <p:sp>
          <p:nvSpPr>
            <p:cNvPr id="25" name="isļïḍè"/>
            <p:cNvSpPr txBox="1"/>
            <p:nvPr/>
          </p:nvSpPr>
          <p:spPr bwMode="auto">
            <a:xfrm>
              <a:off x="14839" y="5292"/>
              <a:ext cx="3078" cy="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b"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zh-CN" altLang="en-US" sz="1600" dirty="0">
                  <a:solidFill>
                    <a:schemeClr val="tx1">
                      <a:lumMod val="75000"/>
                      <a:lumOff val="25000"/>
                    </a:schemeClr>
                  </a:solidFill>
                  <a:cs typeface="+mn-ea"/>
                  <a:sym typeface="+mn-lt"/>
                </a:rPr>
                <a:t>腾飞阶段</a:t>
              </a:r>
              <a:r>
                <a:rPr lang="en-US" altLang="zh-CN" sz="1600" dirty="0">
                  <a:solidFill>
                    <a:schemeClr val="tx1">
                      <a:lumMod val="75000"/>
                      <a:lumOff val="25000"/>
                    </a:schemeClr>
                  </a:solidFill>
                  <a:cs typeface="+mn-ea"/>
                  <a:sym typeface="+mn-lt"/>
                </a:rPr>
                <a:t> </a:t>
              </a:r>
              <a:endParaRPr lang="id-ID" altLang="zh-CN" sz="1600" dirty="0">
                <a:cs typeface="+mn-ea"/>
                <a:sym typeface="+mn-lt"/>
              </a:endParaRPr>
            </a:p>
          </p:txBody>
        </p:sp>
      </p:grpSp>
      <p:grpSp>
        <p:nvGrpSpPr>
          <p:cNvPr id="23" name="ï$ļiḓé"/>
          <p:cNvGrpSpPr/>
          <p:nvPr/>
        </p:nvGrpSpPr>
        <p:grpSpPr>
          <a:xfrm>
            <a:off x="5118735" y="2000886"/>
            <a:ext cx="1954530" cy="991234"/>
            <a:chOff x="812245" y="4682774"/>
            <a:chExt cx="2007132" cy="1017920"/>
          </a:xfrm>
        </p:grpSpPr>
        <p:sp>
          <p:nvSpPr>
            <p:cNvPr id="38" name="íšļïḍê"/>
            <p:cNvSpPr/>
            <p:nvPr/>
          </p:nvSpPr>
          <p:spPr bwMode="auto">
            <a:xfrm>
              <a:off x="812245" y="5082915"/>
              <a:ext cx="2007132" cy="617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rmAutofit fontScale="90000" lnSpcReduction="1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20000"/>
                </a:lnSpc>
              </a:pPr>
              <a:r>
                <a:rPr lang="zh-CN" sz="1100" dirty="0">
                  <a:solidFill>
                    <a:schemeClr val="tx1">
                      <a:lumMod val="65000"/>
                      <a:lumOff val="35000"/>
                    </a:schemeClr>
                  </a:solidFill>
                  <a:cs typeface="+mn-ea"/>
                  <a:sym typeface="+mn-lt"/>
                </a:rPr>
                <a:t>请在此处</a:t>
              </a:r>
              <a:r>
                <a:rPr lang="zh-CN" altLang="en-US" sz="1100" dirty="0">
                  <a:solidFill>
                    <a:schemeClr val="tx1">
                      <a:lumMod val="65000"/>
                      <a:lumOff val="35000"/>
                    </a:schemeClr>
                  </a:solidFill>
                  <a:cs typeface="+mn-ea"/>
                  <a:sym typeface="+mn-lt"/>
                </a:rPr>
                <a:t>清楚明确</a:t>
              </a:r>
              <a:r>
                <a:rPr lang="zh-CN" sz="1100" dirty="0">
                  <a:solidFill>
                    <a:schemeClr val="tx1">
                      <a:lumMod val="65000"/>
                      <a:lumOff val="35000"/>
                    </a:schemeClr>
                  </a:solidFill>
                  <a:cs typeface="+mn-ea"/>
                  <a:sym typeface="+mn-lt"/>
                </a:rPr>
                <a:t>的说明您的内容请在此处简明</a:t>
              </a:r>
            </a:p>
            <a:p>
              <a:pPr algn="ctr">
                <a:lnSpc>
                  <a:spcPct val="120000"/>
                </a:lnSpc>
              </a:pPr>
              <a:r>
                <a:rPr lang="en-US" altLang="zh-CN" sz="1100" dirty="0">
                  <a:cs typeface="+mn-ea"/>
                  <a:sym typeface="+mn-lt"/>
                </a:rPr>
                <a:t>… …</a:t>
              </a:r>
            </a:p>
          </p:txBody>
        </p:sp>
        <p:sp>
          <p:nvSpPr>
            <p:cNvPr id="39" name="îSļidé"/>
            <p:cNvSpPr txBox="1"/>
            <p:nvPr/>
          </p:nvSpPr>
          <p:spPr bwMode="auto">
            <a:xfrm>
              <a:off x="812245" y="4682774"/>
              <a:ext cx="2007132" cy="423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b"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zh-CN" altLang="en-US" sz="1600" dirty="0">
                  <a:solidFill>
                    <a:schemeClr val="tx1">
                      <a:lumMod val="75000"/>
                      <a:lumOff val="25000"/>
                    </a:schemeClr>
                  </a:solidFill>
                  <a:cs typeface="+mn-ea"/>
                  <a:sym typeface="+mn-lt"/>
                </a:rPr>
                <a:t>发展阶段</a:t>
              </a:r>
              <a:r>
                <a:rPr lang="en-US" altLang="zh-CN" sz="1600" dirty="0">
                  <a:solidFill>
                    <a:schemeClr val="tx1">
                      <a:lumMod val="75000"/>
                      <a:lumOff val="25000"/>
                    </a:schemeClr>
                  </a:solidFill>
                  <a:cs typeface="+mn-ea"/>
                  <a:sym typeface="+mn-lt"/>
                </a:rPr>
                <a:t> </a:t>
              </a:r>
              <a:endParaRPr lang="id-ID" altLang="zh-CN" sz="1600" dirty="0">
                <a:cs typeface="+mn-ea"/>
                <a:sym typeface="+mn-lt"/>
              </a:endParaRPr>
            </a:p>
          </p:txBody>
        </p:sp>
      </p:grpSp>
      <p:grpSp>
        <p:nvGrpSpPr>
          <p:cNvPr id="40" name="îśľîde"/>
          <p:cNvGrpSpPr/>
          <p:nvPr/>
        </p:nvGrpSpPr>
        <p:grpSpPr>
          <a:xfrm>
            <a:off x="3018155" y="2443480"/>
            <a:ext cx="1954530" cy="1014095"/>
            <a:chOff x="812245" y="4659298"/>
            <a:chExt cx="2007132" cy="1041396"/>
          </a:xfrm>
        </p:grpSpPr>
        <p:sp>
          <p:nvSpPr>
            <p:cNvPr id="41" name="í$ļiḓe"/>
            <p:cNvSpPr/>
            <p:nvPr/>
          </p:nvSpPr>
          <p:spPr bwMode="auto">
            <a:xfrm>
              <a:off x="812245" y="5082915"/>
              <a:ext cx="2007132" cy="617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rmAutofit fontScale="90000" lnSpcReduction="1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20000"/>
                </a:lnSpc>
              </a:pPr>
              <a:r>
                <a:rPr lang="zh-CN" sz="1100" dirty="0">
                  <a:solidFill>
                    <a:schemeClr val="tx1">
                      <a:lumMod val="65000"/>
                      <a:lumOff val="35000"/>
                    </a:schemeClr>
                  </a:solidFill>
                  <a:cs typeface="+mn-ea"/>
                  <a:sym typeface="+mn-lt"/>
                </a:rPr>
                <a:t>请在此处</a:t>
              </a:r>
              <a:r>
                <a:rPr lang="zh-CN" altLang="en-US" sz="1100" dirty="0">
                  <a:solidFill>
                    <a:schemeClr val="tx1">
                      <a:lumMod val="65000"/>
                      <a:lumOff val="35000"/>
                    </a:schemeClr>
                  </a:solidFill>
                  <a:cs typeface="+mn-ea"/>
                  <a:sym typeface="+mn-lt"/>
                </a:rPr>
                <a:t>清楚明确</a:t>
              </a:r>
              <a:r>
                <a:rPr lang="zh-CN" sz="1100" dirty="0">
                  <a:solidFill>
                    <a:schemeClr val="tx1">
                      <a:lumMod val="65000"/>
                      <a:lumOff val="35000"/>
                    </a:schemeClr>
                  </a:solidFill>
                  <a:cs typeface="+mn-ea"/>
                  <a:sym typeface="+mn-lt"/>
                </a:rPr>
                <a:t>的说明您的内容请在此处简明</a:t>
              </a:r>
            </a:p>
            <a:p>
              <a:pPr algn="ctr">
                <a:lnSpc>
                  <a:spcPct val="120000"/>
                </a:lnSpc>
              </a:pPr>
              <a:r>
                <a:rPr lang="en-US" altLang="zh-CN" sz="1100" dirty="0">
                  <a:cs typeface="+mn-ea"/>
                  <a:sym typeface="+mn-lt"/>
                </a:rPr>
                <a:t>… …</a:t>
              </a:r>
            </a:p>
          </p:txBody>
        </p:sp>
        <p:sp>
          <p:nvSpPr>
            <p:cNvPr id="42" name="ïṣľiḑé"/>
            <p:cNvSpPr txBox="1"/>
            <p:nvPr/>
          </p:nvSpPr>
          <p:spPr bwMode="auto">
            <a:xfrm>
              <a:off x="812245" y="4659298"/>
              <a:ext cx="2007132" cy="423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b" anchorCtr="0">
              <a:normAutofit fontScale="975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zh-CN" altLang="en-US" sz="2000" dirty="0">
                  <a:solidFill>
                    <a:schemeClr val="tx1">
                      <a:lumMod val="75000"/>
                      <a:lumOff val="25000"/>
                    </a:schemeClr>
                  </a:solidFill>
                  <a:cs typeface="+mn-ea"/>
                  <a:sym typeface="+mn-lt"/>
                </a:rPr>
                <a:t>起步阶段</a:t>
              </a:r>
              <a:r>
                <a:rPr lang="en-US" altLang="zh-CN" sz="2000" dirty="0">
                  <a:solidFill>
                    <a:schemeClr val="tx1">
                      <a:lumMod val="75000"/>
                      <a:lumOff val="25000"/>
                    </a:schemeClr>
                  </a:solidFill>
                  <a:cs typeface="+mn-ea"/>
                  <a:sym typeface="+mn-lt"/>
                </a:rPr>
                <a:t> </a:t>
              </a:r>
            </a:p>
          </p:txBody>
        </p:sp>
      </p:grpSp>
      <p:grpSp>
        <p:nvGrpSpPr>
          <p:cNvPr id="252" name="îṧḻîḓé"/>
          <p:cNvGrpSpPr/>
          <p:nvPr/>
        </p:nvGrpSpPr>
        <p:grpSpPr>
          <a:xfrm>
            <a:off x="7285990" y="2443480"/>
            <a:ext cx="1954530" cy="1014095"/>
            <a:chOff x="812245" y="4659298"/>
            <a:chExt cx="2007132" cy="1041396"/>
          </a:xfrm>
        </p:grpSpPr>
        <p:sp>
          <p:nvSpPr>
            <p:cNvPr id="253" name="íṧḻïḍé"/>
            <p:cNvSpPr/>
            <p:nvPr/>
          </p:nvSpPr>
          <p:spPr bwMode="auto">
            <a:xfrm>
              <a:off x="812245" y="5082915"/>
              <a:ext cx="2007132" cy="617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rmAutofit fontScale="90000" lnSpcReduction="1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20000"/>
                </a:lnSpc>
              </a:pPr>
              <a:r>
                <a:rPr lang="zh-CN" sz="1100" dirty="0">
                  <a:solidFill>
                    <a:schemeClr val="tx1">
                      <a:lumMod val="65000"/>
                      <a:lumOff val="35000"/>
                    </a:schemeClr>
                  </a:solidFill>
                  <a:cs typeface="+mn-ea"/>
                  <a:sym typeface="+mn-lt"/>
                </a:rPr>
                <a:t>请在此处</a:t>
              </a:r>
              <a:r>
                <a:rPr lang="zh-CN" altLang="en-US" sz="1100" dirty="0">
                  <a:solidFill>
                    <a:schemeClr val="tx1">
                      <a:lumMod val="65000"/>
                      <a:lumOff val="35000"/>
                    </a:schemeClr>
                  </a:solidFill>
                  <a:cs typeface="+mn-ea"/>
                  <a:sym typeface="+mn-lt"/>
                </a:rPr>
                <a:t>清楚明确</a:t>
              </a:r>
              <a:r>
                <a:rPr lang="zh-CN" sz="1100" dirty="0">
                  <a:solidFill>
                    <a:schemeClr val="tx1">
                      <a:lumMod val="65000"/>
                      <a:lumOff val="35000"/>
                    </a:schemeClr>
                  </a:solidFill>
                  <a:cs typeface="+mn-ea"/>
                  <a:sym typeface="+mn-lt"/>
                </a:rPr>
                <a:t>的说明您的内容请在此处简明</a:t>
              </a:r>
            </a:p>
            <a:p>
              <a:pPr algn="ctr">
                <a:lnSpc>
                  <a:spcPct val="120000"/>
                </a:lnSpc>
              </a:pPr>
              <a:r>
                <a:rPr lang="en-US" altLang="zh-CN" sz="1100" dirty="0">
                  <a:cs typeface="+mn-ea"/>
                  <a:sym typeface="+mn-lt"/>
                </a:rPr>
                <a:t>… …</a:t>
              </a:r>
            </a:p>
          </p:txBody>
        </p:sp>
        <p:sp>
          <p:nvSpPr>
            <p:cNvPr id="254" name="ï$1ïḍé"/>
            <p:cNvSpPr txBox="1"/>
            <p:nvPr/>
          </p:nvSpPr>
          <p:spPr bwMode="auto">
            <a:xfrm>
              <a:off x="812245" y="4659298"/>
              <a:ext cx="2007132" cy="423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b"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zh-CN" altLang="en-US" sz="1600" dirty="0">
                  <a:solidFill>
                    <a:schemeClr val="tx1">
                      <a:lumMod val="75000"/>
                      <a:lumOff val="25000"/>
                    </a:schemeClr>
                  </a:solidFill>
                  <a:cs typeface="+mn-ea"/>
                  <a:sym typeface="+mn-lt"/>
                </a:rPr>
                <a:t>平稳阶段</a:t>
              </a:r>
              <a:r>
                <a:rPr lang="en-US" altLang="zh-CN" sz="1600" dirty="0">
                  <a:solidFill>
                    <a:schemeClr val="tx1">
                      <a:lumMod val="75000"/>
                      <a:lumOff val="25000"/>
                    </a:schemeClr>
                  </a:solidFill>
                  <a:cs typeface="+mn-ea"/>
                  <a:sym typeface="+mn-lt"/>
                </a:rPr>
                <a:t> </a:t>
              </a:r>
              <a:endParaRPr lang="id-ID" altLang="zh-CN" sz="1600" dirty="0">
                <a:cs typeface="+mn-ea"/>
                <a:sym typeface="+mn-lt"/>
              </a:endParaRPr>
            </a:p>
          </p:txBody>
        </p:sp>
      </p:grpSp>
      <p:sp>
        <p:nvSpPr>
          <p:cNvPr id="2" name="矩形 1"/>
          <p:cNvSpPr/>
          <p:nvPr/>
        </p:nvSpPr>
        <p:spPr>
          <a:xfrm flipH="1">
            <a:off x="0" y="0"/>
            <a:ext cx="398780" cy="1056005"/>
          </a:xfrm>
          <a:prstGeom prst="rect">
            <a:avLst/>
          </a:prstGeom>
          <a:solidFill>
            <a:srgbClr val="53A4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advClick="0" advTm="2000">
        <p:wipe/>
      </p:transition>
    </mc:Choice>
    <mc:Fallback xmlns="" xmlns:a14="http://schemas.microsoft.com/office/drawing/2010/main">
      <p:transition spd="slow" advClick="0" advTm="200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p:cTn id="18" dur="500" fill="hold"/>
                                        <p:tgtEl>
                                          <p:spTgt spid="15"/>
                                        </p:tgtEl>
                                        <p:attrNameLst>
                                          <p:attrName>ppt_w</p:attrName>
                                        </p:attrNameLst>
                                      </p:cBhvr>
                                      <p:tavLst>
                                        <p:tav tm="0">
                                          <p:val>
                                            <p:fltVal val="0"/>
                                          </p:val>
                                        </p:tav>
                                        <p:tav tm="100000">
                                          <p:val>
                                            <p:strVal val="#ppt_w"/>
                                          </p:val>
                                        </p:tav>
                                      </p:tavLst>
                                    </p:anim>
                                    <p:anim calcmode="lin" valueType="num">
                                      <p:cBhvr>
                                        <p:cTn id="19" dur="500" fill="hold"/>
                                        <p:tgtEl>
                                          <p:spTgt spid="15"/>
                                        </p:tgtEl>
                                        <p:attrNameLst>
                                          <p:attrName>ppt_h</p:attrName>
                                        </p:attrNameLst>
                                      </p:cBhvr>
                                      <p:tavLst>
                                        <p:tav tm="0">
                                          <p:val>
                                            <p:fltVal val="0"/>
                                          </p:val>
                                        </p:tav>
                                        <p:tav tm="100000">
                                          <p:val>
                                            <p:strVal val="#ppt_h"/>
                                          </p:val>
                                        </p:tav>
                                      </p:tavLst>
                                    </p:anim>
                                    <p:animEffect transition="in" filter="fade">
                                      <p:cBhvr>
                                        <p:cTn id="20" dur="500"/>
                                        <p:tgtEl>
                                          <p:spTgt spid="15"/>
                                        </p:tgtEl>
                                      </p:cBhvr>
                                    </p:animEffect>
                                  </p:childTnLst>
                                </p:cTn>
                              </p:par>
                              <p:par>
                                <p:cTn id="21" presetID="23" presetClass="entr" presetSubtype="16"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500" fill="hold"/>
                                        <p:tgtEl>
                                          <p:spTgt spid="16"/>
                                        </p:tgtEl>
                                        <p:attrNameLst>
                                          <p:attrName>ppt_w</p:attrName>
                                        </p:attrNameLst>
                                      </p:cBhvr>
                                      <p:tavLst>
                                        <p:tav tm="0">
                                          <p:val>
                                            <p:fltVal val="0"/>
                                          </p:val>
                                        </p:tav>
                                        <p:tav tm="100000">
                                          <p:val>
                                            <p:strVal val="#ppt_w"/>
                                          </p:val>
                                        </p:tav>
                                      </p:tavLst>
                                    </p:anim>
                                    <p:anim calcmode="lin" valueType="num">
                                      <p:cBhvr>
                                        <p:cTn id="24" dur="500" fill="hold"/>
                                        <p:tgtEl>
                                          <p:spTgt spid="16"/>
                                        </p:tgtEl>
                                        <p:attrNameLst>
                                          <p:attrName>ppt_h</p:attrName>
                                        </p:attrNameLst>
                                      </p:cBhvr>
                                      <p:tavLst>
                                        <p:tav tm="0">
                                          <p:val>
                                            <p:flt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childTnLst>
                                </p:cTn>
                              </p:par>
                              <p:par>
                                <p:cTn id="29" presetID="23" presetClass="entr" presetSubtype="16" fill="hold" nodeType="with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childTnLst>
                                </p:cTn>
                              </p:par>
                              <p:par>
                                <p:cTn id="33" presetID="23" presetClass="entr" presetSubtype="16"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childTnLst>
                                </p:cTn>
                              </p:par>
                              <p:par>
                                <p:cTn id="37" presetID="23" presetClass="entr" presetSubtype="16" fill="hold"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500" fill="hold"/>
                                        <p:tgtEl>
                                          <p:spTgt spid="18"/>
                                        </p:tgtEl>
                                        <p:attrNameLst>
                                          <p:attrName>ppt_w</p:attrName>
                                        </p:attrNameLst>
                                      </p:cBhvr>
                                      <p:tavLst>
                                        <p:tav tm="0">
                                          <p:val>
                                            <p:fltVal val="0"/>
                                          </p:val>
                                        </p:tav>
                                        <p:tav tm="100000">
                                          <p:val>
                                            <p:strVal val="#ppt_w"/>
                                          </p:val>
                                        </p:tav>
                                      </p:tavLst>
                                    </p:anim>
                                    <p:anim calcmode="lin" valueType="num">
                                      <p:cBhvr>
                                        <p:cTn id="40" dur="500" fill="hold"/>
                                        <p:tgtEl>
                                          <p:spTgt spid="18"/>
                                        </p:tgtEl>
                                        <p:attrNameLst>
                                          <p:attrName>ppt_h</p:attrName>
                                        </p:attrNameLst>
                                      </p:cBhvr>
                                      <p:tavLst>
                                        <p:tav tm="0">
                                          <p:val>
                                            <p:fltVal val="0"/>
                                          </p:val>
                                        </p:tav>
                                        <p:tav tm="100000">
                                          <p:val>
                                            <p:strVal val="#ppt_h"/>
                                          </p:val>
                                        </p:tav>
                                      </p:tavLst>
                                    </p:anim>
                                  </p:childTnLst>
                                </p:cTn>
                              </p:par>
                            </p:childTnLst>
                          </p:cTn>
                        </p:par>
                        <p:par>
                          <p:cTn id="41" fill="hold">
                            <p:stCondLst>
                              <p:cond delay="2000"/>
                            </p:stCondLst>
                            <p:childTnLst>
                              <p:par>
                                <p:cTn id="42" presetID="2" presetClass="entr" presetSubtype="4" fill="hold" nodeType="afterEffect">
                                  <p:stCondLst>
                                    <p:cond delay="0"/>
                                  </p:stCondLst>
                                  <p:childTnLst>
                                    <p:set>
                                      <p:cBhvr>
                                        <p:cTn id="43" dur="1" fill="hold">
                                          <p:stCondLst>
                                            <p:cond delay="0"/>
                                          </p:stCondLst>
                                        </p:cTn>
                                        <p:tgtEl>
                                          <p:spTgt spid="258"/>
                                        </p:tgtEl>
                                        <p:attrNameLst>
                                          <p:attrName>style.visibility</p:attrName>
                                        </p:attrNameLst>
                                      </p:cBhvr>
                                      <p:to>
                                        <p:strVal val="visible"/>
                                      </p:to>
                                    </p:set>
                                    <p:anim calcmode="lin" valueType="num">
                                      <p:cBhvr additive="base">
                                        <p:cTn id="44" dur="500" fill="hold"/>
                                        <p:tgtEl>
                                          <p:spTgt spid="258"/>
                                        </p:tgtEl>
                                        <p:attrNameLst>
                                          <p:attrName>ppt_x</p:attrName>
                                        </p:attrNameLst>
                                      </p:cBhvr>
                                      <p:tavLst>
                                        <p:tav tm="0">
                                          <p:val>
                                            <p:strVal val="#ppt_x"/>
                                          </p:val>
                                        </p:tav>
                                        <p:tav tm="100000">
                                          <p:val>
                                            <p:strVal val="#ppt_x"/>
                                          </p:val>
                                        </p:tav>
                                      </p:tavLst>
                                    </p:anim>
                                    <p:anim calcmode="lin" valueType="num">
                                      <p:cBhvr additive="base">
                                        <p:cTn id="45" dur="500" fill="hold"/>
                                        <p:tgtEl>
                                          <p:spTgt spid="258"/>
                                        </p:tgtEl>
                                        <p:attrNameLst>
                                          <p:attrName>ppt_y</p:attrName>
                                        </p:attrNameLst>
                                      </p:cBhvr>
                                      <p:tavLst>
                                        <p:tav tm="0">
                                          <p:val>
                                            <p:strVal val="1+#ppt_h/2"/>
                                          </p:val>
                                        </p:tav>
                                        <p:tav tm="100000">
                                          <p:val>
                                            <p:strVal val="#ppt_y"/>
                                          </p:val>
                                        </p:tav>
                                      </p:tavLst>
                                    </p:anim>
                                  </p:childTnLst>
                                </p:cTn>
                              </p:par>
                            </p:childTnLst>
                          </p:cTn>
                        </p:par>
                        <p:par>
                          <p:cTn id="46" fill="hold">
                            <p:stCondLst>
                              <p:cond delay="2500"/>
                            </p:stCondLst>
                            <p:childTnLst>
                              <p:par>
                                <p:cTn id="47" presetID="2" presetClass="entr" presetSubtype="4" fill="hold"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500" fill="hold"/>
                                        <p:tgtEl>
                                          <p:spTgt spid="40"/>
                                        </p:tgtEl>
                                        <p:attrNameLst>
                                          <p:attrName>ppt_x</p:attrName>
                                        </p:attrNameLst>
                                      </p:cBhvr>
                                      <p:tavLst>
                                        <p:tav tm="0">
                                          <p:val>
                                            <p:strVal val="#ppt_x"/>
                                          </p:val>
                                        </p:tav>
                                        <p:tav tm="100000">
                                          <p:val>
                                            <p:strVal val="#ppt_x"/>
                                          </p:val>
                                        </p:tav>
                                      </p:tavLst>
                                    </p:anim>
                                    <p:anim calcmode="lin" valueType="num">
                                      <p:cBhvr additive="base">
                                        <p:cTn id="50" dur="500" fill="hold"/>
                                        <p:tgtEl>
                                          <p:spTgt spid="40"/>
                                        </p:tgtEl>
                                        <p:attrNameLst>
                                          <p:attrName>ppt_y</p:attrName>
                                        </p:attrNameLst>
                                      </p:cBhvr>
                                      <p:tavLst>
                                        <p:tav tm="0">
                                          <p:val>
                                            <p:strVal val="1+#ppt_h/2"/>
                                          </p:val>
                                        </p:tav>
                                        <p:tav tm="100000">
                                          <p:val>
                                            <p:strVal val="#ppt_y"/>
                                          </p:val>
                                        </p:tav>
                                      </p:tavLst>
                                    </p:anim>
                                  </p:childTnLst>
                                </p:cTn>
                              </p:par>
                            </p:childTnLst>
                          </p:cTn>
                        </p:par>
                        <p:par>
                          <p:cTn id="51" fill="hold">
                            <p:stCondLst>
                              <p:cond delay="3000"/>
                            </p:stCondLst>
                            <p:childTnLst>
                              <p:par>
                                <p:cTn id="52" presetID="2" presetClass="entr" presetSubtype="4" fill="hold" nodeType="after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additive="base">
                                        <p:cTn id="54" dur="500" fill="hold"/>
                                        <p:tgtEl>
                                          <p:spTgt spid="23"/>
                                        </p:tgtEl>
                                        <p:attrNameLst>
                                          <p:attrName>ppt_x</p:attrName>
                                        </p:attrNameLst>
                                      </p:cBhvr>
                                      <p:tavLst>
                                        <p:tav tm="0">
                                          <p:val>
                                            <p:strVal val="#ppt_x"/>
                                          </p:val>
                                        </p:tav>
                                        <p:tav tm="100000">
                                          <p:val>
                                            <p:strVal val="#ppt_x"/>
                                          </p:val>
                                        </p:tav>
                                      </p:tavLst>
                                    </p:anim>
                                    <p:anim calcmode="lin" valueType="num">
                                      <p:cBhvr additive="base">
                                        <p:cTn id="55" dur="500" fill="hold"/>
                                        <p:tgtEl>
                                          <p:spTgt spid="23"/>
                                        </p:tgtEl>
                                        <p:attrNameLst>
                                          <p:attrName>ppt_y</p:attrName>
                                        </p:attrNameLst>
                                      </p:cBhvr>
                                      <p:tavLst>
                                        <p:tav tm="0">
                                          <p:val>
                                            <p:strVal val="1+#ppt_h/2"/>
                                          </p:val>
                                        </p:tav>
                                        <p:tav tm="100000">
                                          <p:val>
                                            <p:strVal val="#ppt_y"/>
                                          </p:val>
                                        </p:tav>
                                      </p:tavLst>
                                    </p:anim>
                                  </p:childTnLst>
                                </p:cTn>
                              </p:par>
                            </p:childTnLst>
                          </p:cTn>
                        </p:par>
                        <p:par>
                          <p:cTn id="56" fill="hold">
                            <p:stCondLst>
                              <p:cond delay="3500"/>
                            </p:stCondLst>
                            <p:childTnLst>
                              <p:par>
                                <p:cTn id="57" presetID="2" presetClass="entr" presetSubtype="4" fill="hold" nodeType="afterEffect">
                                  <p:stCondLst>
                                    <p:cond delay="0"/>
                                  </p:stCondLst>
                                  <p:childTnLst>
                                    <p:set>
                                      <p:cBhvr>
                                        <p:cTn id="58" dur="1" fill="hold">
                                          <p:stCondLst>
                                            <p:cond delay="0"/>
                                          </p:stCondLst>
                                        </p:cTn>
                                        <p:tgtEl>
                                          <p:spTgt spid="252"/>
                                        </p:tgtEl>
                                        <p:attrNameLst>
                                          <p:attrName>style.visibility</p:attrName>
                                        </p:attrNameLst>
                                      </p:cBhvr>
                                      <p:to>
                                        <p:strVal val="visible"/>
                                      </p:to>
                                    </p:set>
                                    <p:anim calcmode="lin" valueType="num">
                                      <p:cBhvr additive="base">
                                        <p:cTn id="59" dur="500" fill="hold"/>
                                        <p:tgtEl>
                                          <p:spTgt spid="252"/>
                                        </p:tgtEl>
                                        <p:attrNameLst>
                                          <p:attrName>ppt_x</p:attrName>
                                        </p:attrNameLst>
                                      </p:cBhvr>
                                      <p:tavLst>
                                        <p:tav tm="0">
                                          <p:val>
                                            <p:strVal val="#ppt_x"/>
                                          </p:val>
                                        </p:tav>
                                        <p:tav tm="100000">
                                          <p:val>
                                            <p:strVal val="#ppt_x"/>
                                          </p:val>
                                        </p:tav>
                                      </p:tavLst>
                                    </p:anim>
                                    <p:anim calcmode="lin" valueType="num">
                                      <p:cBhvr additive="base">
                                        <p:cTn id="60" dur="500" fill="hold"/>
                                        <p:tgtEl>
                                          <p:spTgt spid="252"/>
                                        </p:tgtEl>
                                        <p:attrNameLst>
                                          <p:attrName>ppt_y</p:attrName>
                                        </p:attrNameLst>
                                      </p:cBhvr>
                                      <p:tavLst>
                                        <p:tav tm="0">
                                          <p:val>
                                            <p:strVal val="1+#ppt_h/2"/>
                                          </p:val>
                                        </p:tav>
                                        <p:tav tm="100000">
                                          <p:val>
                                            <p:strVal val="#ppt_y"/>
                                          </p:val>
                                        </p:tav>
                                      </p:tavLst>
                                    </p:anim>
                                  </p:childTnLst>
                                </p:cTn>
                              </p:par>
                            </p:childTnLst>
                          </p:cTn>
                        </p:par>
                        <p:par>
                          <p:cTn id="61" fill="hold">
                            <p:stCondLst>
                              <p:cond delay="4000"/>
                            </p:stCondLst>
                            <p:childTnLst>
                              <p:par>
                                <p:cTn id="62" presetID="2" presetClass="entr" presetSubtype="4" fill="hold" nodeType="afterEffect">
                                  <p:stCondLst>
                                    <p:cond delay="0"/>
                                  </p:stCondLst>
                                  <p:childTnLst>
                                    <p:set>
                                      <p:cBhvr>
                                        <p:cTn id="63" dur="1" fill="hold">
                                          <p:stCondLst>
                                            <p:cond delay="0"/>
                                          </p:stCondLst>
                                        </p:cTn>
                                        <p:tgtEl>
                                          <p:spTgt spid="259"/>
                                        </p:tgtEl>
                                        <p:attrNameLst>
                                          <p:attrName>style.visibility</p:attrName>
                                        </p:attrNameLst>
                                      </p:cBhvr>
                                      <p:to>
                                        <p:strVal val="visible"/>
                                      </p:to>
                                    </p:set>
                                    <p:anim calcmode="lin" valueType="num">
                                      <p:cBhvr additive="base">
                                        <p:cTn id="64" dur="500" fill="hold"/>
                                        <p:tgtEl>
                                          <p:spTgt spid="259"/>
                                        </p:tgtEl>
                                        <p:attrNameLst>
                                          <p:attrName>ppt_x</p:attrName>
                                        </p:attrNameLst>
                                      </p:cBhvr>
                                      <p:tavLst>
                                        <p:tav tm="0">
                                          <p:val>
                                            <p:strVal val="#ppt_x"/>
                                          </p:val>
                                        </p:tav>
                                        <p:tav tm="100000">
                                          <p:val>
                                            <p:strVal val="#ppt_x"/>
                                          </p:val>
                                        </p:tav>
                                      </p:tavLst>
                                    </p:anim>
                                    <p:anim calcmode="lin" valueType="num">
                                      <p:cBhvr additive="base">
                                        <p:cTn id="65" dur="500" fill="hold"/>
                                        <p:tgtEl>
                                          <p:spTgt spid="25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736205" y="0"/>
            <a:ext cx="4688840" cy="6875145"/>
            <a:chOff x="12183" y="0"/>
            <a:chExt cx="7384" cy="10827"/>
          </a:xfrm>
        </p:grpSpPr>
        <p:pic>
          <p:nvPicPr>
            <p:cNvPr id="5" name="图片 4" descr="F:\图库\学校\51miz-P1160737-6DJNM32V-1920x1440.jpg51miz-P1160737-6DJNM32V-1920x1440"/>
            <p:cNvPicPr>
              <a:picLocks noChangeAspect="1"/>
            </p:cNvPicPr>
            <p:nvPr/>
          </p:nvPicPr>
          <p:blipFill rotWithShape="1">
            <a:blip r:embed="rId3" cstate="screen">
              <a:extLst>
                <a:ext uri="{28A0092B-C50C-407E-A947-70E740481C1C}">
                  <a14:useLocalDpi xmlns:a14="http://schemas.microsoft.com/office/drawing/2010/main"/>
                </a:ext>
              </a:extLst>
            </a:blip>
            <a:srcRect/>
            <a:stretch>
              <a:fillRect/>
            </a:stretch>
          </p:blipFill>
          <p:spPr>
            <a:xfrm>
              <a:off x="12192" y="15"/>
              <a:ext cx="7008" cy="10812"/>
            </a:xfrm>
            <a:prstGeom prst="rect">
              <a:avLst/>
            </a:prstGeom>
          </p:spPr>
        </p:pic>
        <p:sp>
          <p:nvSpPr>
            <p:cNvPr id="13" name="矩形 12"/>
            <p:cNvSpPr/>
            <p:nvPr/>
          </p:nvSpPr>
          <p:spPr>
            <a:xfrm>
              <a:off x="12183" y="0"/>
              <a:ext cx="7384" cy="10800"/>
            </a:xfrm>
            <a:prstGeom prst="rect">
              <a:avLst/>
            </a:prstGeom>
            <a:gradFill>
              <a:gsLst>
                <a:gs pos="0">
                  <a:srgbClr val="0070C0"/>
                </a:gs>
                <a:gs pos="76000">
                  <a:srgbClr val="53A4F5">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5" name="文本框 14"/>
          <p:cNvSpPr txBox="1"/>
          <p:nvPr/>
        </p:nvSpPr>
        <p:spPr>
          <a:xfrm>
            <a:off x="8038869" y="460828"/>
            <a:ext cx="3276114" cy="1383665"/>
          </a:xfrm>
          <a:prstGeom prst="rect">
            <a:avLst/>
          </a:prstGeom>
          <a:noFill/>
        </p:spPr>
        <p:txBody>
          <a:bodyPr wrap="square">
            <a:spAutoFit/>
          </a:bodyPr>
          <a:lstStyle/>
          <a:p>
            <a:pPr>
              <a:lnSpc>
                <a:spcPct val="150000"/>
              </a:lnSpc>
            </a:pPr>
            <a:r>
              <a:rPr lang="zh-CN" altLang="en-US" sz="1400" dirty="0">
                <a:solidFill>
                  <a:schemeClr val="bg1"/>
                </a:solidFill>
                <a:cs typeface="+mn-ea"/>
                <a:sym typeface="+mn-lt"/>
              </a:rPr>
              <a:t>请在此处清楚明确的介绍您的培训机构，字数在</a:t>
            </a:r>
            <a:r>
              <a:rPr lang="en-US" altLang="zh-CN" sz="1400" dirty="0">
                <a:solidFill>
                  <a:schemeClr val="bg1"/>
                </a:solidFill>
                <a:cs typeface="+mn-ea"/>
                <a:sym typeface="+mn-lt"/>
              </a:rPr>
              <a:t>200</a:t>
            </a:r>
            <a:r>
              <a:rPr lang="zh-CN" altLang="en-US" sz="1400" dirty="0">
                <a:solidFill>
                  <a:schemeClr val="bg1"/>
                </a:solidFill>
                <a:cs typeface="+mn-ea"/>
                <a:sym typeface="+mn-lt"/>
              </a:rPr>
              <a:t>字左右。请在此处清楚明确的介绍您的培训机构，字数在</a:t>
            </a:r>
            <a:r>
              <a:rPr lang="en-US" altLang="zh-CN" sz="1400" dirty="0">
                <a:solidFill>
                  <a:schemeClr val="bg1"/>
                </a:solidFill>
                <a:cs typeface="+mn-ea"/>
                <a:sym typeface="+mn-lt"/>
              </a:rPr>
              <a:t>200</a:t>
            </a:r>
            <a:r>
              <a:rPr lang="zh-CN" altLang="en-US" sz="1400" dirty="0">
                <a:solidFill>
                  <a:schemeClr val="bg1"/>
                </a:solidFill>
                <a:cs typeface="+mn-ea"/>
                <a:sym typeface="+mn-lt"/>
              </a:rPr>
              <a:t>字左右。</a:t>
            </a:r>
          </a:p>
        </p:txBody>
      </p:sp>
      <p:grpSp>
        <p:nvGrpSpPr>
          <p:cNvPr id="7" name="组合 6"/>
          <p:cNvGrpSpPr/>
          <p:nvPr/>
        </p:nvGrpSpPr>
        <p:grpSpPr>
          <a:xfrm>
            <a:off x="756657" y="1668543"/>
            <a:ext cx="6721701" cy="1204746"/>
            <a:chOff x="756657" y="1300717"/>
            <a:chExt cx="6721701" cy="1204746"/>
          </a:xfrm>
        </p:grpSpPr>
        <p:sp>
          <p:nvSpPr>
            <p:cNvPr id="6" name="椭圆 5"/>
            <p:cNvSpPr/>
            <p:nvPr/>
          </p:nvSpPr>
          <p:spPr>
            <a:xfrm>
              <a:off x="756657" y="1468064"/>
              <a:ext cx="789510" cy="789510"/>
            </a:xfrm>
            <a:prstGeom prst="ellipse">
              <a:avLst/>
            </a:prstGeom>
            <a:solidFill>
              <a:srgbClr val="1376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0" name="图形 9"/>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 xmlns:a14="http://schemas.microsoft.com/office/drawing/2010/main" xmlns:mc="http://schemas.openxmlformats.org/markup-compatibility/2006" xmlns:p14="http://schemas.microsoft.com/office/powerpoint/2010/main" xmlns:asvg="http://schemas.microsoft.com/office/drawing/2016/SVG/main" r:embed="rId5"/>
                </a:ext>
              </a:extLst>
            </a:blip>
            <a:stretch>
              <a:fillRect/>
            </a:stretch>
          </p:blipFill>
          <p:spPr>
            <a:xfrm>
              <a:off x="925406" y="1636813"/>
              <a:ext cx="452010" cy="452010"/>
            </a:xfrm>
            <a:prstGeom prst="rect">
              <a:avLst/>
            </a:prstGeom>
          </p:spPr>
        </p:pic>
        <p:sp>
          <p:nvSpPr>
            <p:cNvPr id="17" name="文本框 16"/>
            <p:cNvSpPr txBox="1"/>
            <p:nvPr/>
          </p:nvSpPr>
          <p:spPr>
            <a:xfrm>
              <a:off x="1866948" y="1804887"/>
              <a:ext cx="5611410" cy="700576"/>
            </a:xfrm>
            <a:prstGeom prst="rect">
              <a:avLst/>
            </a:prstGeom>
            <a:noFill/>
          </p:spPr>
          <p:txBody>
            <a:bodyPr wrap="square">
              <a:spAutoFit/>
            </a:bodyPr>
            <a:lstStyle/>
            <a:p>
              <a:pPr>
                <a:lnSpc>
                  <a:spcPct val="150000"/>
                </a:lnSpc>
              </a:pPr>
              <a:r>
                <a:rPr lang="zh-CN" altLang="en-US" sz="1400" dirty="0">
                  <a:solidFill>
                    <a:schemeClr val="tx1">
                      <a:lumMod val="50000"/>
                      <a:lumOff val="50000"/>
                    </a:schemeClr>
                  </a:solidFill>
                  <a:cs typeface="+mn-ea"/>
                  <a:sym typeface="+mn-lt"/>
                </a:rPr>
                <a:t>请在此处清楚明确的介绍您的培训机构，字数在</a:t>
              </a:r>
              <a:r>
                <a:rPr lang="en-US" altLang="zh-CN" sz="1400" dirty="0">
                  <a:solidFill>
                    <a:schemeClr val="tx1">
                      <a:lumMod val="50000"/>
                      <a:lumOff val="50000"/>
                    </a:schemeClr>
                  </a:solidFill>
                  <a:cs typeface="+mn-ea"/>
                  <a:sym typeface="+mn-lt"/>
                </a:rPr>
                <a:t>200</a:t>
              </a:r>
              <a:r>
                <a:rPr lang="zh-CN" altLang="en-US" sz="1400" dirty="0">
                  <a:solidFill>
                    <a:schemeClr val="tx1">
                      <a:lumMod val="50000"/>
                      <a:lumOff val="50000"/>
                    </a:schemeClr>
                  </a:solidFill>
                  <a:cs typeface="+mn-ea"/>
                  <a:sym typeface="+mn-lt"/>
                </a:rPr>
                <a:t>字左右。请在此处清楚明确的介绍您的培训机构，字数在</a:t>
              </a:r>
              <a:r>
                <a:rPr lang="en-US" altLang="zh-CN" sz="1400" dirty="0">
                  <a:solidFill>
                    <a:schemeClr val="tx1">
                      <a:lumMod val="50000"/>
                      <a:lumOff val="50000"/>
                    </a:schemeClr>
                  </a:solidFill>
                  <a:cs typeface="+mn-ea"/>
                  <a:sym typeface="+mn-lt"/>
                </a:rPr>
                <a:t>200</a:t>
              </a:r>
              <a:r>
                <a:rPr lang="zh-CN" altLang="en-US" sz="1400" dirty="0">
                  <a:solidFill>
                    <a:schemeClr val="tx1">
                      <a:lumMod val="50000"/>
                      <a:lumOff val="50000"/>
                    </a:schemeClr>
                  </a:solidFill>
                  <a:cs typeface="+mn-ea"/>
                  <a:sym typeface="+mn-lt"/>
                </a:rPr>
                <a:t>字左右。</a:t>
              </a:r>
              <a:endParaRPr lang="en-US" altLang="zh-CN" sz="1400" dirty="0">
                <a:cs typeface="+mn-ea"/>
                <a:sym typeface="+mn-lt"/>
              </a:endParaRPr>
            </a:p>
          </p:txBody>
        </p:sp>
        <p:sp>
          <p:nvSpPr>
            <p:cNvPr id="18" name="文本框 17"/>
            <p:cNvSpPr txBox="1"/>
            <p:nvPr/>
          </p:nvSpPr>
          <p:spPr>
            <a:xfrm>
              <a:off x="1866949" y="1300717"/>
              <a:ext cx="4229051" cy="521970"/>
            </a:xfrm>
            <a:prstGeom prst="rect">
              <a:avLst/>
            </a:prstGeom>
            <a:noFill/>
          </p:spPr>
          <p:txBody>
            <a:bodyPr wrap="square" rtlCol="0">
              <a:spAutoFit/>
            </a:bodyPr>
            <a:lstStyle/>
            <a:p>
              <a:r>
                <a:rPr lang="zh-CN" altLang="en-US" sz="2800" b="1" dirty="0">
                  <a:solidFill>
                    <a:srgbClr val="043B74"/>
                  </a:solidFill>
                  <a:cs typeface="+mn-ea"/>
                  <a:sym typeface="+mn-lt"/>
                </a:rPr>
                <a:t>数字办学</a:t>
              </a:r>
            </a:p>
          </p:txBody>
        </p:sp>
      </p:grpSp>
      <p:grpSp>
        <p:nvGrpSpPr>
          <p:cNvPr id="19" name="组合 18"/>
          <p:cNvGrpSpPr/>
          <p:nvPr/>
        </p:nvGrpSpPr>
        <p:grpSpPr>
          <a:xfrm>
            <a:off x="756657" y="3331217"/>
            <a:ext cx="6721701" cy="1204746"/>
            <a:chOff x="756657" y="1300717"/>
            <a:chExt cx="6721701" cy="1204746"/>
          </a:xfrm>
        </p:grpSpPr>
        <p:sp>
          <p:nvSpPr>
            <p:cNvPr id="20" name="椭圆 19"/>
            <p:cNvSpPr/>
            <p:nvPr/>
          </p:nvSpPr>
          <p:spPr>
            <a:xfrm>
              <a:off x="756657" y="1468064"/>
              <a:ext cx="789510" cy="789510"/>
            </a:xfrm>
            <a:prstGeom prst="ellipse">
              <a:avLst/>
            </a:prstGeom>
            <a:solidFill>
              <a:srgbClr val="0A55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1" name="图形 20"/>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 xmlns:a14="http://schemas.microsoft.com/office/drawing/2010/main" xmlns:mc="http://schemas.openxmlformats.org/markup-compatibility/2006" xmlns:p14="http://schemas.microsoft.com/office/powerpoint/2010/main" xmlns:asvg="http://schemas.microsoft.com/office/drawing/2016/SVG/main" r:embed="rId7"/>
                </a:ext>
              </a:extLst>
            </a:blip>
            <a:srcRect/>
            <a:stretch>
              <a:fillRect/>
            </a:stretch>
          </p:blipFill>
          <p:spPr>
            <a:xfrm>
              <a:off x="925406" y="1636813"/>
              <a:ext cx="452010" cy="452010"/>
            </a:xfrm>
            <a:prstGeom prst="rect">
              <a:avLst/>
            </a:prstGeom>
          </p:spPr>
        </p:pic>
        <p:sp>
          <p:nvSpPr>
            <p:cNvPr id="22" name="文本框 21"/>
            <p:cNvSpPr txBox="1"/>
            <p:nvPr/>
          </p:nvSpPr>
          <p:spPr>
            <a:xfrm>
              <a:off x="1866948" y="1804887"/>
              <a:ext cx="5611410" cy="700576"/>
            </a:xfrm>
            <a:prstGeom prst="rect">
              <a:avLst/>
            </a:prstGeom>
            <a:noFill/>
          </p:spPr>
          <p:txBody>
            <a:bodyPr wrap="square">
              <a:spAutoFit/>
            </a:bodyPr>
            <a:lstStyle/>
            <a:p>
              <a:pPr>
                <a:lnSpc>
                  <a:spcPct val="150000"/>
                </a:lnSpc>
              </a:pPr>
              <a:r>
                <a:rPr lang="zh-CN" altLang="en-US" sz="1400" dirty="0">
                  <a:solidFill>
                    <a:schemeClr val="tx1">
                      <a:lumMod val="50000"/>
                      <a:lumOff val="50000"/>
                    </a:schemeClr>
                  </a:solidFill>
                  <a:cs typeface="+mn-ea"/>
                  <a:sym typeface="+mn-lt"/>
                </a:rPr>
                <a:t>请在此处清楚明确的介绍您的培训机构，字数在</a:t>
              </a:r>
              <a:r>
                <a:rPr lang="en-US" altLang="zh-CN" sz="1400" dirty="0">
                  <a:solidFill>
                    <a:schemeClr val="tx1">
                      <a:lumMod val="50000"/>
                      <a:lumOff val="50000"/>
                    </a:schemeClr>
                  </a:solidFill>
                  <a:cs typeface="+mn-ea"/>
                  <a:sym typeface="+mn-lt"/>
                </a:rPr>
                <a:t>200</a:t>
              </a:r>
              <a:r>
                <a:rPr lang="zh-CN" altLang="en-US" sz="1400" dirty="0">
                  <a:solidFill>
                    <a:schemeClr val="tx1">
                      <a:lumMod val="50000"/>
                      <a:lumOff val="50000"/>
                    </a:schemeClr>
                  </a:solidFill>
                  <a:cs typeface="+mn-ea"/>
                  <a:sym typeface="+mn-lt"/>
                </a:rPr>
                <a:t>字左右。请在此处清楚明确的介绍您的培训机构，字数在</a:t>
              </a:r>
              <a:r>
                <a:rPr lang="en-US" altLang="zh-CN" sz="1400" dirty="0">
                  <a:solidFill>
                    <a:schemeClr val="tx1">
                      <a:lumMod val="50000"/>
                      <a:lumOff val="50000"/>
                    </a:schemeClr>
                  </a:solidFill>
                  <a:cs typeface="+mn-ea"/>
                  <a:sym typeface="+mn-lt"/>
                </a:rPr>
                <a:t>200</a:t>
              </a:r>
              <a:r>
                <a:rPr lang="zh-CN" altLang="en-US" sz="1400" dirty="0">
                  <a:solidFill>
                    <a:schemeClr val="tx1">
                      <a:lumMod val="50000"/>
                      <a:lumOff val="50000"/>
                    </a:schemeClr>
                  </a:solidFill>
                  <a:cs typeface="+mn-ea"/>
                  <a:sym typeface="+mn-lt"/>
                </a:rPr>
                <a:t>字左右。</a:t>
              </a:r>
              <a:endParaRPr lang="en-US" altLang="zh-CN" sz="1400" dirty="0">
                <a:cs typeface="+mn-ea"/>
                <a:sym typeface="+mn-lt"/>
              </a:endParaRPr>
            </a:p>
          </p:txBody>
        </p:sp>
        <p:sp>
          <p:nvSpPr>
            <p:cNvPr id="23" name="文本框 22"/>
            <p:cNvSpPr txBox="1"/>
            <p:nvPr/>
          </p:nvSpPr>
          <p:spPr>
            <a:xfrm>
              <a:off x="1866949" y="1300717"/>
              <a:ext cx="4229051" cy="521970"/>
            </a:xfrm>
            <a:prstGeom prst="rect">
              <a:avLst/>
            </a:prstGeom>
            <a:noFill/>
          </p:spPr>
          <p:txBody>
            <a:bodyPr wrap="square" rtlCol="0">
              <a:spAutoFit/>
            </a:bodyPr>
            <a:lstStyle/>
            <a:p>
              <a:r>
                <a:rPr lang="zh-CN" altLang="en-US" sz="2800" b="1" dirty="0">
                  <a:solidFill>
                    <a:srgbClr val="043B74"/>
                  </a:solidFill>
                  <a:cs typeface="+mn-ea"/>
                  <a:sym typeface="+mn-lt"/>
                </a:rPr>
                <a:t>数字教育</a:t>
              </a:r>
              <a:endParaRPr lang="zh-CN" altLang="en-US" sz="2800" b="1" dirty="0">
                <a:solidFill>
                  <a:srgbClr val="1A237E"/>
                </a:solidFill>
                <a:cs typeface="+mn-ea"/>
                <a:sym typeface="+mn-lt"/>
              </a:endParaRPr>
            </a:p>
          </p:txBody>
        </p:sp>
      </p:grpSp>
      <p:grpSp>
        <p:nvGrpSpPr>
          <p:cNvPr id="24" name="组合 23"/>
          <p:cNvGrpSpPr/>
          <p:nvPr/>
        </p:nvGrpSpPr>
        <p:grpSpPr>
          <a:xfrm>
            <a:off x="756657" y="4993892"/>
            <a:ext cx="6721701" cy="1204746"/>
            <a:chOff x="756657" y="1300717"/>
            <a:chExt cx="6721701" cy="1204746"/>
          </a:xfrm>
        </p:grpSpPr>
        <p:sp>
          <p:nvSpPr>
            <p:cNvPr id="25" name="椭圆 24"/>
            <p:cNvSpPr/>
            <p:nvPr/>
          </p:nvSpPr>
          <p:spPr>
            <a:xfrm>
              <a:off x="756657" y="1468064"/>
              <a:ext cx="789510" cy="789510"/>
            </a:xfrm>
            <a:prstGeom prst="ellipse">
              <a:avLst/>
            </a:prstGeom>
            <a:solidFill>
              <a:srgbClr val="043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6" name="图形 25"/>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 xmlns:a14="http://schemas.microsoft.com/office/drawing/2010/main" xmlns:mc="http://schemas.openxmlformats.org/markup-compatibility/2006" xmlns:p14="http://schemas.microsoft.com/office/powerpoint/2010/main" xmlns:asvg="http://schemas.microsoft.com/office/drawing/2016/SVG/main" r:embed="rId9"/>
                </a:ext>
              </a:extLst>
            </a:blip>
            <a:srcRect/>
            <a:stretch>
              <a:fillRect/>
            </a:stretch>
          </p:blipFill>
          <p:spPr>
            <a:xfrm>
              <a:off x="925406" y="1636813"/>
              <a:ext cx="452010" cy="452010"/>
            </a:xfrm>
            <a:prstGeom prst="rect">
              <a:avLst/>
            </a:prstGeom>
          </p:spPr>
        </p:pic>
        <p:sp>
          <p:nvSpPr>
            <p:cNvPr id="27" name="文本框 26"/>
            <p:cNvSpPr txBox="1"/>
            <p:nvPr/>
          </p:nvSpPr>
          <p:spPr>
            <a:xfrm>
              <a:off x="1866948" y="1804887"/>
              <a:ext cx="5611410" cy="700576"/>
            </a:xfrm>
            <a:prstGeom prst="rect">
              <a:avLst/>
            </a:prstGeom>
            <a:noFill/>
          </p:spPr>
          <p:txBody>
            <a:bodyPr wrap="square">
              <a:spAutoFit/>
            </a:bodyPr>
            <a:lstStyle/>
            <a:p>
              <a:pPr>
                <a:lnSpc>
                  <a:spcPct val="150000"/>
                </a:lnSpc>
              </a:pPr>
              <a:r>
                <a:rPr lang="zh-CN" altLang="en-US" sz="1400" dirty="0">
                  <a:solidFill>
                    <a:schemeClr val="tx1">
                      <a:lumMod val="50000"/>
                      <a:lumOff val="50000"/>
                    </a:schemeClr>
                  </a:solidFill>
                  <a:cs typeface="+mn-ea"/>
                  <a:sym typeface="+mn-lt"/>
                </a:rPr>
                <a:t>请在此处清楚明确的介绍您的培训机构，字数在</a:t>
              </a:r>
              <a:r>
                <a:rPr lang="en-US" altLang="zh-CN" sz="1400" dirty="0">
                  <a:solidFill>
                    <a:schemeClr val="tx1">
                      <a:lumMod val="50000"/>
                      <a:lumOff val="50000"/>
                    </a:schemeClr>
                  </a:solidFill>
                  <a:cs typeface="+mn-ea"/>
                  <a:sym typeface="+mn-lt"/>
                </a:rPr>
                <a:t>200</a:t>
              </a:r>
              <a:r>
                <a:rPr lang="zh-CN" altLang="en-US" sz="1400" dirty="0">
                  <a:solidFill>
                    <a:schemeClr val="tx1">
                      <a:lumMod val="50000"/>
                      <a:lumOff val="50000"/>
                    </a:schemeClr>
                  </a:solidFill>
                  <a:cs typeface="+mn-ea"/>
                  <a:sym typeface="+mn-lt"/>
                </a:rPr>
                <a:t>字左右。请在此处清楚明确的介绍您的培训机构，字数在</a:t>
              </a:r>
              <a:r>
                <a:rPr lang="en-US" altLang="zh-CN" sz="1400" dirty="0">
                  <a:solidFill>
                    <a:schemeClr val="tx1">
                      <a:lumMod val="50000"/>
                      <a:lumOff val="50000"/>
                    </a:schemeClr>
                  </a:solidFill>
                  <a:cs typeface="+mn-ea"/>
                  <a:sym typeface="+mn-lt"/>
                </a:rPr>
                <a:t>200</a:t>
              </a:r>
              <a:r>
                <a:rPr lang="zh-CN" altLang="en-US" sz="1400" dirty="0">
                  <a:solidFill>
                    <a:schemeClr val="tx1">
                      <a:lumMod val="50000"/>
                      <a:lumOff val="50000"/>
                    </a:schemeClr>
                  </a:solidFill>
                  <a:cs typeface="+mn-ea"/>
                  <a:sym typeface="+mn-lt"/>
                </a:rPr>
                <a:t>字左右。</a:t>
              </a:r>
              <a:endParaRPr lang="en-US" altLang="zh-CN" sz="1400" dirty="0">
                <a:cs typeface="+mn-ea"/>
                <a:sym typeface="+mn-lt"/>
              </a:endParaRPr>
            </a:p>
          </p:txBody>
        </p:sp>
        <p:sp>
          <p:nvSpPr>
            <p:cNvPr id="28" name="文本框 27"/>
            <p:cNvSpPr txBox="1"/>
            <p:nvPr/>
          </p:nvSpPr>
          <p:spPr>
            <a:xfrm>
              <a:off x="1866949" y="1300717"/>
              <a:ext cx="4229051" cy="521970"/>
            </a:xfrm>
            <a:prstGeom prst="rect">
              <a:avLst/>
            </a:prstGeom>
            <a:noFill/>
          </p:spPr>
          <p:txBody>
            <a:bodyPr wrap="square" rtlCol="0">
              <a:spAutoFit/>
            </a:bodyPr>
            <a:lstStyle/>
            <a:p>
              <a:r>
                <a:rPr lang="zh-CN" altLang="en-US" sz="2800" b="1" dirty="0">
                  <a:solidFill>
                    <a:srgbClr val="043B74"/>
                  </a:solidFill>
                  <a:cs typeface="+mn-ea"/>
                  <a:sym typeface="+mn-lt"/>
                </a:rPr>
                <a:t>数字管理</a:t>
              </a:r>
              <a:endParaRPr lang="zh-CN" altLang="en-US" sz="2800" b="1" dirty="0">
                <a:solidFill>
                  <a:srgbClr val="1A237E"/>
                </a:solidFill>
                <a:cs typeface="+mn-ea"/>
                <a:sym typeface="+mn-lt"/>
              </a:endParaRPr>
            </a:p>
          </p:txBody>
        </p:sp>
      </p:grpSp>
      <p:grpSp>
        <p:nvGrpSpPr>
          <p:cNvPr id="11" name="组合 10"/>
          <p:cNvGrpSpPr/>
          <p:nvPr/>
        </p:nvGrpSpPr>
        <p:grpSpPr>
          <a:xfrm>
            <a:off x="495300" y="168275"/>
            <a:ext cx="4229100" cy="894715"/>
            <a:chOff x="780" y="265"/>
            <a:chExt cx="6660" cy="1409"/>
          </a:xfrm>
        </p:grpSpPr>
        <p:sp>
          <p:nvSpPr>
            <p:cNvPr id="29" name="文本框 28"/>
            <p:cNvSpPr txBox="1"/>
            <p:nvPr/>
          </p:nvSpPr>
          <p:spPr>
            <a:xfrm>
              <a:off x="780" y="265"/>
              <a:ext cx="4768" cy="919"/>
            </a:xfrm>
            <a:prstGeom prst="rect">
              <a:avLst/>
            </a:prstGeom>
            <a:noFill/>
          </p:spPr>
          <p:txBody>
            <a:bodyPr wrap="square">
              <a:spAutoFit/>
            </a:bodyPr>
            <a:lstStyle/>
            <a:p>
              <a:r>
                <a:rPr lang="zh-CN" altLang="en-US" sz="3200" b="1" i="0" dirty="0">
                  <a:gradFill>
                    <a:gsLst>
                      <a:gs pos="0">
                        <a:srgbClr val="007BD3"/>
                      </a:gs>
                      <a:gs pos="100000">
                        <a:srgbClr val="034373"/>
                      </a:gs>
                    </a:gsLst>
                    <a:lin scaled="0"/>
                  </a:gradFill>
                  <a:effectLst/>
                  <a:cs typeface="+mn-ea"/>
                  <a:sym typeface="+mn-lt"/>
                </a:rPr>
                <a:t>数字学校</a:t>
              </a:r>
            </a:p>
          </p:txBody>
        </p:sp>
        <p:sp>
          <p:nvSpPr>
            <p:cNvPr id="30" name="文本框 29"/>
            <p:cNvSpPr txBox="1"/>
            <p:nvPr/>
          </p:nvSpPr>
          <p:spPr>
            <a:xfrm>
              <a:off x="780" y="1143"/>
              <a:ext cx="6660" cy="531"/>
            </a:xfrm>
            <a:prstGeom prst="rect">
              <a:avLst/>
            </a:prstGeom>
            <a:noFill/>
          </p:spPr>
          <p:txBody>
            <a:bodyPr wrap="square" rtlCol="0">
              <a:spAutoFit/>
            </a:bodyPr>
            <a:lstStyle/>
            <a:p>
              <a:r>
                <a:rPr lang="en-US" altLang="zh-CN" sz="1600" dirty="0">
                  <a:solidFill>
                    <a:schemeClr val="bg1">
                      <a:lumMod val="75000"/>
                    </a:schemeClr>
                  </a:solidFill>
                  <a:cs typeface="+mn-ea"/>
                  <a:sym typeface="+mn-lt"/>
                </a:rPr>
                <a:t>SCHOOL PROFILE</a:t>
              </a:r>
            </a:p>
          </p:txBody>
        </p:sp>
      </p:grpSp>
      <p:sp>
        <p:nvSpPr>
          <p:cNvPr id="2" name="矩形 1"/>
          <p:cNvSpPr/>
          <p:nvPr/>
        </p:nvSpPr>
        <p:spPr>
          <a:xfrm flipH="1">
            <a:off x="0" y="0"/>
            <a:ext cx="398780" cy="1056005"/>
          </a:xfrm>
          <a:prstGeom prst="rect">
            <a:avLst/>
          </a:prstGeom>
          <a:solidFill>
            <a:srgbClr val="53A4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advClick="0" advTm="2000">
        <p:wipe/>
      </p:transition>
    </mc:Choice>
    <mc:Fallback xmlns="" xmlns:a14="http://schemas.microsoft.com/office/drawing/2010/main" xmlns:asvg="http://schemas.microsoft.com/office/drawing/2016/SVG/main">
      <p:transition spd="slow" advClick="0" advTm="200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 presetClass="entr" presetSubtype="4"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 presetClass="entr" presetSubtype="4"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additive="base">
                                        <p:cTn id="29" dur="500" fill="hold"/>
                                        <p:tgtEl>
                                          <p:spTgt spid="19"/>
                                        </p:tgtEl>
                                        <p:attrNameLst>
                                          <p:attrName>ppt_x</p:attrName>
                                        </p:attrNameLst>
                                      </p:cBhvr>
                                      <p:tavLst>
                                        <p:tav tm="0">
                                          <p:val>
                                            <p:strVal val="#ppt_x"/>
                                          </p:val>
                                        </p:tav>
                                        <p:tav tm="100000">
                                          <p:val>
                                            <p:strVal val="#ppt_x"/>
                                          </p:val>
                                        </p:tav>
                                      </p:tavLst>
                                    </p:anim>
                                    <p:anim calcmode="lin" valueType="num">
                                      <p:cBhvr additive="base">
                                        <p:cTn id="30" dur="500" fill="hold"/>
                                        <p:tgtEl>
                                          <p:spTgt spid="19"/>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2" presetClass="entr" presetSubtype="4" fill="hold" nodeType="after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additive="base">
                                        <p:cTn id="34" dur="500" fill="hold"/>
                                        <p:tgtEl>
                                          <p:spTgt spid="24"/>
                                        </p:tgtEl>
                                        <p:attrNameLst>
                                          <p:attrName>ppt_x</p:attrName>
                                        </p:attrNameLst>
                                      </p:cBhvr>
                                      <p:tavLst>
                                        <p:tav tm="0">
                                          <p:val>
                                            <p:strVal val="#ppt_x"/>
                                          </p:val>
                                        </p:tav>
                                        <p:tav tm="100000">
                                          <p:val>
                                            <p:strVal val="#ppt_x"/>
                                          </p:val>
                                        </p:tav>
                                      </p:tavLst>
                                    </p:anim>
                                    <p:anim calcmode="lin" valueType="num">
                                      <p:cBhvr additive="base">
                                        <p:cTn id="35"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descr="51miz-E1241084-A134A4E3-3840x1920"/>
          <p:cNvPicPr>
            <a:picLocks noChangeAspect="1"/>
          </p:cNvPicPr>
          <p:nvPr/>
        </p:nvPicPr>
        <p:blipFill>
          <a:blip r:embed="rId2" cstate="screen">
            <a:alphaModFix amt="8000"/>
            <a:extLst>
              <a:ext uri="{28A0092B-C50C-407E-A947-70E740481C1C}">
                <a14:useLocalDpi xmlns:a14="http://schemas.microsoft.com/office/drawing/2010/main"/>
              </a:ext>
            </a:extLst>
          </a:blip>
          <a:srcRect/>
          <a:stretch>
            <a:fillRect/>
          </a:stretch>
        </p:blipFill>
        <p:spPr>
          <a:xfrm>
            <a:off x="4842510" y="9525"/>
            <a:ext cx="7349490" cy="6921500"/>
          </a:xfrm>
          <a:prstGeom prst="rect">
            <a:avLst/>
          </a:prstGeom>
        </p:spPr>
      </p:pic>
      <p:pic>
        <p:nvPicPr>
          <p:cNvPr id="86" name="图片 85" descr="51miz-P1500346-9782A766-3840x2560"/>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a:xfrm flipH="1">
            <a:off x="-494030" y="-28575"/>
            <a:ext cx="5340350" cy="6970395"/>
          </a:xfrm>
          <a:prstGeom prst="rect">
            <a:avLst/>
          </a:prstGeom>
        </p:spPr>
      </p:pic>
      <p:sp>
        <p:nvSpPr>
          <p:cNvPr id="2" name="文本框 1"/>
          <p:cNvSpPr txBox="1"/>
          <p:nvPr/>
        </p:nvSpPr>
        <p:spPr>
          <a:xfrm>
            <a:off x="5423535" y="1867535"/>
            <a:ext cx="5424170" cy="1476375"/>
          </a:xfrm>
          <a:prstGeom prst="rect">
            <a:avLst/>
          </a:prstGeom>
          <a:noFill/>
        </p:spPr>
        <p:txBody>
          <a:bodyPr wrap="square">
            <a:spAutoFit/>
          </a:bodyPr>
          <a:lstStyle/>
          <a:p>
            <a:pPr algn="l"/>
            <a:r>
              <a:rPr lang="zh-CN" altLang="en-US" sz="9000" b="1" i="0" dirty="0">
                <a:ln>
                  <a:noFill/>
                </a:ln>
                <a:gradFill>
                  <a:gsLst>
                    <a:gs pos="0">
                      <a:srgbClr val="007BD3"/>
                    </a:gs>
                    <a:gs pos="100000">
                      <a:srgbClr val="034373"/>
                    </a:gs>
                  </a:gsLst>
                  <a:lin scaled="0"/>
                </a:gradFill>
                <a:effectLst/>
                <a:cs typeface="+mn-ea"/>
                <a:sym typeface="+mn-lt"/>
              </a:rPr>
              <a:t>校园文化</a:t>
            </a:r>
          </a:p>
        </p:txBody>
      </p:sp>
      <p:sp>
        <p:nvSpPr>
          <p:cNvPr id="4" name="文本框 3"/>
          <p:cNvSpPr txBox="1"/>
          <p:nvPr/>
        </p:nvSpPr>
        <p:spPr>
          <a:xfrm>
            <a:off x="5452745" y="3952240"/>
            <a:ext cx="5674995" cy="1383665"/>
          </a:xfrm>
          <a:prstGeom prst="rect">
            <a:avLst/>
          </a:prstGeom>
          <a:noFill/>
        </p:spPr>
        <p:txBody>
          <a:bodyPr wrap="square">
            <a:spAutoFit/>
          </a:bodyPr>
          <a:lstStyle/>
          <a:p>
            <a:pPr marL="171450" indent="-171450" algn="l">
              <a:lnSpc>
                <a:spcPct val="150000"/>
              </a:lnSpc>
              <a:buFont typeface="Wingdings" panose="05000000000000000000" charset="0"/>
              <a:buChar char="n"/>
            </a:pPr>
            <a:r>
              <a:rPr lang="zh-CN" altLang="en-US" sz="800" dirty="0" smtClean="0">
                <a:solidFill>
                  <a:schemeClr val="tx1">
                    <a:lumMod val="50000"/>
                    <a:lumOff val="50000"/>
                  </a:schemeClr>
                </a:solidFill>
                <a:cs typeface="+mn-ea"/>
                <a:sym typeface="+mn-lt"/>
              </a:rPr>
              <a:t>第一</a:t>
            </a:r>
            <a:r>
              <a:rPr lang="en-US" altLang="zh-CN" sz="800" dirty="0" smtClean="0">
                <a:solidFill>
                  <a:schemeClr val="tx1">
                    <a:lumMod val="50000"/>
                    <a:lumOff val="50000"/>
                  </a:schemeClr>
                </a:solidFill>
                <a:cs typeface="+mn-ea"/>
                <a:sym typeface="+mn-lt"/>
              </a:rPr>
              <a:t>PPT</a:t>
            </a:r>
            <a:r>
              <a:rPr lang="zh-CN" altLang="en-US" sz="800" dirty="0" smtClean="0">
                <a:solidFill>
                  <a:schemeClr val="tx1">
                    <a:lumMod val="50000"/>
                    <a:lumOff val="50000"/>
                  </a:schemeClr>
                </a:solidFill>
                <a:cs typeface="+mn-ea"/>
                <a:sym typeface="+mn-lt"/>
              </a:rPr>
              <a:t>专</a:t>
            </a:r>
            <a:r>
              <a:rPr lang="zh-CN" altLang="en-US" sz="800" dirty="0">
                <a:solidFill>
                  <a:schemeClr val="tx1">
                    <a:lumMod val="50000"/>
                    <a:lumOff val="50000"/>
                  </a:schemeClr>
                </a:solidFill>
                <a:cs typeface="+mn-ea"/>
                <a:sym typeface="+mn-lt"/>
              </a:rPr>
              <a:t>注原创版权设计模板图片素材下载。超过200万PPT模板、海报、PNG素材、背景、插画、元素、摄影图片、字体、视频、音频素材大全供会员免费下载。10000+各行业优质设计师每日更新5000+优质设计资源，满足各行业设计素材模板需求</a:t>
            </a:r>
            <a:r>
              <a:rPr sz="800" dirty="0">
                <a:solidFill>
                  <a:schemeClr val="tx1">
                    <a:lumMod val="50000"/>
                    <a:lumOff val="50000"/>
                  </a:schemeClr>
                </a:solidFill>
                <a:cs typeface="+mn-ea"/>
                <a:sym typeface="+mn-lt"/>
              </a:rPr>
              <a:t>	</a:t>
            </a:r>
          </a:p>
          <a:p>
            <a:pPr indent="0" algn="l">
              <a:lnSpc>
                <a:spcPct val="150000"/>
              </a:lnSpc>
              <a:buFont typeface="Wingdings" panose="05000000000000000000" charset="0"/>
              <a:buNone/>
            </a:pPr>
            <a:endParaRPr sz="800" dirty="0">
              <a:solidFill>
                <a:schemeClr val="tx1">
                  <a:lumMod val="50000"/>
                  <a:lumOff val="50000"/>
                </a:schemeClr>
              </a:solidFill>
              <a:cs typeface="+mn-ea"/>
              <a:sym typeface="+mn-lt"/>
            </a:endParaRPr>
          </a:p>
          <a:p>
            <a:pPr marL="171450" indent="-171450" algn="l">
              <a:lnSpc>
                <a:spcPct val="150000"/>
              </a:lnSpc>
              <a:buFont typeface="Wingdings" panose="05000000000000000000" charset="0"/>
              <a:buChar char="n"/>
            </a:pPr>
            <a:r>
              <a:rPr lang="zh-CN" altLang="en-US" sz="800" dirty="0" smtClean="0">
                <a:solidFill>
                  <a:schemeClr val="tx1">
                    <a:lumMod val="50000"/>
                    <a:lumOff val="50000"/>
                  </a:schemeClr>
                </a:solidFill>
                <a:cs typeface="+mn-ea"/>
                <a:sym typeface="+mn-lt"/>
              </a:rPr>
              <a:t>第一</a:t>
            </a:r>
            <a:r>
              <a:rPr lang="en-US" altLang="zh-CN" sz="800" dirty="0" smtClean="0">
                <a:solidFill>
                  <a:schemeClr val="tx1">
                    <a:lumMod val="50000"/>
                    <a:lumOff val="50000"/>
                  </a:schemeClr>
                </a:solidFill>
                <a:cs typeface="+mn-ea"/>
                <a:sym typeface="+mn-lt"/>
              </a:rPr>
              <a:t>PPT</a:t>
            </a:r>
            <a:r>
              <a:rPr lang="zh-CN" altLang="en-US" sz="800" dirty="0" smtClean="0">
                <a:solidFill>
                  <a:schemeClr val="tx1">
                    <a:lumMod val="50000"/>
                    <a:lumOff val="50000"/>
                  </a:schemeClr>
                </a:solidFill>
                <a:cs typeface="+mn-ea"/>
                <a:sym typeface="+mn-lt"/>
              </a:rPr>
              <a:t>专</a:t>
            </a:r>
            <a:r>
              <a:rPr lang="zh-CN" altLang="en-US" sz="800" dirty="0">
                <a:solidFill>
                  <a:schemeClr val="tx1">
                    <a:lumMod val="50000"/>
                    <a:lumOff val="50000"/>
                  </a:schemeClr>
                </a:solidFill>
                <a:cs typeface="+mn-ea"/>
                <a:sym typeface="+mn-lt"/>
              </a:rPr>
              <a:t>注原创版权设计模板图片素材下载。超过200万PPT模板、海报、PNG素材、背景、插画、元素、摄影图片、字体、视频、音频素材大全供会员免费下载。10000+各行业优质设计师每日更新5000+优质设计资源，满足各行业设计素材模板需求</a:t>
            </a:r>
            <a:endParaRPr lang="en-US" altLang="zh-CN" sz="800" dirty="0">
              <a:solidFill>
                <a:srgbClr val="0070C0"/>
              </a:solidFill>
              <a:cs typeface="+mn-ea"/>
              <a:sym typeface="+mn-lt"/>
            </a:endParaRPr>
          </a:p>
        </p:txBody>
      </p:sp>
      <p:sp>
        <p:nvSpPr>
          <p:cNvPr id="37" name="文本框 36"/>
          <p:cNvSpPr txBox="1"/>
          <p:nvPr/>
        </p:nvSpPr>
        <p:spPr>
          <a:xfrm>
            <a:off x="5423535" y="1143635"/>
            <a:ext cx="4074160" cy="860425"/>
          </a:xfrm>
          <a:prstGeom prst="rect">
            <a:avLst/>
          </a:prstGeom>
          <a:noFill/>
        </p:spPr>
        <p:txBody>
          <a:bodyPr wrap="square">
            <a:spAutoFit/>
          </a:bodyPr>
          <a:lstStyle/>
          <a:p>
            <a:pPr algn="l"/>
            <a:r>
              <a:rPr kumimoji="0" lang="en-US" altLang="zh-CN" sz="5000" b="0" i="0" u="none" strike="noStrike" kern="1200" cap="none" spc="0" normalizeH="0" baseline="0" noProof="0" dirty="0">
                <a:ln>
                  <a:solidFill>
                    <a:schemeClr val="bg1"/>
                  </a:solidFill>
                </a:ln>
                <a:gradFill>
                  <a:gsLst>
                    <a:gs pos="0">
                      <a:srgbClr val="007BD3"/>
                    </a:gs>
                    <a:gs pos="100000">
                      <a:srgbClr val="034373"/>
                    </a:gs>
                  </a:gsLst>
                  <a:lin scaled="0"/>
                </a:gradFill>
                <a:effectLst/>
                <a:uLnTx/>
                <a:uFillTx/>
                <a:cs typeface="+mn-ea"/>
                <a:sym typeface="+mn-lt"/>
              </a:rPr>
              <a:t>PART  TWO</a:t>
            </a:r>
          </a:p>
        </p:txBody>
      </p:sp>
      <p:cxnSp>
        <p:nvCxnSpPr>
          <p:cNvPr id="5" name="直接连接符 4"/>
          <p:cNvCxnSpPr/>
          <p:nvPr/>
        </p:nvCxnSpPr>
        <p:spPr>
          <a:xfrm>
            <a:off x="11468100" y="0"/>
            <a:ext cx="0" cy="3429000"/>
          </a:xfrm>
          <a:prstGeom prst="line">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nvGrpSpPr>
          <p:cNvPr id="25" name="组合 24"/>
          <p:cNvGrpSpPr/>
          <p:nvPr/>
        </p:nvGrpSpPr>
        <p:grpSpPr>
          <a:xfrm>
            <a:off x="5549900" y="3259455"/>
            <a:ext cx="5059680" cy="458470"/>
            <a:chOff x="8740" y="5133"/>
            <a:chExt cx="7968" cy="722"/>
          </a:xfrm>
        </p:grpSpPr>
        <p:sp>
          <p:nvSpPr>
            <p:cNvPr id="13" name="剪去单角的矩形 12"/>
            <p:cNvSpPr/>
            <p:nvPr/>
          </p:nvSpPr>
          <p:spPr>
            <a:xfrm>
              <a:off x="8740" y="5271"/>
              <a:ext cx="7968" cy="584"/>
            </a:xfrm>
            <a:prstGeom prst="snip1Rect">
              <a:avLst/>
            </a:prstGeom>
            <a:gradFill>
              <a:gsLst>
                <a:gs pos="0">
                  <a:srgbClr val="007BD3">
                    <a:alpha val="100000"/>
                  </a:srgbClr>
                </a:gs>
                <a:gs pos="100000">
                  <a:srgbClr val="034373"/>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a:gsLst>
                    <a:gs pos="0">
                      <a:srgbClr val="007BD3"/>
                    </a:gs>
                    <a:gs pos="100000">
                      <a:srgbClr val="034373"/>
                    </a:gs>
                  </a:gsLst>
                  <a:lin scaled="0"/>
                </a:gradFill>
                <a:cs typeface="+mn-ea"/>
                <a:sym typeface="+mn-lt"/>
              </a:endParaRPr>
            </a:p>
          </p:txBody>
        </p:sp>
        <p:grpSp>
          <p:nvGrpSpPr>
            <p:cNvPr id="12" name="组合 11"/>
            <p:cNvGrpSpPr/>
            <p:nvPr/>
          </p:nvGrpSpPr>
          <p:grpSpPr>
            <a:xfrm>
              <a:off x="8904" y="5133"/>
              <a:ext cx="7641" cy="711"/>
              <a:chOff x="9030" y="6526"/>
              <a:chExt cx="7641" cy="711"/>
            </a:xfrm>
          </p:grpSpPr>
          <p:sp>
            <p:nvSpPr>
              <p:cNvPr id="8" name="矩形 7"/>
              <p:cNvSpPr/>
              <p:nvPr/>
            </p:nvSpPr>
            <p:spPr>
              <a:xfrm>
                <a:off x="9030" y="6706"/>
                <a:ext cx="7641" cy="531"/>
              </a:xfrm>
              <a:prstGeom prst="rect">
                <a:avLst/>
              </a:prstGeom>
            </p:spPr>
            <p:txBody>
              <a:bodyPr wrap="square">
                <a:spAutoFit/>
              </a:bodyPr>
              <a:lstStyle/>
              <a:p>
                <a:pPr algn="dist"/>
                <a:r>
                  <a:rPr lang="zh-CN" altLang="en-US" sz="1600" dirty="0" smtClean="0">
                    <a:solidFill>
                      <a:schemeClr val="bg1"/>
                    </a:solidFill>
                    <a:cs typeface="+mn-ea"/>
                    <a:sym typeface="+mn-lt"/>
                  </a:rPr>
                  <a:t>厚德</a:t>
                </a:r>
                <a:r>
                  <a:rPr lang="en-US" altLang="zh-CN" sz="1600" dirty="0" smtClean="0">
                    <a:solidFill>
                      <a:schemeClr val="bg1"/>
                    </a:solidFill>
                    <a:cs typeface="+mn-ea"/>
                    <a:sym typeface="+mn-lt"/>
                  </a:rPr>
                  <a:t>·</a:t>
                </a:r>
                <a:r>
                  <a:rPr lang="zh-CN" altLang="en-US" sz="1600" dirty="0" smtClean="0">
                    <a:solidFill>
                      <a:schemeClr val="bg1"/>
                    </a:solidFill>
                    <a:cs typeface="+mn-ea"/>
                    <a:sym typeface="+mn-lt"/>
                  </a:rPr>
                  <a:t>笃学</a:t>
                </a:r>
                <a:r>
                  <a:rPr lang="en-US" altLang="zh-CN" sz="1600" dirty="0" smtClean="0">
                    <a:solidFill>
                      <a:schemeClr val="bg1"/>
                    </a:solidFill>
                    <a:cs typeface="+mn-ea"/>
                    <a:sym typeface="+mn-lt"/>
                  </a:rPr>
                  <a:t>·</a:t>
                </a:r>
                <a:r>
                  <a:rPr lang="zh-CN" altLang="en-US" sz="1600" dirty="0" smtClean="0">
                    <a:solidFill>
                      <a:schemeClr val="bg1"/>
                    </a:solidFill>
                    <a:cs typeface="+mn-ea"/>
                    <a:sym typeface="+mn-lt"/>
                  </a:rPr>
                  <a:t>求实</a:t>
                </a:r>
                <a:r>
                  <a:rPr lang="en-US" altLang="zh-CN" sz="1600" dirty="0" smtClean="0">
                    <a:solidFill>
                      <a:schemeClr val="bg1"/>
                    </a:solidFill>
                    <a:cs typeface="+mn-ea"/>
                    <a:sym typeface="+mn-lt"/>
                  </a:rPr>
                  <a:t>·</a:t>
                </a:r>
                <a:r>
                  <a:rPr lang="zh-CN" altLang="en-US" sz="1600" dirty="0" smtClean="0">
                    <a:solidFill>
                      <a:schemeClr val="bg1"/>
                    </a:solidFill>
                    <a:cs typeface="+mn-ea"/>
                    <a:sym typeface="+mn-lt"/>
                  </a:rPr>
                  <a:t>拓新</a:t>
                </a:r>
              </a:p>
            </p:txBody>
          </p:sp>
          <p:sp>
            <p:nvSpPr>
              <p:cNvPr id="9" name="矩形 8"/>
              <p:cNvSpPr/>
              <p:nvPr/>
            </p:nvSpPr>
            <p:spPr>
              <a:xfrm>
                <a:off x="9514" y="6526"/>
                <a:ext cx="291" cy="533"/>
              </a:xfrm>
              <a:prstGeom prst="rect">
                <a:avLst/>
              </a:prstGeom>
            </p:spPr>
            <p:txBody>
              <a:bodyPr wrap="none">
                <a:spAutoFit/>
              </a:bodyPr>
              <a:lstStyle/>
              <a:p>
                <a:endParaRPr lang="zh-CN" altLang="en-US" sz="1600" dirty="0" smtClean="0">
                  <a:gradFill>
                    <a:gsLst>
                      <a:gs pos="0">
                        <a:srgbClr val="007BD3"/>
                      </a:gs>
                      <a:gs pos="100000">
                        <a:srgbClr val="034373"/>
                      </a:gs>
                    </a:gsLst>
                    <a:lin scaled="0"/>
                  </a:gradFill>
                  <a:cs typeface="+mn-ea"/>
                  <a:sym typeface="+mn-lt"/>
                </a:endParaRPr>
              </a:p>
            </p:txBody>
          </p:sp>
          <p:sp>
            <p:nvSpPr>
              <p:cNvPr id="10" name="矩形 9"/>
              <p:cNvSpPr/>
              <p:nvPr/>
            </p:nvSpPr>
            <p:spPr>
              <a:xfrm>
                <a:off x="12140" y="6526"/>
                <a:ext cx="291" cy="533"/>
              </a:xfrm>
              <a:prstGeom prst="rect">
                <a:avLst/>
              </a:prstGeom>
            </p:spPr>
            <p:txBody>
              <a:bodyPr wrap="none">
                <a:spAutoFit/>
              </a:bodyPr>
              <a:lstStyle/>
              <a:p>
                <a:endParaRPr lang="zh-CN" altLang="en-US" sz="1600" dirty="0" smtClean="0">
                  <a:gradFill>
                    <a:gsLst>
                      <a:gs pos="0">
                        <a:srgbClr val="007BD3"/>
                      </a:gs>
                      <a:gs pos="100000">
                        <a:srgbClr val="034373"/>
                      </a:gs>
                    </a:gsLst>
                    <a:lin scaled="0"/>
                  </a:gradFill>
                  <a:cs typeface="+mn-ea"/>
                  <a:sym typeface="+mn-lt"/>
                </a:endParaRPr>
              </a:p>
            </p:txBody>
          </p:sp>
        </p:grpSp>
      </p:grpSp>
      <p:sp>
        <p:nvSpPr>
          <p:cNvPr id="24" name="矩形 23"/>
          <p:cNvSpPr/>
          <p:nvPr/>
        </p:nvSpPr>
        <p:spPr>
          <a:xfrm>
            <a:off x="4839335" y="-117475"/>
            <a:ext cx="75565" cy="7199630"/>
          </a:xfrm>
          <a:prstGeom prst="rect">
            <a:avLst/>
          </a:prstGeom>
          <a:gradFill>
            <a:gsLst>
              <a:gs pos="0">
                <a:srgbClr val="007BD3"/>
              </a:gs>
              <a:gs pos="100000">
                <a:srgbClr val="034373"/>
              </a:gs>
            </a:gsLst>
            <a:lin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advClick="0" advTm="2000">
        <p:wipe/>
      </p:transition>
    </mc:Choice>
    <mc:Fallback xmlns="" xmlns:a14="http://schemas.microsoft.com/office/drawing/2010/main">
      <p:transition spd="slow" advClick="0" advTm="200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 calcmode="lin" valueType="num">
                                      <p:cBhvr>
                                        <p:cTn id="7" dur="500" fill="hold"/>
                                        <p:tgtEl>
                                          <p:spTgt spid="86"/>
                                        </p:tgtEl>
                                        <p:attrNameLst>
                                          <p:attrName>ppt_w</p:attrName>
                                        </p:attrNameLst>
                                      </p:cBhvr>
                                      <p:tavLst>
                                        <p:tav tm="0">
                                          <p:val>
                                            <p:fltVal val="0"/>
                                          </p:val>
                                        </p:tav>
                                        <p:tav tm="100000">
                                          <p:val>
                                            <p:strVal val="#ppt_w"/>
                                          </p:val>
                                        </p:tav>
                                      </p:tavLst>
                                    </p:anim>
                                    <p:anim calcmode="lin" valueType="num">
                                      <p:cBhvr>
                                        <p:cTn id="8" dur="500" fill="hold"/>
                                        <p:tgtEl>
                                          <p:spTgt spid="86"/>
                                        </p:tgtEl>
                                        <p:attrNameLst>
                                          <p:attrName>ppt_h</p:attrName>
                                        </p:attrNameLst>
                                      </p:cBhvr>
                                      <p:tavLst>
                                        <p:tav tm="0">
                                          <p:val>
                                            <p:fltVal val="0"/>
                                          </p:val>
                                        </p:tav>
                                        <p:tav tm="100000">
                                          <p:val>
                                            <p:strVal val="#ppt_h"/>
                                          </p:val>
                                        </p:tav>
                                      </p:tavLst>
                                    </p:anim>
                                    <p:animEffect transition="in" filter="fade">
                                      <p:cBhvr>
                                        <p:cTn id="9" dur="500"/>
                                        <p:tgtEl>
                                          <p:spTgt spid="86"/>
                                        </p:tgtEl>
                                      </p:cBhvr>
                                    </p:animEffect>
                                  </p:childTnLst>
                                </p:cTn>
                              </p:par>
                            </p:childTnLst>
                          </p:cTn>
                        </p:par>
                        <p:par>
                          <p:cTn id="10" fill="hold">
                            <p:stCondLst>
                              <p:cond delay="500"/>
                            </p:stCondLst>
                            <p:childTnLst>
                              <p:par>
                                <p:cTn id="11" presetID="2" presetClass="entr" presetSubtype="4" fill="hold" grpId="0" nodeType="after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500" fill="hold"/>
                                        <p:tgtEl>
                                          <p:spTgt spid="24"/>
                                        </p:tgtEl>
                                        <p:attrNameLst>
                                          <p:attrName>ppt_x</p:attrName>
                                        </p:attrNameLst>
                                      </p:cBhvr>
                                      <p:tavLst>
                                        <p:tav tm="0">
                                          <p:val>
                                            <p:strVal val="#ppt_x"/>
                                          </p:val>
                                        </p:tav>
                                        <p:tav tm="100000">
                                          <p:val>
                                            <p:strVal val="#ppt_x"/>
                                          </p:val>
                                        </p:tav>
                                      </p:tavLst>
                                    </p:anim>
                                    <p:anim calcmode="lin" valueType="num">
                                      <p:cBhvr additive="base">
                                        <p:cTn id="14" dur="500" fill="hold"/>
                                        <p:tgtEl>
                                          <p:spTgt spid="24"/>
                                        </p:tgtEl>
                                        <p:attrNameLst>
                                          <p:attrName>ppt_y</p:attrName>
                                        </p:attrNameLst>
                                      </p:cBhvr>
                                      <p:tavLst>
                                        <p:tav tm="0">
                                          <p:val>
                                            <p:strVal val="1+#ppt_h/2"/>
                                          </p:val>
                                        </p:tav>
                                        <p:tav tm="100000">
                                          <p:val>
                                            <p:strVal val="#ppt_y"/>
                                          </p:val>
                                        </p:tav>
                                      </p:tavLst>
                                    </p:anim>
                                  </p:childTnLst>
                                </p:cTn>
                              </p:par>
                            </p:childTnLst>
                          </p:cTn>
                        </p:par>
                        <p:par>
                          <p:cTn id="15" fill="hold">
                            <p:stCondLst>
                              <p:cond delay="1000"/>
                            </p:stCondLst>
                            <p:childTnLst>
                              <p:par>
                                <p:cTn id="16" presetID="23" presetClass="entr" presetSubtype="16"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 calcmode="lin" valueType="num">
                                      <p:cBhvr>
                                        <p:cTn id="18" dur="500" fill="hold"/>
                                        <p:tgtEl>
                                          <p:spTgt spid="37"/>
                                        </p:tgtEl>
                                        <p:attrNameLst>
                                          <p:attrName>ppt_w</p:attrName>
                                        </p:attrNameLst>
                                      </p:cBhvr>
                                      <p:tavLst>
                                        <p:tav tm="0">
                                          <p:val>
                                            <p:fltVal val="0"/>
                                          </p:val>
                                        </p:tav>
                                        <p:tav tm="100000">
                                          <p:val>
                                            <p:strVal val="#ppt_w"/>
                                          </p:val>
                                        </p:tav>
                                      </p:tavLst>
                                    </p:anim>
                                    <p:anim calcmode="lin" valueType="num">
                                      <p:cBhvr>
                                        <p:cTn id="19" dur="500" fill="hold"/>
                                        <p:tgtEl>
                                          <p:spTgt spid="37"/>
                                        </p:tgtEl>
                                        <p:attrNameLst>
                                          <p:attrName>ppt_h</p:attrName>
                                        </p:attrNameLst>
                                      </p:cBhvr>
                                      <p:tavLst>
                                        <p:tav tm="0">
                                          <p:val>
                                            <p:fltVal val="0"/>
                                          </p:val>
                                        </p:tav>
                                        <p:tav tm="100000">
                                          <p:val>
                                            <p:strVal val="#ppt_h"/>
                                          </p:val>
                                        </p:tav>
                                      </p:tavLst>
                                    </p:anim>
                                  </p:childTnLst>
                                </p:cTn>
                              </p:par>
                            </p:childTnLst>
                          </p:cTn>
                        </p:par>
                        <p:par>
                          <p:cTn id="20" fill="hold">
                            <p:stCondLst>
                              <p:cond delay="1500"/>
                            </p:stCondLst>
                            <p:childTnLst>
                              <p:par>
                                <p:cTn id="21" presetID="23" presetClass="entr" presetSubtype="16"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500" fill="hold"/>
                                        <p:tgtEl>
                                          <p:spTgt spid="2"/>
                                        </p:tgtEl>
                                        <p:attrNameLst>
                                          <p:attrName>ppt_w</p:attrName>
                                        </p:attrNameLst>
                                      </p:cBhvr>
                                      <p:tavLst>
                                        <p:tav tm="0">
                                          <p:val>
                                            <p:fltVal val="0"/>
                                          </p:val>
                                        </p:tav>
                                        <p:tav tm="100000">
                                          <p:val>
                                            <p:strVal val="#ppt_w"/>
                                          </p:val>
                                        </p:tav>
                                      </p:tavLst>
                                    </p:anim>
                                    <p:anim calcmode="lin" valueType="num">
                                      <p:cBhvr>
                                        <p:cTn id="24" dur="500" fill="hold"/>
                                        <p:tgtEl>
                                          <p:spTgt spid="2"/>
                                        </p:tgtEl>
                                        <p:attrNameLst>
                                          <p:attrName>ppt_h</p:attrName>
                                        </p:attrNameLst>
                                      </p:cBhvr>
                                      <p:tavLst>
                                        <p:tav tm="0">
                                          <p:val>
                                            <p:fltVal val="0"/>
                                          </p:val>
                                        </p:tav>
                                        <p:tav tm="100000">
                                          <p:val>
                                            <p:strVal val="#ppt_h"/>
                                          </p:val>
                                        </p:tav>
                                      </p:tavLst>
                                    </p:anim>
                                  </p:childTnLst>
                                </p:cTn>
                              </p:par>
                            </p:childTnLst>
                          </p:cTn>
                        </p:par>
                        <p:par>
                          <p:cTn id="25" fill="hold">
                            <p:stCondLst>
                              <p:cond delay="2000"/>
                            </p:stCondLst>
                            <p:childTnLst>
                              <p:par>
                                <p:cTn id="26" presetID="23" presetClass="entr" presetSubtype="16" fill="hold" nodeType="afterEffect">
                                  <p:stCondLst>
                                    <p:cond delay="0"/>
                                  </p:stCondLst>
                                  <p:childTnLst>
                                    <p:set>
                                      <p:cBhvr>
                                        <p:cTn id="27" dur="1" fill="hold">
                                          <p:stCondLst>
                                            <p:cond delay="0"/>
                                          </p:stCondLst>
                                        </p:cTn>
                                        <p:tgtEl>
                                          <p:spTgt spid="25"/>
                                        </p:tgtEl>
                                        <p:attrNameLst>
                                          <p:attrName>style.visibility</p:attrName>
                                        </p:attrNameLst>
                                      </p:cBhvr>
                                      <p:to>
                                        <p:strVal val="visible"/>
                                      </p:to>
                                    </p:set>
                                    <p:anim calcmode="lin" valueType="num">
                                      <p:cBhvr>
                                        <p:cTn id="28" dur="500" fill="hold"/>
                                        <p:tgtEl>
                                          <p:spTgt spid="25"/>
                                        </p:tgtEl>
                                        <p:attrNameLst>
                                          <p:attrName>ppt_w</p:attrName>
                                        </p:attrNameLst>
                                      </p:cBhvr>
                                      <p:tavLst>
                                        <p:tav tm="0">
                                          <p:val>
                                            <p:fltVal val="0"/>
                                          </p:val>
                                        </p:tav>
                                        <p:tav tm="100000">
                                          <p:val>
                                            <p:strVal val="#ppt_w"/>
                                          </p:val>
                                        </p:tav>
                                      </p:tavLst>
                                    </p:anim>
                                    <p:anim calcmode="lin" valueType="num">
                                      <p:cBhvr>
                                        <p:cTn id="29" dur="500" fill="hold"/>
                                        <p:tgtEl>
                                          <p:spTgt spid="25"/>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3" presetClass="entr" presetSubtype="16"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500" fill="hold"/>
                                        <p:tgtEl>
                                          <p:spTgt spid="4"/>
                                        </p:tgtEl>
                                        <p:attrNameLst>
                                          <p:attrName>ppt_w</p:attrName>
                                        </p:attrNameLst>
                                      </p:cBhvr>
                                      <p:tavLst>
                                        <p:tav tm="0">
                                          <p:val>
                                            <p:fltVal val="0"/>
                                          </p:val>
                                        </p:tav>
                                        <p:tav tm="100000">
                                          <p:val>
                                            <p:strVal val="#ppt_w"/>
                                          </p:val>
                                        </p:tav>
                                      </p:tavLst>
                                    </p:anim>
                                    <p:anim calcmode="lin" valueType="num">
                                      <p:cBhvr>
                                        <p:cTn id="34"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p:bldP spid="4" grpId="1"/>
      <p:bldP spid="37" grpId="0"/>
      <p:bldP spid="37" grpId="1"/>
      <p:bldP spid="24" grpId="0" bldLvl="0" animBg="1"/>
      <p:bldP spid="24" grpId="1" animBg="1"/>
    </p:bldLst>
  </p:timing>
</p:sld>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2nfv0kp">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思源宋体 CN ExtraLight"/>
        <a:font script="Hebr" typeface="思源宋体 CN ExtraLight"/>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思源宋体 CN ExtraLight"/>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思源宋体 CN ExtraLight"/>
        <a:font script="Hebr" typeface="思源宋体 CN ExtraLight"/>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思源宋体 CN ExtraLight"/>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3000</Words>
  <Application>Microsoft Office PowerPoint</Application>
  <PresentationFormat>宽屏</PresentationFormat>
  <Paragraphs>281</Paragraphs>
  <Slides>30</Slides>
  <Notes>4</Notes>
  <HiddenSlides>0</HiddenSlides>
  <MMClips>0</MMClips>
  <ScaleCrop>false</ScaleCrop>
  <HeadingPairs>
    <vt:vector size="6" baseType="variant">
      <vt:variant>
        <vt:lpstr>已用的字体</vt:lpstr>
      </vt:variant>
      <vt:variant>
        <vt:i4>8</vt:i4>
      </vt:variant>
      <vt:variant>
        <vt:lpstr>主题</vt:lpstr>
      </vt:variant>
      <vt:variant>
        <vt:i4>3</vt:i4>
      </vt:variant>
      <vt:variant>
        <vt:lpstr>幻灯片标题</vt:lpstr>
      </vt:variant>
      <vt:variant>
        <vt:i4>30</vt:i4>
      </vt:variant>
    </vt:vector>
  </HeadingPairs>
  <TitlesOfParts>
    <vt:vector size="41" baseType="lpstr">
      <vt:lpstr>Meiryo</vt:lpstr>
      <vt:lpstr>思源宋体 CN ExtraLight</vt:lpstr>
      <vt:lpstr>宋体</vt:lpstr>
      <vt:lpstr>微软雅黑</vt:lpstr>
      <vt:lpstr>Arial</vt:lpstr>
      <vt:lpstr>Calibri</vt:lpstr>
      <vt:lpstr>Calibri Light</vt:lpstr>
      <vt:lpstr>Wingdings</vt:lpstr>
      <vt:lpstr>第一PPT，www.1ppt.com</vt:lpstr>
      <vt:lpstr>自定义设计方案</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优品PPT</dc:creator>
  <cp:keywords/>
  <dc:description/>
  <cp:lastModifiedBy>kan</cp:lastModifiedBy>
  <cp:revision>33</cp:revision>
  <dcterms:created xsi:type="dcterms:W3CDTF">2022-02-14T00:10:00Z</dcterms:created>
  <dcterms:modified xsi:type="dcterms:W3CDTF">2023-01-12T03:24:50Z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2052-11.1.0.11294</vt:lpwstr>
  </property>
  <property fmtid="{D5CDD505-2E9C-101B-9397-08002B2CF9AE}" pid="3" name="KSOTemplateUUID">
    <vt:lpwstr>v1.0_mb_mxMhaxd0Mg9lgT6JMO/zlQ==</vt:lpwstr>
  </property>
  <property fmtid="{D5CDD505-2E9C-101B-9397-08002B2CF9AE}" pid="4" name="ICV">
    <vt:lpwstr>EDD4F2F091BC4D19BFF91123F9944A57</vt:lpwstr>
  </property>
</Properties>
</file>