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1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  <p:sldMasterId id="2147483677" r:id="rId3"/>
  </p:sldMasterIdLst>
  <p:notesMasterIdLst>
    <p:notesMasterId r:id="rId27"/>
  </p:notesMasterIdLst>
  <p:handoutMasterIdLst>
    <p:handoutMasterId r:id="rId28"/>
  </p:handoutMasterIdLst>
  <p:sldIdLst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55" r:id="rId12"/>
    <p:sldId id="440" r:id="rId13"/>
    <p:sldId id="441" r:id="rId14"/>
    <p:sldId id="456" r:id="rId15"/>
    <p:sldId id="443" r:id="rId16"/>
    <p:sldId id="444" r:id="rId17"/>
    <p:sldId id="445" r:id="rId18"/>
    <p:sldId id="446" r:id="rId19"/>
    <p:sldId id="447" r:id="rId20"/>
    <p:sldId id="457" r:id="rId21"/>
    <p:sldId id="449" r:id="rId22"/>
    <p:sldId id="450" r:id="rId23"/>
    <p:sldId id="451" r:id="rId24"/>
    <p:sldId id="470" r:id="rId25"/>
    <p:sldId id="47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D8B37E"/>
    <a:srgbClr val="C89348"/>
    <a:srgbClr val="F8D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D50F-4044-4F62-878E-35CF49A85E9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384E-89C5-40C2-87D9-2359A701A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7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3D50-7149-4B1C-A119-8FBD2FF18827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ED45-5100-4D6C-B3B6-B43518816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1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ED45-5100-4D6C-B3B6-B43518816E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9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79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3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3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9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5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12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0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8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1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4404" y="6715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5550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4933-813E-41AA-8A0F-A110EA441B56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9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182" Type="http://schemas.openxmlformats.org/officeDocument/2006/relationships/image" Target="../media/image2.jpeg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51" Type="http://schemas.openxmlformats.org/officeDocument/2006/relationships/tags" Target="../tags/tag152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72" Type="http://schemas.openxmlformats.org/officeDocument/2006/relationships/tags" Target="../tags/tag17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image" Target="../media/image3.jpeg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79" Type="http://schemas.openxmlformats.org/officeDocument/2006/relationships/tags" Target="../tags/tag180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tags" Target="../tags/tag181.xml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6" Type="http://schemas.openxmlformats.org/officeDocument/2006/relationships/tags" Target="../tags/tag17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" Type="http://schemas.openxmlformats.org/officeDocument/2006/relationships/tags" Target="../tags/tag2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672.xml"/><Relationship Id="rId21" Type="http://schemas.openxmlformats.org/officeDocument/2006/relationships/tags" Target="../tags/tag576.xml"/><Relationship Id="rId42" Type="http://schemas.openxmlformats.org/officeDocument/2006/relationships/tags" Target="../tags/tag597.xml"/><Relationship Id="rId63" Type="http://schemas.openxmlformats.org/officeDocument/2006/relationships/tags" Target="../tags/tag618.xml"/><Relationship Id="rId84" Type="http://schemas.openxmlformats.org/officeDocument/2006/relationships/tags" Target="../tags/tag639.xml"/><Relationship Id="rId138" Type="http://schemas.openxmlformats.org/officeDocument/2006/relationships/tags" Target="../tags/tag693.xml"/><Relationship Id="rId159" Type="http://schemas.openxmlformats.org/officeDocument/2006/relationships/tags" Target="../tags/tag714.xml"/><Relationship Id="rId170" Type="http://schemas.openxmlformats.org/officeDocument/2006/relationships/tags" Target="../tags/tag725.xml"/><Relationship Id="rId107" Type="http://schemas.openxmlformats.org/officeDocument/2006/relationships/tags" Target="../tags/tag662.xml"/><Relationship Id="rId11" Type="http://schemas.openxmlformats.org/officeDocument/2006/relationships/tags" Target="../tags/tag566.xml"/><Relationship Id="rId32" Type="http://schemas.openxmlformats.org/officeDocument/2006/relationships/tags" Target="../tags/tag587.xml"/><Relationship Id="rId53" Type="http://schemas.openxmlformats.org/officeDocument/2006/relationships/tags" Target="../tags/tag608.xml"/><Relationship Id="rId74" Type="http://schemas.openxmlformats.org/officeDocument/2006/relationships/tags" Target="../tags/tag629.xml"/><Relationship Id="rId128" Type="http://schemas.openxmlformats.org/officeDocument/2006/relationships/tags" Target="../tags/tag683.xml"/><Relationship Id="rId149" Type="http://schemas.openxmlformats.org/officeDocument/2006/relationships/tags" Target="../tags/tag704.xml"/><Relationship Id="rId5" Type="http://schemas.openxmlformats.org/officeDocument/2006/relationships/tags" Target="../tags/tag560.xml"/><Relationship Id="rId95" Type="http://schemas.openxmlformats.org/officeDocument/2006/relationships/tags" Target="../tags/tag650.xml"/><Relationship Id="rId160" Type="http://schemas.openxmlformats.org/officeDocument/2006/relationships/tags" Target="../tags/tag715.xml"/><Relationship Id="rId181" Type="http://schemas.openxmlformats.org/officeDocument/2006/relationships/image" Target="../media/image5.jpeg"/><Relationship Id="rId22" Type="http://schemas.openxmlformats.org/officeDocument/2006/relationships/tags" Target="../tags/tag577.xml"/><Relationship Id="rId43" Type="http://schemas.openxmlformats.org/officeDocument/2006/relationships/tags" Target="../tags/tag598.xml"/><Relationship Id="rId64" Type="http://schemas.openxmlformats.org/officeDocument/2006/relationships/tags" Target="../tags/tag619.xml"/><Relationship Id="rId118" Type="http://schemas.openxmlformats.org/officeDocument/2006/relationships/tags" Target="../tags/tag673.xml"/><Relationship Id="rId139" Type="http://schemas.openxmlformats.org/officeDocument/2006/relationships/tags" Target="../tags/tag694.xml"/><Relationship Id="rId85" Type="http://schemas.openxmlformats.org/officeDocument/2006/relationships/tags" Target="../tags/tag640.xml"/><Relationship Id="rId150" Type="http://schemas.openxmlformats.org/officeDocument/2006/relationships/tags" Target="../tags/tag705.xml"/><Relationship Id="rId171" Type="http://schemas.openxmlformats.org/officeDocument/2006/relationships/tags" Target="../tags/tag726.xml"/><Relationship Id="rId12" Type="http://schemas.openxmlformats.org/officeDocument/2006/relationships/tags" Target="../tags/tag567.xml"/><Relationship Id="rId33" Type="http://schemas.openxmlformats.org/officeDocument/2006/relationships/tags" Target="../tags/tag588.xml"/><Relationship Id="rId108" Type="http://schemas.openxmlformats.org/officeDocument/2006/relationships/tags" Target="../tags/tag663.xml"/><Relationship Id="rId129" Type="http://schemas.openxmlformats.org/officeDocument/2006/relationships/tags" Target="../tags/tag684.xml"/><Relationship Id="rId54" Type="http://schemas.openxmlformats.org/officeDocument/2006/relationships/tags" Target="../tags/tag609.xml"/><Relationship Id="rId75" Type="http://schemas.openxmlformats.org/officeDocument/2006/relationships/tags" Target="../tags/tag630.xml"/><Relationship Id="rId96" Type="http://schemas.openxmlformats.org/officeDocument/2006/relationships/tags" Target="../tags/tag651.xml"/><Relationship Id="rId140" Type="http://schemas.openxmlformats.org/officeDocument/2006/relationships/tags" Target="../tags/tag695.xml"/><Relationship Id="rId161" Type="http://schemas.openxmlformats.org/officeDocument/2006/relationships/tags" Target="../tags/tag716.xml"/><Relationship Id="rId6" Type="http://schemas.openxmlformats.org/officeDocument/2006/relationships/tags" Target="../tags/tag561.xml"/><Relationship Id="rId23" Type="http://schemas.openxmlformats.org/officeDocument/2006/relationships/tags" Target="../tags/tag578.xml"/><Relationship Id="rId119" Type="http://schemas.openxmlformats.org/officeDocument/2006/relationships/tags" Target="../tags/tag674.xml"/><Relationship Id="rId44" Type="http://schemas.openxmlformats.org/officeDocument/2006/relationships/tags" Target="../tags/tag599.xml"/><Relationship Id="rId60" Type="http://schemas.openxmlformats.org/officeDocument/2006/relationships/tags" Target="../tags/tag615.xml"/><Relationship Id="rId65" Type="http://schemas.openxmlformats.org/officeDocument/2006/relationships/tags" Target="../tags/tag620.xml"/><Relationship Id="rId81" Type="http://schemas.openxmlformats.org/officeDocument/2006/relationships/tags" Target="../tags/tag636.xml"/><Relationship Id="rId86" Type="http://schemas.openxmlformats.org/officeDocument/2006/relationships/tags" Target="../tags/tag641.xml"/><Relationship Id="rId130" Type="http://schemas.openxmlformats.org/officeDocument/2006/relationships/tags" Target="../tags/tag685.xml"/><Relationship Id="rId135" Type="http://schemas.openxmlformats.org/officeDocument/2006/relationships/tags" Target="../tags/tag690.xml"/><Relationship Id="rId151" Type="http://schemas.openxmlformats.org/officeDocument/2006/relationships/tags" Target="../tags/tag706.xml"/><Relationship Id="rId156" Type="http://schemas.openxmlformats.org/officeDocument/2006/relationships/tags" Target="../tags/tag711.xml"/><Relationship Id="rId177" Type="http://schemas.openxmlformats.org/officeDocument/2006/relationships/tags" Target="../tags/tag732.xml"/><Relationship Id="rId172" Type="http://schemas.openxmlformats.org/officeDocument/2006/relationships/tags" Target="../tags/tag727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39" Type="http://schemas.openxmlformats.org/officeDocument/2006/relationships/tags" Target="../tags/tag594.xml"/><Relationship Id="rId109" Type="http://schemas.openxmlformats.org/officeDocument/2006/relationships/tags" Target="../tags/tag664.xml"/><Relationship Id="rId34" Type="http://schemas.openxmlformats.org/officeDocument/2006/relationships/tags" Target="../tags/tag589.xml"/><Relationship Id="rId50" Type="http://schemas.openxmlformats.org/officeDocument/2006/relationships/tags" Target="../tags/tag605.xml"/><Relationship Id="rId55" Type="http://schemas.openxmlformats.org/officeDocument/2006/relationships/tags" Target="../tags/tag610.xml"/><Relationship Id="rId76" Type="http://schemas.openxmlformats.org/officeDocument/2006/relationships/tags" Target="../tags/tag631.xml"/><Relationship Id="rId97" Type="http://schemas.openxmlformats.org/officeDocument/2006/relationships/tags" Target="../tags/tag652.xml"/><Relationship Id="rId104" Type="http://schemas.openxmlformats.org/officeDocument/2006/relationships/tags" Target="../tags/tag659.xml"/><Relationship Id="rId120" Type="http://schemas.openxmlformats.org/officeDocument/2006/relationships/tags" Target="../tags/tag675.xml"/><Relationship Id="rId125" Type="http://schemas.openxmlformats.org/officeDocument/2006/relationships/tags" Target="../tags/tag680.xml"/><Relationship Id="rId141" Type="http://schemas.openxmlformats.org/officeDocument/2006/relationships/tags" Target="../tags/tag696.xml"/><Relationship Id="rId146" Type="http://schemas.openxmlformats.org/officeDocument/2006/relationships/tags" Target="../tags/tag701.xml"/><Relationship Id="rId167" Type="http://schemas.openxmlformats.org/officeDocument/2006/relationships/tags" Target="../tags/tag722.xml"/><Relationship Id="rId7" Type="http://schemas.openxmlformats.org/officeDocument/2006/relationships/tags" Target="../tags/tag562.xml"/><Relationship Id="rId71" Type="http://schemas.openxmlformats.org/officeDocument/2006/relationships/tags" Target="../tags/tag626.xml"/><Relationship Id="rId92" Type="http://schemas.openxmlformats.org/officeDocument/2006/relationships/tags" Target="../tags/tag647.xml"/><Relationship Id="rId162" Type="http://schemas.openxmlformats.org/officeDocument/2006/relationships/tags" Target="../tags/tag717.xml"/><Relationship Id="rId2" Type="http://schemas.openxmlformats.org/officeDocument/2006/relationships/tags" Target="../tags/tag557.xml"/><Relationship Id="rId29" Type="http://schemas.openxmlformats.org/officeDocument/2006/relationships/tags" Target="../tags/tag584.xml"/><Relationship Id="rId24" Type="http://schemas.openxmlformats.org/officeDocument/2006/relationships/tags" Target="../tags/tag579.xml"/><Relationship Id="rId40" Type="http://schemas.openxmlformats.org/officeDocument/2006/relationships/tags" Target="../tags/tag595.xml"/><Relationship Id="rId45" Type="http://schemas.openxmlformats.org/officeDocument/2006/relationships/tags" Target="../tags/tag600.xml"/><Relationship Id="rId66" Type="http://schemas.openxmlformats.org/officeDocument/2006/relationships/tags" Target="../tags/tag621.xml"/><Relationship Id="rId87" Type="http://schemas.openxmlformats.org/officeDocument/2006/relationships/tags" Target="../tags/tag642.xml"/><Relationship Id="rId110" Type="http://schemas.openxmlformats.org/officeDocument/2006/relationships/tags" Target="../tags/tag665.xml"/><Relationship Id="rId115" Type="http://schemas.openxmlformats.org/officeDocument/2006/relationships/tags" Target="../tags/tag670.xml"/><Relationship Id="rId131" Type="http://schemas.openxmlformats.org/officeDocument/2006/relationships/tags" Target="../tags/tag686.xml"/><Relationship Id="rId136" Type="http://schemas.openxmlformats.org/officeDocument/2006/relationships/tags" Target="../tags/tag691.xml"/><Relationship Id="rId157" Type="http://schemas.openxmlformats.org/officeDocument/2006/relationships/tags" Target="../tags/tag712.xml"/><Relationship Id="rId178" Type="http://schemas.openxmlformats.org/officeDocument/2006/relationships/tags" Target="../tags/tag733.xml"/><Relationship Id="rId61" Type="http://schemas.openxmlformats.org/officeDocument/2006/relationships/tags" Target="../tags/tag616.xml"/><Relationship Id="rId82" Type="http://schemas.openxmlformats.org/officeDocument/2006/relationships/tags" Target="../tags/tag637.xml"/><Relationship Id="rId152" Type="http://schemas.openxmlformats.org/officeDocument/2006/relationships/tags" Target="../tags/tag707.xml"/><Relationship Id="rId173" Type="http://schemas.openxmlformats.org/officeDocument/2006/relationships/tags" Target="../tags/tag728.xml"/><Relationship Id="rId19" Type="http://schemas.openxmlformats.org/officeDocument/2006/relationships/tags" Target="../tags/tag574.xml"/><Relationship Id="rId14" Type="http://schemas.openxmlformats.org/officeDocument/2006/relationships/tags" Target="../tags/tag569.xml"/><Relationship Id="rId30" Type="http://schemas.openxmlformats.org/officeDocument/2006/relationships/tags" Target="../tags/tag585.xml"/><Relationship Id="rId35" Type="http://schemas.openxmlformats.org/officeDocument/2006/relationships/tags" Target="../tags/tag590.xml"/><Relationship Id="rId56" Type="http://schemas.openxmlformats.org/officeDocument/2006/relationships/tags" Target="../tags/tag611.xml"/><Relationship Id="rId77" Type="http://schemas.openxmlformats.org/officeDocument/2006/relationships/tags" Target="../tags/tag632.xml"/><Relationship Id="rId100" Type="http://schemas.openxmlformats.org/officeDocument/2006/relationships/tags" Target="../tags/tag655.xml"/><Relationship Id="rId105" Type="http://schemas.openxmlformats.org/officeDocument/2006/relationships/tags" Target="../tags/tag660.xml"/><Relationship Id="rId126" Type="http://schemas.openxmlformats.org/officeDocument/2006/relationships/tags" Target="../tags/tag681.xml"/><Relationship Id="rId147" Type="http://schemas.openxmlformats.org/officeDocument/2006/relationships/tags" Target="../tags/tag702.xml"/><Relationship Id="rId168" Type="http://schemas.openxmlformats.org/officeDocument/2006/relationships/tags" Target="../tags/tag723.xml"/><Relationship Id="rId8" Type="http://schemas.openxmlformats.org/officeDocument/2006/relationships/tags" Target="../tags/tag563.xml"/><Relationship Id="rId51" Type="http://schemas.openxmlformats.org/officeDocument/2006/relationships/tags" Target="../tags/tag606.xml"/><Relationship Id="rId72" Type="http://schemas.openxmlformats.org/officeDocument/2006/relationships/tags" Target="../tags/tag627.xml"/><Relationship Id="rId93" Type="http://schemas.openxmlformats.org/officeDocument/2006/relationships/tags" Target="../tags/tag648.xml"/><Relationship Id="rId98" Type="http://schemas.openxmlformats.org/officeDocument/2006/relationships/tags" Target="../tags/tag653.xml"/><Relationship Id="rId121" Type="http://schemas.openxmlformats.org/officeDocument/2006/relationships/tags" Target="../tags/tag676.xml"/><Relationship Id="rId142" Type="http://schemas.openxmlformats.org/officeDocument/2006/relationships/tags" Target="../tags/tag697.xml"/><Relationship Id="rId163" Type="http://schemas.openxmlformats.org/officeDocument/2006/relationships/tags" Target="../tags/tag718.xml"/><Relationship Id="rId3" Type="http://schemas.openxmlformats.org/officeDocument/2006/relationships/tags" Target="../tags/tag558.xml"/><Relationship Id="rId25" Type="http://schemas.openxmlformats.org/officeDocument/2006/relationships/tags" Target="../tags/tag580.xml"/><Relationship Id="rId46" Type="http://schemas.openxmlformats.org/officeDocument/2006/relationships/tags" Target="../tags/tag601.xml"/><Relationship Id="rId67" Type="http://schemas.openxmlformats.org/officeDocument/2006/relationships/tags" Target="../tags/tag622.xml"/><Relationship Id="rId116" Type="http://schemas.openxmlformats.org/officeDocument/2006/relationships/tags" Target="../tags/tag671.xml"/><Relationship Id="rId137" Type="http://schemas.openxmlformats.org/officeDocument/2006/relationships/tags" Target="../tags/tag692.xml"/><Relationship Id="rId158" Type="http://schemas.openxmlformats.org/officeDocument/2006/relationships/tags" Target="../tags/tag713.xml"/><Relationship Id="rId20" Type="http://schemas.openxmlformats.org/officeDocument/2006/relationships/tags" Target="../tags/tag575.xml"/><Relationship Id="rId41" Type="http://schemas.openxmlformats.org/officeDocument/2006/relationships/tags" Target="../tags/tag596.xml"/><Relationship Id="rId62" Type="http://schemas.openxmlformats.org/officeDocument/2006/relationships/tags" Target="../tags/tag617.xml"/><Relationship Id="rId83" Type="http://schemas.openxmlformats.org/officeDocument/2006/relationships/tags" Target="../tags/tag638.xml"/><Relationship Id="rId88" Type="http://schemas.openxmlformats.org/officeDocument/2006/relationships/tags" Target="../tags/tag643.xml"/><Relationship Id="rId111" Type="http://schemas.openxmlformats.org/officeDocument/2006/relationships/tags" Target="../tags/tag666.xml"/><Relationship Id="rId132" Type="http://schemas.openxmlformats.org/officeDocument/2006/relationships/tags" Target="../tags/tag687.xml"/><Relationship Id="rId153" Type="http://schemas.openxmlformats.org/officeDocument/2006/relationships/tags" Target="../tags/tag708.xml"/><Relationship Id="rId174" Type="http://schemas.openxmlformats.org/officeDocument/2006/relationships/tags" Target="../tags/tag729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570.xml"/><Relationship Id="rId36" Type="http://schemas.openxmlformats.org/officeDocument/2006/relationships/tags" Target="../tags/tag591.xml"/><Relationship Id="rId57" Type="http://schemas.openxmlformats.org/officeDocument/2006/relationships/tags" Target="../tags/tag612.xml"/><Relationship Id="rId106" Type="http://schemas.openxmlformats.org/officeDocument/2006/relationships/tags" Target="../tags/tag661.xml"/><Relationship Id="rId127" Type="http://schemas.openxmlformats.org/officeDocument/2006/relationships/tags" Target="../tags/tag682.xml"/><Relationship Id="rId10" Type="http://schemas.openxmlformats.org/officeDocument/2006/relationships/tags" Target="../tags/tag565.xml"/><Relationship Id="rId31" Type="http://schemas.openxmlformats.org/officeDocument/2006/relationships/tags" Target="../tags/tag586.xml"/><Relationship Id="rId52" Type="http://schemas.openxmlformats.org/officeDocument/2006/relationships/tags" Target="../tags/tag607.xml"/><Relationship Id="rId73" Type="http://schemas.openxmlformats.org/officeDocument/2006/relationships/tags" Target="../tags/tag628.xml"/><Relationship Id="rId78" Type="http://schemas.openxmlformats.org/officeDocument/2006/relationships/tags" Target="../tags/tag633.xml"/><Relationship Id="rId94" Type="http://schemas.openxmlformats.org/officeDocument/2006/relationships/tags" Target="../tags/tag649.xml"/><Relationship Id="rId99" Type="http://schemas.openxmlformats.org/officeDocument/2006/relationships/tags" Target="../tags/tag654.xml"/><Relationship Id="rId101" Type="http://schemas.openxmlformats.org/officeDocument/2006/relationships/tags" Target="../tags/tag656.xml"/><Relationship Id="rId122" Type="http://schemas.openxmlformats.org/officeDocument/2006/relationships/tags" Target="../tags/tag677.xml"/><Relationship Id="rId143" Type="http://schemas.openxmlformats.org/officeDocument/2006/relationships/tags" Target="../tags/tag698.xml"/><Relationship Id="rId148" Type="http://schemas.openxmlformats.org/officeDocument/2006/relationships/tags" Target="../tags/tag703.xml"/><Relationship Id="rId164" Type="http://schemas.openxmlformats.org/officeDocument/2006/relationships/tags" Target="../tags/tag719.xml"/><Relationship Id="rId169" Type="http://schemas.openxmlformats.org/officeDocument/2006/relationships/tags" Target="../tags/tag724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80" Type="http://schemas.openxmlformats.org/officeDocument/2006/relationships/image" Target="../media/image2.jpeg"/><Relationship Id="rId26" Type="http://schemas.openxmlformats.org/officeDocument/2006/relationships/tags" Target="../tags/tag581.xml"/><Relationship Id="rId47" Type="http://schemas.openxmlformats.org/officeDocument/2006/relationships/tags" Target="../tags/tag602.xml"/><Relationship Id="rId68" Type="http://schemas.openxmlformats.org/officeDocument/2006/relationships/tags" Target="../tags/tag623.xml"/><Relationship Id="rId89" Type="http://schemas.openxmlformats.org/officeDocument/2006/relationships/tags" Target="../tags/tag644.xml"/><Relationship Id="rId112" Type="http://schemas.openxmlformats.org/officeDocument/2006/relationships/tags" Target="../tags/tag667.xml"/><Relationship Id="rId133" Type="http://schemas.openxmlformats.org/officeDocument/2006/relationships/tags" Target="../tags/tag688.xml"/><Relationship Id="rId154" Type="http://schemas.openxmlformats.org/officeDocument/2006/relationships/tags" Target="../tags/tag709.xml"/><Relationship Id="rId175" Type="http://schemas.openxmlformats.org/officeDocument/2006/relationships/tags" Target="../tags/tag730.xml"/><Relationship Id="rId16" Type="http://schemas.openxmlformats.org/officeDocument/2006/relationships/tags" Target="../tags/tag571.xml"/><Relationship Id="rId37" Type="http://schemas.openxmlformats.org/officeDocument/2006/relationships/tags" Target="../tags/tag592.xml"/><Relationship Id="rId58" Type="http://schemas.openxmlformats.org/officeDocument/2006/relationships/tags" Target="../tags/tag613.xml"/><Relationship Id="rId79" Type="http://schemas.openxmlformats.org/officeDocument/2006/relationships/tags" Target="../tags/tag634.xml"/><Relationship Id="rId102" Type="http://schemas.openxmlformats.org/officeDocument/2006/relationships/tags" Target="../tags/tag657.xml"/><Relationship Id="rId123" Type="http://schemas.openxmlformats.org/officeDocument/2006/relationships/tags" Target="../tags/tag678.xml"/><Relationship Id="rId144" Type="http://schemas.openxmlformats.org/officeDocument/2006/relationships/tags" Target="../tags/tag699.xml"/><Relationship Id="rId90" Type="http://schemas.openxmlformats.org/officeDocument/2006/relationships/tags" Target="../tags/tag645.xml"/><Relationship Id="rId165" Type="http://schemas.openxmlformats.org/officeDocument/2006/relationships/tags" Target="../tags/tag720.xml"/><Relationship Id="rId27" Type="http://schemas.openxmlformats.org/officeDocument/2006/relationships/tags" Target="../tags/tag582.xml"/><Relationship Id="rId48" Type="http://schemas.openxmlformats.org/officeDocument/2006/relationships/tags" Target="../tags/tag603.xml"/><Relationship Id="rId69" Type="http://schemas.openxmlformats.org/officeDocument/2006/relationships/tags" Target="../tags/tag624.xml"/><Relationship Id="rId113" Type="http://schemas.openxmlformats.org/officeDocument/2006/relationships/tags" Target="../tags/tag668.xml"/><Relationship Id="rId134" Type="http://schemas.openxmlformats.org/officeDocument/2006/relationships/tags" Target="../tags/tag689.xml"/><Relationship Id="rId80" Type="http://schemas.openxmlformats.org/officeDocument/2006/relationships/tags" Target="../tags/tag635.xml"/><Relationship Id="rId155" Type="http://schemas.openxmlformats.org/officeDocument/2006/relationships/tags" Target="../tags/tag710.xml"/><Relationship Id="rId176" Type="http://schemas.openxmlformats.org/officeDocument/2006/relationships/tags" Target="../tags/tag731.xml"/><Relationship Id="rId17" Type="http://schemas.openxmlformats.org/officeDocument/2006/relationships/tags" Target="../tags/tag572.xml"/><Relationship Id="rId38" Type="http://schemas.openxmlformats.org/officeDocument/2006/relationships/tags" Target="../tags/tag593.xml"/><Relationship Id="rId59" Type="http://schemas.openxmlformats.org/officeDocument/2006/relationships/tags" Target="../tags/tag614.xml"/><Relationship Id="rId103" Type="http://schemas.openxmlformats.org/officeDocument/2006/relationships/tags" Target="../tags/tag658.xml"/><Relationship Id="rId124" Type="http://schemas.openxmlformats.org/officeDocument/2006/relationships/tags" Target="../tags/tag679.xml"/><Relationship Id="rId70" Type="http://schemas.openxmlformats.org/officeDocument/2006/relationships/tags" Target="../tags/tag625.xml"/><Relationship Id="rId91" Type="http://schemas.openxmlformats.org/officeDocument/2006/relationships/tags" Target="../tags/tag646.xml"/><Relationship Id="rId145" Type="http://schemas.openxmlformats.org/officeDocument/2006/relationships/tags" Target="../tags/tag700.xml"/><Relationship Id="rId166" Type="http://schemas.openxmlformats.org/officeDocument/2006/relationships/tags" Target="../tags/tag721.xml"/><Relationship Id="rId1" Type="http://schemas.openxmlformats.org/officeDocument/2006/relationships/tags" Target="../tags/tag556.xml"/><Relationship Id="rId28" Type="http://schemas.openxmlformats.org/officeDocument/2006/relationships/tags" Target="../tags/tag583.xml"/><Relationship Id="rId49" Type="http://schemas.openxmlformats.org/officeDocument/2006/relationships/tags" Target="../tags/tag604.xml"/><Relationship Id="rId114" Type="http://schemas.openxmlformats.org/officeDocument/2006/relationships/tags" Target="../tags/tag6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860.xml"/><Relationship Id="rId21" Type="http://schemas.openxmlformats.org/officeDocument/2006/relationships/tags" Target="../tags/tag764.xml"/><Relationship Id="rId42" Type="http://schemas.openxmlformats.org/officeDocument/2006/relationships/tags" Target="../tags/tag785.xml"/><Relationship Id="rId63" Type="http://schemas.openxmlformats.org/officeDocument/2006/relationships/tags" Target="../tags/tag806.xml"/><Relationship Id="rId84" Type="http://schemas.openxmlformats.org/officeDocument/2006/relationships/tags" Target="../tags/tag827.xml"/><Relationship Id="rId138" Type="http://schemas.openxmlformats.org/officeDocument/2006/relationships/tags" Target="../tags/tag881.xml"/><Relationship Id="rId159" Type="http://schemas.openxmlformats.org/officeDocument/2006/relationships/tags" Target="../tags/tag902.xml"/><Relationship Id="rId170" Type="http://schemas.openxmlformats.org/officeDocument/2006/relationships/tags" Target="../tags/tag913.xml"/><Relationship Id="rId107" Type="http://schemas.openxmlformats.org/officeDocument/2006/relationships/tags" Target="../tags/tag850.xml"/><Relationship Id="rId11" Type="http://schemas.openxmlformats.org/officeDocument/2006/relationships/tags" Target="../tags/tag754.xml"/><Relationship Id="rId32" Type="http://schemas.openxmlformats.org/officeDocument/2006/relationships/tags" Target="../tags/tag775.xml"/><Relationship Id="rId53" Type="http://schemas.openxmlformats.org/officeDocument/2006/relationships/tags" Target="../tags/tag796.xml"/><Relationship Id="rId74" Type="http://schemas.openxmlformats.org/officeDocument/2006/relationships/tags" Target="../tags/tag817.xml"/><Relationship Id="rId128" Type="http://schemas.openxmlformats.org/officeDocument/2006/relationships/tags" Target="../tags/tag871.xml"/><Relationship Id="rId149" Type="http://schemas.openxmlformats.org/officeDocument/2006/relationships/tags" Target="../tags/tag892.xml"/><Relationship Id="rId5" Type="http://schemas.openxmlformats.org/officeDocument/2006/relationships/tags" Target="../tags/tag748.xml"/><Relationship Id="rId95" Type="http://schemas.openxmlformats.org/officeDocument/2006/relationships/tags" Target="../tags/tag838.xml"/><Relationship Id="rId160" Type="http://schemas.openxmlformats.org/officeDocument/2006/relationships/tags" Target="../tags/tag903.xml"/><Relationship Id="rId181" Type="http://schemas.openxmlformats.org/officeDocument/2006/relationships/image" Target="../media/image5.jpeg"/><Relationship Id="rId22" Type="http://schemas.openxmlformats.org/officeDocument/2006/relationships/tags" Target="../tags/tag765.xml"/><Relationship Id="rId43" Type="http://schemas.openxmlformats.org/officeDocument/2006/relationships/tags" Target="../tags/tag786.xml"/><Relationship Id="rId64" Type="http://schemas.openxmlformats.org/officeDocument/2006/relationships/tags" Target="../tags/tag807.xml"/><Relationship Id="rId118" Type="http://schemas.openxmlformats.org/officeDocument/2006/relationships/tags" Target="../tags/tag861.xml"/><Relationship Id="rId139" Type="http://schemas.openxmlformats.org/officeDocument/2006/relationships/tags" Target="../tags/tag882.xml"/><Relationship Id="rId85" Type="http://schemas.openxmlformats.org/officeDocument/2006/relationships/tags" Target="../tags/tag828.xml"/><Relationship Id="rId150" Type="http://schemas.openxmlformats.org/officeDocument/2006/relationships/tags" Target="../tags/tag893.xml"/><Relationship Id="rId171" Type="http://schemas.openxmlformats.org/officeDocument/2006/relationships/tags" Target="../tags/tag914.xml"/><Relationship Id="rId12" Type="http://schemas.openxmlformats.org/officeDocument/2006/relationships/tags" Target="../tags/tag755.xml"/><Relationship Id="rId33" Type="http://schemas.openxmlformats.org/officeDocument/2006/relationships/tags" Target="../tags/tag776.xml"/><Relationship Id="rId108" Type="http://schemas.openxmlformats.org/officeDocument/2006/relationships/tags" Target="../tags/tag851.xml"/><Relationship Id="rId129" Type="http://schemas.openxmlformats.org/officeDocument/2006/relationships/tags" Target="../tags/tag872.xml"/><Relationship Id="rId54" Type="http://schemas.openxmlformats.org/officeDocument/2006/relationships/tags" Target="../tags/tag797.xml"/><Relationship Id="rId75" Type="http://schemas.openxmlformats.org/officeDocument/2006/relationships/tags" Target="../tags/tag818.xml"/><Relationship Id="rId96" Type="http://schemas.openxmlformats.org/officeDocument/2006/relationships/tags" Target="../tags/tag839.xml"/><Relationship Id="rId140" Type="http://schemas.openxmlformats.org/officeDocument/2006/relationships/tags" Target="../tags/tag883.xml"/><Relationship Id="rId161" Type="http://schemas.openxmlformats.org/officeDocument/2006/relationships/tags" Target="../tags/tag904.xml"/><Relationship Id="rId6" Type="http://schemas.openxmlformats.org/officeDocument/2006/relationships/tags" Target="../tags/tag749.xml"/><Relationship Id="rId23" Type="http://schemas.openxmlformats.org/officeDocument/2006/relationships/tags" Target="../tags/tag766.xml"/><Relationship Id="rId119" Type="http://schemas.openxmlformats.org/officeDocument/2006/relationships/tags" Target="../tags/tag862.xml"/><Relationship Id="rId44" Type="http://schemas.openxmlformats.org/officeDocument/2006/relationships/tags" Target="../tags/tag787.xml"/><Relationship Id="rId60" Type="http://schemas.openxmlformats.org/officeDocument/2006/relationships/tags" Target="../tags/tag803.xml"/><Relationship Id="rId65" Type="http://schemas.openxmlformats.org/officeDocument/2006/relationships/tags" Target="../tags/tag808.xml"/><Relationship Id="rId81" Type="http://schemas.openxmlformats.org/officeDocument/2006/relationships/tags" Target="../tags/tag824.xml"/><Relationship Id="rId86" Type="http://schemas.openxmlformats.org/officeDocument/2006/relationships/tags" Target="../tags/tag829.xml"/><Relationship Id="rId130" Type="http://schemas.openxmlformats.org/officeDocument/2006/relationships/tags" Target="../tags/tag873.xml"/><Relationship Id="rId135" Type="http://schemas.openxmlformats.org/officeDocument/2006/relationships/tags" Target="../tags/tag878.xml"/><Relationship Id="rId151" Type="http://schemas.openxmlformats.org/officeDocument/2006/relationships/tags" Target="../tags/tag894.xml"/><Relationship Id="rId156" Type="http://schemas.openxmlformats.org/officeDocument/2006/relationships/tags" Target="../tags/tag899.xml"/><Relationship Id="rId177" Type="http://schemas.openxmlformats.org/officeDocument/2006/relationships/tags" Target="../tags/tag920.xml"/><Relationship Id="rId172" Type="http://schemas.openxmlformats.org/officeDocument/2006/relationships/tags" Target="../tags/tag915.xml"/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39" Type="http://schemas.openxmlformats.org/officeDocument/2006/relationships/tags" Target="../tags/tag782.xml"/><Relationship Id="rId109" Type="http://schemas.openxmlformats.org/officeDocument/2006/relationships/tags" Target="../tags/tag852.xml"/><Relationship Id="rId34" Type="http://schemas.openxmlformats.org/officeDocument/2006/relationships/tags" Target="../tags/tag777.xml"/><Relationship Id="rId50" Type="http://schemas.openxmlformats.org/officeDocument/2006/relationships/tags" Target="../tags/tag793.xml"/><Relationship Id="rId55" Type="http://schemas.openxmlformats.org/officeDocument/2006/relationships/tags" Target="../tags/tag798.xml"/><Relationship Id="rId76" Type="http://schemas.openxmlformats.org/officeDocument/2006/relationships/tags" Target="../tags/tag819.xml"/><Relationship Id="rId97" Type="http://schemas.openxmlformats.org/officeDocument/2006/relationships/tags" Target="../tags/tag840.xml"/><Relationship Id="rId104" Type="http://schemas.openxmlformats.org/officeDocument/2006/relationships/tags" Target="../tags/tag847.xml"/><Relationship Id="rId120" Type="http://schemas.openxmlformats.org/officeDocument/2006/relationships/tags" Target="../tags/tag863.xml"/><Relationship Id="rId125" Type="http://schemas.openxmlformats.org/officeDocument/2006/relationships/tags" Target="../tags/tag868.xml"/><Relationship Id="rId141" Type="http://schemas.openxmlformats.org/officeDocument/2006/relationships/tags" Target="../tags/tag884.xml"/><Relationship Id="rId146" Type="http://schemas.openxmlformats.org/officeDocument/2006/relationships/tags" Target="../tags/tag889.xml"/><Relationship Id="rId167" Type="http://schemas.openxmlformats.org/officeDocument/2006/relationships/tags" Target="../tags/tag910.xml"/><Relationship Id="rId7" Type="http://schemas.openxmlformats.org/officeDocument/2006/relationships/tags" Target="../tags/tag750.xml"/><Relationship Id="rId71" Type="http://schemas.openxmlformats.org/officeDocument/2006/relationships/tags" Target="../tags/tag814.xml"/><Relationship Id="rId92" Type="http://schemas.openxmlformats.org/officeDocument/2006/relationships/tags" Target="../tags/tag835.xml"/><Relationship Id="rId162" Type="http://schemas.openxmlformats.org/officeDocument/2006/relationships/tags" Target="../tags/tag905.xml"/><Relationship Id="rId2" Type="http://schemas.openxmlformats.org/officeDocument/2006/relationships/tags" Target="../tags/tag745.xml"/><Relationship Id="rId29" Type="http://schemas.openxmlformats.org/officeDocument/2006/relationships/tags" Target="../tags/tag772.xml"/><Relationship Id="rId24" Type="http://schemas.openxmlformats.org/officeDocument/2006/relationships/tags" Target="../tags/tag767.xml"/><Relationship Id="rId40" Type="http://schemas.openxmlformats.org/officeDocument/2006/relationships/tags" Target="../tags/tag783.xml"/><Relationship Id="rId45" Type="http://schemas.openxmlformats.org/officeDocument/2006/relationships/tags" Target="../tags/tag788.xml"/><Relationship Id="rId66" Type="http://schemas.openxmlformats.org/officeDocument/2006/relationships/tags" Target="../tags/tag809.xml"/><Relationship Id="rId87" Type="http://schemas.openxmlformats.org/officeDocument/2006/relationships/tags" Target="../tags/tag830.xml"/><Relationship Id="rId110" Type="http://schemas.openxmlformats.org/officeDocument/2006/relationships/tags" Target="../tags/tag853.xml"/><Relationship Id="rId115" Type="http://schemas.openxmlformats.org/officeDocument/2006/relationships/tags" Target="../tags/tag858.xml"/><Relationship Id="rId131" Type="http://schemas.openxmlformats.org/officeDocument/2006/relationships/tags" Target="../tags/tag874.xml"/><Relationship Id="rId136" Type="http://schemas.openxmlformats.org/officeDocument/2006/relationships/tags" Target="../tags/tag879.xml"/><Relationship Id="rId157" Type="http://schemas.openxmlformats.org/officeDocument/2006/relationships/tags" Target="../tags/tag900.xml"/><Relationship Id="rId178" Type="http://schemas.openxmlformats.org/officeDocument/2006/relationships/tags" Target="../tags/tag921.xml"/><Relationship Id="rId61" Type="http://schemas.openxmlformats.org/officeDocument/2006/relationships/tags" Target="../tags/tag804.xml"/><Relationship Id="rId82" Type="http://schemas.openxmlformats.org/officeDocument/2006/relationships/tags" Target="../tags/tag825.xml"/><Relationship Id="rId152" Type="http://schemas.openxmlformats.org/officeDocument/2006/relationships/tags" Target="../tags/tag895.xml"/><Relationship Id="rId173" Type="http://schemas.openxmlformats.org/officeDocument/2006/relationships/tags" Target="../tags/tag916.xml"/><Relationship Id="rId19" Type="http://schemas.openxmlformats.org/officeDocument/2006/relationships/tags" Target="../tags/tag762.xml"/><Relationship Id="rId14" Type="http://schemas.openxmlformats.org/officeDocument/2006/relationships/tags" Target="../tags/tag757.xml"/><Relationship Id="rId30" Type="http://schemas.openxmlformats.org/officeDocument/2006/relationships/tags" Target="../tags/tag773.xml"/><Relationship Id="rId35" Type="http://schemas.openxmlformats.org/officeDocument/2006/relationships/tags" Target="../tags/tag778.xml"/><Relationship Id="rId56" Type="http://schemas.openxmlformats.org/officeDocument/2006/relationships/tags" Target="../tags/tag799.xml"/><Relationship Id="rId77" Type="http://schemas.openxmlformats.org/officeDocument/2006/relationships/tags" Target="../tags/tag820.xml"/><Relationship Id="rId100" Type="http://schemas.openxmlformats.org/officeDocument/2006/relationships/tags" Target="../tags/tag843.xml"/><Relationship Id="rId105" Type="http://schemas.openxmlformats.org/officeDocument/2006/relationships/tags" Target="../tags/tag848.xml"/><Relationship Id="rId126" Type="http://schemas.openxmlformats.org/officeDocument/2006/relationships/tags" Target="../tags/tag869.xml"/><Relationship Id="rId147" Type="http://schemas.openxmlformats.org/officeDocument/2006/relationships/tags" Target="../tags/tag890.xml"/><Relationship Id="rId168" Type="http://schemas.openxmlformats.org/officeDocument/2006/relationships/tags" Target="../tags/tag911.xml"/><Relationship Id="rId8" Type="http://schemas.openxmlformats.org/officeDocument/2006/relationships/tags" Target="../tags/tag751.xml"/><Relationship Id="rId51" Type="http://schemas.openxmlformats.org/officeDocument/2006/relationships/tags" Target="../tags/tag794.xml"/><Relationship Id="rId72" Type="http://schemas.openxmlformats.org/officeDocument/2006/relationships/tags" Target="../tags/tag815.xml"/><Relationship Id="rId93" Type="http://schemas.openxmlformats.org/officeDocument/2006/relationships/tags" Target="../tags/tag836.xml"/><Relationship Id="rId98" Type="http://schemas.openxmlformats.org/officeDocument/2006/relationships/tags" Target="../tags/tag841.xml"/><Relationship Id="rId121" Type="http://schemas.openxmlformats.org/officeDocument/2006/relationships/tags" Target="../tags/tag864.xml"/><Relationship Id="rId142" Type="http://schemas.openxmlformats.org/officeDocument/2006/relationships/tags" Target="../tags/tag885.xml"/><Relationship Id="rId163" Type="http://schemas.openxmlformats.org/officeDocument/2006/relationships/tags" Target="../tags/tag906.xml"/><Relationship Id="rId3" Type="http://schemas.openxmlformats.org/officeDocument/2006/relationships/tags" Target="../tags/tag746.xml"/><Relationship Id="rId25" Type="http://schemas.openxmlformats.org/officeDocument/2006/relationships/tags" Target="../tags/tag768.xml"/><Relationship Id="rId46" Type="http://schemas.openxmlformats.org/officeDocument/2006/relationships/tags" Target="../tags/tag789.xml"/><Relationship Id="rId67" Type="http://schemas.openxmlformats.org/officeDocument/2006/relationships/tags" Target="../tags/tag810.xml"/><Relationship Id="rId116" Type="http://schemas.openxmlformats.org/officeDocument/2006/relationships/tags" Target="../tags/tag859.xml"/><Relationship Id="rId137" Type="http://schemas.openxmlformats.org/officeDocument/2006/relationships/tags" Target="../tags/tag880.xml"/><Relationship Id="rId158" Type="http://schemas.openxmlformats.org/officeDocument/2006/relationships/tags" Target="../tags/tag901.xml"/><Relationship Id="rId20" Type="http://schemas.openxmlformats.org/officeDocument/2006/relationships/tags" Target="../tags/tag763.xml"/><Relationship Id="rId41" Type="http://schemas.openxmlformats.org/officeDocument/2006/relationships/tags" Target="../tags/tag784.xml"/><Relationship Id="rId62" Type="http://schemas.openxmlformats.org/officeDocument/2006/relationships/tags" Target="../tags/tag805.xml"/><Relationship Id="rId83" Type="http://schemas.openxmlformats.org/officeDocument/2006/relationships/tags" Target="../tags/tag826.xml"/><Relationship Id="rId88" Type="http://schemas.openxmlformats.org/officeDocument/2006/relationships/tags" Target="../tags/tag831.xml"/><Relationship Id="rId111" Type="http://schemas.openxmlformats.org/officeDocument/2006/relationships/tags" Target="../tags/tag854.xml"/><Relationship Id="rId132" Type="http://schemas.openxmlformats.org/officeDocument/2006/relationships/tags" Target="../tags/tag875.xml"/><Relationship Id="rId153" Type="http://schemas.openxmlformats.org/officeDocument/2006/relationships/tags" Target="../tags/tag896.xml"/><Relationship Id="rId174" Type="http://schemas.openxmlformats.org/officeDocument/2006/relationships/tags" Target="../tags/tag917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758.xml"/><Relationship Id="rId36" Type="http://schemas.openxmlformats.org/officeDocument/2006/relationships/tags" Target="../tags/tag779.xml"/><Relationship Id="rId57" Type="http://schemas.openxmlformats.org/officeDocument/2006/relationships/tags" Target="../tags/tag800.xml"/><Relationship Id="rId106" Type="http://schemas.openxmlformats.org/officeDocument/2006/relationships/tags" Target="../tags/tag849.xml"/><Relationship Id="rId127" Type="http://schemas.openxmlformats.org/officeDocument/2006/relationships/tags" Target="../tags/tag870.xml"/><Relationship Id="rId10" Type="http://schemas.openxmlformats.org/officeDocument/2006/relationships/tags" Target="../tags/tag753.xml"/><Relationship Id="rId31" Type="http://schemas.openxmlformats.org/officeDocument/2006/relationships/tags" Target="../tags/tag774.xml"/><Relationship Id="rId52" Type="http://schemas.openxmlformats.org/officeDocument/2006/relationships/tags" Target="../tags/tag795.xml"/><Relationship Id="rId73" Type="http://schemas.openxmlformats.org/officeDocument/2006/relationships/tags" Target="../tags/tag816.xml"/><Relationship Id="rId78" Type="http://schemas.openxmlformats.org/officeDocument/2006/relationships/tags" Target="../tags/tag821.xml"/><Relationship Id="rId94" Type="http://schemas.openxmlformats.org/officeDocument/2006/relationships/tags" Target="../tags/tag837.xml"/><Relationship Id="rId99" Type="http://schemas.openxmlformats.org/officeDocument/2006/relationships/tags" Target="../tags/tag842.xml"/><Relationship Id="rId101" Type="http://schemas.openxmlformats.org/officeDocument/2006/relationships/tags" Target="../tags/tag844.xml"/><Relationship Id="rId122" Type="http://schemas.openxmlformats.org/officeDocument/2006/relationships/tags" Target="../tags/tag865.xml"/><Relationship Id="rId143" Type="http://schemas.openxmlformats.org/officeDocument/2006/relationships/tags" Target="../tags/tag886.xml"/><Relationship Id="rId148" Type="http://schemas.openxmlformats.org/officeDocument/2006/relationships/tags" Target="../tags/tag891.xml"/><Relationship Id="rId164" Type="http://schemas.openxmlformats.org/officeDocument/2006/relationships/tags" Target="../tags/tag907.xml"/><Relationship Id="rId169" Type="http://schemas.openxmlformats.org/officeDocument/2006/relationships/tags" Target="../tags/tag912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80" Type="http://schemas.openxmlformats.org/officeDocument/2006/relationships/image" Target="../media/image2.jpeg"/><Relationship Id="rId26" Type="http://schemas.openxmlformats.org/officeDocument/2006/relationships/tags" Target="../tags/tag769.xml"/><Relationship Id="rId47" Type="http://schemas.openxmlformats.org/officeDocument/2006/relationships/tags" Target="../tags/tag790.xml"/><Relationship Id="rId68" Type="http://schemas.openxmlformats.org/officeDocument/2006/relationships/tags" Target="../tags/tag811.xml"/><Relationship Id="rId89" Type="http://schemas.openxmlformats.org/officeDocument/2006/relationships/tags" Target="../tags/tag832.xml"/><Relationship Id="rId112" Type="http://schemas.openxmlformats.org/officeDocument/2006/relationships/tags" Target="../tags/tag855.xml"/><Relationship Id="rId133" Type="http://schemas.openxmlformats.org/officeDocument/2006/relationships/tags" Target="../tags/tag876.xml"/><Relationship Id="rId154" Type="http://schemas.openxmlformats.org/officeDocument/2006/relationships/tags" Target="../tags/tag897.xml"/><Relationship Id="rId175" Type="http://schemas.openxmlformats.org/officeDocument/2006/relationships/tags" Target="../tags/tag918.xml"/><Relationship Id="rId16" Type="http://schemas.openxmlformats.org/officeDocument/2006/relationships/tags" Target="../tags/tag759.xml"/><Relationship Id="rId37" Type="http://schemas.openxmlformats.org/officeDocument/2006/relationships/tags" Target="../tags/tag780.xml"/><Relationship Id="rId58" Type="http://schemas.openxmlformats.org/officeDocument/2006/relationships/tags" Target="../tags/tag801.xml"/><Relationship Id="rId79" Type="http://schemas.openxmlformats.org/officeDocument/2006/relationships/tags" Target="../tags/tag822.xml"/><Relationship Id="rId102" Type="http://schemas.openxmlformats.org/officeDocument/2006/relationships/tags" Target="../tags/tag845.xml"/><Relationship Id="rId123" Type="http://schemas.openxmlformats.org/officeDocument/2006/relationships/tags" Target="../tags/tag866.xml"/><Relationship Id="rId144" Type="http://schemas.openxmlformats.org/officeDocument/2006/relationships/tags" Target="../tags/tag887.xml"/><Relationship Id="rId90" Type="http://schemas.openxmlformats.org/officeDocument/2006/relationships/tags" Target="../tags/tag833.xml"/><Relationship Id="rId165" Type="http://schemas.openxmlformats.org/officeDocument/2006/relationships/tags" Target="../tags/tag908.xml"/><Relationship Id="rId27" Type="http://schemas.openxmlformats.org/officeDocument/2006/relationships/tags" Target="../tags/tag770.xml"/><Relationship Id="rId48" Type="http://schemas.openxmlformats.org/officeDocument/2006/relationships/tags" Target="../tags/tag791.xml"/><Relationship Id="rId69" Type="http://schemas.openxmlformats.org/officeDocument/2006/relationships/tags" Target="../tags/tag812.xml"/><Relationship Id="rId113" Type="http://schemas.openxmlformats.org/officeDocument/2006/relationships/tags" Target="../tags/tag856.xml"/><Relationship Id="rId134" Type="http://schemas.openxmlformats.org/officeDocument/2006/relationships/tags" Target="../tags/tag877.xml"/><Relationship Id="rId80" Type="http://schemas.openxmlformats.org/officeDocument/2006/relationships/tags" Target="../tags/tag823.xml"/><Relationship Id="rId155" Type="http://schemas.openxmlformats.org/officeDocument/2006/relationships/tags" Target="../tags/tag898.xml"/><Relationship Id="rId176" Type="http://schemas.openxmlformats.org/officeDocument/2006/relationships/tags" Target="../tags/tag919.xml"/><Relationship Id="rId17" Type="http://schemas.openxmlformats.org/officeDocument/2006/relationships/tags" Target="../tags/tag760.xml"/><Relationship Id="rId38" Type="http://schemas.openxmlformats.org/officeDocument/2006/relationships/tags" Target="../tags/tag781.xml"/><Relationship Id="rId59" Type="http://schemas.openxmlformats.org/officeDocument/2006/relationships/tags" Target="../tags/tag802.xml"/><Relationship Id="rId103" Type="http://schemas.openxmlformats.org/officeDocument/2006/relationships/tags" Target="../tags/tag846.xml"/><Relationship Id="rId124" Type="http://schemas.openxmlformats.org/officeDocument/2006/relationships/tags" Target="../tags/tag867.xml"/><Relationship Id="rId70" Type="http://schemas.openxmlformats.org/officeDocument/2006/relationships/tags" Target="../tags/tag813.xml"/><Relationship Id="rId91" Type="http://schemas.openxmlformats.org/officeDocument/2006/relationships/tags" Target="../tags/tag834.xml"/><Relationship Id="rId145" Type="http://schemas.openxmlformats.org/officeDocument/2006/relationships/tags" Target="../tags/tag888.xml"/><Relationship Id="rId166" Type="http://schemas.openxmlformats.org/officeDocument/2006/relationships/tags" Target="../tags/tag909.xml"/><Relationship Id="rId1" Type="http://schemas.openxmlformats.org/officeDocument/2006/relationships/tags" Target="../tags/tag744.xml"/><Relationship Id="rId28" Type="http://schemas.openxmlformats.org/officeDocument/2006/relationships/tags" Target="../tags/tag771.xml"/><Relationship Id="rId49" Type="http://schemas.openxmlformats.org/officeDocument/2006/relationships/tags" Target="../tags/tag792.xml"/><Relationship Id="rId114" Type="http://schemas.openxmlformats.org/officeDocument/2006/relationships/tags" Target="../tags/tag8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2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24.xml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5" Type="http://schemas.openxmlformats.org/officeDocument/2006/relationships/tags" Target="../tags/tag927.xml"/><Relationship Id="rId4" Type="http://schemas.openxmlformats.org/officeDocument/2006/relationships/tags" Target="../tags/tag926.xml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30.xml"/><Relationship Id="rId1" Type="http://schemas.openxmlformats.org/officeDocument/2006/relationships/tags" Target="../tags/tag929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1047.xml"/><Relationship Id="rId21" Type="http://schemas.openxmlformats.org/officeDocument/2006/relationships/tags" Target="../tags/tag951.xml"/><Relationship Id="rId42" Type="http://schemas.openxmlformats.org/officeDocument/2006/relationships/tags" Target="../tags/tag972.xml"/><Relationship Id="rId63" Type="http://schemas.openxmlformats.org/officeDocument/2006/relationships/tags" Target="../tags/tag993.xml"/><Relationship Id="rId84" Type="http://schemas.openxmlformats.org/officeDocument/2006/relationships/tags" Target="../tags/tag1014.xml"/><Relationship Id="rId138" Type="http://schemas.openxmlformats.org/officeDocument/2006/relationships/tags" Target="../tags/tag1068.xml"/><Relationship Id="rId159" Type="http://schemas.openxmlformats.org/officeDocument/2006/relationships/tags" Target="../tags/tag1089.xml"/><Relationship Id="rId170" Type="http://schemas.openxmlformats.org/officeDocument/2006/relationships/tags" Target="../tags/tag1100.xml"/><Relationship Id="rId107" Type="http://schemas.openxmlformats.org/officeDocument/2006/relationships/tags" Target="../tags/tag1037.xml"/><Relationship Id="rId11" Type="http://schemas.openxmlformats.org/officeDocument/2006/relationships/tags" Target="../tags/tag941.xml"/><Relationship Id="rId32" Type="http://schemas.openxmlformats.org/officeDocument/2006/relationships/tags" Target="../tags/tag962.xml"/><Relationship Id="rId53" Type="http://schemas.openxmlformats.org/officeDocument/2006/relationships/tags" Target="../tags/tag983.xml"/><Relationship Id="rId74" Type="http://schemas.openxmlformats.org/officeDocument/2006/relationships/tags" Target="../tags/tag1004.xml"/><Relationship Id="rId128" Type="http://schemas.openxmlformats.org/officeDocument/2006/relationships/tags" Target="../tags/tag1058.xml"/><Relationship Id="rId149" Type="http://schemas.openxmlformats.org/officeDocument/2006/relationships/tags" Target="../tags/tag1079.xml"/><Relationship Id="rId5" Type="http://schemas.openxmlformats.org/officeDocument/2006/relationships/tags" Target="../tags/tag935.xml"/><Relationship Id="rId95" Type="http://schemas.openxmlformats.org/officeDocument/2006/relationships/tags" Target="../tags/tag1025.xml"/><Relationship Id="rId160" Type="http://schemas.openxmlformats.org/officeDocument/2006/relationships/tags" Target="../tags/tag1090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952.xml"/><Relationship Id="rId43" Type="http://schemas.openxmlformats.org/officeDocument/2006/relationships/tags" Target="../tags/tag973.xml"/><Relationship Id="rId64" Type="http://schemas.openxmlformats.org/officeDocument/2006/relationships/tags" Target="../tags/tag994.xml"/><Relationship Id="rId118" Type="http://schemas.openxmlformats.org/officeDocument/2006/relationships/tags" Target="../tags/tag1048.xml"/><Relationship Id="rId139" Type="http://schemas.openxmlformats.org/officeDocument/2006/relationships/tags" Target="../tags/tag1069.xml"/><Relationship Id="rId85" Type="http://schemas.openxmlformats.org/officeDocument/2006/relationships/tags" Target="../tags/tag1015.xml"/><Relationship Id="rId150" Type="http://schemas.openxmlformats.org/officeDocument/2006/relationships/tags" Target="../tags/tag1080.xml"/><Relationship Id="rId171" Type="http://schemas.openxmlformats.org/officeDocument/2006/relationships/tags" Target="../tags/tag1101.xml"/><Relationship Id="rId12" Type="http://schemas.openxmlformats.org/officeDocument/2006/relationships/tags" Target="../tags/tag942.xml"/><Relationship Id="rId33" Type="http://schemas.openxmlformats.org/officeDocument/2006/relationships/tags" Target="../tags/tag963.xml"/><Relationship Id="rId108" Type="http://schemas.openxmlformats.org/officeDocument/2006/relationships/tags" Target="../tags/tag1038.xml"/><Relationship Id="rId129" Type="http://schemas.openxmlformats.org/officeDocument/2006/relationships/tags" Target="../tags/tag1059.xml"/><Relationship Id="rId54" Type="http://schemas.openxmlformats.org/officeDocument/2006/relationships/tags" Target="../tags/tag984.xml"/><Relationship Id="rId75" Type="http://schemas.openxmlformats.org/officeDocument/2006/relationships/tags" Target="../tags/tag1005.xml"/><Relationship Id="rId96" Type="http://schemas.openxmlformats.org/officeDocument/2006/relationships/tags" Target="../tags/tag1026.xml"/><Relationship Id="rId140" Type="http://schemas.openxmlformats.org/officeDocument/2006/relationships/tags" Target="../tags/tag1070.xml"/><Relationship Id="rId161" Type="http://schemas.openxmlformats.org/officeDocument/2006/relationships/tags" Target="../tags/tag1091.xml"/><Relationship Id="rId182" Type="http://schemas.openxmlformats.org/officeDocument/2006/relationships/image" Target="../media/image2.jpeg"/><Relationship Id="rId6" Type="http://schemas.openxmlformats.org/officeDocument/2006/relationships/tags" Target="../tags/tag936.xml"/><Relationship Id="rId23" Type="http://schemas.openxmlformats.org/officeDocument/2006/relationships/tags" Target="../tags/tag953.xml"/><Relationship Id="rId119" Type="http://schemas.openxmlformats.org/officeDocument/2006/relationships/tags" Target="../tags/tag1049.xml"/><Relationship Id="rId44" Type="http://schemas.openxmlformats.org/officeDocument/2006/relationships/tags" Target="../tags/tag974.xml"/><Relationship Id="rId60" Type="http://schemas.openxmlformats.org/officeDocument/2006/relationships/tags" Target="../tags/tag990.xml"/><Relationship Id="rId65" Type="http://schemas.openxmlformats.org/officeDocument/2006/relationships/tags" Target="../tags/tag995.xml"/><Relationship Id="rId81" Type="http://schemas.openxmlformats.org/officeDocument/2006/relationships/tags" Target="../tags/tag1011.xml"/><Relationship Id="rId86" Type="http://schemas.openxmlformats.org/officeDocument/2006/relationships/tags" Target="../tags/tag1016.xml"/><Relationship Id="rId130" Type="http://schemas.openxmlformats.org/officeDocument/2006/relationships/tags" Target="../tags/tag1060.xml"/><Relationship Id="rId135" Type="http://schemas.openxmlformats.org/officeDocument/2006/relationships/tags" Target="../tags/tag1065.xml"/><Relationship Id="rId151" Type="http://schemas.openxmlformats.org/officeDocument/2006/relationships/tags" Target="../tags/tag1081.xml"/><Relationship Id="rId156" Type="http://schemas.openxmlformats.org/officeDocument/2006/relationships/tags" Target="../tags/tag1086.xml"/><Relationship Id="rId177" Type="http://schemas.openxmlformats.org/officeDocument/2006/relationships/tags" Target="../tags/tag1107.xml"/><Relationship Id="rId172" Type="http://schemas.openxmlformats.org/officeDocument/2006/relationships/tags" Target="../tags/tag1102.xml"/><Relationship Id="rId13" Type="http://schemas.openxmlformats.org/officeDocument/2006/relationships/tags" Target="../tags/tag943.xml"/><Relationship Id="rId18" Type="http://schemas.openxmlformats.org/officeDocument/2006/relationships/tags" Target="../tags/tag948.xml"/><Relationship Id="rId39" Type="http://schemas.openxmlformats.org/officeDocument/2006/relationships/tags" Target="../tags/tag969.xml"/><Relationship Id="rId109" Type="http://schemas.openxmlformats.org/officeDocument/2006/relationships/tags" Target="../tags/tag1039.xml"/><Relationship Id="rId34" Type="http://schemas.openxmlformats.org/officeDocument/2006/relationships/tags" Target="../tags/tag964.xml"/><Relationship Id="rId50" Type="http://schemas.openxmlformats.org/officeDocument/2006/relationships/tags" Target="../tags/tag980.xml"/><Relationship Id="rId55" Type="http://schemas.openxmlformats.org/officeDocument/2006/relationships/tags" Target="../tags/tag985.xml"/><Relationship Id="rId76" Type="http://schemas.openxmlformats.org/officeDocument/2006/relationships/tags" Target="../tags/tag1006.xml"/><Relationship Id="rId97" Type="http://schemas.openxmlformats.org/officeDocument/2006/relationships/tags" Target="../tags/tag1027.xml"/><Relationship Id="rId104" Type="http://schemas.openxmlformats.org/officeDocument/2006/relationships/tags" Target="../tags/tag1034.xml"/><Relationship Id="rId120" Type="http://schemas.openxmlformats.org/officeDocument/2006/relationships/tags" Target="../tags/tag1050.xml"/><Relationship Id="rId125" Type="http://schemas.openxmlformats.org/officeDocument/2006/relationships/tags" Target="../tags/tag1055.xml"/><Relationship Id="rId141" Type="http://schemas.openxmlformats.org/officeDocument/2006/relationships/tags" Target="../tags/tag1071.xml"/><Relationship Id="rId146" Type="http://schemas.openxmlformats.org/officeDocument/2006/relationships/tags" Target="../tags/tag1076.xml"/><Relationship Id="rId167" Type="http://schemas.openxmlformats.org/officeDocument/2006/relationships/tags" Target="../tags/tag1097.xml"/><Relationship Id="rId7" Type="http://schemas.openxmlformats.org/officeDocument/2006/relationships/tags" Target="../tags/tag937.xml"/><Relationship Id="rId71" Type="http://schemas.openxmlformats.org/officeDocument/2006/relationships/tags" Target="../tags/tag1001.xml"/><Relationship Id="rId92" Type="http://schemas.openxmlformats.org/officeDocument/2006/relationships/tags" Target="../tags/tag1022.xml"/><Relationship Id="rId162" Type="http://schemas.openxmlformats.org/officeDocument/2006/relationships/tags" Target="../tags/tag1092.xml"/><Relationship Id="rId183" Type="http://schemas.openxmlformats.org/officeDocument/2006/relationships/image" Target="../media/image3.jpeg"/><Relationship Id="rId2" Type="http://schemas.openxmlformats.org/officeDocument/2006/relationships/tags" Target="../tags/tag932.xml"/><Relationship Id="rId29" Type="http://schemas.openxmlformats.org/officeDocument/2006/relationships/tags" Target="../tags/tag959.xml"/><Relationship Id="rId24" Type="http://schemas.openxmlformats.org/officeDocument/2006/relationships/tags" Target="../tags/tag954.xml"/><Relationship Id="rId40" Type="http://schemas.openxmlformats.org/officeDocument/2006/relationships/tags" Target="../tags/tag970.xml"/><Relationship Id="rId45" Type="http://schemas.openxmlformats.org/officeDocument/2006/relationships/tags" Target="../tags/tag975.xml"/><Relationship Id="rId66" Type="http://schemas.openxmlformats.org/officeDocument/2006/relationships/tags" Target="../tags/tag996.xml"/><Relationship Id="rId87" Type="http://schemas.openxmlformats.org/officeDocument/2006/relationships/tags" Target="../tags/tag1017.xml"/><Relationship Id="rId110" Type="http://schemas.openxmlformats.org/officeDocument/2006/relationships/tags" Target="../tags/tag1040.xml"/><Relationship Id="rId115" Type="http://schemas.openxmlformats.org/officeDocument/2006/relationships/tags" Target="../tags/tag1045.xml"/><Relationship Id="rId131" Type="http://schemas.openxmlformats.org/officeDocument/2006/relationships/tags" Target="../tags/tag1061.xml"/><Relationship Id="rId136" Type="http://schemas.openxmlformats.org/officeDocument/2006/relationships/tags" Target="../tags/tag1066.xml"/><Relationship Id="rId157" Type="http://schemas.openxmlformats.org/officeDocument/2006/relationships/tags" Target="../tags/tag1087.xml"/><Relationship Id="rId178" Type="http://schemas.openxmlformats.org/officeDocument/2006/relationships/tags" Target="../tags/tag1108.xml"/><Relationship Id="rId61" Type="http://schemas.openxmlformats.org/officeDocument/2006/relationships/tags" Target="../tags/tag991.xml"/><Relationship Id="rId82" Type="http://schemas.openxmlformats.org/officeDocument/2006/relationships/tags" Target="../tags/tag1012.xml"/><Relationship Id="rId152" Type="http://schemas.openxmlformats.org/officeDocument/2006/relationships/tags" Target="../tags/tag1082.xml"/><Relationship Id="rId173" Type="http://schemas.openxmlformats.org/officeDocument/2006/relationships/tags" Target="../tags/tag1103.xml"/><Relationship Id="rId19" Type="http://schemas.openxmlformats.org/officeDocument/2006/relationships/tags" Target="../tags/tag949.xml"/><Relationship Id="rId14" Type="http://schemas.openxmlformats.org/officeDocument/2006/relationships/tags" Target="../tags/tag944.xml"/><Relationship Id="rId30" Type="http://schemas.openxmlformats.org/officeDocument/2006/relationships/tags" Target="../tags/tag960.xml"/><Relationship Id="rId35" Type="http://schemas.openxmlformats.org/officeDocument/2006/relationships/tags" Target="../tags/tag965.xml"/><Relationship Id="rId56" Type="http://schemas.openxmlformats.org/officeDocument/2006/relationships/tags" Target="../tags/tag986.xml"/><Relationship Id="rId77" Type="http://schemas.openxmlformats.org/officeDocument/2006/relationships/tags" Target="../tags/tag1007.xml"/><Relationship Id="rId100" Type="http://schemas.openxmlformats.org/officeDocument/2006/relationships/tags" Target="../tags/tag1030.xml"/><Relationship Id="rId105" Type="http://schemas.openxmlformats.org/officeDocument/2006/relationships/tags" Target="../tags/tag1035.xml"/><Relationship Id="rId126" Type="http://schemas.openxmlformats.org/officeDocument/2006/relationships/tags" Target="../tags/tag1056.xml"/><Relationship Id="rId147" Type="http://schemas.openxmlformats.org/officeDocument/2006/relationships/tags" Target="../tags/tag1077.xml"/><Relationship Id="rId168" Type="http://schemas.openxmlformats.org/officeDocument/2006/relationships/tags" Target="../tags/tag1098.xml"/><Relationship Id="rId8" Type="http://schemas.openxmlformats.org/officeDocument/2006/relationships/tags" Target="../tags/tag938.xml"/><Relationship Id="rId51" Type="http://schemas.openxmlformats.org/officeDocument/2006/relationships/tags" Target="../tags/tag981.xml"/><Relationship Id="rId72" Type="http://schemas.openxmlformats.org/officeDocument/2006/relationships/tags" Target="../tags/tag1002.xml"/><Relationship Id="rId93" Type="http://schemas.openxmlformats.org/officeDocument/2006/relationships/tags" Target="../tags/tag1023.xml"/><Relationship Id="rId98" Type="http://schemas.openxmlformats.org/officeDocument/2006/relationships/tags" Target="../tags/tag1028.xml"/><Relationship Id="rId121" Type="http://schemas.openxmlformats.org/officeDocument/2006/relationships/tags" Target="../tags/tag1051.xml"/><Relationship Id="rId142" Type="http://schemas.openxmlformats.org/officeDocument/2006/relationships/tags" Target="../tags/tag1072.xml"/><Relationship Id="rId163" Type="http://schemas.openxmlformats.org/officeDocument/2006/relationships/tags" Target="../tags/tag1093.xml"/><Relationship Id="rId3" Type="http://schemas.openxmlformats.org/officeDocument/2006/relationships/tags" Target="../tags/tag933.xml"/><Relationship Id="rId25" Type="http://schemas.openxmlformats.org/officeDocument/2006/relationships/tags" Target="../tags/tag955.xml"/><Relationship Id="rId46" Type="http://schemas.openxmlformats.org/officeDocument/2006/relationships/tags" Target="../tags/tag976.xml"/><Relationship Id="rId67" Type="http://schemas.openxmlformats.org/officeDocument/2006/relationships/tags" Target="../tags/tag997.xml"/><Relationship Id="rId116" Type="http://schemas.openxmlformats.org/officeDocument/2006/relationships/tags" Target="../tags/tag1046.xml"/><Relationship Id="rId137" Type="http://schemas.openxmlformats.org/officeDocument/2006/relationships/tags" Target="../tags/tag1067.xml"/><Relationship Id="rId158" Type="http://schemas.openxmlformats.org/officeDocument/2006/relationships/tags" Target="../tags/tag1088.xml"/><Relationship Id="rId20" Type="http://schemas.openxmlformats.org/officeDocument/2006/relationships/tags" Target="../tags/tag950.xml"/><Relationship Id="rId41" Type="http://schemas.openxmlformats.org/officeDocument/2006/relationships/tags" Target="../tags/tag971.xml"/><Relationship Id="rId62" Type="http://schemas.openxmlformats.org/officeDocument/2006/relationships/tags" Target="../tags/tag992.xml"/><Relationship Id="rId83" Type="http://schemas.openxmlformats.org/officeDocument/2006/relationships/tags" Target="../tags/tag1013.xml"/><Relationship Id="rId88" Type="http://schemas.openxmlformats.org/officeDocument/2006/relationships/tags" Target="../tags/tag1018.xml"/><Relationship Id="rId111" Type="http://schemas.openxmlformats.org/officeDocument/2006/relationships/tags" Target="../tags/tag1041.xml"/><Relationship Id="rId132" Type="http://schemas.openxmlformats.org/officeDocument/2006/relationships/tags" Target="../tags/tag1062.xml"/><Relationship Id="rId153" Type="http://schemas.openxmlformats.org/officeDocument/2006/relationships/tags" Target="../tags/tag1083.xml"/><Relationship Id="rId174" Type="http://schemas.openxmlformats.org/officeDocument/2006/relationships/tags" Target="../tags/tag1104.xml"/><Relationship Id="rId179" Type="http://schemas.openxmlformats.org/officeDocument/2006/relationships/tags" Target="../tags/tag1109.xml"/><Relationship Id="rId15" Type="http://schemas.openxmlformats.org/officeDocument/2006/relationships/tags" Target="../tags/tag945.xml"/><Relationship Id="rId36" Type="http://schemas.openxmlformats.org/officeDocument/2006/relationships/tags" Target="../tags/tag966.xml"/><Relationship Id="rId57" Type="http://schemas.openxmlformats.org/officeDocument/2006/relationships/tags" Target="../tags/tag987.xml"/><Relationship Id="rId106" Type="http://schemas.openxmlformats.org/officeDocument/2006/relationships/tags" Target="../tags/tag1036.xml"/><Relationship Id="rId127" Type="http://schemas.openxmlformats.org/officeDocument/2006/relationships/tags" Target="../tags/tag1057.xml"/><Relationship Id="rId10" Type="http://schemas.openxmlformats.org/officeDocument/2006/relationships/tags" Target="../tags/tag940.xml"/><Relationship Id="rId31" Type="http://schemas.openxmlformats.org/officeDocument/2006/relationships/tags" Target="../tags/tag961.xml"/><Relationship Id="rId52" Type="http://schemas.openxmlformats.org/officeDocument/2006/relationships/tags" Target="../tags/tag982.xml"/><Relationship Id="rId73" Type="http://schemas.openxmlformats.org/officeDocument/2006/relationships/tags" Target="../tags/tag1003.xml"/><Relationship Id="rId78" Type="http://schemas.openxmlformats.org/officeDocument/2006/relationships/tags" Target="../tags/tag1008.xml"/><Relationship Id="rId94" Type="http://schemas.openxmlformats.org/officeDocument/2006/relationships/tags" Target="../tags/tag1024.xml"/><Relationship Id="rId99" Type="http://schemas.openxmlformats.org/officeDocument/2006/relationships/tags" Target="../tags/tag1029.xml"/><Relationship Id="rId101" Type="http://schemas.openxmlformats.org/officeDocument/2006/relationships/tags" Target="../tags/tag1031.xml"/><Relationship Id="rId122" Type="http://schemas.openxmlformats.org/officeDocument/2006/relationships/tags" Target="../tags/tag1052.xml"/><Relationship Id="rId143" Type="http://schemas.openxmlformats.org/officeDocument/2006/relationships/tags" Target="../tags/tag1073.xml"/><Relationship Id="rId148" Type="http://schemas.openxmlformats.org/officeDocument/2006/relationships/tags" Target="../tags/tag1078.xml"/><Relationship Id="rId164" Type="http://schemas.openxmlformats.org/officeDocument/2006/relationships/tags" Target="../tags/tag1094.xml"/><Relationship Id="rId169" Type="http://schemas.openxmlformats.org/officeDocument/2006/relationships/tags" Target="../tags/tag1099.xml"/><Relationship Id="rId4" Type="http://schemas.openxmlformats.org/officeDocument/2006/relationships/tags" Target="../tags/tag934.xml"/><Relationship Id="rId9" Type="http://schemas.openxmlformats.org/officeDocument/2006/relationships/tags" Target="../tags/tag939.xml"/><Relationship Id="rId180" Type="http://schemas.openxmlformats.org/officeDocument/2006/relationships/tags" Target="../tags/tag1110.xml"/><Relationship Id="rId26" Type="http://schemas.openxmlformats.org/officeDocument/2006/relationships/tags" Target="../tags/tag956.xml"/><Relationship Id="rId47" Type="http://schemas.openxmlformats.org/officeDocument/2006/relationships/tags" Target="../tags/tag977.xml"/><Relationship Id="rId68" Type="http://schemas.openxmlformats.org/officeDocument/2006/relationships/tags" Target="../tags/tag998.xml"/><Relationship Id="rId89" Type="http://schemas.openxmlformats.org/officeDocument/2006/relationships/tags" Target="../tags/tag1019.xml"/><Relationship Id="rId112" Type="http://schemas.openxmlformats.org/officeDocument/2006/relationships/tags" Target="../tags/tag1042.xml"/><Relationship Id="rId133" Type="http://schemas.openxmlformats.org/officeDocument/2006/relationships/tags" Target="../tags/tag1063.xml"/><Relationship Id="rId154" Type="http://schemas.openxmlformats.org/officeDocument/2006/relationships/tags" Target="../tags/tag1084.xml"/><Relationship Id="rId175" Type="http://schemas.openxmlformats.org/officeDocument/2006/relationships/tags" Target="../tags/tag1105.xml"/><Relationship Id="rId16" Type="http://schemas.openxmlformats.org/officeDocument/2006/relationships/tags" Target="../tags/tag946.xml"/><Relationship Id="rId37" Type="http://schemas.openxmlformats.org/officeDocument/2006/relationships/tags" Target="../tags/tag967.xml"/><Relationship Id="rId58" Type="http://schemas.openxmlformats.org/officeDocument/2006/relationships/tags" Target="../tags/tag988.xml"/><Relationship Id="rId79" Type="http://schemas.openxmlformats.org/officeDocument/2006/relationships/tags" Target="../tags/tag1009.xml"/><Relationship Id="rId102" Type="http://schemas.openxmlformats.org/officeDocument/2006/relationships/tags" Target="../tags/tag1032.xml"/><Relationship Id="rId123" Type="http://schemas.openxmlformats.org/officeDocument/2006/relationships/tags" Target="../tags/tag1053.xml"/><Relationship Id="rId144" Type="http://schemas.openxmlformats.org/officeDocument/2006/relationships/tags" Target="../tags/tag1074.xml"/><Relationship Id="rId90" Type="http://schemas.openxmlformats.org/officeDocument/2006/relationships/tags" Target="../tags/tag1020.xml"/><Relationship Id="rId165" Type="http://schemas.openxmlformats.org/officeDocument/2006/relationships/tags" Target="../tags/tag1095.xml"/><Relationship Id="rId27" Type="http://schemas.openxmlformats.org/officeDocument/2006/relationships/tags" Target="../tags/tag957.xml"/><Relationship Id="rId48" Type="http://schemas.openxmlformats.org/officeDocument/2006/relationships/tags" Target="../tags/tag978.xml"/><Relationship Id="rId69" Type="http://schemas.openxmlformats.org/officeDocument/2006/relationships/tags" Target="../tags/tag999.xml"/><Relationship Id="rId113" Type="http://schemas.openxmlformats.org/officeDocument/2006/relationships/tags" Target="../tags/tag1043.xml"/><Relationship Id="rId134" Type="http://schemas.openxmlformats.org/officeDocument/2006/relationships/tags" Target="../tags/tag1064.xml"/><Relationship Id="rId80" Type="http://schemas.openxmlformats.org/officeDocument/2006/relationships/tags" Target="../tags/tag1010.xml"/><Relationship Id="rId155" Type="http://schemas.openxmlformats.org/officeDocument/2006/relationships/tags" Target="../tags/tag1085.xml"/><Relationship Id="rId176" Type="http://schemas.openxmlformats.org/officeDocument/2006/relationships/tags" Target="../tags/tag1106.xml"/><Relationship Id="rId17" Type="http://schemas.openxmlformats.org/officeDocument/2006/relationships/tags" Target="../tags/tag947.xml"/><Relationship Id="rId38" Type="http://schemas.openxmlformats.org/officeDocument/2006/relationships/tags" Target="../tags/tag968.xml"/><Relationship Id="rId59" Type="http://schemas.openxmlformats.org/officeDocument/2006/relationships/tags" Target="../tags/tag989.xml"/><Relationship Id="rId103" Type="http://schemas.openxmlformats.org/officeDocument/2006/relationships/tags" Target="../tags/tag1033.xml"/><Relationship Id="rId124" Type="http://schemas.openxmlformats.org/officeDocument/2006/relationships/tags" Target="../tags/tag1054.xml"/><Relationship Id="rId70" Type="http://schemas.openxmlformats.org/officeDocument/2006/relationships/tags" Target="../tags/tag1000.xml"/><Relationship Id="rId91" Type="http://schemas.openxmlformats.org/officeDocument/2006/relationships/tags" Target="../tags/tag1021.xml"/><Relationship Id="rId145" Type="http://schemas.openxmlformats.org/officeDocument/2006/relationships/tags" Target="../tags/tag1075.xml"/><Relationship Id="rId166" Type="http://schemas.openxmlformats.org/officeDocument/2006/relationships/tags" Target="../tags/tag1096.xml"/><Relationship Id="rId1" Type="http://schemas.openxmlformats.org/officeDocument/2006/relationships/tags" Target="../tags/tag931.xml"/><Relationship Id="rId28" Type="http://schemas.openxmlformats.org/officeDocument/2006/relationships/tags" Target="../tags/tag958.xml"/><Relationship Id="rId49" Type="http://schemas.openxmlformats.org/officeDocument/2006/relationships/tags" Target="../tags/tag979.xml"/><Relationship Id="rId114" Type="http://schemas.openxmlformats.org/officeDocument/2006/relationships/tags" Target="../tags/tag104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04.xml"/><Relationship Id="rId21" Type="http://schemas.openxmlformats.org/officeDocument/2006/relationships/tags" Target="../tags/tag208.xml"/><Relationship Id="rId42" Type="http://schemas.openxmlformats.org/officeDocument/2006/relationships/tags" Target="../tags/tag229.xml"/><Relationship Id="rId63" Type="http://schemas.openxmlformats.org/officeDocument/2006/relationships/tags" Target="../tags/tag250.xml"/><Relationship Id="rId84" Type="http://schemas.openxmlformats.org/officeDocument/2006/relationships/tags" Target="../tags/tag271.xml"/><Relationship Id="rId138" Type="http://schemas.openxmlformats.org/officeDocument/2006/relationships/tags" Target="../tags/tag325.xml"/><Relationship Id="rId159" Type="http://schemas.openxmlformats.org/officeDocument/2006/relationships/tags" Target="../tags/tag346.xml"/><Relationship Id="rId170" Type="http://schemas.openxmlformats.org/officeDocument/2006/relationships/tags" Target="../tags/tag357.xml"/><Relationship Id="rId107" Type="http://schemas.openxmlformats.org/officeDocument/2006/relationships/tags" Target="../tags/tag294.xml"/><Relationship Id="rId11" Type="http://schemas.openxmlformats.org/officeDocument/2006/relationships/tags" Target="../tags/tag198.xml"/><Relationship Id="rId32" Type="http://schemas.openxmlformats.org/officeDocument/2006/relationships/tags" Target="../tags/tag219.xml"/><Relationship Id="rId53" Type="http://schemas.openxmlformats.org/officeDocument/2006/relationships/tags" Target="../tags/tag240.xml"/><Relationship Id="rId74" Type="http://schemas.openxmlformats.org/officeDocument/2006/relationships/tags" Target="../tags/tag261.xml"/><Relationship Id="rId128" Type="http://schemas.openxmlformats.org/officeDocument/2006/relationships/tags" Target="../tags/tag315.xml"/><Relationship Id="rId149" Type="http://schemas.openxmlformats.org/officeDocument/2006/relationships/tags" Target="../tags/tag336.xml"/><Relationship Id="rId5" Type="http://schemas.openxmlformats.org/officeDocument/2006/relationships/tags" Target="../tags/tag192.xml"/><Relationship Id="rId95" Type="http://schemas.openxmlformats.org/officeDocument/2006/relationships/tags" Target="../tags/tag282.xml"/><Relationship Id="rId160" Type="http://schemas.openxmlformats.org/officeDocument/2006/relationships/tags" Target="../tags/tag347.xml"/><Relationship Id="rId181" Type="http://schemas.openxmlformats.org/officeDocument/2006/relationships/image" Target="../media/image5.jpeg"/><Relationship Id="rId22" Type="http://schemas.openxmlformats.org/officeDocument/2006/relationships/tags" Target="../tags/tag209.xml"/><Relationship Id="rId43" Type="http://schemas.openxmlformats.org/officeDocument/2006/relationships/tags" Target="../tags/tag230.xml"/><Relationship Id="rId64" Type="http://schemas.openxmlformats.org/officeDocument/2006/relationships/tags" Target="../tags/tag251.xml"/><Relationship Id="rId118" Type="http://schemas.openxmlformats.org/officeDocument/2006/relationships/tags" Target="../tags/tag305.xml"/><Relationship Id="rId139" Type="http://schemas.openxmlformats.org/officeDocument/2006/relationships/tags" Target="../tags/tag326.xml"/><Relationship Id="rId85" Type="http://schemas.openxmlformats.org/officeDocument/2006/relationships/tags" Target="../tags/tag272.xml"/><Relationship Id="rId150" Type="http://schemas.openxmlformats.org/officeDocument/2006/relationships/tags" Target="../tags/tag337.xml"/><Relationship Id="rId171" Type="http://schemas.openxmlformats.org/officeDocument/2006/relationships/tags" Target="../tags/tag358.xml"/><Relationship Id="rId12" Type="http://schemas.openxmlformats.org/officeDocument/2006/relationships/tags" Target="../tags/tag199.xml"/><Relationship Id="rId33" Type="http://schemas.openxmlformats.org/officeDocument/2006/relationships/tags" Target="../tags/tag220.xml"/><Relationship Id="rId108" Type="http://schemas.openxmlformats.org/officeDocument/2006/relationships/tags" Target="../tags/tag295.xml"/><Relationship Id="rId129" Type="http://schemas.openxmlformats.org/officeDocument/2006/relationships/tags" Target="../tags/tag316.xml"/><Relationship Id="rId54" Type="http://schemas.openxmlformats.org/officeDocument/2006/relationships/tags" Target="../tags/tag241.xml"/><Relationship Id="rId75" Type="http://schemas.openxmlformats.org/officeDocument/2006/relationships/tags" Target="../tags/tag262.xml"/><Relationship Id="rId96" Type="http://schemas.openxmlformats.org/officeDocument/2006/relationships/tags" Target="../tags/tag283.xml"/><Relationship Id="rId140" Type="http://schemas.openxmlformats.org/officeDocument/2006/relationships/tags" Target="../tags/tag327.xml"/><Relationship Id="rId161" Type="http://schemas.openxmlformats.org/officeDocument/2006/relationships/tags" Target="../tags/tag348.xml"/><Relationship Id="rId6" Type="http://schemas.openxmlformats.org/officeDocument/2006/relationships/tags" Target="../tags/tag193.xml"/><Relationship Id="rId23" Type="http://schemas.openxmlformats.org/officeDocument/2006/relationships/tags" Target="../tags/tag210.xml"/><Relationship Id="rId119" Type="http://schemas.openxmlformats.org/officeDocument/2006/relationships/tags" Target="../tags/tag306.xml"/><Relationship Id="rId44" Type="http://schemas.openxmlformats.org/officeDocument/2006/relationships/tags" Target="../tags/tag231.xml"/><Relationship Id="rId60" Type="http://schemas.openxmlformats.org/officeDocument/2006/relationships/tags" Target="../tags/tag247.xml"/><Relationship Id="rId65" Type="http://schemas.openxmlformats.org/officeDocument/2006/relationships/tags" Target="../tags/tag252.xml"/><Relationship Id="rId81" Type="http://schemas.openxmlformats.org/officeDocument/2006/relationships/tags" Target="../tags/tag268.xml"/><Relationship Id="rId86" Type="http://schemas.openxmlformats.org/officeDocument/2006/relationships/tags" Target="../tags/tag273.xml"/><Relationship Id="rId130" Type="http://schemas.openxmlformats.org/officeDocument/2006/relationships/tags" Target="../tags/tag317.xml"/><Relationship Id="rId135" Type="http://schemas.openxmlformats.org/officeDocument/2006/relationships/tags" Target="../tags/tag322.xml"/><Relationship Id="rId151" Type="http://schemas.openxmlformats.org/officeDocument/2006/relationships/tags" Target="../tags/tag338.xml"/><Relationship Id="rId156" Type="http://schemas.openxmlformats.org/officeDocument/2006/relationships/tags" Target="../tags/tag343.xml"/><Relationship Id="rId177" Type="http://schemas.openxmlformats.org/officeDocument/2006/relationships/tags" Target="../tags/tag364.xml"/><Relationship Id="rId172" Type="http://schemas.openxmlformats.org/officeDocument/2006/relationships/tags" Target="../tags/tag359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39" Type="http://schemas.openxmlformats.org/officeDocument/2006/relationships/tags" Target="../tags/tag226.xml"/><Relationship Id="rId109" Type="http://schemas.openxmlformats.org/officeDocument/2006/relationships/tags" Target="../tags/tag296.xml"/><Relationship Id="rId34" Type="http://schemas.openxmlformats.org/officeDocument/2006/relationships/tags" Target="../tags/tag221.xml"/><Relationship Id="rId50" Type="http://schemas.openxmlformats.org/officeDocument/2006/relationships/tags" Target="../tags/tag237.xml"/><Relationship Id="rId55" Type="http://schemas.openxmlformats.org/officeDocument/2006/relationships/tags" Target="../tags/tag242.xml"/><Relationship Id="rId76" Type="http://schemas.openxmlformats.org/officeDocument/2006/relationships/tags" Target="../tags/tag263.xml"/><Relationship Id="rId97" Type="http://schemas.openxmlformats.org/officeDocument/2006/relationships/tags" Target="../tags/tag284.xml"/><Relationship Id="rId104" Type="http://schemas.openxmlformats.org/officeDocument/2006/relationships/tags" Target="../tags/tag291.xml"/><Relationship Id="rId120" Type="http://schemas.openxmlformats.org/officeDocument/2006/relationships/tags" Target="../tags/tag307.xml"/><Relationship Id="rId125" Type="http://schemas.openxmlformats.org/officeDocument/2006/relationships/tags" Target="../tags/tag312.xml"/><Relationship Id="rId141" Type="http://schemas.openxmlformats.org/officeDocument/2006/relationships/tags" Target="../tags/tag328.xml"/><Relationship Id="rId146" Type="http://schemas.openxmlformats.org/officeDocument/2006/relationships/tags" Target="../tags/tag333.xml"/><Relationship Id="rId167" Type="http://schemas.openxmlformats.org/officeDocument/2006/relationships/tags" Target="../tags/tag354.xml"/><Relationship Id="rId7" Type="http://schemas.openxmlformats.org/officeDocument/2006/relationships/tags" Target="../tags/tag194.xml"/><Relationship Id="rId71" Type="http://schemas.openxmlformats.org/officeDocument/2006/relationships/tags" Target="../tags/tag258.xml"/><Relationship Id="rId92" Type="http://schemas.openxmlformats.org/officeDocument/2006/relationships/tags" Target="../tags/tag279.xml"/><Relationship Id="rId162" Type="http://schemas.openxmlformats.org/officeDocument/2006/relationships/tags" Target="../tags/tag349.xml"/><Relationship Id="rId2" Type="http://schemas.openxmlformats.org/officeDocument/2006/relationships/tags" Target="../tags/tag189.xml"/><Relationship Id="rId29" Type="http://schemas.openxmlformats.org/officeDocument/2006/relationships/tags" Target="../tags/tag216.xml"/><Relationship Id="rId24" Type="http://schemas.openxmlformats.org/officeDocument/2006/relationships/tags" Target="../tags/tag211.xml"/><Relationship Id="rId40" Type="http://schemas.openxmlformats.org/officeDocument/2006/relationships/tags" Target="../tags/tag227.xml"/><Relationship Id="rId45" Type="http://schemas.openxmlformats.org/officeDocument/2006/relationships/tags" Target="../tags/tag232.xml"/><Relationship Id="rId66" Type="http://schemas.openxmlformats.org/officeDocument/2006/relationships/tags" Target="../tags/tag253.xml"/><Relationship Id="rId87" Type="http://schemas.openxmlformats.org/officeDocument/2006/relationships/tags" Target="../tags/tag274.xml"/><Relationship Id="rId110" Type="http://schemas.openxmlformats.org/officeDocument/2006/relationships/tags" Target="../tags/tag297.xml"/><Relationship Id="rId115" Type="http://schemas.openxmlformats.org/officeDocument/2006/relationships/tags" Target="../tags/tag302.xml"/><Relationship Id="rId131" Type="http://schemas.openxmlformats.org/officeDocument/2006/relationships/tags" Target="../tags/tag318.xml"/><Relationship Id="rId136" Type="http://schemas.openxmlformats.org/officeDocument/2006/relationships/tags" Target="../tags/tag323.xml"/><Relationship Id="rId157" Type="http://schemas.openxmlformats.org/officeDocument/2006/relationships/tags" Target="../tags/tag344.xml"/><Relationship Id="rId178" Type="http://schemas.openxmlformats.org/officeDocument/2006/relationships/tags" Target="../tags/tag365.xml"/><Relationship Id="rId61" Type="http://schemas.openxmlformats.org/officeDocument/2006/relationships/tags" Target="../tags/tag248.xml"/><Relationship Id="rId82" Type="http://schemas.openxmlformats.org/officeDocument/2006/relationships/tags" Target="../tags/tag269.xml"/><Relationship Id="rId152" Type="http://schemas.openxmlformats.org/officeDocument/2006/relationships/tags" Target="../tags/tag339.xml"/><Relationship Id="rId173" Type="http://schemas.openxmlformats.org/officeDocument/2006/relationships/tags" Target="../tags/tag360.xml"/><Relationship Id="rId19" Type="http://schemas.openxmlformats.org/officeDocument/2006/relationships/tags" Target="../tags/tag206.xml"/><Relationship Id="rId14" Type="http://schemas.openxmlformats.org/officeDocument/2006/relationships/tags" Target="../tags/tag201.xml"/><Relationship Id="rId30" Type="http://schemas.openxmlformats.org/officeDocument/2006/relationships/tags" Target="../tags/tag217.xml"/><Relationship Id="rId35" Type="http://schemas.openxmlformats.org/officeDocument/2006/relationships/tags" Target="../tags/tag222.xml"/><Relationship Id="rId56" Type="http://schemas.openxmlformats.org/officeDocument/2006/relationships/tags" Target="../tags/tag243.xml"/><Relationship Id="rId77" Type="http://schemas.openxmlformats.org/officeDocument/2006/relationships/tags" Target="../tags/tag264.xml"/><Relationship Id="rId100" Type="http://schemas.openxmlformats.org/officeDocument/2006/relationships/tags" Target="../tags/tag287.xml"/><Relationship Id="rId105" Type="http://schemas.openxmlformats.org/officeDocument/2006/relationships/tags" Target="../tags/tag292.xml"/><Relationship Id="rId126" Type="http://schemas.openxmlformats.org/officeDocument/2006/relationships/tags" Target="../tags/tag313.xml"/><Relationship Id="rId147" Type="http://schemas.openxmlformats.org/officeDocument/2006/relationships/tags" Target="../tags/tag334.xml"/><Relationship Id="rId168" Type="http://schemas.openxmlformats.org/officeDocument/2006/relationships/tags" Target="../tags/tag355.xml"/><Relationship Id="rId8" Type="http://schemas.openxmlformats.org/officeDocument/2006/relationships/tags" Target="../tags/tag195.xml"/><Relationship Id="rId51" Type="http://schemas.openxmlformats.org/officeDocument/2006/relationships/tags" Target="../tags/tag238.xml"/><Relationship Id="rId72" Type="http://schemas.openxmlformats.org/officeDocument/2006/relationships/tags" Target="../tags/tag259.xml"/><Relationship Id="rId93" Type="http://schemas.openxmlformats.org/officeDocument/2006/relationships/tags" Target="../tags/tag280.xml"/><Relationship Id="rId98" Type="http://schemas.openxmlformats.org/officeDocument/2006/relationships/tags" Target="../tags/tag285.xml"/><Relationship Id="rId121" Type="http://schemas.openxmlformats.org/officeDocument/2006/relationships/tags" Target="../tags/tag308.xml"/><Relationship Id="rId142" Type="http://schemas.openxmlformats.org/officeDocument/2006/relationships/tags" Target="../tags/tag329.xml"/><Relationship Id="rId163" Type="http://schemas.openxmlformats.org/officeDocument/2006/relationships/tags" Target="../tags/tag350.xml"/><Relationship Id="rId3" Type="http://schemas.openxmlformats.org/officeDocument/2006/relationships/tags" Target="../tags/tag190.xml"/><Relationship Id="rId25" Type="http://schemas.openxmlformats.org/officeDocument/2006/relationships/tags" Target="../tags/tag212.xml"/><Relationship Id="rId46" Type="http://schemas.openxmlformats.org/officeDocument/2006/relationships/tags" Target="../tags/tag233.xml"/><Relationship Id="rId67" Type="http://schemas.openxmlformats.org/officeDocument/2006/relationships/tags" Target="../tags/tag254.xml"/><Relationship Id="rId116" Type="http://schemas.openxmlformats.org/officeDocument/2006/relationships/tags" Target="../tags/tag303.xml"/><Relationship Id="rId137" Type="http://schemas.openxmlformats.org/officeDocument/2006/relationships/tags" Target="../tags/tag324.xml"/><Relationship Id="rId158" Type="http://schemas.openxmlformats.org/officeDocument/2006/relationships/tags" Target="../tags/tag345.xml"/><Relationship Id="rId20" Type="http://schemas.openxmlformats.org/officeDocument/2006/relationships/tags" Target="../tags/tag207.xml"/><Relationship Id="rId41" Type="http://schemas.openxmlformats.org/officeDocument/2006/relationships/tags" Target="../tags/tag228.xml"/><Relationship Id="rId62" Type="http://schemas.openxmlformats.org/officeDocument/2006/relationships/tags" Target="../tags/tag249.xml"/><Relationship Id="rId83" Type="http://schemas.openxmlformats.org/officeDocument/2006/relationships/tags" Target="../tags/tag270.xml"/><Relationship Id="rId88" Type="http://schemas.openxmlformats.org/officeDocument/2006/relationships/tags" Target="../tags/tag275.xml"/><Relationship Id="rId111" Type="http://schemas.openxmlformats.org/officeDocument/2006/relationships/tags" Target="../tags/tag298.xml"/><Relationship Id="rId132" Type="http://schemas.openxmlformats.org/officeDocument/2006/relationships/tags" Target="../tags/tag319.xml"/><Relationship Id="rId153" Type="http://schemas.openxmlformats.org/officeDocument/2006/relationships/tags" Target="../tags/tag340.xml"/><Relationship Id="rId174" Type="http://schemas.openxmlformats.org/officeDocument/2006/relationships/tags" Target="../tags/tag361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202.xml"/><Relationship Id="rId36" Type="http://schemas.openxmlformats.org/officeDocument/2006/relationships/tags" Target="../tags/tag223.xml"/><Relationship Id="rId57" Type="http://schemas.openxmlformats.org/officeDocument/2006/relationships/tags" Target="../tags/tag244.xml"/><Relationship Id="rId106" Type="http://schemas.openxmlformats.org/officeDocument/2006/relationships/tags" Target="../tags/tag293.xml"/><Relationship Id="rId127" Type="http://schemas.openxmlformats.org/officeDocument/2006/relationships/tags" Target="../tags/tag314.xml"/><Relationship Id="rId10" Type="http://schemas.openxmlformats.org/officeDocument/2006/relationships/tags" Target="../tags/tag197.xml"/><Relationship Id="rId31" Type="http://schemas.openxmlformats.org/officeDocument/2006/relationships/tags" Target="../tags/tag218.xml"/><Relationship Id="rId52" Type="http://schemas.openxmlformats.org/officeDocument/2006/relationships/tags" Target="../tags/tag239.xml"/><Relationship Id="rId73" Type="http://schemas.openxmlformats.org/officeDocument/2006/relationships/tags" Target="../tags/tag260.xml"/><Relationship Id="rId78" Type="http://schemas.openxmlformats.org/officeDocument/2006/relationships/tags" Target="../tags/tag265.xml"/><Relationship Id="rId94" Type="http://schemas.openxmlformats.org/officeDocument/2006/relationships/tags" Target="../tags/tag281.xml"/><Relationship Id="rId99" Type="http://schemas.openxmlformats.org/officeDocument/2006/relationships/tags" Target="../tags/tag286.xml"/><Relationship Id="rId101" Type="http://schemas.openxmlformats.org/officeDocument/2006/relationships/tags" Target="../tags/tag288.xml"/><Relationship Id="rId122" Type="http://schemas.openxmlformats.org/officeDocument/2006/relationships/tags" Target="../tags/tag309.xml"/><Relationship Id="rId143" Type="http://schemas.openxmlformats.org/officeDocument/2006/relationships/tags" Target="../tags/tag330.xml"/><Relationship Id="rId148" Type="http://schemas.openxmlformats.org/officeDocument/2006/relationships/tags" Target="../tags/tag335.xml"/><Relationship Id="rId164" Type="http://schemas.openxmlformats.org/officeDocument/2006/relationships/tags" Target="../tags/tag351.xml"/><Relationship Id="rId169" Type="http://schemas.openxmlformats.org/officeDocument/2006/relationships/tags" Target="../tags/tag35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80" Type="http://schemas.openxmlformats.org/officeDocument/2006/relationships/image" Target="../media/image2.jpeg"/><Relationship Id="rId26" Type="http://schemas.openxmlformats.org/officeDocument/2006/relationships/tags" Target="../tags/tag213.xml"/><Relationship Id="rId47" Type="http://schemas.openxmlformats.org/officeDocument/2006/relationships/tags" Target="../tags/tag234.xml"/><Relationship Id="rId68" Type="http://schemas.openxmlformats.org/officeDocument/2006/relationships/tags" Target="../tags/tag255.xml"/><Relationship Id="rId89" Type="http://schemas.openxmlformats.org/officeDocument/2006/relationships/tags" Target="../tags/tag276.xml"/><Relationship Id="rId112" Type="http://schemas.openxmlformats.org/officeDocument/2006/relationships/tags" Target="../tags/tag299.xml"/><Relationship Id="rId133" Type="http://schemas.openxmlformats.org/officeDocument/2006/relationships/tags" Target="../tags/tag320.xml"/><Relationship Id="rId154" Type="http://schemas.openxmlformats.org/officeDocument/2006/relationships/tags" Target="../tags/tag341.xml"/><Relationship Id="rId175" Type="http://schemas.openxmlformats.org/officeDocument/2006/relationships/tags" Target="../tags/tag362.xml"/><Relationship Id="rId16" Type="http://schemas.openxmlformats.org/officeDocument/2006/relationships/tags" Target="../tags/tag203.xml"/><Relationship Id="rId37" Type="http://schemas.openxmlformats.org/officeDocument/2006/relationships/tags" Target="../tags/tag224.xml"/><Relationship Id="rId58" Type="http://schemas.openxmlformats.org/officeDocument/2006/relationships/tags" Target="../tags/tag245.xml"/><Relationship Id="rId79" Type="http://schemas.openxmlformats.org/officeDocument/2006/relationships/tags" Target="../tags/tag266.xml"/><Relationship Id="rId102" Type="http://schemas.openxmlformats.org/officeDocument/2006/relationships/tags" Target="../tags/tag289.xml"/><Relationship Id="rId123" Type="http://schemas.openxmlformats.org/officeDocument/2006/relationships/tags" Target="../tags/tag310.xml"/><Relationship Id="rId144" Type="http://schemas.openxmlformats.org/officeDocument/2006/relationships/tags" Target="../tags/tag331.xml"/><Relationship Id="rId90" Type="http://schemas.openxmlformats.org/officeDocument/2006/relationships/tags" Target="../tags/tag277.xml"/><Relationship Id="rId165" Type="http://schemas.openxmlformats.org/officeDocument/2006/relationships/tags" Target="../tags/tag352.xml"/><Relationship Id="rId27" Type="http://schemas.openxmlformats.org/officeDocument/2006/relationships/tags" Target="../tags/tag214.xml"/><Relationship Id="rId48" Type="http://schemas.openxmlformats.org/officeDocument/2006/relationships/tags" Target="../tags/tag235.xml"/><Relationship Id="rId69" Type="http://schemas.openxmlformats.org/officeDocument/2006/relationships/tags" Target="../tags/tag256.xml"/><Relationship Id="rId113" Type="http://schemas.openxmlformats.org/officeDocument/2006/relationships/tags" Target="../tags/tag300.xml"/><Relationship Id="rId134" Type="http://schemas.openxmlformats.org/officeDocument/2006/relationships/tags" Target="../tags/tag321.xml"/><Relationship Id="rId80" Type="http://schemas.openxmlformats.org/officeDocument/2006/relationships/tags" Target="../tags/tag267.xml"/><Relationship Id="rId155" Type="http://schemas.openxmlformats.org/officeDocument/2006/relationships/tags" Target="../tags/tag342.xml"/><Relationship Id="rId176" Type="http://schemas.openxmlformats.org/officeDocument/2006/relationships/tags" Target="../tags/tag363.xml"/><Relationship Id="rId17" Type="http://schemas.openxmlformats.org/officeDocument/2006/relationships/tags" Target="../tags/tag204.xml"/><Relationship Id="rId38" Type="http://schemas.openxmlformats.org/officeDocument/2006/relationships/tags" Target="../tags/tag225.xml"/><Relationship Id="rId59" Type="http://schemas.openxmlformats.org/officeDocument/2006/relationships/tags" Target="../tags/tag246.xml"/><Relationship Id="rId103" Type="http://schemas.openxmlformats.org/officeDocument/2006/relationships/tags" Target="../tags/tag290.xml"/><Relationship Id="rId124" Type="http://schemas.openxmlformats.org/officeDocument/2006/relationships/tags" Target="../tags/tag311.xml"/><Relationship Id="rId70" Type="http://schemas.openxmlformats.org/officeDocument/2006/relationships/tags" Target="../tags/tag257.xml"/><Relationship Id="rId91" Type="http://schemas.openxmlformats.org/officeDocument/2006/relationships/tags" Target="../tags/tag278.xml"/><Relationship Id="rId145" Type="http://schemas.openxmlformats.org/officeDocument/2006/relationships/tags" Target="../tags/tag332.xml"/><Relationship Id="rId166" Type="http://schemas.openxmlformats.org/officeDocument/2006/relationships/tags" Target="../tags/tag353.xml"/><Relationship Id="rId1" Type="http://schemas.openxmlformats.org/officeDocument/2006/relationships/tags" Target="../tags/tag188.xml"/><Relationship Id="rId28" Type="http://schemas.openxmlformats.org/officeDocument/2006/relationships/tags" Target="../tags/tag215.xml"/><Relationship Id="rId49" Type="http://schemas.openxmlformats.org/officeDocument/2006/relationships/tags" Target="../tags/tag236.xml"/><Relationship Id="rId114" Type="http://schemas.openxmlformats.org/officeDocument/2006/relationships/tags" Target="../tags/tag3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491.xml"/><Relationship Id="rId21" Type="http://schemas.openxmlformats.org/officeDocument/2006/relationships/tags" Target="../tags/tag395.xml"/><Relationship Id="rId42" Type="http://schemas.openxmlformats.org/officeDocument/2006/relationships/tags" Target="../tags/tag416.xml"/><Relationship Id="rId63" Type="http://schemas.openxmlformats.org/officeDocument/2006/relationships/tags" Target="../tags/tag437.xml"/><Relationship Id="rId84" Type="http://schemas.openxmlformats.org/officeDocument/2006/relationships/tags" Target="../tags/tag458.xml"/><Relationship Id="rId138" Type="http://schemas.openxmlformats.org/officeDocument/2006/relationships/tags" Target="../tags/tag512.xml"/><Relationship Id="rId159" Type="http://schemas.openxmlformats.org/officeDocument/2006/relationships/tags" Target="../tags/tag533.xml"/><Relationship Id="rId170" Type="http://schemas.openxmlformats.org/officeDocument/2006/relationships/tags" Target="../tags/tag544.xml"/><Relationship Id="rId107" Type="http://schemas.openxmlformats.org/officeDocument/2006/relationships/tags" Target="../tags/tag481.xml"/><Relationship Id="rId11" Type="http://schemas.openxmlformats.org/officeDocument/2006/relationships/tags" Target="../tags/tag385.xml"/><Relationship Id="rId32" Type="http://schemas.openxmlformats.org/officeDocument/2006/relationships/tags" Target="../tags/tag406.xml"/><Relationship Id="rId53" Type="http://schemas.openxmlformats.org/officeDocument/2006/relationships/tags" Target="../tags/tag427.xml"/><Relationship Id="rId74" Type="http://schemas.openxmlformats.org/officeDocument/2006/relationships/tags" Target="../tags/tag448.xml"/><Relationship Id="rId128" Type="http://schemas.openxmlformats.org/officeDocument/2006/relationships/tags" Target="../tags/tag502.xml"/><Relationship Id="rId149" Type="http://schemas.openxmlformats.org/officeDocument/2006/relationships/tags" Target="../tags/tag523.xml"/><Relationship Id="rId5" Type="http://schemas.openxmlformats.org/officeDocument/2006/relationships/tags" Target="../tags/tag379.xml"/><Relationship Id="rId95" Type="http://schemas.openxmlformats.org/officeDocument/2006/relationships/tags" Target="../tags/tag469.xml"/><Relationship Id="rId160" Type="http://schemas.openxmlformats.org/officeDocument/2006/relationships/tags" Target="../tags/tag534.xml"/><Relationship Id="rId181" Type="http://schemas.openxmlformats.org/officeDocument/2006/relationships/image" Target="../media/image5.jpeg"/><Relationship Id="rId22" Type="http://schemas.openxmlformats.org/officeDocument/2006/relationships/tags" Target="../tags/tag396.xml"/><Relationship Id="rId43" Type="http://schemas.openxmlformats.org/officeDocument/2006/relationships/tags" Target="../tags/tag417.xml"/><Relationship Id="rId64" Type="http://schemas.openxmlformats.org/officeDocument/2006/relationships/tags" Target="../tags/tag438.xml"/><Relationship Id="rId118" Type="http://schemas.openxmlformats.org/officeDocument/2006/relationships/tags" Target="../tags/tag492.xml"/><Relationship Id="rId139" Type="http://schemas.openxmlformats.org/officeDocument/2006/relationships/tags" Target="../tags/tag513.xml"/><Relationship Id="rId85" Type="http://schemas.openxmlformats.org/officeDocument/2006/relationships/tags" Target="../tags/tag459.xml"/><Relationship Id="rId150" Type="http://schemas.openxmlformats.org/officeDocument/2006/relationships/tags" Target="../tags/tag524.xml"/><Relationship Id="rId171" Type="http://schemas.openxmlformats.org/officeDocument/2006/relationships/tags" Target="../tags/tag545.xml"/><Relationship Id="rId12" Type="http://schemas.openxmlformats.org/officeDocument/2006/relationships/tags" Target="../tags/tag386.xml"/><Relationship Id="rId33" Type="http://schemas.openxmlformats.org/officeDocument/2006/relationships/tags" Target="../tags/tag407.xml"/><Relationship Id="rId108" Type="http://schemas.openxmlformats.org/officeDocument/2006/relationships/tags" Target="../tags/tag482.xml"/><Relationship Id="rId129" Type="http://schemas.openxmlformats.org/officeDocument/2006/relationships/tags" Target="../tags/tag503.xml"/><Relationship Id="rId54" Type="http://schemas.openxmlformats.org/officeDocument/2006/relationships/tags" Target="../tags/tag428.xml"/><Relationship Id="rId75" Type="http://schemas.openxmlformats.org/officeDocument/2006/relationships/tags" Target="../tags/tag449.xml"/><Relationship Id="rId96" Type="http://schemas.openxmlformats.org/officeDocument/2006/relationships/tags" Target="../tags/tag470.xml"/><Relationship Id="rId140" Type="http://schemas.openxmlformats.org/officeDocument/2006/relationships/tags" Target="../tags/tag514.xml"/><Relationship Id="rId161" Type="http://schemas.openxmlformats.org/officeDocument/2006/relationships/tags" Target="../tags/tag535.xml"/><Relationship Id="rId6" Type="http://schemas.openxmlformats.org/officeDocument/2006/relationships/tags" Target="../tags/tag380.xml"/><Relationship Id="rId23" Type="http://schemas.openxmlformats.org/officeDocument/2006/relationships/tags" Target="../tags/tag397.xml"/><Relationship Id="rId119" Type="http://schemas.openxmlformats.org/officeDocument/2006/relationships/tags" Target="../tags/tag493.xml"/><Relationship Id="rId44" Type="http://schemas.openxmlformats.org/officeDocument/2006/relationships/tags" Target="../tags/tag418.xml"/><Relationship Id="rId60" Type="http://schemas.openxmlformats.org/officeDocument/2006/relationships/tags" Target="../tags/tag434.xml"/><Relationship Id="rId65" Type="http://schemas.openxmlformats.org/officeDocument/2006/relationships/tags" Target="../tags/tag439.xml"/><Relationship Id="rId81" Type="http://schemas.openxmlformats.org/officeDocument/2006/relationships/tags" Target="../tags/tag455.xml"/><Relationship Id="rId86" Type="http://schemas.openxmlformats.org/officeDocument/2006/relationships/tags" Target="../tags/tag460.xml"/><Relationship Id="rId130" Type="http://schemas.openxmlformats.org/officeDocument/2006/relationships/tags" Target="../tags/tag504.xml"/><Relationship Id="rId135" Type="http://schemas.openxmlformats.org/officeDocument/2006/relationships/tags" Target="../tags/tag509.xml"/><Relationship Id="rId151" Type="http://schemas.openxmlformats.org/officeDocument/2006/relationships/tags" Target="../tags/tag525.xml"/><Relationship Id="rId156" Type="http://schemas.openxmlformats.org/officeDocument/2006/relationships/tags" Target="../tags/tag530.xml"/><Relationship Id="rId177" Type="http://schemas.openxmlformats.org/officeDocument/2006/relationships/tags" Target="../tags/tag551.xml"/><Relationship Id="rId172" Type="http://schemas.openxmlformats.org/officeDocument/2006/relationships/tags" Target="../tags/tag546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39" Type="http://schemas.openxmlformats.org/officeDocument/2006/relationships/tags" Target="../tags/tag413.xml"/><Relationship Id="rId109" Type="http://schemas.openxmlformats.org/officeDocument/2006/relationships/tags" Target="../tags/tag483.xml"/><Relationship Id="rId34" Type="http://schemas.openxmlformats.org/officeDocument/2006/relationships/tags" Target="../tags/tag408.xml"/><Relationship Id="rId50" Type="http://schemas.openxmlformats.org/officeDocument/2006/relationships/tags" Target="../tags/tag424.xml"/><Relationship Id="rId55" Type="http://schemas.openxmlformats.org/officeDocument/2006/relationships/tags" Target="../tags/tag429.xml"/><Relationship Id="rId76" Type="http://schemas.openxmlformats.org/officeDocument/2006/relationships/tags" Target="../tags/tag450.xml"/><Relationship Id="rId97" Type="http://schemas.openxmlformats.org/officeDocument/2006/relationships/tags" Target="../tags/tag471.xml"/><Relationship Id="rId104" Type="http://schemas.openxmlformats.org/officeDocument/2006/relationships/tags" Target="../tags/tag478.xml"/><Relationship Id="rId120" Type="http://schemas.openxmlformats.org/officeDocument/2006/relationships/tags" Target="../tags/tag494.xml"/><Relationship Id="rId125" Type="http://schemas.openxmlformats.org/officeDocument/2006/relationships/tags" Target="../tags/tag499.xml"/><Relationship Id="rId141" Type="http://schemas.openxmlformats.org/officeDocument/2006/relationships/tags" Target="../tags/tag515.xml"/><Relationship Id="rId146" Type="http://schemas.openxmlformats.org/officeDocument/2006/relationships/tags" Target="../tags/tag520.xml"/><Relationship Id="rId167" Type="http://schemas.openxmlformats.org/officeDocument/2006/relationships/tags" Target="../tags/tag541.xml"/><Relationship Id="rId7" Type="http://schemas.openxmlformats.org/officeDocument/2006/relationships/tags" Target="../tags/tag381.xml"/><Relationship Id="rId71" Type="http://schemas.openxmlformats.org/officeDocument/2006/relationships/tags" Target="../tags/tag445.xml"/><Relationship Id="rId92" Type="http://schemas.openxmlformats.org/officeDocument/2006/relationships/tags" Target="../tags/tag466.xml"/><Relationship Id="rId162" Type="http://schemas.openxmlformats.org/officeDocument/2006/relationships/tags" Target="../tags/tag536.xml"/><Relationship Id="rId2" Type="http://schemas.openxmlformats.org/officeDocument/2006/relationships/tags" Target="../tags/tag376.xml"/><Relationship Id="rId29" Type="http://schemas.openxmlformats.org/officeDocument/2006/relationships/tags" Target="../tags/tag403.xml"/><Relationship Id="rId24" Type="http://schemas.openxmlformats.org/officeDocument/2006/relationships/tags" Target="../tags/tag398.xml"/><Relationship Id="rId40" Type="http://schemas.openxmlformats.org/officeDocument/2006/relationships/tags" Target="../tags/tag414.xml"/><Relationship Id="rId45" Type="http://schemas.openxmlformats.org/officeDocument/2006/relationships/tags" Target="../tags/tag419.xml"/><Relationship Id="rId66" Type="http://schemas.openxmlformats.org/officeDocument/2006/relationships/tags" Target="../tags/tag440.xml"/><Relationship Id="rId87" Type="http://schemas.openxmlformats.org/officeDocument/2006/relationships/tags" Target="../tags/tag461.xml"/><Relationship Id="rId110" Type="http://schemas.openxmlformats.org/officeDocument/2006/relationships/tags" Target="../tags/tag484.xml"/><Relationship Id="rId115" Type="http://schemas.openxmlformats.org/officeDocument/2006/relationships/tags" Target="../tags/tag489.xml"/><Relationship Id="rId131" Type="http://schemas.openxmlformats.org/officeDocument/2006/relationships/tags" Target="../tags/tag505.xml"/><Relationship Id="rId136" Type="http://schemas.openxmlformats.org/officeDocument/2006/relationships/tags" Target="../tags/tag510.xml"/><Relationship Id="rId157" Type="http://schemas.openxmlformats.org/officeDocument/2006/relationships/tags" Target="../tags/tag531.xml"/><Relationship Id="rId178" Type="http://schemas.openxmlformats.org/officeDocument/2006/relationships/tags" Target="../tags/tag552.xml"/><Relationship Id="rId61" Type="http://schemas.openxmlformats.org/officeDocument/2006/relationships/tags" Target="../tags/tag435.xml"/><Relationship Id="rId82" Type="http://schemas.openxmlformats.org/officeDocument/2006/relationships/tags" Target="../tags/tag456.xml"/><Relationship Id="rId152" Type="http://schemas.openxmlformats.org/officeDocument/2006/relationships/tags" Target="../tags/tag526.xml"/><Relationship Id="rId173" Type="http://schemas.openxmlformats.org/officeDocument/2006/relationships/tags" Target="../tags/tag547.xml"/><Relationship Id="rId19" Type="http://schemas.openxmlformats.org/officeDocument/2006/relationships/tags" Target="../tags/tag393.xml"/><Relationship Id="rId14" Type="http://schemas.openxmlformats.org/officeDocument/2006/relationships/tags" Target="../tags/tag388.xml"/><Relationship Id="rId30" Type="http://schemas.openxmlformats.org/officeDocument/2006/relationships/tags" Target="../tags/tag404.xml"/><Relationship Id="rId35" Type="http://schemas.openxmlformats.org/officeDocument/2006/relationships/tags" Target="../tags/tag409.xml"/><Relationship Id="rId56" Type="http://schemas.openxmlformats.org/officeDocument/2006/relationships/tags" Target="../tags/tag430.xml"/><Relationship Id="rId77" Type="http://schemas.openxmlformats.org/officeDocument/2006/relationships/tags" Target="../tags/tag451.xml"/><Relationship Id="rId100" Type="http://schemas.openxmlformats.org/officeDocument/2006/relationships/tags" Target="../tags/tag474.xml"/><Relationship Id="rId105" Type="http://schemas.openxmlformats.org/officeDocument/2006/relationships/tags" Target="../tags/tag479.xml"/><Relationship Id="rId126" Type="http://schemas.openxmlformats.org/officeDocument/2006/relationships/tags" Target="../tags/tag500.xml"/><Relationship Id="rId147" Type="http://schemas.openxmlformats.org/officeDocument/2006/relationships/tags" Target="../tags/tag521.xml"/><Relationship Id="rId168" Type="http://schemas.openxmlformats.org/officeDocument/2006/relationships/tags" Target="../tags/tag542.xml"/><Relationship Id="rId8" Type="http://schemas.openxmlformats.org/officeDocument/2006/relationships/tags" Target="../tags/tag382.xml"/><Relationship Id="rId51" Type="http://schemas.openxmlformats.org/officeDocument/2006/relationships/tags" Target="../tags/tag425.xml"/><Relationship Id="rId72" Type="http://schemas.openxmlformats.org/officeDocument/2006/relationships/tags" Target="../tags/tag446.xml"/><Relationship Id="rId93" Type="http://schemas.openxmlformats.org/officeDocument/2006/relationships/tags" Target="../tags/tag467.xml"/><Relationship Id="rId98" Type="http://schemas.openxmlformats.org/officeDocument/2006/relationships/tags" Target="../tags/tag472.xml"/><Relationship Id="rId121" Type="http://schemas.openxmlformats.org/officeDocument/2006/relationships/tags" Target="../tags/tag495.xml"/><Relationship Id="rId142" Type="http://schemas.openxmlformats.org/officeDocument/2006/relationships/tags" Target="../tags/tag516.xml"/><Relationship Id="rId163" Type="http://schemas.openxmlformats.org/officeDocument/2006/relationships/tags" Target="../tags/tag537.xml"/><Relationship Id="rId3" Type="http://schemas.openxmlformats.org/officeDocument/2006/relationships/tags" Target="../tags/tag377.xml"/><Relationship Id="rId25" Type="http://schemas.openxmlformats.org/officeDocument/2006/relationships/tags" Target="../tags/tag399.xml"/><Relationship Id="rId46" Type="http://schemas.openxmlformats.org/officeDocument/2006/relationships/tags" Target="../tags/tag420.xml"/><Relationship Id="rId67" Type="http://schemas.openxmlformats.org/officeDocument/2006/relationships/tags" Target="../tags/tag441.xml"/><Relationship Id="rId116" Type="http://schemas.openxmlformats.org/officeDocument/2006/relationships/tags" Target="../tags/tag490.xml"/><Relationship Id="rId137" Type="http://schemas.openxmlformats.org/officeDocument/2006/relationships/tags" Target="../tags/tag511.xml"/><Relationship Id="rId158" Type="http://schemas.openxmlformats.org/officeDocument/2006/relationships/tags" Target="../tags/tag532.xml"/><Relationship Id="rId20" Type="http://schemas.openxmlformats.org/officeDocument/2006/relationships/tags" Target="../tags/tag394.xml"/><Relationship Id="rId41" Type="http://schemas.openxmlformats.org/officeDocument/2006/relationships/tags" Target="../tags/tag415.xml"/><Relationship Id="rId62" Type="http://schemas.openxmlformats.org/officeDocument/2006/relationships/tags" Target="../tags/tag436.xml"/><Relationship Id="rId83" Type="http://schemas.openxmlformats.org/officeDocument/2006/relationships/tags" Target="../tags/tag457.xml"/><Relationship Id="rId88" Type="http://schemas.openxmlformats.org/officeDocument/2006/relationships/tags" Target="../tags/tag462.xml"/><Relationship Id="rId111" Type="http://schemas.openxmlformats.org/officeDocument/2006/relationships/tags" Target="../tags/tag485.xml"/><Relationship Id="rId132" Type="http://schemas.openxmlformats.org/officeDocument/2006/relationships/tags" Target="../tags/tag506.xml"/><Relationship Id="rId153" Type="http://schemas.openxmlformats.org/officeDocument/2006/relationships/tags" Target="../tags/tag527.xml"/><Relationship Id="rId174" Type="http://schemas.openxmlformats.org/officeDocument/2006/relationships/tags" Target="../tags/tag548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389.xml"/><Relationship Id="rId36" Type="http://schemas.openxmlformats.org/officeDocument/2006/relationships/tags" Target="../tags/tag410.xml"/><Relationship Id="rId57" Type="http://schemas.openxmlformats.org/officeDocument/2006/relationships/tags" Target="../tags/tag431.xml"/><Relationship Id="rId106" Type="http://schemas.openxmlformats.org/officeDocument/2006/relationships/tags" Target="../tags/tag480.xml"/><Relationship Id="rId127" Type="http://schemas.openxmlformats.org/officeDocument/2006/relationships/tags" Target="../tags/tag501.xml"/><Relationship Id="rId10" Type="http://schemas.openxmlformats.org/officeDocument/2006/relationships/tags" Target="../tags/tag384.xml"/><Relationship Id="rId31" Type="http://schemas.openxmlformats.org/officeDocument/2006/relationships/tags" Target="../tags/tag405.xml"/><Relationship Id="rId52" Type="http://schemas.openxmlformats.org/officeDocument/2006/relationships/tags" Target="../tags/tag426.xml"/><Relationship Id="rId73" Type="http://schemas.openxmlformats.org/officeDocument/2006/relationships/tags" Target="../tags/tag447.xml"/><Relationship Id="rId78" Type="http://schemas.openxmlformats.org/officeDocument/2006/relationships/tags" Target="../tags/tag452.xml"/><Relationship Id="rId94" Type="http://schemas.openxmlformats.org/officeDocument/2006/relationships/tags" Target="../tags/tag468.xml"/><Relationship Id="rId99" Type="http://schemas.openxmlformats.org/officeDocument/2006/relationships/tags" Target="../tags/tag473.xml"/><Relationship Id="rId101" Type="http://schemas.openxmlformats.org/officeDocument/2006/relationships/tags" Target="../tags/tag475.xml"/><Relationship Id="rId122" Type="http://schemas.openxmlformats.org/officeDocument/2006/relationships/tags" Target="../tags/tag496.xml"/><Relationship Id="rId143" Type="http://schemas.openxmlformats.org/officeDocument/2006/relationships/tags" Target="../tags/tag517.xml"/><Relationship Id="rId148" Type="http://schemas.openxmlformats.org/officeDocument/2006/relationships/tags" Target="../tags/tag522.xml"/><Relationship Id="rId164" Type="http://schemas.openxmlformats.org/officeDocument/2006/relationships/tags" Target="../tags/tag538.xml"/><Relationship Id="rId169" Type="http://schemas.openxmlformats.org/officeDocument/2006/relationships/tags" Target="../tags/tag543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80" Type="http://schemas.openxmlformats.org/officeDocument/2006/relationships/image" Target="../media/image2.jpeg"/><Relationship Id="rId26" Type="http://schemas.openxmlformats.org/officeDocument/2006/relationships/tags" Target="../tags/tag400.xml"/><Relationship Id="rId47" Type="http://schemas.openxmlformats.org/officeDocument/2006/relationships/tags" Target="../tags/tag421.xml"/><Relationship Id="rId68" Type="http://schemas.openxmlformats.org/officeDocument/2006/relationships/tags" Target="../tags/tag442.xml"/><Relationship Id="rId89" Type="http://schemas.openxmlformats.org/officeDocument/2006/relationships/tags" Target="../tags/tag463.xml"/><Relationship Id="rId112" Type="http://schemas.openxmlformats.org/officeDocument/2006/relationships/tags" Target="../tags/tag486.xml"/><Relationship Id="rId133" Type="http://schemas.openxmlformats.org/officeDocument/2006/relationships/tags" Target="../tags/tag507.xml"/><Relationship Id="rId154" Type="http://schemas.openxmlformats.org/officeDocument/2006/relationships/tags" Target="../tags/tag528.xml"/><Relationship Id="rId175" Type="http://schemas.openxmlformats.org/officeDocument/2006/relationships/tags" Target="../tags/tag549.xml"/><Relationship Id="rId16" Type="http://schemas.openxmlformats.org/officeDocument/2006/relationships/tags" Target="../tags/tag390.xml"/><Relationship Id="rId37" Type="http://schemas.openxmlformats.org/officeDocument/2006/relationships/tags" Target="../tags/tag411.xml"/><Relationship Id="rId58" Type="http://schemas.openxmlformats.org/officeDocument/2006/relationships/tags" Target="../tags/tag432.xml"/><Relationship Id="rId79" Type="http://schemas.openxmlformats.org/officeDocument/2006/relationships/tags" Target="../tags/tag453.xml"/><Relationship Id="rId102" Type="http://schemas.openxmlformats.org/officeDocument/2006/relationships/tags" Target="../tags/tag476.xml"/><Relationship Id="rId123" Type="http://schemas.openxmlformats.org/officeDocument/2006/relationships/tags" Target="../tags/tag497.xml"/><Relationship Id="rId144" Type="http://schemas.openxmlformats.org/officeDocument/2006/relationships/tags" Target="../tags/tag518.xml"/><Relationship Id="rId90" Type="http://schemas.openxmlformats.org/officeDocument/2006/relationships/tags" Target="../tags/tag464.xml"/><Relationship Id="rId165" Type="http://schemas.openxmlformats.org/officeDocument/2006/relationships/tags" Target="../tags/tag539.xml"/><Relationship Id="rId27" Type="http://schemas.openxmlformats.org/officeDocument/2006/relationships/tags" Target="../tags/tag401.xml"/><Relationship Id="rId48" Type="http://schemas.openxmlformats.org/officeDocument/2006/relationships/tags" Target="../tags/tag422.xml"/><Relationship Id="rId69" Type="http://schemas.openxmlformats.org/officeDocument/2006/relationships/tags" Target="../tags/tag443.xml"/><Relationship Id="rId113" Type="http://schemas.openxmlformats.org/officeDocument/2006/relationships/tags" Target="../tags/tag487.xml"/><Relationship Id="rId134" Type="http://schemas.openxmlformats.org/officeDocument/2006/relationships/tags" Target="../tags/tag508.xml"/><Relationship Id="rId80" Type="http://schemas.openxmlformats.org/officeDocument/2006/relationships/tags" Target="../tags/tag454.xml"/><Relationship Id="rId155" Type="http://schemas.openxmlformats.org/officeDocument/2006/relationships/tags" Target="../tags/tag529.xml"/><Relationship Id="rId176" Type="http://schemas.openxmlformats.org/officeDocument/2006/relationships/tags" Target="../tags/tag550.xml"/><Relationship Id="rId17" Type="http://schemas.openxmlformats.org/officeDocument/2006/relationships/tags" Target="../tags/tag391.xml"/><Relationship Id="rId38" Type="http://schemas.openxmlformats.org/officeDocument/2006/relationships/tags" Target="../tags/tag412.xml"/><Relationship Id="rId59" Type="http://schemas.openxmlformats.org/officeDocument/2006/relationships/tags" Target="../tags/tag433.xml"/><Relationship Id="rId103" Type="http://schemas.openxmlformats.org/officeDocument/2006/relationships/tags" Target="../tags/tag477.xml"/><Relationship Id="rId124" Type="http://schemas.openxmlformats.org/officeDocument/2006/relationships/tags" Target="../tags/tag498.xml"/><Relationship Id="rId70" Type="http://schemas.openxmlformats.org/officeDocument/2006/relationships/tags" Target="../tags/tag444.xml"/><Relationship Id="rId91" Type="http://schemas.openxmlformats.org/officeDocument/2006/relationships/tags" Target="../tags/tag465.xml"/><Relationship Id="rId145" Type="http://schemas.openxmlformats.org/officeDocument/2006/relationships/tags" Target="../tags/tag519.xml"/><Relationship Id="rId166" Type="http://schemas.openxmlformats.org/officeDocument/2006/relationships/tags" Target="../tags/tag540.xml"/><Relationship Id="rId1" Type="http://schemas.openxmlformats.org/officeDocument/2006/relationships/tags" Target="../tags/tag375.xml"/><Relationship Id="rId28" Type="http://schemas.openxmlformats.org/officeDocument/2006/relationships/tags" Target="../tags/tag402.xml"/><Relationship Id="rId49" Type="http://schemas.openxmlformats.org/officeDocument/2006/relationships/tags" Target="../tags/tag423.xml"/><Relationship Id="rId114" Type="http://schemas.openxmlformats.org/officeDocument/2006/relationships/tags" Target="../tags/tag4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07995" y="1342905"/>
            <a:ext cx="4335096" cy="4285778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180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1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92723" y="463109"/>
              <a:ext cx="6576871" cy="596593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1"/>
            </p:custDataLst>
          </p:nvPr>
        </p:nvSpPr>
        <p:spPr>
          <a:xfrm flipH="1">
            <a:off x="5020546" y="-436595"/>
            <a:ext cx="2329374" cy="2266338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99835" y="99250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2"/>
            </p:custDataLst>
          </p:nvPr>
        </p:nvSpPr>
        <p:spPr>
          <a:xfrm rot="4500000" flipH="1">
            <a:off x="6916677" y="686551"/>
            <a:ext cx="578053" cy="63900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719862" y="2075409"/>
            <a:ext cx="6213674" cy="3202483"/>
            <a:chOff x="969179" y="1853813"/>
            <a:chExt cx="6213674" cy="3202483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接待礼仪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0" name="矩形: 圆角 253"/>
            <p:cNvSpPr/>
            <p:nvPr>
              <p:custDataLst>
                <p:tags r:id="rId3"/>
              </p:custDataLst>
            </p:nvPr>
          </p:nvSpPr>
          <p:spPr>
            <a:xfrm>
              <a:off x="1103112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zh-CN" altLang="en-US" sz="1100" dirty="0">
                  <a:cs typeface="+mn-ea"/>
                  <a:sym typeface="+mn-lt"/>
                </a:rPr>
                <a:t>优品</a:t>
              </a:r>
              <a:r>
                <a:rPr lang="en-US" altLang="zh-CN" sz="1100" dirty="0" smtClean="0">
                  <a:cs typeface="+mn-ea"/>
                  <a:sym typeface="+mn-lt"/>
                </a:rPr>
                <a:t>PPT</a:t>
              </a:r>
              <a:endParaRPr lang="zh-CN" altLang="en-US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矩形: 圆角 254"/>
            <p:cNvSpPr/>
            <p:nvPr>
              <p:custDataLst>
                <p:tags r:id="rId4"/>
              </p:custDataLst>
            </p:nvPr>
          </p:nvSpPr>
          <p:spPr>
            <a:xfrm>
              <a:off x="4005061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 汇报时间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20XX.XX</a:t>
              </a:r>
              <a:endParaRPr lang="en-US" altLang="zh-CN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469" y="1853813"/>
              <a:ext cx="47807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Reception etiquette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98600" y="1954530"/>
            <a:ext cx="23164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注意：客户第一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98600" y="2691130"/>
            <a:ext cx="586803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等客户入坐后自己再坐下来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客户不吸烟，自己也不能吸烟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提供饮料时请客户先饮用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客户的座位能照顾到自己的孩子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4" name="图片 3" descr="51miz-P1502504-4B5FB0A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580" y="2691130"/>
            <a:ext cx="3180715" cy="212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82700" y="1433830"/>
            <a:ext cx="23164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注意：客户第一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2700" y="2023745"/>
            <a:ext cx="956183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当客户到来时：快步走上前，引领客户停车（宜快步，忌跑步）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当客户停好车后（站几秒后再开车）：左手为客户打开车门，问候客户“先生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女士您好，欢迎光临”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当客户下车后：立即关上车门，同时主动询问客户“我是接待员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，请问我有什么可以帮助您？”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若没有出门迎接，当客户进门后：立即起身，（快步迎上前）问候客户“先生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女士您好，欢迎光临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当礼让客户入座后“请您稍等，我给您倒杯水”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当茶水送到客户手中后（视不同的工作环境定）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回到座位上，主动询问客户：我是接待员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，请问有什么可以帮助您？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2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3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37527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仪态仪表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PART.03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575800" y="1884363"/>
            <a:ext cx="2616200" cy="407987"/>
          </a:xfrm>
          <a:prstGeom prst="roundRect">
            <a:avLst/>
          </a:prstGeom>
          <a:solidFill>
            <a:schemeClr val="accent1"/>
          </a:solidFill>
        </p:spPr>
        <p:txBody>
          <a:bodyPr wrap="square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现场体验：站姿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397500" y="2508885"/>
            <a:ext cx="586676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身体端正，两肩平放，收腹挺胸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目光平视，面带微笑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双臂在腹前交叉，右手放于左手之上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男性站立时双脚分开，与肩同宽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女士站立时双脚呈“</a:t>
            </a:r>
            <a:r>
              <a:rPr lang="en-US" altLang="zh-CN" dirty="0">
                <a:solidFill>
                  <a:schemeClr val="dk1"/>
                </a:solidFill>
                <a:cs typeface="+mn-ea"/>
                <a:sym typeface="+mn-lt"/>
              </a:rPr>
              <a:t>V”</a:t>
            </a: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字形，脚尖</a:t>
            </a:r>
            <a:endParaRPr lang="en-US" altLang="zh-CN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开度为</a:t>
            </a:r>
            <a:r>
              <a:rPr lang="en-US" altLang="zh-CN" dirty="0">
                <a:solidFill>
                  <a:schemeClr val="dk1"/>
                </a:solidFill>
                <a:cs typeface="+mn-ea"/>
                <a:sym typeface="+mn-lt"/>
              </a:rPr>
              <a:t>30—45</a:t>
            </a: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度左右</a:t>
            </a:r>
          </a:p>
          <a:p>
            <a:pPr marL="285750" indent="-285750" fontAlgn="auto">
              <a:lnSpc>
                <a:spcPct val="150000"/>
              </a:lnSpc>
            </a:pP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5" name="图片 4" descr="3661d275_P1492109_be42178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560" y="1885950"/>
            <a:ext cx="2200910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1493838"/>
            <a:ext cx="2749550" cy="407987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现场体验：坐姿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85240" y="2094865"/>
            <a:ext cx="77089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入座时轻而缓慢，忌碰撞桌椅发出声响，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坐在椅面2/3处，忌坐满整个椅面。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上身挺直，身体稍向前倾，双肩放松，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目光平视，面带微笑。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男性双腿自然分开，间距以一掌为宜，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小腿基本与地面垂直，忌翘二郎腿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女性双脚并拢或小腿交叉，双腿同时侧向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一方，小腿内收，脚尖向下，忌双腿叉开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着裙时需在入座前整理好裙摆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一般应座在客户的右侧</a:t>
            </a:r>
          </a:p>
        </p:txBody>
      </p:sp>
      <p:pic>
        <p:nvPicPr>
          <p:cNvPr id="5" name="图片 4" descr="P-10231223-102173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365" y="2518410"/>
            <a:ext cx="4241165" cy="282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6307138" y="1814513"/>
            <a:ext cx="5884862" cy="4857750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抬头、挺胸、肩部放松，双臂自然下垂，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行走时身体中心微向前倾，目视前方，面带微笑。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掌心向内，双臂以身体为中心前后摆动，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男士步幅以一脚半距离为宜，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女士步幅以一脚为宜，步幅不宜过大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抬脚时，脚尖应正对前方，不能偏斜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沿直线行走，两脚内侧应落在一条直线上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伸直膝盖，前足着地和后足离地时，膝部不能弯曲</a:t>
            </a: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233488"/>
            <a:ext cx="2273300" cy="407987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现场体验：走姿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pic>
        <p:nvPicPr>
          <p:cNvPr id="4" name="图片 3" descr="6f7e9a04_P1492971_e071d2e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15" y="2519045"/>
            <a:ext cx="3456305" cy="230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3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3459163"/>
            <a:ext cx="5537200" cy="254952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上身挺直，目视前方，面带微笑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下蹲的高度以双目保持与客户双目等高为宜 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女士下蹲前要整理好裙摆     </a:t>
            </a:r>
          </a:p>
          <a:p>
            <a:pPr fontAlgn="auto">
              <a:lnSpc>
                <a:spcPct val="150000"/>
              </a:lnSpc>
            </a:pP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949450"/>
            <a:ext cx="2351088" cy="40798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现场体验：蹲姿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3180" y="2717165"/>
            <a:ext cx="997394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一脚在前，一脚在后，两腿向下蹲，前脚全着地，后脚跟提起，小腿基本垂直于地面，臀部向下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pic>
        <p:nvPicPr>
          <p:cNvPr id="4" name="图片 3" descr="51miz-P1502930-C2060A1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965" y="3583940"/>
            <a:ext cx="3168015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3" grpId="0" bldLvl="0" animBg="1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159654" y="2613025"/>
            <a:ext cx="6108700" cy="3648075"/>
          </a:xfrm>
        </p:spPr>
        <p:txBody>
          <a:bodyPr>
            <a:normAutofit fontScale="97500"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微笑是一种国际礼仪，能充分体现一个人的热情、修养和魅力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在面对客户、宾客及同仁时，应真诚微笑以对，并养成微笑的好习惯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微笑时以露出</a:t>
            </a:r>
            <a:r>
              <a:rPr lang="en-US" altLang="zh-CN" sz="2000" dirty="0">
                <a:solidFill>
                  <a:schemeClr val="dk1"/>
                </a:solidFill>
                <a:cs typeface="+mn-ea"/>
                <a:sym typeface="+mn-lt"/>
              </a:rPr>
              <a:t>6-8</a:t>
            </a: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颗牙齿为宜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微笑是全世界通用的语言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记住，微笑！真诚的微笑是你赢得顾客的法宝！</a:t>
            </a:r>
          </a:p>
          <a:p>
            <a:pPr fontAlgn="auto">
              <a:lnSpc>
                <a:spcPct val="150000"/>
              </a:lnSpc>
            </a:pP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893888"/>
            <a:ext cx="2774950" cy="409575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现场体验：微笑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3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2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3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37527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接待礼仪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PART.04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1654175"/>
            <a:ext cx="1050925" cy="409575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1750" y="2461895"/>
            <a:ext cx="643382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介绍或指引时食指以下并拢，拇指向内侧轻轻微弯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手势适度，动作不宜过大，曲线柔和，次数不宜过多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切忌手势与表达内容无关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切忌用手指指人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切忌手掌向下</a:t>
            </a:r>
          </a:p>
        </p:txBody>
      </p:sp>
      <p:pic>
        <p:nvPicPr>
          <p:cNvPr id="5" name="图片 4" descr="6e33c328_P1492048_f52d3af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815" y="1864360"/>
            <a:ext cx="2381885" cy="357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789268" y="2463612"/>
            <a:ext cx="1859280" cy="1941477"/>
            <a:chOff x="2612704" y="2064746"/>
            <a:chExt cx="1859280" cy="1941477"/>
          </a:xfrm>
        </p:grpSpPr>
        <p:sp>
          <p:nvSpPr>
            <p:cNvPr id="57" name="文本框 56"/>
            <p:cNvSpPr txBox="1"/>
            <p:nvPr>
              <p:custDataLst>
                <p:tags r:id="rId5"/>
              </p:custDataLst>
            </p:nvPr>
          </p:nvSpPr>
          <p:spPr>
            <a:xfrm>
              <a:off x="2633319" y="3138465"/>
              <a:ext cx="1836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612704" y="2064746"/>
              <a:ext cx="18592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accent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1" name="矩形: 圆角 60"/>
            <p:cNvSpPr/>
            <p:nvPr>
              <p:custDataLst>
                <p:tags r:id="rId6"/>
              </p:custDataLst>
            </p:nvPr>
          </p:nvSpPr>
          <p:spPr>
            <a:xfrm>
              <a:off x="3143804" y="3888043"/>
              <a:ext cx="815236" cy="1181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09705" y="1414458"/>
            <a:ext cx="911644" cy="4012905"/>
            <a:chOff x="3761207" y="1528758"/>
            <a:chExt cx="2136671" cy="4012905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135878" y="1528758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35878" y="2878809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135878" y="4191612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5135878" y="5541663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900703" y="1528758"/>
              <a:ext cx="0" cy="4012905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761207" y="3586158"/>
              <a:ext cx="80167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5412106" y="978495"/>
            <a:ext cx="3416559" cy="4770197"/>
            <a:chOff x="6324690" y="1029388"/>
            <a:chExt cx="3416559" cy="4770197"/>
          </a:xfrm>
        </p:grpSpPr>
        <p:sp>
          <p:nvSpPr>
            <p:cNvPr id="39" name="椭圆 38"/>
            <p:cNvSpPr/>
            <p:nvPr>
              <p:custDataLst>
                <p:tags r:id="rId1"/>
              </p:custDataLst>
            </p:nvPr>
          </p:nvSpPr>
          <p:spPr>
            <a:xfrm>
              <a:off x="6324690" y="1094158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424769" y="1029388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礼仪准备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439283" y="1520767"/>
              <a:ext cx="2280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Etiquette preparation</a:t>
              </a:r>
            </a:p>
          </p:txBody>
        </p:sp>
        <p:sp>
          <p:nvSpPr>
            <p:cNvPr id="42" name="椭圆 41"/>
            <p:cNvSpPr/>
            <p:nvPr>
              <p:custDataLst>
                <p:tags r:id="rId2"/>
              </p:custDataLst>
            </p:nvPr>
          </p:nvSpPr>
          <p:spPr>
            <a:xfrm>
              <a:off x="6324690" y="2407338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424769" y="2342809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礼仪注意事项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439283" y="2834188"/>
              <a:ext cx="2283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Etiquette precautions</a:t>
              </a:r>
            </a:p>
          </p:txBody>
        </p:sp>
        <p:sp>
          <p:nvSpPr>
            <p:cNvPr id="45" name="椭圆 44"/>
            <p:cNvSpPr/>
            <p:nvPr>
              <p:custDataLst>
                <p:tags r:id="rId3"/>
              </p:custDataLst>
            </p:nvPr>
          </p:nvSpPr>
          <p:spPr>
            <a:xfrm>
              <a:off x="6324690" y="3721153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424769" y="36562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仪态仪表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439283" y="4147609"/>
              <a:ext cx="1361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Appearance</a:t>
              </a:r>
            </a:p>
          </p:txBody>
        </p:sp>
        <p:sp>
          <p:nvSpPr>
            <p:cNvPr id="48" name="椭圆 47"/>
            <p:cNvSpPr/>
            <p:nvPr>
              <p:custDataLst>
                <p:tags r:id="rId4"/>
              </p:custDataLst>
            </p:nvPr>
          </p:nvSpPr>
          <p:spPr>
            <a:xfrm>
              <a:off x="6324690" y="5034333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424769" y="4969652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接待礼仪 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439283" y="5461031"/>
              <a:ext cx="2122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Reception etiquette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22773" y="639192"/>
            <a:ext cx="1944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EDEDED"/>
                </a:solidFill>
              </a:rPr>
              <a:t>https://www.ypppt.com/</a:t>
            </a:r>
            <a:endParaRPr lang="zh-CN" altLang="en-US" sz="1100" dirty="0">
              <a:solidFill>
                <a:srgbClr val="EDEDE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53305" y="1725855"/>
            <a:ext cx="611632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来店时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853305" y="2162227"/>
            <a:ext cx="6116320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着标准制服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对客户敬礼致意，标准手势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主动引领客户进入客户停车场或维修区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853305" y="5520871"/>
            <a:ext cx="611632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冷淡对应来店人员或视而不见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在展厅走动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853305" y="4088824"/>
            <a:ext cx="611632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为客户指引道路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将客户安全引领至主要道路上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853305" y="3583464"/>
            <a:ext cx="611632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离店时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4853305" y="5077770"/>
            <a:ext cx="609600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3415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接待---引导</a:t>
            </a:r>
          </a:p>
        </p:txBody>
      </p:sp>
      <p:pic>
        <p:nvPicPr>
          <p:cNvPr id="4" name="图片 3" descr="83da2791_P1491977_e24ffdfc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145" y="1725930"/>
            <a:ext cx="2700020" cy="404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  <p:bldP spid="12" grpId="0"/>
      <p:bldP spid="14" grpId="0" bldLvl="0" animBg="1"/>
      <p:bldP spid="16" grpId="0" bldLvl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0" y="668338"/>
            <a:ext cx="4287838" cy="479425"/>
          </a:xfrm>
          <a:noFill/>
        </p:spPr>
        <p:txBody>
          <a:bodyPr wrap="square">
            <a:spAutoFit/>
          </a:bodyPr>
          <a:lstStyle/>
          <a:p>
            <a:pPr marL="228600" lvl="0" indent="-228600" algn="l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引领客人礼仪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644015" y="1848900"/>
            <a:ext cx="1839595" cy="40814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在走廊引路时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44015" y="2653665"/>
            <a:ext cx="50939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引路人走在走廊的外侧，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让客人走在路中央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要与客人的步伐保持一致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遇到客户或上司相对而行，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应靠一侧行走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同向行走不要超过对方，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如须超越，先打招呼</a:t>
            </a: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5c2b7f31_P1492931_e9cc397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985" y="1991995"/>
            <a:ext cx="2585085" cy="38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07995" y="1342905"/>
            <a:ext cx="4335096" cy="4285778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180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1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92723" y="463109"/>
              <a:ext cx="6576871" cy="596593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1"/>
            </p:custDataLst>
          </p:nvPr>
        </p:nvSpPr>
        <p:spPr>
          <a:xfrm flipH="1">
            <a:off x="5020546" y="-436595"/>
            <a:ext cx="2329374" cy="2266338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99835" y="99250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2"/>
            </p:custDataLst>
          </p:nvPr>
        </p:nvSpPr>
        <p:spPr>
          <a:xfrm rot="4500000" flipH="1">
            <a:off x="6916677" y="686551"/>
            <a:ext cx="578053" cy="63900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719862" y="2075409"/>
            <a:ext cx="6213674" cy="3202483"/>
            <a:chOff x="969179" y="1853813"/>
            <a:chExt cx="6213674" cy="3202483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接待礼仪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0" name="矩形: 圆角 253"/>
            <p:cNvSpPr/>
            <p:nvPr>
              <p:custDataLst>
                <p:tags r:id="rId3"/>
              </p:custDataLst>
            </p:nvPr>
          </p:nvSpPr>
          <p:spPr>
            <a:xfrm>
              <a:off x="1103112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zh-CN" altLang="en-US" sz="1100" dirty="0">
                  <a:cs typeface="+mn-ea"/>
                  <a:sym typeface="+mn-lt"/>
                </a:rPr>
                <a:t>优品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PPT</a:t>
              </a:r>
              <a:endParaRPr lang="zh-CN" altLang="en-US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矩形: 圆角 254"/>
            <p:cNvSpPr/>
            <p:nvPr>
              <p:custDataLst>
                <p:tags r:id="rId4"/>
              </p:custDataLst>
            </p:nvPr>
          </p:nvSpPr>
          <p:spPr>
            <a:xfrm>
              <a:off x="4005061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 汇报时间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20XX.XX</a:t>
              </a:r>
              <a:endParaRPr lang="en-US" altLang="zh-CN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469" y="1853813"/>
              <a:ext cx="47807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Reception etiquette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9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10870" y="1779905"/>
            <a:ext cx="4335145" cy="4285615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178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18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92719" y="334737"/>
              <a:ext cx="6576797" cy="626254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1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3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2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礼仪准备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PART.01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8820" y="678099"/>
            <a:ext cx="6151880" cy="43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仪容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4750" y="4225925"/>
            <a:ext cx="609600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保持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手部干净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，指甲修剪整齐，指甲缝隙不留</a:t>
            </a:r>
            <a:r>
              <a:rPr lang="zh-CN" altLang="en-US" dirty="0" smtClean="0">
                <a:solidFill>
                  <a:srgbClr val="000000"/>
                </a:solidFill>
                <a:cs typeface="+mn-ea"/>
                <a:sym typeface="+mn-lt"/>
              </a:rPr>
              <a:t>污垢</a:t>
            </a:r>
            <a:r>
              <a:rPr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口齿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洁净无异味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，注意饭后清洁</a:t>
            </a:r>
          </a:p>
        </p:txBody>
      </p:sp>
      <p:sp>
        <p:nvSpPr>
          <p:cNvPr id="2" name="矩形 1"/>
          <p:cNvSpPr/>
          <p:nvPr/>
        </p:nvSpPr>
        <p:spPr>
          <a:xfrm>
            <a:off x="1174796" y="1857401"/>
            <a:ext cx="6096000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整齐的头发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：头发保持干净，梳理整齐，男士不留长发，不留怪异发型，不用刺激气味的定型发胶；女士发帘不要遮住眼睛；长发女士需扎住头发，</a:t>
            </a:r>
          </a:p>
        </p:txBody>
      </p:sp>
      <p:sp>
        <p:nvSpPr>
          <p:cNvPr id="3" name="矩形 2"/>
          <p:cNvSpPr/>
          <p:nvPr/>
        </p:nvSpPr>
        <p:spPr>
          <a:xfrm>
            <a:off x="1174796" y="3180090"/>
            <a:ext cx="6096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保持面部洁净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，男士不留胡须，鼻毛不外露；女士不宜化浓妆。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950835" y="2404745"/>
            <a:ext cx="2722880" cy="2472690"/>
            <a:chOff x="12521" y="3787"/>
            <a:chExt cx="4288" cy="3894"/>
          </a:xfrm>
        </p:grpSpPr>
        <p:pic>
          <p:nvPicPr>
            <p:cNvPr id="4" name="图片 3" descr="7c93f041_P1492075_3e0230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13"/>
            <a:stretch>
              <a:fillRect/>
            </a:stretch>
          </p:blipFill>
          <p:spPr>
            <a:xfrm>
              <a:off x="12521" y="3787"/>
              <a:ext cx="4112" cy="3895"/>
            </a:xfrm>
            <a:prstGeom prst="ellipse">
              <a:avLst/>
            </a:prstGeom>
          </p:spPr>
        </p:pic>
        <p:sp>
          <p:nvSpPr>
            <p:cNvPr id="24" name="椭圆 23"/>
            <p:cNvSpPr/>
            <p:nvPr>
              <p:custDataLst>
                <p:tags r:id="rId1"/>
              </p:custDataLst>
            </p:nvPr>
          </p:nvSpPr>
          <p:spPr>
            <a:xfrm>
              <a:off x="15687" y="3787"/>
              <a:ext cx="1123" cy="1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62685" y="1695450"/>
            <a:ext cx="312547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男员工西服穿着原则：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62685" y="2335530"/>
            <a:ext cx="7746365" cy="2681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整洁笔挺，衣无折痕，裤线要直，背部无头发和头屑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与衬衣、领带、西裤、鞋袜匹配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站起与人谈话或打招呼时只解开最下面一粒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坐着时可全解开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上口袋不要插笔，所有口袋不要因放置物品而鼓起</a:t>
            </a:r>
          </a:p>
        </p:txBody>
      </p:sp>
      <p:pic>
        <p:nvPicPr>
          <p:cNvPr id="11" name="图片 10" descr="51miz-P1502937-0D4870C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165" y="2550160"/>
            <a:ext cx="3379470" cy="225298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290820" y="1723390"/>
            <a:ext cx="2431415" cy="40811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对衬衣的要求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290820" y="2316480"/>
            <a:ext cx="778510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白色、单色或浅色衬衣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不可太薄、半透明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平整，领口、袖口无污迹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质地、款式、颜色与其他服饰相匹配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可以穿保暖内衣，一般不穿毛衣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衣袖要稍长于西装衣袖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0.5-1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领子要高出西装领子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1-1.5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厘米以显示衣着的层次</a:t>
            </a:r>
          </a:p>
        </p:txBody>
      </p:sp>
      <p:pic>
        <p:nvPicPr>
          <p:cNvPr id="4" name="图片 3" descr="bc676e96_P1492102_451b49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460" y="1692910"/>
            <a:ext cx="241808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41400" y="1837690"/>
            <a:ext cx="2990215" cy="40811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佩戴领带注意事项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41400" y="2463800"/>
            <a:ext cx="51625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不宜过分华丽和耀眼，领带花色一般采用外套和衬衣的过渡色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质地：真丝或纯毛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端正整洁，不歪不皱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领带夹：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VIP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或穿制服的人员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领带夹的位置：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粒扣子之间（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粒扣衬杉）；西装系好钮扣后，不能使领带夹外露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领带的长度：皮带的正上方</a:t>
            </a:r>
          </a:p>
        </p:txBody>
      </p:sp>
      <p:pic>
        <p:nvPicPr>
          <p:cNvPr id="4" name="图片 3" descr="P-10278943-1025647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4380" y="2258695"/>
            <a:ext cx="3815715" cy="352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029200" y="2071370"/>
            <a:ext cx="11353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鞋袜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029200" y="2666365"/>
            <a:ext cx="514286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穿正装黑皮鞋，光亮、清洁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男士穿深色线织中筒袜，忌穿半透明的尼龙或涤纶丝袜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女士穿中性颜色的袜子，透明的肉色和灰褐色或比皮肤略深色调；无破洞（备用袜）</a:t>
            </a:r>
          </a:p>
        </p:txBody>
      </p:sp>
      <p:pic>
        <p:nvPicPr>
          <p:cNvPr id="4" name="图片 3" descr="P-10234018-102197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055" y="2666365"/>
            <a:ext cx="3463290" cy="236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2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3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614553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600" dirty="0">
                  <a:solidFill>
                    <a:schemeClr val="accent1"/>
                  </a:solidFill>
                  <a:cs typeface="+mn-ea"/>
                  <a:sym typeface="+mn-lt"/>
                </a:rPr>
                <a:t>礼仪注意事项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PART.02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U5YjQxMDdlZWVmNjQ1NzcxMzUyZGFlYTg1MzJjY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DCE7EE"/>
      </a:dk2>
      <a:lt2>
        <a:srgbClr val="F4FAFE"/>
      </a:lt2>
      <a:accent1>
        <a:srgbClr val="254AB9"/>
      </a:accent1>
      <a:accent2>
        <a:srgbClr val="3671CA"/>
      </a:accent2>
      <a:accent3>
        <a:srgbClr val="6EB1DF"/>
      </a:accent3>
      <a:accent4>
        <a:srgbClr val="FCCA8B"/>
      </a:accent4>
      <a:accent5>
        <a:srgbClr val="F5B96C"/>
      </a:accent5>
      <a:accent6>
        <a:srgbClr val="D4925C"/>
      </a:accent6>
      <a:hlink>
        <a:srgbClr val="0563C1"/>
      </a:hlink>
      <a:folHlink>
        <a:srgbClr val="954F72"/>
      </a:folHlink>
    </a:clrScheme>
    <a:fontScheme name="dpeep3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1501</Words>
  <Application>Microsoft Office PowerPoint</Application>
  <PresentationFormat>宽屏</PresentationFormat>
  <Paragraphs>166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Meiryo</vt:lpstr>
      <vt:lpstr>方正正黑简体</vt:lpstr>
      <vt:lpstr>宋体</vt:lpstr>
      <vt:lpstr>微软雅黑</vt:lpstr>
      <vt:lpstr>Arial</vt:lpstr>
      <vt:lpstr>Calibri</vt:lpstr>
      <vt:lpstr>Calibri Light</vt:lpstr>
      <vt:lpstr>Wingdings</vt:lpstr>
      <vt:lpstr>Wingdings 3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现场体验：站姿</vt:lpstr>
      <vt:lpstr>现场体验：坐姿</vt:lpstr>
      <vt:lpstr>现场体验：走姿</vt:lpstr>
      <vt:lpstr>现场体验：蹲姿</vt:lpstr>
      <vt:lpstr>现场体验：微笑</vt:lpstr>
      <vt:lpstr>PowerPoint 演示文稿</vt:lpstr>
      <vt:lpstr>手势</vt:lpstr>
      <vt:lpstr>PowerPoint 演示文稿</vt:lpstr>
      <vt:lpstr>引领客人礼仪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22</cp:revision>
  <dcterms:created xsi:type="dcterms:W3CDTF">2022-04-14T07:48:00Z</dcterms:created>
  <dcterms:modified xsi:type="dcterms:W3CDTF">2023-01-12T03:13:49Z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260C441F58284591AF1EC527302A2BB2</vt:lpwstr>
  </property>
  <property fmtid="{D5CDD505-2E9C-101B-9397-08002B2CF9AE}" pid="3" name="KSOProductBuildVer">
    <vt:lpwstr>2052-11.1.0.11636</vt:lpwstr>
  </property>
</Properties>
</file>