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69" r:id="rId3"/>
  </p:sldMasterIdLst>
  <p:notesMasterIdLst>
    <p:notesMasterId r:id="rId33"/>
  </p:notesMasterIdLst>
  <p:sldIdLst>
    <p:sldId id="330" r:id="rId4"/>
    <p:sldId id="331" r:id="rId5"/>
    <p:sldId id="258" r:id="rId6"/>
    <p:sldId id="333" r:id="rId7"/>
    <p:sldId id="350" r:id="rId8"/>
    <p:sldId id="334" r:id="rId9"/>
    <p:sldId id="332" r:id="rId10"/>
    <p:sldId id="335" r:id="rId11"/>
    <p:sldId id="337" r:id="rId12"/>
    <p:sldId id="260" r:id="rId13"/>
    <p:sldId id="338" r:id="rId14"/>
    <p:sldId id="339" r:id="rId15"/>
    <p:sldId id="341" r:id="rId16"/>
    <p:sldId id="340" r:id="rId17"/>
    <p:sldId id="342" r:id="rId18"/>
    <p:sldId id="343" r:id="rId19"/>
    <p:sldId id="345" r:id="rId20"/>
    <p:sldId id="344" r:id="rId21"/>
    <p:sldId id="346" r:id="rId22"/>
    <p:sldId id="347" r:id="rId23"/>
    <p:sldId id="348" r:id="rId24"/>
    <p:sldId id="280" r:id="rId25"/>
    <p:sldId id="259" r:id="rId26"/>
    <p:sldId id="266" r:id="rId27"/>
    <p:sldId id="277" r:id="rId28"/>
    <p:sldId id="282" r:id="rId29"/>
    <p:sldId id="285" r:id="rId30"/>
    <p:sldId id="352" r:id="rId31"/>
    <p:sldId id="353"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9AA9"/>
    <a:srgbClr val="A5E4DC"/>
    <a:srgbClr val="2B2F6E"/>
    <a:srgbClr val="37AFA1"/>
    <a:srgbClr val="8ADEC7"/>
    <a:srgbClr val="B1EDB6"/>
    <a:srgbClr val="A4E2DA"/>
    <a:srgbClr val="56C938"/>
    <a:srgbClr val="2C7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4" autoAdjust="0"/>
    <p:restoredTop sz="94670" autoAdjust="0"/>
  </p:normalViewPr>
  <p:slideViewPr>
    <p:cSldViewPr snapToGrid="0" showGuides="1">
      <p:cViewPr varScale="1">
        <p:scale>
          <a:sx n="106" d="100"/>
          <a:sy n="106" d="100"/>
        </p:scale>
        <p:origin x="870" y="114"/>
      </p:cViewPr>
      <p:guideLst>
        <p:guide orient="horz"/>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98"/>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37650227932E-2"/>
          <c:y val="6.8593371986367294E-2"/>
          <c:w val="0.88268648984666398"/>
          <c:h val="0.83820718032469099"/>
        </c:manualLayout>
      </c:layout>
      <c:lineChart>
        <c:grouping val="standard"/>
        <c:varyColors val="0"/>
        <c:ser>
          <c:idx val="0"/>
          <c:order val="0"/>
          <c:tx>
            <c:strRef>
              <c:f>Sheet1!$B$1</c:f>
              <c:strCache>
                <c:ptCount val="1"/>
                <c:pt idx="0">
                  <c:v>系列 2</c:v>
                </c:pt>
              </c:strCache>
            </c:strRef>
          </c:tx>
          <c:spPr>
            <a:ln w="28575" cap="rnd">
              <a:solidFill>
                <a:srgbClr val="0B9AA9"/>
              </a:solidFill>
              <a:round/>
            </a:ln>
            <a:effectLst/>
          </c:spPr>
          <c:marker>
            <c:symbol val="circle"/>
            <c:size val="9"/>
            <c:spPr>
              <a:solidFill>
                <a:srgbClr val="0B9AA9"/>
              </a:solidFill>
              <a:ln w="28575">
                <a:solidFill>
                  <a:srgbClr val="0B9AA9"/>
                </a:solidFill>
              </a:ln>
              <a:effectLst/>
              <a:scene3d>
                <a:camera prst="orthographicFront"/>
                <a:lightRig rig="threePt" dir="t"/>
              </a:scene3d>
              <a:sp3d>
                <a:bevelT w="25400" h="6350" prst="angle"/>
              </a:sp3d>
            </c:spPr>
          </c:marker>
          <c:dLbls>
            <c:dLbl>
              <c:idx val="0"/>
              <c:delete val="1"/>
              <c:extLst xmlns:c16r2="http://schemas.microsoft.com/office/drawing/2015/06/chart">
                <c:ext xmlns:c16="http://schemas.microsoft.com/office/drawing/2014/chart" uri="{C3380CC4-5D6E-409C-BE32-E72D297353CC}">
                  <c16:uniqueId val="{00000000-4052-44AD-A548-772EB6A280B6}"/>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052-44AD-A548-772EB6A280B6}"/>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4052-44AD-A548-772EB6A280B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4052-44AD-A548-772EB6A280B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4052-44AD-A548-772EB6A280B6}"/>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4052-44AD-A548-772EB6A280B6}"/>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4052-44AD-A548-772EB6A280B6}"/>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7-4052-44AD-A548-772EB6A280B6}"/>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8-4052-44AD-A548-772EB6A280B6}"/>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9-4052-44AD-A548-772EB6A280B6}"/>
                </c:ext>
                <c:ext xmlns:c15="http://schemas.microsoft.com/office/drawing/2012/chart" uri="{CE6537A1-D6FC-4f65-9D91-7224C49458BB}"/>
              </c:extLst>
            </c:dLbl>
            <c:dLbl>
              <c:idx val="10"/>
              <c:layout>
                <c:manualLayout>
                  <c:x val="-0.14791476842596701"/>
                  <c:y val="-3.0893320750566999E-2"/>
                </c:manualLayout>
              </c:layout>
              <c:tx>
                <c:rich>
                  <a:bodyPr rot="0" vert="horz"/>
                  <a:lstStyle/>
                  <a:p>
                    <a:pPr>
                      <a:defRPr/>
                    </a:pPr>
                    <a:r>
                      <a:rPr lang="en-US"/>
                      <a:t>97%</a:t>
                    </a:r>
                  </a:p>
                </c:rich>
              </c:tx>
              <c:spPr>
                <a:solidFill>
                  <a:srgbClr val="0B9AA9"/>
                </a:solidFill>
                <a:ln>
                  <a:noFill/>
                </a:ln>
                <a:effectLst>
                  <a:outerShdw blurRad="190500" dist="114300" dir="2700000" algn="tl" rotWithShape="0">
                    <a:prstClr val="black">
                      <a:alpha val="20000"/>
                    </a:prstClr>
                  </a:outerShdw>
                </a:effectLst>
              </c:sp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052-44AD-A548-772EB6A280B6}"/>
                </c:ext>
                <c:ext xmlns:c15="http://schemas.microsoft.com/office/drawing/2012/chart" uri="{CE6537A1-D6FC-4f65-9D91-7224C49458BB}">
                  <c15:spPr xmlns:c15="http://schemas.microsoft.com/office/drawing/2012/chart">
                    <a:prstGeom prst="wedgeRoundRectCallout">
                      <a:avLst>
                        <a:gd name="adj1" fmla="val 76059"/>
                        <a:gd name="adj2" fmla="val 20022"/>
                        <a:gd name="adj3" fmla="val 16667"/>
                      </a:avLst>
                    </a:prstGeom>
                  </c15:spPr>
                  <c15:layout>
                    <c:manualLayout>
                      <c:w val="0.103703534151254"/>
                      <c:h val="0.12348871063356701"/>
                    </c:manualLayout>
                  </c15:layout>
                </c:ext>
              </c:extLst>
            </c:dLbl>
            <c:dLbl>
              <c:idx val="11"/>
              <c:delete val="1"/>
              <c:extLst xmlns:c16r2="http://schemas.microsoft.com/office/drawing/2015/06/chart">
                <c:ext xmlns:c16="http://schemas.microsoft.com/office/drawing/2014/chart" uri="{C3380CC4-5D6E-409C-BE32-E72D297353CC}">
                  <c16:uniqueId val="{0000000B-4052-44AD-A548-772EB6A280B6}"/>
                </c:ext>
                <c:ext xmlns:c15="http://schemas.microsoft.com/office/drawing/2012/chart" uri="{CE6537A1-D6FC-4f65-9D91-7224C49458BB}"/>
              </c:extLst>
            </c:dLbl>
            <c:spPr>
              <a:solidFill>
                <a:srgbClr val="0B9AA9"/>
              </a:solidFill>
              <a:ln>
                <a:noFill/>
              </a:ln>
              <a:effectLst/>
            </c:spPr>
            <c:txPr>
              <a:bodyPr rot="0" vert="horz"/>
              <a:lstStyle/>
              <a:p>
                <a:pPr>
                  <a:defRPr/>
                </a:pPr>
                <a:endParaRPr lang="zh-CN"/>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0.6</c:v>
                </c:pt>
                <c:pt idx="5">
                  <c:v>7.0000000000000007E-2</c:v>
                </c:pt>
                <c:pt idx="6">
                  <c:v>0.5</c:v>
                </c:pt>
                <c:pt idx="7">
                  <c:v>0.2</c:v>
                </c:pt>
                <c:pt idx="8">
                  <c:v>0.73</c:v>
                </c:pt>
                <c:pt idx="9">
                  <c:v>0.22</c:v>
                </c:pt>
                <c:pt idx="10">
                  <c:v>0.97</c:v>
                </c:pt>
                <c:pt idx="11">
                  <c:v>7.0000000000000007E-2</c:v>
                </c:pt>
              </c:numCache>
            </c:numRef>
          </c:val>
          <c:smooth val="1"/>
          <c:extLst xmlns:c16r2="http://schemas.microsoft.com/office/drawing/2015/06/chart">
            <c:ext xmlns:c16="http://schemas.microsoft.com/office/drawing/2014/chart" uri="{C3380CC4-5D6E-409C-BE32-E72D297353CC}">
              <c16:uniqueId val="{0000000C-4052-44AD-A548-772EB6A280B6}"/>
            </c:ext>
          </c:extLst>
        </c:ser>
        <c:dLbls>
          <c:showLegendKey val="0"/>
          <c:showVal val="0"/>
          <c:showCatName val="0"/>
          <c:showSerName val="0"/>
          <c:showPercent val="0"/>
          <c:showBubbleSize val="0"/>
        </c:dLbls>
        <c:marker val="1"/>
        <c:smooth val="0"/>
        <c:axId val="1351910368"/>
        <c:axId val="1351910912"/>
      </c:lineChart>
      <c:catAx>
        <c:axId val="13519103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pPr>
            <a:endParaRPr lang="zh-CN"/>
          </a:p>
        </c:txPr>
        <c:crossAx val="1351910912"/>
        <c:crosses val="autoZero"/>
        <c:auto val="1"/>
        <c:lblAlgn val="ctr"/>
        <c:lblOffset val="100"/>
        <c:noMultiLvlLbl val="0"/>
      </c:catAx>
      <c:valAx>
        <c:axId val="1351910912"/>
        <c:scaling>
          <c:orientation val="minMax"/>
          <c:max val="1"/>
        </c:scaling>
        <c:delete val="0"/>
        <c:axPos val="l"/>
        <c:majorGridlines>
          <c:spPr>
            <a:ln w="9525" cap="flat" cmpd="sng" algn="ctr">
              <a:solidFill>
                <a:schemeClr val="tx1">
                  <a:lumMod val="50000"/>
                  <a:lumOff val="50000"/>
                  <a:alpha val="20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zh-CN"/>
          </a:p>
        </c:txPr>
        <c:crossAx val="13519103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noFill/>
            </a:ln>
            <a:effectLst/>
          </c:spPr>
          <c:explosion val="4"/>
          <c:dPt>
            <c:idx val="0"/>
            <c:bubble3D val="0"/>
            <c:spPr>
              <a:solidFill>
                <a:srgbClr val="A5E4DC"/>
              </a:solidFill>
              <a:ln w="19050">
                <a:noFill/>
              </a:ln>
              <a:effectLst/>
            </c:spPr>
            <c:extLst xmlns:c16r2="http://schemas.microsoft.com/office/drawing/2015/06/chart">
              <c:ext xmlns:c16="http://schemas.microsoft.com/office/drawing/2014/chart" uri="{C3380CC4-5D6E-409C-BE32-E72D297353CC}">
                <c16:uniqueId val="{00000001-AE80-49EE-8273-67EA817671D5}"/>
              </c:ext>
            </c:extLst>
          </c:dPt>
          <c:dPt>
            <c:idx val="1"/>
            <c:bubble3D val="0"/>
            <c:spPr>
              <a:solidFill>
                <a:srgbClr val="0B9AA9"/>
              </a:solidFill>
              <a:ln w="19050">
                <a:noFill/>
              </a:ln>
              <a:effectLst/>
            </c:spPr>
            <c:extLst xmlns:c16r2="http://schemas.microsoft.com/office/drawing/2015/06/chart">
              <c:ext xmlns:c16="http://schemas.microsoft.com/office/drawing/2014/chart" uri="{C3380CC4-5D6E-409C-BE32-E72D297353CC}">
                <c16:uniqueId val="{00000003-AE80-49EE-8273-67EA817671D5}"/>
              </c:ext>
            </c:extLst>
          </c:dPt>
          <c:dPt>
            <c:idx val="2"/>
            <c:bubble3D val="0"/>
            <c:spPr>
              <a:solidFill>
                <a:srgbClr val="8ADEC7"/>
              </a:solidFill>
              <a:ln w="19050">
                <a:noFill/>
              </a:ln>
              <a:effectLst/>
            </c:spPr>
            <c:extLst xmlns:c16r2="http://schemas.microsoft.com/office/drawing/2015/06/chart">
              <c:ext xmlns:c16="http://schemas.microsoft.com/office/drawing/2014/chart" uri="{C3380CC4-5D6E-409C-BE32-E72D297353CC}">
                <c16:uniqueId val="{00000005-AE80-49EE-8273-67EA817671D5}"/>
              </c:ext>
            </c:extLst>
          </c:dPt>
          <c:dPt>
            <c:idx val="3"/>
            <c:bubble3D val="0"/>
            <c:spPr>
              <a:solidFill>
                <a:srgbClr val="37AFA1"/>
              </a:solidFill>
              <a:ln w="19050">
                <a:noFill/>
              </a:ln>
              <a:effectLst/>
            </c:spPr>
            <c:extLst xmlns:c16r2="http://schemas.microsoft.com/office/drawing/2015/06/chart">
              <c:ext xmlns:c16="http://schemas.microsoft.com/office/drawing/2014/chart" uri="{C3380CC4-5D6E-409C-BE32-E72D297353CC}">
                <c16:uniqueId val="{00000007-AE80-49EE-8273-67EA817671D5}"/>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700</c:v>
                </c:pt>
                <c:pt idx="1">
                  <c:v>400</c:v>
                </c:pt>
                <c:pt idx="2">
                  <c:v>200</c:v>
                </c:pt>
                <c:pt idx="3">
                  <c:v>100</c:v>
                </c:pt>
              </c:numCache>
            </c:numRef>
          </c:val>
          <c:extLst xmlns:c16r2="http://schemas.microsoft.com/office/drawing/2015/06/chart">
            <c:ext xmlns:c16="http://schemas.microsoft.com/office/drawing/2014/chart" uri="{C3380CC4-5D6E-409C-BE32-E72D297353CC}">
              <c16:uniqueId val="{00000008-AE80-49EE-8273-67EA817671D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4.7317715028170199E-2"/>
          <c:y val="0.950453355432755"/>
          <c:w val="0.89999992138173202"/>
          <c:h val="4.9546644567244898E-2"/>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75000"/>
                  <a:lumOff val="2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A5E4DC"/>
            </a:solidFill>
            <a:ln>
              <a:noFill/>
            </a:ln>
            <a:effectLst>
              <a:outerShdw blurRad="50800" dist="50800" dir="5400000" algn="ctr" rotWithShape="0">
                <a:srgbClr val="000000">
                  <a:alpha val="82000"/>
                </a:srgbClr>
              </a:outerShdw>
            </a:effectLst>
          </c:spPr>
          <c:invertIfNegative val="0"/>
          <c:cat>
            <c:strRef>
              <c:f>Sheet1!$A$2:$A$5</c:f>
              <c:strCache>
                <c:ptCount val="4"/>
                <c:pt idx="0">
                  <c:v>标题一</c:v>
                </c:pt>
                <c:pt idx="1">
                  <c:v>标题二</c:v>
                </c:pt>
                <c:pt idx="2">
                  <c:v>标题三</c:v>
                </c:pt>
                <c:pt idx="3">
                  <c:v>标题四</c:v>
                </c:pt>
              </c:strCache>
            </c:strRef>
          </c:cat>
          <c:val>
            <c:numRef>
              <c:f>Sheet1!$B$2:$B$5</c:f>
              <c:numCache>
                <c:formatCode>General</c:formatCode>
                <c:ptCount val="4"/>
                <c:pt idx="0">
                  <c:v>1</c:v>
                </c:pt>
                <c:pt idx="1">
                  <c:v>2.5</c:v>
                </c:pt>
                <c:pt idx="2">
                  <c:v>4</c:v>
                </c:pt>
                <c:pt idx="3">
                  <c:v>4.3</c:v>
                </c:pt>
              </c:numCache>
            </c:numRef>
          </c:val>
          <c:extLst xmlns:c16r2="http://schemas.microsoft.com/office/drawing/2015/06/chart">
            <c:ext xmlns:c16="http://schemas.microsoft.com/office/drawing/2014/chart" uri="{C3380CC4-5D6E-409C-BE32-E72D297353CC}">
              <c16:uniqueId val="{00000000-E0A0-40AB-AFF7-B11CCF2FFE9B}"/>
            </c:ext>
          </c:extLst>
        </c:ser>
        <c:ser>
          <c:idx val="1"/>
          <c:order val="1"/>
          <c:tx>
            <c:strRef>
              <c:f>Sheet1!$C$1</c:f>
              <c:strCache>
                <c:ptCount val="1"/>
                <c:pt idx="0">
                  <c:v>Series 2</c:v>
                </c:pt>
              </c:strCache>
            </c:strRef>
          </c:tx>
          <c:spPr>
            <a:solidFill>
              <a:srgbClr val="0B9AA9"/>
            </a:solidFill>
            <a:ln>
              <a:noFill/>
            </a:ln>
            <a:effectLst/>
          </c:spPr>
          <c:invertIfNegative val="0"/>
          <c:cat>
            <c:strRef>
              <c:f>Sheet1!$A$2:$A$5</c:f>
              <c:strCache>
                <c:ptCount val="4"/>
                <c:pt idx="0">
                  <c:v>标题一</c:v>
                </c:pt>
                <c:pt idx="1">
                  <c:v>标题二</c:v>
                </c:pt>
                <c:pt idx="2">
                  <c:v>标题三</c:v>
                </c:pt>
                <c:pt idx="3">
                  <c:v>标题四</c:v>
                </c:pt>
              </c:strCache>
            </c:strRef>
          </c:cat>
          <c:val>
            <c:numRef>
              <c:f>Sheet1!$C$2:$C$5</c:f>
              <c:numCache>
                <c:formatCode>General</c:formatCode>
                <c:ptCount val="4"/>
                <c:pt idx="0">
                  <c:v>2</c:v>
                </c:pt>
                <c:pt idx="1">
                  <c:v>3.5</c:v>
                </c:pt>
                <c:pt idx="2">
                  <c:v>5</c:v>
                </c:pt>
                <c:pt idx="3">
                  <c:v>5.5</c:v>
                </c:pt>
              </c:numCache>
            </c:numRef>
          </c:val>
          <c:extLst xmlns:c16r2="http://schemas.microsoft.com/office/drawing/2015/06/chart">
            <c:ext xmlns:c16="http://schemas.microsoft.com/office/drawing/2014/chart" uri="{C3380CC4-5D6E-409C-BE32-E72D297353CC}">
              <c16:uniqueId val="{00000001-E0A0-40AB-AFF7-B11CCF2FFE9B}"/>
            </c:ext>
          </c:extLst>
        </c:ser>
        <c:dLbls>
          <c:showLegendKey val="0"/>
          <c:showVal val="0"/>
          <c:showCatName val="0"/>
          <c:showSerName val="0"/>
          <c:showPercent val="0"/>
          <c:showBubbleSize val="0"/>
        </c:dLbls>
        <c:gapWidth val="219"/>
        <c:overlap val="-27"/>
        <c:axId val="1351909824"/>
        <c:axId val="1351914720"/>
      </c:barChart>
      <c:catAx>
        <c:axId val="135190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351914720"/>
        <c:crosses val="autoZero"/>
        <c:auto val="1"/>
        <c:lblAlgn val="ctr"/>
        <c:lblOffset val="100"/>
        <c:noMultiLvlLbl val="0"/>
      </c:catAx>
      <c:valAx>
        <c:axId val="135191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35190982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95607606997301E-2"/>
          <c:y val="3.8933690657474901E-2"/>
          <c:w val="0.94260439239300298"/>
          <c:h val="0.85946080322126805"/>
        </c:manualLayout>
      </c:layout>
      <c:barChart>
        <c:barDir val="col"/>
        <c:grouping val="clustered"/>
        <c:varyColors val="0"/>
        <c:ser>
          <c:idx val="0"/>
          <c:order val="0"/>
          <c:tx>
            <c:strRef>
              <c:f>Sheet1!$B$1</c:f>
              <c:strCache>
                <c:ptCount val="1"/>
                <c:pt idx="0">
                  <c:v>Series 1</c:v>
                </c:pt>
              </c:strCache>
            </c:strRef>
          </c:tx>
          <c:spPr>
            <a:solidFill>
              <a:srgbClr val="0B9AA9"/>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CAE8-4713-8E21-184FF1E64613}"/>
              </c:ext>
            </c:extLst>
          </c:dPt>
          <c:dPt>
            <c:idx val="1"/>
            <c:invertIfNegative val="0"/>
            <c:bubble3D val="0"/>
            <c:extLst xmlns:c16r2="http://schemas.microsoft.com/office/drawing/2015/06/chart">
              <c:ext xmlns:c16="http://schemas.microsoft.com/office/drawing/2014/chart" uri="{C3380CC4-5D6E-409C-BE32-E72D297353CC}">
                <c16:uniqueId val="{00000003-CAE8-4713-8E21-184FF1E64613}"/>
              </c:ext>
            </c:extLst>
          </c:dPt>
          <c:dPt>
            <c:idx val="2"/>
            <c:invertIfNegative val="0"/>
            <c:bubble3D val="0"/>
            <c:extLst xmlns:c16r2="http://schemas.microsoft.com/office/drawing/2015/06/chart">
              <c:ext xmlns:c16="http://schemas.microsoft.com/office/drawing/2014/chart" uri="{C3380CC4-5D6E-409C-BE32-E72D297353CC}">
                <c16:uniqueId val="{00000005-CAE8-4713-8E21-184FF1E64613}"/>
              </c:ext>
            </c:extLst>
          </c:dPt>
          <c:dPt>
            <c:idx val="3"/>
            <c:invertIfNegative val="0"/>
            <c:bubble3D val="0"/>
            <c:extLst xmlns:c16r2="http://schemas.microsoft.com/office/drawing/2015/06/chart">
              <c:ext xmlns:c16="http://schemas.microsoft.com/office/drawing/2014/chart" uri="{C3380CC4-5D6E-409C-BE32-E72D297353CC}">
                <c16:uniqueId val="{00000007-CAE8-4713-8E21-184FF1E64613}"/>
              </c:ext>
            </c:extLst>
          </c:dPt>
          <c:dPt>
            <c:idx val="4"/>
            <c:invertIfNegative val="0"/>
            <c:bubble3D val="0"/>
            <c:extLst xmlns:c16r2="http://schemas.microsoft.com/office/drawing/2015/06/chart">
              <c:ext xmlns:c16="http://schemas.microsoft.com/office/drawing/2014/chart" uri="{C3380CC4-5D6E-409C-BE32-E72D297353CC}">
                <c16:uniqueId val="{00000009-CAE8-4713-8E21-184FF1E64613}"/>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7</c:v>
                </c:pt>
                <c:pt idx="4">
                  <c:v>4.9000000000000004</c:v>
                </c:pt>
                <c:pt idx="5">
                  <c:v>2.8</c:v>
                </c:pt>
                <c:pt idx="6">
                  <c:v>6</c:v>
                </c:pt>
                <c:pt idx="7">
                  <c:v>4.2</c:v>
                </c:pt>
                <c:pt idx="8">
                  <c:v>3.5</c:v>
                </c:pt>
                <c:pt idx="9">
                  <c:v>4.7</c:v>
                </c:pt>
                <c:pt idx="10">
                  <c:v>1.8</c:v>
                </c:pt>
                <c:pt idx="11">
                  <c:v>8.1999999999999993</c:v>
                </c:pt>
              </c:numCache>
            </c:numRef>
          </c:val>
          <c:extLst xmlns:c16r2="http://schemas.microsoft.com/office/drawing/2015/06/chart">
            <c:ext xmlns:c16="http://schemas.microsoft.com/office/drawing/2014/chart" uri="{C3380CC4-5D6E-409C-BE32-E72D297353CC}">
              <c16:uniqueId val="{0000000A-CAE8-4713-8E21-184FF1E64613}"/>
            </c:ext>
          </c:extLst>
        </c:ser>
        <c:dLbls>
          <c:showLegendKey val="0"/>
          <c:showVal val="0"/>
          <c:showCatName val="0"/>
          <c:showSerName val="0"/>
          <c:showPercent val="0"/>
          <c:showBubbleSize val="0"/>
        </c:dLbls>
        <c:gapWidth val="182"/>
        <c:axId val="1351915264"/>
        <c:axId val="1351912000"/>
      </c:barChart>
      <c:catAx>
        <c:axId val="1351915264"/>
        <c:scaling>
          <c:orientation val="minMax"/>
        </c:scaling>
        <c:delete val="0"/>
        <c:axPos val="b"/>
        <c:minorGridlines>
          <c:spPr>
            <a:ln w="9525" cap="flat" cmpd="sng" algn="ctr">
              <a:solidFill>
                <a:schemeClr val="bg1">
                  <a:lumMod val="95000"/>
                </a:schemeClr>
              </a:solidFill>
              <a:round/>
            </a:ln>
            <a:effectLst/>
          </c:spPr>
        </c:minorGridlines>
        <c:numFmt formatCode="General" sourceLinked="1"/>
        <c:majorTickMark val="out"/>
        <c:minorTickMark val="none"/>
        <c:tickLblPos val="nextTo"/>
        <c:spPr>
          <a:noFill/>
          <a:ln w="9525" cap="flat" cmpd="sng" algn="ctr">
            <a:solidFill>
              <a:schemeClr val="bg1">
                <a:lumMod val="85000"/>
              </a:schemeClr>
            </a:solidFill>
            <a:round/>
          </a:ln>
          <a:effectLst/>
        </c:spPr>
        <c:txPr>
          <a:bodyPr rot="-60000000" vert="horz"/>
          <a:lstStyle/>
          <a:p>
            <a:pPr>
              <a:defRPr/>
            </a:pPr>
            <a:endParaRPr lang="zh-CN"/>
          </a:p>
        </c:txPr>
        <c:crossAx val="1351912000"/>
        <c:crosses val="autoZero"/>
        <c:auto val="1"/>
        <c:lblAlgn val="ctr"/>
        <c:lblOffset val="100"/>
        <c:noMultiLvlLbl val="0"/>
      </c:catAx>
      <c:valAx>
        <c:axId val="1351912000"/>
        <c:scaling>
          <c:orientation val="minMax"/>
        </c:scaling>
        <c:delete val="0"/>
        <c:axPos val="l"/>
        <c:numFmt formatCode="General" sourceLinked="1"/>
        <c:majorTickMark val="out"/>
        <c:minorTickMark val="none"/>
        <c:tickLblPos val="nextTo"/>
        <c:spPr>
          <a:noFill/>
          <a:ln>
            <a:solidFill>
              <a:schemeClr val="bg1">
                <a:lumMod val="85000"/>
              </a:schemeClr>
            </a:solidFill>
          </a:ln>
          <a:effectLst/>
        </c:spPr>
        <c:txPr>
          <a:bodyPr rot="-60000000" vert="horz"/>
          <a:lstStyle/>
          <a:p>
            <a:pPr>
              <a:defRPr/>
            </a:pPr>
            <a:endParaRPr lang="zh-CN"/>
          </a:p>
        </c:txPr>
        <c:crossAx val="1351915264"/>
        <c:crosses val="autoZero"/>
        <c:crossBetween val="between"/>
      </c:valAx>
      <c:spPr>
        <a:noFill/>
        <a:ln>
          <a:noFill/>
        </a:ln>
        <a:effectLst/>
      </c:spPr>
    </c:plotArea>
    <c:plotVisOnly val="1"/>
    <c:dispBlanksAs val="gap"/>
    <c:showDLblsOverMax val="0"/>
  </c:chart>
  <c:spPr>
    <a:noFill/>
    <a:ln>
      <a:noFill/>
    </a:ln>
    <a:effectLst/>
  </c:spPr>
  <c:txPr>
    <a:bodyPr/>
    <a:lstStyle/>
    <a:p>
      <a:pPr>
        <a:defRPr lang="zh-CN" sz="800">
          <a:solidFill>
            <a:schemeClr val="bg1">
              <a:lumMod val="65000"/>
            </a:schemeClr>
          </a:solidFill>
          <a:latin typeface="+mn-lt"/>
          <a:ea typeface="+mn-ea"/>
          <a:cs typeface="+mn-ea"/>
          <a:sym typeface="+mn-lt"/>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95000"/>
              </a:schemeClr>
            </a:solidFill>
            <a:ln>
              <a:noFill/>
            </a:ln>
            <a:effectLst/>
          </c:spPr>
          <c:invertIfNegative val="0"/>
          <c:cat>
            <c:strRef>
              <c:f>Sheet1!$A$2:$A$8</c:f>
              <c:strCache>
                <c:ptCount val="7"/>
                <c:pt idx="0">
                  <c:v>类别 1</c:v>
                </c:pt>
                <c:pt idx="1">
                  <c:v>类别 2</c:v>
                </c:pt>
                <c:pt idx="2">
                  <c:v>类别 3</c:v>
                </c:pt>
                <c:pt idx="3">
                  <c:v>类别 4</c:v>
                </c:pt>
                <c:pt idx="4">
                  <c:v>类别 5</c:v>
                </c:pt>
                <c:pt idx="5">
                  <c:v>类别 6</c:v>
                </c:pt>
                <c:pt idx="6">
                  <c:v>类别 7</c:v>
                </c:pt>
              </c:strCache>
            </c:strRef>
          </c:cat>
          <c:val>
            <c:numRef>
              <c:f>Sheet1!$B$2:$B$8</c:f>
              <c:numCache>
                <c:formatCode>General</c:formatCode>
                <c:ptCount val="7"/>
                <c:pt idx="0">
                  <c:v>50</c:v>
                </c:pt>
                <c:pt idx="1">
                  <c:v>50</c:v>
                </c:pt>
                <c:pt idx="2">
                  <c:v>50</c:v>
                </c:pt>
                <c:pt idx="3">
                  <c:v>50</c:v>
                </c:pt>
                <c:pt idx="4">
                  <c:v>50</c:v>
                </c:pt>
                <c:pt idx="5">
                  <c:v>50</c:v>
                </c:pt>
                <c:pt idx="6">
                  <c:v>50</c:v>
                </c:pt>
              </c:numCache>
            </c:numRef>
          </c:val>
          <c:extLst xmlns:c16r2="http://schemas.microsoft.com/office/drawing/2015/06/chart">
            <c:ext xmlns:c16="http://schemas.microsoft.com/office/drawing/2014/chart" uri="{C3380CC4-5D6E-409C-BE32-E72D297353CC}">
              <c16:uniqueId val="{00000000-712F-4ECA-8AC7-140CAE8C0FEB}"/>
            </c:ext>
          </c:extLst>
        </c:ser>
        <c:ser>
          <c:idx val="1"/>
          <c:order val="1"/>
          <c:tx>
            <c:strRef>
              <c:f>Sheet1!$C$1</c:f>
              <c:strCache>
                <c:ptCount val="1"/>
                <c:pt idx="0">
                  <c:v>列2</c:v>
                </c:pt>
              </c:strCache>
            </c:strRef>
          </c:tx>
          <c:spPr>
            <a:solidFill>
              <a:srgbClr val="0B9AA9"/>
            </a:solidFill>
            <a:ln>
              <a:noFill/>
            </a:ln>
            <a:effectLst/>
          </c:spPr>
          <c:invertIfNegative val="0"/>
          <c:cat>
            <c:strRef>
              <c:f>Sheet1!$A$2:$A$8</c:f>
              <c:strCache>
                <c:ptCount val="7"/>
                <c:pt idx="0">
                  <c:v>类别 1</c:v>
                </c:pt>
                <c:pt idx="1">
                  <c:v>类别 2</c:v>
                </c:pt>
                <c:pt idx="2">
                  <c:v>类别 3</c:v>
                </c:pt>
                <c:pt idx="3">
                  <c:v>类别 4</c:v>
                </c:pt>
                <c:pt idx="4">
                  <c:v>类别 5</c:v>
                </c:pt>
                <c:pt idx="5">
                  <c:v>类别 6</c:v>
                </c:pt>
                <c:pt idx="6">
                  <c:v>类别 7</c:v>
                </c:pt>
              </c:strCache>
            </c:strRef>
          </c:cat>
          <c:val>
            <c:numRef>
              <c:f>Sheet1!$C$2:$C$8</c:f>
              <c:numCache>
                <c:formatCode>General</c:formatCode>
                <c:ptCount val="7"/>
                <c:pt idx="0">
                  <c:v>45</c:v>
                </c:pt>
                <c:pt idx="1">
                  <c:v>31</c:v>
                </c:pt>
                <c:pt idx="2">
                  <c:v>8</c:v>
                </c:pt>
                <c:pt idx="3">
                  <c:v>25</c:v>
                </c:pt>
                <c:pt idx="4">
                  <c:v>44</c:v>
                </c:pt>
                <c:pt idx="5">
                  <c:v>22</c:v>
                </c:pt>
                <c:pt idx="6">
                  <c:v>24</c:v>
                </c:pt>
              </c:numCache>
            </c:numRef>
          </c:val>
          <c:extLst xmlns:c16r2="http://schemas.microsoft.com/office/drawing/2015/06/chart">
            <c:ext xmlns:c16="http://schemas.microsoft.com/office/drawing/2014/chart" uri="{C3380CC4-5D6E-409C-BE32-E72D297353CC}">
              <c16:uniqueId val="{00000001-712F-4ECA-8AC7-140CAE8C0FEB}"/>
            </c:ext>
          </c:extLst>
        </c:ser>
        <c:dLbls>
          <c:showLegendKey val="0"/>
          <c:showVal val="0"/>
          <c:showCatName val="0"/>
          <c:showSerName val="0"/>
          <c:showPercent val="0"/>
          <c:showBubbleSize val="0"/>
        </c:dLbls>
        <c:gapWidth val="182"/>
        <c:overlap val="100"/>
        <c:axId val="1351914176"/>
        <c:axId val="1351915808"/>
      </c:barChart>
      <c:catAx>
        <c:axId val="1351914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351915808"/>
        <c:crosses val="autoZero"/>
        <c:auto val="1"/>
        <c:lblAlgn val="ctr"/>
        <c:lblOffset val="100"/>
        <c:noMultiLvlLbl val="0"/>
      </c:catAx>
      <c:valAx>
        <c:axId val="1351915808"/>
        <c:scaling>
          <c:orientation val="minMax"/>
        </c:scaling>
        <c:delete val="1"/>
        <c:axPos val="b"/>
        <c:numFmt formatCode="General" sourceLinked="1"/>
        <c:majorTickMark val="none"/>
        <c:minorTickMark val="none"/>
        <c:tickLblPos val="nextTo"/>
        <c:crossAx val="1351914176"/>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lumMod val="65000"/>
              <a:lumOff val="35000"/>
            </a:schemeClr>
          </a:solidFill>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65821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8330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111</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32826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5127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7909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50117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3660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6571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思源黑体" panose="020B0500000000000000" pitchFamily="34" charset="-122"/>
                <a:ea typeface="思源黑体" panose="020B0500000000000000"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atin typeface="思源黑体" panose="020B0500000000000000" pitchFamily="34" charset="-122"/>
                <a:ea typeface="思源黑体" panose="020B0500000000000000"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atin typeface="思源黑体" panose="020B0500000000000000" pitchFamily="34" charset="-122"/>
                <a:ea typeface="思源黑体"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黑体" panose="020B0500000000000000" pitchFamily="34" charset="-122"/>
                <a:ea typeface="思源黑体" panose="020B05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7B42575C-E0BC-41D4-906D-CB01041C27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3" name="圆角矩形 5">
            <a:extLst>
              <a:ext uri="{FF2B5EF4-FFF2-40B4-BE49-F238E27FC236}">
                <a16:creationId xmlns="" xmlns:a16="http://schemas.microsoft.com/office/drawing/2014/main" id="{5062E7BB-AF69-471E-9278-69651427BCA1}"/>
              </a:ext>
            </a:extLst>
          </p:cNvPr>
          <p:cNvSpPr/>
          <p:nvPr userDrawn="1"/>
        </p:nvSpPr>
        <p:spPr>
          <a:xfrm>
            <a:off x="156710" y="159504"/>
            <a:ext cx="11838773" cy="6518022"/>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7677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2724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68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5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2362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7467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9892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5289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0923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0342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3549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3491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557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思源黑体" panose="020B0500000000000000" pitchFamily="34" charset="-122"/>
                <a:ea typeface="思源黑体" panose="020B0500000000000000"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626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思源黑体" panose="020B0500000000000000" pitchFamily="34" charset="-122"/>
                <a:ea typeface="思源黑体"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atin typeface="思源黑体" panose="020B0500000000000000" pitchFamily="34" charset="-122"/>
                <a:ea typeface="思源黑体"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思源黑体" panose="020B0500000000000000" pitchFamily="34" charset="-122"/>
                <a:ea typeface="思源黑体"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atin typeface="思源黑体" panose="020B0500000000000000" pitchFamily="34" charset="-122"/>
                <a:ea typeface="思源黑体"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
        <p:nvSpPr>
          <p:cNvPr id="11" name="TextBox 10"/>
          <p:cNvSpPr txBox="1"/>
          <p:nvPr userDrawn="1"/>
        </p:nvSpPr>
        <p:spPr>
          <a:xfrm>
            <a:off x="1488604" y="67284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5286250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atin typeface="思源黑体" panose="020B0500000000000000" pitchFamily="34" charset="-122"/>
                <a:ea typeface="思源黑体" panose="020B0500000000000000" pitchFamily="34" charset="-122"/>
              </a:defRPr>
            </a:lvl1pPr>
            <a:lvl2pPr>
              <a:defRPr sz="2800">
                <a:latin typeface="思源黑体" panose="020B0500000000000000" pitchFamily="34" charset="-122"/>
                <a:ea typeface="思源黑体" panose="020B0500000000000000" pitchFamily="34" charset="-122"/>
              </a:defRPr>
            </a:lvl2pPr>
            <a:lvl3pPr>
              <a:defRPr sz="2400">
                <a:latin typeface="思源黑体" panose="020B0500000000000000" pitchFamily="34" charset="-122"/>
                <a:ea typeface="思源黑体" panose="020B0500000000000000" pitchFamily="34" charset="-122"/>
              </a:defRPr>
            </a:lvl3pPr>
            <a:lvl4pPr>
              <a:defRPr sz="2000">
                <a:latin typeface="思源黑体" panose="020B0500000000000000" pitchFamily="34" charset="-122"/>
                <a:ea typeface="思源黑体" panose="020B0500000000000000" pitchFamily="34" charset="-122"/>
              </a:defRPr>
            </a:lvl4pPr>
            <a:lvl5pPr>
              <a:defRPr sz="2000">
                <a:latin typeface="思源黑体" panose="020B0500000000000000" pitchFamily="34" charset="-122"/>
                <a:ea typeface="思源黑体" panose="020B0500000000000000" pitchFamily="34" charset="-122"/>
              </a:defRPr>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atin typeface="思源黑体" panose="020B0500000000000000" pitchFamily="34" charset="-122"/>
                <a:ea typeface="思源黑体"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248BB6C4-1D1E-48DD-AC33-A12EBFF2AB18}" type="datetimeFigureOut">
              <a:rPr lang="zh-CN" altLang="en-US" smtClean="0"/>
              <a:pPr/>
              <a:t>2023/1/12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lvl1pPr>
              <a:defRPr>
                <a:latin typeface="思源黑体" panose="020B0500000000000000" pitchFamily="34" charset="-122"/>
                <a:ea typeface="思源黑体" panose="020B0500000000000000" pitchFamily="34" charset="-122"/>
              </a:defRPr>
            </a:lvl1pPr>
          </a:lstStyle>
          <a:p>
            <a:fld id="{DC4FCC04-AE9C-4805-838B-232C7E45937C}"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0109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24834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7.jpeg"/><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6.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slideLayout" Target="../slideLayouts/slideLayout16.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9A16F373-F0F6-4BBC-A750-5CF1BDD7C922}"/>
              </a:ext>
            </a:extLst>
          </p:cNvPr>
          <p:cNvPicPr>
            <a:picLocks noChangeAspect="1"/>
          </p:cNvPicPr>
          <p:nvPr/>
        </p:nvPicPr>
        <p:blipFill rotWithShape="1">
          <a:blip r:embed="rId4">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6" name="圆角矩形 5"/>
          <p:cNvSpPr/>
          <p:nvPr/>
        </p:nvSpPr>
        <p:spPr>
          <a:xfrm>
            <a:off x="418010" y="431075"/>
            <a:ext cx="11286309" cy="6035040"/>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PA_圆角矩形 31">
            <a:extLst>
              <a:ext uri="{FF2B5EF4-FFF2-40B4-BE49-F238E27FC236}">
                <a16:creationId xmlns="" xmlns:a16="http://schemas.microsoft.com/office/drawing/2014/main" id="{CCEF79B5-B218-4156-89C7-1D160F125E69}"/>
              </a:ext>
            </a:extLst>
          </p:cNvPr>
          <p:cNvSpPr/>
          <p:nvPr>
            <p:custDataLst>
              <p:tags r:id="rId1"/>
            </p:custDataLst>
          </p:nvPr>
        </p:nvSpPr>
        <p:spPr>
          <a:xfrm>
            <a:off x="4066698" y="5132632"/>
            <a:ext cx="1393298" cy="264266"/>
          </a:xfrm>
          <a:prstGeom prst="roundRect">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cs typeface="+mn-ea"/>
                <a:sym typeface="+mn-lt"/>
              </a:rPr>
              <a:t>优品</a:t>
            </a:r>
            <a:r>
              <a:rPr lang="en-US" altLang="zh-CN" sz="1200" dirty="0" smtClean="0">
                <a:solidFill>
                  <a:schemeClr val="bg1"/>
                </a:solidFill>
                <a:cs typeface="+mn-ea"/>
                <a:sym typeface="+mn-lt"/>
              </a:rPr>
              <a:t>PPT</a:t>
            </a:r>
            <a:endParaRPr lang="en-US" altLang="zh-CN" sz="1200" dirty="0">
              <a:solidFill>
                <a:schemeClr val="bg1"/>
              </a:solidFill>
              <a:cs typeface="+mn-ea"/>
              <a:sym typeface="+mn-lt"/>
            </a:endParaRPr>
          </a:p>
        </p:txBody>
      </p:sp>
      <p:sp>
        <p:nvSpPr>
          <p:cNvPr id="14" name="PA_圆角矩形 31">
            <a:extLst>
              <a:ext uri="{FF2B5EF4-FFF2-40B4-BE49-F238E27FC236}">
                <a16:creationId xmlns="" xmlns:a16="http://schemas.microsoft.com/office/drawing/2014/main" id="{ACF746C0-3330-4891-BA6C-9E908E0BAC23}"/>
              </a:ext>
            </a:extLst>
          </p:cNvPr>
          <p:cNvSpPr/>
          <p:nvPr>
            <p:custDataLst>
              <p:tags r:id="rId2"/>
            </p:custDataLst>
          </p:nvPr>
        </p:nvSpPr>
        <p:spPr>
          <a:xfrm>
            <a:off x="6088852" y="5132632"/>
            <a:ext cx="1393298" cy="263478"/>
          </a:xfrm>
          <a:prstGeom prst="roundRect">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bg1"/>
                </a:solidFill>
                <a:cs typeface="+mn-ea"/>
                <a:sym typeface="+mn-lt"/>
              </a:rPr>
              <a:t>日</a:t>
            </a:r>
            <a:r>
              <a:rPr lang="zh-CN" altLang="en-US" sz="1200" dirty="0">
                <a:solidFill>
                  <a:schemeClr val="bg1"/>
                </a:solidFill>
                <a:cs typeface="+mn-ea"/>
                <a:sym typeface="+mn-lt"/>
              </a:rPr>
              <a:t>期：</a:t>
            </a:r>
            <a:r>
              <a:rPr lang="en-US" altLang="zh-CN" sz="1200" dirty="0" smtClean="0">
                <a:solidFill>
                  <a:schemeClr val="bg1"/>
                </a:solidFill>
                <a:cs typeface="+mn-ea"/>
                <a:sym typeface="+mn-lt"/>
              </a:rPr>
              <a:t>20XX</a:t>
            </a:r>
            <a:endParaRPr lang="en-US" altLang="zh-CN" sz="1200" dirty="0">
              <a:solidFill>
                <a:schemeClr val="bg1"/>
              </a:solidFill>
              <a:cs typeface="+mn-ea"/>
              <a:sym typeface="+mn-lt"/>
            </a:endParaRPr>
          </a:p>
        </p:txBody>
      </p:sp>
      <p:sp>
        <p:nvSpPr>
          <p:cNvPr id="15" name="TextBox 5">
            <a:extLst>
              <a:ext uri="{FF2B5EF4-FFF2-40B4-BE49-F238E27FC236}">
                <a16:creationId xmlns="" xmlns:a16="http://schemas.microsoft.com/office/drawing/2014/main" id="{CD71E32F-4D09-4FCC-A449-9D829E4F0E03}"/>
              </a:ext>
            </a:extLst>
          </p:cNvPr>
          <p:cNvSpPr txBox="1"/>
          <p:nvPr/>
        </p:nvSpPr>
        <p:spPr>
          <a:xfrm>
            <a:off x="3455127" y="1575858"/>
            <a:ext cx="5212074" cy="646331"/>
          </a:xfrm>
          <a:prstGeom prst="rect">
            <a:avLst/>
          </a:prstGeom>
          <a:noFill/>
        </p:spPr>
        <p:txBody>
          <a:bodyPr wrap="square" rtlCol="0">
            <a:spAutoFit/>
          </a:bodyPr>
          <a:lstStyle/>
          <a:p>
            <a:pPr marL="0" marR="0" lvl="0" indent="0" algn="dist" defTabSz="914400" rtl="0" eaLnBrk="1" fontAlgn="auto" latinLnBrk="1" hangingPunct="1">
              <a:lnSpc>
                <a:spcPct val="100000"/>
              </a:lnSpc>
              <a:spcBef>
                <a:spcPts val="0"/>
              </a:spcBef>
              <a:spcAft>
                <a:spcPts val="0"/>
              </a:spcAft>
              <a:buClrTx/>
              <a:buSzTx/>
              <a:buFontTx/>
              <a:buNone/>
              <a:tabLst/>
              <a:defRPr/>
            </a:pPr>
            <a:r>
              <a:rPr kumimoji="0" lang="en-US" altLang="zh-CN" sz="3600" i="0" u="none" strike="noStrike" kern="1200" cap="none" spc="0" normalizeH="0" baseline="0" dirty="0" smtClean="0">
                <a:ln>
                  <a:noFill/>
                </a:ln>
                <a:solidFill>
                  <a:srgbClr val="0B9AA9"/>
                </a:solidFill>
                <a:effectLst/>
                <a:uLnTx/>
                <a:uFillTx/>
                <a:cs typeface="+mn-ea"/>
                <a:sym typeface="+mn-lt"/>
              </a:rPr>
              <a:t>20XX </a:t>
            </a:r>
            <a:r>
              <a:rPr kumimoji="0" lang="en-US" altLang="zh-CN" sz="3600" i="0" u="none" strike="noStrike" kern="1200" cap="none" spc="0" normalizeH="0" baseline="0" dirty="0">
                <a:ln>
                  <a:noFill/>
                </a:ln>
                <a:solidFill>
                  <a:srgbClr val="0B9AA9"/>
                </a:solidFill>
                <a:effectLst/>
                <a:uLnTx/>
                <a:uFillTx/>
                <a:cs typeface="+mn-ea"/>
                <a:sym typeface="+mn-lt"/>
              </a:rPr>
              <a:t>WORK PLAN</a:t>
            </a:r>
            <a:endParaRPr kumimoji="0" lang="ko-KR" altLang="en-US" sz="3600" i="0" u="none" strike="noStrike" kern="1200" cap="none" spc="0" normalizeH="0" baseline="0" noProof="0" dirty="0">
              <a:ln>
                <a:noFill/>
              </a:ln>
              <a:solidFill>
                <a:srgbClr val="0B9AA9"/>
              </a:solidFill>
              <a:effectLst/>
              <a:uLnTx/>
              <a:uFillTx/>
              <a:cs typeface="+mn-ea"/>
              <a:sym typeface="+mn-lt"/>
            </a:endParaRPr>
          </a:p>
        </p:txBody>
      </p:sp>
      <p:cxnSp>
        <p:nvCxnSpPr>
          <p:cNvPr id="17" name="直接连接符 16">
            <a:extLst>
              <a:ext uri="{FF2B5EF4-FFF2-40B4-BE49-F238E27FC236}">
                <a16:creationId xmlns="" xmlns:a16="http://schemas.microsoft.com/office/drawing/2014/main" id="{D0BB61E0-E406-4373-8086-17408CC433C1}"/>
              </a:ext>
            </a:extLst>
          </p:cNvPr>
          <p:cNvCxnSpPr>
            <a:cxnSpLocks/>
          </p:cNvCxnSpPr>
          <p:nvPr/>
        </p:nvCxnSpPr>
        <p:spPr>
          <a:xfrm>
            <a:off x="2590147" y="4166652"/>
            <a:ext cx="6804000" cy="0"/>
          </a:xfrm>
          <a:prstGeom prst="line">
            <a:avLst/>
          </a:prstGeom>
          <a:ln w="28575">
            <a:solidFill>
              <a:srgbClr val="0B9AA9"/>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 xmlns:a16="http://schemas.microsoft.com/office/drawing/2014/main" id="{5C4A17AA-5282-4B88-99C4-DFC9772C226C}"/>
              </a:ext>
            </a:extLst>
          </p:cNvPr>
          <p:cNvGrpSpPr/>
          <p:nvPr/>
        </p:nvGrpSpPr>
        <p:grpSpPr>
          <a:xfrm>
            <a:off x="1256610" y="970102"/>
            <a:ext cx="1333537" cy="369360"/>
            <a:chOff x="2605637" y="1327564"/>
            <a:chExt cx="1333537" cy="369360"/>
          </a:xfrm>
        </p:grpSpPr>
        <p:sp>
          <p:nvSpPr>
            <p:cNvPr id="16" name="文本框 15">
              <a:extLst>
                <a:ext uri="{FF2B5EF4-FFF2-40B4-BE49-F238E27FC236}">
                  <a16:creationId xmlns="" xmlns:a16="http://schemas.microsoft.com/office/drawing/2014/main" id="{FB9636A6-DEC9-4F77-AD5A-E99FD047DDD1}"/>
                </a:ext>
              </a:extLst>
            </p:cNvPr>
            <p:cNvSpPr txBox="1"/>
            <p:nvPr/>
          </p:nvSpPr>
          <p:spPr>
            <a:xfrm>
              <a:off x="2973486" y="1327592"/>
              <a:ext cx="965688" cy="369332"/>
            </a:xfrm>
            <a:prstGeom prst="rect">
              <a:avLst/>
            </a:prstGeom>
            <a:noFill/>
          </p:spPr>
          <p:txBody>
            <a:bodyPr wrap="square">
              <a:spAutoFit/>
            </a:bodyPr>
            <a:lstStyle/>
            <a:p>
              <a:pPr algn="dist"/>
              <a:r>
                <a:rPr kumimoji="0" lang="en-US" altLang="zh-CN" i="0" u="none" strike="noStrike" kern="1200" cap="none" spc="0" normalizeH="0" baseline="0" dirty="0">
                  <a:ln>
                    <a:noFill/>
                  </a:ln>
                  <a:solidFill>
                    <a:srgbClr val="0B9AA9"/>
                  </a:solidFill>
                  <a:uLnTx/>
                  <a:uFillTx/>
                  <a:cs typeface="+mn-ea"/>
                  <a:sym typeface="+mn-lt"/>
                </a:rPr>
                <a:t>LOGO</a:t>
              </a:r>
              <a:endParaRPr lang="zh-CN" altLang="en-US" dirty="0">
                <a:solidFill>
                  <a:srgbClr val="0B9AA9"/>
                </a:solidFill>
                <a:cs typeface="+mn-ea"/>
                <a:sym typeface="+mn-lt"/>
              </a:endParaRPr>
            </a:p>
          </p:txBody>
        </p:sp>
        <p:sp>
          <p:nvSpPr>
            <p:cNvPr id="18" name="Oval 12">
              <a:extLst>
                <a:ext uri="{FF2B5EF4-FFF2-40B4-BE49-F238E27FC236}">
                  <a16:creationId xmlns="" xmlns:a16="http://schemas.microsoft.com/office/drawing/2014/main" id="{52744AEF-FC70-4DBF-A6C5-4AFA572FA7C6}"/>
                </a:ext>
              </a:extLst>
            </p:cNvPr>
            <p:cNvSpPr/>
            <p:nvPr/>
          </p:nvSpPr>
          <p:spPr>
            <a:xfrm>
              <a:off x="2605637" y="1327564"/>
              <a:ext cx="339695" cy="339784"/>
            </a:xfrm>
            <a:custGeom>
              <a:avLst/>
              <a:gdLst>
                <a:gd name="T0" fmla="*/ 4772 w 7922"/>
                <a:gd name="T1" fmla="*/ 5491 h 7922"/>
                <a:gd name="T2" fmla="*/ 3405 w 7922"/>
                <a:gd name="T3" fmla="*/ 4124 h 7922"/>
                <a:gd name="T4" fmla="*/ 6555 w 7922"/>
                <a:gd name="T5" fmla="*/ 973 h 7922"/>
                <a:gd name="T6" fmla="*/ 3961 w 7922"/>
                <a:gd name="T7" fmla="*/ 0 h 7922"/>
                <a:gd name="T8" fmla="*/ 0 w 7922"/>
                <a:gd name="T9" fmla="*/ 3961 h 7922"/>
                <a:gd name="T10" fmla="*/ 3961 w 7922"/>
                <a:gd name="T11" fmla="*/ 7922 h 7922"/>
                <a:gd name="T12" fmla="*/ 7922 w 7922"/>
                <a:gd name="T13" fmla="*/ 3961 h 7922"/>
                <a:gd name="T14" fmla="*/ 7673 w 7922"/>
                <a:gd name="T15" fmla="*/ 2589 h 7922"/>
                <a:gd name="T16" fmla="*/ 4772 w 7922"/>
                <a:gd name="T17" fmla="*/ 5491 h 7922"/>
                <a:gd name="T18" fmla="*/ 2648 w 7922"/>
                <a:gd name="T19" fmla="*/ 6240 h 7922"/>
                <a:gd name="T20" fmla="*/ 3158 w 7922"/>
                <a:gd name="T21" fmla="*/ 4371 h 7922"/>
                <a:gd name="T22" fmla="*/ 4525 w 7922"/>
                <a:gd name="T23" fmla="*/ 5737 h 7922"/>
                <a:gd name="T24" fmla="*/ 2648 w 7922"/>
                <a:gd name="T25" fmla="*/ 6240 h 7922"/>
                <a:gd name="T26" fmla="*/ 2648 w 7922"/>
                <a:gd name="T27" fmla="*/ 6240 h 7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22" h="7922">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sp>
        <p:nvSpPr>
          <p:cNvPr id="19" name="文本框 18"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 xmlns:a16="http://schemas.microsoft.com/office/drawing/2014/main" id="{6B5F43F2-4A52-44E4-8153-B4D0FD9C447A}"/>
              </a:ext>
            </a:extLst>
          </p:cNvPr>
          <p:cNvSpPr txBox="1"/>
          <p:nvPr/>
        </p:nvSpPr>
        <p:spPr>
          <a:xfrm>
            <a:off x="1647465" y="2458585"/>
            <a:ext cx="8897071" cy="1107996"/>
          </a:xfrm>
          <a:prstGeom prst="rect">
            <a:avLst/>
          </a:prstGeom>
          <a:noFill/>
          <a:ln>
            <a:noFill/>
          </a:ln>
          <a:effectLst/>
        </p:spPr>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dist">
              <a:defRPr/>
            </a:pPr>
            <a:r>
              <a:rPr lang="zh-CN" altLang="en-US" sz="6600" b="1" kern="0" dirty="0">
                <a:solidFill>
                  <a:srgbClr val="2B2F6E"/>
                </a:solidFill>
                <a:latin typeface="+mn-lt"/>
                <a:ea typeface="+mn-ea"/>
                <a:cs typeface="+mn-ea"/>
                <a:sym typeface="+mn-lt"/>
              </a:rPr>
              <a:t>上半年</a:t>
            </a:r>
            <a:r>
              <a:rPr lang="zh-CN" altLang="en-US" sz="6600" b="1" kern="0" dirty="0">
                <a:solidFill>
                  <a:srgbClr val="0B9AA9"/>
                </a:solidFill>
                <a:latin typeface="+mn-lt"/>
                <a:ea typeface="+mn-ea"/>
                <a:cs typeface="+mn-ea"/>
                <a:sym typeface="+mn-lt"/>
              </a:rPr>
              <a:t>总结</a:t>
            </a:r>
            <a:r>
              <a:rPr lang="zh-CN" altLang="en-US" sz="6600" b="1" kern="0" dirty="0">
                <a:solidFill>
                  <a:srgbClr val="2B2F6E"/>
                </a:solidFill>
                <a:latin typeface="+mn-lt"/>
                <a:ea typeface="+mn-ea"/>
                <a:cs typeface="+mn-ea"/>
                <a:sym typeface="+mn-lt"/>
              </a:rPr>
              <a:t>下半年</a:t>
            </a:r>
            <a:r>
              <a:rPr lang="zh-CN" altLang="en-US" sz="6600" b="1" kern="0" dirty="0">
                <a:solidFill>
                  <a:srgbClr val="0B9AA9"/>
                </a:solidFill>
                <a:latin typeface="+mn-lt"/>
                <a:ea typeface="+mn-ea"/>
                <a:cs typeface="+mn-ea"/>
                <a:sym typeface="+mn-lt"/>
              </a:rPr>
              <a:t>计划</a:t>
            </a:r>
            <a:endParaRPr lang="en-US" altLang="zh-CN" sz="6600" b="1" kern="0" dirty="0">
              <a:solidFill>
                <a:srgbClr val="2B2F6E"/>
              </a:solidFill>
              <a:latin typeface="+mn-lt"/>
              <a:ea typeface="+mn-ea"/>
              <a:cs typeface="+mn-ea"/>
              <a:sym typeface="+mn-lt"/>
            </a:endParaRPr>
          </a:p>
        </p:txBody>
      </p:sp>
      <p:sp>
        <p:nvSpPr>
          <p:cNvPr id="20" name="矩形 19">
            <a:extLst>
              <a:ext uri="{FF2B5EF4-FFF2-40B4-BE49-F238E27FC236}">
                <a16:creationId xmlns="" xmlns:a16="http://schemas.microsoft.com/office/drawing/2014/main" id="{9ABF814F-8B45-4C27-A53E-6BC0A39DCB15}"/>
              </a:ext>
            </a:extLst>
          </p:cNvPr>
          <p:cNvSpPr/>
          <p:nvPr/>
        </p:nvSpPr>
        <p:spPr>
          <a:xfrm>
            <a:off x="2501567" y="3614139"/>
            <a:ext cx="7119194" cy="369332"/>
          </a:xfrm>
          <a:prstGeom prst="rect">
            <a:avLst/>
          </a:prstGeom>
        </p:spPr>
        <p:txBody>
          <a:bodyPr wrap="square">
            <a:spAutoFit/>
          </a:bodyPr>
          <a:lstStyle/>
          <a:p>
            <a:pPr algn="dist"/>
            <a:r>
              <a:rPr lang="en-US" altLang="zh-CN" dirty="0">
                <a:solidFill>
                  <a:srgbClr val="0B9AA9"/>
                </a:solidFill>
                <a:cs typeface="+mn-ea"/>
                <a:sym typeface="+mn-lt"/>
              </a:rPr>
              <a:t>|</a:t>
            </a:r>
            <a:r>
              <a:rPr lang="zh-CN" altLang="en-US" dirty="0">
                <a:solidFill>
                  <a:srgbClr val="0B9AA9"/>
                </a:solidFill>
                <a:cs typeface="+mn-ea"/>
                <a:sym typeface="+mn-lt"/>
              </a:rPr>
              <a:t>工作总结 </a:t>
            </a:r>
            <a:r>
              <a:rPr lang="en-US" altLang="zh-CN" dirty="0">
                <a:solidFill>
                  <a:srgbClr val="0B9AA9"/>
                </a:solidFill>
                <a:cs typeface="+mn-ea"/>
                <a:sym typeface="+mn-lt"/>
              </a:rPr>
              <a:t>| </a:t>
            </a:r>
            <a:r>
              <a:rPr lang="zh-CN" altLang="en-US" dirty="0">
                <a:solidFill>
                  <a:srgbClr val="0B9AA9"/>
                </a:solidFill>
                <a:cs typeface="+mn-ea"/>
                <a:sym typeface="+mn-lt"/>
              </a:rPr>
              <a:t>述职报告 </a:t>
            </a:r>
            <a:r>
              <a:rPr lang="en-US" altLang="zh-CN" dirty="0">
                <a:solidFill>
                  <a:srgbClr val="0B9AA9"/>
                </a:solidFill>
                <a:cs typeface="+mn-ea"/>
                <a:sym typeface="+mn-lt"/>
              </a:rPr>
              <a:t>| </a:t>
            </a:r>
            <a:r>
              <a:rPr lang="zh-CN" altLang="en-US" dirty="0">
                <a:solidFill>
                  <a:srgbClr val="0B9AA9"/>
                </a:solidFill>
                <a:cs typeface="+mn-ea"/>
                <a:sym typeface="+mn-lt"/>
              </a:rPr>
              <a:t>商业项目 </a:t>
            </a:r>
            <a:r>
              <a:rPr lang="en-US" altLang="zh-CN" dirty="0">
                <a:solidFill>
                  <a:srgbClr val="0B9AA9"/>
                </a:solidFill>
                <a:cs typeface="+mn-ea"/>
                <a:sym typeface="+mn-lt"/>
              </a:rPr>
              <a:t>| </a:t>
            </a:r>
            <a:r>
              <a:rPr lang="zh-CN" altLang="en-US" dirty="0">
                <a:solidFill>
                  <a:srgbClr val="0B9AA9"/>
                </a:solidFill>
                <a:cs typeface="+mn-ea"/>
                <a:sym typeface="+mn-lt"/>
              </a:rPr>
              <a:t>商务通用 </a:t>
            </a:r>
            <a:r>
              <a:rPr lang="en-US" altLang="zh-CN" dirty="0">
                <a:solidFill>
                  <a:srgbClr val="0B9AA9"/>
                </a:solidFill>
                <a:cs typeface="+mn-ea"/>
                <a:sym typeface="+mn-lt"/>
              </a:rPr>
              <a:t>| </a:t>
            </a:r>
          </a:p>
        </p:txBody>
      </p:sp>
      <p:sp>
        <p:nvSpPr>
          <p:cNvPr id="23" name="矩形 22">
            <a:extLst>
              <a:ext uri="{FF2B5EF4-FFF2-40B4-BE49-F238E27FC236}">
                <a16:creationId xmlns="" xmlns:a16="http://schemas.microsoft.com/office/drawing/2014/main" id="{06A24581-A925-4191-8B02-570CAAAF1E82}"/>
              </a:ext>
            </a:extLst>
          </p:cNvPr>
          <p:cNvSpPr/>
          <p:nvPr/>
        </p:nvSpPr>
        <p:spPr>
          <a:xfrm>
            <a:off x="2568444" y="4349834"/>
            <a:ext cx="7119193" cy="577081"/>
          </a:xfrm>
          <a:prstGeom prst="rect">
            <a:avLst/>
          </a:prstGeom>
        </p:spPr>
        <p:txBody>
          <a:bodyPr wrap="square">
            <a:spAutoFit/>
          </a:bodyPr>
          <a:lstStyle/>
          <a:p>
            <a:r>
              <a:rPr lang="en-US" altLang="zh-CN" sz="1050" dirty="0">
                <a:solidFill>
                  <a:schemeClr val="tx1">
                    <a:lumMod val="65000"/>
                    <a:lumOff val="35000"/>
                  </a:schemeClr>
                </a:solidFill>
                <a:cs typeface="+mn-ea"/>
                <a:sym typeface="+mn-lt"/>
              </a:rPr>
              <a:t>Enter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express</a:t>
            </a:r>
          </a:p>
        </p:txBody>
      </p:sp>
    </p:spTree>
    <p:extLst>
      <p:ext uri="{BB962C8B-B14F-4D97-AF65-F5344CB8AC3E}">
        <p14:creationId xmlns:p14="http://schemas.microsoft.com/office/powerpoint/2010/main" val="7470685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0" presetClass="entr" presetSubtype="0" fill="hold" grpId="0" nodeType="afterEffect">
                                  <p:stCondLst>
                                    <p:cond delay="0"/>
                                  </p:stCondLst>
                                  <p:iterate type="lt">
                                    <p:tmPct val="3000"/>
                                  </p:iterate>
                                  <p:childTnLst>
                                    <p:set>
                                      <p:cBhvr>
                                        <p:cTn id="24" dur="700" fill="hold">
                                          <p:stCondLst>
                                            <p:cond delay="0"/>
                                          </p:stCondLst>
                                        </p:cTn>
                                        <p:tgtEl>
                                          <p:spTgt spid="19"/>
                                        </p:tgtEl>
                                        <p:attrNameLst>
                                          <p:attrName>style.visibility</p:attrName>
                                        </p:attrNameLst>
                                      </p:cBhvr>
                                      <p:to>
                                        <p:strVal val="visible"/>
                                      </p:to>
                                    </p:set>
                                    <p:anim to="" calcmode="lin" valueType="num">
                                      <p:cBhvr>
                                        <p:cTn id="25" dur="700" fill="hold">
                                          <p:stCondLst>
                                            <p:cond delay="0"/>
                                          </p:stCondLst>
                                        </p:cTn>
                                        <p:tgtEl>
                                          <p:spTgt spid="19"/>
                                        </p:tgtEl>
                                        <p:attrNameLst>
                                          <p:attrName>ppt_x</p:attrName>
                                        </p:attrNameLst>
                                      </p:cBhvr>
                                      <p:tavLst>
                                        <p:tav tm="0" fmla="#ppt_x+#ppt_w*((1.5-1.5*$)^3-(1.5-1.5*$)^2)">
                                          <p:val>
                                            <p:fltVal val="0"/>
                                          </p:val>
                                        </p:tav>
                                        <p:tav tm="100000">
                                          <p:val>
                                            <p:fltVal val="1"/>
                                          </p:val>
                                        </p:tav>
                                      </p:tavLst>
                                    </p:anim>
                                    <p:anim to="" calcmode="lin" valueType="num">
                                      <p:cBhvr>
                                        <p:cTn id="26" dur="700" fill="hold">
                                          <p:stCondLst>
                                            <p:cond delay="0"/>
                                          </p:stCondLst>
                                        </p:cTn>
                                        <p:tgtEl>
                                          <p:spTgt spid="19"/>
                                        </p:tgtEl>
                                        <p:attrNameLst>
                                          <p:attrName>style.rotation</p:attrName>
                                        </p:attrNameLst>
                                      </p:cBhvr>
                                      <p:tavLst>
                                        <p:tav tm="0" fmla="#ppt_r-45*((1.5-1.5*$)^3-(1.5-1.5*$)^2)">
                                          <p:val>
                                            <p:fltVal val="0"/>
                                          </p:val>
                                        </p:tav>
                                        <p:tav tm="100000">
                                          <p:val>
                                            <p:fltVal val="1"/>
                                          </p:val>
                                        </p:tav>
                                      </p:tavLst>
                                    </p:anim>
                                  </p:childTnLst>
                                </p:cTn>
                              </p:par>
                            </p:childTnLst>
                          </p:cTn>
                        </p:par>
                        <p:par>
                          <p:cTn id="27" fill="hold">
                            <p:stCondLst>
                              <p:cond delay="138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P spid="19" grpId="0" bldLvl="0"/>
      <p:bldP spid="20" grpId="0"/>
      <p:bldP spid="23" grpId="0"/>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成功项目</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 xmlns:a16="http://schemas.microsoft.com/office/drawing/2014/main" id="{E75F4D8E-BE36-40E1-86E2-1EAC6C60AF2E}"/>
              </a:ext>
            </a:extLst>
          </p:cNvPr>
          <p:cNvGrpSpPr/>
          <p:nvPr/>
        </p:nvGrpSpPr>
        <p:grpSpPr>
          <a:xfrm>
            <a:off x="1603911" y="4464582"/>
            <a:ext cx="5240617" cy="1384978"/>
            <a:chOff x="1656163" y="4634399"/>
            <a:chExt cx="5240617" cy="1384978"/>
          </a:xfrm>
        </p:grpSpPr>
        <p:sp>
          <p:nvSpPr>
            <p:cNvPr id="49" name="Freeform 14">
              <a:extLst>
                <a:ext uri="{FF2B5EF4-FFF2-40B4-BE49-F238E27FC236}">
                  <a16:creationId xmlns="" xmlns:a16="http://schemas.microsoft.com/office/drawing/2014/main" id="{309AC042-846A-4186-9137-A02153A486D0}"/>
                </a:ext>
              </a:extLst>
            </p:cNvPr>
            <p:cNvSpPr>
              <a:spLocks/>
            </p:cNvSpPr>
            <p:nvPr/>
          </p:nvSpPr>
          <p:spPr bwMode="auto">
            <a:xfrm>
              <a:off x="1656163" y="4681166"/>
              <a:ext cx="559026" cy="352964"/>
            </a:xfrm>
            <a:custGeom>
              <a:avLst/>
              <a:gdLst>
                <a:gd name="connsiteX0" fmla="*/ 927945 w 1015773"/>
                <a:gd name="connsiteY0" fmla="*/ 0 h 641350"/>
                <a:gd name="connsiteX1" fmla="*/ 939656 w 1015773"/>
                <a:gd name="connsiteY1" fmla="*/ 5938 h 641350"/>
                <a:gd name="connsiteX2" fmla="*/ 834262 w 1015773"/>
                <a:gd name="connsiteY2" fmla="*/ 184091 h 641350"/>
                <a:gd name="connsiteX3" fmla="*/ 1015773 w 1015773"/>
                <a:gd name="connsiteY3" fmla="*/ 403813 h 641350"/>
                <a:gd name="connsiteX4" fmla="*/ 945511 w 1015773"/>
                <a:gd name="connsiteY4" fmla="*/ 570089 h 641350"/>
                <a:gd name="connsiteX5" fmla="*/ 787420 w 1015773"/>
                <a:gd name="connsiteY5" fmla="*/ 641350 h 641350"/>
                <a:gd name="connsiteX6" fmla="*/ 623475 w 1015773"/>
                <a:gd name="connsiteY6" fmla="*/ 570089 h 641350"/>
                <a:gd name="connsiteX7" fmla="*/ 564923 w 1015773"/>
                <a:gd name="connsiteY7" fmla="*/ 391936 h 641350"/>
                <a:gd name="connsiteX8" fmla="*/ 664461 w 1015773"/>
                <a:gd name="connsiteY8" fmla="*/ 142522 h 641350"/>
                <a:gd name="connsiteX9" fmla="*/ 927945 w 1015773"/>
                <a:gd name="connsiteY9" fmla="*/ 0 h 641350"/>
                <a:gd name="connsiteX10" fmla="*/ 363022 w 1015773"/>
                <a:gd name="connsiteY10" fmla="*/ 0 h 641350"/>
                <a:gd name="connsiteX11" fmla="*/ 374733 w 1015773"/>
                <a:gd name="connsiteY11" fmla="*/ 5938 h 641350"/>
                <a:gd name="connsiteX12" fmla="*/ 269339 w 1015773"/>
                <a:gd name="connsiteY12" fmla="*/ 184091 h 641350"/>
                <a:gd name="connsiteX13" fmla="*/ 450850 w 1015773"/>
                <a:gd name="connsiteY13" fmla="*/ 403813 h 641350"/>
                <a:gd name="connsiteX14" fmla="*/ 386443 w 1015773"/>
                <a:gd name="connsiteY14" fmla="*/ 570089 h 641350"/>
                <a:gd name="connsiteX15" fmla="*/ 222497 w 1015773"/>
                <a:gd name="connsiteY15" fmla="*/ 641350 h 641350"/>
                <a:gd name="connsiteX16" fmla="*/ 64407 w 1015773"/>
                <a:gd name="connsiteY16" fmla="*/ 570089 h 641350"/>
                <a:gd name="connsiteX17" fmla="*/ 0 w 1015773"/>
                <a:gd name="connsiteY17" fmla="*/ 391936 h 641350"/>
                <a:gd name="connsiteX18" fmla="*/ 105394 w 1015773"/>
                <a:gd name="connsiteY18" fmla="*/ 142522 h 641350"/>
                <a:gd name="connsiteX19" fmla="*/ 363022 w 1015773"/>
                <a:gd name="connsiteY19" fmla="*/ 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5773" h="641350">
                  <a:moveTo>
                    <a:pt x="927945" y="0"/>
                  </a:moveTo>
                  <a:cubicBezTo>
                    <a:pt x="939656" y="5938"/>
                    <a:pt x="939656" y="5938"/>
                    <a:pt x="939656" y="5938"/>
                  </a:cubicBezTo>
                  <a:cubicBezTo>
                    <a:pt x="875248" y="47507"/>
                    <a:pt x="840117" y="106892"/>
                    <a:pt x="834262" y="184091"/>
                  </a:cubicBezTo>
                  <a:cubicBezTo>
                    <a:pt x="951366" y="219722"/>
                    <a:pt x="1015773" y="290983"/>
                    <a:pt x="1015773" y="403813"/>
                  </a:cubicBezTo>
                  <a:cubicBezTo>
                    <a:pt x="1015773" y="469136"/>
                    <a:pt x="992352" y="528520"/>
                    <a:pt x="945511" y="570089"/>
                  </a:cubicBezTo>
                  <a:cubicBezTo>
                    <a:pt x="904524" y="617596"/>
                    <a:pt x="845972" y="641350"/>
                    <a:pt x="787420" y="641350"/>
                  </a:cubicBezTo>
                  <a:cubicBezTo>
                    <a:pt x="723013" y="641350"/>
                    <a:pt x="664461" y="617596"/>
                    <a:pt x="623475" y="570089"/>
                  </a:cubicBezTo>
                  <a:cubicBezTo>
                    <a:pt x="582489" y="528520"/>
                    <a:pt x="564923" y="469136"/>
                    <a:pt x="564923" y="391936"/>
                  </a:cubicBezTo>
                  <a:cubicBezTo>
                    <a:pt x="564923" y="302860"/>
                    <a:pt x="594199" y="219722"/>
                    <a:pt x="664461" y="142522"/>
                  </a:cubicBezTo>
                  <a:cubicBezTo>
                    <a:pt x="734724" y="65323"/>
                    <a:pt x="822552" y="17815"/>
                    <a:pt x="927945" y="0"/>
                  </a:cubicBezTo>
                  <a:close/>
                  <a:moveTo>
                    <a:pt x="363022" y="0"/>
                  </a:moveTo>
                  <a:cubicBezTo>
                    <a:pt x="374733" y="5938"/>
                    <a:pt x="374733" y="5938"/>
                    <a:pt x="374733" y="5938"/>
                  </a:cubicBezTo>
                  <a:cubicBezTo>
                    <a:pt x="316181" y="47507"/>
                    <a:pt x="281049" y="106892"/>
                    <a:pt x="269339" y="184091"/>
                  </a:cubicBezTo>
                  <a:cubicBezTo>
                    <a:pt x="392298" y="219722"/>
                    <a:pt x="450850" y="290983"/>
                    <a:pt x="450850" y="403813"/>
                  </a:cubicBezTo>
                  <a:cubicBezTo>
                    <a:pt x="450850" y="469136"/>
                    <a:pt x="427429" y="528520"/>
                    <a:pt x="386443" y="570089"/>
                  </a:cubicBezTo>
                  <a:cubicBezTo>
                    <a:pt x="339601" y="617596"/>
                    <a:pt x="286905" y="641350"/>
                    <a:pt x="222497" y="641350"/>
                  </a:cubicBezTo>
                  <a:cubicBezTo>
                    <a:pt x="158090" y="641350"/>
                    <a:pt x="105394" y="617596"/>
                    <a:pt x="64407" y="570089"/>
                  </a:cubicBezTo>
                  <a:cubicBezTo>
                    <a:pt x="17566" y="528520"/>
                    <a:pt x="0" y="469136"/>
                    <a:pt x="0" y="391936"/>
                  </a:cubicBezTo>
                  <a:cubicBezTo>
                    <a:pt x="0" y="302860"/>
                    <a:pt x="35131" y="219722"/>
                    <a:pt x="105394" y="142522"/>
                  </a:cubicBezTo>
                  <a:cubicBezTo>
                    <a:pt x="175656" y="65323"/>
                    <a:pt x="257629" y="17815"/>
                    <a:pt x="363022" y="0"/>
                  </a:cubicBezTo>
                  <a:close/>
                </a:path>
              </a:pathLst>
            </a:custGeom>
            <a:solidFill>
              <a:srgbClr val="0B9AA9"/>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lumMod val="65000"/>
                    <a:lumOff val="35000"/>
                  </a:schemeClr>
                </a:solidFill>
                <a:cs typeface="+mn-ea"/>
                <a:sym typeface="+mn-lt"/>
              </a:endParaRPr>
            </a:p>
          </p:txBody>
        </p:sp>
        <p:sp>
          <p:nvSpPr>
            <p:cNvPr id="50" name="TextBox 24">
              <a:extLst>
                <a:ext uri="{FF2B5EF4-FFF2-40B4-BE49-F238E27FC236}">
                  <a16:creationId xmlns="" xmlns:a16="http://schemas.microsoft.com/office/drawing/2014/main" id="{62C766A1-4471-4AD9-891C-2CE73D9DB2ED}"/>
                </a:ext>
              </a:extLst>
            </p:cNvPr>
            <p:cNvSpPr txBox="1"/>
            <p:nvPr/>
          </p:nvSpPr>
          <p:spPr>
            <a:xfrm>
              <a:off x="2547952" y="4634399"/>
              <a:ext cx="4348828"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tabLst/>
                <a:defRPr/>
              </a:pPr>
              <a:r>
                <a:rPr lang="zh-CN" altLang="en-US" sz="1400" dirty="0">
                  <a:solidFill>
                    <a:schemeClr val="tx1">
                      <a:lumMod val="65000"/>
                      <a:lumOff val="35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51" name="组合 50">
            <a:extLst>
              <a:ext uri="{FF2B5EF4-FFF2-40B4-BE49-F238E27FC236}">
                <a16:creationId xmlns="" xmlns:a16="http://schemas.microsoft.com/office/drawing/2014/main" id="{05AAABDE-35DD-4C85-B8A6-9B431423418C}"/>
              </a:ext>
            </a:extLst>
          </p:cNvPr>
          <p:cNvGrpSpPr/>
          <p:nvPr/>
        </p:nvGrpSpPr>
        <p:grpSpPr>
          <a:xfrm>
            <a:off x="1603911" y="1853798"/>
            <a:ext cx="1795096" cy="2002131"/>
            <a:chOff x="1629462" y="2223601"/>
            <a:chExt cx="2233301" cy="2490877"/>
          </a:xfrm>
        </p:grpSpPr>
        <p:grpSp>
          <p:nvGrpSpPr>
            <p:cNvPr id="52" name="Group 11">
              <a:extLst>
                <a:ext uri="{FF2B5EF4-FFF2-40B4-BE49-F238E27FC236}">
                  <a16:creationId xmlns="" xmlns:a16="http://schemas.microsoft.com/office/drawing/2014/main" id="{975255BB-2EFC-4D3B-8D34-150C8214C543}"/>
                </a:ext>
              </a:extLst>
            </p:cNvPr>
            <p:cNvGrpSpPr/>
            <p:nvPr/>
          </p:nvGrpSpPr>
          <p:grpSpPr>
            <a:xfrm>
              <a:off x="1935676" y="2223601"/>
              <a:ext cx="829800" cy="829800"/>
              <a:chOff x="4732010" y="4200773"/>
              <a:chExt cx="573588" cy="573588"/>
            </a:xfrm>
            <a:effectLst>
              <a:outerShdw blurRad="254000" dist="63500" dir="2700000" algn="tl" rotWithShape="0">
                <a:prstClr val="black">
                  <a:alpha val="25000"/>
                </a:prstClr>
              </a:outerShdw>
            </a:effectLst>
          </p:grpSpPr>
          <p:sp>
            <p:nvSpPr>
              <p:cNvPr id="55" name="Rounded Rectangle 12">
                <a:extLst>
                  <a:ext uri="{FF2B5EF4-FFF2-40B4-BE49-F238E27FC236}">
                    <a16:creationId xmlns="" xmlns:a16="http://schemas.microsoft.com/office/drawing/2014/main" id="{96EBA54D-99A4-4E07-89E7-AAAF88EEBC5A}"/>
                  </a:ext>
                </a:extLst>
              </p:cNvPr>
              <p:cNvSpPr/>
              <p:nvPr/>
            </p:nvSpPr>
            <p:spPr>
              <a:xfrm>
                <a:off x="4732010" y="4200773"/>
                <a:ext cx="573588" cy="573588"/>
              </a:xfrm>
              <a:prstGeom prst="roundRect">
                <a:avLst>
                  <a:gd name="adj" fmla="val 50000"/>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65000"/>
                      <a:lumOff val="35000"/>
                    </a:schemeClr>
                  </a:solidFill>
                  <a:cs typeface="+mn-ea"/>
                  <a:sym typeface="+mn-lt"/>
                </a:endParaRPr>
              </a:p>
            </p:txBody>
          </p:sp>
          <p:sp>
            <p:nvSpPr>
              <p:cNvPr id="56" name="Freeform 36">
                <a:extLst>
                  <a:ext uri="{FF2B5EF4-FFF2-40B4-BE49-F238E27FC236}">
                    <a16:creationId xmlns="" xmlns:a16="http://schemas.microsoft.com/office/drawing/2014/main" id="{F87BC4BD-1680-44EB-8392-16731691A2C0}"/>
                  </a:ext>
                </a:extLst>
              </p:cNvPr>
              <p:cNvSpPr>
                <a:spLocks noChangeAspect="1" noChangeArrowheads="1"/>
              </p:cNvSpPr>
              <p:nvPr/>
            </p:nvSpPr>
            <p:spPr bwMode="auto">
              <a:xfrm>
                <a:off x="4877289" y="4285396"/>
                <a:ext cx="269400" cy="423196"/>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1">
                      <a:lumMod val="65000"/>
                      <a:lumOff val="35000"/>
                    </a:schemeClr>
                  </a:solidFill>
                  <a:cs typeface="+mn-ea"/>
                  <a:sym typeface="+mn-lt"/>
                </a:endParaRPr>
              </a:p>
            </p:txBody>
          </p:sp>
        </p:grpSp>
        <p:sp>
          <p:nvSpPr>
            <p:cNvPr id="53" name="矩形 52">
              <a:extLst>
                <a:ext uri="{FF2B5EF4-FFF2-40B4-BE49-F238E27FC236}">
                  <a16:creationId xmlns="" xmlns:a16="http://schemas.microsoft.com/office/drawing/2014/main" id="{F33E0E22-08B2-41CE-8AF9-848642FC1A1F}"/>
                </a:ext>
              </a:extLst>
            </p:cNvPr>
            <p:cNvSpPr/>
            <p:nvPr/>
          </p:nvSpPr>
          <p:spPr>
            <a:xfrm>
              <a:off x="1629462" y="3772523"/>
              <a:ext cx="2233301" cy="941955"/>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54" name="矩形 53">
              <a:extLst>
                <a:ext uri="{FF2B5EF4-FFF2-40B4-BE49-F238E27FC236}">
                  <a16:creationId xmlns="" xmlns:a16="http://schemas.microsoft.com/office/drawing/2014/main" id="{AB149F8A-59B4-43C3-885A-C5A562939697}"/>
                </a:ext>
              </a:extLst>
            </p:cNvPr>
            <p:cNvSpPr/>
            <p:nvPr/>
          </p:nvSpPr>
          <p:spPr>
            <a:xfrm>
              <a:off x="1675158" y="3174817"/>
              <a:ext cx="1839916" cy="535434"/>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nvGrpSpPr>
          <p:cNvPr id="57" name="组合 56">
            <a:extLst>
              <a:ext uri="{FF2B5EF4-FFF2-40B4-BE49-F238E27FC236}">
                <a16:creationId xmlns="" xmlns:a16="http://schemas.microsoft.com/office/drawing/2014/main" id="{B28865FF-73FC-4852-8F86-8B124E452696}"/>
              </a:ext>
            </a:extLst>
          </p:cNvPr>
          <p:cNvGrpSpPr/>
          <p:nvPr/>
        </p:nvGrpSpPr>
        <p:grpSpPr>
          <a:xfrm>
            <a:off x="3410663" y="1863862"/>
            <a:ext cx="1795096" cy="1991387"/>
            <a:chOff x="3405554" y="2223601"/>
            <a:chExt cx="2233303" cy="2477512"/>
          </a:xfrm>
        </p:grpSpPr>
        <p:grpSp>
          <p:nvGrpSpPr>
            <p:cNvPr id="58" name="Group 13">
              <a:extLst>
                <a:ext uri="{FF2B5EF4-FFF2-40B4-BE49-F238E27FC236}">
                  <a16:creationId xmlns="" xmlns:a16="http://schemas.microsoft.com/office/drawing/2014/main" id="{02A9538C-F718-420C-B67B-325A0747C81F}"/>
                </a:ext>
              </a:extLst>
            </p:cNvPr>
            <p:cNvGrpSpPr/>
            <p:nvPr/>
          </p:nvGrpSpPr>
          <p:grpSpPr>
            <a:xfrm>
              <a:off x="3677941" y="2223601"/>
              <a:ext cx="829800" cy="829800"/>
              <a:chOff x="8298170" y="4200773"/>
              <a:chExt cx="573588" cy="573588"/>
            </a:xfrm>
            <a:effectLst>
              <a:outerShdw blurRad="254000" dist="63500" dir="2700000" algn="tl" rotWithShape="0">
                <a:prstClr val="black">
                  <a:alpha val="25000"/>
                </a:prstClr>
              </a:outerShdw>
            </a:effectLst>
          </p:grpSpPr>
          <p:sp>
            <p:nvSpPr>
              <p:cNvPr id="61" name="Rounded Rectangle 14">
                <a:extLst>
                  <a:ext uri="{FF2B5EF4-FFF2-40B4-BE49-F238E27FC236}">
                    <a16:creationId xmlns="" xmlns:a16="http://schemas.microsoft.com/office/drawing/2014/main" id="{FF50812D-83A2-487D-B914-6F0E28D4212E}"/>
                  </a:ext>
                </a:extLst>
              </p:cNvPr>
              <p:cNvSpPr/>
              <p:nvPr/>
            </p:nvSpPr>
            <p:spPr>
              <a:xfrm>
                <a:off x="8298170" y="4200773"/>
                <a:ext cx="573588" cy="573588"/>
              </a:xfrm>
              <a:prstGeom prst="roundRect">
                <a:avLst>
                  <a:gd name="adj" fmla="val 50000"/>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65000"/>
                      <a:lumOff val="35000"/>
                    </a:schemeClr>
                  </a:solidFill>
                  <a:cs typeface="+mn-ea"/>
                  <a:sym typeface="+mn-lt"/>
                </a:endParaRPr>
              </a:p>
            </p:txBody>
          </p:sp>
          <p:sp>
            <p:nvSpPr>
              <p:cNvPr id="62" name="AutoShape 66">
                <a:extLst>
                  <a:ext uri="{FF2B5EF4-FFF2-40B4-BE49-F238E27FC236}">
                    <a16:creationId xmlns="" xmlns:a16="http://schemas.microsoft.com/office/drawing/2014/main" id="{1B4C550C-AE7D-41F0-97A3-0CEA391669E4}"/>
                  </a:ext>
                </a:extLst>
              </p:cNvPr>
              <p:cNvSpPr>
                <a:spLocks noChangeAspect="1"/>
              </p:cNvSpPr>
              <p:nvPr/>
            </p:nvSpPr>
            <p:spPr bwMode="auto">
              <a:xfrm>
                <a:off x="8424717" y="4317850"/>
                <a:ext cx="339345" cy="33943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50789" tIns="50789" rIns="50789" bIns="50789" anchor="ctr"/>
              <a:lstStyle/>
              <a:p>
                <a:pPr defTabSz="457098">
                  <a:defRPr/>
                </a:pPr>
                <a:endParaRPr lang="es-ES" sz="3600" dirty="0">
                  <a:solidFill>
                    <a:schemeClr val="tx1">
                      <a:lumMod val="65000"/>
                      <a:lumOff val="35000"/>
                    </a:schemeClr>
                  </a:solidFill>
                  <a:effectLst>
                    <a:outerShdw blurRad="38100" dist="38100" dir="2700000" algn="tl">
                      <a:srgbClr val="000000"/>
                    </a:outerShdw>
                  </a:effectLst>
                  <a:cs typeface="+mn-ea"/>
                  <a:sym typeface="+mn-lt"/>
                </a:endParaRPr>
              </a:p>
            </p:txBody>
          </p:sp>
        </p:grpSp>
        <p:sp>
          <p:nvSpPr>
            <p:cNvPr id="59" name="矩形 58">
              <a:extLst>
                <a:ext uri="{FF2B5EF4-FFF2-40B4-BE49-F238E27FC236}">
                  <a16:creationId xmlns="" xmlns:a16="http://schemas.microsoft.com/office/drawing/2014/main" id="{E96BACFD-AA96-495F-BAD7-F201A64D8D1F}"/>
                </a:ext>
              </a:extLst>
            </p:cNvPr>
            <p:cNvSpPr/>
            <p:nvPr/>
          </p:nvSpPr>
          <p:spPr>
            <a:xfrm>
              <a:off x="3405554" y="3759157"/>
              <a:ext cx="2233303" cy="941956"/>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60" name="矩形 59">
              <a:extLst>
                <a:ext uri="{FF2B5EF4-FFF2-40B4-BE49-F238E27FC236}">
                  <a16:creationId xmlns="" xmlns:a16="http://schemas.microsoft.com/office/drawing/2014/main" id="{B616E0C7-6B23-401D-AFEB-128F0F0FB8EA}"/>
                </a:ext>
              </a:extLst>
            </p:cNvPr>
            <p:cNvSpPr/>
            <p:nvPr/>
          </p:nvSpPr>
          <p:spPr>
            <a:xfrm>
              <a:off x="3482449" y="3162297"/>
              <a:ext cx="1648289" cy="535434"/>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nvGrpSpPr>
          <p:cNvPr id="63" name="组合 62">
            <a:extLst>
              <a:ext uri="{FF2B5EF4-FFF2-40B4-BE49-F238E27FC236}">
                <a16:creationId xmlns="" xmlns:a16="http://schemas.microsoft.com/office/drawing/2014/main" id="{F10F1DFF-7C64-4918-B803-0609D6753C5C}"/>
              </a:ext>
            </a:extLst>
          </p:cNvPr>
          <p:cNvGrpSpPr/>
          <p:nvPr/>
        </p:nvGrpSpPr>
        <p:grpSpPr>
          <a:xfrm>
            <a:off x="5282258" y="1838781"/>
            <a:ext cx="1795096" cy="2011441"/>
            <a:chOff x="5311394" y="2237239"/>
            <a:chExt cx="2233301" cy="2502461"/>
          </a:xfrm>
        </p:grpSpPr>
        <p:grpSp>
          <p:nvGrpSpPr>
            <p:cNvPr id="64" name="Group 7">
              <a:extLst>
                <a:ext uri="{FF2B5EF4-FFF2-40B4-BE49-F238E27FC236}">
                  <a16:creationId xmlns="" xmlns:a16="http://schemas.microsoft.com/office/drawing/2014/main" id="{0333DD74-A3AB-4D21-A5CC-97D66BB57DE2}"/>
                </a:ext>
              </a:extLst>
            </p:cNvPr>
            <p:cNvGrpSpPr/>
            <p:nvPr/>
          </p:nvGrpSpPr>
          <p:grpSpPr>
            <a:xfrm>
              <a:off x="5598244" y="2237239"/>
              <a:ext cx="829800" cy="829800"/>
              <a:chOff x="8298170" y="1966801"/>
              <a:chExt cx="573588" cy="573588"/>
            </a:xfrm>
            <a:effectLst>
              <a:outerShdw blurRad="254000" dist="63500" dir="2700000" algn="tl" rotWithShape="0">
                <a:prstClr val="black">
                  <a:alpha val="25000"/>
                </a:prstClr>
              </a:outerShdw>
            </a:effectLst>
          </p:grpSpPr>
          <p:sp>
            <p:nvSpPr>
              <p:cNvPr id="67" name="Rounded Rectangle 8">
                <a:extLst>
                  <a:ext uri="{FF2B5EF4-FFF2-40B4-BE49-F238E27FC236}">
                    <a16:creationId xmlns="" xmlns:a16="http://schemas.microsoft.com/office/drawing/2014/main" id="{5BBEAB26-BE7D-4D85-B7F8-8C4552B6FA14}"/>
                  </a:ext>
                </a:extLst>
              </p:cNvPr>
              <p:cNvSpPr/>
              <p:nvPr/>
            </p:nvSpPr>
            <p:spPr>
              <a:xfrm>
                <a:off x="8298170" y="1966801"/>
                <a:ext cx="573588" cy="573588"/>
              </a:xfrm>
              <a:prstGeom prst="roundRect">
                <a:avLst>
                  <a:gd name="adj" fmla="val 50000"/>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65000"/>
                      <a:lumOff val="35000"/>
                    </a:schemeClr>
                  </a:solidFill>
                  <a:cs typeface="+mn-ea"/>
                  <a:sym typeface="+mn-lt"/>
                </a:endParaRPr>
              </a:p>
            </p:txBody>
          </p:sp>
          <p:sp>
            <p:nvSpPr>
              <p:cNvPr id="68" name="Freeform 37">
                <a:extLst>
                  <a:ext uri="{FF2B5EF4-FFF2-40B4-BE49-F238E27FC236}">
                    <a16:creationId xmlns="" xmlns:a16="http://schemas.microsoft.com/office/drawing/2014/main" id="{FF535910-AD45-42EC-961B-C77BFDD39B57}"/>
                  </a:ext>
                </a:extLst>
              </p:cNvPr>
              <p:cNvSpPr>
                <a:spLocks noChangeAspect="1" noChangeArrowheads="1"/>
              </p:cNvSpPr>
              <p:nvPr/>
            </p:nvSpPr>
            <p:spPr bwMode="auto">
              <a:xfrm>
                <a:off x="8420005" y="2116136"/>
                <a:ext cx="367625" cy="325109"/>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tx1">
                      <a:lumMod val="65000"/>
                      <a:lumOff val="35000"/>
                    </a:schemeClr>
                  </a:solidFill>
                  <a:cs typeface="+mn-ea"/>
                  <a:sym typeface="+mn-lt"/>
                </a:endParaRPr>
              </a:p>
            </p:txBody>
          </p:sp>
        </p:grpSp>
        <p:sp>
          <p:nvSpPr>
            <p:cNvPr id="65" name="矩形 64">
              <a:extLst>
                <a:ext uri="{FF2B5EF4-FFF2-40B4-BE49-F238E27FC236}">
                  <a16:creationId xmlns="" xmlns:a16="http://schemas.microsoft.com/office/drawing/2014/main" id="{EE168D57-B586-4F0F-B395-28ACAE569539}"/>
                </a:ext>
              </a:extLst>
            </p:cNvPr>
            <p:cNvSpPr/>
            <p:nvPr/>
          </p:nvSpPr>
          <p:spPr>
            <a:xfrm>
              <a:off x="5311394" y="3797744"/>
              <a:ext cx="2233301" cy="941956"/>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66" name="矩形 65">
              <a:extLst>
                <a:ext uri="{FF2B5EF4-FFF2-40B4-BE49-F238E27FC236}">
                  <a16:creationId xmlns="" xmlns:a16="http://schemas.microsoft.com/office/drawing/2014/main" id="{0B871628-C023-42E5-9066-CFB4B4BD79FD}"/>
                </a:ext>
              </a:extLst>
            </p:cNvPr>
            <p:cNvSpPr/>
            <p:nvPr/>
          </p:nvSpPr>
          <p:spPr>
            <a:xfrm>
              <a:off x="5363876" y="3207137"/>
              <a:ext cx="1814858" cy="535434"/>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pic>
        <p:nvPicPr>
          <p:cNvPr id="69" name="图片 68">
            <a:extLst>
              <a:ext uri="{FF2B5EF4-FFF2-40B4-BE49-F238E27FC236}">
                <a16:creationId xmlns="" xmlns:a16="http://schemas.microsoft.com/office/drawing/2014/main" id="{07E02BFD-85E5-46C3-89E2-15F85E572D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183"/>
          <a:stretch/>
        </p:blipFill>
        <p:spPr>
          <a:xfrm>
            <a:off x="7831537" y="1339664"/>
            <a:ext cx="4887565" cy="4297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ppt_x"/>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成功项目</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a:extLst>
              <a:ext uri="{FF2B5EF4-FFF2-40B4-BE49-F238E27FC236}">
                <a16:creationId xmlns="" xmlns:a16="http://schemas.microsoft.com/office/drawing/2014/main" id="{A5785E9E-D0A4-4123-B9AA-211C4378FF68}"/>
              </a:ext>
            </a:extLst>
          </p:cNvPr>
          <p:cNvGrpSpPr/>
          <p:nvPr/>
        </p:nvGrpSpPr>
        <p:grpSpPr>
          <a:xfrm>
            <a:off x="1248120" y="1845492"/>
            <a:ext cx="9799700" cy="1840300"/>
            <a:chOff x="826293" y="2089150"/>
            <a:chExt cx="10543610" cy="1980000"/>
          </a:xfrm>
        </p:grpSpPr>
        <p:grpSp>
          <p:nvGrpSpPr>
            <p:cNvPr id="29" name="组合 28">
              <a:extLst>
                <a:ext uri="{FF2B5EF4-FFF2-40B4-BE49-F238E27FC236}">
                  <a16:creationId xmlns="" xmlns:a16="http://schemas.microsoft.com/office/drawing/2014/main" id="{0C681525-A6E6-42C8-BD55-0FB672C92A06}"/>
                </a:ext>
              </a:extLst>
            </p:cNvPr>
            <p:cNvGrpSpPr/>
            <p:nvPr/>
          </p:nvGrpSpPr>
          <p:grpSpPr>
            <a:xfrm>
              <a:off x="826293" y="2089150"/>
              <a:ext cx="1980000" cy="1980000"/>
              <a:chOff x="825500" y="1974850"/>
              <a:chExt cx="1980000" cy="1980000"/>
            </a:xfrm>
          </p:grpSpPr>
          <p:sp>
            <p:nvSpPr>
              <p:cNvPr id="43" name="椭圆 42">
                <a:extLst>
                  <a:ext uri="{FF2B5EF4-FFF2-40B4-BE49-F238E27FC236}">
                    <a16:creationId xmlns="" xmlns:a16="http://schemas.microsoft.com/office/drawing/2014/main" id="{4169AA3D-B8A1-4280-8A75-4A821028537B}"/>
                  </a:ext>
                </a:extLst>
              </p:cNvPr>
              <p:cNvSpPr/>
              <p:nvPr/>
            </p:nvSpPr>
            <p:spPr>
              <a:xfrm>
                <a:off x="825500" y="1974850"/>
                <a:ext cx="1980000" cy="1980000"/>
              </a:xfrm>
              <a:prstGeom prst="ellipse">
                <a:avLst/>
              </a:prstGeom>
              <a:noFill/>
              <a:ln w="127000">
                <a:solidFill>
                  <a:srgbClr val="0B9AA9">
                    <a:alpha val="1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B2F6E"/>
                  </a:solidFill>
                  <a:cs typeface="+mn-ea"/>
                  <a:sym typeface="+mn-lt"/>
                </a:endParaRPr>
              </a:p>
            </p:txBody>
          </p:sp>
          <p:sp>
            <p:nvSpPr>
              <p:cNvPr id="70" name="弧形 69">
                <a:extLst>
                  <a:ext uri="{FF2B5EF4-FFF2-40B4-BE49-F238E27FC236}">
                    <a16:creationId xmlns="" xmlns:a16="http://schemas.microsoft.com/office/drawing/2014/main" id="{CD4834B9-3B1E-4E33-A139-ABF47F8AA426}"/>
                  </a:ext>
                </a:extLst>
              </p:cNvPr>
              <p:cNvSpPr/>
              <p:nvPr/>
            </p:nvSpPr>
            <p:spPr>
              <a:xfrm>
                <a:off x="825500" y="1974850"/>
                <a:ext cx="1980000" cy="1980000"/>
              </a:xfrm>
              <a:prstGeom prst="arc">
                <a:avLst>
                  <a:gd name="adj1" fmla="val 16200000"/>
                  <a:gd name="adj2" fmla="val 3175773"/>
                </a:avLst>
              </a:prstGeom>
              <a:ln w="127000" cap="rnd">
                <a:solidFill>
                  <a:srgbClr val="0B9A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rgbClr val="2B2F6E"/>
                  </a:solidFill>
                  <a:cs typeface="+mn-ea"/>
                  <a:sym typeface="+mn-lt"/>
                </a:endParaRPr>
              </a:p>
            </p:txBody>
          </p:sp>
        </p:grpSp>
        <p:sp>
          <p:nvSpPr>
            <p:cNvPr id="30" name="矩形 29">
              <a:extLst>
                <a:ext uri="{FF2B5EF4-FFF2-40B4-BE49-F238E27FC236}">
                  <a16:creationId xmlns="" xmlns:a16="http://schemas.microsoft.com/office/drawing/2014/main" id="{62C7A6E6-9B86-4DBC-B36A-8007D4BE42B8}"/>
                </a:ext>
              </a:extLst>
            </p:cNvPr>
            <p:cNvSpPr/>
            <p:nvPr/>
          </p:nvSpPr>
          <p:spPr>
            <a:xfrm>
              <a:off x="1134303" y="2685366"/>
              <a:ext cx="1363980" cy="827850"/>
            </a:xfrm>
            <a:prstGeom prst="rect">
              <a:avLst/>
            </a:prstGeom>
          </p:spPr>
          <p:txBody>
            <a:bodyPr wrap="square">
              <a:spAutoFit/>
            </a:bodyPr>
            <a:lstStyle/>
            <a:p>
              <a:pPr algn="ctr"/>
              <a:r>
                <a:rPr lang="en-US" altLang="zh-CN" sz="4400" b="1" dirty="0">
                  <a:solidFill>
                    <a:srgbClr val="2B2F6E"/>
                  </a:solidFill>
                  <a:cs typeface="+mn-ea"/>
                  <a:sym typeface="+mn-lt"/>
                </a:rPr>
                <a:t>43</a:t>
              </a:r>
              <a:r>
                <a:rPr lang="en-US" altLang="zh-CN" sz="1600" b="1" dirty="0">
                  <a:solidFill>
                    <a:srgbClr val="2B2F6E"/>
                  </a:solidFill>
                  <a:cs typeface="+mn-ea"/>
                  <a:sym typeface="+mn-lt"/>
                </a:rPr>
                <a:t>%</a:t>
              </a:r>
            </a:p>
          </p:txBody>
        </p:sp>
        <p:grpSp>
          <p:nvGrpSpPr>
            <p:cNvPr id="31" name="组合 30">
              <a:extLst>
                <a:ext uri="{FF2B5EF4-FFF2-40B4-BE49-F238E27FC236}">
                  <a16:creationId xmlns="" xmlns:a16="http://schemas.microsoft.com/office/drawing/2014/main" id="{F03E45CD-EA8A-4C60-8320-489DCEA4CFFF}"/>
                </a:ext>
              </a:extLst>
            </p:cNvPr>
            <p:cNvGrpSpPr/>
            <p:nvPr/>
          </p:nvGrpSpPr>
          <p:grpSpPr>
            <a:xfrm>
              <a:off x="3680830" y="2089150"/>
              <a:ext cx="1980000" cy="1980000"/>
              <a:chOff x="825500" y="1974850"/>
              <a:chExt cx="1980000" cy="1980000"/>
            </a:xfrm>
          </p:grpSpPr>
          <p:sp>
            <p:nvSpPr>
              <p:cNvPr id="41" name="椭圆 40">
                <a:extLst>
                  <a:ext uri="{FF2B5EF4-FFF2-40B4-BE49-F238E27FC236}">
                    <a16:creationId xmlns="" xmlns:a16="http://schemas.microsoft.com/office/drawing/2014/main" id="{A87A83FA-AE7A-4FA3-8BED-E3B0D10C18F3}"/>
                  </a:ext>
                </a:extLst>
              </p:cNvPr>
              <p:cNvSpPr/>
              <p:nvPr/>
            </p:nvSpPr>
            <p:spPr>
              <a:xfrm>
                <a:off x="825500" y="1974850"/>
                <a:ext cx="1980000" cy="1980000"/>
              </a:xfrm>
              <a:prstGeom prst="ellipse">
                <a:avLst/>
              </a:prstGeom>
              <a:noFill/>
              <a:ln w="127000">
                <a:solidFill>
                  <a:srgbClr val="0B9AA9">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B2F6E"/>
                  </a:solidFill>
                  <a:cs typeface="+mn-ea"/>
                  <a:sym typeface="+mn-lt"/>
                </a:endParaRPr>
              </a:p>
            </p:txBody>
          </p:sp>
          <p:sp>
            <p:nvSpPr>
              <p:cNvPr id="42" name="弧形 41">
                <a:extLst>
                  <a:ext uri="{FF2B5EF4-FFF2-40B4-BE49-F238E27FC236}">
                    <a16:creationId xmlns="" xmlns:a16="http://schemas.microsoft.com/office/drawing/2014/main" id="{748FBF02-924E-48C9-A40B-9F3600CC658A}"/>
                  </a:ext>
                </a:extLst>
              </p:cNvPr>
              <p:cNvSpPr/>
              <p:nvPr/>
            </p:nvSpPr>
            <p:spPr>
              <a:xfrm>
                <a:off x="825500" y="1974850"/>
                <a:ext cx="1980000" cy="1980000"/>
              </a:xfrm>
              <a:prstGeom prst="arc">
                <a:avLst>
                  <a:gd name="adj1" fmla="val 16200000"/>
                  <a:gd name="adj2" fmla="val 8746989"/>
                </a:avLst>
              </a:prstGeom>
              <a:ln w="127000" cap="rnd">
                <a:solidFill>
                  <a:srgbClr val="0B9A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rgbClr val="2B2F6E"/>
                  </a:solidFill>
                  <a:cs typeface="+mn-ea"/>
                  <a:sym typeface="+mn-lt"/>
                </a:endParaRPr>
              </a:p>
            </p:txBody>
          </p:sp>
        </p:grpSp>
        <p:sp>
          <p:nvSpPr>
            <p:cNvPr id="32" name="矩形 31">
              <a:extLst>
                <a:ext uri="{FF2B5EF4-FFF2-40B4-BE49-F238E27FC236}">
                  <a16:creationId xmlns="" xmlns:a16="http://schemas.microsoft.com/office/drawing/2014/main" id="{E936D548-6BD5-480A-AAEE-B5CEDE335112}"/>
                </a:ext>
              </a:extLst>
            </p:cNvPr>
            <p:cNvSpPr/>
            <p:nvPr/>
          </p:nvSpPr>
          <p:spPr>
            <a:xfrm>
              <a:off x="3988840" y="2685366"/>
              <a:ext cx="1363980" cy="827850"/>
            </a:xfrm>
            <a:prstGeom prst="rect">
              <a:avLst/>
            </a:prstGeom>
          </p:spPr>
          <p:txBody>
            <a:bodyPr wrap="square">
              <a:spAutoFit/>
            </a:bodyPr>
            <a:lstStyle/>
            <a:p>
              <a:pPr algn="ctr"/>
              <a:r>
                <a:rPr lang="en-US" altLang="zh-CN" sz="4400" b="1" dirty="0">
                  <a:solidFill>
                    <a:srgbClr val="2B2F6E"/>
                  </a:solidFill>
                  <a:cs typeface="+mn-ea"/>
                  <a:sym typeface="+mn-lt"/>
                </a:rPr>
                <a:t>67</a:t>
              </a:r>
              <a:r>
                <a:rPr lang="en-US" altLang="zh-CN" sz="1600" b="1" dirty="0">
                  <a:solidFill>
                    <a:srgbClr val="2B2F6E"/>
                  </a:solidFill>
                  <a:cs typeface="+mn-ea"/>
                  <a:sym typeface="+mn-lt"/>
                </a:rPr>
                <a:t>%</a:t>
              </a:r>
            </a:p>
          </p:txBody>
        </p:sp>
        <p:grpSp>
          <p:nvGrpSpPr>
            <p:cNvPr id="33" name="组合 32">
              <a:extLst>
                <a:ext uri="{FF2B5EF4-FFF2-40B4-BE49-F238E27FC236}">
                  <a16:creationId xmlns="" xmlns:a16="http://schemas.microsoft.com/office/drawing/2014/main" id="{2C5263B6-739A-4A5B-9FA2-1B4E9B981489}"/>
                </a:ext>
              </a:extLst>
            </p:cNvPr>
            <p:cNvGrpSpPr/>
            <p:nvPr/>
          </p:nvGrpSpPr>
          <p:grpSpPr>
            <a:xfrm>
              <a:off x="6535367" y="2089150"/>
              <a:ext cx="1980000" cy="1980000"/>
              <a:chOff x="825500" y="1974850"/>
              <a:chExt cx="1980000" cy="1980000"/>
            </a:xfrm>
          </p:grpSpPr>
          <p:sp>
            <p:nvSpPr>
              <p:cNvPr id="39" name="椭圆 38">
                <a:extLst>
                  <a:ext uri="{FF2B5EF4-FFF2-40B4-BE49-F238E27FC236}">
                    <a16:creationId xmlns="" xmlns:a16="http://schemas.microsoft.com/office/drawing/2014/main" id="{EC76712C-06DC-42E7-9A6E-069F8674E28A}"/>
                  </a:ext>
                </a:extLst>
              </p:cNvPr>
              <p:cNvSpPr/>
              <p:nvPr/>
            </p:nvSpPr>
            <p:spPr>
              <a:xfrm>
                <a:off x="825500" y="1974850"/>
                <a:ext cx="1980000" cy="1980000"/>
              </a:xfrm>
              <a:prstGeom prst="ellipse">
                <a:avLst/>
              </a:prstGeom>
              <a:noFill/>
              <a:ln w="127000">
                <a:solidFill>
                  <a:srgbClr val="0B9AA9">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B2F6E"/>
                  </a:solidFill>
                  <a:cs typeface="+mn-ea"/>
                  <a:sym typeface="+mn-lt"/>
                </a:endParaRPr>
              </a:p>
            </p:txBody>
          </p:sp>
          <p:sp>
            <p:nvSpPr>
              <p:cNvPr id="40" name="弧形 39">
                <a:extLst>
                  <a:ext uri="{FF2B5EF4-FFF2-40B4-BE49-F238E27FC236}">
                    <a16:creationId xmlns="" xmlns:a16="http://schemas.microsoft.com/office/drawing/2014/main" id="{CAE08D36-7A08-49B4-81FA-F54983CF4D92}"/>
                  </a:ext>
                </a:extLst>
              </p:cNvPr>
              <p:cNvSpPr/>
              <p:nvPr/>
            </p:nvSpPr>
            <p:spPr>
              <a:xfrm>
                <a:off x="825500" y="1974850"/>
                <a:ext cx="1980000" cy="1980000"/>
              </a:xfrm>
              <a:prstGeom prst="arc">
                <a:avLst>
                  <a:gd name="adj1" fmla="val 16200000"/>
                  <a:gd name="adj2" fmla="val 10879428"/>
                </a:avLst>
              </a:prstGeom>
              <a:ln w="127000" cap="rnd">
                <a:solidFill>
                  <a:srgbClr val="0B9A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rgbClr val="2B2F6E"/>
                  </a:solidFill>
                  <a:cs typeface="+mn-ea"/>
                  <a:sym typeface="+mn-lt"/>
                </a:endParaRPr>
              </a:p>
            </p:txBody>
          </p:sp>
        </p:grpSp>
        <p:sp>
          <p:nvSpPr>
            <p:cNvPr id="34" name="矩形 33">
              <a:extLst>
                <a:ext uri="{FF2B5EF4-FFF2-40B4-BE49-F238E27FC236}">
                  <a16:creationId xmlns="" xmlns:a16="http://schemas.microsoft.com/office/drawing/2014/main" id="{3099FB77-082D-4AA0-A681-1AD51654C2B9}"/>
                </a:ext>
              </a:extLst>
            </p:cNvPr>
            <p:cNvSpPr/>
            <p:nvPr/>
          </p:nvSpPr>
          <p:spPr>
            <a:xfrm>
              <a:off x="6843377" y="2685366"/>
              <a:ext cx="1363980" cy="827850"/>
            </a:xfrm>
            <a:prstGeom prst="rect">
              <a:avLst/>
            </a:prstGeom>
          </p:spPr>
          <p:txBody>
            <a:bodyPr wrap="square">
              <a:spAutoFit/>
            </a:bodyPr>
            <a:lstStyle/>
            <a:p>
              <a:pPr algn="ctr"/>
              <a:r>
                <a:rPr lang="en-US" altLang="zh-CN" sz="4400" b="1" dirty="0">
                  <a:solidFill>
                    <a:srgbClr val="2B2F6E"/>
                  </a:solidFill>
                  <a:cs typeface="+mn-ea"/>
                  <a:sym typeface="+mn-lt"/>
                </a:rPr>
                <a:t>75</a:t>
              </a:r>
              <a:r>
                <a:rPr lang="en-US" altLang="zh-CN" sz="1600" b="1" dirty="0">
                  <a:solidFill>
                    <a:srgbClr val="2B2F6E"/>
                  </a:solidFill>
                  <a:cs typeface="+mn-ea"/>
                  <a:sym typeface="+mn-lt"/>
                </a:rPr>
                <a:t>%</a:t>
              </a:r>
            </a:p>
          </p:txBody>
        </p:sp>
        <p:grpSp>
          <p:nvGrpSpPr>
            <p:cNvPr id="35" name="组合 34">
              <a:extLst>
                <a:ext uri="{FF2B5EF4-FFF2-40B4-BE49-F238E27FC236}">
                  <a16:creationId xmlns="" xmlns:a16="http://schemas.microsoft.com/office/drawing/2014/main" id="{78A49387-3EE3-4CE6-858A-F4FC1D466493}"/>
                </a:ext>
              </a:extLst>
            </p:cNvPr>
            <p:cNvGrpSpPr/>
            <p:nvPr/>
          </p:nvGrpSpPr>
          <p:grpSpPr>
            <a:xfrm>
              <a:off x="9389903" y="2089150"/>
              <a:ext cx="1980000" cy="1980000"/>
              <a:chOff x="825500" y="1974850"/>
              <a:chExt cx="1980000" cy="1980000"/>
            </a:xfrm>
          </p:grpSpPr>
          <p:sp>
            <p:nvSpPr>
              <p:cNvPr id="37" name="椭圆 36">
                <a:extLst>
                  <a:ext uri="{FF2B5EF4-FFF2-40B4-BE49-F238E27FC236}">
                    <a16:creationId xmlns="" xmlns:a16="http://schemas.microsoft.com/office/drawing/2014/main" id="{1C5F2646-7A47-4134-A625-BD51BE79B2DC}"/>
                  </a:ext>
                </a:extLst>
              </p:cNvPr>
              <p:cNvSpPr/>
              <p:nvPr/>
            </p:nvSpPr>
            <p:spPr>
              <a:xfrm>
                <a:off x="825500" y="1974850"/>
                <a:ext cx="1980000" cy="1980000"/>
              </a:xfrm>
              <a:prstGeom prst="ellipse">
                <a:avLst/>
              </a:prstGeom>
              <a:noFill/>
              <a:ln w="127000">
                <a:solidFill>
                  <a:srgbClr val="0B9AA9">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2B2F6E"/>
                  </a:solidFill>
                  <a:cs typeface="+mn-ea"/>
                  <a:sym typeface="+mn-lt"/>
                </a:endParaRPr>
              </a:p>
            </p:txBody>
          </p:sp>
          <p:sp>
            <p:nvSpPr>
              <p:cNvPr id="38" name="弧形 37">
                <a:extLst>
                  <a:ext uri="{FF2B5EF4-FFF2-40B4-BE49-F238E27FC236}">
                    <a16:creationId xmlns="" xmlns:a16="http://schemas.microsoft.com/office/drawing/2014/main" id="{22696248-00BC-4D8F-B0E4-2BE14D62870A}"/>
                  </a:ext>
                </a:extLst>
              </p:cNvPr>
              <p:cNvSpPr/>
              <p:nvPr/>
            </p:nvSpPr>
            <p:spPr>
              <a:xfrm>
                <a:off x="825500" y="1974850"/>
                <a:ext cx="1980000" cy="1980000"/>
              </a:xfrm>
              <a:prstGeom prst="arc">
                <a:avLst>
                  <a:gd name="adj1" fmla="val 16200000"/>
                  <a:gd name="adj2" fmla="val 1704990"/>
                </a:avLst>
              </a:prstGeom>
              <a:ln w="127000" cap="rnd">
                <a:solidFill>
                  <a:srgbClr val="0B9AA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rgbClr val="2B2F6E"/>
                  </a:solidFill>
                  <a:cs typeface="+mn-ea"/>
                  <a:sym typeface="+mn-lt"/>
                </a:endParaRPr>
              </a:p>
            </p:txBody>
          </p:sp>
        </p:grpSp>
        <p:sp>
          <p:nvSpPr>
            <p:cNvPr id="36" name="矩形 35">
              <a:extLst>
                <a:ext uri="{FF2B5EF4-FFF2-40B4-BE49-F238E27FC236}">
                  <a16:creationId xmlns="" xmlns:a16="http://schemas.microsoft.com/office/drawing/2014/main" id="{26CC64E8-D6D0-447F-B463-1E8B2A56F2F4}"/>
                </a:ext>
              </a:extLst>
            </p:cNvPr>
            <p:cNvSpPr/>
            <p:nvPr/>
          </p:nvSpPr>
          <p:spPr>
            <a:xfrm>
              <a:off x="9697913" y="2685366"/>
              <a:ext cx="1363980" cy="827850"/>
            </a:xfrm>
            <a:prstGeom prst="rect">
              <a:avLst/>
            </a:prstGeom>
          </p:spPr>
          <p:txBody>
            <a:bodyPr wrap="square">
              <a:spAutoFit/>
            </a:bodyPr>
            <a:lstStyle/>
            <a:p>
              <a:pPr algn="ctr"/>
              <a:r>
                <a:rPr lang="en-US" altLang="zh-CN" sz="4400" b="1" dirty="0">
                  <a:solidFill>
                    <a:srgbClr val="2B2F6E"/>
                  </a:solidFill>
                  <a:cs typeface="+mn-ea"/>
                  <a:sym typeface="+mn-lt"/>
                </a:rPr>
                <a:t>35</a:t>
              </a:r>
              <a:r>
                <a:rPr lang="en-US" altLang="zh-CN" sz="1600" b="1" dirty="0">
                  <a:solidFill>
                    <a:srgbClr val="2B2F6E"/>
                  </a:solidFill>
                  <a:cs typeface="+mn-ea"/>
                  <a:sym typeface="+mn-lt"/>
                </a:rPr>
                <a:t>%</a:t>
              </a:r>
            </a:p>
          </p:txBody>
        </p:sp>
      </p:grpSp>
      <p:grpSp>
        <p:nvGrpSpPr>
          <p:cNvPr id="5" name="组合 4">
            <a:extLst>
              <a:ext uri="{FF2B5EF4-FFF2-40B4-BE49-F238E27FC236}">
                <a16:creationId xmlns="" xmlns:a16="http://schemas.microsoft.com/office/drawing/2014/main" id="{42D1E379-9AC9-487D-9E14-D057AB692F52}"/>
              </a:ext>
            </a:extLst>
          </p:cNvPr>
          <p:cNvGrpSpPr/>
          <p:nvPr/>
        </p:nvGrpSpPr>
        <p:grpSpPr>
          <a:xfrm>
            <a:off x="1034892" y="3961967"/>
            <a:ext cx="2138307" cy="1911481"/>
            <a:chOff x="1034892" y="3961967"/>
            <a:chExt cx="2138307" cy="1911481"/>
          </a:xfrm>
        </p:grpSpPr>
        <p:sp>
          <p:nvSpPr>
            <p:cNvPr id="71" name="文本框 70">
              <a:extLst>
                <a:ext uri="{FF2B5EF4-FFF2-40B4-BE49-F238E27FC236}">
                  <a16:creationId xmlns="" xmlns:a16="http://schemas.microsoft.com/office/drawing/2014/main" id="{BD16A772-AD7D-480E-AAF1-5FBDE1A4FE4B}"/>
                </a:ext>
              </a:extLst>
            </p:cNvPr>
            <p:cNvSpPr txBox="1"/>
            <p:nvPr/>
          </p:nvSpPr>
          <p:spPr>
            <a:xfrm>
              <a:off x="1100622" y="3961967"/>
              <a:ext cx="2006848" cy="633187"/>
            </a:xfrm>
            <a:prstGeom prst="rect">
              <a:avLst/>
            </a:prstGeom>
            <a:noFill/>
          </p:spPr>
          <p:txBody>
            <a:bodyPr wrap="square">
              <a:spAutoFit/>
            </a:bodyPr>
            <a:lstStyle/>
            <a:p>
              <a:pPr algn="ctr">
                <a:lnSpc>
                  <a:spcPct val="120000"/>
                </a:lnSpc>
              </a:pPr>
              <a:r>
                <a:rPr lang="en-US" altLang="zh-CN" sz="3200" b="1" dirty="0">
                  <a:solidFill>
                    <a:srgbClr val="0B9AA9"/>
                  </a:solidFill>
                  <a:cs typeface="+mn-ea"/>
                  <a:sym typeface="+mn-lt"/>
                </a:rPr>
                <a:t>01</a:t>
              </a:r>
            </a:p>
          </p:txBody>
        </p:sp>
        <p:sp>
          <p:nvSpPr>
            <p:cNvPr id="75" name="îsḻïḋè">
              <a:extLst>
                <a:ext uri="{FF2B5EF4-FFF2-40B4-BE49-F238E27FC236}">
                  <a16:creationId xmlns="" xmlns:a16="http://schemas.microsoft.com/office/drawing/2014/main" id="{6649546E-0C3D-4879-B694-1AC1B2D6F164}"/>
                </a:ext>
              </a:extLst>
            </p:cNvPr>
            <p:cNvSpPr txBox="1"/>
            <p:nvPr/>
          </p:nvSpPr>
          <p:spPr>
            <a:xfrm>
              <a:off x="1034892" y="4597105"/>
              <a:ext cx="2138307" cy="453457"/>
            </a:xfrm>
            <a:prstGeom prst="rect">
              <a:avLst/>
            </a:prstGeom>
            <a:noFill/>
          </p:spPr>
          <p:txBody>
            <a:bodyPr wrap="square">
              <a:spAutoFit/>
            </a:bodyPr>
            <a:lstStyle/>
            <a:p>
              <a:pPr marL="0" marR="0" lvl="0" indent="0" algn="ctr" defTabSz="913765" rtl="0" eaLnBrk="1" fontAlgn="auto" latinLnBrk="0" hangingPunct="1">
                <a:lnSpc>
                  <a:spcPct val="130000"/>
                </a:lnSpc>
                <a:buClrTx/>
                <a:buSzPct val="25000"/>
                <a:buFontTx/>
                <a:buNone/>
                <a:defRPr/>
              </a:pPr>
              <a:r>
                <a:rPr lang="zh-CN" altLang="en-US" sz="2000" b="1" dirty="0">
                  <a:solidFill>
                    <a:schemeClr val="tx1">
                      <a:lumMod val="65000"/>
                      <a:lumOff val="35000"/>
                    </a:schemeClr>
                  </a:solidFill>
                  <a:cs typeface="+mn-ea"/>
                  <a:sym typeface="+mn-lt"/>
                </a:rPr>
                <a:t>点击添加标题</a:t>
              </a:r>
            </a:p>
          </p:txBody>
        </p:sp>
        <p:sp>
          <p:nvSpPr>
            <p:cNvPr id="76" name="ïṥ1ïde">
              <a:extLst>
                <a:ext uri="{FF2B5EF4-FFF2-40B4-BE49-F238E27FC236}">
                  <a16:creationId xmlns="" xmlns:a16="http://schemas.microsoft.com/office/drawing/2014/main" id="{27EA61B5-37DB-49B6-84D9-0E0E6430CFB0}"/>
                </a:ext>
              </a:extLst>
            </p:cNvPr>
            <p:cNvSpPr txBox="1"/>
            <p:nvPr/>
          </p:nvSpPr>
          <p:spPr>
            <a:xfrm>
              <a:off x="1100622" y="5060918"/>
              <a:ext cx="1873255" cy="812530"/>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zh-CN" altLang="en-US" sz="1200" dirty="0">
                  <a:solidFill>
                    <a:schemeClr val="tx1">
                      <a:lumMod val="65000"/>
                      <a:lumOff val="35000"/>
                    </a:schemeClr>
                  </a:solidFill>
                  <a:cs typeface="+mn-ea"/>
                  <a:sym typeface="+mn-lt"/>
                </a:rPr>
                <a:t>您的内容打在这里，或者通过复制您的文本后，在此框中选择粘贴。</a:t>
              </a:r>
            </a:p>
          </p:txBody>
        </p:sp>
      </p:grpSp>
      <p:grpSp>
        <p:nvGrpSpPr>
          <p:cNvPr id="4" name="组合 3">
            <a:extLst>
              <a:ext uri="{FF2B5EF4-FFF2-40B4-BE49-F238E27FC236}">
                <a16:creationId xmlns="" xmlns:a16="http://schemas.microsoft.com/office/drawing/2014/main" id="{0719FDB1-365B-43AB-A992-F76F54106090}"/>
              </a:ext>
            </a:extLst>
          </p:cNvPr>
          <p:cNvGrpSpPr/>
          <p:nvPr/>
        </p:nvGrpSpPr>
        <p:grpSpPr>
          <a:xfrm>
            <a:off x="3712914" y="3961967"/>
            <a:ext cx="2138307" cy="1901318"/>
            <a:chOff x="3712914" y="3961967"/>
            <a:chExt cx="2138307" cy="1901318"/>
          </a:xfrm>
        </p:grpSpPr>
        <p:sp>
          <p:nvSpPr>
            <p:cNvPr id="72" name="文本框 71">
              <a:extLst>
                <a:ext uri="{FF2B5EF4-FFF2-40B4-BE49-F238E27FC236}">
                  <a16:creationId xmlns="" xmlns:a16="http://schemas.microsoft.com/office/drawing/2014/main" id="{81C13AA6-7547-47F7-B812-075166EA6ECF}"/>
                </a:ext>
              </a:extLst>
            </p:cNvPr>
            <p:cNvSpPr txBox="1"/>
            <p:nvPr/>
          </p:nvSpPr>
          <p:spPr>
            <a:xfrm>
              <a:off x="3781155" y="3961967"/>
              <a:ext cx="2006848" cy="633187"/>
            </a:xfrm>
            <a:prstGeom prst="rect">
              <a:avLst/>
            </a:prstGeom>
            <a:noFill/>
          </p:spPr>
          <p:txBody>
            <a:bodyPr wrap="square">
              <a:spAutoFit/>
            </a:bodyPr>
            <a:lstStyle/>
            <a:p>
              <a:pPr algn="ctr">
                <a:lnSpc>
                  <a:spcPct val="120000"/>
                </a:lnSpc>
              </a:pPr>
              <a:r>
                <a:rPr lang="en-US" altLang="zh-CN" sz="3200" b="1" dirty="0">
                  <a:solidFill>
                    <a:srgbClr val="0B9AA9"/>
                  </a:solidFill>
                  <a:cs typeface="+mn-ea"/>
                  <a:sym typeface="+mn-lt"/>
                </a:rPr>
                <a:t>02</a:t>
              </a:r>
            </a:p>
          </p:txBody>
        </p:sp>
        <p:sp>
          <p:nvSpPr>
            <p:cNvPr id="77" name="îsḻïḋè">
              <a:extLst>
                <a:ext uri="{FF2B5EF4-FFF2-40B4-BE49-F238E27FC236}">
                  <a16:creationId xmlns="" xmlns:a16="http://schemas.microsoft.com/office/drawing/2014/main" id="{ECF83362-FB8A-4515-BCEB-D270FD8EC723}"/>
                </a:ext>
              </a:extLst>
            </p:cNvPr>
            <p:cNvSpPr txBox="1"/>
            <p:nvPr/>
          </p:nvSpPr>
          <p:spPr>
            <a:xfrm>
              <a:off x="3712914" y="4586942"/>
              <a:ext cx="2138307" cy="453457"/>
            </a:xfrm>
            <a:prstGeom prst="rect">
              <a:avLst/>
            </a:prstGeom>
            <a:noFill/>
          </p:spPr>
          <p:txBody>
            <a:bodyPr wrap="square">
              <a:spAutoFit/>
            </a:bodyPr>
            <a:lstStyle/>
            <a:p>
              <a:pPr marL="0" marR="0" lvl="0" indent="0" algn="ctr" defTabSz="913765" rtl="0" eaLnBrk="1" fontAlgn="auto" latinLnBrk="0" hangingPunct="1">
                <a:lnSpc>
                  <a:spcPct val="130000"/>
                </a:lnSpc>
                <a:buClrTx/>
                <a:buSzPct val="25000"/>
                <a:buFontTx/>
                <a:buNone/>
                <a:defRPr/>
              </a:pPr>
              <a:r>
                <a:rPr lang="zh-CN" altLang="en-US" sz="2000" b="1" dirty="0">
                  <a:solidFill>
                    <a:schemeClr val="tx1">
                      <a:lumMod val="65000"/>
                      <a:lumOff val="35000"/>
                    </a:schemeClr>
                  </a:solidFill>
                  <a:cs typeface="+mn-ea"/>
                  <a:sym typeface="+mn-lt"/>
                </a:rPr>
                <a:t>点击添加标题</a:t>
              </a:r>
            </a:p>
          </p:txBody>
        </p:sp>
        <p:sp>
          <p:nvSpPr>
            <p:cNvPr id="78" name="ïṥ1ïde">
              <a:extLst>
                <a:ext uri="{FF2B5EF4-FFF2-40B4-BE49-F238E27FC236}">
                  <a16:creationId xmlns="" xmlns:a16="http://schemas.microsoft.com/office/drawing/2014/main" id="{BD8B38C4-A016-40A5-A943-E697AFA54D7A}"/>
                </a:ext>
              </a:extLst>
            </p:cNvPr>
            <p:cNvSpPr txBox="1"/>
            <p:nvPr/>
          </p:nvSpPr>
          <p:spPr>
            <a:xfrm>
              <a:off x="3778644" y="5050755"/>
              <a:ext cx="1873255" cy="812530"/>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zh-CN" altLang="en-US" sz="1200" dirty="0">
                  <a:solidFill>
                    <a:schemeClr val="tx1">
                      <a:lumMod val="65000"/>
                      <a:lumOff val="35000"/>
                    </a:schemeClr>
                  </a:solidFill>
                  <a:cs typeface="+mn-ea"/>
                  <a:sym typeface="+mn-lt"/>
                </a:rPr>
                <a:t>您的内容打在这里，或者通过复制您的文本后，在此框中选择粘贴。</a:t>
              </a:r>
            </a:p>
          </p:txBody>
        </p:sp>
      </p:grpSp>
      <p:grpSp>
        <p:nvGrpSpPr>
          <p:cNvPr id="3" name="组合 2">
            <a:extLst>
              <a:ext uri="{FF2B5EF4-FFF2-40B4-BE49-F238E27FC236}">
                <a16:creationId xmlns="" xmlns:a16="http://schemas.microsoft.com/office/drawing/2014/main" id="{7842FFC6-1519-4478-8272-848B49BDFD7D}"/>
              </a:ext>
            </a:extLst>
          </p:cNvPr>
          <p:cNvGrpSpPr/>
          <p:nvPr/>
        </p:nvGrpSpPr>
        <p:grpSpPr>
          <a:xfrm>
            <a:off x="6360583" y="3961967"/>
            <a:ext cx="2138307" cy="1901318"/>
            <a:chOff x="6360583" y="3961967"/>
            <a:chExt cx="2138307" cy="1901318"/>
          </a:xfrm>
        </p:grpSpPr>
        <p:sp>
          <p:nvSpPr>
            <p:cNvPr id="73" name="文本框 72">
              <a:extLst>
                <a:ext uri="{FF2B5EF4-FFF2-40B4-BE49-F238E27FC236}">
                  <a16:creationId xmlns="" xmlns:a16="http://schemas.microsoft.com/office/drawing/2014/main" id="{49D6EF64-154E-47DF-B9D5-226C7322066B}"/>
                </a:ext>
              </a:extLst>
            </p:cNvPr>
            <p:cNvSpPr txBox="1"/>
            <p:nvPr/>
          </p:nvSpPr>
          <p:spPr>
            <a:xfrm>
              <a:off x="6461688" y="3961967"/>
              <a:ext cx="2006848" cy="633187"/>
            </a:xfrm>
            <a:prstGeom prst="rect">
              <a:avLst/>
            </a:prstGeom>
            <a:noFill/>
          </p:spPr>
          <p:txBody>
            <a:bodyPr wrap="square">
              <a:spAutoFit/>
            </a:bodyPr>
            <a:lstStyle/>
            <a:p>
              <a:pPr algn="ctr">
                <a:lnSpc>
                  <a:spcPct val="120000"/>
                </a:lnSpc>
              </a:pPr>
              <a:r>
                <a:rPr lang="en-US" altLang="zh-CN" sz="3200" b="1" dirty="0">
                  <a:solidFill>
                    <a:srgbClr val="0B9AA9"/>
                  </a:solidFill>
                  <a:cs typeface="+mn-ea"/>
                  <a:sym typeface="+mn-lt"/>
                </a:rPr>
                <a:t>03</a:t>
              </a:r>
            </a:p>
          </p:txBody>
        </p:sp>
        <p:sp>
          <p:nvSpPr>
            <p:cNvPr id="79" name="îsḻïḋè">
              <a:extLst>
                <a:ext uri="{FF2B5EF4-FFF2-40B4-BE49-F238E27FC236}">
                  <a16:creationId xmlns="" xmlns:a16="http://schemas.microsoft.com/office/drawing/2014/main" id="{D5422231-B826-408F-9255-1D36C839B3C9}"/>
                </a:ext>
              </a:extLst>
            </p:cNvPr>
            <p:cNvSpPr txBox="1"/>
            <p:nvPr/>
          </p:nvSpPr>
          <p:spPr>
            <a:xfrm>
              <a:off x="6360583" y="4586942"/>
              <a:ext cx="2138307" cy="453457"/>
            </a:xfrm>
            <a:prstGeom prst="rect">
              <a:avLst/>
            </a:prstGeom>
            <a:noFill/>
          </p:spPr>
          <p:txBody>
            <a:bodyPr wrap="square">
              <a:spAutoFit/>
            </a:bodyPr>
            <a:lstStyle/>
            <a:p>
              <a:pPr marL="0" marR="0" lvl="0" indent="0" algn="ctr" defTabSz="913765" rtl="0" eaLnBrk="1" fontAlgn="auto" latinLnBrk="0" hangingPunct="1">
                <a:lnSpc>
                  <a:spcPct val="130000"/>
                </a:lnSpc>
                <a:buClrTx/>
                <a:buSzPct val="25000"/>
                <a:buFontTx/>
                <a:buNone/>
                <a:defRPr/>
              </a:pPr>
              <a:r>
                <a:rPr lang="zh-CN" altLang="en-US" sz="2000" b="1" dirty="0">
                  <a:solidFill>
                    <a:schemeClr val="tx1">
                      <a:lumMod val="65000"/>
                      <a:lumOff val="35000"/>
                    </a:schemeClr>
                  </a:solidFill>
                  <a:cs typeface="+mn-ea"/>
                  <a:sym typeface="+mn-lt"/>
                </a:rPr>
                <a:t>点击添加标题</a:t>
              </a:r>
            </a:p>
          </p:txBody>
        </p:sp>
        <p:sp>
          <p:nvSpPr>
            <p:cNvPr id="80" name="ïṥ1ïde">
              <a:extLst>
                <a:ext uri="{FF2B5EF4-FFF2-40B4-BE49-F238E27FC236}">
                  <a16:creationId xmlns="" xmlns:a16="http://schemas.microsoft.com/office/drawing/2014/main" id="{4202A988-E00B-4129-B4D9-7E488CD6C25A}"/>
                </a:ext>
              </a:extLst>
            </p:cNvPr>
            <p:cNvSpPr txBox="1"/>
            <p:nvPr/>
          </p:nvSpPr>
          <p:spPr>
            <a:xfrm>
              <a:off x="6426313" y="5050755"/>
              <a:ext cx="1873255" cy="812530"/>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zh-CN" altLang="en-US" sz="1200" dirty="0">
                  <a:solidFill>
                    <a:schemeClr val="tx1">
                      <a:lumMod val="65000"/>
                      <a:lumOff val="35000"/>
                    </a:schemeClr>
                  </a:solidFill>
                  <a:cs typeface="+mn-ea"/>
                  <a:sym typeface="+mn-lt"/>
                </a:rPr>
                <a:t>您的内容打在这里，或者通过复制您的文本后，在此框中选择粘贴。</a:t>
              </a:r>
            </a:p>
          </p:txBody>
        </p:sp>
      </p:grpSp>
      <p:grpSp>
        <p:nvGrpSpPr>
          <p:cNvPr id="2" name="组合 1">
            <a:extLst>
              <a:ext uri="{FF2B5EF4-FFF2-40B4-BE49-F238E27FC236}">
                <a16:creationId xmlns="" xmlns:a16="http://schemas.microsoft.com/office/drawing/2014/main" id="{8B7007BC-AFE7-4539-9F0F-071D8304E4AD}"/>
              </a:ext>
            </a:extLst>
          </p:cNvPr>
          <p:cNvGrpSpPr/>
          <p:nvPr/>
        </p:nvGrpSpPr>
        <p:grpSpPr>
          <a:xfrm>
            <a:off x="9027211" y="3961967"/>
            <a:ext cx="2138307" cy="1911481"/>
            <a:chOff x="9027211" y="3961967"/>
            <a:chExt cx="2138307" cy="1911481"/>
          </a:xfrm>
        </p:grpSpPr>
        <p:sp>
          <p:nvSpPr>
            <p:cNvPr id="74" name="文本框 73">
              <a:extLst>
                <a:ext uri="{FF2B5EF4-FFF2-40B4-BE49-F238E27FC236}">
                  <a16:creationId xmlns="" xmlns:a16="http://schemas.microsoft.com/office/drawing/2014/main" id="{F4AE7E6C-CFDD-46F1-87AA-E48957989C80}"/>
                </a:ext>
              </a:extLst>
            </p:cNvPr>
            <p:cNvSpPr txBox="1"/>
            <p:nvPr/>
          </p:nvSpPr>
          <p:spPr>
            <a:xfrm>
              <a:off x="9142220" y="3961967"/>
              <a:ext cx="2006848" cy="633187"/>
            </a:xfrm>
            <a:prstGeom prst="rect">
              <a:avLst/>
            </a:prstGeom>
            <a:noFill/>
          </p:spPr>
          <p:txBody>
            <a:bodyPr wrap="square">
              <a:spAutoFit/>
            </a:bodyPr>
            <a:lstStyle/>
            <a:p>
              <a:pPr algn="ctr">
                <a:lnSpc>
                  <a:spcPct val="120000"/>
                </a:lnSpc>
              </a:pPr>
              <a:r>
                <a:rPr lang="en-US" altLang="zh-CN" sz="3200" b="1" dirty="0">
                  <a:solidFill>
                    <a:srgbClr val="0B9AA9"/>
                  </a:solidFill>
                  <a:cs typeface="+mn-ea"/>
                  <a:sym typeface="+mn-lt"/>
                </a:rPr>
                <a:t>04</a:t>
              </a:r>
            </a:p>
          </p:txBody>
        </p:sp>
        <p:sp>
          <p:nvSpPr>
            <p:cNvPr id="81" name="îsḻïḋè">
              <a:extLst>
                <a:ext uri="{FF2B5EF4-FFF2-40B4-BE49-F238E27FC236}">
                  <a16:creationId xmlns="" xmlns:a16="http://schemas.microsoft.com/office/drawing/2014/main" id="{5F04CA41-C36E-4BBA-AA54-A7325946086B}"/>
                </a:ext>
              </a:extLst>
            </p:cNvPr>
            <p:cNvSpPr txBox="1"/>
            <p:nvPr/>
          </p:nvSpPr>
          <p:spPr>
            <a:xfrm>
              <a:off x="9027211" y="4597105"/>
              <a:ext cx="2138307" cy="453457"/>
            </a:xfrm>
            <a:prstGeom prst="rect">
              <a:avLst/>
            </a:prstGeom>
            <a:noFill/>
          </p:spPr>
          <p:txBody>
            <a:bodyPr wrap="square">
              <a:spAutoFit/>
            </a:bodyPr>
            <a:lstStyle/>
            <a:p>
              <a:pPr marL="0" marR="0" lvl="0" indent="0" algn="ctr" defTabSz="913765" rtl="0" eaLnBrk="1" fontAlgn="auto" latinLnBrk="0" hangingPunct="1">
                <a:lnSpc>
                  <a:spcPct val="130000"/>
                </a:lnSpc>
                <a:buClrTx/>
                <a:buSzPct val="25000"/>
                <a:buFontTx/>
                <a:buNone/>
                <a:defRPr/>
              </a:pPr>
              <a:r>
                <a:rPr lang="zh-CN" altLang="en-US" sz="2000" b="1" dirty="0">
                  <a:solidFill>
                    <a:schemeClr val="tx1">
                      <a:lumMod val="65000"/>
                      <a:lumOff val="35000"/>
                    </a:schemeClr>
                  </a:solidFill>
                  <a:cs typeface="+mn-ea"/>
                  <a:sym typeface="+mn-lt"/>
                </a:rPr>
                <a:t>点击添加标题</a:t>
              </a:r>
            </a:p>
          </p:txBody>
        </p:sp>
        <p:sp>
          <p:nvSpPr>
            <p:cNvPr id="82" name="ïṥ1ïde">
              <a:extLst>
                <a:ext uri="{FF2B5EF4-FFF2-40B4-BE49-F238E27FC236}">
                  <a16:creationId xmlns="" xmlns:a16="http://schemas.microsoft.com/office/drawing/2014/main" id="{F8ACC066-C668-4D0F-822B-F92BD7472689}"/>
                </a:ext>
              </a:extLst>
            </p:cNvPr>
            <p:cNvSpPr txBox="1"/>
            <p:nvPr/>
          </p:nvSpPr>
          <p:spPr>
            <a:xfrm>
              <a:off x="9092941" y="5060918"/>
              <a:ext cx="1873255" cy="812530"/>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zh-CN" altLang="en-US" sz="1200" dirty="0">
                  <a:solidFill>
                    <a:schemeClr val="tx1">
                      <a:lumMod val="65000"/>
                      <a:lumOff val="35000"/>
                    </a:schemeClr>
                  </a:solidFill>
                  <a:cs typeface="+mn-ea"/>
                  <a:sym typeface="+mn-lt"/>
                </a:rPr>
                <a:t>您的内容打在这里，或者通过复制您的文本后，在此框中选择粘贴。</a:t>
              </a:r>
            </a:p>
          </p:txBody>
        </p:sp>
      </p:grpSp>
    </p:spTree>
    <p:extLst>
      <p:ext uri="{BB962C8B-B14F-4D97-AF65-F5344CB8AC3E}">
        <p14:creationId xmlns:p14="http://schemas.microsoft.com/office/powerpoint/2010/main" val="29429688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成功项目</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 xmlns:a16="http://schemas.microsoft.com/office/drawing/2014/main" id="{636682A8-4B02-423A-BBF8-EE2F845376D8}"/>
              </a:ext>
            </a:extLst>
          </p:cNvPr>
          <p:cNvGrpSpPr/>
          <p:nvPr/>
        </p:nvGrpSpPr>
        <p:grpSpPr>
          <a:xfrm>
            <a:off x="1214047" y="1700120"/>
            <a:ext cx="5074285" cy="1701800"/>
            <a:chOff x="1214047" y="1700120"/>
            <a:chExt cx="5074285" cy="1701800"/>
          </a:xfrm>
        </p:grpSpPr>
        <p:pic>
          <p:nvPicPr>
            <p:cNvPr id="48" name="图片 47" descr="F:\图库\人物\P-1503183-0F8AA5ED.jpgP-1503183-0F8AA5ED">
              <a:extLst>
                <a:ext uri="{FF2B5EF4-FFF2-40B4-BE49-F238E27FC236}">
                  <a16:creationId xmlns="" xmlns:a16="http://schemas.microsoft.com/office/drawing/2014/main" id="{20017DF5-BACB-481E-A337-609120C8E6F0}"/>
                </a:ext>
              </a:extLst>
            </p:cNvPr>
            <p:cNvPicPr>
              <a:picLocks noChangeAspect="1"/>
            </p:cNvPicPr>
            <p:nvPr/>
          </p:nvPicPr>
          <p:blipFill rotWithShape="1">
            <a:blip r:embed="rId2"/>
            <a:srcRect t="8287" b="41681"/>
            <a:stretch>
              <a:fillRect/>
            </a:stretch>
          </p:blipFill>
          <p:spPr>
            <a:xfrm>
              <a:off x="1214047" y="1700120"/>
              <a:ext cx="5074285" cy="1691640"/>
            </a:xfrm>
            <a:prstGeom prst="rect">
              <a:avLst/>
            </a:prstGeom>
            <a:effectLst>
              <a:outerShdw blurRad="254000" dist="63500" dir="2700000" algn="tl" rotWithShape="0">
                <a:prstClr val="black">
                  <a:alpha val="30000"/>
                </a:prstClr>
              </a:outerShdw>
            </a:effectLst>
          </p:spPr>
        </p:pic>
        <p:sp>
          <p:nvSpPr>
            <p:cNvPr id="49" name="Rectangle 11">
              <a:extLst>
                <a:ext uri="{FF2B5EF4-FFF2-40B4-BE49-F238E27FC236}">
                  <a16:creationId xmlns="" xmlns:a16="http://schemas.microsoft.com/office/drawing/2014/main" id="{7DEE2E17-2D8C-4389-8D04-D79915577EF3}"/>
                </a:ext>
              </a:extLst>
            </p:cNvPr>
            <p:cNvSpPr/>
            <p:nvPr/>
          </p:nvSpPr>
          <p:spPr>
            <a:xfrm>
              <a:off x="1217857" y="1707105"/>
              <a:ext cx="2281555" cy="1694815"/>
            </a:xfrm>
            <a:prstGeom prst="rect">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800" dirty="0">
                <a:solidFill>
                  <a:schemeClr val="tx1">
                    <a:lumMod val="75000"/>
                    <a:lumOff val="25000"/>
                  </a:schemeClr>
                </a:solidFill>
                <a:cs typeface="+mn-ea"/>
                <a:sym typeface="+mn-lt"/>
              </a:endParaRPr>
            </a:p>
          </p:txBody>
        </p:sp>
        <p:sp>
          <p:nvSpPr>
            <p:cNvPr id="50" name="Rectangle 14">
              <a:extLst>
                <a:ext uri="{FF2B5EF4-FFF2-40B4-BE49-F238E27FC236}">
                  <a16:creationId xmlns="" xmlns:a16="http://schemas.microsoft.com/office/drawing/2014/main" id="{67910F0E-527C-4199-83E6-8A4F12E62111}"/>
                </a:ext>
              </a:extLst>
            </p:cNvPr>
            <p:cNvSpPr/>
            <p:nvPr/>
          </p:nvSpPr>
          <p:spPr>
            <a:xfrm>
              <a:off x="1733809" y="2316908"/>
              <a:ext cx="1231106" cy="433324"/>
            </a:xfrm>
            <a:prstGeom prst="rect">
              <a:avLst/>
            </a:prstGeom>
          </p:spPr>
          <p:txBody>
            <a:bodyPr wrap="none" lIns="0" tIns="0" rIns="0" bIns="0" anchor="ctr">
              <a:spAutoFit/>
            </a:bodyPr>
            <a:lstStyle/>
            <a:p>
              <a:pPr algn="ctr">
                <a:lnSpc>
                  <a:spcPct val="130000"/>
                </a:lnSpc>
              </a:pPr>
              <a:r>
                <a:rPr lang="zh-CN" altLang="en-US" sz="2400" b="1" dirty="0">
                  <a:solidFill>
                    <a:schemeClr val="bg1"/>
                  </a:solidFill>
                  <a:cs typeface="+mn-ea"/>
                  <a:sym typeface="+mn-lt"/>
                </a:rPr>
                <a:t>工作内容</a:t>
              </a:r>
            </a:p>
          </p:txBody>
        </p:sp>
      </p:grpSp>
      <p:sp>
        <p:nvSpPr>
          <p:cNvPr id="51" name="Rectangle 16">
            <a:extLst>
              <a:ext uri="{FF2B5EF4-FFF2-40B4-BE49-F238E27FC236}">
                <a16:creationId xmlns="" xmlns:a16="http://schemas.microsoft.com/office/drawing/2014/main" id="{05E13BE5-B6F1-4627-8C71-0FE5F307CC74}"/>
              </a:ext>
            </a:extLst>
          </p:cNvPr>
          <p:cNvSpPr/>
          <p:nvPr/>
        </p:nvSpPr>
        <p:spPr>
          <a:xfrm>
            <a:off x="1217946" y="3716751"/>
            <a:ext cx="5027236" cy="923290"/>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cs typeface="+mn-ea"/>
                <a:sym typeface="+mn-lt"/>
              </a:rPr>
              <a:t>您的内容打在这里，或者通过复制您的文本在此框中选择粘贴并选择只保留文字您的您的内容打在这里，或者通过复制您的文本后，在此框中选择粘贴并选择只保此您的内框中选择粘贴并选择只保留者通过复制您的文本后，在此框中选择粘贴并选择只保此您的内框中选择粘贴</a:t>
            </a:r>
          </a:p>
        </p:txBody>
      </p:sp>
      <p:sp>
        <p:nvSpPr>
          <p:cNvPr id="52" name="TextBox 17">
            <a:extLst>
              <a:ext uri="{FF2B5EF4-FFF2-40B4-BE49-F238E27FC236}">
                <a16:creationId xmlns="" xmlns:a16="http://schemas.microsoft.com/office/drawing/2014/main" id="{76C19599-0A9A-4748-AB0C-3D11650828C9}"/>
              </a:ext>
            </a:extLst>
          </p:cNvPr>
          <p:cNvSpPr txBox="1"/>
          <p:nvPr/>
        </p:nvSpPr>
        <p:spPr>
          <a:xfrm>
            <a:off x="1217947" y="5196252"/>
            <a:ext cx="888064" cy="577787"/>
          </a:xfrm>
          <a:prstGeom prst="rect">
            <a:avLst/>
          </a:prstGeom>
          <a:noFill/>
        </p:spPr>
        <p:txBody>
          <a:bodyPr wrap="none" lIns="0" tIns="0" rIns="0" bIns="0" rtlCol="0" anchor="ctr">
            <a:spAutoFit/>
          </a:bodyPr>
          <a:lstStyle/>
          <a:p>
            <a:pPr>
              <a:lnSpc>
                <a:spcPct val="130000"/>
              </a:lnSpc>
            </a:pPr>
            <a:r>
              <a:rPr lang="en-US" sz="3200" b="1" dirty="0">
                <a:solidFill>
                  <a:srgbClr val="2B2F6E"/>
                </a:solidFill>
                <a:cs typeface="+mn-ea"/>
                <a:sym typeface="+mn-lt"/>
              </a:rPr>
              <a:t>69%</a:t>
            </a:r>
          </a:p>
        </p:txBody>
      </p:sp>
      <p:sp>
        <p:nvSpPr>
          <p:cNvPr id="53" name="Rectangle 18">
            <a:extLst>
              <a:ext uri="{FF2B5EF4-FFF2-40B4-BE49-F238E27FC236}">
                <a16:creationId xmlns="" xmlns:a16="http://schemas.microsoft.com/office/drawing/2014/main" id="{978BC855-DC66-4438-B40B-EF87C1A54F59}"/>
              </a:ext>
            </a:extLst>
          </p:cNvPr>
          <p:cNvSpPr/>
          <p:nvPr/>
        </p:nvSpPr>
        <p:spPr>
          <a:xfrm>
            <a:off x="2349362" y="5335299"/>
            <a:ext cx="3895820" cy="434478"/>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cs typeface="+mn-ea"/>
                <a:sym typeface="+mn-lt"/>
              </a:rPr>
              <a:t>您的内容打在这里，或者通过复制您的文本在此框中选择粘贴并选择只保留文字您的您的内容打在这里，</a:t>
            </a:r>
          </a:p>
        </p:txBody>
      </p:sp>
      <p:graphicFrame>
        <p:nvGraphicFramePr>
          <p:cNvPr id="54" name="Chart 26">
            <a:extLst>
              <a:ext uri="{FF2B5EF4-FFF2-40B4-BE49-F238E27FC236}">
                <a16:creationId xmlns="" xmlns:a16="http://schemas.microsoft.com/office/drawing/2014/main" id="{039B2FF3-F2A2-4D86-AAE5-BB6CF9E733F4}"/>
              </a:ext>
            </a:extLst>
          </p:cNvPr>
          <p:cNvGraphicFramePr/>
          <p:nvPr>
            <p:extLst>
              <p:ext uri="{D42A27DB-BD31-4B8C-83A1-F6EECF244321}">
                <p14:modId xmlns:p14="http://schemas.microsoft.com/office/powerpoint/2010/main" val="3899484103"/>
              </p:ext>
            </p:extLst>
          </p:nvPr>
        </p:nvGraphicFramePr>
        <p:xfrm>
          <a:off x="7187388" y="1201750"/>
          <a:ext cx="3814417" cy="4578723"/>
        </p:xfrm>
        <a:graphic>
          <a:graphicData uri="http://schemas.openxmlformats.org/drawingml/2006/chart">
            <c:chart xmlns:c="http://schemas.openxmlformats.org/drawingml/2006/chart" xmlns:r="http://schemas.openxmlformats.org/officeDocument/2006/relationships" r:id="rId3"/>
          </a:graphicData>
        </a:graphic>
      </p:graphicFrame>
      <p:sp>
        <p:nvSpPr>
          <p:cNvPr id="55" name="Rectangle 27">
            <a:extLst>
              <a:ext uri="{FF2B5EF4-FFF2-40B4-BE49-F238E27FC236}">
                <a16:creationId xmlns="" xmlns:a16="http://schemas.microsoft.com/office/drawing/2014/main" id="{46CD9B5B-E372-42AF-B969-2A010D73F0D9}"/>
              </a:ext>
            </a:extLst>
          </p:cNvPr>
          <p:cNvSpPr/>
          <p:nvPr/>
        </p:nvSpPr>
        <p:spPr>
          <a:xfrm>
            <a:off x="8124405" y="2928038"/>
            <a:ext cx="1940381" cy="1107440"/>
          </a:xfrm>
          <a:prstGeom prst="rect">
            <a:avLst/>
          </a:prstGeom>
        </p:spPr>
        <p:txBody>
          <a:bodyPr wrap="square" lIns="0" tIns="0" rIns="0" bIns="0">
            <a:spAutoFit/>
          </a:bodyPr>
          <a:lstStyle/>
          <a:p>
            <a:pPr algn="ctr">
              <a:lnSpc>
                <a:spcPct val="150000"/>
              </a:lnSpc>
            </a:pPr>
            <a:r>
              <a:rPr lang="zh-CN" altLang="en-US" b="1" dirty="0">
                <a:solidFill>
                  <a:schemeClr val="tx1">
                    <a:lumMod val="65000"/>
                    <a:lumOff val="35000"/>
                  </a:schemeClr>
                </a:solidFill>
                <a:cs typeface="+mn-ea"/>
                <a:sym typeface="+mn-lt"/>
              </a:rPr>
              <a:t>添加标题</a:t>
            </a:r>
            <a:endParaRPr lang="en-US" altLang="zh-CN" b="1" dirty="0">
              <a:solidFill>
                <a:schemeClr val="tx1">
                  <a:lumMod val="65000"/>
                  <a:lumOff val="35000"/>
                </a:schemeClr>
              </a:solidFill>
              <a:cs typeface="+mn-ea"/>
              <a:sym typeface="+mn-lt"/>
            </a:endParaRPr>
          </a:p>
          <a:p>
            <a:pPr algn="ctr">
              <a:lnSpc>
                <a:spcPct val="150000"/>
              </a:lnSpc>
            </a:pPr>
            <a:r>
              <a:rPr lang="zh-CN" altLang="en-US" sz="1000" dirty="0">
                <a:solidFill>
                  <a:schemeClr val="tx1">
                    <a:lumMod val="65000"/>
                    <a:lumOff val="35000"/>
                  </a:schemeClr>
                </a:solidFill>
                <a:cs typeface="+mn-ea"/>
                <a:sym typeface="+mn-lt"/>
              </a:rPr>
              <a:t>您的内容打在这里，或者通过复制您的文本在此框中选择粘贴并</a:t>
            </a:r>
            <a:endParaRPr lang="en-US" altLang="zh-CN" sz="1000" dirty="0">
              <a:solidFill>
                <a:schemeClr val="tx1">
                  <a:lumMod val="65000"/>
                  <a:lumOff val="35000"/>
                </a:schemeClr>
              </a:solidFill>
              <a:cs typeface="+mn-ea"/>
              <a:sym typeface="+mn-lt"/>
            </a:endParaRPr>
          </a:p>
          <a:p>
            <a:pPr algn="ctr">
              <a:lnSpc>
                <a:spcPct val="150000"/>
              </a:lnSpc>
            </a:pPr>
            <a:r>
              <a:rPr lang="zh-CN" altLang="en-US" sz="1000" dirty="0">
                <a:solidFill>
                  <a:schemeClr val="tx1">
                    <a:lumMod val="65000"/>
                    <a:lumOff val="35000"/>
                  </a:schemeClr>
                </a:solidFill>
                <a:cs typeface="+mn-ea"/>
                <a:sym typeface="+mn-lt"/>
              </a:rPr>
              <a:t>选择只保留</a:t>
            </a:r>
            <a:endParaRPr lang="en-US" altLang="zh-CN" sz="1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7421401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41" presetClass="entr" presetSubtype="0"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3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51"/>
                                        </p:tgtEl>
                                        <p:attrNameLst>
                                          <p:attrName>ppt_y</p:attrName>
                                        </p:attrNameLst>
                                      </p:cBhvr>
                                      <p:tavLst>
                                        <p:tav tm="0">
                                          <p:val>
                                            <p:strVal val="#ppt_y"/>
                                          </p:val>
                                        </p:tav>
                                        <p:tav tm="100000">
                                          <p:val>
                                            <p:strVal val="#ppt_y"/>
                                          </p:val>
                                        </p:tav>
                                      </p:tavLst>
                                    </p:anim>
                                    <p:anim calcmode="lin" valueType="num">
                                      <p:cBhvr>
                                        <p:cTn id="18" dur="3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51"/>
                                        </p:tgtEl>
                                      </p:cBhvr>
                                    </p:animEffect>
                                  </p:childTnLst>
                                </p:cTn>
                              </p:par>
                            </p:childTnLst>
                          </p:cTn>
                        </p:par>
                        <p:par>
                          <p:cTn id="21" fill="hold">
                            <p:stCondLst>
                              <p:cond delay="8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2"/>
                                        </p:tgtEl>
                                        <p:attrNameLst>
                                          <p:attrName>ppt_y</p:attrName>
                                        </p:attrNameLst>
                                      </p:cBhvr>
                                      <p:tavLst>
                                        <p:tav tm="0">
                                          <p:val>
                                            <p:strVal val="#ppt_y"/>
                                          </p:val>
                                        </p:tav>
                                        <p:tav tm="100000">
                                          <p:val>
                                            <p:strVal val="#ppt_y"/>
                                          </p:val>
                                        </p:tav>
                                      </p:tavLst>
                                    </p:anim>
                                    <p:anim calcmode="lin" valueType="num">
                                      <p:cBhvr>
                                        <p:cTn id="26"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2"/>
                                        </p:tgtEl>
                                      </p:cBhvr>
                                    </p:animEffect>
                                  </p:childTnLst>
                                </p:cTn>
                              </p:par>
                              <p:par>
                                <p:cTn id="29" presetID="34" presetClass="emph" presetSubtype="0" fill="hold" grpId="1" nodeType="withEffect">
                                  <p:stCondLst>
                                    <p:cond delay="0"/>
                                  </p:stCondLst>
                                  <p:iterate type="lt">
                                    <p:tmPct val="10000"/>
                                  </p:iterate>
                                  <p:childTnLst>
                                    <p:animMotion origin="layout" path="M 8.33333E-7 4.44444E-6 L 0.00013 -0.07408 " pathEditMode="relative" rAng="0" ptsTypes="AA">
                                      <p:cBhvr>
                                        <p:cTn id="30" dur="250" accel="50000" decel="50000" autoRev="1" fill="hold">
                                          <p:stCondLst>
                                            <p:cond delay="0"/>
                                          </p:stCondLst>
                                        </p:cTn>
                                        <p:tgtEl>
                                          <p:spTgt spid="52"/>
                                        </p:tgtEl>
                                        <p:attrNameLst>
                                          <p:attrName>ppt_x</p:attrName>
                                          <p:attrName>ppt_y</p:attrName>
                                        </p:attrNameLst>
                                      </p:cBhvr>
                                      <p:rCtr x="0" y="-3704"/>
                                    </p:animMotion>
                                    <p:animRot by="1500000">
                                      <p:cBhvr>
                                        <p:cTn id="31" dur="125" fill="hold">
                                          <p:stCondLst>
                                            <p:cond delay="0"/>
                                          </p:stCondLst>
                                        </p:cTn>
                                        <p:tgtEl>
                                          <p:spTgt spid="52"/>
                                        </p:tgtEl>
                                        <p:attrNameLst>
                                          <p:attrName>r</p:attrName>
                                        </p:attrNameLst>
                                      </p:cBhvr>
                                    </p:animRot>
                                    <p:animRot by="-1500000">
                                      <p:cBhvr>
                                        <p:cTn id="32" dur="125" fill="hold">
                                          <p:stCondLst>
                                            <p:cond delay="125"/>
                                          </p:stCondLst>
                                        </p:cTn>
                                        <p:tgtEl>
                                          <p:spTgt spid="52"/>
                                        </p:tgtEl>
                                        <p:attrNameLst>
                                          <p:attrName>r</p:attrName>
                                        </p:attrNameLst>
                                      </p:cBhvr>
                                    </p:animRot>
                                    <p:animRot by="-1500000">
                                      <p:cBhvr>
                                        <p:cTn id="33" dur="125" fill="hold">
                                          <p:stCondLst>
                                            <p:cond delay="250"/>
                                          </p:stCondLst>
                                        </p:cTn>
                                        <p:tgtEl>
                                          <p:spTgt spid="52"/>
                                        </p:tgtEl>
                                        <p:attrNameLst>
                                          <p:attrName>r</p:attrName>
                                        </p:attrNameLst>
                                      </p:cBhvr>
                                    </p:animRot>
                                    <p:animRot by="1500000">
                                      <p:cBhvr>
                                        <p:cTn id="34" dur="125" fill="hold">
                                          <p:stCondLst>
                                            <p:cond delay="375"/>
                                          </p:stCondLst>
                                        </p:cTn>
                                        <p:tgtEl>
                                          <p:spTgt spid="52"/>
                                        </p:tgtEl>
                                        <p:attrNameLst>
                                          <p:attrName>r</p:attrName>
                                        </p:attrNameLst>
                                      </p:cBhvr>
                                    </p:animRot>
                                  </p:childTnLst>
                                </p:cTn>
                              </p:par>
                            </p:childTnLst>
                          </p:cTn>
                        </p:par>
                        <p:par>
                          <p:cTn id="35" fill="hold">
                            <p:stCondLst>
                              <p:cond delay="1400"/>
                            </p:stCondLst>
                            <p:childTnLst>
                              <p:par>
                                <p:cTn id="36" presetID="41"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3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39" dur="300" fill="hold"/>
                                        <p:tgtEl>
                                          <p:spTgt spid="53"/>
                                        </p:tgtEl>
                                        <p:attrNameLst>
                                          <p:attrName>ppt_y</p:attrName>
                                        </p:attrNameLst>
                                      </p:cBhvr>
                                      <p:tavLst>
                                        <p:tav tm="0">
                                          <p:val>
                                            <p:strVal val="#ppt_y"/>
                                          </p:val>
                                        </p:tav>
                                        <p:tav tm="100000">
                                          <p:val>
                                            <p:strVal val="#ppt_y"/>
                                          </p:val>
                                        </p:tav>
                                      </p:tavLst>
                                    </p:anim>
                                    <p:anim calcmode="lin" valueType="num">
                                      <p:cBhvr>
                                        <p:cTn id="40" dur="3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1" dur="3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2" dur="300" tmFilter="0,0; .5, 1; 1, 1"/>
                                        <p:tgtEl>
                                          <p:spTgt spid="53"/>
                                        </p:tgtEl>
                                      </p:cBhvr>
                                    </p:animEffect>
                                  </p:childTnLst>
                                </p:cTn>
                              </p:par>
                            </p:childTnLst>
                          </p:cTn>
                        </p:par>
                        <p:par>
                          <p:cTn id="43" fill="hold">
                            <p:stCondLst>
                              <p:cond delay="1700"/>
                            </p:stCondLst>
                            <p:childTnLst>
                              <p:par>
                                <p:cTn id="44" presetID="31" presetClass="entr" presetSubtype="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1000" fill="hold"/>
                                        <p:tgtEl>
                                          <p:spTgt spid="54"/>
                                        </p:tgtEl>
                                        <p:attrNameLst>
                                          <p:attrName>ppt_w</p:attrName>
                                        </p:attrNameLst>
                                      </p:cBhvr>
                                      <p:tavLst>
                                        <p:tav tm="0">
                                          <p:val>
                                            <p:fltVal val="0"/>
                                          </p:val>
                                        </p:tav>
                                        <p:tav tm="100000">
                                          <p:val>
                                            <p:strVal val="#ppt_w"/>
                                          </p:val>
                                        </p:tav>
                                      </p:tavLst>
                                    </p:anim>
                                    <p:anim calcmode="lin" valueType="num">
                                      <p:cBhvr>
                                        <p:cTn id="47" dur="1000" fill="hold"/>
                                        <p:tgtEl>
                                          <p:spTgt spid="54"/>
                                        </p:tgtEl>
                                        <p:attrNameLst>
                                          <p:attrName>ppt_h</p:attrName>
                                        </p:attrNameLst>
                                      </p:cBhvr>
                                      <p:tavLst>
                                        <p:tav tm="0">
                                          <p:val>
                                            <p:fltVal val="0"/>
                                          </p:val>
                                        </p:tav>
                                        <p:tav tm="100000">
                                          <p:val>
                                            <p:strVal val="#ppt_h"/>
                                          </p:val>
                                        </p:tav>
                                      </p:tavLst>
                                    </p:anim>
                                    <p:anim calcmode="lin" valueType="num">
                                      <p:cBhvr>
                                        <p:cTn id="48" dur="1000" fill="hold"/>
                                        <p:tgtEl>
                                          <p:spTgt spid="54"/>
                                        </p:tgtEl>
                                        <p:attrNameLst>
                                          <p:attrName>style.rotation</p:attrName>
                                        </p:attrNameLst>
                                      </p:cBhvr>
                                      <p:tavLst>
                                        <p:tav tm="0">
                                          <p:val>
                                            <p:fltVal val="90"/>
                                          </p:val>
                                        </p:tav>
                                        <p:tav tm="100000">
                                          <p:val>
                                            <p:fltVal val="0"/>
                                          </p:val>
                                        </p:tav>
                                      </p:tavLst>
                                    </p:anim>
                                    <p:animEffect transition="in" filter="fade">
                                      <p:cBhvr>
                                        <p:cTn id="49" dur="1000"/>
                                        <p:tgtEl>
                                          <p:spTgt spid="54"/>
                                        </p:tgtEl>
                                      </p:cBhvr>
                                    </p:animEffect>
                                  </p:childTnLst>
                                </p:cTn>
                              </p:par>
                            </p:childTnLst>
                          </p:cTn>
                        </p:par>
                        <p:par>
                          <p:cTn id="50" fill="hold">
                            <p:stCondLst>
                              <p:cond delay="2700"/>
                            </p:stCondLst>
                            <p:childTnLst>
                              <p:par>
                                <p:cTn id="51" presetID="31" presetClass="entr" presetSubtype="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1000" fill="hold"/>
                                        <p:tgtEl>
                                          <p:spTgt spid="55"/>
                                        </p:tgtEl>
                                        <p:attrNameLst>
                                          <p:attrName>ppt_w</p:attrName>
                                        </p:attrNameLst>
                                      </p:cBhvr>
                                      <p:tavLst>
                                        <p:tav tm="0">
                                          <p:val>
                                            <p:fltVal val="0"/>
                                          </p:val>
                                        </p:tav>
                                        <p:tav tm="100000">
                                          <p:val>
                                            <p:strVal val="#ppt_w"/>
                                          </p:val>
                                        </p:tav>
                                      </p:tavLst>
                                    </p:anim>
                                    <p:anim calcmode="lin" valueType="num">
                                      <p:cBhvr>
                                        <p:cTn id="54" dur="1000" fill="hold"/>
                                        <p:tgtEl>
                                          <p:spTgt spid="55"/>
                                        </p:tgtEl>
                                        <p:attrNameLst>
                                          <p:attrName>ppt_h</p:attrName>
                                        </p:attrNameLst>
                                      </p:cBhvr>
                                      <p:tavLst>
                                        <p:tav tm="0">
                                          <p:val>
                                            <p:fltVal val="0"/>
                                          </p:val>
                                        </p:tav>
                                        <p:tav tm="100000">
                                          <p:val>
                                            <p:strVal val="#ppt_h"/>
                                          </p:val>
                                        </p:tav>
                                      </p:tavLst>
                                    </p:anim>
                                    <p:anim calcmode="lin" valueType="num">
                                      <p:cBhvr>
                                        <p:cTn id="55" dur="1000" fill="hold"/>
                                        <p:tgtEl>
                                          <p:spTgt spid="55"/>
                                        </p:tgtEl>
                                        <p:attrNameLst>
                                          <p:attrName>style.rotation</p:attrName>
                                        </p:attrNameLst>
                                      </p:cBhvr>
                                      <p:tavLst>
                                        <p:tav tm="0">
                                          <p:val>
                                            <p:fltVal val="90"/>
                                          </p:val>
                                        </p:tav>
                                        <p:tav tm="100000">
                                          <p:val>
                                            <p:fltVal val="0"/>
                                          </p:val>
                                        </p:tav>
                                      </p:tavLst>
                                    </p:anim>
                                    <p:animEffect transition="in" filter="fade">
                                      <p:cBhvr>
                                        <p:cTn id="56"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2" grpId="1"/>
      <p:bldP spid="53" grpId="0"/>
      <p:bldP spid="55" grpId="0"/>
      <p:bldP spid="5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成功项目</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a:extLst>
              <a:ext uri="{FF2B5EF4-FFF2-40B4-BE49-F238E27FC236}">
                <a16:creationId xmlns="" xmlns:a16="http://schemas.microsoft.com/office/drawing/2014/main" id="{C6C223CA-B3F7-4345-A789-7262F0FD42AC}"/>
              </a:ext>
            </a:extLst>
          </p:cNvPr>
          <p:cNvGrpSpPr/>
          <p:nvPr/>
        </p:nvGrpSpPr>
        <p:grpSpPr>
          <a:xfrm>
            <a:off x="1377162" y="1695090"/>
            <a:ext cx="4103593" cy="4103593"/>
            <a:chOff x="1403161" y="1768202"/>
            <a:chExt cx="4103593" cy="4103593"/>
          </a:xfrm>
          <a:effectLst/>
        </p:grpSpPr>
        <p:grpSp>
          <p:nvGrpSpPr>
            <p:cNvPr id="36" name="Group 12">
              <a:extLst>
                <a:ext uri="{FF2B5EF4-FFF2-40B4-BE49-F238E27FC236}">
                  <a16:creationId xmlns="" xmlns:a16="http://schemas.microsoft.com/office/drawing/2014/main" id="{22C257F6-26A9-4A78-B206-1D2A2789D752}"/>
                </a:ext>
              </a:extLst>
            </p:cNvPr>
            <p:cNvGrpSpPr/>
            <p:nvPr/>
          </p:nvGrpSpPr>
          <p:grpSpPr>
            <a:xfrm>
              <a:off x="1403161" y="1768202"/>
              <a:ext cx="4103593" cy="4103593"/>
              <a:chOff x="1423750" y="2274039"/>
              <a:chExt cx="1927198" cy="1927198"/>
            </a:xfrm>
          </p:grpSpPr>
          <p:sp>
            <p:nvSpPr>
              <p:cNvPr id="38" name="Pie 18">
                <a:extLst>
                  <a:ext uri="{FF2B5EF4-FFF2-40B4-BE49-F238E27FC236}">
                    <a16:creationId xmlns="" xmlns:a16="http://schemas.microsoft.com/office/drawing/2014/main" id="{8C794631-35F2-466A-A0FC-4DD713E93B4A}"/>
                  </a:ext>
                </a:extLst>
              </p:cNvPr>
              <p:cNvSpPr/>
              <p:nvPr/>
            </p:nvSpPr>
            <p:spPr>
              <a:xfrm>
                <a:off x="1651408" y="2501697"/>
                <a:ext cx="1471881" cy="1471881"/>
              </a:xfrm>
              <a:prstGeom prst="pie">
                <a:avLst>
                  <a:gd name="adj1" fmla="val 2807946"/>
                  <a:gd name="adj2" fmla="val 7203478"/>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cs typeface="+mn-ea"/>
                  <a:sym typeface="+mn-lt"/>
                </a:endParaRPr>
              </a:p>
            </p:txBody>
          </p:sp>
          <p:sp>
            <p:nvSpPr>
              <p:cNvPr id="39" name="Pie 17">
                <a:extLst>
                  <a:ext uri="{FF2B5EF4-FFF2-40B4-BE49-F238E27FC236}">
                    <a16:creationId xmlns="" xmlns:a16="http://schemas.microsoft.com/office/drawing/2014/main" id="{F24A18AC-240E-47F6-BD83-EE2ECFBDDAA6}"/>
                  </a:ext>
                </a:extLst>
              </p:cNvPr>
              <p:cNvSpPr/>
              <p:nvPr/>
            </p:nvSpPr>
            <p:spPr>
              <a:xfrm>
                <a:off x="1567582" y="2417871"/>
                <a:ext cx="1639533" cy="1639533"/>
              </a:xfrm>
              <a:prstGeom prst="pie">
                <a:avLst>
                  <a:gd name="adj1" fmla="val 11812340"/>
                  <a:gd name="adj2" fmla="val 18065028"/>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cs typeface="+mn-ea"/>
                  <a:sym typeface="+mn-lt"/>
                </a:endParaRPr>
              </a:p>
            </p:txBody>
          </p:sp>
          <p:sp>
            <p:nvSpPr>
              <p:cNvPr id="40" name="Pie 20">
                <a:extLst>
                  <a:ext uri="{FF2B5EF4-FFF2-40B4-BE49-F238E27FC236}">
                    <a16:creationId xmlns="" xmlns:a16="http://schemas.microsoft.com/office/drawing/2014/main" id="{9EF43E31-5D05-4244-BA51-AE77F276A829}"/>
                  </a:ext>
                </a:extLst>
              </p:cNvPr>
              <p:cNvSpPr/>
              <p:nvPr/>
            </p:nvSpPr>
            <p:spPr>
              <a:xfrm>
                <a:off x="1423750" y="2274039"/>
                <a:ext cx="1927198" cy="1927198"/>
              </a:xfrm>
              <a:prstGeom prst="pie">
                <a:avLst>
                  <a:gd name="adj1" fmla="val 7059761"/>
                  <a:gd name="adj2" fmla="val 11940272"/>
                </a:avLst>
              </a:prstGeom>
              <a:solidFill>
                <a:srgbClr val="37AFA1"/>
              </a:solidFill>
              <a:ln>
                <a:noFill/>
              </a:ln>
              <a:effectLst>
                <a:outerShdw blurRad="469900" sx="102000" sy="102000" algn="ctr"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cs typeface="+mn-ea"/>
                  <a:sym typeface="+mn-lt"/>
                </a:endParaRPr>
              </a:p>
            </p:txBody>
          </p:sp>
          <p:sp>
            <p:nvSpPr>
              <p:cNvPr id="41" name="Pie 21">
                <a:extLst>
                  <a:ext uri="{FF2B5EF4-FFF2-40B4-BE49-F238E27FC236}">
                    <a16:creationId xmlns="" xmlns:a16="http://schemas.microsoft.com/office/drawing/2014/main" id="{CC963BCE-669C-45B8-9F88-108A0B441564}"/>
                  </a:ext>
                </a:extLst>
              </p:cNvPr>
              <p:cNvSpPr/>
              <p:nvPr/>
            </p:nvSpPr>
            <p:spPr>
              <a:xfrm>
                <a:off x="1567582" y="2417871"/>
                <a:ext cx="1639533" cy="1639533"/>
              </a:xfrm>
              <a:prstGeom prst="pie">
                <a:avLst>
                  <a:gd name="adj1" fmla="val 21298533"/>
                  <a:gd name="adj2" fmla="val 2825366"/>
                </a:avLst>
              </a:prstGeom>
              <a:solidFill>
                <a:srgbClr val="A5E4DC"/>
              </a:solidFill>
              <a:ln>
                <a:noFill/>
              </a:ln>
              <a:effectLst>
                <a:outerShdw blurRad="800100" sx="102000" sy="102000" algn="ct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cs typeface="+mn-ea"/>
                  <a:sym typeface="+mn-lt"/>
                </a:endParaRPr>
              </a:p>
            </p:txBody>
          </p:sp>
          <p:sp>
            <p:nvSpPr>
              <p:cNvPr id="42" name="Oval 8">
                <a:extLst>
                  <a:ext uri="{FF2B5EF4-FFF2-40B4-BE49-F238E27FC236}">
                    <a16:creationId xmlns="" xmlns:a16="http://schemas.microsoft.com/office/drawing/2014/main" id="{517BA857-3AA6-4DD0-B71D-099F49E6C20A}"/>
                  </a:ext>
                </a:extLst>
              </p:cNvPr>
              <p:cNvSpPr/>
              <p:nvPr/>
            </p:nvSpPr>
            <p:spPr>
              <a:xfrm>
                <a:off x="1743649" y="2593938"/>
                <a:ext cx="1287398" cy="1287398"/>
              </a:xfrm>
              <a:prstGeom prst="ellipse">
                <a:avLst/>
              </a:prstGeom>
              <a:solidFill>
                <a:srgbClr val="F7F7F7"/>
              </a:solidFill>
              <a:ln>
                <a:noFill/>
              </a:ln>
              <a:effectLst>
                <a:outerShdw blurRad="635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cs typeface="+mn-ea"/>
                  <a:sym typeface="+mn-lt"/>
                </a:endParaRPr>
              </a:p>
            </p:txBody>
          </p:sp>
        </p:grpSp>
        <p:sp>
          <p:nvSpPr>
            <p:cNvPr id="37" name="Rectangle 29">
              <a:extLst>
                <a:ext uri="{FF2B5EF4-FFF2-40B4-BE49-F238E27FC236}">
                  <a16:creationId xmlns="" xmlns:a16="http://schemas.microsoft.com/office/drawing/2014/main" id="{99D1C864-963B-4F16-9B47-76438D498344}"/>
                </a:ext>
              </a:extLst>
            </p:cNvPr>
            <p:cNvSpPr/>
            <p:nvPr/>
          </p:nvSpPr>
          <p:spPr>
            <a:xfrm>
              <a:off x="2450211" y="3289515"/>
              <a:ext cx="2009488" cy="1116965"/>
            </a:xfrm>
            <a:prstGeom prst="rect">
              <a:avLst/>
            </a:prstGeom>
          </p:spPr>
          <p:txBody>
            <a:bodyPr wrap="square">
              <a:spAutoFit/>
            </a:bodyPr>
            <a:lstStyle/>
            <a:p>
              <a:pPr lvl="0" algn="ctr">
                <a:lnSpc>
                  <a:spcPts val="2000"/>
                </a:lnSpc>
                <a:defRPr/>
              </a:pPr>
              <a:r>
                <a:rPr lang="zh-CN" altLang="en-US" sz="1200" dirty="0">
                  <a:solidFill>
                    <a:schemeClr val="tx1">
                      <a:lumMod val="65000"/>
                      <a:lumOff val="35000"/>
                    </a:schemeClr>
                  </a:solidFill>
                  <a:cs typeface="+mn-ea"/>
                  <a:sym typeface="+mn-lt"/>
                </a:rPr>
                <a:t>请在此处添加具体内容，文字尽量言简意赅，简单说明即可，不必过于繁琐，注意板面美观度。</a:t>
              </a:r>
            </a:p>
          </p:txBody>
        </p:sp>
      </p:grpSp>
      <p:grpSp>
        <p:nvGrpSpPr>
          <p:cNvPr id="43" name="组合 42">
            <a:extLst>
              <a:ext uri="{FF2B5EF4-FFF2-40B4-BE49-F238E27FC236}">
                <a16:creationId xmlns="" xmlns:a16="http://schemas.microsoft.com/office/drawing/2014/main" id="{DA9BE528-D64B-4C74-8011-29638641C506}"/>
              </a:ext>
            </a:extLst>
          </p:cNvPr>
          <p:cNvGrpSpPr/>
          <p:nvPr/>
        </p:nvGrpSpPr>
        <p:grpSpPr>
          <a:xfrm>
            <a:off x="5656944" y="1373118"/>
            <a:ext cx="3761376" cy="1049764"/>
            <a:chOff x="6048830" y="1686626"/>
            <a:chExt cx="3761376" cy="1049764"/>
          </a:xfrm>
        </p:grpSpPr>
        <p:sp>
          <p:nvSpPr>
            <p:cNvPr id="48" name="TextBox 7">
              <a:extLst>
                <a:ext uri="{FF2B5EF4-FFF2-40B4-BE49-F238E27FC236}">
                  <a16:creationId xmlns="" xmlns:a16="http://schemas.microsoft.com/office/drawing/2014/main" id="{7939430F-1990-4CB0-BB4A-497C22988D9B}"/>
                </a:ext>
              </a:extLst>
            </p:cNvPr>
            <p:cNvSpPr txBox="1"/>
            <p:nvPr/>
          </p:nvSpPr>
          <p:spPr>
            <a:xfrm>
              <a:off x="6048830" y="1686626"/>
              <a:ext cx="2236510" cy="400110"/>
            </a:xfrm>
            <a:prstGeom prst="rect">
              <a:avLst/>
            </a:prstGeom>
            <a:noFill/>
          </p:spPr>
          <p:txBody>
            <a:bodyPr wrap="none" rtlCol="0">
              <a:spAutoFit/>
            </a:bodyPr>
            <a:lstStyle/>
            <a:p>
              <a:pPr algn="l"/>
              <a:r>
                <a:rPr lang="zh-CN" altLang="en-US" sz="2000" b="1" dirty="0">
                  <a:solidFill>
                    <a:schemeClr val="tx1">
                      <a:lumMod val="65000"/>
                      <a:lumOff val="35000"/>
                    </a:schemeClr>
                  </a:solidFill>
                  <a:cs typeface="+mn-ea"/>
                  <a:sym typeface="+mn-lt"/>
                </a:rPr>
                <a:t>添加页面标题内容</a:t>
              </a:r>
            </a:p>
          </p:txBody>
        </p:sp>
        <p:sp>
          <p:nvSpPr>
            <p:cNvPr id="49" name="矩形 48">
              <a:extLst>
                <a:ext uri="{FF2B5EF4-FFF2-40B4-BE49-F238E27FC236}">
                  <a16:creationId xmlns="" xmlns:a16="http://schemas.microsoft.com/office/drawing/2014/main" id="{A6D17B9C-17A9-4D26-897B-D417E3DF74CF}"/>
                </a:ext>
              </a:extLst>
            </p:cNvPr>
            <p:cNvSpPr/>
            <p:nvPr/>
          </p:nvSpPr>
          <p:spPr>
            <a:xfrm>
              <a:off x="6075029" y="2122696"/>
              <a:ext cx="3735177" cy="613694"/>
            </a:xfrm>
            <a:prstGeom prst="rect">
              <a:avLst/>
            </a:prstGeom>
          </p:spPr>
          <p:txBody>
            <a:bodyPr wrap="square">
              <a:spAutoFit/>
            </a:bodyPr>
            <a:lstStyle/>
            <a:p>
              <a:pPr algn="l">
                <a:lnSpc>
                  <a:spcPct val="150000"/>
                </a:lnSpc>
              </a:pPr>
              <a:r>
                <a:rPr lang="zh-CN" altLang="en-US" sz="1200" dirty="0">
                  <a:solidFill>
                    <a:schemeClr val="tx1">
                      <a:lumMod val="65000"/>
                      <a:lumOff val="35000"/>
                    </a:schemeClr>
                  </a:solidFill>
                  <a:cs typeface="+mn-ea"/>
                  <a:sym typeface="+mn-lt"/>
                </a:rPr>
                <a:t>单击此处添加文字阐述，添加简短问题说明文字，具体添加文字在此处添加单击</a:t>
              </a:r>
            </a:p>
          </p:txBody>
        </p:sp>
      </p:grpSp>
      <p:grpSp>
        <p:nvGrpSpPr>
          <p:cNvPr id="50" name="组合 49">
            <a:extLst>
              <a:ext uri="{FF2B5EF4-FFF2-40B4-BE49-F238E27FC236}">
                <a16:creationId xmlns="" xmlns:a16="http://schemas.microsoft.com/office/drawing/2014/main" id="{ECB72D32-D3C0-4A2F-B665-929E4DBAD4C6}"/>
              </a:ext>
            </a:extLst>
          </p:cNvPr>
          <p:cNvGrpSpPr/>
          <p:nvPr/>
        </p:nvGrpSpPr>
        <p:grpSpPr>
          <a:xfrm>
            <a:off x="5480755" y="3031972"/>
            <a:ext cx="2432117" cy="1098949"/>
            <a:chOff x="5872641" y="3345480"/>
            <a:chExt cx="2432117" cy="1098949"/>
          </a:xfrm>
        </p:grpSpPr>
        <p:sp>
          <p:nvSpPr>
            <p:cNvPr id="51" name="TextBox 21">
              <a:extLst>
                <a:ext uri="{FF2B5EF4-FFF2-40B4-BE49-F238E27FC236}">
                  <a16:creationId xmlns="" xmlns:a16="http://schemas.microsoft.com/office/drawing/2014/main" id="{C8A20085-668A-4104-A471-269752E53268}"/>
                </a:ext>
              </a:extLst>
            </p:cNvPr>
            <p:cNvSpPr txBox="1"/>
            <p:nvPr/>
          </p:nvSpPr>
          <p:spPr>
            <a:xfrm>
              <a:off x="6375478" y="3345480"/>
              <a:ext cx="1195997" cy="600036"/>
            </a:xfrm>
            <a:prstGeom prst="rect">
              <a:avLst/>
            </a:prstGeom>
            <a:noFill/>
          </p:spPr>
          <p:txBody>
            <a:bodyPr wrap="square" rtlCol="0">
              <a:spAutoFit/>
            </a:bodyPr>
            <a:lstStyle/>
            <a:p>
              <a:r>
                <a:rPr lang="en-US" sz="3299" b="1" dirty="0">
                  <a:solidFill>
                    <a:srgbClr val="2B2F6E"/>
                  </a:solidFill>
                  <a:cs typeface="+mn-ea"/>
                  <a:sym typeface="+mn-lt"/>
                </a:rPr>
                <a:t>96$</a:t>
              </a:r>
            </a:p>
          </p:txBody>
        </p:sp>
        <p:sp>
          <p:nvSpPr>
            <p:cNvPr id="52" name="Oval 23">
              <a:extLst>
                <a:ext uri="{FF2B5EF4-FFF2-40B4-BE49-F238E27FC236}">
                  <a16:creationId xmlns="" xmlns:a16="http://schemas.microsoft.com/office/drawing/2014/main" id="{351126B7-411C-4778-ADBA-FDD3C6CD66C9}"/>
                </a:ext>
              </a:extLst>
            </p:cNvPr>
            <p:cNvSpPr/>
            <p:nvPr/>
          </p:nvSpPr>
          <p:spPr>
            <a:xfrm>
              <a:off x="5872641" y="3491912"/>
              <a:ext cx="352379" cy="352379"/>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cs typeface="+mn-ea"/>
                <a:sym typeface="+mn-lt"/>
              </a:endParaRPr>
            </a:p>
          </p:txBody>
        </p:sp>
        <p:sp>
          <p:nvSpPr>
            <p:cNvPr id="53" name="矩形 52">
              <a:extLst>
                <a:ext uri="{FF2B5EF4-FFF2-40B4-BE49-F238E27FC236}">
                  <a16:creationId xmlns="" xmlns:a16="http://schemas.microsoft.com/office/drawing/2014/main" id="{2EB5B91E-B539-4D14-B945-FD4FEADDBF61}"/>
                </a:ext>
              </a:extLst>
            </p:cNvPr>
            <p:cNvSpPr/>
            <p:nvPr/>
          </p:nvSpPr>
          <p:spPr>
            <a:xfrm>
              <a:off x="6374801" y="3866650"/>
              <a:ext cx="1929957"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65000"/>
                      <a:lumOff val="35000"/>
                    </a:schemeClr>
                  </a:solidFill>
                  <a:cs typeface="+mn-ea"/>
                  <a:sym typeface="+mn-lt"/>
                </a:rPr>
                <a:t>请在此处添加具体内容，文字尽量言简意赅</a:t>
              </a:r>
            </a:p>
          </p:txBody>
        </p:sp>
      </p:grpSp>
      <p:grpSp>
        <p:nvGrpSpPr>
          <p:cNvPr id="54" name="组合 53">
            <a:extLst>
              <a:ext uri="{FF2B5EF4-FFF2-40B4-BE49-F238E27FC236}">
                <a16:creationId xmlns="" xmlns:a16="http://schemas.microsoft.com/office/drawing/2014/main" id="{3443BDB3-1D20-4B3D-9ADF-7EA4754580CF}"/>
              </a:ext>
            </a:extLst>
          </p:cNvPr>
          <p:cNvGrpSpPr/>
          <p:nvPr/>
        </p:nvGrpSpPr>
        <p:grpSpPr>
          <a:xfrm>
            <a:off x="8263357" y="3031972"/>
            <a:ext cx="2432794" cy="1098949"/>
            <a:chOff x="8655243" y="3345480"/>
            <a:chExt cx="2432794" cy="1098949"/>
          </a:xfrm>
        </p:grpSpPr>
        <p:sp>
          <p:nvSpPr>
            <p:cNvPr id="55" name="TextBox 24">
              <a:extLst>
                <a:ext uri="{FF2B5EF4-FFF2-40B4-BE49-F238E27FC236}">
                  <a16:creationId xmlns="" xmlns:a16="http://schemas.microsoft.com/office/drawing/2014/main" id="{5B37040C-2EF1-4D5D-AC39-882585D7169D}"/>
                </a:ext>
              </a:extLst>
            </p:cNvPr>
            <p:cNvSpPr txBox="1"/>
            <p:nvPr/>
          </p:nvSpPr>
          <p:spPr>
            <a:xfrm>
              <a:off x="9158080" y="3345480"/>
              <a:ext cx="1195997" cy="600036"/>
            </a:xfrm>
            <a:prstGeom prst="rect">
              <a:avLst/>
            </a:prstGeom>
            <a:noFill/>
          </p:spPr>
          <p:txBody>
            <a:bodyPr wrap="square" rtlCol="0">
              <a:spAutoFit/>
            </a:bodyPr>
            <a:lstStyle/>
            <a:p>
              <a:r>
                <a:rPr lang="en-US" sz="3299" b="1" dirty="0">
                  <a:solidFill>
                    <a:srgbClr val="2B2F6E"/>
                  </a:solidFill>
                  <a:cs typeface="+mn-ea"/>
                  <a:sym typeface="+mn-lt"/>
                </a:rPr>
                <a:t>96$</a:t>
              </a:r>
            </a:p>
          </p:txBody>
        </p:sp>
        <p:sp>
          <p:nvSpPr>
            <p:cNvPr id="56" name="Oval 26">
              <a:extLst>
                <a:ext uri="{FF2B5EF4-FFF2-40B4-BE49-F238E27FC236}">
                  <a16:creationId xmlns="" xmlns:a16="http://schemas.microsoft.com/office/drawing/2014/main" id="{4D22A50C-A81D-49DA-B2F2-E41E87D35733}"/>
                </a:ext>
              </a:extLst>
            </p:cNvPr>
            <p:cNvSpPr/>
            <p:nvPr/>
          </p:nvSpPr>
          <p:spPr>
            <a:xfrm>
              <a:off x="8655243" y="3491912"/>
              <a:ext cx="352379" cy="352379"/>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cs typeface="+mn-ea"/>
                <a:sym typeface="+mn-lt"/>
              </a:endParaRPr>
            </a:p>
          </p:txBody>
        </p:sp>
        <p:sp>
          <p:nvSpPr>
            <p:cNvPr id="57" name="矩形 56">
              <a:extLst>
                <a:ext uri="{FF2B5EF4-FFF2-40B4-BE49-F238E27FC236}">
                  <a16:creationId xmlns="" xmlns:a16="http://schemas.microsoft.com/office/drawing/2014/main" id="{084329EE-3095-4D57-9A6C-2EDECE466973}"/>
                </a:ext>
              </a:extLst>
            </p:cNvPr>
            <p:cNvSpPr/>
            <p:nvPr/>
          </p:nvSpPr>
          <p:spPr>
            <a:xfrm>
              <a:off x="9158080" y="3866650"/>
              <a:ext cx="1929957"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65000"/>
                      <a:lumOff val="35000"/>
                    </a:schemeClr>
                  </a:solidFill>
                  <a:cs typeface="+mn-ea"/>
                  <a:sym typeface="+mn-lt"/>
                </a:rPr>
                <a:t>请在此处添加具体内容，文字尽量言简意赅</a:t>
              </a:r>
            </a:p>
          </p:txBody>
        </p:sp>
      </p:grpSp>
      <p:grpSp>
        <p:nvGrpSpPr>
          <p:cNvPr id="58" name="组合 57">
            <a:extLst>
              <a:ext uri="{FF2B5EF4-FFF2-40B4-BE49-F238E27FC236}">
                <a16:creationId xmlns="" xmlns:a16="http://schemas.microsoft.com/office/drawing/2014/main" id="{65367051-A5FD-4848-A1C4-98544D0161B3}"/>
              </a:ext>
            </a:extLst>
          </p:cNvPr>
          <p:cNvGrpSpPr/>
          <p:nvPr/>
        </p:nvGrpSpPr>
        <p:grpSpPr>
          <a:xfrm>
            <a:off x="5480755" y="4300224"/>
            <a:ext cx="2432117" cy="1177815"/>
            <a:chOff x="5872641" y="4613732"/>
            <a:chExt cx="2432117" cy="1177815"/>
          </a:xfrm>
        </p:grpSpPr>
        <p:sp>
          <p:nvSpPr>
            <p:cNvPr id="59" name="TextBox 27">
              <a:extLst>
                <a:ext uri="{FF2B5EF4-FFF2-40B4-BE49-F238E27FC236}">
                  <a16:creationId xmlns="" xmlns:a16="http://schemas.microsoft.com/office/drawing/2014/main" id="{83E4A3A7-D470-4BA1-9D61-7E132166D4E9}"/>
                </a:ext>
              </a:extLst>
            </p:cNvPr>
            <p:cNvSpPr txBox="1"/>
            <p:nvPr/>
          </p:nvSpPr>
          <p:spPr>
            <a:xfrm>
              <a:off x="6375478" y="4613732"/>
              <a:ext cx="1195997" cy="600036"/>
            </a:xfrm>
            <a:prstGeom prst="rect">
              <a:avLst/>
            </a:prstGeom>
            <a:noFill/>
          </p:spPr>
          <p:txBody>
            <a:bodyPr wrap="square" rtlCol="0">
              <a:spAutoFit/>
            </a:bodyPr>
            <a:lstStyle/>
            <a:p>
              <a:r>
                <a:rPr lang="en-US" sz="3299" b="1" dirty="0">
                  <a:solidFill>
                    <a:srgbClr val="2B2F6E"/>
                  </a:solidFill>
                  <a:cs typeface="+mn-ea"/>
                  <a:sym typeface="+mn-lt"/>
                </a:rPr>
                <a:t>96$</a:t>
              </a:r>
            </a:p>
          </p:txBody>
        </p:sp>
        <p:sp>
          <p:nvSpPr>
            <p:cNvPr id="60" name="Oval 29">
              <a:extLst>
                <a:ext uri="{FF2B5EF4-FFF2-40B4-BE49-F238E27FC236}">
                  <a16:creationId xmlns="" xmlns:a16="http://schemas.microsoft.com/office/drawing/2014/main" id="{5CCAE4D5-FD4F-4090-84F8-EC5F2201E048}"/>
                </a:ext>
              </a:extLst>
            </p:cNvPr>
            <p:cNvSpPr/>
            <p:nvPr/>
          </p:nvSpPr>
          <p:spPr>
            <a:xfrm>
              <a:off x="5872641" y="4760164"/>
              <a:ext cx="352379" cy="352379"/>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cs typeface="+mn-ea"/>
                <a:sym typeface="+mn-lt"/>
              </a:endParaRPr>
            </a:p>
          </p:txBody>
        </p:sp>
        <p:sp>
          <p:nvSpPr>
            <p:cNvPr id="61" name="矩形 60">
              <a:extLst>
                <a:ext uri="{FF2B5EF4-FFF2-40B4-BE49-F238E27FC236}">
                  <a16:creationId xmlns="" xmlns:a16="http://schemas.microsoft.com/office/drawing/2014/main" id="{1B525895-4B9C-437F-8A55-26C8ACB59AF7}"/>
                </a:ext>
              </a:extLst>
            </p:cNvPr>
            <p:cNvSpPr/>
            <p:nvPr/>
          </p:nvSpPr>
          <p:spPr>
            <a:xfrm>
              <a:off x="6374801" y="5213768"/>
              <a:ext cx="1929957"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65000"/>
                      <a:lumOff val="35000"/>
                    </a:schemeClr>
                  </a:solidFill>
                  <a:cs typeface="+mn-ea"/>
                  <a:sym typeface="+mn-lt"/>
                </a:rPr>
                <a:t>请在此处添加具体内容，文字尽量言简意赅</a:t>
              </a:r>
            </a:p>
          </p:txBody>
        </p:sp>
      </p:grpSp>
      <p:grpSp>
        <p:nvGrpSpPr>
          <p:cNvPr id="62" name="组合 61">
            <a:extLst>
              <a:ext uri="{FF2B5EF4-FFF2-40B4-BE49-F238E27FC236}">
                <a16:creationId xmlns="" xmlns:a16="http://schemas.microsoft.com/office/drawing/2014/main" id="{CA73BA10-DF3E-42E8-83AD-44B6CC6C27FC}"/>
              </a:ext>
            </a:extLst>
          </p:cNvPr>
          <p:cNvGrpSpPr/>
          <p:nvPr/>
        </p:nvGrpSpPr>
        <p:grpSpPr>
          <a:xfrm>
            <a:off x="8263357" y="4300224"/>
            <a:ext cx="2432794" cy="1177815"/>
            <a:chOff x="8655243" y="4613732"/>
            <a:chExt cx="2432794" cy="1177815"/>
          </a:xfrm>
        </p:grpSpPr>
        <p:sp>
          <p:nvSpPr>
            <p:cNvPr id="63" name="TextBox 30">
              <a:extLst>
                <a:ext uri="{FF2B5EF4-FFF2-40B4-BE49-F238E27FC236}">
                  <a16:creationId xmlns="" xmlns:a16="http://schemas.microsoft.com/office/drawing/2014/main" id="{1D810130-576F-4442-8AD3-376C95D350BE}"/>
                </a:ext>
              </a:extLst>
            </p:cNvPr>
            <p:cNvSpPr txBox="1"/>
            <p:nvPr/>
          </p:nvSpPr>
          <p:spPr>
            <a:xfrm>
              <a:off x="9158080" y="4613732"/>
              <a:ext cx="1195997" cy="600036"/>
            </a:xfrm>
            <a:prstGeom prst="rect">
              <a:avLst/>
            </a:prstGeom>
            <a:noFill/>
          </p:spPr>
          <p:txBody>
            <a:bodyPr wrap="square" rtlCol="0">
              <a:spAutoFit/>
            </a:bodyPr>
            <a:lstStyle/>
            <a:p>
              <a:r>
                <a:rPr lang="en-US" sz="3299" b="1" dirty="0">
                  <a:solidFill>
                    <a:srgbClr val="2B2F6E"/>
                  </a:solidFill>
                  <a:cs typeface="+mn-ea"/>
                  <a:sym typeface="+mn-lt"/>
                </a:rPr>
                <a:t>96$</a:t>
              </a:r>
            </a:p>
          </p:txBody>
        </p:sp>
        <p:sp>
          <p:nvSpPr>
            <p:cNvPr id="64" name="Oval 32">
              <a:extLst>
                <a:ext uri="{FF2B5EF4-FFF2-40B4-BE49-F238E27FC236}">
                  <a16:creationId xmlns="" xmlns:a16="http://schemas.microsoft.com/office/drawing/2014/main" id="{3F05EEA1-0C7A-4FD2-95A5-E1AD01C62CFD}"/>
                </a:ext>
              </a:extLst>
            </p:cNvPr>
            <p:cNvSpPr/>
            <p:nvPr/>
          </p:nvSpPr>
          <p:spPr>
            <a:xfrm>
              <a:off x="8655243" y="4760164"/>
              <a:ext cx="352379" cy="352379"/>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cs typeface="+mn-ea"/>
                <a:sym typeface="+mn-lt"/>
              </a:endParaRPr>
            </a:p>
          </p:txBody>
        </p:sp>
        <p:sp>
          <p:nvSpPr>
            <p:cNvPr id="65" name="矩形 64">
              <a:extLst>
                <a:ext uri="{FF2B5EF4-FFF2-40B4-BE49-F238E27FC236}">
                  <a16:creationId xmlns="" xmlns:a16="http://schemas.microsoft.com/office/drawing/2014/main" id="{7C66EA8F-9D0C-4A84-A5DD-C047E2584E91}"/>
                </a:ext>
              </a:extLst>
            </p:cNvPr>
            <p:cNvSpPr/>
            <p:nvPr/>
          </p:nvSpPr>
          <p:spPr>
            <a:xfrm>
              <a:off x="9158080" y="5213768"/>
              <a:ext cx="1929957"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65000"/>
                      <a:lumOff val="35000"/>
                    </a:schemeClr>
                  </a:solidFill>
                  <a:cs typeface="+mn-ea"/>
                  <a:sym typeface="+mn-lt"/>
                </a:rPr>
                <a:t>请在此处添加具体内容，文字尽量言简意赅</a:t>
              </a:r>
            </a:p>
          </p:txBody>
        </p:sp>
      </p:grpSp>
    </p:spTree>
    <p:extLst>
      <p:ext uri="{BB962C8B-B14F-4D97-AF65-F5344CB8AC3E}">
        <p14:creationId xmlns:p14="http://schemas.microsoft.com/office/powerpoint/2010/main" val="12862569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anim calcmode="lin" valueType="num">
                                      <p:cBhvr>
                                        <p:cTn id="36" dur="1000" fill="hold"/>
                                        <p:tgtEl>
                                          <p:spTgt spid="54"/>
                                        </p:tgtEl>
                                        <p:attrNameLst>
                                          <p:attrName>ppt_x</p:attrName>
                                        </p:attrNameLst>
                                      </p:cBhvr>
                                      <p:tavLst>
                                        <p:tav tm="0">
                                          <p:val>
                                            <p:strVal val="#ppt_x"/>
                                          </p:val>
                                        </p:tav>
                                        <p:tav tm="100000">
                                          <p:val>
                                            <p:strVal val="#ppt_x"/>
                                          </p:val>
                                        </p:tav>
                                      </p:tavLst>
                                    </p:anim>
                                    <p:anim calcmode="lin" valueType="num">
                                      <p:cBhvr>
                                        <p:cTn id="37" dur="1000" fill="hold"/>
                                        <p:tgtEl>
                                          <p:spTgt spid="5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1000"/>
                                        <p:tgtEl>
                                          <p:spTgt spid="62"/>
                                        </p:tgtEl>
                                      </p:cBhvr>
                                    </p:animEffect>
                                    <p:anim calcmode="lin" valueType="num">
                                      <p:cBhvr>
                                        <p:cTn id="42" dur="1000" fill="hold"/>
                                        <p:tgtEl>
                                          <p:spTgt spid="62"/>
                                        </p:tgtEl>
                                        <p:attrNameLst>
                                          <p:attrName>ppt_x</p:attrName>
                                        </p:attrNameLst>
                                      </p:cBhvr>
                                      <p:tavLst>
                                        <p:tav tm="0">
                                          <p:val>
                                            <p:strVal val="#ppt_x"/>
                                          </p:val>
                                        </p:tav>
                                        <p:tav tm="100000">
                                          <p:val>
                                            <p:strVal val="#ppt_x"/>
                                          </p:val>
                                        </p:tav>
                                      </p:tavLst>
                                    </p:anim>
                                    <p:anim calcmode="lin" valueType="num">
                                      <p:cBhvr>
                                        <p:cTn id="4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成功项目</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ïsḷïḑè">
            <a:extLst>
              <a:ext uri="{FF2B5EF4-FFF2-40B4-BE49-F238E27FC236}">
                <a16:creationId xmlns="" xmlns:a16="http://schemas.microsoft.com/office/drawing/2014/main" id="{3F2D08E4-C1CA-47F9-AFC7-25B882A99430}"/>
              </a:ext>
            </a:extLst>
          </p:cNvPr>
          <p:cNvGrpSpPr/>
          <p:nvPr/>
        </p:nvGrpSpPr>
        <p:grpSpPr>
          <a:xfrm>
            <a:off x="2303385" y="1458141"/>
            <a:ext cx="8428891" cy="2133600"/>
            <a:chOff x="2098431" y="1125538"/>
            <a:chExt cx="8428891" cy="2133600"/>
          </a:xfrm>
        </p:grpSpPr>
        <p:sp>
          <p:nvSpPr>
            <p:cNvPr id="25" name="íṩlídè">
              <a:extLst>
                <a:ext uri="{FF2B5EF4-FFF2-40B4-BE49-F238E27FC236}">
                  <a16:creationId xmlns="" xmlns:a16="http://schemas.microsoft.com/office/drawing/2014/main" id="{84478770-E62A-4F79-9AE4-67EBA4C31FC8}"/>
                </a:ext>
              </a:extLst>
            </p:cNvPr>
            <p:cNvSpPr/>
            <p:nvPr/>
          </p:nvSpPr>
          <p:spPr>
            <a:xfrm>
              <a:off x="2098431" y="1125538"/>
              <a:ext cx="8428891" cy="2133600"/>
            </a:xfrm>
            <a:prstGeom prst="roundRect">
              <a:avLst>
                <a:gd name="adj" fmla="val 11722"/>
              </a:avLst>
            </a:prstGeom>
            <a:solidFill>
              <a:srgbClr val="37AF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6" name="íśḻíḍè">
              <a:extLst>
                <a:ext uri="{FF2B5EF4-FFF2-40B4-BE49-F238E27FC236}">
                  <a16:creationId xmlns="" xmlns:a16="http://schemas.microsoft.com/office/drawing/2014/main" id="{B3ADDA8C-6DD3-4B61-9ADD-42B441429F60}"/>
                </a:ext>
              </a:extLst>
            </p:cNvPr>
            <p:cNvSpPr/>
            <p:nvPr/>
          </p:nvSpPr>
          <p:spPr>
            <a:xfrm>
              <a:off x="8346831" y="1219594"/>
              <a:ext cx="1934307" cy="1934307"/>
            </a:xfrm>
            <a:prstGeom prst="ellipse">
              <a:avLst/>
            </a:prstGeom>
            <a:blipFill>
              <a:blip r:embed="rId3" cstate="print">
                <a:extLst>
                  <a:ext uri="{28A0092B-C50C-407E-A947-70E740481C1C}">
                    <a14:useLocalDpi xmlns:a14="http://schemas.microsoft.com/office/drawing/2010/main" val="0"/>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cs typeface="+mn-ea"/>
                <a:sym typeface="+mn-lt"/>
              </a:endParaRPr>
            </a:p>
          </p:txBody>
        </p:sp>
      </p:grpSp>
      <p:grpSp>
        <p:nvGrpSpPr>
          <p:cNvPr id="4" name="组合 3">
            <a:extLst>
              <a:ext uri="{FF2B5EF4-FFF2-40B4-BE49-F238E27FC236}">
                <a16:creationId xmlns="" xmlns:a16="http://schemas.microsoft.com/office/drawing/2014/main" id="{A9992609-B29F-43F5-B0BA-C1D1238E63D1}"/>
              </a:ext>
            </a:extLst>
          </p:cNvPr>
          <p:cNvGrpSpPr/>
          <p:nvPr/>
        </p:nvGrpSpPr>
        <p:grpSpPr>
          <a:xfrm>
            <a:off x="1291189" y="2199521"/>
            <a:ext cx="373731" cy="3839314"/>
            <a:chOff x="1291189" y="2199521"/>
            <a:chExt cx="373731" cy="3839314"/>
          </a:xfrm>
        </p:grpSpPr>
        <p:grpSp>
          <p:nvGrpSpPr>
            <p:cNvPr id="16" name="îSḻïḑe">
              <a:extLst>
                <a:ext uri="{FF2B5EF4-FFF2-40B4-BE49-F238E27FC236}">
                  <a16:creationId xmlns="" xmlns:a16="http://schemas.microsoft.com/office/drawing/2014/main" id="{5C5D24E7-665A-447C-9587-7024D21CB41E}"/>
                </a:ext>
              </a:extLst>
            </p:cNvPr>
            <p:cNvGrpSpPr/>
            <p:nvPr/>
          </p:nvGrpSpPr>
          <p:grpSpPr>
            <a:xfrm flipV="1">
              <a:off x="1415781" y="2199521"/>
              <a:ext cx="135652" cy="3839314"/>
              <a:chOff x="1210827" y="989763"/>
              <a:chExt cx="135652" cy="3839314"/>
            </a:xfrm>
          </p:grpSpPr>
          <p:cxnSp>
            <p:nvCxnSpPr>
              <p:cNvPr id="29" name="îṣľîḑe">
                <a:extLst>
                  <a:ext uri="{FF2B5EF4-FFF2-40B4-BE49-F238E27FC236}">
                    <a16:creationId xmlns="" xmlns:a16="http://schemas.microsoft.com/office/drawing/2014/main" id="{7162622A-698E-4C51-817C-505C320B8C5F}"/>
                  </a:ext>
                </a:extLst>
              </p:cNvPr>
              <p:cNvCxnSpPr>
                <a:cxnSpLocks/>
                <a:endCxn id="27" idx="0"/>
              </p:cNvCxnSpPr>
              <p:nvPr/>
            </p:nvCxnSpPr>
            <p:spPr>
              <a:xfrm flipH="1">
                <a:off x="1273101" y="1130299"/>
                <a:ext cx="5552" cy="3698778"/>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30" name="ïSľíḍé">
                <a:extLst>
                  <a:ext uri="{FF2B5EF4-FFF2-40B4-BE49-F238E27FC236}">
                    <a16:creationId xmlns="" xmlns:a16="http://schemas.microsoft.com/office/drawing/2014/main" id="{1D6A1327-04B4-4801-B94F-3635274E049A}"/>
                  </a:ext>
                </a:extLst>
              </p:cNvPr>
              <p:cNvSpPr/>
              <p:nvPr/>
            </p:nvSpPr>
            <p:spPr>
              <a:xfrm>
                <a:off x="1210827" y="989763"/>
                <a:ext cx="135652" cy="135652"/>
              </a:xfrm>
              <a:prstGeom prst="ellipse">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7" name="ísliḑè">
              <a:extLst>
                <a:ext uri="{FF2B5EF4-FFF2-40B4-BE49-F238E27FC236}">
                  <a16:creationId xmlns="" xmlns:a16="http://schemas.microsoft.com/office/drawing/2014/main" id="{ED4E2D41-418B-4DAC-B030-C604F101A757}"/>
                </a:ext>
              </a:extLst>
            </p:cNvPr>
            <p:cNvGrpSpPr/>
            <p:nvPr/>
          </p:nvGrpSpPr>
          <p:grpSpPr>
            <a:xfrm>
              <a:off x="1291189" y="2199521"/>
              <a:ext cx="373731" cy="373731"/>
              <a:chOff x="1070867" y="2060594"/>
              <a:chExt cx="373731" cy="373731"/>
            </a:xfrm>
          </p:grpSpPr>
          <p:sp>
            <p:nvSpPr>
              <p:cNvPr id="27" name="iṩľíḍê">
                <a:extLst>
                  <a:ext uri="{FF2B5EF4-FFF2-40B4-BE49-F238E27FC236}">
                    <a16:creationId xmlns="" xmlns:a16="http://schemas.microsoft.com/office/drawing/2014/main" id="{1D5617C1-E652-45C2-A3F3-2A11287B7BBE}"/>
                  </a:ext>
                </a:extLst>
              </p:cNvPr>
              <p:cNvSpPr/>
              <p:nvPr/>
            </p:nvSpPr>
            <p:spPr>
              <a:xfrm>
                <a:off x="1070867" y="2060594"/>
                <a:ext cx="373731" cy="373731"/>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ï$ľïḍè">
                <a:extLst>
                  <a:ext uri="{FF2B5EF4-FFF2-40B4-BE49-F238E27FC236}">
                    <a16:creationId xmlns="" xmlns:a16="http://schemas.microsoft.com/office/drawing/2014/main" id="{A97A7C26-561E-409C-AB11-B8486AC65D25}"/>
                  </a:ext>
                </a:extLst>
              </p:cNvPr>
              <p:cNvSpPr/>
              <p:nvPr/>
            </p:nvSpPr>
            <p:spPr>
              <a:xfrm rot="2700000">
                <a:off x="1176102" y="2196565"/>
                <a:ext cx="101789" cy="101789"/>
              </a:xfrm>
              <a:custGeom>
                <a:avLst/>
                <a:gdLst>
                  <a:gd name="connsiteX0" fmla="*/ 0 w 120770"/>
                  <a:gd name="connsiteY0" fmla="*/ 0 h 120770"/>
                  <a:gd name="connsiteX1" fmla="*/ 120770 w 120770"/>
                  <a:gd name="connsiteY1" fmla="*/ 0 h 120770"/>
                  <a:gd name="connsiteX2" fmla="*/ 120770 w 120770"/>
                  <a:gd name="connsiteY2" fmla="*/ 120770 h 120770"/>
                  <a:gd name="connsiteX3" fmla="*/ 0 w 120770"/>
                  <a:gd name="connsiteY3" fmla="*/ 120770 h 120770"/>
                  <a:gd name="connsiteX4" fmla="*/ 0 w 120770"/>
                  <a:gd name="connsiteY4" fmla="*/ 0 h 120770"/>
                  <a:gd name="connsiteX0" fmla="*/ 0 w 120770"/>
                  <a:gd name="connsiteY0" fmla="*/ 120770 h 212210"/>
                  <a:gd name="connsiteX1" fmla="*/ 0 w 120770"/>
                  <a:gd name="connsiteY1" fmla="*/ 0 h 212210"/>
                  <a:gd name="connsiteX2" fmla="*/ 120770 w 120770"/>
                  <a:gd name="connsiteY2" fmla="*/ 0 h 212210"/>
                  <a:gd name="connsiteX3" fmla="*/ 120770 w 120770"/>
                  <a:gd name="connsiteY3" fmla="*/ 120770 h 212210"/>
                  <a:gd name="connsiteX4" fmla="*/ 91440 w 120770"/>
                  <a:gd name="connsiteY4" fmla="*/ 212210 h 212210"/>
                  <a:gd name="connsiteX0" fmla="*/ 0 w 120770"/>
                  <a:gd name="connsiteY0" fmla="*/ 0 h 212210"/>
                  <a:gd name="connsiteX1" fmla="*/ 120770 w 120770"/>
                  <a:gd name="connsiteY1" fmla="*/ 0 h 212210"/>
                  <a:gd name="connsiteX2" fmla="*/ 120770 w 120770"/>
                  <a:gd name="connsiteY2" fmla="*/ 120770 h 212210"/>
                  <a:gd name="connsiteX3" fmla="*/ 91440 w 120770"/>
                  <a:gd name="connsiteY3" fmla="*/ 212210 h 212210"/>
                  <a:gd name="connsiteX0" fmla="*/ 0 w 120770"/>
                  <a:gd name="connsiteY0" fmla="*/ 0 h 120770"/>
                  <a:gd name="connsiteX1" fmla="*/ 120770 w 120770"/>
                  <a:gd name="connsiteY1" fmla="*/ 0 h 120770"/>
                  <a:gd name="connsiteX2" fmla="*/ 120770 w 120770"/>
                  <a:gd name="connsiteY2" fmla="*/ 120770 h 120770"/>
                </a:gdLst>
                <a:ahLst/>
                <a:cxnLst>
                  <a:cxn ang="0">
                    <a:pos x="connsiteX0" y="connsiteY0"/>
                  </a:cxn>
                  <a:cxn ang="0">
                    <a:pos x="connsiteX1" y="connsiteY1"/>
                  </a:cxn>
                  <a:cxn ang="0">
                    <a:pos x="connsiteX2" y="connsiteY2"/>
                  </a:cxn>
                </a:cxnLst>
                <a:rect l="l" t="t" r="r" b="b"/>
                <a:pathLst>
                  <a:path w="120770" h="120770">
                    <a:moveTo>
                      <a:pt x="0" y="0"/>
                    </a:moveTo>
                    <a:lnTo>
                      <a:pt x="120770" y="0"/>
                    </a:lnTo>
                    <a:lnTo>
                      <a:pt x="120770" y="12077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îşļiḑe">
              <a:extLst>
                <a:ext uri="{FF2B5EF4-FFF2-40B4-BE49-F238E27FC236}">
                  <a16:creationId xmlns="" xmlns:a16="http://schemas.microsoft.com/office/drawing/2014/main" id="{29E78542-2CB1-4BE0-9DE7-A6E276ECB489}"/>
                </a:ext>
              </a:extLst>
            </p:cNvPr>
            <p:cNvGrpSpPr/>
            <p:nvPr/>
          </p:nvGrpSpPr>
          <p:grpSpPr>
            <a:xfrm>
              <a:off x="1291189" y="4679666"/>
              <a:ext cx="373731" cy="373731"/>
              <a:chOff x="1070867" y="2060594"/>
              <a:chExt cx="373731" cy="373731"/>
            </a:xfrm>
          </p:grpSpPr>
          <p:sp>
            <p:nvSpPr>
              <p:cNvPr id="23" name="ïṥļïďe">
                <a:extLst>
                  <a:ext uri="{FF2B5EF4-FFF2-40B4-BE49-F238E27FC236}">
                    <a16:creationId xmlns="" xmlns:a16="http://schemas.microsoft.com/office/drawing/2014/main" id="{EA080CC1-695F-43A7-8988-95C8F4031F0A}"/>
                  </a:ext>
                </a:extLst>
              </p:cNvPr>
              <p:cNvSpPr/>
              <p:nvPr/>
            </p:nvSpPr>
            <p:spPr>
              <a:xfrm>
                <a:off x="1070867" y="2060594"/>
                <a:ext cx="373731" cy="373731"/>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iŝlïde">
                <a:extLst>
                  <a:ext uri="{FF2B5EF4-FFF2-40B4-BE49-F238E27FC236}">
                    <a16:creationId xmlns="" xmlns:a16="http://schemas.microsoft.com/office/drawing/2014/main" id="{74B9A8C2-1E33-4666-8D7F-5B40AA7361F0}"/>
                  </a:ext>
                </a:extLst>
              </p:cNvPr>
              <p:cNvSpPr/>
              <p:nvPr/>
            </p:nvSpPr>
            <p:spPr>
              <a:xfrm rot="2700000">
                <a:off x="1176102" y="2196565"/>
                <a:ext cx="101789" cy="101789"/>
              </a:xfrm>
              <a:custGeom>
                <a:avLst/>
                <a:gdLst>
                  <a:gd name="connsiteX0" fmla="*/ 0 w 120770"/>
                  <a:gd name="connsiteY0" fmla="*/ 0 h 120770"/>
                  <a:gd name="connsiteX1" fmla="*/ 120770 w 120770"/>
                  <a:gd name="connsiteY1" fmla="*/ 0 h 120770"/>
                  <a:gd name="connsiteX2" fmla="*/ 120770 w 120770"/>
                  <a:gd name="connsiteY2" fmla="*/ 120770 h 120770"/>
                  <a:gd name="connsiteX3" fmla="*/ 0 w 120770"/>
                  <a:gd name="connsiteY3" fmla="*/ 120770 h 120770"/>
                  <a:gd name="connsiteX4" fmla="*/ 0 w 120770"/>
                  <a:gd name="connsiteY4" fmla="*/ 0 h 120770"/>
                  <a:gd name="connsiteX0" fmla="*/ 0 w 120770"/>
                  <a:gd name="connsiteY0" fmla="*/ 120770 h 212210"/>
                  <a:gd name="connsiteX1" fmla="*/ 0 w 120770"/>
                  <a:gd name="connsiteY1" fmla="*/ 0 h 212210"/>
                  <a:gd name="connsiteX2" fmla="*/ 120770 w 120770"/>
                  <a:gd name="connsiteY2" fmla="*/ 0 h 212210"/>
                  <a:gd name="connsiteX3" fmla="*/ 120770 w 120770"/>
                  <a:gd name="connsiteY3" fmla="*/ 120770 h 212210"/>
                  <a:gd name="connsiteX4" fmla="*/ 91440 w 120770"/>
                  <a:gd name="connsiteY4" fmla="*/ 212210 h 212210"/>
                  <a:gd name="connsiteX0" fmla="*/ 0 w 120770"/>
                  <a:gd name="connsiteY0" fmla="*/ 0 h 212210"/>
                  <a:gd name="connsiteX1" fmla="*/ 120770 w 120770"/>
                  <a:gd name="connsiteY1" fmla="*/ 0 h 212210"/>
                  <a:gd name="connsiteX2" fmla="*/ 120770 w 120770"/>
                  <a:gd name="connsiteY2" fmla="*/ 120770 h 212210"/>
                  <a:gd name="connsiteX3" fmla="*/ 91440 w 120770"/>
                  <a:gd name="connsiteY3" fmla="*/ 212210 h 212210"/>
                  <a:gd name="connsiteX0" fmla="*/ 0 w 120770"/>
                  <a:gd name="connsiteY0" fmla="*/ 0 h 120770"/>
                  <a:gd name="connsiteX1" fmla="*/ 120770 w 120770"/>
                  <a:gd name="connsiteY1" fmla="*/ 0 h 120770"/>
                  <a:gd name="connsiteX2" fmla="*/ 120770 w 120770"/>
                  <a:gd name="connsiteY2" fmla="*/ 120770 h 120770"/>
                </a:gdLst>
                <a:ahLst/>
                <a:cxnLst>
                  <a:cxn ang="0">
                    <a:pos x="connsiteX0" y="connsiteY0"/>
                  </a:cxn>
                  <a:cxn ang="0">
                    <a:pos x="connsiteX1" y="connsiteY1"/>
                  </a:cxn>
                  <a:cxn ang="0">
                    <a:pos x="connsiteX2" y="connsiteY2"/>
                  </a:cxn>
                </a:cxnLst>
                <a:rect l="l" t="t" r="r" b="b"/>
                <a:pathLst>
                  <a:path w="120770" h="120770">
                    <a:moveTo>
                      <a:pt x="0" y="0"/>
                    </a:moveTo>
                    <a:lnTo>
                      <a:pt x="120770" y="0"/>
                    </a:lnTo>
                    <a:lnTo>
                      <a:pt x="120770" y="12077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0" name="iṥḷïḓê">
            <a:extLst>
              <a:ext uri="{FF2B5EF4-FFF2-40B4-BE49-F238E27FC236}">
                <a16:creationId xmlns="" xmlns:a16="http://schemas.microsoft.com/office/drawing/2014/main" id="{1F1F626F-95BB-410C-B047-EDAF8CFE62E1}"/>
              </a:ext>
            </a:extLst>
          </p:cNvPr>
          <p:cNvGrpSpPr/>
          <p:nvPr/>
        </p:nvGrpSpPr>
        <p:grpSpPr>
          <a:xfrm>
            <a:off x="2303385" y="3938286"/>
            <a:ext cx="8428891" cy="2133600"/>
            <a:chOff x="2098431" y="3605683"/>
            <a:chExt cx="8428891" cy="2133600"/>
          </a:xfrm>
        </p:grpSpPr>
        <p:sp>
          <p:nvSpPr>
            <p:cNvPr id="21" name="ïslîdè">
              <a:extLst>
                <a:ext uri="{FF2B5EF4-FFF2-40B4-BE49-F238E27FC236}">
                  <a16:creationId xmlns="" xmlns:a16="http://schemas.microsoft.com/office/drawing/2014/main" id="{76C5C1C5-690B-4468-B4A2-BC8E4A0309B5}"/>
                </a:ext>
              </a:extLst>
            </p:cNvPr>
            <p:cNvSpPr/>
            <p:nvPr/>
          </p:nvSpPr>
          <p:spPr>
            <a:xfrm>
              <a:off x="2098431" y="3605683"/>
              <a:ext cx="8428891" cy="2133600"/>
            </a:xfrm>
            <a:prstGeom prst="roundRect">
              <a:avLst>
                <a:gd name="adj" fmla="val 11722"/>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išļïḓe">
              <a:extLst>
                <a:ext uri="{FF2B5EF4-FFF2-40B4-BE49-F238E27FC236}">
                  <a16:creationId xmlns="" xmlns:a16="http://schemas.microsoft.com/office/drawing/2014/main" id="{EE825881-5AFC-47B1-BFD8-786081B9C5D5}"/>
                </a:ext>
              </a:extLst>
            </p:cNvPr>
            <p:cNvSpPr/>
            <p:nvPr/>
          </p:nvSpPr>
          <p:spPr>
            <a:xfrm>
              <a:off x="8346831" y="3699739"/>
              <a:ext cx="1934307" cy="1934307"/>
            </a:xfrm>
            <a:prstGeom prst="ellipse">
              <a:avLst/>
            </a:prstGeom>
            <a:blipFill>
              <a:blip r:embed="rId4" cstate="screen">
                <a:extLst>
                  <a:ext uri="{28A0092B-C50C-407E-A947-70E740481C1C}">
                    <a14:useLocalDpi xmlns:a14="http://schemas.microsoft.com/office/drawing/2010/main"/>
                  </a:ext>
                </a:extLst>
              </a:blip>
              <a:stretch>
                <a:fillRect/>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cs typeface="+mn-ea"/>
                <a:sym typeface="+mn-lt"/>
              </a:endParaRPr>
            </a:p>
          </p:txBody>
        </p:sp>
      </p:grpSp>
      <p:grpSp>
        <p:nvGrpSpPr>
          <p:cNvPr id="3" name="组合 2">
            <a:extLst>
              <a:ext uri="{FF2B5EF4-FFF2-40B4-BE49-F238E27FC236}">
                <a16:creationId xmlns="" xmlns:a16="http://schemas.microsoft.com/office/drawing/2014/main" id="{EAB9703F-D75E-471F-906F-0E415566267B}"/>
              </a:ext>
            </a:extLst>
          </p:cNvPr>
          <p:cNvGrpSpPr/>
          <p:nvPr/>
        </p:nvGrpSpPr>
        <p:grpSpPr>
          <a:xfrm>
            <a:off x="2645615" y="1781223"/>
            <a:ext cx="5740940" cy="1320939"/>
            <a:chOff x="2645615" y="1781223"/>
            <a:chExt cx="5740940" cy="1320939"/>
          </a:xfrm>
        </p:grpSpPr>
        <p:sp>
          <p:nvSpPr>
            <p:cNvPr id="31" name="ïṥ1ïde">
              <a:extLst>
                <a:ext uri="{FF2B5EF4-FFF2-40B4-BE49-F238E27FC236}">
                  <a16:creationId xmlns="" xmlns:a16="http://schemas.microsoft.com/office/drawing/2014/main" id="{325C7275-679C-4654-9E09-34FAC5896176}"/>
                </a:ext>
              </a:extLst>
            </p:cNvPr>
            <p:cNvSpPr txBox="1"/>
            <p:nvPr/>
          </p:nvSpPr>
          <p:spPr>
            <a:xfrm>
              <a:off x="2688193" y="2289632"/>
              <a:ext cx="5698362" cy="812530"/>
            </a:xfrm>
            <a:prstGeom prst="rect">
              <a:avLst/>
            </a:prstGeom>
          </p:spPr>
          <p:txBody>
            <a:bodyPr wrap="square" rtlCol="0">
              <a:spAutoFit/>
            </a:bodyPr>
            <a:lstStyle>
              <a:defPPr>
                <a:defRPr lang="zh-CN"/>
              </a:defPPr>
              <a:lvl1pPr>
                <a:lnSpc>
                  <a:spcPts val="1500"/>
                </a:lnSpc>
                <a:defRPr sz="900"/>
              </a:lvl1pPr>
            </a:lstStyle>
            <a:p>
              <a:pPr>
                <a:lnSpc>
                  <a:spcPct val="130000"/>
                </a:lnSpc>
              </a:pPr>
              <a:r>
                <a:rPr lang="zh-CN" altLang="en-US" sz="1200" dirty="0">
                  <a:solidFill>
                    <a:schemeClr val="bg1"/>
                  </a:solidFill>
                  <a:cs typeface="+mn-ea"/>
                  <a:sym typeface="+mn-lt"/>
                </a:rPr>
                <a:t>您的内容打在这里，或者通过复制您的文本后，在此框中选择粘贴。您的内容打在这里，或者通过复制您的文本后。您的内容打在这里，或者通过复制您的文本后，在此框中选择粘贴。您的内容打在这里，或者通过复制您的文本后。</a:t>
              </a:r>
            </a:p>
          </p:txBody>
        </p:sp>
        <p:sp>
          <p:nvSpPr>
            <p:cNvPr id="32" name="矩形 31">
              <a:extLst>
                <a:ext uri="{FF2B5EF4-FFF2-40B4-BE49-F238E27FC236}">
                  <a16:creationId xmlns="" xmlns:a16="http://schemas.microsoft.com/office/drawing/2014/main" id="{63E17F57-C435-4D73-B45D-E816BB920C34}"/>
                </a:ext>
              </a:extLst>
            </p:cNvPr>
            <p:cNvSpPr/>
            <p:nvPr/>
          </p:nvSpPr>
          <p:spPr>
            <a:xfrm>
              <a:off x="2645615" y="1781223"/>
              <a:ext cx="2716468" cy="547669"/>
            </a:xfrm>
            <a:prstGeom prst="rect">
              <a:avLst/>
            </a:prstGeom>
          </p:spPr>
          <p:txBody>
            <a:bodyPr vert="horz" lIns="91440" tIns="45720" rIns="91440" bIns="45720" rtlCol="0" anchor="b">
              <a:normAutofit/>
            </a:bodyPr>
            <a:lstStyle/>
            <a:p>
              <a:pPr>
                <a:lnSpc>
                  <a:spcPts val="2500"/>
                </a:lnSpc>
                <a:spcBef>
                  <a:spcPct val="0"/>
                </a:spcBef>
              </a:pPr>
              <a:r>
                <a:rPr lang="zh-CN" altLang="en-US" sz="2400" b="1" dirty="0">
                  <a:solidFill>
                    <a:schemeClr val="bg1"/>
                  </a:solidFill>
                  <a:cs typeface="+mn-ea"/>
                  <a:sym typeface="+mn-lt"/>
                </a:rPr>
                <a:t>点击添加标题</a:t>
              </a:r>
            </a:p>
          </p:txBody>
        </p:sp>
      </p:grpSp>
      <p:grpSp>
        <p:nvGrpSpPr>
          <p:cNvPr id="2" name="组合 1">
            <a:extLst>
              <a:ext uri="{FF2B5EF4-FFF2-40B4-BE49-F238E27FC236}">
                <a16:creationId xmlns="" xmlns:a16="http://schemas.microsoft.com/office/drawing/2014/main" id="{B4DBEC5D-828D-4422-AE76-F77FFC088EB2}"/>
              </a:ext>
            </a:extLst>
          </p:cNvPr>
          <p:cNvGrpSpPr/>
          <p:nvPr/>
        </p:nvGrpSpPr>
        <p:grpSpPr>
          <a:xfrm>
            <a:off x="2645615" y="4318862"/>
            <a:ext cx="5740940" cy="1332903"/>
            <a:chOff x="2645615" y="4318862"/>
            <a:chExt cx="5740940" cy="1332903"/>
          </a:xfrm>
        </p:grpSpPr>
        <p:sp>
          <p:nvSpPr>
            <p:cNvPr id="33" name="ïṥ1ïde">
              <a:extLst>
                <a:ext uri="{FF2B5EF4-FFF2-40B4-BE49-F238E27FC236}">
                  <a16:creationId xmlns="" xmlns:a16="http://schemas.microsoft.com/office/drawing/2014/main" id="{33F6CE2D-3139-4C9C-9D1E-0FE1E32B4694}"/>
                </a:ext>
              </a:extLst>
            </p:cNvPr>
            <p:cNvSpPr txBox="1"/>
            <p:nvPr/>
          </p:nvSpPr>
          <p:spPr>
            <a:xfrm>
              <a:off x="2688193" y="4839235"/>
              <a:ext cx="5698362" cy="812530"/>
            </a:xfrm>
            <a:prstGeom prst="rect">
              <a:avLst/>
            </a:prstGeom>
          </p:spPr>
          <p:txBody>
            <a:bodyPr wrap="square" rtlCol="0">
              <a:spAutoFit/>
            </a:bodyPr>
            <a:lstStyle>
              <a:defPPr>
                <a:defRPr lang="zh-CN"/>
              </a:defPPr>
              <a:lvl1pPr>
                <a:lnSpc>
                  <a:spcPts val="1500"/>
                </a:lnSpc>
                <a:defRPr sz="900"/>
              </a:lvl1pPr>
            </a:lstStyle>
            <a:p>
              <a:pPr>
                <a:lnSpc>
                  <a:spcPct val="130000"/>
                </a:lnSpc>
              </a:pPr>
              <a:r>
                <a:rPr lang="zh-CN" altLang="en-US" sz="1200" b="1" dirty="0">
                  <a:solidFill>
                    <a:schemeClr val="bg1"/>
                  </a:solidFill>
                  <a:cs typeface="+mn-ea"/>
                  <a:sym typeface="+mn-lt"/>
                </a:rPr>
                <a:t>您的内容打在这里，或者通过复制您的文本后，在此框中选择粘贴。您的内容打在这里，或者通过复制您的文本后。您的内容打在这里，或者通过复制您的文本后，在此框中选择粘贴。您的内容打在这里，或者通过复制您的文本后。</a:t>
              </a:r>
            </a:p>
          </p:txBody>
        </p:sp>
        <p:sp>
          <p:nvSpPr>
            <p:cNvPr id="34" name="矩形 33">
              <a:extLst>
                <a:ext uri="{FF2B5EF4-FFF2-40B4-BE49-F238E27FC236}">
                  <a16:creationId xmlns="" xmlns:a16="http://schemas.microsoft.com/office/drawing/2014/main" id="{158EAB35-8169-4981-8125-A2CE51F11479}"/>
                </a:ext>
              </a:extLst>
            </p:cNvPr>
            <p:cNvSpPr/>
            <p:nvPr/>
          </p:nvSpPr>
          <p:spPr>
            <a:xfrm>
              <a:off x="2645615" y="4318862"/>
              <a:ext cx="2716468" cy="547669"/>
            </a:xfrm>
            <a:prstGeom prst="rect">
              <a:avLst/>
            </a:prstGeom>
          </p:spPr>
          <p:txBody>
            <a:bodyPr vert="horz" lIns="91440" tIns="45720" rIns="91440" bIns="45720" rtlCol="0" anchor="b">
              <a:normAutofit/>
            </a:bodyPr>
            <a:lstStyle/>
            <a:p>
              <a:pPr>
                <a:lnSpc>
                  <a:spcPts val="2500"/>
                </a:lnSpc>
                <a:spcBef>
                  <a:spcPct val="0"/>
                </a:spcBef>
              </a:pPr>
              <a:r>
                <a:rPr lang="zh-CN" altLang="en-US" sz="2400" b="1" dirty="0">
                  <a:solidFill>
                    <a:schemeClr val="bg1"/>
                  </a:solidFill>
                  <a:cs typeface="+mn-ea"/>
                  <a:sym typeface="+mn-lt"/>
                </a:rPr>
                <a:t>点击添加标题</a:t>
              </a:r>
            </a:p>
          </p:txBody>
        </p:sp>
      </p:grpSp>
    </p:spTree>
    <p:extLst>
      <p:ext uri="{BB962C8B-B14F-4D97-AF65-F5344CB8AC3E}">
        <p14:creationId xmlns:p14="http://schemas.microsoft.com/office/powerpoint/2010/main" val="40207629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EA8A910E-D71F-445D-8346-2BE4AB584022}"/>
              </a:ext>
            </a:extLst>
          </p:cNvPr>
          <p:cNvPicPr>
            <a:picLocks noChangeAspect="1"/>
          </p:cNvPicPr>
          <p:nvPr/>
        </p:nvPicPr>
        <p:blipFill rotWithShape="1">
          <a:blip r:embed="rId3">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15" name="圆角矩形 5">
            <a:extLst>
              <a:ext uri="{FF2B5EF4-FFF2-40B4-BE49-F238E27FC236}">
                <a16:creationId xmlns="" xmlns:a16="http://schemas.microsoft.com/office/drawing/2014/main" id="{F9CBF39D-E2BC-4D54-BC79-63AEE15E7A4A}"/>
              </a:ext>
            </a:extLst>
          </p:cNvPr>
          <p:cNvSpPr/>
          <p:nvPr/>
        </p:nvSpPr>
        <p:spPr>
          <a:xfrm>
            <a:off x="565785" y="496389"/>
            <a:ext cx="11060430" cy="5930537"/>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766843" y="1808662"/>
            <a:ext cx="2497488" cy="707886"/>
          </a:xfrm>
          <a:prstGeom prst="rect">
            <a:avLst/>
          </a:prstGeom>
          <a:noFill/>
          <a:effectLst>
            <a:outerShdw blurRad="63500" sx="102000" sy="102000" algn="ctr" rotWithShape="0">
              <a:srgbClr val="2C7C62">
                <a:alpha val="13000"/>
              </a:srgbClr>
            </a:outerShdw>
          </a:effectLst>
        </p:spPr>
        <p:txBody>
          <a:bodyPr wrap="square" rtlCol="0">
            <a:spAutoFit/>
          </a:bodyPr>
          <a:lstStyle/>
          <a:p>
            <a:r>
              <a:rPr lang="zh-CN" altLang="en-US" sz="4000" dirty="0">
                <a:solidFill>
                  <a:srgbClr val="2B2F6E"/>
                </a:solidFill>
                <a:cs typeface="+mn-ea"/>
                <a:sym typeface="+mn-lt"/>
              </a:rPr>
              <a:t>第三部分</a:t>
            </a:r>
            <a:endParaRPr lang="en-US" altLang="zh-CN" sz="4000" dirty="0">
              <a:solidFill>
                <a:srgbClr val="2B2F6E"/>
              </a:solidFill>
              <a:cs typeface="+mn-ea"/>
              <a:sym typeface="+mn-lt"/>
            </a:endParaRPr>
          </a:p>
        </p:txBody>
      </p:sp>
      <p:sp>
        <p:nvSpPr>
          <p:cNvPr id="11" name="文本框 10"/>
          <p:cNvSpPr txBox="1"/>
          <p:nvPr/>
        </p:nvSpPr>
        <p:spPr>
          <a:xfrm>
            <a:off x="2590147" y="2548221"/>
            <a:ext cx="6895404" cy="1200329"/>
          </a:xfrm>
          <a:prstGeom prst="rect">
            <a:avLst/>
          </a:prstGeom>
          <a:noFill/>
          <a:effectLst>
            <a:outerShdw sx="1000" sy="1000" algn="l" rotWithShape="0">
              <a:srgbClr val="2C7C62"/>
            </a:outerShdw>
          </a:effectLst>
        </p:spPr>
        <p:txBody>
          <a:bodyPr wrap="square" rtlCol="0">
            <a:spAutoFit/>
          </a:bodyPr>
          <a:lstStyle/>
          <a:p>
            <a:pPr algn="dist"/>
            <a:r>
              <a:rPr lang="zh-CN" altLang="en-US" sz="7200" b="1" dirty="0">
                <a:ln>
                  <a:noFill/>
                </a:ln>
                <a:solidFill>
                  <a:srgbClr val="0B9AA9"/>
                </a:solidFill>
                <a:cs typeface="+mn-ea"/>
                <a:sym typeface="+mn-lt"/>
              </a:rPr>
              <a:t>上半年</a:t>
            </a:r>
            <a:r>
              <a:rPr lang="zh-CN" altLang="en-US" sz="7200" b="1" dirty="0">
                <a:solidFill>
                  <a:srgbClr val="2B2F6E"/>
                </a:solidFill>
                <a:cs typeface="+mn-ea"/>
                <a:sym typeface="+mn-lt"/>
              </a:rPr>
              <a:t>存在不足</a:t>
            </a:r>
            <a:endParaRPr lang="zh-CN" altLang="en-US" sz="7200" b="1" dirty="0">
              <a:ln>
                <a:noFill/>
              </a:ln>
              <a:solidFill>
                <a:srgbClr val="2B2F6E"/>
              </a:solidFill>
              <a:cs typeface="+mn-ea"/>
              <a:sym typeface="+mn-lt"/>
            </a:endParaRPr>
          </a:p>
        </p:txBody>
      </p:sp>
      <p:grpSp>
        <p:nvGrpSpPr>
          <p:cNvPr id="3" name="组合 2">
            <a:extLst>
              <a:ext uri="{FF2B5EF4-FFF2-40B4-BE49-F238E27FC236}">
                <a16:creationId xmlns="" xmlns:a16="http://schemas.microsoft.com/office/drawing/2014/main" id="{F02EB0C0-F46D-48B6-9555-3C9492633472}"/>
              </a:ext>
            </a:extLst>
          </p:cNvPr>
          <p:cNvGrpSpPr/>
          <p:nvPr/>
        </p:nvGrpSpPr>
        <p:grpSpPr>
          <a:xfrm>
            <a:off x="2996989" y="4620675"/>
            <a:ext cx="2241852" cy="307777"/>
            <a:chOff x="3597879" y="5131173"/>
            <a:chExt cx="2241852" cy="307777"/>
          </a:xfrm>
        </p:grpSpPr>
        <p:grpSp>
          <p:nvGrpSpPr>
            <p:cNvPr id="19" name="组合 18"/>
            <p:cNvGrpSpPr/>
            <p:nvPr/>
          </p:nvGrpSpPr>
          <p:grpSpPr>
            <a:xfrm>
              <a:off x="3597879" y="5136253"/>
              <a:ext cx="290195" cy="290195"/>
              <a:chOff x="732769" y="5535598"/>
              <a:chExt cx="290407" cy="290407"/>
            </a:xfrm>
            <a:solidFill>
              <a:schemeClr val="bg1"/>
            </a:solidFill>
            <a:effectLst>
              <a:outerShdw blurRad="38100" dist="38100" dir="2700000" algn="tl" rotWithShape="0">
                <a:srgbClr val="2C7C62">
                  <a:alpha val="40000"/>
                </a:srgbClr>
              </a:outerShdw>
            </a:effectLst>
          </p:grpSpPr>
          <p:sp>
            <p:nvSpPr>
              <p:cNvPr id="20" name="Oval 10"/>
              <p:cNvSpPr/>
              <p:nvPr/>
            </p:nvSpPr>
            <p:spPr bwMode="auto">
              <a:xfrm>
                <a:off x="732769" y="5535598"/>
                <a:ext cx="290407" cy="290407"/>
              </a:xfrm>
              <a:prstGeom prst="ellipse">
                <a:avLst/>
              </a:prstGeom>
              <a:solidFill>
                <a:srgbClr val="0B9AA9"/>
              </a:solidFill>
              <a:ln>
                <a:noFill/>
              </a:ln>
              <a:effectLst>
                <a:outerShdw blurRad="50800" dist="38100" sx="44000" sy="44000" algn="l" rotWithShape="0">
                  <a:schemeClr val="accent6">
                    <a:alpha val="16000"/>
                  </a:schemeClr>
                </a:outerShdw>
              </a:effectLst>
            </p:spPr>
            <p:txBody>
              <a:bodyPr wrap="none" anchor="ctr"/>
              <a:lstStyle/>
              <a:p>
                <a:pPr algn="l" fontAlgn="base">
                  <a:spcBef>
                    <a:spcPct val="0"/>
                  </a:spcBef>
                  <a:spcAft>
                    <a:spcPct val="0"/>
                  </a:spcAft>
                </a:pPr>
                <a:endParaRPr lang="zh-CN" altLang="en-US" sz="900" dirty="0">
                  <a:solidFill>
                    <a:schemeClr val="tx1">
                      <a:lumMod val="65000"/>
                      <a:lumOff val="35000"/>
                    </a:schemeClr>
                  </a:solidFill>
                  <a:cs typeface="+mn-ea"/>
                  <a:sym typeface="+mn-lt"/>
                </a:endParaRPr>
              </a:p>
            </p:txBody>
          </p:sp>
          <p:grpSp>
            <p:nvGrpSpPr>
              <p:cNvPr id="21" name="组合 20"/>
              <p:cNvGrpSpPr/>
              <p:nvPr/>
            </p:nvGrpSpPr>
            <p:grpSpPr>
              <a:xfrm>
                <a:off x="811795" y="5598991"/>
                <a:ext cx="132841" cy="151011"/>
                <a:chOff x="860980" y="3583766"/>
                <a:chExt cx="100336" cy="114060"/>
              </a:xfrm>
              <a:grpFill/>
            </p:grpSpPr>
            <p:sp>
              <p:nvSpPr>
                <p:cNvPr id="22"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sp>
              <p:nvSpPr>
                <p:cNvPr id="23"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grpSp>
        </p:grpSp>
        <p:sp>
          <p:nvSpPr>
            <p:cNvPr id="24" name="矩形 23"/>
            <p:cNvSpPr/>
            <p:nvPr/>
          </p:nvSpPr>
          <p:spPr>
            <a:xfrm>
              <a:off x="3891249" y="5131173"/>
              <a:ext cx="19484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400" spc="300" dirty="0">
                  <a:solidFill>
                    <a:srgbClr val="0B9AA9"/>
                  </a:solidFill>
                  <a:cs typeface="+mn-ea"/>
                  <a:sym typeface="+mn-lt"/>
                </a:rPr>
                <a:t>The part three</a:t>
              </a:r>
            </a:p>
          </p:txBody>
        </p:sp>
      </p:grpSp>
      <p:grpSp>
        <p:nvGrpSpPr>
          <p:cNvPr id="16" name="组合 15">
            <a:extLst>
              <a:ext uri="{FF2B5EF4-FFF2-40B4-BE49-F238E27FC236}">
                <a16:creationId xmlns="" xmlns:a16="http://schemas.microsoft.com/office/drawing/2014/main" id="{AE5102D1-8452-44F3-9896-62CDEFA80DAD}"/>
              </a:ext>
            </a:extLst>
          </p:cNvPr>
          <p:cNvGrpSpPr/>
          <p:nvPr/>
        </p:nvGrpSpPr>
        <p:grpSpPr>
          <a:xfrm>
            <a:off x="1256610" y="970102"/>
            <a:ext cx="1333537" cy="369360"/>
            <a:chOff x="2605637" y="1327564"/>
            <a:chExt cx="1333537" cy="369360"/>
          </a:xfrm>
        </p:grpSpPr>
        <p:sp>
          <p:nvSpPr>
            <p:cNvPr id="17" name="文本框 16">
              <a:extLst>
                <a:ext uri="{FF2B5EF4-FFF2-40B4-BE49-F238E27FC236}">
                  <a16:creationId xmlns="" xmlns:a16="http://schemas.microsoft.com/office/drawing/2014/main" id="{FD5DD51C-543F-4341-80DB-D93BB915A4E6}"/>
                </a:ext>
              </a:extLst>
            </p:cNvPr>
            <p:cNvSpPr txBox="1"/>
            <p:nvPr/>
          </p:nvSpPr>
          <p:spPr>
            <a:xfrm>
              <a:off x="2973486" y="1327592"/>
              <a:ext cx="965688" cy="369332"/>
            </a:xfrm>
            <a:prstGeom prst="rect">
              <a:avLst/>
            </a:prstGeom>
            <a:noFill/>
          </p:spPr>
          <p:txBody>
            <a:bodyPr wrap="square">
              <a:spAutoFit/>
            </a:bodyPr>
            <a:lstStyle/>
            <a:p>
              <a:pPr algn="dist"/>
              <a:r>
                <a:rPr kumimoji="0" lang="en-US" altLang="zh-CN" i="0" u="none" strike="noStrike" kern="1200" cap="none" spc="0" normalizeH="0" baseline="0" dirty="0">
                  <a:ln>
                    <a:noFill/>
                  </a:ln>
                  <a:solidFill>
                    <a:srgbClr val="0B9AA9"/>
                  </a:solidFill>
                  <a:uLnTx/>
                  <a:uFillTx/>
                  <a:cs typeface="+mn-ea"/>
                  <a:sym typeface="+mn-lt"/>
                </a:rPr>
                <a:t>LOGO</a:t>
              </a:r>
              <a:endParaRPr lang="zh-CN" altLang="en-US" dirty="0">
                <a:solidFill>
                  <a:srgbClr val="0B9AA9"/>
                </a:solidFill>
                <a:cs typeface="+mn-ea"/>
                <a:sym typeface="+mn-lt"/>
              </a:endParaRPr>
            </a:p>
          </p:txBody>
        </p:sp>
        <p:sp>
          <p:nvSpPr>
            <p:cNvPr id="18" name="Oval 12">
              <a:extLst>
                <a:ext uri="{FF2B5EF4-FFF2-40B4-BE49-F238E27FC236}">
                  <a16:creationId xmlns="" xmlns:a16="http://schemas.microsoft.com/office/drawing/2014/main" id="{3FFB035F-AA75-4F2C-8ECE-739336D939B4}"/>
                </a:ext>
              </a:extLst>
            </p:cNvPr>
            <p:cNvSpPr/>
            <p:nvPr/>
          </p:nvSpPr>
          <p:spPr>
            <a:xfrm>
              <a:off x="2605637" y="1327564"/>
              <a:ext cx="339695" cy="339784"/>
            </a:xfrm>
            <a:custGeom>
              <a:avLst/>
              <a:gdLst>
                <a:gd name="T0" fmla="*/ 4772 w 7922"/>
                <a:gd name="T1" fmla="*/ 5491 h 7922"/>
                <a:gd name="T2" fmla="*/ 3405 w 7922"/>
                <a:gd name="T3" fmla="*/ 4124 h 7922"/>
                <a:gd name="T4" fmla="*/ 6555 w 7922"/>
                <a:gd name="T5" fmla="*/ 973 h 7922"/>
                <a:gd name="T6" fmla="*/ 3961 w 7922"/>
                <a:gd name="T7" fmla="*/ 0 h 7922"/>
                <a:gd name="T8" fmla="*/ 0 w 7922"/>
                <a:gd name="T9" fmla="*/ 3961 h 7922"/>
                <a:gd name="T10" fmla="*/ 3961 w 7922"/>
                <a:gd name="T11" fmla="*/ 7922 h 7922"/>
                <a:gd name="T12" fmla="*/ 7922 w 7922"/>
                <a:gd name="T13" fmla="*/ 3961 h 7922"/>
                <a:gd name="T14" fmla="*/ 7673 w 7922"/>
                <a:gd name="T15" fmla="*/ 2589 h 7922"/>
                <a:gd name="T16" fmla="*/ 4772 w 7922"/>
                <a:gd name="T17" fmla="*/ 5491 h 7922"/>
                <a:gd name="T18" fmla="*/ 2648 w 7922"/>
                <a:gd name="T19" fmla="*/ 6240 h 7922"/>
                <a:gd name="T20" fmla="*/ 3158 w 7922"/>
                <a:gd name="T21" fmla="*/ 4371 h 7922"/>
                <a:gd name="T22" fmla="*/ 4525 w 7922"/>
                <a:gd name="T23" fmla="*/ 5737 h 7922"/>
                <a:gd name="T24" fmla="*/ 2648 w 7922"/>
                <a:gd name="T25" fmla="*/ 6240 h 7922"/>
                <a:gd name="T26" fmla="*/ 2648 w 7922"/>
                <a:gd name="T27" fmla="*/ 6240 h 7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22" h="7922">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sp>
        <p:nvSpPr>
          <p:cNvPr id="25" name="矩形 24">
            <a:extLst>
              <a:ext uri="{FF2B5EF4-FFF2-40B4-BE49-F238E27FC236}">
                <a16:creationId xmlns="" xmlns:a16="http://schemas.microsoft.com/office/drawing/2014/main" id="{061CB0C4-1DD4-4378-A21A-76CA221B6563}"/>
              </a:ext>
            </a:extLst>
          </p:cNvPr>
          <p:cNvSpPr/>
          <p:nvPr/>
        </p:nvSpPr>
        <p:spPr>
          <a:xfrm>
            <a:off x="2996989" y="3887126"/>
            <a:ext cx="6277640" cy="577081"/>
          </a:xfrm>
          <a:prstGeom prst="rect">
            <a:avLst/>
          </a:prstGeom>
        </p:spPr>
        <p:txBody>
          <a:bodyPr wrap="square">
            <a:spAutoFit/>
          </a:bodyPr>
          <a:lstStyle/>
          <a:p>
            <a:r>
              <a:rPr lang="en-US" altLang="zh-CN" sz="1050" dirty="0">
                <a:solidFill>
                  <a:schemeClr val="tx1">
                    <a:lumMod val="65000"/>
                    <a:lumOff val="35000"/>
                  </a:schemeClr>
                </a:solidFill>
                <a:cs typeface="+mn-ea"/>
                <a:sym typeface="+mn-lt"/>
              </a:rPr>
              <a:t>Enter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express</a:t>
            </a:r>
          </a:p>
        </p:txBody>
      </p:sp>
    </p:spTree>
    <p:extLst>
      <p:ext uri="{BB962C8B-B14F-4D97-AF65-F5344CB8AC3E}">
        <p14:creationId xmlns:p14="http://schemas.microsoft.com/office/powerpoint/2010/main" val="22294175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1"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bldLvl="0"/>
      <p:bldP spid="6" grpId="1"/>
      <p:bldP spid="11" grpId="0"/>
      <p:bldP spid="11" grpId="1"/>
      <p:bldP spid="25" grpId="0"/>
      <p:bldP spid="2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存在不足</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a:extLst>
              <a:ext uri="{FF2B5EF4-FFF2-40B4-BE49-F238E27FC236}">
                <a16:creationId xmlns="" xmlns:a16="http://schemas.microsoft.com/office/drawing/2014/main" id="{90803B50-6D84-4F8C-8EA0-1A556A37C9A0}"/>
              </a:ext>
            </a:extLst>
          </p:cNvPr>
          <p:cNvGrpSpPr/>
          <p:nvPr/>
        </p:nvGrpSpPr>
        <p:grpSpPr>
          <a:xfrm>
            <a:off x="1214047" y="1705256"/>
            <a:ext cx="9763906" cy="1736101"/>
            <a:chOff x="1214047" y="1705256"/>
            <a:chExt cx="9763906" cy="1736101"/>
          </a:xfrm>
        </p:grpSpPr>
        <p:grpSp>
          <p:nvGrpSpPr>
            <p:cNvPr id="4" name="组合 3">
              <a:extLst>
                <a:ext uri="{FF2B5EF4-FFF2-40B4-BE49-F238E27FC236}">
                  <a16:creationId xmlns="" xmlns:a16="http://schemas.microsoft.com/office/drawing/2014/main" id="{3B5AE5BC-751A-4D1E-AD08-5C7CD1ACC81E}"/>
                </a:ext>
              </a:extLst>
            </p:cNvPr>
            <p:cNvGrpSpPr/>
            <p:nvPr/>
          </p:nvGrpSpPr>
          <p:grpSpPr>
            <a:xfrm>
              <a:off x="1214047" y="1705256"/>
              <a:ext cx="3722494" cy="1736101"/>
              <a:chOff x="1214047" y="1705256"/>
              <a:chExt cx="3722494" cy="1736101"/>
            </a:xfrm>
          </p:grpSpPr>
          <p:sp>
            <p:nvSpPr>
              <p:cNvPr id="34" name="îṩḷîḍê">
                <a:extLst>
                  <a:ext uri="{FF2B5EF4-FFF2-40B4-BE49-F238E27FC236}">
                    <a16:creationId xmlns="" xmlns:a16="http://schemas.microsoft.com/office/drawing/2014/main" id="{36D1C7E7-2351-4B56-8B82-99BAC54BE09C}"/>
                  </a:ext>
                </a:extLst>
              </p:cNvPr>
              <p:cNvSpPr/>
              <p:nvPr/>
            </p:nvSpPr>
            <p:spPr bwMode="auto">
              <a:xfrm>
                <a:off x="1214047" y="1705256"/>
                <a:ext cx="3722494" cy="1736101"/>
              </a:xfrm>
              <a:prstGeom prst="rect">
                <a:avLst/>
              </a:prstGeom>
              <a:solidFill>
                <a:srgbClr val="0B9AA9"/>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ltLang="zh-CN" dirty="0">
                  <a:cs typeface="+mn-ea"/>
                  <a:sym typeface="+mn-lt"/>
                </a:endParaRPr>
              </a:p>
            </p:txBody>
          </p:sp>
          <p:sp>
            <p:nvSpPr>
              <p:cNvPr id="70" name="文本框 69">
                <a:extLst>
                  <a:ext uri="{FF2B5EF4-FFF2-40B4-BE49-F238E27FC236}">
                    <a16:creationId xmlns="" xmlns:a16="http://schemas.microsoft.com/office/drawing/2014/main" id="{6E5BB797-61FA-4DDD-8848-B01DF64F9743}"/>
                  </a:ext>
                </a:extLst>
              </p:cNvPr>
              <p:cNvSpPr txBox="1"/>
              <p:nvPr/>
            </p:nvSpPr>
            <p:spPr>
              <a:xfrm>
                <a:off x="1762439" y="2039406"/>
                <a:ext cx="2478264" cy="922020"/>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单击添加详细文字说明，或复制文本黏贴自此右键只保留文字单击添加详细文字说明</a:t>
                </a:r>
              </a:p>
            </p:txBody>
          </p:sp>
        </p:grpSp>
        <p:pic>
          <p:nvPicPr>
            <p:cNvPr id="6" name="图片 5">
              <a:extLst>
                <a:ext uri="{FF2B5EF4-FFF2-40B4-BE49-F238E27FC236}">
                  <a16:creationId xmlns="" xmlns:a16="http://schemas.microsoft.com/office/drawing/2014/main" id="{758945A3-C0EA-4DD7-AF39-B377CC8442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524" b="28496"/>
            <a:stretch/>
          </p:blipFill>
          <p:spPr>
            <a:xfrm>
              <a:off x="4608963" y="1705256"/>
              <a:ext cx="6368990" cy="1717260"/>
            </a:xfrm>
            <a:prstGeom prst="rect">
              <a:avLst/>
            </a:prstGeom>
          </p:spPr>
        </p:pic>
      </p:grpSp>
      <p:grpSp>
        <p:nvGrpSpPr>
          <p:cNvPr id="2" name="组合 1">
            <a:extLst>
              <a:ext uri="{FF2B5EF4-FFF2-40B4-BE49-F238E27FC236}">
                <a16:creationId xmlns="" xmlns:a16="http://schemas.microsoft.com/office/drawing/2014/main" id="{2CD5CA59-D499-4F96-BC0D-6B2CF6133881}"/>
              </a:ext>
            </a:extLst>
          </p:cNvPr>
          <p:cNvGrpSpPr/>
          <p:nvPr/>
        </p:nvGrpSpPr>
        <p:grpSpPr>
          <a:xfrm>
            <a:off x="1372287" y="3834967"/>
            <a:ext cx="2876753" cy="2165637"/>
            <a:chOff x="1372287" y="3834967"/>
            <a:chExt cx="2876753" cy="2165637"/>
          </a:xfrm>
        </p:grpSpPr>
        <p:sp>
          <p:nvSpPr>
            <p:cNvPr id="77" name="矩形 55">
              <a:extLst>
                <a:ext uri="{FF2B5EF4-FFF2-40B4-BE49-F238E27FC236}">
                  <a16:creationId xmlns="" xmlns:a16="http://schemas.microsoft.com/office/drawing/2014/main" id="{426CDF1A-DA9B-4AE3-9F17-B8536CEE3ADD}"/>
                </a:ext>
              </a:extLst>
            </p:cNvPr>
            <p:cNvSpPr/>
            <p:nvPr/>
          </p:nvSpPr>
          <p:spPr>
            <a:xfrm>
              <a:off x="1545936" y="5146524"/>
              <a:ext cx="2372921" cy="854080"/>
            </a:xfrm>
            <a:prstGeom prst="rect">
              <a:avLst/>
            </a:prstGeom>
          </p:spPr>
          <p:txBody>
            <a:bodyPr wrap="square">
              <a:spAutoFit/>
            </a:bodyPr>
            <a:lstStyle/>
            <a:p>
              <a:pPr algn="ctr" defTabSz="914400">
                <a:lnSpc>
                  <a:spcPct val="150000"/>
                </a:lnSpc>
              </a:pPr>
              <a:r>
                <a:rPr lang="zh-CN" altLang="en-US" sz="1100" dirty="0">
                  <a:solidFill>
                    <a:schemeClr val="tx1">
                      <a:lumMod val="65000"/>
                      <a:lumOff val="35000"/>
                    </a:schemeClr>
                  </a:solidFill>
                  <a:cs typeface="+mn-ea"/>
                  <a:sym typeface="+mn-lt"/>
                </a:rPr>
                <a:t>单击添加详细文字说明，或复制文本黏贴自此右键只保留文字单击添加详细文字说明，或复制文本黏贴</a:t>
              </a:r>
            </a:p>
          </p:txBody>
        </p:sp>
        <p:grpSp>
          <p:nvGrpSpPr>
            <p:cNvPr id="81" name="组合 80">
              <a:extLst>
                <a:ext uri="{FF2B5EF4-FFF2-40B4-BE49-F238E27FC236}">
                  <a16:creationId xmlns="" xmlns:a16="http://schemas.microsoft.com/office/drawing/2014/main" id="{17980F52-3C02-494D-ABE9-C6E90D0F54BD}"/>
                </a:ext>
              </a:extLst>
            </p:cNvPr>
            <p:cNvGrpSpPr/>
            <p:nvPr/>
          </p:nvGrpSpPr>
          <p:grpSpPr>
            <a:xfrm>
              <a:off x="1372287" y="3834967"/>
              <a:ext cx="2876753" cy="1068723"/>
              <a:chOff x="5090652" y="3921288"/>
              <a:chExt cx="2876753" cy="1068723"/>
            </a:xfrm>
          </p:grpSpPr>
          <p:sp>
            <p:nvSpPr>
              <p:cNvPr id="82" name="ïşlïḍê">
                <a:extLst>
                  <a:ext uri="{FF2B5EF4-FFF2-40B4-BE49-F238E27FC236}">
                    <a16:creationId xmlns="" xmlns:a16="http://schemas.microsoft.com/office/drawing/2014/main" id="{3123D797-2C4E-40A1-AB96-3FF585BA17DA}"/>
                  </a:ext>
                </a:extLst>
              </p:cNvPr>
              <p:cNvSpPr/>
              <p:nvPr/>
            </p:nvSpPr>
            <p:spPr bwMode="auto">
              <a:xfrm>
                <a:off x="5090652" y="3921288"/>
                <a:ext cx="2876753" cy="1068723"/>
              </a:xfrm>
              <a:prstGeom prst="rect">
                <a:avLst/>
              </a:prstGeom>
              <a:solidFill>
                <a:schemeClr val="bg1"/>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solidFill>
                    <a:srgbClr val="0B9AA9"/>
                  </a:solidFill>
                  <a:cs typeface="+mn-ea"/>
                  <a:sym typeface="+mn-lt"/>
                </a:endParaRPr>
              </a:p>
            </p:txBody>
          </p:sp>
          <p:sp>
            <p:nvSpPr>
              <p:cNvPr id="83" name="iŝ1iḍè">
                <a:extLst>
                  <a:ext uri="{FF2B5EF4-FFF2-40B4-BE49-F238E27FC236}">
                    <a16:creationId xmlns="" xmlns:a16="http://schemas.microsoft.com/office/drawing/2014/main" id="{10F4B156-3F40-4570-95A3-9BCCD6661637}"/>
                  </a:ext>
                </a:extLst>
              </p:cNvPr>
              <p:cNvSpPr/>
              <p:nvPr/>
            </p:nvSpPr>
            <p:spPr bwMode="auto">
              <a:xfrm>
                <a:off x="5897001" y="4283917"/>
                <a:ext cx="360717" cy="360171"/>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5017 w 6827"/>
                  <a:gd name="T11" fmla="*/ 3033 h 6827"/>
                  <a:gd name="T12" fmla="*/ 3431 w 6827"/>
                  <a:gd name="T13" fmla="*/ 4619 h 6827"/>
                  <a:gd name="T14" fmla="*/ 2802 w 6827"/>
                  <a:gd name="T15" fmla="*/ 4619 h 6827"/>
                  <a:gd name="T16" fmla="*/ 1884 w 6827"/>
                  <a:gd name="T17" fmla="*/ 3701 h 6827"/>
                  <a:gd name="T18" fmla="*/ 1884 w 6827"/>
                  <a:gd name="T19" fmla="*/ 3072 h 6827"/>
                  <a:gd name="T20" fmla="*/ 2514 w 6827"/>
                  <a:gd name="T21" fmla="*/ 3072 h 6827"/>
                  <a:gd name="T22" fmla="*/ 3117 w 6827"/>
                  <a:gd name="T23" fmla="*/ 3674 h 6827"/>
                  <a:gd name="T24" fmla="*/ 4387 w 6827"/>
                  <a:gd name="T25" fmla="*/ 2404 h 6827"/>
                  <a:gd name="T26" fmla="*/ 5017 w 6827"/>
                  <a:gd name="T27" fmla="*/ 2404 h 6827"/>
                  <a:gd name="T28" fmla="*/ 5017 w 6827"/>
                  <a:gd name="T29" fmla="*/ 303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27" h="6827">
                    <a:moveTo>
                      <a:pt x="3413" y="0"/>
                    </a:moveTo>
                    <a:cubicBezTo>
                      <a:pt x="1531" y="0"/>
                      <a:pt x="0" y="1531"/>
                      <a:pt x="0" y="3413"/>
                    </a:cubicBezTo>
                    <a:cubicBezTo>
                      <a:pt x="0" y="5295"/>
                      <a:pt x="1531" y="6827"/>
                      <a:pt x="3413" y="6827"/>
                    </a:cubicBezTo>
                    <a:cubicBezTo>
                      <a:pt x="5296" y="6827"/>
                      <a:pt x="6827" y="5295"/>
                      <a:pt x="6827" y="3413"/>
                    </a:cubicBezTo>
                    <a:cubicBezTo>
                      <a:pt x="6827" y="1531"/>
                      <a:pt x="5296" y="0"/>
                      <a:pt x="3413" y="0"/>
                    </a:cubicBezTo>
                    <a:close/>
                    <a:moveTo>
                      <a:pt x="5017" y="3033"/>
                    </a:moveTo>
                    <a:lnTo>
                      <a:pt x="3431" y="4619"/>
                    </a:lnTo>
                    <a:cubicBezTo>
                      <a:pt x="3257" y="4792"/>
                      <a:pt x="2976" y="4792"/>
                      <a:pt x="2802" y="4619"/>
                    </a:cubicBezTo>
                    <a:lnTo>
                      <a:pt x="1884" y="3701"/>
                    </a:lnTo>
                    <a:cubicBezTo>
                      <a:pt x="1710" y="3527"/>
                      <a:pt x="1710" y="3245"/>
                      <a:pt x="1884" y="3072"/>
                    </a:cubicBezTo>
                    <a:cubicBezTo>
                      <a:pt x="2058" y="2898"/>
                      <a:pt x="2340" y="2898"/>
                      <a:pt x="2514" y="3072"/>
                    </a:cubicBezTo>
                    <a:lnTo>
                      <a:pt x="3117" y="3674"/>
                    </a:lnTo>
                    <a:lnTo>
                      <a:pt x="4387" y="2404"/>
                    </a:lnTo>
                    <a:cubicBezTo>
                      <a:pt x="4561" y="2230"/>
                      <a:pt x="4843" y="2230"/>
                      <a:pt x="5017" y="2404"/>
                    </a:cubicBezTo>
                    <a:cubicBezTo>
                      <a:pt x="5190" y="2578"/>
                      <a:pt x="5190" y="2859"/>
                      <a:pt x="5017" y="3033"/>
                    </a:cubicBezTo>
                    <a:close/>
                  </a:path>
                </a:pathLst>
              </a:custGeom>
              <a:solidFill>
                <a:srgbClr val="0B9AA9"/>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0B9AA9"/>
                  </a:solidFill>
                  <a:cs typeface="+mn-ea"/>
                  <a:sym typeface="+mn-lt"/>
                </a:endParaRPr>
              </a:p>
            </p:txBody>
          </p:sp>
          <p:sp>
            <p:nvSpPr>
              <p:cNvPr id="84" name="文本框 83">
                <a:extLst>
                  <a:ext uri="{FF2B5EF4-FFF2-40B4-BE49-F238E27FC236}">
                    <a16:creationId xmlns="" xmlns:a16="http://schemas.microsoft.com/office/drawing/2014/main" id="{51228623-D37D-4BCE-8C21-AD4967BFCF4E}"/>
                  </a:ext>
                </a:extLst>
              </p:cNvPr>
              <p:cNvSpPr txBox="1"/>
              <p:nvPr/>
            </p:nvSpPr>
            <p:spPr>
              <a:xfrm>
                <a:off x="6125340" y="4281659"/>
                <a:ext cx="1316568" cy="400110"/>
              </a:xfrm>
              <a:prstGeom prst="rect">
                <a:avLst/>
              </a:prstGeom>
              <a:noFill/>
            </p:spPr>
            <p:txBody>
              <a:bodyPr wrap="square" rtlCol="0">
                <a:spAutoFit/>
              </a:bodyPr>
              <a:lstStyle/>
              <a:p>
                <a:pPr algn="ctr"/>
                <a:r>
                  <a:rPr lang="zh-CN" altLang="en-US" sz="2000" b="1" dirty="0">
                    <a:solidFill>
                      <a:srgbClr val="0B9AA9"/>
                    </a:solidFill>
                    <a:cs typeface="+mn-ea"/>
                    <a:sym typeface="+mn-lt"/>
                  </a:rPr>
                  <a:t>存在不足</a:t>
                </a:r>
              </a:p>
            </p:txBody>
          </p:sp>
        </p:grpSp>
      </p:grpSp>
      <p:grpSp>
        <p:nvGrpSpPr>
          <p:cNvPr id="3" name="组合 2">
            <a:extLst>
              <a:ext uri="{FF2B5EF4-FFF2-40B4-BE49-F238E27FC236}">
                <a16:creationId xmlns="" xmlns:a16="http://schemas.microsoft.com/office/drawing/2014/main" id="{AB9EBE32-1403-4AB3-90CE-F85A856809A5}"/>
              </a:ext>
            </a:extLst>
          </p:cNvPr>
          <p:cNvGrpSpPr/>
          <p:nvPr/>
        </p:nvGrpSpPr>
        <p:grpSpPr>
          <a:xfrm>
            <a:off x="4657623" y="3834967"/>
            <a:ext cx="2876753" cy="2165637"/>
            <a:chOff x="4657623" y="3834967"/>
            <a:chExt cx="2876753" cy="2165637"/>
          </a:xfrm>
        </p:grpSpPr>
        <p:grpSp>
          <p:nvGrpSpPr>
            <p:cNvPr id="85" name="组合 84">
              <a:extLst>
                <a:ext uri="{FF2B5EF4-FFF2-40B4-BE49-F238E27FC236}">
                  <a16:creationId xmlns="" xmlns:a16="http://schemas.microsoft.com/office/drawing/2014/main" id="{FA6AA0B0-A3CC-4E85-B10D-7D07C9A9FF75}"/>
                </a:ext>
              </a:extLst>
            </p:cNvPr>
            <p:cNvGrpSpPr/>
            <p:nvPr/>
          </p:nvGrpSpPr>
          <p:grpSpPr>
            <a:xfrm>
              <a:off x="4657623" y="3834967"/>
              <a:ext cx="2876753" cy="1068723"/>
              <a:chOff x="5090652" y="3921288"/>
              <a:chExt cx="2876753" cy="1068723"/>
            </a:xfrm>
          </p:grpSpPr>
          <p:sp>
            <p:nvSpPr>
              <p:cNvPr id="86" name="ïşlïḍê">
                <a:extLst>
                  <a:ext uri="{FF2B5EF4-FFF2-40B4-BE49-F238E27FC236}">
                    <a16:creationId xmlns="" xmlns:a16="http://schemas.microsoft.com/office/drawing/2014/main" id="{8AA858A8-295B-42A1-A3FF-6ADC473F95D8}"/>
                  </a:ext>
                </a:extLst>
              </p:cNvPr>
              <p:cNvSpPr/>
              <p:nvPr/>
            </p:nvSpPr>
            <p:spPr bwMode="auto">
              <a:xfrm>
                <a:off x="5090652" y="3921288"/>
                <a:ext cx="2876753" cy="1068723"/>
              </a:xfrm>
              <a:prstGeom prst="rect">
                <a:avLst/>
              </a:prstGeom>
              <a:solidFill>
                <a:schemeClr val="bg1"/>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solidFill>
                    <a:srgbClr val="0B9AA9"/>
                  </a:solidFill>
                  <a:cs typeface="+mn-ea"/>
                  <a:sym typeface="+mn-lt"/>
                </a:endParaRPr>
              </a:p>
            </p:txBody>
          </p:sp>
          <p:sp>
            <p:nvSpPr>
              <p:cNvPr id="87" name="iŝ1iḍè">
                <a:extLst>
                  <a:ext uri="{FF2B5EF4-FFF2-40B4-BE49-F238E27FC236}">
                    <a16:creationId xmlns="" xmlns:a16="http://schemas.microsoft.com/office/drawing/2014/main" id="{7FE8A24C-31E9-4B30-AB20-CCAAB6F5FA0C}"/>
                  </a:ext>
                </a:extLst>
              </p:cNvPr>
              <p:cNvSpPr/>
              <p:nvPr/>
            </p:nvSpPr>
            <p:spPr bwMode="auto">
              <a:xfrm>
                <a:off x="5897001" y="4283917"/>
                <a:ext cx="360717" cy="360171"/>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5017 w 6827"/>
                  <a:gd name="T11" fmla="*/ 3033 h 6827"/>
                  <a:gd name="T12" fmla="*/ 3431 w 6827"/>
                  <a:gd name="T13" fmla="*/ 4619 h 6827"/>
                  <a:gd name="T14" fmla="*/ 2802 w 6827"/>
                  <a:gd name="T15" fmla="*/ 4619 h 6827"/>
                  <a:gd name="T16" fmla="*/ 1884 w 6827"/>
                  <a:gd name="T17" fmla="*/ 3701 h 6827"/>
                  <a:gd name="T18" fmla="*/ 1884 w 6827"/>
                  <a:gd name="T19" fmla="*/ 3072 h 6827"/>
                  <a:gd name="T20" fmla="*/ 2514 w 6827"/>
                  <a:gd name="T21" fmla="*/ 3072 h 6827"/>
                  <a:gd name="T22" fmla="*/ 3117 w 6827"/>
                  <a:gd name="T23" fmla="*/ 3674 h 6827"/>
                  <a:gd name="T24" fmla="*/ 4387 w 6827"/>
                  <a:gd name="T25" fmla="*/ 2404 h 6827"/>
                  <a:gd name="T26" fmla="*/ 5017 w 6827"/>
                  <a:gd name="T27" fmla="*/ 2404 h 6827"/>
                  <a:gd name="T28" fmla="*/ 5017 w 6827"/>
                  <a:gd name="T29" fmla="*/ 303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27" h="6827">
                    <a:moveTo>
                      <a:pt x="3413" y="0"/>
                    </a:moveTo>
                    <a:cubicBezTo>
                      <a:pt x="1531" y="0"/>
                      <a:pt x="0" y="1531"/>
                      <a:pt x="0" y="3413"/>
                    </a:cubicBezTo>
                    <a:cubicBezTo>
                      <a:pt x="0" y="5295"/>
                      <a:pt x="1531" y="6827"/>
                      <a:pt x="3413" y="6827"/>
                    </a:cubicBezTo>
                    <a:cubicBezTo>
                      <a:pt x="5296" y="6827"/>
                      <a:pt x="6827" y="5295"/>
                      <a:pt x="6827" y="3413"/>
                    </a:cubicBezTo>
                    <a:cubicBezTo>
                      <a:pt x="6827" y="1531"/>
                      <a:pt x="5296" y="0"/>
                      <a:pt x="3413" y="0"/>
                    </a:cubicBezTo>
                    <a:close/>
                    <a:moveTo>
                      <a:pt x="5017" y="3033"/>
                    </a:moveTo>
                    <a:lnTo>
                      <a:pt x="3431" y="4619"/>
                    </a:lnTo>
                    <a:cubicBezTo>
                      <a:pt x="3257" y="4792"/>
                      <a:pt x="2976" y="4792"/>
                      <a:pt x="2802" y="4619"/>
                    </a:cubicBezTo>
                    <a:lnTo>
                      <a:pt x="1884" y="3701"/>
                    </a:lnTo>
                    <a:cubicBezTo>
                      <a:pt x="1710" y="3527"/>
                      <a:pt x="1710" y="3245"/>
                      <a:pt x="1884" y="3072"/>
                    </a:cubicBezTo>
                    <a:cubicBezTo>
                      <a:pt x="2058" y="2898"/>
                      <a:pt x="2340" y="2898"/>
                      <a:pt x="2514" y="3072"/>
                    </a:cubicBezTo>
                    <a:lnTo>
                      <a:pt x="3117" y="3674"/>
                    </a:lnTo>
                    <a:lnTo>
                      <a:pt x="4387" y="2404"/>
                    </a:lnTo>
                    <a:cubicBezTo>
                      <a:pt x="4561" y="2230"/>
                      <a:pt x="4843" y="2230"/>
                      <a:pt x="5017" y="2404"/>
                    </a:cubicBezTo>
                    <a:cubicBezTo>
                      <a:pt x="5190" y="2578"/>
                      <a:pt x="5190" y="2859"/>
                      <a:pt x="5017" y="3033"/>
                    </a:cubicBezTo>
                    <a:close/>
                  </a:path>
                </a:pathLst>
              </a:custGeom>
              <a:solidFill>
                <a:srgbClr val="0B9AA9"/>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0B9AA9"/>
                  </a:solidFill>
                  <a:cs typeface="+mn-ea"/>
                  <a:sym typeface="+mn-lt"/>
                </a:endParaRPr>
              </a:p>
            </p:txBody>
          </p:sp>
          <p:sp>
            <p:nvSpPr>
              <p:cNvPr id="88" name="文本框 87">
                <a:extLst>
                  <a:ext uri="{FF2B5EF4-FFF2-40B4-BE49-F238E27FC236}">
                    <a16:creationId xmlns="" xmlns:a16="http://schemas.microsoft.com/office/drawing/2014/main" id="{C829BE3F-1143-42A2-8BAE-87EFAA18A338}"/>
                  </a:ext>
                </a:extLst>
              </p:cNvPr>
              <p:cNvSpPr txBox="1"/>
              <p:nvPr/>
            </p:nvSpPr>
            <p:spPr>
              <a:xfrm>
                <a:off x="6125340" y="4281659"/>
                <a:ext cx="1316568" cy="400110"/>
              </a:xfrm>
              <a:prstGeom prst="rect">
                <a:avLst/>
              </a:prstGeom>
              <a:noFill/>
            </p:spPr>
            <p:txBody>
              <a:bodyPr wrap="square" rtlCol="0">
                <a:spAutoFit/>
              </a:bodyPr>
              <a:lstStyle/>
              <a:p>
                <a:pPr algn="ctr"/>
                <a:r>
                  <a:rPr lang="zh-CN" altLang="en-US" sz="2000" b="1" dirty="0">
                    <a:solidFill>
                      <a:srgbClr val="0B9AA9"/>
                    </a:solidFill>
                    <a:cs typeface="+mn-ea"/>
                    <a:sym typeface="+mn-lt"/>
                  </a:rPr>
                  <a:t>存在不足</a:t>
                </a:r>
              </a:p>
            </p:txBody>
          </p:sp>
        </p:grpSp>
        <p:sp>
          <p:nvSpPr>
            <p:cNvPr id="97" name="矩形 55">
              <a:extLst>
                <a:ext uri="{FF2B5EF4-FFF2-40B4-BE49-F238E27FC236}">
                  <a16:creationId xmlns="" xmlns:a16="http://schemas.microsoft.com/office/drawing/2014/main" id="{B374F336-2899-434C-9936-5C169749F4B5}"/>
                </a:ext>
              </a:extLst>
            </p:cNvPr>
            <p:cNvSpPr/>
            <p:nvPr/>
          </p:nvSpPr>
          <p:spPr>
            <a:xfrm>
              <a:off x="4909538" y="5146524"/>
              <a:ext cx="2372921" cy="854080"/>
            </a:xfrm>
            <a:prstGeom prst="rect">
              <a:avLst/>
            </a:prstGeom>
          </p:spPr>
          <p:txBody>
            <a:bodyPr wrap="square">
              <a:spAutoFit/>
            </a:bodyPr>
            <a:lstStyle/>
            <a:p>
              <a:pPr algn="ctr" defTabSz="914400">
                <a:lnSpc>
                  <a:spcPct val="150000"/>
                </a:lnSpc>
              </a:pPr>
              <a:r>
                <a:rPr lang="zh-CN" altLang="en-US" sz="1100" dirty="0">
                  <a:solidFill>
                    <a:schemeClr val="tx1">
                      <a:lumMod val="65000"/>
                      <a:lumOff val="35000"/>
                    </a:schemeClr>
                  </a:solidFill>
                  <a:cs typeface="+mn-ea"/>
                  <a:sym typeface="+mn-lt"/>
                </a:rPr>
                <a:t>单击添加详细文字说明，或复制文本黏贴自此右键只保留文字单击添加详细文字说明，或复制文本黏贴</a:t>
              </a:r>
            </a:p>
          </p:txBody>
        </p:sp>
      </p:grpSp>
      <p:grpSp>
        <p:nvGrpSpPr>
          <p:cNvPr id="5" name="组合 4">
            <a:extLst>
              <a:ext uri="{FF2B5EF4-FFF2-40B4-BE49-F238E27FC236}">
                <a16:creationId xmlns="" xmlns:a16="http://schemas.microsoft.com/office/drawing/2014/main" id="{667DF132-99C3-4270-BBD9-6654FF49DA8F}"/>
              </a:ext>
            </a:extLst>
          </p:cNvPr>
          <p:cNvGrpSpPr/>
          <p:nvPr/>
        </p:nvGrpSpPr>
        <p:grpSpPr>
          <a:xfrm>
            <a:off x="7942960" y="3834967"/>
            <a:ext cx="2876753" cy="2165637"/>
            <a:chOff x="7942960" y="3834967"/>
            <a:chExt cx="2876753" cy="2165637"/>
          </a:xfrm>
        </p:grpSpPr>
        <p:grpSp>
          <p:nvGrpSpPr>
            <p:cNvPr id="89" name="组合 88">
              <a:extLst>
                <a:ext uri="{FF2B5EF4-FFF2-40B4-BE49-F238E27FC236}">
                  <a16:creationId xmlns="" xmlns:a16="http://schemas.microsoft.com/office/drawing/2014/main" id="{E51AD916-D6BB-49C4-AFFE-33EC21C3ADBC}"/>
                </a:ext>
              </a:extLst>
            </p:cNvPr>
            <p:cNvGrpSpPr/>
            <p:nvPr/>
          </p:nvGrpSpPr>
          <p:grpSpPr>
            <a:xfrm>
              <a:off x="7942960" y="3834967"/>
              <a:ext cx="2876753" cy="1068723"/>
              <a:chOff x="5090652" y="3921288"/>
              <a:chExt cx="2876753" cy="1068723"/>
            </a:xfrm>
          </p:grpSpPr>
          <p:sp>
            <p:nvSpPr>
              <p:cNvPr id="90" name="ïşlïḍê">
                <a:extLst>
                  <a:ext uri="{FF2B5EF4-FFF2-40B4-BE49-F238E27FC236}">
                    <a16:creationId xmlns="" xmlns:a16="http://schemas.microsoft.com/office/drawing/2014/main" id="{BE45787E-D516-4E13-B679-7B87FEE6BDB6}"/>
                  </a:ext>
                </a:extLst>
              </p:cNvPr>
              <p:cNvSpPr/>
              <p:nvPr/>
            </p:nvSpPr>
            <p:spPr bwMode="auto">
              <a:xfrm>
                <a:off x="5090652" y="3921288"/>
                <a:ext cx="2876753" cy="1068723"/>
              </a:xfrm>
              <a:prstGeom prst="rect">
                <a:avLst/>
              </a:prstGeom>
              <a:solidFill>
                <a:schemeClr val="bg1"/>
              </a:solidFill>
              <a:ln>
                <a:noFill/>
              </a:ln>
              <a:effectLst>
                <a:outerShdw blurRad="1270000" dist="647700" dir="2700000" sx="89000" sy="89000" algn="tl" rotWithShape="0">
                  <a:schemeClr val="tx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dirty="0">
                  <a:solidFill>
                    <a:srgbClr val="0B9AA9"/>
                  </a:solidFill>
                  <a:cs typeface="+mn-ea"/>
                  <a:sym typeface="+mn-lt"/>
                </a:endParaRPr>
              </a:p>
            </p:txBody>
          </p:sp>
          <p:sp>
            <p:nvSpPr>
              <p:cNvPr id="91" name="iŝ1iḍè">
                <a:extLst>
                  <a:ext uri="{FF2B5EF4-FFF2-40B4-BE49-F238E27FC236}">
                    <a16:creationId xmlns="" xmlns:a16="http://schemas.microsoft.com/office/drawing/2014/main" id="{169A684B-ACCC-4121-B209-61E60153897B}"/>
                  </a:ext>
                </a:extLst>
              </p:cNvPr>
              <p:cNvSpPr/>
              <p:nvPr/>
            </p:nvSpPr>
            <p:spPr bwMode="auto">
              <a:xfrm>
                <a:off x="5897001" y="4283917"/>
                <a:ext cx="360717" cy="360171"/>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5017 w 6827"/>
                  <a:gd name="T11" fmla="*/ 3033 h 6827"/>
                  <a:gd name="T12" fmla="*/ 3431 w 6827"/>
                  <a:gd name="T13" fmla="*/ 4619 h 6827"/>
                  <a:gd name="T14" fmla="*/ 2802 w 6827"/>
                  <a:gd name="T15" fmla="*/ 4619 h 6827"/>
                  <a:gd name="T16" fmla="*/ 1884 w 6827"/>
                  <a:gd name="T17" fmla="*/ 3701 h 6827"/>
                  <a:gd name="T18" fmla="*/ 1884 w 6827"/>
                  <a:gd name="T19" fmla="*/ 3072 h 6827"/>
                  <a:gd name="T20" fmla="*/ 2514 w 6827"/>
                  <a:gd name="T21" fmla="*/ 3072 h 6827"/>
                  <a:gd name="T22" fmla="*/ 3117 w 6827"/>
                  <a:gd name="T23" fmla="*/ 3674 h 6827"/>
                  <a:gd name="T24" fmla="*/ 4387 w 6827"/>
                  <a:gd name="T25" fmla="*/ 2404 h 6827"/>
                  <a:gd name="T26" fmla="*/ 5017 w 6827"/>
                  <a:gd name="T27" fmla="*/ 2404 h 6827"/>
                  <a:gd name="T28" fmla="*/ 5017 w 6827"/>
                  <a:gd name="T29" fmla="*/ 303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27" h="6827">
                    <a:moveTo>
                      <a:pt x="3413" y="0"/>
                    </a:moveTo>
                    <a:cubicBezTo>
                      <a:pt x="1531" y="0"/>
                      <a:pt x="0" y="1531"/>
                      <a:pt x="0" y="3413"/>
                    </a:cubicBezTo>
                    <a:cubicBezTo>
                      <a:pt x="0" y="5295"/>
                      <a:pt x="1531" y="6827"/>
                      <a:pt x="3413" y="6827"/>
                    </a:cubicBezTo>
                    <a:cubicBezTo>
                      <a:pt x="5296" y="6827"/>
                      <a:pt x="6827" y="5295"/>
                      <a:pt x="6827" y="3413"/>
                    </a:cubicBezTo>
                    <a:cubicBezTo>
                      <a:pt x="6827" y="1531"/>
                      <a:pt x="5296" y="0"/>
                      <a:pt x="3413" y="0"/>
                    </a:cubicBezTo>
                    <a:close/>
                    <a:moveTo>
                      <a:pt x="5017" y="3033"/>
                    </a:moveTo>
                    <a:lnTo>
                      <a:pt x="3431" y="4619"/>
                    </a:lnTo>
                    <a:cubicBezTo>
                      <a:pt x="3257" y="4792"/>
                      <a:pt x="2976" y="4792"/>
                      <a:pt x="2802" y="4619"/>
                    </a:cubicBezTo>
                    <a:lnTo>
                      <a:pt x="1884" y="3701"/>
                    </a:lnTo>
                    <a:cubicBezTo>
                      <a:pt x="1710" y="3527"/>
                      <a:pt x="1710" y="3245"/>
                      <a:pt x="1884" y="3072"/>
                    </a:cubicBezTo>
                    <a:cubicBezTo>
                      <a:pt x="2058" y="2898"/>
                      <a:pt x="2340" y="2898"/>
                      <a:pt x="2514" y="3072"/>
                    </a:cubicBezTo>
                    <a:lnTo>
                      <a:pt x="3117" y="3674"/>
                    </a:lnTo>
                    <a:lnTo>
                      <a:pt x="4387" y="2404"/>
                    </a:lnTo>
                    <a:cubicBezTo>
                      <a:pt x="4561" y="2230"/>
                      <a:pt x="4843" y="2230"/>
                      <a:pt x="5017" y="2404"/>
                    </a:cubicBezTo>
                    <a:cubicBezTo>
                      <a:pt x="5190" y="2578"/>
                      <a:pt x="5190" y="2859"/>
                      <a:pt x="5017" y="3033"/>
                    </a:cubicBezTo>
                    <a:close/>
                  </a:path>
                </a:pathLst>
              </a:custGeom>
              <a:solidFill>
                <a:srgbClr val="0B9AA9"/>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0B9AA9"/>
                  </a:solidFill>
                  <a:cs typeface="+mn-ea"/>
                  <a:sym typeface="+mn-lt"/>
                </a:endParaRPr>
              </a:p>
            </p:txBody>
          </p:sp>
          <p:sp>
            <p:nvSpPr>
              <p:cNvPr id="92" name="文本框 91">
                <a:extLst>
                  <a:ext uri="{FF2B5EF4-FFF2-40B4-BE49-F238E27FC236}">
                    <a16:creationId xmlns="" xmlns:a16="http://schemas.microsoft.com/office/drawing/2014/main" id="{38C40641-20D3-42BB-BC0C-AD989D5BE0F3}"/>
                  </a:ext>
                </a:extLst>
              </p:cNvPr>
              <p:cNvSpPr txBox="1"/>
              <p:nvPr/>
            </p:nvSpPr>
            <p:spPr>
              <a:xfrm>
                <a:off x="6125340" y="4281659"/>
                <a:ext cx="1316568" cy="400110"/>
              </a:xfrm>
              <a:prstGeom prst="rect">
                <a:avLst/>
              </a:prstGeom>
              <a:noFill/>
            </p:spPr>
            <p:txBody>
              <a:bodyPr wrap="square" rtlCol="0">
                <a:spAutoFit/>
              </a:bodyPr>
              <a:lstStyle/>
              <a:p>
                <a:pPr algn="ctr"/>
                <a:r>
                  <a:rPr lang="zh-CN" altLang="en-US" sz="2000" b="1" dirty="0">
                    <a:solidFill>
                      <a:srgbClr val="0B9AA9"/>
                    </a:solidFill>
                    <a:cs typeface="+mn-ea"/>
                    <a:sym typeface="+mn-lt"/>
                  </a:rPr>
                  <a:t>存在不足</a:t>
                </a:r>
              </a:p>
            </p:txBody>
          </p:sp>
        </p:grpSp>
        <p:sp>
          <p:nvSpPr>
            <p:cNvPr id="98" name="矩形 55">
              <a:extLst>
                <a:ext uri="{FF2B5EF4-FFF2-40B4-BE49-F238E27FC236}">
                  <a16:creationId xmlns="" xmlns:a16="http://schemas.microsoft.com/office/drawing/2014/main" id="{A2B1E3B2-96AF-4BC7-AFA1-D4AD692DCA59}"/>
                </a:ext>
              </a:extLst>
            </p:cNvPr>
            <p:cNvSpPr/>
            <p:nvPr/>
          </p:nvSpPr>
          <p:spPr>
            <a:xfrm>
              <a:off x="8194875" y="5146524"/>
              <a:ext cx="2372921" cy="854080"/>
            </a:xfrm>
            <a:prstGeom prst="rect">
              <a:avLst/>
            </a:prstGeom>
          </p:spPr>
          <p:txBody>
            <a:bodyPr wrap="square">
              <a:spAutoFit/>
            </a:bodyPr>
            <a:lstStyle/>
            <a:p>
              <a:pPr algn="ctr" defTabSz="914400">
                <a:lnSpc>
                  <a:spcPct val="150000"/>
                </a:lnSpc>
              </a:pPr>
              <a:r>
                <a:rPr lang="zh-CN" altLang="en-US" sz="1100" dirty="0">
                  <a:solidFill>
                    <a:schemeClr val="tx1">
                      <a:lumMod val="65000"/>
                      <a:lumOff val="35000"/>
                    </a:schemeClr>
                  </a:solidFill>
                  <a:cs typeface="+mn-ea"/>
                  <a:sym typeface="+mn-lt"/>
                </a:rPr>
                <a:t>单击添加详细文字说明，或复制文本黏贴自此右键只保留文字单击添加详细文字说明，或复制文本黏贴</a:t>
              </a:r>
            </a:p>
          </p:txBody>
        </p:sp>
      </p:grpSp>
    </p:spTree>
    <p:extLst>
      <p:ext uri="{BB962C8B-B14F-4D97-AF65-F5344CB8AC3E}">
        <p14:creationId xmlns:p14="http://schemas.microsoft.com/office/powerpoint/2010/main" val="35003275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存在不足</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矩形: 圆角 33">
            <a:extLst>
              <a:ext uri="{FF2B5EF4-FFF2-40B4-BE49-F238E27FC236}">
                <a16:creationId xmlns="" xmlns:a16="http://schemas.microsoft.com/office/drawing/2014/main" id="{C638CD53-0B4A-4833-A7E0-EA2A507ECAD6}"/>
              </a:ext>
            </a:extLst>
          </p:cNvPr>
          <p:cNvSpPr/>
          <p:nvPr/>
        </p:nvSpPr>
        <p:spPr>
          <a:xfrm>
            <a:off x="1600340" y="4909918"/>
            <a:ext cx="1716009" cy="315748"/>
          </a:xfrm>
          <a:prstGeom prst="roundRect">
            <a:avLst>
              <a:gd name="adj" fmla="val 50000"/>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zh-CN" altLang="en-US" sz="1600" b="1" dirty="0">
                <a:solidFill>
                  <a:schemeClr val="bg1"/>
                </a:solidFill>
                <a:cs typeface="+mn-ea"/>
                <a:sym typeface="+mn-lt"/>
              </a:rPr>
              <a:t>Third quarter</a:t>
            </a:r>
          </a:p>
        </p:txBody>
      </p:sp>
      <p:grpSp>
        <p:nvGrpSpPr>
          <p:cNvPr id="48" name="组合 47">
            <a:extLst>
              <a:ext uri="{FF2B5EF4-FFF2-40B4-BE49-F238E27FC236}">
                <a16:creationId xmlns="" xmlns:a16="http://schemas.microsoft.com/office/drawing/2014/main" id="{F041FB17-AD3E-4807-B8A7-5148B57A4978}"/>
              </a:ext>
            </a:extLst>
          </p:cNvPr>
          <p:cNvGrpSpPr/>
          <p:nvPr/>
        </p:nvGrpSpPr>
        <p:grpSpPr>
          <a:xfrm>
            <a:off x="6857420" y="2217572"/>
            <a:ext cx="2026030" cy="2692346"/>
            <a:chOff x="7860920" y="2203504"/>
            <a:chExt cx="2026030" cy="2692346"/>
          </a:xfrm>
          <a:solidFill>
            <a:srgbClr val="0B9AA9"/>
          </a:solidFill>
        </p:grpSpPr>
        <p:sp>
          <p:nvSpPr>
            <p:cNvPr id="49" name="矩形: 圆角 48">
              <a:extLst>
                <a:ext uri="{FF2B5EF4-FFF2-40B4-BE49-F238E27FC236}">
                  <a16:creationId xmlns="" xmlns:a16="http://schemas.microsoft.com/office/drawing/2014/main" id="{10496059-7FE5-41F6-918E-9D3D9834690E}"/>
                </a:ext>
              </a:extLst>
            </p:cNvPr>
            <p:cNvSpPr/>
            <p:nvPr/>
          </p:nvSpPr>
          <p:spPr>
            <a:xfrm>
              <a:off x="7860920" y="2203504"/>
              <a:ext cx="2026030" cy="2692346"/>
            </a:xfrm>
            <a:prstGeom prst="roundRect">
              <a:avLst>
                <a:gd name="adj" fmla="val 30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矩形 49">
              <a:extLst>
                <a:ext uri="{FF2B5EF4-FFF2-40B4-BE49-F238E27FC236}">
                  <a16:creationId xmlns="" xmlns:a16="http://schemas.microsoft.com/office/drawing/2014/main" id="{37A72C9B-314B-43CE-904B-831D2F62EF1C}"/>
                </a:ext>
              </a:extLst>
            </p:cNvPr>
            <p:cNvSpPr/>
            <p:nvPr/>
          </p:nvSpPr>
          <p:spPr>
            <a:xfrm>
              <a:off x="8616760" y="2405138"/>
              <a:ext cx="514350" cy="443421"/>
            </a:xfrm>
            <a:prstGeom prst="rect">
              <a:avLst/>
            </a:prstGeom>
            <a:grpFill/>
          </p:spPr>
          <p:txBody>
            <a:bodyPr vert="horz" lIns="91440" tIns="45720" rIns="91440" bIns="45720" rtlCol="0" anchor="b">
              <a:normAutofit fontScale="70000" lnSpcReduction="20000"/>
            </a:bodyPr>
            <a:lstStyle/>
            <a:p>
              <a:pPr algn="ctr">
                <a:lnSpc>
                  <a:spcPct val="90000"/>
                </a:lnSpc>
                <a:spcBef>
                  <a:spcPct val="0"/>
                </a:spcBef>
              </a:pPr>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grpSp>
      <p:sp>
        <p:nvSpPr>
          <p:cNvPr id="54" name="矩形 53">
            <a:extLst>
              <a:ext uri="{FF2B5EF4-FFF2-40B4-BE49-F238E27FC236}">
                <a16:creationId xmlns="" xmlns:a16="http://schemas.microsoft.com/office/drawing/2014/main" id="{DA044301-F7A6-455C-9F5F-8DE4DFCF4B2F}"/>
              </a:ext>
            </a:extLst>
          </p:cNvPr>
          <p:cNvSpPr/>
          <p:nvPr/>
        </p:nvSpPr>
        <p:spPr>
          <a:xfrm>
            <a:off x="1501059" y="2059211"/>
            <a:ext cx="2716468" cy="547669"/>
          </a:xfrm>
          <a:prstGeom prst="rect">
            <a:avLst/>
          </a:prstGeom>
        </p:spPr>
        <p:txBody>
          <a:bodyPr vert="horz" lIns="91440" tIns="45720" rIns="91440" bIns="45720" rtlCol="0" anchor="b">
            <a:normAutofit/>
          </a:bodyPr>
          <a:lstStyle/>
          <a:p>
            <a:pPr>
              <a:lnSpc>
                <a:spcPts val="2500"/>
              </a:lnSpc>
              <a:spcBef>
                <a:spcPct val="0"/>
              </a:spcBef>
            </a:pPr>
            <a:r>
              <a:rPr lang="zh-CN" altLang="en-US" sz="2400" b="1" dirty="0">
                <a:solidFill>
                  <a:srgbClr val="0B9AA9"/>
                </a:solidFill>
                <a:cs typeface="+mn-ea"/>
                <a:sym typeface="+mn-lt"/>
              </a:rPr>
              <a:t>点击添加标题</a:t>
            </a:r>
          </a:p>
        </p:txBody>
      </p:sp>
      <p:sp>
        <p:nvSpPr>
          <p:cNvPr id="55" name="ïṥ1ïde">
            <a:extLst>
              <a:ext uri="{FF2B5EF4-FFF2-40B4-BE49-F238E27FC236}">
                <a16:creationId xmlns="" xmlns:a16="http://schemas.microsoft.com/office/drawing/2014/main" id="{3C50784F-B777-48A0-A95E-C0B2EEE1A9D6}"/>
              </a:ext>
            </a:extLst>
          </p:cNvPr>
          <p:cNvSpPr txBox="1"/>
          <p:nvPr/>
        </p:nvSpPr>
        <p:spPr>
          <a:xfrm>
            <a:off x="1496084" y="2710189"/>
            <a:ext cx="2612044" cy="1754326"/>
          </a:xfrm>
          <a:prstGeom prst="rect">
            <a:avLst/>
          </a:prstGeom>
        </p:spPr>
        <p:txBody>
          <a:bodyPr wrap="square" rtlCol="0">
            <a:spAutoFit/>
          </a:bodyPr>
          <a:lstStyle>
            <a:defPPr>
              <a:defRPr lang="zh-CN"/>
            </a:defPPr>
            <a:lvl1pPr>
              <a:lnSpc>
                <a:spcPts val="1500"/>
              </a:lnSpc>
              <a:defRPr sz="900"/>
            </a:lvl1p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您的内容打在这里，或者通过复制您的文本后，在此框中选择粘贴。您的内容打在这里，或者通过复制您的文本后，在此框中选择粘贴。您的内容打在这里，或者通过复制您的文本后，在此框中选择粘贴。</a:t>
            </a:r>
          </a:p>
        </p:txBody>
      </p:sp>
      <p:grpSp>
        <p:nvGrpSpPr>
          <p:cNvPr id="2" name="组合 1">
            <a:extLst>
              <a:ext uri="{FF2B5EF4-FFF2-40B4-BE49-F238E27FC236}">
                <a16:creationId xmlns="" xmlns:a16="http://schemas.microsoft.com/office/drawing/2014/main" id="{DB8A5656-3CD5-4BA7-ACAF-D46006870279}"/>
              </a:ext>
            </a:extLst>
          </p:cNvPr>
          <p:cNvGrpSpPr/>
          <p:nvPr/>
        </p:nvGrpSpPr>
        <p:grpSpPr>
          <a:xfrm>
            <a:off x="5054990" y="2479656"/>
            <a:ext cx="1573239" cy="2168178"/>
            <a:chOff x="5054990" y="2479656"/>
            <a:chExt cx="1573239" cy="2168178"/>
          </a:xfrm>
        </p:grpSpPr>
        <p:grpSp>
          <p:nvGrpSpPr>
            <p:cNvPr id="41" name="组合 40">
              <a:extLst>
                <a:ext uri="{FF2B5EF4-FFF2-40B4-BE49-F238E27FC236}">
                  <a16:creationId xmlns="" xmlns:a16="http://schemas.microsoft.com/office/drawing/2014/main" id="{E644C18A-8B78-446D-913C-AFD63A8FD013}"/>
                </a:ext>
              </a:extLst>
            </p:cNvPr>
            <p:cNvGrpSpPr/>
            <p:nvPr/>
          </p:nvGrpSpPr>
          <p:grpSpPr>
            <a:xfrm>
              <a:off x="5054990" y="2479656"/>
              <a:ext cx="1573239" cy="2168178"/>
              <a:chOff x="6096000" y="2460972"/>
              <a:chExt cx="1573239" cy="2168178"/>
            </a:xfrm>
            <a:solidFill>
              <a:srgbClr val="0B9AA9"/>
            </a:solidFill>
          </p:grpSpPr>
          <p:sp>
            <p:nvSpPr>
              <p:cNvPr id="42" name="矩形: 圆角 41">
                <a:extLst>
                  <a:ext uri="{FF2B5EF4-FFF2-40B4-BE49-F238E27FC236}">
                    <a16:creationId xmlns="" xmlns:a16="http://schemas.microsoft.com/office/drawing/2014/main" id="{00BB40FE-129C-4D95-93CF-8A7EEC1B282B}"/>
                  </a:ext>
                </a:extLst>
              </p:cNvPr>
              <p:cNvSpPr/>
              <p:nvPr/>
            </p:nvSpPr>
            <p:spPr>
              <a:xfrm>
                <a:off x="6096000" y="2460972"/>
                <a:ext cx="1573239" cy="2168178"/>
              </a:xfrm>
              <a:prstGeom prst="roundRect">
                <a:avLst>
                  <a:gd name="adj" fmla="val 30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43" name="矩形 42">
                <a:extLst>
                  <a:ext uri="{FF2B5EF4-FFF2-40B4-BE49-F238E27FC236}">
                    <a16:creationId xmlns="" xmlns:a16="http://schemas.microsoft.com/office/drawing/2014/main" id="{3B26DE1E-8D0E-4AD7-A746-6D6080554DE7}"/>
                  </a:ext>
                </a:extLst>
              </p:cNvPr>
              <p:cNvSpPr/>
              <p:nvPr/>
            </p:nvSpPr>
            <p:spPr>
              <a:xfrm>
                <a:off x="6629375" y="2563020"/>
                <a:ext cx="514350" cy="443421"/>
              </a:xfrm>
              <a:prstGeom prst="rect">
                <a:avLst/>
              </a:prstGeom>
              <a:grpFill/>
            </p:spPr>
            <p:txBody>
              <a:bodyPr vert="horz" lIns="91440" tIns="45720" rIns="91440" bIns="45720" rtlCol="0" anchor="b">
                <a:normAutofit fontScale="70000" lnSpcReduction="20000"/>
              </a:bodyPr>
              <a:lstStyle/>
              <a:p>
                <a:pPr algn="ctr">
                  <a:lnSpc>
                    <a:spcPct val="90000"/>
                  </a:lnSpc>
                  <a:spcBef>
                    <a:spcPct val="0"/>
                  </a:spcBef>
                </a:pPr>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sp>
          <p:nvSpPr>
            <p:cNvPr id="56" name="ïṥ1ïde">
              <a:extLst>
                <a:ext uri="{FF2B5EF4-FFF2-40B4-BE49-F238E27FC236}">
                  <a16:creationId xmlns="" xmlns:a16="http://schemas.microsoft.com/office/drawing/2014/main" id="{B8FC739B-85FD-495C-AF8C-8183885ADBA7}"/>
                </a:ext>
              </a:extLst>
            </p:cNvPr>
            <p:cNvSpPr txBox="1"/>
            <p:nvPr/>
          </p:nvSpPr>
          <p:spPr>
            <a:xfrm>
              <a:off x="5281838" y="3079862"/>
              <a:ext cx="1118962" cy="1532727"/>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zh-CN" altLang="en-US" sz="1200" dirty="0">
                  <a:solidFill>
                    <a:schemeClr val="bg1"/>
                  </a:solidFill>
                  <a:cs typeface="+mn-ea"/>
                  <a:sym typeface="+mn-lt"/>
                </a:rPr>
                <a:t>您的内容打在这里，或者通过复制您的文本后，在此框中选择粘。</a:t>
              </a:r>
            </a:p>
            <a:p>
              <a:pPr algn="ctr">
                <a:lnSpc>
                  <a:spcPct val="130000"/>
                </a:lnSpc>
              </a:pPr>
              <a:endParaRPr lang="zh-CN" altLang="en-US" sz="1200" dirty="0">
                <a:solidFill>
                  <a:schemeClr val="bg1"/>
                </a:solidFill>
                <a:cs typeface="+mn-ea"/>
                <a:sym typeface="+mn-lt"/>
              </a:endParaRPr>
            </a:p>
          </p:txBody>
        </p:sp>
      </p:grpSp>
      <p:grpSp>
        <p:nvGrpSpPr>
          <p:cNvPr id="3" name="组合 2">
            <a:extLst>
              <a:ext uri="{FF2B5EF4-FFF2-40B4-BE49-F238E27FC236}">
                <a16:creationId xmlns="" xmlns:a16="http://schemas.microsoft.com/office/drawing/2014/main" id="{B13D761E-19D6-4D34-B47A-D3E51A5F68FA}"/>
              </a:ext>
            </a:extLst>
          </p:cNvPr>
          <p:cNvGrpSpPr/>
          <p:nvPr/>
        </p:nvGrpSpPr>
        <p:grpSpPr>
          <a:xfrm>
            <a:off x="9112641" y="2485834"/>
            <a:ext cx="1573239" cy="2168178"/>
            <a:chOff x="9112641" y="2485834"/>
            <a:chExt cx="1573239" cy="2168178"/>
          </a:xfrm>
        </p:grpSpPr>
        <p:grpSp>
          <p:nvGrpSpPr>
            <p:cNvPr id="51" name="组合 50">
              <a:extLst>
                <a:ext uri="{FF2B5EF4-FFF2-40B4-BE49-F238E27FC236}">
                  <a16:creationId xmlns="" xmlns:a16="http://schemas.microsoft.com/office/drawing/2014/main" id="{72DB2576-7F9F-4B9A-9CA8-9D9DB7521246}"/>
                </a:ext>
              </a:extLst>
            </p:cNvPr>
            <p:cNvGrpSpPr/>
            <p:nvPr/>
          </p:nvGrpSpPr>
          <p:grpSpPr>
            <a:xfrm>
              <a:off x="9112641" y="2485834"/>
              <a:ext cx="1573239" cy="2168178"/>
              <a:chOff x="10153650" y="2458876"/>
              <a:chExt cx="1573239" cy="2168178"/>
            </a:xfrm>
            <a:solidFill>
              <a:srgbClr val="0B9AA9"/>
            </a:solidFill>
          </p:grpSpPr>
          <p:sp>
            <p:nvSpPr>
              <p:cNvPr id="52" name="矩形: 圆角 51">
                <a:extLst>
                  <a:ext uri="{FF2B5EF4-FFF2-40B4-BE49-F238E27FC236}">
                    <a16:creationId xmlns="" xmlns:a16="http://schemas.microsoft.com/office/drawing/2014/main" id="{2126D69C-A383-43F3-B226-BA1264F76F60}"/>
                  </a:ext>
                </a:extLst>
              </p:cNvPr>
              <p:cNvSpPr/>
              <p:nvPr/>
            </p:nvSpPr>
            <p:spPr>
              <a:xfrm>
                <a:off x="10153650" y="2458876"/>
                <a:ext cx="1573239" cy="2168178"/>
              </a:xfrm>
              <a:prstGeom prst="roundRect">
                <a:avLst>
                  <a:gd name="adj" fmla="val 30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3" name="矩形 52">
                <a:extLst>
                  <a:ext uri="{FF2B5EF4-FFF2-40B4-BE49-F238E27FC236}">
                    <a16:creationId xmlns="" xmlns:a16="http://schemas.microsoft.com/office/drawing/2014/main" id="{0143C6F2-F463-4E0A-BE98-278EAE981273}"/>
                  </a:ext>
                </a:extLst>
              </p:cNvPr>
              <p:cNvSpPr/>
              <p:nvPr/>
            </p:nvSpPr>
            <p:spPr>
              <a:xfrm>
                <a:off x="10683094" y="2563020"/>
                <a:ext cx="514350" cy="443421"/>
              </a:xfrm>
              <a:prstGeom prst="rect">
                <a:avLst/>
              </a:prstGeom>
              <a:grpFill/>
            </p:spPr>
            <p:txBody>
              <a:bodyPr vert="horz" lIns="91440" tIns="45720" rIns="91440" bIns="45720" rtlCol="0" anchor="b">
                <a:normAutofit fontScale="70000" lnSpcReduction="20000"/>
              </a:bodyPr>
              <a:lstStyle/>
              <a:p>
                <a:pPr algn="ctr">
                  <a:lnSpc>
                    <a:spcPct val="90000"/>
                  </a:lnSpc>
                  <a:spcBef>
                    <a:spcPct val="0"/>
                  </a:spcBef>
                </a:pPr>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grpSp>
        <p:sp>
          <p:nvSpPr>
            <p:cNvPr id="57" name="ïṥ1ïde">
              <a:extLst>
                <a:ext uri="{FF2B5EF4-FFF2-40B4-BE49-F238E27FC236}">
                  <a16:creationId xmlns="" xmlns:a16="http://schemas.microsoft.com/office/drawing/2014/main" id="{64E4C0B7-D240-48FD-905F-83FBB14DA46B}"/>
                </a:ext>
              </a:extLst>
            </p:cNvPr>
            <p:cNvSpPr txBox="1"/>
            <p:nvPr/>
          </p:nvSpPr>
          <p:spPr>
            <a:xfrm>
              <a:off x="9339778" y="3040270"/>
              <a:ext cx="1118962" cy="1532727"/>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zh-CN" altLang="en-US" sz="1200" dirty="0">
                  <a:solidFill>
                    <a:schemeClr val="bg1"/>
                  </a:solidFill>
                  <a:cs typeface="+mn-ea"/>
                  <a:sym typeface="+mn-lt"/>
                </a:rPr>
                <a:t>您的内容打在这里，或者通过复制您的文本后，在此框中选择粘。</a:t>
              </a:r>
            </a:p>
            <a:p>
              <a:pPr algn="ctr">
                <a:lnSpc>
                  <a:spcPct val="130000"/>
                </a:lnSpc>
              </a:pPr>
              <a:endParaRPr lang="zh-CN" altLang="en-US" sz="1200" dirty="0">
                <a:solidFill>
                  <a:schemeClr val="bg1"/>
                </a:solidFill>
                <a:cs typeface="+mn-ea"/>
                <a:sym typeface="+mn-lt"/>
              </a:endParaRPr>
            </a:p>
          </p:txBody>
        </p:sp>
      </p:grpSp>
      <p:sp>
        <p:nvSpPr>
          <p:cNvPr id="58" name="ïṥ1ïde">
            <a:extLst>
              <a:ext uri="{FF2B5EF4-FFF2-40B4-BE49-F238E27FC236}">
                <a16:creationId xmlns="" xmlns:a16="http://schemas.microsoft.com/office/drawing/2014/main" id="{E0211C99-D10A-403E-A79A-BD744C594CAC}"/>
              </a:ext>
            </a:extLst>
          </p:cNvPr>
          <p:cNvSpPr txBox="1"/>
          <p:nvPr/>
        </p:nvSpPr>
        <p:spPr>
          <a:xfrm>
            <a:off x="7306417" y="3019395"/>
            <a:ext cx="1118962" cy="1532727"/>
          </a:xfrm>
          <a:prstGeom prst="rect">
            <a:avLst/>
          </a:prstGeom>
        </p:spPr>
        <p:txBody>
          <a:bodyPr wrap="square" rtlCol="0">
            <a:spAutoFit/>
          </a:bodyPr>
          <a:lstStyle>
            <a:defPPr>
              <a:defRPr lang="zh-CN"/>
            </a:defPPr>
            <a:lvl1pPr>
              <a:lnSpc>
                <a:spcPts val="1500"/>
              </a:lnSpc>
              <a:defRPr sz="900"/>
            </a:lvl1pPr>
          </a:lstStyle>
          <a:p>
            <a:pPr algn="ctr">
              <a:lnSpc>
                <a:spcPct val="130000"/>
              </a:lnSpc>
            </a:pPr>
            <a:r>
              <a:rPr lang="zh-CN" altLang="en-US" sz="1200" dirty="0">
                <a:solidFill>
                  <a:schemeClr val="bg1"/>
                </a:solidFill>
                <a:cs typeface="+mn-ea"/>
                <a:sym typeface="+mn-lt"/>
              </a:rPr>
              <a:t>您的内容打在这里，或者通过复制您的文本后，在此框中选择粘。</a:t>
            </a:r>
          </a:p>
          <a:p>
            <a:pPr algn="ctr">
              <a:lnSpc>
                <a:spcPct val="130000"/>
              </a:lnSpc>
            </a:pPr>
            <a:endParaRPr lang="zh-CN" altLang="en-US" sz="1200" dirty="0">
              <a:solidFill>
                <a:schemeClr val="bg1"/>
              </a:solidFill>
              <a:cs typeface="+mn-ea"/>
              <a:sym typeface="+mn-lt"/>
            </a:endParaRPr>
          </a:p>
        </p:txBody>
      </p:sp>
    </p:spTree>
    <p:extLst>
      <p:ext uri="{BB962C8B-B14F-4D97-AF65-F5344CB8AC3E}">
        <p14:creationId xmlns:p14="http://schemas.microsoft.com/office/powerpoint/2010/main" val="1733985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750" fill="hold"/>
                                        <p:tgtEl>
                                          <p:spTgt spid="54"/>
                                        </p:tgtEl>
                                        <p:attrNameLst>
                                          <p:attrName>ppt_w</p:attrName>
                                        </p:attrNameLst>
                                      </p:cBhvr>
                                      <p:tavLst>
                                        <p:tav tm="0">
                                          <p:val>
                                            <p:fltVal val="0"/>
                                          </p:val>
                                        </p:tav>
                                        <p:tav tm="100000">
                                          <p:val>
                                            <p:strVal val="#ppt_w"/>
                                          </p:val>
                                        </p:tav>
                                      </p:tavLst>
                                    </p:anim>
                                    <p:anim calcmode="lin" valueType="num">
                                      <p:cBhvr>
                                        <p:cTn id="17" dur="750" fill="hold"/>
                                        <p:tgtEl>
                                          <p:spTgt spid="54"/>
                                        </p:tgtEl>
                                        <p:attrNameLst>
                                          <p:attrName>ppt_h</p:attrName>
                                        </p:attrNameLst>
                                      </p:cBhvr>
                                      <p:tavLst>
                                        <p:tav tm="0">
                                          <p:val>
                                            <p:fltVal val="0"/>
                                          </p:val>
                                        </p:tav>
                                        <p:tav tm="100000">
                                          <p:val>
                                            <p:strVal val="#ppt_h"/>
                                          </p:val>
                                        </p:tav>
                                      </p:tavLst>
                                    </p:anim>
                                    <p:animEffect transition="in" filter="fade">
                                      <p:cBhvr>
                                        <p:cTn id="18" dur="750"/>
                                        <p:tgtEl>
                                          <p:spTgt spid="54"/>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750" fill="hold"/>
                                        <p:tgtEl>
                                          <p:spTgt spid="34"/>
                                        </p:tgtEl>
                                        <p:attrNameLst>
                                          <p:attrName>ppt_w</p:attrName>
                                        </p:attrNameLst>
                                      </p:cBhvr>
                                      <p:tavLst>
                                        <p:tav tm="0">
                                          <p:val>
                                            <p:fltVal val="0"/>
                                          </p:val>
                                        </p:tav>
                                        <p:tav tm="100000">
                                          <p:val>
                                            <p:strVal val="#ppt_w"/>
                                          </p:val>
                                        </p:tav>
                                      </p:tavLst>
                                    </p:anim>
                                    <p:anim calcmode="lin" valueType="num">
                                      <p:cBhvr>
                                        <p:cTn id="23" dur="750" fill="hold"/>
                                        <p:tgtEl>
                                          <p:spTgt spid="34"/>
                                        </p:tgtEl>
                                        <p:attrNameLst>
                                          <p:attrName>ppt_h</p:attrName>
                                        </p:attrNameLst>
                                      </p:cBhvr>
                                      <p:tavLst>
                                        <p:tav tm="0">
                                          <p:val>
                                            <p:fltVal val="0"/>
                                          </p:val>
                                        </p:tav>
                                        <p:tav tm="100000">
                                          <p:val>
                                            <p:strVal val="#ppt_h"/>
                                          </p:val>
                                        </p:tav>
                                      </p:tavLst>
                                    </p:anim>
                                    <p:animEffect transition="in" filter="fade">
                                      <p:cBhvr>
                                        <p:cTn id="24" dur="75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存在不足</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 xmlns:a16="http://schemas.microsoft.com/office/drawing/2014/main" id="{E1787516-FB44-48BD-8056-4BCBD089172E}"/>
              </a:ext>
            </a:extLst>
          </p:cNvPr>
          <p:cNvGrpSpPr/>
          <p:nvPr/>
        </p:nvGrpSpPr>
        <p:grpSpPr>
          <a:xfrm>
            <a:off x="728403" y="2030131"/>
            <a:ext cx="2716468" cy="3674302"/>
            <a:chOff x="660400" y="1468428"/>
            <a:chExt cx="2716468" cy="3674302"/>
          </a:xfrm>
        </p:grpSpPr>
        <p:sp>
          <p:nvSpPr>
            <p:cNvPr id="24" name="椭圆 23">
              <a:extLst>
                <a:ext uri="{FF2B5EF4-FFF2-40B4-BE49-F238E27FC236}">
                  <a16:creationId xmlns="" xmlns:a16="http://schemas.microsoft.com/office/drawing/2014/main" id="{69396ED7-0C1B-43C1-8BE6-12FAF0057471}"/>
                </a:ext>
              </a:extLst>
            </p:cNvPr>
            <p:cNvSpPr/>
            <p:nvPr/>
          </p:nvSpPr>
          <p:spPr>
            <a:xfrm>
              <a:off x="1639605" y="1468428"/>
              <a:ext cx="990408" cy="990408"/>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altLang="zh-CN" sz="4400" b="1" i="0" u="none" strike="noStrike" kern="1200" cap="none" spc="0" normalizeH="0" baseline="0" noProof="0" dirty="0">
                  <a:ln>
                    <a:noFill/>
                  </a:ln>
                  <a:solidFill>
                    <a:prstClr val="white"/>
                  </a:solidFill>
                  <a:effectLst/>
                  <a:uLnTx/>
                  <a:uFillTx/>
                  <a:cs typeface="+mn-ea"/>
                  <a:sym typeface="+mn-lt"/>
                </a:rPr>
                <a:t>1</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sp>
          <p:nvSpPr>
            <p:cNvPr id="28" name="矩形: 圆角 27">
              <a:extLst>
                <a:ext uri="{FF2B5EF4-FFF2-40B4-BE49-F238E27FC236}">
                  <a16:creationId xmlns="" xmlns:a16="http://schemas.microsoft.com/office/drawing/2014/main" id="{9087EECA-1E87-44C5-84DC-227F69B9FEC1}"/>
                </a:ext>
              </a:extLst>
            </p:cNvPr>
            <p:cNvSpPr/>
            <p:nvPr/>
          </p:nvSpPr>
          <p:spPr>
            <a:xfrm>
              <a:off x="1639605" y="3310021"/>
              <a:ext cx="851682" cy="74141"/>
            </a:xfrm>
            <a:prstGeom prst="roundRect">
              <a:avLst>
                <a:gd name="adj" fmla="val 50000"/>
              </a:avLst>
            </a:prstGeom>
            <a:solidFill>
              <a:srgbClr val="0B9AA9"/>
            </a:solidFill>
            <a:ln>
              <a:solidFill>
                <a:srgbClr val="0B9AA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2" name="矩形 31">
              <a:extLst>
                <a:ext uri="{FF2B5EF4-FFF2-40B4-BE49-F238E27FC236}">
                  <a16:creationId xmlns="" xmlns:a16="http://schemas.microsoft.com/office/drawing/2014/main" id="{E4780B14-24B5-49DB-939B-344CF358EB72}"/>
                </a:ext>
              </a:extLst>
            </p:cNvPr>
            <p:cNvSpPr/>
            <p:nvPr/>
          </p:nvSpPr>
          <p:spPr>
            <a:xfrm>
              <a:off x="660400" y="2560009"/>
              <a:ext cx="2716468" cy="547669"/>
            </a:xfrm>
            <a:prstGeom prst="rect">
              <a:avLst/>
            </a:prstGeom>
          </p:spPr>
          <p:txBody>
            <a:bodyPr vert="horz" lIns="91440" tIns="45720" rIns="91440" bIns="45720" rtlCol="0" anchor="b">
              <a:normAutofit/>
            </a:bodyPr>
            <a:lstStyle/>
            <a:p>
              <a:pPr algn="ctr">
                <a:lnSpc>
                  <a:spcPts val="2500"/>
                </a:lnSpc>
                <a:spcBef>
                  <a:spcPct val="0"/>
                </a:spcBef>
              </a:pPr>
              <a:r>
                <a:rPr lang="zh-CN" altLang="en-US" sz="2400" b="1" dirty="0">
                  <a:solidFill>
                    <a:srgbClr val="0B9AA9"/>
                  </a:solidFill>
                  <a:cs typeface="+mn-ea"/>
                  <a:sym typeface="+mn-lt"/>
                </a:rPr>
                <a:t>谦虚上进</a:t>
              </a:r>
            </a:p>
          </p:txBody>
        </p:sp>
        <p:sp>
          <p:nvSpPr>
            <p:cNvPr id="33" name="ïṥ1ïde">
              <a:extLst>
                <a:ext uri="{FF2B5EF4-FFF2-40B4-BE49-F238E27FC236}">
                  <a16:creationId xmlns="" xmlns:a16="http://schemas.microsoft.com/office/drawing/2014/main" id="{C0380B31-E335-4F4C-801F-DA63C690F71A}"/>
                </a:ext>
              </a:extLst>
            </p:cNvPr>
            <p:cNvSpPr txBox="1"/>
            <p:nvPr/>
          </p:nvSpPr>
          <p:spPr>
            <a:xfrm>
              <a:off x="1214047" y="3665402"/>
              <a:ext cx="1707250" cy="1477328"/>
            </a:xfrm>
            <a:prstGeom prst="rect">
              <a:avLst/>
            </a:prstGeom>
          </p:spPr>
          <p:txBody>
            <a:bodyPr wrap="square" rtlCol="0">
              <a:spAutoFit/>
            </a:bodyPr>
            <a:lstStyle>
              <a:defPPr>
                <a:defRPr lang="zh-CN"/>
              </a:defPPr>
              <a:lvl1pPr>
                <a:lnSpc>
                  <a:spcPts val="1500"/>
                </a:lnSpc>
                <a:defRPr sz="900"/>
              </a:lvl1p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p>
          </p:txBody>
        </p:sp>
      </p:grpSp>
      <p:grpSp>
        <p:nvGrpSpPr>
          <p:cNvPr id="3" name="组合 2">
            <a:extLst>
              <a:ext uri="{FF2B5EF4-FFF2-40B4-BE49-F238E27FC236}">
                <a16:creationId xmlns="" xmlns:a16="http://schemas.microsoft.com/office/drawing/2014/main" id="{DF5A7AA0-DFC3-4D6F-8545-4CC0F15D9B93}"/>
              </a:ext>
            </a:extLst>
          </p:cNvPr>
          <p:cNvGrpSpPr/>
          <p:nvPr/>
        </p:nvGrpSpPr>
        <p:grpSpPr>
          <a:xfrm>
            <a:off x="3508730" y="2030131"/>
            <a:ext cx="2716468" cy="3674302"/>
            <a:chOff x="3440727" y="1468428"/>
            <a:chExt cx="2716468" cy="3674302"/>
          </a:xfrm>
        </p:grpSpPr>
        <p:sp>
          <p:nvSpPr>
            <p:cNvPr id="25" name="椭圆 24">
              <a:extLst>
                <a:ext uri="{FF2B5EF4-FFF2-40B4-BE49-F238E27FC236}">
                  <a16:creationId xmlns="" xmlns:a16="http://schemas.microsoft.com/office/drawing/2014/main" id="{BAF6BD57-58D8-48E3-B152-05AA756D09C2}"/>
                </a:ext>
              </a:extLst>
            </p:cNvPr>
            <p:cNvSpPr/>
            <p:nvPr/>
          </p:nvSpPr>
          <p:spPr>
            <a:xfrm>
              <a:off x="4326641" y="1468428"/>
              <a:ext cx="990408" cy="990408"/>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altLang="zh-CN" sz="4400" b="1" i="0" u="none" strike="noStrike" kern="1200" cap="none" spc="0" normalizeH="0" baseline="0" noProof="0" dirty="0">
                  <a:ln>
                    <a:noFill/>
                  </a:ln>
                  <a:solidFill>
                    <a:prstClr val="white"/>
                  </a:solidFill>
                  <a:effectLst/>
                  <a:uLnTx/>
                  <a:uFillTx/>
                  <a:cs typeface="+mn-ea"/>
                  <a:sym typeface="+mn-lt"/>
                </a:rPr>
                <a:t>2</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sp>
          <p:nvSpPr>
            <p:cNvPr id="29" name="矩形: 圆角 28">
              <a:extLst>
                <a:ext uri="{FF2B5EF4-FFF2-40B4-BE49-F238E27FC236}">
                  <a16:creationId xmlns="" xmlns:a16="http://schemas.microsoft.com/office/drawing/2014/main" id="{3B5EE476-F8F9-43EF-AB82-5EE1A284DEED}"/>
                </a:ext>
              </a:extLst>
            </p:cNvPr>
            <p:cNvSpPr/>
            <p:nvPr/>
          </p:nvSpPr>
          <p:spPr>
            <a:xfrm>
              <a:off x="4326641" y="3310021"/>
              <a:ext cx="851682" cy="74141"/>
            </a:xfrm>
            <a:prstGeom prst="roundRect">
              <a:avLst>
                <a:gd name="adj" fmla="val 50000"/>
              </a:avLst>
            </a:prstGeom>
            <a:solidFill>
              <a:srgbClr val="0B9AA9"/>
            </a:solidFill>
            <a:ln>
              <a:solidFill>
                <a:srgbClr val="0B9AA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5" name="ïṥ1ïde">
              <a:extLst>
                <a:ext uri="{FF2B5EF4-FFF2-40B4-BE49-F238E27FC236}">
                  <a16:creationId xmlns="" xmlns:a16="http://schemas.microsoft.com/office/drawing/2014/main" id="{F7EFB6C5-25B3-460C-8F74-13D906C19A18}"/>
                </a:ext>
              </a:extLst>
            </p:cNvPr>
            <p:cNvSpPr txBox="1"/>
            <p:nvPr/>
          </p:nvSpPr>
          <p:spPr>
            <a:xfrm>
              <a:off x="3833502" y="3665402"/>
              <a:ext cx="1707250" cy="1477328"/>
            </a:xfrm>
            <a:prstGeom prst="rect">
              <a:avLst/>
            </a:prstGeom>
          </p:spPr>
          <p:txBody>
            <a:bodyPr wrap="square" rtlCol="0">
              <a:spAutoFit/>
            </a:bodyPr>
            <a:lstStyle>
              <a:defPPr>
                <a:defRPr lang="zh-CN"/>
              </a:defPPr>
              <a:lvl1pPr>
                <a:lnSpc>
                  <a:spcPts val="1500"/>
                </a:lnSpc>
                <a:defRPr sz="900"/>
              </a:lvl1p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8" name="矩形 37">
              <a:extLst>
                <a:ext uri="{FF2B5EF4-FFF2-40B4-BE49-F238E27FC236}">
                  <a16:creationId xmlns="" xmlns:a16="http://schemas.microsoft.com/office/drawing/2014/main" id="{74DEEBBB-45E5-4862-B9E6-DB1E5B79A12F}"/>
                </a:ext>
              </a:extLst>
            </p:cNvPr>
            <p:cNvSpPr/>
            <p:nvPr/>
          </p:nvSpPr>
          <p:spPr>
            <a:xfrm>
              <a:off x="3440727" y="2560008"/>
              <a:ext cx="2716468" cy="547669"/>
            </a:xfrm>
            <a:prstGeom prst="rect">
              <a:avLst/>
            </a:prstGeom>
          </p:spPr>
          <p:txBody>
            <a:bodyPr vert="horz" lIns="91440" tIns="45720" rIns="91440" bIns="45720" rtlCol="0" anchor="b">
              <a:normAutofit/>
            </a:bodyPr>
            <a:lstStyle/>
            <a:p>
              <a:pPr algn="ctr">
                <a:lnSpc>
                  <a:spcPts val="2500"/>
                </a:lnSpc>
                <a:spcBef>
                  <a:spcPct val="0"/>
                </a:spcBef>
              </a:pPr>
              <a:r>
                <a:rPr lang="zh-CN" altLang="en-US" sz="2400" b="1" dirty="0">
                  <a:solidFill>
                    <a:srgbClr val="0B9AA9"/>
                  </a:solidFill>
                  <a:cs typeface="+mn-ea"/>
                  <a:sym typeface="+mn-lt"/>
                </a:rPr>
                <a:t>创新思维</a:t>
              </a:r>
            </a:p>
          </p:txBody>
        </p:sp>
      </p:grpSp>
      <p:grpSp>
        <p:nvGrpSpPr>
          <p:cNvPr id="5" name="组合 4">
            <a:extLst>
              <a:ext uri="{FF2B5EF4-FFF2-40B4-BE49-F238E27FC236}">
                <a16:creationId xmlns="" xmlns:a16="http://schemas.microsoft.com/office/drawing/2014/main" id="{B7B49AEB-51A9-4115-B2A2-6F55704C917C}"/>
              </a:ext>
            </a:extLst>
          </p:cNvPr>
          <p:cNvGrpSpPr/>
          <p:nvPr/>
        </p:nvGrpSpPr>
        <p:grpSpPr>
          <a:xfrm>
            <a:off x="6121501" y="2030131"/>
            <a:ext cx="2716468" cy="3674302"/>
            <a:chOff x="6053498" y="1468428"/>
            <a:chExt cx="2716468" cy="3674302"/>
          </a:xfrm>
        </p:grpSpPr>
        <p:sp>
          <p:nvSpPr>
            <p:cNvPr id="26" name="椭圆 25">
              <a:extLst>
                <a:ext uri="{FF2B5EF4-FFF2-40B4-BE49-F238E27FC236}">
                  <a16:creationId xmlns="" xmlns:a16="http://schemas.microsoft.com/office/drawing/2014/main" id="{0FE5A447-7EAC-4CE2-AA50-3CAD986B8D05}"/>
                </a:ext>
              </a:extLst>
            </p:cNvPr>
            <p:cNvSpPr/>
            <p:nvPr/>
          </p:nvSpPr>
          <p:spPr>
            <a:xfrm>
              <a:off x="7013677" y="1468428"/>
              <a:ext cx="990408" cy="990408"/>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altLang="zh-CN" sz="4400" b="1" i="0" u="none" strike="noStrike" kern="1200" cap="none" spc="0" normalizeH="0" baseline="0" noProof="0" dirty="0">
                  <a:ln>
                    <a:noFill/>
                  </a:ln>
                  <a:solidFill>
                    <a:prstClr val="white"/>
                  </a:solidFill>
                  <a:effectLst/>
                  <a:uLnTx/>
                  <a:uFillTx/>
                  <a:cs typeface="+mn-ea"/>
                  <a:sym typeface="+mn-lt"/>
                </a:rPr>
                <a:t>3</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sp>
          <p:nvSpPr>
            <p:cNvPr id="30" name="矩形: 圆角 29">
              <a:extLst>
                <a:ext uri="{FF2B5EF4-FFF2-40B4-BE49-F238E27FC236}">
                  <a16:creationId xmlns="" xmlns:a16="http://schemas.microsoft.com/office/drawing/2014/main" id="{359FDEBC-8DAC-495A-88E4-FCABCDD74E17}"/>
                </a:ext>
              </a:extLst>
            </p:cNvPr>
            <p:cNvSpPr/>
            <p:nvPr/>
          </p:nvSpPr>
          <p:spPr>
            <a:xfrm>
              <a:off x="7013677" y="3310021"/>
              <a:ext cx="851682" cy="74141"/>
            </a:xfrm>
            <a:prstGeom prst="roundRect">
              <a:avLst>
                <a:gd name="adj" fmla="val 50000"/>
              </a:avLst>
            </a:prstGeom>
            <a:solidFill>
              <a:srgbClr val="0B9AA9"/>
            </a:solidFill>
            <a:ln>
              <a:solidFill>
                <a:srgbClr val="0B9AA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6" name="ïṥ1ïde">
              <a:extLst>
                <a:ext uri="{FF2B5EF4-FFF2-40B4-BE49-F238E27FC236}">
                  <a16:creationId xmlns="" xmlns:a16="http://schemas.microsoft.com/office/drawing/2014/main" id="{DC7B89F0-1438-4789-8475-5EB5189E4214}"/>
                </a:ext>
              </a:extLst>
            </p:cNvPr>
            <p:cNvSpPr txBox="1"/>
            <p:nvPr/>
          </p:nvSpPr>
          <p:spPr>
            <a:xfrm>
              <a:off x="6588119" y="3665402"/>
              <a:ext cx="1707250" cy="1477328"/>
            </a:xfrm>
            <a:prstGeom prst="rect">
              <a:avLst/>
            </a:prstGeom>
          </p:spPr>
          <p:txBody>
            <a:bodyPr wrap="square" rtlCol="0">
              <a:spAutoFit/>
            </a:bodyPr>
            <a:lstStyle>
              <a:defPPr>
                <a:defRPr lang="zh-CN"/>
              </a:defPPr>
              <a:lvl1pPr>
                <a:lnSpc>
                  <a:spcPts val="1500"/>
                </a:lnSpc>
                <a:defRPr sz="900"/>
              </a:lvl1p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9" name="矩形 38">
              <a:extLst>
                <a:ext uri="{FF2B5EF4-FFF2-40B4-BE49-F238E27FC236}">
                  <a16:creationId xmlns="" xmlns:a16="http://schemas.microsoft.com/office/drawing/2014/main" id="{403742CF-BF62-41DB-BAF8-39975D8799DF}"/>
                </a:ext>
              </a:extLst>
            </p:cNvPr>
            <p:cNvSpPr/>
            <p:nvPr/>
          </p:nvSpPr>
          <p:spPr>
            <a:xfrm>
              <a:off x="6053498" y="2560008"/>
              <a:ext cx="2716468" cy="547669"/>
            </a:xfrm>
            <a:prstGeom prst="rect">
              <a:avLst/>
            </a:prstGeom>
          </p:spPr>
          <p:txBody>
            <a:bodyPr vert="horz" lIns="91440" tIns="45720" rIns="91440" bIns="45720" rtlCol="0" anchor="b">
              <a:normAutofit/>
            </a:bodyPr>
            <a:lstStyle/>
            <a:p>
              <a:pPr algn="ctr">
                <a:lnSpc>
                  <a:spcPts val="2500"/>
                </a:lnSpc>
                <a:spcBef>
                  <a:spcPct val="0"/>
                </a:spcBef>
              </a:pPr>
              <a:r>
                <a:rPr lang="zh-CN" altLang="en-US" sz="2400" b="1" dirty="0">
                  <a:solidFill>
                    <a:srgbClr val="0B9AA9"/>
                  </a:solidFill>
                  <a:cs typeface="+mn-ea"/>
                  <a:sym typeface="+mn-lt"/>
                </a:rPr>
                <a:t>善于沟通</a:t>
              </a:r>
            </a:p>
          </p:txBody>
        </p:sp>
      </p:grpSp>
      <p:grpSp>
        <p:nvGrpSpPr>
          <p:cNvPr id="6" name="组合 5">
            <a:extLst>
              <a:ext uri="{FF2B5EF4-FFF2-40B4-BE49-F238E27FC236}">
                <a16:creationId xmlns="" xmlns:a16="http://schemas.microsoft.com/office/drawing/2014/main" id="{F92E35C6-3D36-4C44-89FC-D0790B451C25}"/>
              </a:ext>
            </a:extLst>
          </p:cNvPr>
          <p:cNvGrpSpPr/>
          <p:nvPr/>
        </p:nvGrpSpPr>
        <p:grpSpPr>
          <a:xfrm>
            <a:off x="8830524" y="2030131"/>
            <a:ext cx="2716468" cy="3674302"/>
            <a:chOff x="8762521" y="1468428"/>
            <a:chExt cx="2716468" cy="3674302"/>
          </a:xfrm>
        </p:grpSpPr>
        <p:sp>
          <p:nvSpPr>
            <p:cNvPr id="27" name="椭圆 26">
              <a:extLst>
                <a:ext uri="{FF2B5EF4-FFF2-40B4-BE49-F238E27FC236}">
                  <a16:creationId xmlns="" xmlns:a16="http://schemas.microsoft.com/office/drawing/2014/main" id="{BF4BB4FA-B4C5-44BA-9A9F-B5524B5AEFC7}"/>
                </a:ext>
              </a:extLst>
            </p:cNvPr>
            <p:cNvSpPr/>
            <p:nvPr/>
          </p:nvSpPr>
          <p:spPr>
            <a:xfrm>
              <a:off x="9700712" y="1468428"/>
              <a:ext cx="990408" cy="990408"/>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altLang="zh-CN" sz="4400" b="1" i="0" u="none" strike="noStrike" kern="1200" cap="none" spc="0" normalizeH="0" baseline="0" noProof="0" dirty="0">
                  <a:ln>
                    <a:noFill/>
                  </a:ln>
                  <a:solidFill>
                    <a:prstClr val="white"/>
                  </a:solidFill>
                  <a:effectLst/>
                  <a:uLnTx/>
                  <a:uFillTx/>
                  <a:cs typeface="+mn-ea"/>
                  <a:sym typeface="+mn-lt"/>
                </a:rPr>
                <a:t>4</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sp>
          <p:nvSpPr>
            <p:cNvPr id="31" name="矩形: 圆角 30">
              <a:extLst>
                <a:ext uri="{FF2B5EF4-FFF2-40B4-BE49-F238E27FC236}">
                  <a16:creationId xmlns="" xmlns:a16="http://schemas.microsoft.com/office/drawing/2014/main" id="{BC42FCB4-5C9A-45CF-8FBA-93B238C4417E}"/>
                </a:ext>
              </a:extLst>
            </p:cNvPr>
            <p:cNvSpPr/>
            <p:nvPr/>
          </p:nvSpPr>
          <p:spPr>
            <a:xfrm>
              <a:off x="9700712" y="3310021"/>
              <a:ext cx="851682" cy="74141"/>
            </a:xfrm>
            <a:prstGeom prst="roundRect">
              <a:avLst>
                <a:gd name="adj" fmla="val 50000"/>
              </a:avLst>
            </a:prstGeom>
            <a:solidFill>
              <a:srgbClr val="0B9AA9"/>
            </a:solidFill>
            <a:ln>
              <a:solidFill>
                <a:srgbClr val="0B9AA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7" name="ïṥ1ïde">
              <a:extLst>
                <a:ext uri="{FF2B5EF4-FFF2-40B4-BE49-F238E27FC236}">
                  <a16:creationId xmlns="" xmlns:a16="http://schemas.microsoft.com/office/drawing/2014/main" id="{2D641537-8B8B-4DDE-A64A-913B53493638}"/>
                </a:ext>
              </a:extLst>
            </p:cNvPr>
            <p:cNvSpPr txBox="1"/>
            <p:nvPr/>
          </p:nvSpPr>
          <p:spPr>
            <a:xfrm>
              <a:off x="9276068" y="3665402"/>
              <a:ext cx="1707250" cy="1477328"/>
            </a:xfrm>
            <a:prstGeom prst="rect">
              <a:avLst/>
            </a:prstGeom>
          </p:spPr>
          <p:txBody>
            <a:bodyPr wrap="square" rtlCol="0">
              <a:spAutoFit/>
            </a:bodyPr>
            <a:lstStyle>
              <a:defPPr>
                <a:defRPr lang="zh-CN"/>
              </a:defPPr>
              <a:lvl1pPr>
                <a:lnSpc>
                  <a:spcPts val="1500"/>
                </a:lnSpc>
                <a:defRPr sz="900"/>
              </a:lvl1pPr>
            </a:lstStyle>
            <a:p>
              <a:pPr algn="ct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40" name="矩形 39">
              <a:extLst>
                <a:ext uri="{FF2B5EF4-FFF2-40B4-BE49-F238E27FC236}">
                  <a16:creationId xmlns="" xmlns:a16="http://schemas.microsoft.com/office/drawing/2014/main" id="{4EF3FF9E-10F7-44E9-99F7-A58B447E1E6A}"/>
                </a:ext>
              </a:extLst>
            </p:cNvPr>
            <p:cNvSpPr/>
            <p:nvPr/>
          </p:nvSpPr>
          <p:spPr>
            <a:xfrm>
              <a:off x="8762521" y="2560008"/>
              <a:ext cx="2716468" cy="547669"/>
            </a:xfrm>
            <a:prstGeom prst="rect">
              <a:avLst/>
            </a:prstGeom>
          </p:spPr>
          <p:txBody>
            <a:bodyPr vert="horz" lIns="91440" tIns="45720" rIns="91440" bIns="45720" rtlCol="0" anchor="b">
              <a:normAutofit/>
            </a:bodyPr>
            <a:lstStyle/>
            <a:p>
              <a:pPr algn="ctr">
                <a:lnSpc>
                  <a:spcPts val="2500"/>
                </a:lnSpc>
                <a:spcBef>
                  <a:spcPct val="0"/>
                </a:spcBef>
              </a:pPr>
              <a:r>
                <a:rPr lang="zh-CN" altLang="en-US" sz="2400" b="1" dirty="0">
                  <a:solidFill>
                    <a:srgbClr val="0B9AA9"/>
                  </a:solidFill>
                  <a:cs typeface="+mn-ea"/>
                  <a:sym typeface="+mn-lt"/>
                </a:rPr>
                <a:t>能力较强</a:t>
              </a:r>
            </a:p>
          </p:txBody>
        </p:sp>
      </p:grpSp>
    </p:spTree>
    <p:extLst>
      <p:ext uri="{BB962C8B-B14F-4D97-AF65-F5344CB8AC3E}">
        <p14:creationId xmlns:p14="http://schemas.microsoft.com/office/powerpoint/2010/main" val="11452225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存在不足</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2777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A4A75276-2B3A-439B-9489-08EF7D9D3072}"/>
              </a:ext>
            </a:extLst>
          </p:cNvPr>
          <p:cNvGrpSpPr>
            <a:grpSpLocks noChangeAspect="1"/>
          </p:cNvGrpSpPr>
          <p:nvPr/>
        </p:nvGrpSpPr>
        <p:grpSpPr>
          <a:xfrm>
            <a:off x="91440" y="1276228"/>
            <a:ext cx="8761102" cy="4724646"/>
            <a:chOff x="91440" y="1276228"/>
            <a:chExt cx="8761102" cy="4724646"/>
          </a:xfrm>
        </p:grpSpPr>
        <p:grpSp>
          <p:nvGrpSpPr>
            <p:cNvPr id="41" name="íṡlíde">
              <a:extLst>
                <a:ext uri="{FF2B5EF4-FFF2-40B4-BE49-F238E27FC236}">
                  <a16:creationId xmlns="" xmlns:a16="http://schemas.microsoft.com/office/drawing/2014/main" id="{55BD5D31-2826-4203-B541-3DEEA8873BB8}"/>
                </a:ext>
              </a:extLst>
            </p:cNvPr>
            <p:cNvGrpSpPr/>
            <p:nvPr/>
          </p:nvGrpSpPr>
          <p:grpSpPr>
            <a:xfrm>
              <a:off x="91440" y="2070295"/>
              <a:ext cx="6676195" cy="3136510"/>
              <a:chOff x="764540" y="2076769"/>
              <a:chExt cx="6676195" cy="3136510"/>
            </a:xfrm>
          </p:grpSpPr>
          <p:sp>
            <p:nvSpPr>
              <p:cNvPr id="59" name="ïSḻiḑè">
                <a:extLst>
                  <a:ext uri="{FF2B5EF4-FFF2-40B4-BE49-F238E27FC236}">
                    <a16:creationId xmlns="" xmlns:a16="http://schemas.microsoft.com/office/drawing/2014/main" id="{162DB572-D6A4-4810-BF71-C5881C5C83EE}"/>
                  </a:ext>
                </a:extLst>
              </p:cNvPr>
              <p:cNvSpPr/>
              <p:nvPr/>
            </p:nvSpPr>
            <p:spPr>
              <a:xfrm>
                <a:off x="764540" y="2133600"/>
                <a:ext cx="5191760" cy="3022848"/>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a:solidFill>
                    <a:schemeClr val="tx1"/>
                  </a:solidFill>
                  <a:cs typeface="+mn-ea"/>
                  <a:sym typeface="+mn-lt"/>
                </a:endParaRPr>
              </a:p>
            </p:txBody>
          </p:sp>
          <p:grpSp>
            <p:nvGrpSpPr>
              <p:cNvPr id="60" name="iŝḷîḍe">
                <a:extLst>
                  <a:ext uri="{FF2B5EF4-FFF2-40B4-BE49-F238E27FC236}">
                    <a16:creationId xmlns="" xmlns:a16="http://schemas.microsoft.com/office/drawing/2014/main" id="{DF277B7A-08E4-4217-BC84-654DC086D069}"/>
                  </a:ext>
                </a:extLst>
              </p:cNvPr>
              <p:cNvGrpSpPr/>
              <p:nvPr/>
            </p:nvGrpSpPr>
            <p:grpSpPr>
              <a:xfrm>
                <a:off x="4304225" y="2076769"/>
                <a:ext cx="3136510" cy="3136510"/>
                <a:chOff x="3631125" y="2076769"/>
                <a:chExt cx="3136510" cy="3136510"/>
              </a:xfrm>
            </p:grpSpPr>
            <p:sp>
              <p:nvSpPr>
                <p:cNvPr id="61" name="ïšlïḋe">
                  <a:extLst>
                    <a:ext uri="{FF2B5EF4-FFF2-40B4-BE49-F238E27FC236}">
                      <a16:creationId xmlns="" xmlns:a16="http://schemas.microsoft.com/office/drawing/2014/main" id="{5697D2F1-A6E3-49A5-A515-1F44DE2D7A48}"/>
                    </a:ext>
                  </a:extLst>
                </p:cNvPr>
                <p:cNvSpPr/>
                <p:nvPr/>
              </p:nvSpPr>
              <p:spPr>
                <a:xfrm>
                  <a:off x="3631125" y="2076769"/>
                  <a:ext cx="3136510" cy="3136510"/>
                </a:xfrm>
                <a:prstGeom prst="ellipse">
                  <a:avLst/>
                </a:prstGeom>
                <a:solidFill>
                  <a:srgbClr val="0B9AA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20000"/>
                    </a:lnSpc>
                  </a:pPr>
                  <a:endParaRPr lang="en-US" altLang="zh-CN" sz="2400" kern="0" dirty="0">
                    <a:solidFill>
                      <a:schemeClr val="tx1"/>
                    </a:solidFill>
                    <a:cs typeface="+mn-ea"/>
                    <a:sym typeface="+mn-lt"/>
                  </a:endParaRPr>
                </a:p>
                <a:p>
                  <a:pPr algn="ctr">
                    <a:lnSpc>
                      <a:spcPct val="120000"/>
                    </a:lnSpc>
                  </a:pPr>
                  <a:endParaRPr lang="en-US" altLang="zh-CN" sz="2400" kern="0" dirty="0">
                    <a:solidFill>
                      <a:schemeClr val="tx1"/>
                    </a:solidFill>
                    <a:cs typeface="+mn-ea"/>
                    <a:sym typeface="+mn-lt"/>
                  </a:endParaRPr>
                </a:p>
                <a:p>
                  <a:pPr algn="ctr">
                    <a:lnSpc>
                      <a:spcPct val="120000"/>
                    </a:lnSpc>
                  </a:pPr>
                  <a:r>
                    <a:rPr lang="en-US" altLang="zh-CN" sz="2400" kern="0" dirty="0">
                      <a:solidFill>
                        <a:schemeClr val="bg1"/>
                      </a:solidFill>
                      <a:cs typeface="+mn-ea"/>
                      <a:sym typeface="+mn-lt"/>
                    </a:rPr>
                    <a:t>text</a:t>
                  </a:r>
                  <a:endParaRPr lang="en-US" sz="2400" dirty="0">
                    <a:solidFill>
                      <a:schemeClr val="bg1"/>
                    </a:solidFill>
                    <a:cs typeface="+mn-ea"/>
                    <a:sym typeface="+mn-lt"/>
                  </a:endParaRPr>
                </a:p>
              </p:txBody>
            </p:sp>
            <p:sp>
              <p:nvSpPr>
                <p:cNvPr id="62" name="îṧlíďê">
                  <a:extLst>
                    <a:ext uri="{FF2B5EF4-FFF2-40B4-BE49-F238E27FC236}">
                      <a16:creationId xmlns="" xmlns:a16="http://schemas.microsoft.com/office/drawing/2014/main" id="{F9D06D97-48B7-4A55-B05D-2FCDB10EEF77}"/>
                    </a:ext>
                  </a:extLst>
                </p:cNvPr>
                <p:cNvSpPr/>
                <p:nvPr/>
              </p:nvSpPr>
              <p:spPr bwMode="auto">
                <a:xfrm>
                  <a:off x="4921325" y="2877951"/>
                  <a:ext cx="556110" cy="65721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wrap="square" lIns="91440" tIns="45720" rIns="91440" bIns="45720" anchor="ctr">
                  <a:normAutofit/>
                </a:bodyPr>
                <a:lstStyle/>
                <a:p>
                  <a:pPr algn="ctr">
                    <a:lnSpc>
                      <a:spcPct val="120000"/>
                    </a:lnSpc>
                  </a:pPr>
                  <a:endParaRPr>
                    <a:cs typeface="+mn-ea"/>
                    <a:sym typeface="+mn-lt"/>
                  </a:endParaRPr>
                </a:p>
              </p:txBody>
            </p:sp>
          </p:grpSp>
        </p:grpSp>
        <p:sp>
          <p:nvSpPr>
            <p:cNvPr id="42" name="iṩḻíḑè">
              <a:extLst>
                <a:ext uri="{FF2B5EF4-FFF2-40B4-BE49-F238E27FC236}">
                  <a16:creationId xmlns="" xmlns:a16="http://schemas.microsoft.com/office/drawing/2014/main" id="{C3511252-49DB-4EC7-A6C2-4A2643037CC5}"/>
                </a:ext>
              </a:extLst>
            </p:cNvPr>
            <p:cNvSpPr/>
            <p:nvPr/>
          </p:nvSpPr>
          <p:spPr>
            <a:xfrm rot="5400000">
              <a:off x="3446853" y="1460501"/>
              <a:ext cx="4724646" cy="4356099"/>
            </a:xfrm>
            <a:prstGeom prst="blockArc">
              <a:avLst>
                <a:gd name="adj1" fmla="val 11276733"/>
                <a:gd name="adj2" fmla="val 20938618"/>
                <a:gd name="adj3" fmla="val 9771"/>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20000"/>
                </a:lnSpc>
              </a:pPr>
              <a:endParaRPr lang="zh-CN" altLang="en-US">
                <a:solidFill>
                  <a:schemeClr val="tx1"/>
                </a:solidFill>
                <a:cs typeface="+mn-ea"/>
                <a:sym typeface="+mn-lt"/>
              </a:endParaRPr>
            </a:p>
          </p:txBody>
        </p:sp>
        <p:grpSp>
          <p:nvGrpSpPr>
            <p:cNvPr id="43" name="iṥḷîḑè">
              <a:extLst>
                <a:ext uri="{FF2B5EF4-FFF2-40B4-BE49-F238E27FC236}">
                  <a16:creationId xmlns="" xmlns:a16="http://schemas.microsoft.com/office/drawing/2014/main" id="{25611A41-2936-4C8B-88ED-4CC7FDC9BAEC}"/>
                </a:ext>
              </a:extLst>
            </p:cNvPr>
            <p:cNvGrpSpPr/>
            <p:nvPr/>
          </p:nvGrpSpPr>
          <p:grpSpPr>
            <a:xfrm>
              <a:off x="6462834" y="1384250"/>
              <a:ext cx="1461966" cy="927738"/>
              <a:chOff x="6462834" y="1384250"/>
              <a:chExt cx="1461966" cy="927738"/>
            </a:xfrm>
          </p:grpSpPr>
          <p:cxnSp>
            <p:nvCxnSpPr>
              <p:cNvPr id="56" name="直接箭头连接符 55">
                <a:extLst>
                  <a:ext uri="{FF2B5EF4-FFF2-40B4-BE49-F238E27FC236}">
                    <a16:creationId xmlns="" xmlns:a16="http://schemas.microsoft.com/office/drawing/2014/main" id="{597DA81B-81C5-451F-B526-2DF04ADA3555}"/>
                  </a:ext>
                </a:extLst>
              </p:cNvPr>
              <p:cNvCxnSpPr>
                <a:cxnSpLocks/>
                <a:stCxn id="57" idx="6"/>
              </p:cNvCxnSpPr>
              <p:nvPr/>
            </p:nvCxnSpPr>
            <p:spPr>
              <a:xfrm>
                <a:off x="7390576" y="1848119"/>
                <a:ext cx="522864" cy="1"/>
              </a:xfrm>
              <a:prstGeom prst="straightConnector1">
                <a:avLst/>
              </a:prstGeom>
              <a:ln w="12700" cap="rnd">
                <a:solidFill>
                  <a:schemeClr val="bg1">
                    <a:lumMod val="75000"/>
                  </a:schemeClr>
                </a:solidFill>
                <a:round/>
                <a:tailEnd type="none"/>
              </a:ln>
            </p:spPr>
            <p:style>
              <a:lnRef idx="1">
                <a:schemeClr val="accent1"/>
              </a:lnRef>
              <a:fillRef idx="0">
                <a:schemeClr val="accent1"/>
              </a:fillRef>
              <a:effectRef idx="0">
                <a:schemeClr val="accent1"/>
              </a:effectRef>
              <a:fontRef idx="minor">
                <a:schemeClr val="tx1"/>
              </a:fontRef>
            </p:style>
          </p:cxnSp>
          <p:sp>
            <p:nvSpPr>
              <p:cNvPr id="57" name="ïṧ1íḓè">
                <a:extLst>
                  <a:ext uri="{FF2B5EF4-FFF2-40B4-BE49-F238E27FC236}">
                    <a16:creationId xmlns="" xmlns:a16="http://schemas.microsoft.com/office/drawing/2014/main" id="{C2F2D552-1D57-47E3-83DC-FC9F3128F722}"/>
                  </a:ext>
                </a:extLst>
              </p:cNvPr>
              <p:cNvSpPr/>
              <p:nvPr/>
            </p:nvSpPr>
            <p:spPr>
              <a:xfrm>
                <a:off x="6462834" y="1384250"/>
                <a:ext cx="927742" cy="927738"/>
              </a:xfrm>
              <a:prstGeom prst="ellipse">
                <a:avLst/>
              </a:prstGeom>
              <a:solidFill>
                <a:schemeClr val="bg1"/>
              </a:solidFill>
              <a:ln w="19050">
                <a:solidFill>
                  <a:srgbClr val="0B9AA9"/>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algn="ctr">
                  <a:lnSpc>
                    <a:spcPct val="120000"/>
                  </a:lnSpc>
                </a:pPr>
                <a:r>
                  <a:rPr lang="en-US" altLang="zh-CN" sz="3200" b="1" dirty="0">
                    <a:solidFill>
                      <a:srgbClr val="2B2F6E"/>
                    </a:solidFill>
                    <a:cs typeface="+mn-ea"/>
                    <a:sym typeface="+mn-lt"/>
                  </a:rPr>
                  <a:t>1</a:t>
                </a:r>
                <a:endParaRPr sz="3200" b="1" dirty="0">
                  <a:solidFill>
                    <a:srgbClr val="2B2F6E"/>
                  </a:solidFill>
                  <a:cs typeface="+mn-ea"/>
                  <a:sym typeface="+mn-lt"/>
                </a:endParaRPr>
              </a:p>
            </p:txBody>
          </p:sp>
          <p:sp>
            <p:nvSpPr>
              <p:cNvPr id="58" name="îs1îďè">
                <a:extLst>
                  <a:ext uri="{FF2B5EF4-FFF2-40B4-BE49-F238E27FC236}">
                    <a16:creationId xmlns="" xmlns:a16="http://schemas.microsoft.com/office/drawing/2014/main" id="{0BC18EFC-FBD6-4BF1-B9F4-D972F9C8EB5A}"/>
                  </a:ext>
                </a:extLst>
              </p:cNvPr>
              <p:cNvSpPr/>
              <p:nvPr/>
            </p:nvSpPr>
            <p:spPr>
              <a:xfrm>
                <a:off x="7833360" y="1802399"/>
                <a:ext cx="91440" cy="91440"/>
              </a:xfrm>
              <a:prstGeom prst="ellipse">
                <a:avLst/>
              </a:prstGeom>
              <a:solidFill>
                <a:srgbClr val="0B9A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endParaRPr lang="zh-CN" altLang="en-US">
                  <a:solidFill>
                    <a:schemeClr val="tx1"/>
                  </a:solidFill>
                  <a:cs typeface="+mn-ea"/>
                  <a:sym typeface="+mn-lt"/>
                </a:endParaRPr>
              </a:p>
            </p:txBody>
          </p:sp>
        </p:grpSp>
        <p:grpSp>
          <p:nvGrpSpPr>
            <p:cNvPr id="48" name="í$ḻïḋè">
              <a:extLst>
                <a:ext uri="{FF2B5EF4-FFF2-40B4-BE49-F238E27FC236}">
                  <a16:creationId xmlns="" xmlns:a16="http://schemas.microsoft.com/office/drawing/2014/main" id="{8A4B4FEC-931D-4BC9-ABFA-37C3E38E6432}"/>
                </a:ext>
              </a:extLst>
            </p:cNvPr>
            <p:cNvGrpSpPr/>
            <p:nvPr/>
          </p:nvGrpSpPr>
          <p:grpSpPr>
            <a:xfrm>
              <a:off x="7390576" y="3174681"/>
              <a:ext cx="1461966" cy="927738"/>
              <a:chOff x="7390576" y="3174681"/>
              <a:chExt cx="1461966" cy="927738"/>
            </a:xfrm>
          </p:grpSpPr>
          <p:cxnSp>
            <p:nvCxnSpPr>
              <p:cNvPr id="53" name="直接箭头连接符 52">
                <a:extLst>
                  <a:ext uri="{FF2B5EF4-FFF2-40B4-BE49-F238E27FC236}">
                    <a16:creationId xmlns="" xmlns:a16="http://schemas.microsoft.com/office/drawing/2014/main" id="{CF25435A-71F2-4988-9D69-B0E25B2548BA}"/>
                  </a:ext>
                </a:extLst>
              </p:cNvPr>
              <p:cNvCxnSpPr>
                <a:cxnSpLocks/>
                <a:stCxn id="54" idx="6"/>
              </p:cNvCxnSpPr>
              <p:nvPr/>
            </p:nvCxnSpPr>
            <p:spPr>
              <a:xfrm>
                <a:off x="8318318" y="3638550"/>
                <a:ext cx="522864" cy="1"/>
              </a:xfrm>
              <a:prstGeom prst="straightConnector1">
                <a:avLst/>
              </a:prstGeom>
              <a:ln w="12700" cap="rnd">
                <a:solidFill>
                  <a:schemeClr val="bg1">
                    <a:lumMod val="75000"/>
                  </a:schemeClr>
                </a:solidFill>
                <a:round/>
                <a:tailEnd type="none"/>
              </a:ln>
            </p:spPr>
            <p:style>
              <a:lnRef idx="1">
                <a:schemeClr val="accent1"/>
              </a:lnRef>
              <a:fillRef idx="0">
                <a:schemeClr val="accent1"/>
              </a:fillRef>
              <a:effectRef idx="0">
                <a:schemeClr val="accent1"/>
              </a:effectRef>
              <a:fontRef idx="minor">
                <a:schemeClr val="tx1"/>
              </a:fontRef>
            </p:style>
          </p:cxnSp>
          <p:sp>
            <p:nvSpPr>
              <p:cNvPr id="54" name="ïś1íďè">
                <a:extLst>
                  <a:ext uri="{FF2B5EF4-FFF2-40B4-BE49-F238E27FC236}">
                    <a16:creationId xmlns="" xmlns:a16="http://schemas.microsoft.com/office/drawing/2014/main" id="{A0D0DE90-5196-42E8-8FD6-6B79EAB77EA5}"/>
                  </a:ext>
                </a:extLst>
              </p:cNvPr>
              <p:cNvSpPr/>
              <p:nvPr/>
            </p:nvSpPr>
            <p:spPr>
              <a:xfrm>
                <a:off x="7390576" y="3174681"/>
                <a:ext cx="927742" cy="927738"/>
              </a:xfrm>
              <a:prstGeom prst="ellipse">
                <a:avLst/>
              </a:prstGeom>
              <a:solidFill>
                <a:schemeClr val="bg1"/>
              </a:solidFill>
              <a:ln w="19050">
                <a:solidFill>
                  <a:srgbClr val="0B9AA9"/>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algn="ctr">
                  <a:lnSpc>
                    <a:spcPct val="120000"/>
                  </a:lnSpc>
                </a:pPr>
                <a:r>
                  <a:rPr lang="en-US" altLang="zh-CN" sz="3200" b="1" dirty="0">
                    <a:solidFill>
                      <a:srgbClr val="2B2F6E"/>
                    </a:solidFill>
                    <a:cs typeface="+mn-ea"/>
                    <a:sym typeface="+mn-lt"/>
                  </a:rPr>
                  <a:t>2</a:t>
                </a:r>
                <a:endParaRPr sz="3200" b="1" dirty="0">
                  <a:solidFill>
                    <a:srgbClr val="2B2F6E"/>
                  </a:solidFill>
                  <a:cs typeface="+mn-ea"/>
                  <a:sym typeface="+mn-lt"/>
                </a:endParaRPr>
              </a:p>
            </p:txBody>
          </p:sp>
          <p:sp>
            <p:nvSpPr>
              <p:cNvPr id="55" name="íślïḍè">
                <a:extLst>
                  <a:ext uri="{FF2B5EF4-FFF2-40B4-BE49-F238E27FC236}">
                    <a16:creationId xmlns="" xmlns:a16="http://schemas.microsoft.com/office/drawing/2014/main" id="{B53099FF-FB70-4FEF-BD19-46787715A839}"/>
                  </a:ext>
                </a:extLst>
              </p:cNvPr>
              <p:cNvSpPr/>
              <p:nvPr/>
            </p:nvSpPr>
            <p:spPr>
              <a:xfrm>
                <a:off x="8761102" y="3592830"/>
                <a:ext cx="91440" cy="91440"/>
              </a:xfrm>
              <a:prstGeom prst="ellipse">
                <a:avLst/>
              </a:prstGeom>
              <a:solidFill>
                <a:srgbClr val="0B9A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endParaRPr lang="zh-CN" altLang="en-US">
                  <a:solidFill>
                    <a:schemeClr val="tx1"/>
                  </a:solidFill>
                  <a:cs typeface="+mn-ea"/>
                  <a:sym typeface="+mn-lt"/>
                </a:endParaRPr>
              </a:p>
            </p:txBody>
          </p:sp>
        </p:grpSp>
        <p:grpSp>
          <p:nvGrpSpPr>
            <p:cNvPr id="49" name="ïṣḷïḑe">
              <a:extLst>
                <a:ext uri="{FF2B5EF4-FFF2-40B4-BE49-F238E27FC236}">
                  <a16:creationId xmlns="" xmlns:a16="http://schemas.microsoft.com/office/drawing/2014/main" id="{8E5594C0-DF0C-4D58-B3A8-B84E90C6DB92}"/>
                </a:ext>
              </a:extLst>
            </p:cNvPr>
            <p:cNvGrpSpPr/>
            <p:nvPr/>
          </p:nvGrpSpPr>
          <p:grpSpPr>
            <a:xfrm>
              <a:off x="6462834" y="4965113"/>
              <a:ext cx="1461966" cy="927738"/>
              <a:chOff x="6462834" y="4965113"/>
              <a:chExt cx="1461966" cy="927738"/>
            </a:xfrm>
          </p:grpSpPr>
          <p:cxnSp>
            <p:nvCxnSpPr>
              <p:cNvPr id="50" name="直接箭头连接符 49">
                <a:extLst>
                  <a:ext uri="{FF2B5EF4-FFF2-40B4-BE49-F238E27FC236}">
                    <a16:creationId xmlns="" xmlns:a16="http://schemas.microsoft.com/office/drawing/2014/main" id="{E484307E-B6D4-46DF-83CA-E31037FD254B}"/>
                  </a:ext>
                </a:extLst>
              </p:cNvPr>
              <p:cNvCxnSpPr>
                <a:cxnSpLocks/>
                <a:stCxn id="51" idx="6"/>
              </p:cNvCxnSpPr>
              <p:nvPr/>
            </p:nvCxnSpPr>
            <p:spPr>
              <a:xfrm>
                <a:off x="7390576" y="5428982"/>
                <a:ext cx="522864" cy="1"/>
              </a:xfrm>
              <a:prstGeom prst="straightConnector1">
                <a:avLst/>
              </a:prstGeom>
              <a:ln w="12700" cap="rnd">
                <a:solidFill>
                  <a:schemeClr val="bg1">
                    <a:lumMod val="75000"/>
                  </a:schemeClr>
                </a:solidFill>
                <a:round/>
                <a:tailEnd type="none"/>
              </a:ln>
            </p:spPr>
            <p:style>
              <a:lnRef idx="1">
                <a:schemeClr val="accent1"/>
              </a:lnRef>
              <a:fillRef idx="0">
                <a:schemeClr val="accent1"/>
              </a:fillRef>
              <a:effectRef idx="0">
                <a:schemeClr val="accent1"/>
              </a:effectRef>
              <a:fontRef idx="minor">
                <a:schemeClr val="tx1"/>
              </a:fontRef>
            </p:style>
          </p:cxnSp>
          <p:sp>
            <p:nvSpPr>
              <p:cNvPr id="51" name="íṧlíḑè">
                <a:extLst>
                  <a:ext uri="{FF2B5EF4-FFF2-40B4-BE49-F238E27FC236}">
                    <a16:creationId xmlns="" xmlns:a16="http://schemas.microsoft.com/office/drawing/2014/main" id="{061D8F28-7524-4843-B5B2-9F4B35718CB3}"/>
                  </a:ext>
                </a:extLst>
              </p:cNvPr>
              <p:cNvSpPr/>
              <p:nvPr/>
            </p:nvSpPr>
            <p:spPr>
              <a:xfrm>
                <a:off x="6462834" y="4965113"/>
                <a:ext cx="927742" cy="927738"/>
              </a:xfrm>
              <a:prstGeom prst="ellipse">
                <a:avLst/>
              </a:prstGeom>
              <a:solidFill>
                <a:schemeClr val="bg1"/>
              </a:solidFill>
              <a:ln w="19050">
                <a:solidFill>
                  <a:srgbClr val="0B9AA9"/>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algn="ctr">
                  <a:lnSpc>
                    <a:spcPct val="120000"/>
                  </a:lnSpc>
                </a:pPr>
                <a:r>
                  <a:rPr lang="en-US" altLang="zh-CN" sz="3200" b="1" dirty="0">
                    <a:solidFill>
                      <a:srgbClr val="2B2F6E"/>
                    </a:solidFill>
                    <a:cs typeface="+mn-ea"/>
                    <a:sym typeface="+mn-lt"/>
                  </a:rPr>
                  <a:t>3</a:t>
                </a:r>
                <a:endParaRPr sz="3200" b="1" dirty="0">
                  <a:solidFill>
                    <a:srgbClr val="2B2F6E"/>
                  </a:solidFill>
                  <a:cs typeface="+mn-ea"/>
                  <a:sym typeface="+mn-lt"/>
                </a:endParaRPr>
              </a:p>
            </p:txBody>
          </p:sp>
          <p:sp>
            <p:nvSpPr>
              <p:cNvPr id="52" name="í$ḻîḋe">
                <a:extLst>
                  <a:ext uri="{FF2B5EF4-FFF2-40B4-BE49-F238E27FC236}">
                    <a16:creationId xmlns="" xmlns:a16="http://schemas.microsoft.com/office/drawing/2014/main" id="{2E158C11-22B7-4223-A8E8-B75ADA4CDB40}"/>
                  </a:ext>
                </a:extLst>
              </p:cNvPr>
              <p:cNvSpPr/>
              <p:nvPr/>
            </p:nvSpPr>
            <p:spPr>
              <a:xfrm>
                <a:off x="7833360" y="5383262"/>
                <a:ext cx="91440" cy="91440"/>
              </a:xfrm>
              <a:prstGeom prst="ellipse">
                <a:avLst/>
              </a:prstGeom>
              <a:solidFill>
                <a:srgbClr val="0B9A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endParaRPr lang="zh-CN" altLang="en-US">
                  <a:solidFill>
                    <a:schemeClr val="tx1"/>
                  </a:solidFill>
                  <a:cs typeface="+mn-ea"/>
                  <a:sym typeface="+mn-lt"/>
                </a:endParaRPr>
              </a:p>
            </p:txBody>
          </p:sp>
        </p:grpSp>
      </p:grpSp>
      <p:grpSp>
        <p:nvGrpSpPr>
          <p:cNvPr id="4" name="组合 3">
            <a:extLst>
              <a:ext uri="{FF2B5EF4-FFF2-40B4-BE49-F238E27FC236}">
                <a16:creationId xmlns="" xmlns:a16="http://schemas.microsoft.com/office/drawing/2014/main" id="{5B7BCDE0-D64D-4BD2-903E-00ACBB6E494E}"/>
              </a:ext>
            </a:extLst>
          </p:cNvPr>
          <p:cNvGrpSpPr/>
          <p:nvPr/>
        </p:nvGrpSpPr>
        <p:grpSpPr>
          <a:xfrm>
            <a:off x="7951581" y="1206527"/>
            <a:ext cx="2775913" cy="1110681"/>
            <a:chOff x="7951581" y="1206527"/>
            <a:chExt cx="2775913" cy="1110681"/>
          </a:xfrm>
        </p:grpSpPr>
        <p:sp>
          <p:nvSpPr>
            <p:cNvPr id="63" name="矩形 62">
              <a:extLst>
                <a:ext uri="{FF2B5EF4-FFF2-40B4-BE49-F238E27FC236}">
                  <a16:creationId xmlns="" xmlns:a16="http://schemas.microsoft.com/office/drawing/2014/main" id="{485263F8-1208-49BB-B025-9701839C39DC}"/>
                </a:ext>
              </a:extLst>
            </p:cNvPr>
            <p:cNvSpPr/>
            <p:nvPr/>
          </p:nvSpPr>
          <p:spPr>
            <a:xfrm>
              <a:off x="7951581" y="1206527"/>
              <a:ext cx="2716468" cy="547669"/>
            </a:xfrm>
            <a:prstGeom prst="rect">
              <a:avLst/>
            </a:prstGeom>
          </p:spPr>
          <p:txBody>
            <a:bodyPr vert="horz" lIns="91440" tIns="45720" rIns="91440" bIns="45720" rtlCol="0" anchor="b">
              <a:normAutofit/>
            </a:bodyPr>
            <a:lstStyle/>
            <a:p>
              <a:pPr>
                <a:spcBef>
                  <a:spcPct val="0"/>
                </a:spcBef>
              </a:pPr>
              <a:r>
                <a:rPr lang="zh-CN" altLang="en-US" sz="2000" b="1" dirty="0">
                  <a:solidFill>
                    <a:schemeClr val="tx1">
                      <a:lumMod val="65000"/>
                      <a:lumOff val="35000"/>
                    </a:schemeClr>
                  </a:solidFill>
                  <a:cs typeface="+mn-ea"/>
                  <a:sym typeface="+mn-lt"/>
                </a:rPr>
                <a:t>点击添加标题</a:t>
              </a:r>
            </a:p>
          </p:txBody>
        </p:sp>
        <p:sp>
          <p:nvSpPr>
            <p:cNvPr id="64" name="ïṥ1ïde">
              <a:extLst>
                <a:ext uri="{FF2B5EF4-FFF2-40B4-BE49-F238E27FC236}">
                  <a16:creationId xmlns="" xmlns:a16="http://schemas.microsoft.com/office/drawing/2014/main" id="{F912BF69-3FA7-4F3B-9E05-A09F7DF1BD0D}"/>
                </a:ext>
              </a:extLst>
            </p:cNvPr>
            <p:cNvSpPr txBox="1"/>
            <p:nvPr/>
          </p:nvSpPr>
          <p:spPr>
            <a:xfrm>
              <a:off x="7957061" y="1768147"/>
              <a:ext cx="2770433" cy="549061"/>
            </a:xfrm>
            <a:prstGeom prst="rect">
              <a:avLst/>
            </a:prstGeom>
          </p:spPr>
          <p:txBody>
            <a:bodyPr wrap="square" rtlCol="0">
              <a:spAutoFit/>
            </a:bodyPr>
            <a:lstStyle>
              <a:defPPr>
                <a:defRPr lang="zh-CN"/>
              </a:defPPr>
              <a:lvl1pPr>
                <a:lnSpc>
                  <a:spcPts val="1500"/>
                </a:lnSpc>
                <a:defRPr sz="900"/>
              </a:lvl1pPr>
            </a:lstStyle>
            <a:p>
              <a:pPr>
                <a:lnSpc>
                  <a:spcPct val="130000"/>
                </a:lnSpc>
              </a:pPr>
              <a:r>
                <a:rPr lang="zh-CN" altLang="en-US" sz="1200" dirty="0">
                  <a:solidFill>
                    <a:schemeClr val="tx1">
                      <a:lumMod val="65000"/>
                      <a:lumOff val="35000"/>
                    </a:schemeClr>
                  </a:solidFill>
                  <a:cs typeface="+mn-ea"/>
                  <a:sym typeface="+mn-lt"/>
                </a:rPr>
                <a:t>您的内容打在这里，或者通过复制您的文本后，在此框中选择粘贴。</a:t>
              </a:r>
            </a:p>
          </p:txBody>
        </p:sp>
      </p:grpSp>
      <p:grpSp>
        <p:nvGrpSpPr>
          <p:cNvPr id="7" name="组合 6">
            <a:extLst>
              <a:ext uri="{FF2B5EF4-FFF2-40B4-BE49-F238E27FC236}">
                <a16:creationId xmlns="" xmlns:a16="http://schemas.microsoft.com/office/drawing/2014/main" id="{3ECA484B-9B95-4C21-8904-4C19BFC08296}"/>
              </a:ext>
            </a:extLst>
          </p:cNvPr>
          <p:cNvGrpSpPr/>
          <p:nvPr/>
        </p:nvGrpSpPr>
        <p:grpSpPr>
          <a:xfrm>
            <a:off x="8841182" y="2965958"/>
            <a:ext cx="2739189" cy="1148032"/>
            <a:chOff x="8841182" y="2965958"/>
            <a:chExt cx="2739189" cy="1148032"/>
          </a:xfrm>
        </p:grpSpPr>
        <p:sp>
          <p:nvSpPr>
            <p:cNvPr id="65" name="矩形 64">
              <a:extLst>
                <a:ext uri="{FF2B5EF4-FFF2-40B4-BE49-F238E27FC236}">
                  <a16:creationId xmlns="" xmlns:a16="http://schemas.microsoft.com/office/drawing/2014/main" id="{B7AC65EF-4A0E-43FC-8543-AE05115E30BB}"/>
                </a:ext>
              </a:extLst>
            </p:cNvPr>
            <p:cNvSpPr/>
            <p:nvPr/>
          </p:nvSpPr>
          <p:spPr>
            <a:xfrm>
              <a:off x="8841182" y="2965958"/>
              <a:ext cx="2716468" cy="547669"/>
            </a:xfrm>
            <a:prstGeom prst="rect">
              <a:avLst/>
            </a:prstGeom>
          </p:spPr>
          <p:txBody>
            <a:bodyPr vert="horz" lIns="91440" tIns="45720" rIns="91440" bIns="45720" rtlCol="0" anchor="b">
              <a:normAutofit/>
            </a:bodyPr>
            <a:lstStyle/>
            <a:p>
              <a:pPr>
                <a:spcBef>
                  <a:spcPct val="0"/>
                </a:spcBef>
              </a:pPr>
              <a:r>
                <a:rPr lang="zh-CN" altLang="en-US" sz="2000" b="1" dirty="0">
                  <a:solidFill>
                    <a:schemeClr val="tx1">
                      <a:lumMod val="65000"/>
                      <a:lumOff val="35000"/>
                    </a:schemeClr>
                  </a:solidFill>
                  <a:cs typeface="+mn-ea"/>
                  <a:sym typeface="+mn-lt"/>
                </a:rPr>
                <a:t>点击添加标题</a:t>
              </a:r>
            </a:p>
          </p:txBody>
        </p:sp>
        <p:sp>
          <p:nvSpPr>
            <p:cNvPr id="66" name="ïṥ1ïde">
              <a:extLst>
                <a:ext uri="{FF2B5EF4-FFF2-40B4-BE49-F238E27FC236}">
                  <a16:creationId xmlns="" xmlns:a16="http://schemas.microsoft.com/office/drawing/2014/main" id="{0A70D6F4-29A5-432F-B27B-6FB2752BBDE7}"/>
                </a:ext>
              </a:extLst>
            </p:cNvPr>
            <p:cNvSpPr txBox="1"/>
            <p:nvPr/>
          </p:nvSpPr>
          <p:spPr>
            <a:xfrm>
              <a:off x="8858023" y="3564929"/>
              <a:ext cx="2722348" cy="549061"/>
            </a:xfrm>
            <a:prstGeom prst="rect">
              <a:avLst/>
            </a:prstGeom>
          </p:spPr>
          <p:txBody>
            <a:bodyPr wrap="square" rtlCol="0">
              <a:spAutoFit/>
            </a:bodyPr>
            <a:lstStyle>
              <a:defPPr>
                <a:defRPr lang="zh-CN"/>
              </a:defPPr>
              <a:lvl1pPr>
                <a:lnSpc>
                  <a:spcPts val="1500"/>
                </a:lnSpc>
                <a:defRPr sz="900"/>
              </a:lvl1pPr>
            </a:lstStyle>
            <a:p>
              <a:pPr>
                <a:lnSpc>
                  <a:spcPct val="130000"/>
                </a:lnSpc>
              </a:pPr>
              <a:r>
                <a:rPr lang="zh-CN" altLang="en-US" sz="1200" dirty="0">
                  <a:solidFill>
                    <a:schemeClr val="tx1">
                      <a:lumMod val="65000"/>
                      <a:lumOff val="35000"/>
                    </a:schemeClr>
                  </a:solidFill>
                  <a:cs typeface="+mn-ea"/>
                  <a:sym typeface="+mn-lt"/>
                </a:rPr>
                <a:t>您的内容打在这里，或者通过复制您的文本后，在此框中选择粘贴。</a:t>
              </a:r>
            </a:p>
          </p:txBody>
        </p:sp>
      </p:grpSp>
      <p:grpSp>
        <p:nvGrpSpPr>
          <p:cNvPr id="8" name="组合 7">
            <a:extLst>
              <a:ext uri="{FF2B5EF4-FFF2-40B4-BE49-F238E27FC236}">
                <a16:creationId xmlns="" xmlns:a16="http://schemas.microsoft.com/office/drawing/2014/main" id="{E1300E7F-E4EC-42DD-8E9A-A1AF23973819}"/>
              </a:ext>
            </a:extLst>
          </p:cNvPr>
          <p:cNvGrpSpPr/>
          <p:nvPr/>
        </p:nvGrpSpPr>
        <p:grpSpPr>
          <a:xfrm>
            <a:off x="7957062" y="4794469"/>
            <a:ext cx="2722348" cy="1148032"/>
            <a:chOff x="7957062" y="4794469"/>
            <a:chExt cx="2722348" cy="1148032"/>
          </a:xfrm>
        </p:grpSpPr>
        <p:sp>
          <p:nvSpPr>
            <p:cNvPr id="67" name="矩形 66">
              <a:extLst>
                <a:ext uri="{FF2B5EF4-FFF2-40B4-BE49-F238E27FC236}">
                  <a16:creationId xmlns="" xmlns:a16="http://schemas.microsoft.com/office/drawing/2014/main" id="{67B29D77-B000-4237-B6C8-0FE4D193EF45}"/>
                </a:ext>
              </a:extLst>
            </p:cNvPr>
            <p:cNvSpPr/>
            <p:nvPr/>
          </p:nvSpPr>
          <p:spPr>
            <a:xfrm>
              <a:off x="7962942" y="4794469"/>
              <a:ext cx="2716468" cy="547669"/>
            </a:xfrm>
            <a:prstGeom prst="rect">
              <a:avLst/>
            </a:prstGeom>
          </p:spPr>
          <p:txBody>
            <a:bodyPr vert="horz" lIns="91440" tIns="45720" rIns="91440" bIns="45720" rtlCol="0" anchor="b">
              <a:normAutofit/>
            </a:bodyPr>
            <a:lstStyle/>
            <a:p>
              <a:pPr>
                <a:spcBef>
                  <a:spcPct val="0"/>
                </a:spcBef>
              </a:pPr>
              <a:r>
                <a:rPr lang="zh-CN" altLang="en-US" sz="2000" b="1" dirty="0">
                  <a:solidFill>
                    <a:schemeClr val="tx1">
                      <a:lumMod val="65000"/>
                      <a:lumOff val="35000"/>
                    </a:schemeClr>
                  </a:solidFill>
                  <a:cs typeface="+mn-ea"/>
                  <a:sym typeface="+mn-lt"/>
                </a:rPr>
                <a:t>点击添加标题</a:t>
              </a:r>
            </a:p>
          </p:txBody>
        </p:sp>
        <p:sp>
          <p:nvSpPr>
            <p:cNvPr id="68" name="ïṥ1ïde">
              <a:extLst>
                <a:ext uri="{FF2B5EF4-FFF2-40B4-BE49-F238E27FC236}">
                  <a16:creationId xmlns="" xmlns:a16="http://schemas.microsoft.com/office/drawing/2014/main" id="{F920108B-8028-42E9-874C-D81C43403175}"/>
                </a:ext>
              </a:extLst>
            </p:cNvPr>
            <p:cNvSpPr txBox="1"/>
            <p:nvPr/>
          </p:nvSpPr>
          <p:spPr>
            <a:xfrm>
              <a:off x="7957062" y="5393440"/>
              <a:ext cx="2722348" cy="549061"/>
            </a:xfrm>
            <a:prstGeom prst="rect">
              <a:avLst/>
            </a:prstGeom>
          </p:spPr>
          <p:txBody>
            <a:bodyPr wrap="square" rtlCol="0">
              <a:spAutoFit/>
            </a:bodyPr>
            <a:lstStyle>
              <a:defPPr>
                <a:defRPr lang="zh-CN"/>
              </a:defPPr>
              <a:lvl1pPr>
                <a:lnSpc>
                  <a:spcPts val="1500"/>
                </a:lnSpc>
                <a:defRPr sz="900"/>
              </a:lvl1pPr>
            </a:lstStyle>
            <a:p>
              <a:pPr>
                <a:lnSpc>
                  <a:spcPct val="130000"/>
                </a:lnSpc>
              </a:pPr>
              <a:r>
                <a:rPr lang="zh-CN" altLang="en-US" sz="1200" dirty="0">
                  <a:solidFill>
                    <a:schemeClr val="tx1">
                      <a:lumMod val="65000"/>
                      <a:lumOff val="35000"/>
                    </a:schemeClr>
                  </a:solidFill>
                  <a:cs typeface="+mn-ea"/>
                  <a:sym typeface="+mn-lt"/>
                </a:rPr>
                <a:t>您的内容打在这里，或者通过复制您的文本后，在此框中选择粘贴。</a:t>
              </a:r>
            </a:p>
          </p:txBody>
        </p:sp>
      </p:grpSp>
    </p:spTree>
    <p:extLst>
      <p:ext uri="{BB962C8B-B14F-4D97-AF65-F5344CB8AC3E}">
        <p14:creationId xmlns:p14="http://schemas.microsoft.com/office/powerpoint/2010/main" val="8977329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 xmlns:a16="http://schemas.microsoft.com/office/drawing/2014/main" id="{7EC011D5-E4BB-4487-9628-6D62AD6AF8C5}"/>
              </a:ext>
            </a:extLst>
          </p:cNvPr>
          <p:cNvPicPr>
            <a:picLocks noChangeAspect="1"/>
          </p:cNvPicPr>
          <p:nvPr/>
        </p:nvPicPr>
        <p:blipFill rotWithShape="1">
          <a:blip r:embed="rId2">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20" name="圆角矩形 5">
            <a:extLst>
              <a:ext uri="{FF2B5EF4-FFF2-40B4-BE49-F238E27FC236}">
                <a16:creationId xmlns="" xmlns:a16="http://schemas.microsoft.com/office/drawing/2014/main" id="{5FB3D9FF-0206-4793-A0F4-5683136CA4B0}"/>
              </a:ext>
            </a:extLst>
          </p:cNvPr>
          <p:cNvSpPr/>
          <p:nvPr/>
        </p:nvSpPr>
        <p:spPr>
          <a:xfrm>
            <a:off x="565785" y="496389"/>
            <a:ext cx="11060430" cy="5930537"/>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7" name="组合 26">
            <a:extLst>
              <a:ext uri="{FF2B5EF4-FFF2-40B4-BE49-F238E27FC236}">
                <a16:creationId xmlns="" xmlns:a16="http://schemas.microsoft.com/office/drawing/2014/main" id="{A023DFB0-8DF2-4C19-96D5-F9C1E30D0F58}"/>
              </a:ext>
            </a:extLst>
          </p:cNvPr>
          <p:cNvGrpSpPr/>
          <p:nvPr/>
        </p:nvGrpSpPr>
        <p:grpSpPr>
          <a:xfrm>
            <a:off x="5600779" y="1275607"/>
            <a:ext cx="4079585" cy="1015663"/>
            <a:chOff x="6131694" y="1196311"/>
            <a:chExt cx="4079585" cy="1015663"/>
          </a:xfrm>
        </p:grpSpPr>
        <p:grpSp>
          <p:nvGrpSpPr>
            <p:cNvPr id="28" name="组合 27">
              <a:extLst>
                <a:ext uri="{FF2B5EF4-FFF2-40B4-BE49-F238E27FC236}">
                  <a16:creationId xmlns="" xmlns:a16="http://schemas.microsoft.com/office/drawing/2014/main" id="{2E3D7BD9-A6D0-4DDF-8D76-2B6F5B3258B2}"/>
                </a:ext>
              </a:extLst>
            </p:cNvPr>
            <p:cNvGrpSpPr/>
            <p:nvPr/>
          </p:nvGrpSpPr>
          <p:grpSpPr>
            <a:xfrm>
              <a:off x="6884727" y="1271088"/>
              <a:ext cx="3326552" cy="842168"/>
              <a:chOff x="1943100" y="3022067"/>
              <a:chExt cx="3326552" cy="842168"/>
            </a:xfrm>
          </p:grpSpPr>
          <p:sp>
            <p:nvSpPr>
              <p:cNvPr id="30" name="文本框 29">
                <a:extLst>
                  <a:ext uri="{FF2B5EF4-FFF2-40B4-BE49-F238E27FC236}">
                    <a16:creationId xmlns="" xmlns:a16="http://schemas.microsoft.com/office/drawing/2014/main" id="{5E833082-7E6A-4C8C-9082-C73639E4FD69}"/>
                  </a:ext>
                </a:extLst>
              </p:cNvPr>
              <p:cNvSpPr txBox="1"/>
              <p:nvPr/>
            </p:nvSpPr>
            <p:spPr>
              <a:xfrm>
                <a:off x="1943100" y="3022067"/>
                <a:ext cx="3326552" cy="584775"/>
              </a:xfrm>
              <a:prstGeom prst="rect">
                <a:avLst/>
              </a:prstGeom>
              <a:noFill/>
            </p:spPr>
            <p:txBody>
              <a:bodyPr wrap="none" rtlCol="0">
                <a:spAutoFit/>
                <a:scene3d>
                  <a:camera prst="orthographicFront"/>
                  <a:lightRig rig="threePt" dir="t"/>
                </a:scene3d>
                <a:sp3d contourW="12700"/>
              </a:bodyPr>
              <a:lstStyle/>
              <a:p>
                <a:r>
                  <a:rPr lang="zh-CN" altLang="en-US" sz="3200" b="1" spc="300" dirty="0">
                    <a:solidFill>
                      <a:srgbClr val="0B9AA9"/>
                    </a:solidFill>
                    <a:cs typeface="+mn-ea"/>
                    <a:sym typeface="+mn-lt"/>
                  </a:rPr>
                  <a:t>上半年</a:t>
                </a:r>
                <a:r>
                  <a:rPr lang="zh-CN" altLang="en-US" sz="3200" b="1" spc="300" dirty="0">
                    <a:solidFill>
                      <a:srgbClr val="2B2F6E"/>
                    </a:solidFill>
                    <a:cs typeface="+mn-ea"/>
                    <a:sym typeface="+mn-lt"/>
                  </a:rPr>
                  <a:t>工作概述</a:t>
                </a:r>
              </a:p>
            </p:txBody>
          </p:sp>
          <p:sp>
            <p:nvSpPr>
              <p:cNvPr id="31" name="文本框 30">
                <a:extLst>
                  <a:ext uri="{FF2B5EF4-FFF2-40B4-BE49-F238E27FC236}">
                    <a16:creationId xmlns="" xmlns:a16="http://schemas.microsoft.com/office/drawing/2014/main" id="{43023574-809D-4B87-AE11-5368CB586FAC}"/>
                  </a:ext>
                </a:extLst>
              </p:cNvPr>
              <p:cNvSpPr txBox="1"/>
              <p:nvPr/>
            </p:nvSpPr>
            <p:spPr>
              <a:xfrm>
                <a:off x="2044972" y="3602625"/>
                <a:ext cx="2824812" cy="261610"/>
              </a:xfrm>
              <a:prstGeom prst="rect">
                <a:avLst/>
              </a:prstGeom>
              <a:noFill/>
            </p:spPr>
            <p:txBody>
              <a:bodyPr wrap="none" rtlCol="0">
                <a:spAutoFit/>
                <a:scene3d>
                  <a:camera prst="orthographicFront"/>
                  <a:lightRig rig="threePt" dir="t"/>
                </a:scene3d>
                <a:sp3d contourW="12700"/>
              </a:bodyPr>
              <a:lstStyle/>
              <a:p>
                <a:r>
                  <a:rPr lang="en-US" altLang="zh-CN" sz="1100" dirty="0">
                    <a:solidFill>
                      <a:schemeClr val="tx1">
                        <a:lumMod val="50000"/>
                        <a:lumOff val="50000"/>
                      </a:schemeClr>
                    </a:solidFill>
                    <a:cs typeface="+mn-ea"/>
                    <a:sym typeface="+mn-lt"/>
                  </a:rPr>
                  <a:t>The user can demonstrate or computer</a:t>
                </a:r>
                <a:endParaRPr lang="zh-CN" altLang="en-US" sz="1100" dirty="0">
                  <a:solidFill>
                    <a:schemeClr val="tx1">
                      <a:lumMod val="50000"/>
                      <a:lumOff val="50000"/>
                    </a:schemeClr>
                  </a:solidFill>
                  <a:cs typeface="+mn-ea"/>
                  <a:sym typeface="+mn-lt"/>
                </a:endParaRPr>
              </a:p>
            </p:txBody>
          </p:sp>
        </p:grpSp>
        <p:sp>
          <p:nvSpPr>
            <p:cNvPr id="29" name="文本框 28">
              <a:extLst>
                <a:ext uri="{FF2B5EF4-FFF2-40B4-BE49-F238E27FC236}">
                  <a16:creationId xmlns="" xmlns:a16="http://schemas.microsoft.com/office/drawing/2014/main" id="{633BD7EE-E383-4801-8995-DAE839F034EC}"/>
                </a:ext>
              </a:extLst>
            </p:cNvPr>
            <p:cNvSpPr txBox="1"/>
            <p:nvPr/>
          </p:nvSpPr>
          <p:spPr>
            <a:xfrm>
              <a:off x="6131694" y="1196311"/>
              <a:ext cx="821058"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a:solidFill>
                    <a:srgbClr val="0B9AA9"/>
                  </a:solidFill>
                  <a:cs typeface="+mn-ea"/>
                  <a:sym typeface="+mn-lt"/>
                </a:rPr>
                <a:t>1.</a:t>
              </a:r>
              <a:endParaRPr lang="zh-CN" altLang="en-US" sz="6000" dirty="0">
                <a:solidFill>
                  <a:srgbClr val="0B9AA9"/>
                </a:solidFill>
                <a:cs typeface="+mn-ea"/>
                <a:sym typeface="+mn-lt"/>
              </a:endParaRPr>
            </a:p>
          </p:txBody>
        </p:sp>
      </p:grpSp>
      <p:grpSp>
        <p:nvGrpSpPr>
          <p:cNvPr id="32" name="组合 31">
            <a:extLst>
              <a:ext uri="{FF2B5EF4-FFF2-40B4-BE49-F238E27FC236}">
                <a16:creationId xmlns="" xmlns:a16="http://schemas.microsoft.com/office/drawing/2014/main" id="{7DA3E9EF-C854-4341-8644-6DACFD119FAF}"/>
              </a:ext>
            </a:extLst>
          </p:cNvPr>
          <p:cNvGrpSpPr/>
          <p:nvPr/>
        </p:nvGrpSpPr>
        <p:grpSpPr>
          <a:xfrm>
            <a:off x="5600779" y="2390556"/>
            <a:ext cx="4079585" cy="1015663"/>
            <a:chOff x="6131694" y="1196311"/>
            <a:chExt cx="4079585" cy="1015663"/>
          </a:xfrm>
        </p:grpSpPr>
        <p:grpSp>
          <p:nvGrpSpPr>
            <p:cNvPr id="33" name="组合 32">
              <a:extLst>
                <a:ext uri="{FF2B5EF4-FFF2-40B4-BE49-F238E27FC236}">
                  <a16:creationId xmlns="" xmlns:a16="http://schemas.microsoft.com/office/drawing/2014/main" id="{62A7E6AD-A0BF-4974-B2AF-5EFC1E7B1578}"/>
                </a:ext>
              </a:extLst>
            </p:cNvPr>
            <p:cNvGrpSpPr/>
            <p:nvPr/>
          </p:nvGrpSpPr>
          <p:grpSpPr>
            <a:xfrm>
              <a:off x="6884727" y="1271088"/>
              <a:ext cx="3326552" cy="774718"/>
              <a:chOff x="1943100" y="3022067"/>
              <a:chExt cx="3326552" cy="774718"/>
            </a:xfrm>
          </p:grpSpPr>
          <p:sp>
            <p:nvSpPr>
              <p:cNvPr id="37" name="文本框 36">
                <a:extLst>
                  <a:ext uri="{FF2B5EF4-FFF2-40B4-BE49-F238E27FC236}">
                    <a16:creationId xmlns="" xmlns:a16="http://schemas.microsoft.com/office/drawing/2014/main" id="{2B2491FA-B30D-4373-9FBA-368AE7A990F4}"/>
                  </a:ext>
                </a:extLst>
              </p:cNvPr>
              <p:cNvSpPr txBox="1"/>
              <p:nvPr/>
            </p:nvSpPr>
            <p:spPr>
              <a:xfrm>
                <a:off x="1943100" y="3022067"/>
                <a:ext cx="3326552" cy="584775"/>
              </a:xfrm>
              <a:prstGeom prst="rect">
                <a:avLst/>
              </a:prstGeom>
              <a:noFill/>
            </p:spPr>
            <p:txBody>
              <a:bodyPr wrap="none" rtlCol="0">
                <a:spAutoFit/>
                <a:scene3d>
                  <a:camera prst="orthographicFront"/>
                  <a:lightRig rig="threePt" dir="t"/>
                </a:scene3d>
                <a:sp3d contourW="12700"/>
              </a:bodyPr>
              <a:lstStyle/>
              <a:p>
                <a:r>
                  <a:rPr lang="zh-CN" altLang="en-US" sz="3200" b="1" spc="300" dirty="0">
                    <a:solidFill>
                      <a:srgbClr val="0B9AA9"/>
                    </a:solidFill>
                    <a:cs typeface="+mn-ea"/>
                    <a:sym typeface="+mn-lt"/>
                  </a:rPr>
                  <a:t>上半年</a:t>
                </a:r>
                <a:r>
                  <a:rPr lang="zh-CN" altLang="en-US" sz="3200" b="1" spc="300" dirty="0">
                    <a:solidFill>
                      <a:srgbClr val="2B2F6E"/>
                    </a:solidFill>
                    <a:cs typeface="+mn-ea"/>
                    <a:sym typeface="+mn-lt"/>
                  </a:rPr>
                  <a:t>成功项目</a:t>
                </a:r>
              </a:p>
            </p:txBody>
          </p:sp>
          <p:sp>
            <p:nvSpPr>
              <p:cNvPr id="51" name="文本框 50">
                <a:extLst>
                  <a:ext uri="{FF2B5EF4-FFF2-40B4-BE49-F238E27FC236}">
                    <a16:creationId xmlns="" xmlns:a16="http://schemas.microsoft.com/office/drawing/2014/main" id="{3E6FD4C9-D150-40A8-9924-74A2963A221D}"/>
                  </a:ext>
                </a:extLst>
              </p:cNvPr>
              <p:cNvSpPr txBox="1"/>
              <p:nvPr/>
            </p:nvSpPr>
            <p:spPr>
              <a:xfrm>
                <a:off x="1943100" y="3535175"/>
                <a:ext cx="2824812" cy="261610"/>
              </a:xfrm>
              <a:prstGeom prst="rect">
                <a:avLst/>
              </a:prstGeom>
              <a:noFill/>
            </p:spPr>
            <p:txBody>
              <a:bodyPr wrap="none" rtlCol="0">
                <a:spAutoFit/>
                <a:scene3d>
                  <a:camera prst="orthographicFront"/>
                  <a:lightRig rig="threePt" dir="t"/>
                </a:scene3d>
                <a:sp3d contourW="12700"/>
              </a:bodyPr>
              <a:lstStyle/>
              <a:p>
                <a:r>
                  <a:rPr lang="en-US" altLang="zh-CN" sz="1100" dirty="0">
                    <a:solidFill>
                      <a:schemeClr val="tx1">
                        <a:lumMod val="50000"/>
                        <a:lumOff val="50000"/>
                      </a:schemeClr>
                    </a:solidFill>
                    <a:cs typeface="+mn-ea"/>
                    <a:sym typeface="+mn-lt"/>
                  </a:rPr>
                  <a:t>The user can demonstrate or computer</a:t>
                </a:r>
                <a:endParaRPr lang="zh-CN" altLang="en-US" sz="1100" dirty="0">
                  <a:solidFill>
                    <a:schemeClr val="tx1">
                      <a:lumMod val="50000"/>
                      <a:lumOff val="50000"/>
                    </a:schemeClr>
                  </a:solidFill>
                  <a:cs typeface="+mn-ea"/>
                  <a:sym typeface="+mn-lt"/>
                </a:endParaRPr>
              </a:p>
            </p:txBody>
          </p:sp>
        </p:grpSp>
        <p:sp>
          <p:nvSpPr>
            <p:cNvPr id="34" name="文本框 33">
              <a:extLst>
                <a:ext uri="{FF2B5EF4-FFF2-40B4-BE49-F238E27FC236}">
                  <a16:creationId xmlns="" xmlns:a16="http://schemas.microsoft.com/office/drawing/2014/main" id="{F9098222-45F7-48D2-8A30-CE6DB3D5367C}"/>
                </a:ext>
              </a:extLst>
            </p:cNvPr>
            <p:cNvSpPr txBox="1"/>
            <p:nvPr/>
          </p:nvSpPr>
          <p:spPr>
            <a:xfrm>
              <a:off x="6131694" y="1196311"/>
              <a:ext cx="821058"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a:solidFill>
                    <a:srgbClr val="0B9AA9"/>
                  </a:solidFill>
                  <a:cs typeface="+mn-ea"/>
                  <a:sym typeface="+mn-lt"/>
                </a:rPr>
                <a:t>2.</a:t>
              </a:r>
              <a:endParaRPr lang="zh-CN" altLang="en-US" sz="6000" dirty="0">
                <a:solidFill>
                  <a:srgbClr val="0B9AA9"/>
                </a:solidFill>
                <a:cs typeface="+mn-ea"/>
                <a:sym typeface="+mn-lt"/>
              </a:endParaRPr>
            </a:p>
          </p:txBody>
        </p:sp>
      </p:grpSp>
      <p:grpSp>
        <p:nvGrpSpPr>
          <p:cNvPr id="52" name="组合 51">
            <a:extLst>
              <a:ext uri="{FF2B5EF4-FFF2-40B4-BE49-F238E27FC236}">
                <a16:creationId xmlns="" xmlns:a16="http://schemas.microsoft.com/office/drawing/2014/main" id="{8DB79D0C-DAE7-4B21-9C35-DEB57984306B}"/>
              </a:ext>
            </a:extLst>
          </p:cNvPr>
          <p:cNvGrpSpPr/>
          <p:nvPr/>
        </p:nvGrpSpPr>
        <p:grpSpPr>
          <a:xfrm>
            <a:off x="5600779" y="3505505"/>
            <a:ext cx="4079585" cy="1015663"/>
            <a:chOff x="6131694" y="1196311"/>
            <a:chExt cx="4079585" cy="1015663"/>
          </a:xfrm>
        </p:grpSpPr>
        <p:grpSp>
          <p:nvGrpSpPr>
            <p:cNvPr id="53" name="组合 52">
              <a:extLst>
                <a:ext uri="{FF2B5EF4-FFF2-40B4-BE49-F238E27FC236}">
                  <a16:creationId xmlns="" xmlns:a16="http://schemas.microsoft.com/office/drawing/2014/main" id="{CE3AA6D6-3482-49D5-B564-6BA53D9E62B3}"/>
                </a:ext>
              </a:extLst>
            </p:cNvPr>
            <p:cNvGrpSpPr/>
            <p:nvPr/>
          </p:nvGrpSpPr>
          <p:grpSpPr>
            <a:xfrm>
              <a:off x="6884727" y="1271088"/>
              <a:ext cx="3326552" cy="774718"/>
              <a:chOff x="1943100" y="3022067"/>
              <a:chExt cx="3326552" cy="774718"/>
            </a:xfrm>
          </p:grpSpPr>
          <p:sp>
            <p:nvSpPr>
              <p:cNvPr id="55" name="文本框 54">
                <a:extLst>
                  <a:ext uri="{FF2B5EF4-FFF2-40B4-BE49-F238E27FC236}">
                    <a16:creationId xmlns="" xmlns:a16="http://schemas.microsoft.com/office/drawing/2014/main" id="{F7B59DB3-7E3A-4B9C-BD2B-65A33D60BDA2}"/>
                  </a:ext>
                </a:extLst>
              </p:cNvPr>
              <p:cNvSpPr txBox="1"/>
              <p:nvPr/>
            </p:nvSpPr>
            <p:spPr>
              <a:xfrm>
                <a:off x="1943100" y="3022067"/>
                <a:ext cx="3326552" cy="584775"/>
              </a:xfrm>
              <a:prstGeom prst="rect">
                <a:avLst/>
              </a:prstGeom>
              <a:noFill/>
            </p:spPr>
            <p:txBody>
              <a:bodyPr wrap="none" rtlCol="0">
                <a:spAutoFit/>
                <a:scene3d>
                  <a:camera prst="orthographicFront"/>
                  <a:lightRig rig="threePt" dir="t"/>
                </a:scene3d>
                <a:sp3d contourW="12700"/>
              </a:bodyPr>
              <a:lstStyle/>
              <a:p>
                <a:r>
                  <a:rPr lang="zh-CN" altLang="en-US" sz="3200" b="1" spc="300" dirty="0">
                    <a:solidFill>
                      <a:srgbClr val="0B9AA9"/>
                    </a:solidFill>
                    <a:cs typeface="+mn-ea"/>
                    <a:sym typeface="+mn-lt"/>
                  </a:rPr>
                  <a:t>上半年</a:t>
                </a:r>
                <a:r>
                  <a:rPr lang="zh-CN" altLang="en-US" sz="3200" b="1" spc="300" dirty="0">
                    <a:solidFill>
                      <a:srgbClr val="2B2F6E"/>
                    </a:solidFill>
                    <a:cs typeface="+mn-ea"/>
                    <a:sym typeface="+mn-lt"/>
                  </a:rPr>
                  <a:t>存在不足</a:t>
                </a:r>
              </a:p>
            </p:txBody>
          </p:sp>
          <p:sp>
            <p:nvSpPr>
              <p:cNvPr id="56" name="文本框 55">
                <a:extLst>
                  <a:ext uri="{FF2B5EF4-FFF2-40B4-BE49-F238E27FC236}">
                    <a16:creationId xmlns="" xmlns:a16="http://schemas.microsoft.com/office/drawing/2014/main" id="{15C791FE-D639-4A5F-A95B-396754AE871C}"/>
                  </a:ext>
                </a:extLst>
              </p:cNvPr>
              <p:cNvSpPr txBox="1"/>
              <p:nvPr/>
            </p:nvSpPr>
            <p:spPr>
              <a:xfrm>
                <a:off x="1943100" y="3535175"/>
                <a:ext cx="2824812" cy="261610"/>
              </a:xfrm>
              <a:prstGeom prst="rect">
                <a:avLst/>
              </a:prstGeom>
              <a:noFill/>
            </p:spPr>
            <p:txBody>
              <a:bodyPr wrap="none" rtlCol="0">
                <a:spAutoFit/>
                <a:scene3d>
                  <a:camera prst="orthographicFront"/>
                  <a:lightRig rig="threePt" dir="t"/>
                </a:scene3d>
                <a:sp3d contourW="12700"/>
              </a:bodyPr>
              <a:lstStyle/>
              <a:p>
                <a:r>
                  <a:rPr lang="en-US" altLang="zh-CN" sz="1100" dirty="0">
                    <a:solidFill>
                      <a:schemeClr val="tx1">
                        <a:lumMod val="50000"/>
                        <a:lumOff val="50000"/>
                      </a:schemeClr>
                    </a:solidFill>
                    <a:cs typeface="+mn-ea"/>
                    <a:sym typeface="+mn-lt"/>
                  </a:rPr>
                  <a:t>The user can demonstrate or computer</a:t>
                </a:r>
                <a:endParaRPr lang="zh-CN" altLang="en-US" sz="1100" dirty="0">
                  <a:solidFill>
                    <a:schemeClr val="tx1">
                      <a:lumMod val="50000"/>
                      <a:lumOff val="50000"/>
                    </a:schemeClr>
                  </a:solidFill>
                  <a:cs typeface="+mn-ea"/>
                  <a:sym typeface="+mn-lt"/>
                </a:endParaRPr>
              </a:p>
            </p:txBody>
          </p:sp>
        </p:grpSp>
        <p:sp>
          <p:nvSpPr>
            <p:cNvPr id="54" name="文本框 53">
              <a:extLst>
                <a:ext uri="{FF2B5EF4-FFF2-40B4-BE49-F238E27FC236}">
                  <a16:creationId xmlns="" xmlns:a16="http://schemas.microsoft.com/office/drawing/2014/main" id="{820495B9-2460-431B-9931-F160081FEB1A}"/>
                </a:ext>
              </a:extLst>
            </p:cNvPr>
            <p:cNvSpPr txBox="1"/>
            <p:nvPr/>
          </p:nvSpPr>
          <p:spPr>
            <a:xfrm>
              <a:off x="6131694" y="1196311"/>
              <a:ext cx="821058"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a:solidFill>
                    <a:srgbClr val="0B9AA9"/>
                  </a:solidFill>
                  <a:cs typeface="+mn-ea"/>
                  <a:sym typeface="+mn-lt"/>
                </a:rPr>
                <a:t>3.</a:t>
              </a:r>
              <a:endParaRPr lang="zh-CN" altLang="en-US" sz="6000" dirty="0">
                <a:solidFill>
                  <a:srgbClr val="0B9AA9"/>
                </a:solidFill>
                <a:cs typeface="+mn-ea"/>
                <a:sym typeface="+mn-lt"/>
              </a:endParaRPr>
            </a:p>
          </p:txBody>
        </p:sp>
      </p:grpSp>
      <p:grpSp>
        <p:nvGrpSpPr>
          <p:cNvPr id="57" name="组合 56">
            <a:extLst>
              <a:ext uri="{FF2B5EF4-FFF2-40B4-BE49-F238E27FC236}">
                <a16:creationId xmlns="" xmlns:a16="http://schemas.microsoft.com/office/drawing/2014/main" id="{08017B53-C187-484B-AE37-F08B48495AAE}"/>
              </a:ext>
            </a:extLst>
          </p:cNvPr>
          <p:cNvGrpSpPr/>
          <p:nvPr/>
        </p:nvGrpSpPr>
        <p:grpSpPr>
          <a:xfrm>
            <a:off x="5600779" y="4620454"/>
            <a:ext cx="4079585" cy="1015663"/>
            <a:chOff x="6131694" y="1196311"/>
            <a:chExt cx="4079585" cy="1015663"/>
          </a:xfrm>
        </p:grpSpPr>
        <p:grpSp>
          <p:nvGrpSpPr>
            <p:cNvPr id="58" name="组合 57">
              <a:extLst>
                <a:ext uri="{FF2B5EF4-FFF2-40B4-BE49-F238E27FC236}">
                  <a16:creationId xmlns="" xmlns:a16="http://schemas.microsoft.com/office/drawing/2014/main" id="{0920D777-110C-4A22-B62C-1777506C932E}"/>
                </a:ext>
              </a:extLst>
            </p:cNvPr>
            <p:cNvGrpSpPr/>
            <p:nvPr/>
          </p:nvGrpSpPr>
          <p:grpSpPr>
            <a:xfrm>
              <a:off x="6884727" y="1271088"/>
              <a:ext cx="3326552" cy="774718"/>
              <a:chOff x="1943100" y="3022067"/>
              <a:chExt cx="3326552" cy="774718"/>
            </a:xfrm>
          </p:grpSpPr>
          <p:sp>
            <p:nvSpPr>
              <p:cNvPr id="60" name="文本框 59">
                <a:extLst>
                  <a:ext uri="{FF2B5EF4-FFF2-40B4-BE49-F238E27FC236}">
                    <a16:creationId xmlns="" xmlns:a16="http://schemas.microsoft.com/office/drawing/2014/main" id="{32E9BFB5-A1EC-439D-B75E-B8B6933F1CDF}"/>
                  </a:ext>
                </a:extLst>
              </p:cNvPr>
              <p:cNvSpPr txBox="1"/>
              <p:nvPr/>
            </p:nvSpPr>
            <p:spPr>
              <a:xfrm>
                <a:off x="1943100" y="3022067"/>
                <a:ext cx="3326552" cy="584775"/>
              </a:xfrm>
              <a:prstGeom prst="rect">
                <a:avLst/>
              </a:prstGeom>
              <a:noFill/>
            </p:spPr>
            <p:txBody>
              <a:bodyPr wrap="none" rtlCol="0">
                <a:spAutoFit/>
                <a:scene3d>
                  <a:camera prst="orthographicFront"/>
                  <a:lightRig rig="threePt" dir="t"/>
                </a:scene3d>
                <a:sp3d contourW="12700"/>
              </a:bodyPr>
              <a:lstStyle/>
              <a:p>
                <a:r>
                  <a:rPr lang="zh-CN" altLang="en-US" sz="3200" b="1" spc="300" dirty="0">
                    <a:solidFill>
                      <a:srgbClr val="0B9AA9"/>
                    </a:solidFill>
                    <a:cs typeface="+mn-ea"/>
                    <a:sym typeface="+mn-lt"/>
                  </a:rPr>
                  <a:t>下半年</a:t>
                </a:r>
                <a:r>
                  <a:rPr lang="zh-CN" altLang="en-US" sz="3200" b="1" spc="300" dirty="0">
                    <a:solidFill>
                      <a:srgbClr val="2B2F6E"/>
                    </a:solidFill>
                    <a:cs typeface="+mn-ea"/>
                    <a:sym typeface="+mn-lt"/>
                  </a:rPr>
                  <a:t>工作计划</a:t>
                </a:r>
              </a:p>
            </p:txBody>
          </p:sp>
          <p:sp>
            <p:nvSpPr>
              <p:cNvPr id="61" name="文本框 60">
                <a:extLst>
                  <a:ext uri="{FF2B5EF4-FFF2-40B4-BE49-F238E27FC236}">
                    <a16:creationId xmlns="" xmlns:a16="http://schemas.microsoft.com/office/drawing/2014/main" id="{8C5CB4DE-FD33-4B31-B5BF-96270BCBFAAA}"/>
                  </a:ext>
                </a:extLst>
              </p:cNvPr>
              <p:cNvSpPr txBox="1"/>
              <p:nvPr/>
            </p:nvSpPr>
            <p:spPr>
              <a:xfrm>
                <a:off x="1943100" y="3535175"/>
                <a:ext cx="2824812" cy="261610"/>
              </a:xfrm>
              <a:prstGeom prst="rect">
                <a:avLst/>
              </a:prstGeom>
              <a:noFill/>
            </p:spPr>
            <p:txBody>
              <a:bodyPr wrap="none" rtlCol="0">
                <a:spAutoFit/>
                <a:scene3d>
                  <a:camera prst="orthographicFront"/>
                  <a:lightRig rig="threePt" dir="t"/>
                </a:scene3d>
                <a:sp3d contourW="12700"/>
              </a:bodyPr>
              <a:lstStyle/>
              <a:p>
                <a:r>
                  <a:rPr lang="en-US" altLang="zh-CN" sz="1100" dirty="0">
                    <a:solidFill>
                      <a:schemeClr val="tx1">
                        <a:lumMod val="50000"/>
                        <a:lumOff val="50000"/>
                      </a:schemeClr>
                    </a:solidFill>
                    <a:cs typeface="+mn-ea"/>
                    <a:sym typeface="+mn-lt"/>
                  </a:rPr>
                  <a:t>The user can demonstrate or computer</a:t>
                </a:r>
                <a:endParaRPr lang="zh-CN" altLang="en-US" sz="1100" dirty="0">
                  <a:solidFill>
                    <a:schemeClr val="tx1">
                      <a:lumMod val="50000"/>
                      <a:lumOff val="50000"/>
                    </a:schemeClr>
                  </a:solidFill>
                  <a:cs typeface="+mn-ea"/>
                  <a:sym typeface="+mn-lt"/>
                </a:endParaRPr>
              </a:p>
            </p:txBody>
          </p:sp>
        </p:grpSp>
        <p:sp>
          <p:nvSpPr>
            <p:cNvPr id="59" name="文本框 58">
              <a:extLst>
                <a:ext uri="{FF2B5EF4-FFF2-40B4-BE49-F238E27FC236}">
                  <a16:creationId xmlns="" xmlns:a16="http://schemas.microsoft.com/office/drawing/2014/main" id="{473B072A-919B-4818-BC32-AAC6857B40FE}"/>
                </a:ext>
              </a:extLst>
            </p:cNvPr>
            <p:cNvSpPr txBox="1"/>
            <p:nvPr/>
          </p:nvSpPr>
          <p:spPr>
            <a:xfrm>
              <a:off x="6131694" y="1196311"/>
              <a:ext cx="821058" cy="1015663"/>
            </a:xfrm>
            <a:prstGeom prst="rect">
              <a:avLst/>
            </a:prstGeom>
            <a:noFill/>
          </p:spPr>
          <p:txBody>
            <a:bodyPr wrap="none" rtlCol="0">
              <a:spAutoFit/>
              <a:scene3d>
                <a:camera prst="orthographicFront"/>
                <a:lightRig rig="threePt" dir="t"/>
              </a:scene3d>
              <a:sp3d contourW="12700"/>
            </a:bodyPr>
            <a:lstStyle/>
            <a:p>
              <a:pPr algn="r"/>
              <a:r>
                <a:rPr lang="en-US" altLang="zh-CN" sz="6000" dirty="0">
                  <a:solidFill>
                    <a:srgbClr val="0B9AA9"/>
                  </a:solidFill>
                  <a:cs typeface="+mn-ea"/>
                  <a:sym typeface="+mn-lt"/>
                </a:rPr>
                <a:t>4.</a:t>
              </a:r>
              <a:endParaRPr lang="zh-CN" altLang="en-US" sz="6000" dirty="0">
                <a:solidFill>
                  <a:srgbClr val="0B9AA9"/>
                </a:solidFill>
                <a:cs typeface="+mn-ea"/>
                <a:sym typeface="+mn-lt"/>
              </a:endParaRPr>
            </a:p>
          </p:txBody>
        </p:sp>
      </p:grpSp>
      <p:grpSp>
        <p:nvGrpSpPr>
          <p:cNvPr id="3" name="组合 2">
            <a:extLst>
              <a:ext uri="{FF2B5EF4-FFF2-40B4-BE49-F238E27FC236}">
                <a16:creationId xmlns="" xmlns:a16="http://schemas.microsoft.com/office/drawing/2014/main" id="{186DF9E1-05D7-4006-9C60-AAED7769DA4E}"/>
              </a:ext>
            </a:extLst>
          </p:cNvPr>
          <p:cNvGrpSpPr/>
          <p:nvPr/>
        </p:nvGrpSpPr>
        <p:grpSpPr>
          <a:xfrm>
            <a:off x="1725424" y="2576799"/>
            <a:ext cx="2622741" cy="1647396"/>
            <a:chOff x="1986004" y="2680409"/>
            <a:chExt cx="2622741" cy="1647396"/>
          </a:xfrm>
        </p:grpSpPr>
        <p:sp>
          <p:nvSpPr>
            <p:cNvPr id="150" name="文本框 149"/>
            <p:cNvSpPr txBox="1"/>
            <p:nvPr/>
          </p:nvSpPr>
          <p:spPr>
            <a:xfrm>
              <a:off x="1986004" y="3712284"/>
              <a:ext cx="2622741" cy="61552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3200" dirty="0">
                  <a:solidFill>
                    <a:srgbClr val="0B9AA9"/>
                  </a:solidFill>
                  <a:effectLst/>
                  <a:latin typeface="+mn-lt"/>
                  <a:ea typeface="+mn-ea"/>
                  <a:cs typeface="+mn-ea"/>
                  <a:sym typeface="+mn-lt"/>
                </a:rPr>
                <a:t>Contents</a:t>
              </a:r>
            </a:p>
          </p:txBody>
        </p:sp>
        <p:sp>
          <p:nvSpPr>
            <p:cNvPr id="62" name="文本框 61">
              <a:extLst>
                <a:ext uri="{FF2B5EF4-FFF2-40B4-BE49-F238E27FC236}">
                  <a16:creationId xmlns="" xmlns:a16="http://schemas.microsoft.com/office/drawing/2014/main" id="{9D2862CF-E10D-4D3D-B2F0-3510FDA319DE}"/>
                </a:ext>
              </a:extLst>
            </p:cNvPr>
            <p:cNvSpPr txBox="1"/>
            <p:nvPr/>
          </p:nvSpPr>
          <p:spPr>
            <a:xfrm>
              <a:off x="2420857" y="2680409"/>
              <a:ext cx="1952779" cy="1015663"/>
            </a:xfrm>
            <a:prstGeom prst="rect">
              <a:avLst/>
            </a:prstGeom>
            <a:noFill/>
          </p:spPr>
          <p:txBody>
            <a:bodyPr wrap="none" rtlCol="0">
              <a:spAutoFit/>
            </a:bodyPr>
            <a:lstStyle/>
            <a:p>
              <a:r>
                <a:rPr lang="zh-CN" altLang="en-US" sz="6000" b="1" dirty="0">
                  <a:solidFill>
                    <a:srgbClr val="0B9AA9"/>
                  </a:solidFill>
                  <a:cs typeface="+mn-ea"/>
                  <a:sym typeface="+mn-lt"/>
                </a:rPr>
                <a:t>目 录</a:t>
              </a:r>
            </a:p>
          </p:txBody>
        </p:sp>
      </p:grpSp>
    </p:spTree>
    <p:extLst>
      <p:ext uri="{BB962C8B-B14F-4D97-AF65-F5344CB8AC3E}">
        <p14:creationId xmlns:p14="http://schemas.microsoft.com/office/powerpoint/2010/main" val="12540706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37"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900" decel="100000" fill="hold"/>
                                        <p:tgtEl>
                                          <p:spTgt spid="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900" decel="100000" fill="hold"/>
                                        <p:tgtEl>
                                          <p:spTgt spid="3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37"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900" decel="100000" fill="hold"/>
                                        <p:tgtEl>
                                          <p:spTgt spid="5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39" fill="hold">
                            <p:stCondLst>
                              <p:cond delay="3500"/>
                            </p:stCondLst>
                            <p:childTnLst>
                              <p:par>
                                <p:cTn id="40" presetID="37"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900" decel="100000" fill="hold"/>
                                        <p:tgtEl>
                                          <p:spTgt spid="57"/>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 xmlns:a16="http://schemas.microsoft.com/office/drawing/2014/main" id="{636729AA-C6CC-4408-A074-B159A799832F}"/>
              </a:ext>
            </a:extLst>
          </p:cNvPr>
          <p:cNvGrpSpPr/>
          <p:nvPr/>
        </p:nvGrpSpPr>
        <p:grpSpPr>
          <a:xfrm>
            <a:off x="728403" y="462877"/>
            <a:ext cx="3190454" cy="597921"/>
            <a:chOff x="288828" y="477079"/>
            <a:chExt cx="3190454" cy="597921"/>
          </a:xfrm>
        </p:grpSpPr>
        <p:sp>
          <p:nvSpPr>
            <p:cNvPr id="45" name="文本框 44">
              <a:extLst>
                <a:ext uri="{FF2B5EF4-FFF2-40B4-BE49-F238E27FC236}">
                  <a16:creationId xmlns="" xmlns:a16="http://schemas.microsoft.com/office/drawing/2014/main" id="{EC55B850-9881-48C4-AA99-F13446955AD3}"/>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上半年</a:t>
              </a:r>
              <a:r>
                <a:rPr lang="zh-CN" altLang="en-US" sz="2800" b="1" dirty="0">
                  <a:solidFill>
                    <a:srgbClr val="2B2F6E"/>
                  </a:solidFill>
                  <a:cs typeface="+mn-ea"/>
                  <a:sym typeface="+mn-lt"/>
                </a:rPr>
                <a:t>存在不足</a:t>
              </a:r>
            </a:p>
          </p:txBody>
        </p:sp>
        <p:sp>
          <p:nvSpPr>
            <p:cNvPr id="46" name="椭圆 45">
              <a:extLst>
                <a:ext uri="{FF2B5EF4-FFF2-40B4-BE49-F238E27FC236}">
                  <a16:creationId xmlns="" xmlns:a16="http://schemas.microsoft.com/office/drawing/2014/main" id="{559AADB4-C795-4AF0-8182-BB5136A0CA1D}"/>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ED13DF61-A7CC-46AD-85D8-98C2937B020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33" name="ïṣ1íďe">
            <a:extLst>
              <a:ext uri="{FF2B5EF4-FFF2-40B4-BE49-F238E27FC236}">
                <a16:creationId xmlns="" xmlns:a16="http://schemas.microsoft.com/office/drawing/2014/main" id="{BA1BE35D-834B-49D0-87AC-EA481098D790}"/>
              </a:ext>
            </a:extLst>
          </p:cNvPr>
          <p:cNvCxnSpPr>
            <a:cxnSpLocks/>
          </p:cNvCxnSpPr>
          <p:nvPr/>
        </p:nvCxnSpPr>
        <p:spPr>
          <a:xfrm>
            <a:off x="1074975" y="3017893"/>
            <a:ext cx="10320429" cy="0"/>
          </a:xfrm>
          <a:prstGeom prst="line">
            <a:avLst/>
          </a:prstGeom>
          <a:ln>
            <a:solidFill>
              <a:srgbClr val="0B9AA9"/>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 xmlns:a16="http://schemas.microsoft.com/office/drawing/2014/main" id="{D7A556BB-3827-4AC5-AE59-38952F8D8032}"/>
              </a:ext>
            </a:extLst>
          </p:cNvPr>
          <p:cNvGrpSpPr/>
          <p:nvPr/>
        </p:nvGrpSpPr>
        <p:grpSpPr>
          <a:xfrm>
            <a:off x="1402710" y="1588374"/>
            <a:ext cx="2307143" cy="532646"/>
            <a:chOff x="1402710" y="1665527"/>
            <a:chExt cx="2307143" cy="532646"/>
          </a:xfrm>
        </p:grpSpPr>
        <p:sp>
          <p:nvSpPr>
            <p:cNvPr id="31" name="îsḻïḋè">
              <a:extLst>
                <a:ext uri="{FF2B5EF4-FFF2-40B4-BE49-F238E27FC236}">
                  <a16:creationId xmlns="" xmlns:a16="http://schemas.microsoft.com/office/drawing/2014/main" id="{646EE051-23E9-4C76-BBBC-76DF42EE3F23}"/>
                </a:ext>
              </a:extLst>
            </p:cNvPr>
            <p:cNvSpPr txBox="1"/>
            <p:nvPr/>
          </p:nvSpPr>
          <p:spPr>
            <a:xfrm>
              <a:off x="1513568" y="1665527"/>
              <a:ext cx="2196285" cy="525657"/>
            </a:xfrm>
            <a:prstGeom prst="rect">
              <a:avLst/>
            </a:prstGeom>
            <a:noFill/>
          </p:spPr>
          <p:txBody>
            <a:bodyPr wrap="square">
              <a:spAutoFit/>
            </a:bodyPr>
            <a:lstStyle/>
            <a:p>
              <a:pPr marL="0" marR="0" lvl="0" indent="0" defTabSz="913765" rtl="0" eaLnBrk="1" fontAlgn="auto" latinLnBrk="0" hangingPunct="1">
                <a:lnSpc>
                  <a:spcPct val="130000"/>
                </a:lnSpc>
                <a:buClrTx/>
                <a:buSzPct val="25000"/>
                <a:buFontTx/>
                <a:buNone/>
                <a:defRPr/>
              </a:pPr>
              <a:r>
                <a:rPr kumimoji="0" lang="zh-CN" altLang="en-US" sz="2400" b="1" i="0" u="none" strike="noStrike" kern="1200" cap="none" spc="0" normalizeH="0" baseline="0" noProof="0" dirty="0">
                  <a:ln>
                    <a:noFill/>
                  </a:ln>
                  <a:solidFill>
                    <a:schemeClr val="tx1">
                      <a:lumMod val="65000"/>
                      <a:lumOff val="35000"/>
                    </a:schemeClr>
                  </a:solidFill>
                  <a:effectLst/>
                  <a:uLnTx/>
                  <a:uFillTx/>
                  <a:cs typeface="+mn-ea"/>
                  <a:sym typeface="+mn-lt"/>
                </a:rPr>
                <a:t>存在</a:t>
              </a:r>
              <a:r>
                <a:rPr lang="zh-CN" altLang="en-US" sz="2400" b="1" dirty="0">
                  <a:solidFill>
                    <a:schemeClr val="tx1">
                      <a:lumMod val="65000"/>
                      <a:lumOff val="35000"/>
                    </a:schemeClr>
                  </a:solidFill>
                  <a:cs typeface="+mn-ea"/>
                  <a:sym typeface="+mn-lt"/>
                </a:rPr>
                <a:t>问题</a:t>
              </a:r>
              <a:endParaRPr kumimoji="0" lang="zh-CN" altLang="en-US" sz="24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72" name="íŝḻiḋê">
              <a:extLst>
                <a:ext uri="{FF2B5EF4-FFF2-40B4-BE49-F238E27FC236}">
                  <a16:creationId xmlns="" xmlns:a16="http://schemas.microsoft.com/office/drawing/2014/main" id="{96C69C8A-12F7-4710-A08F-1525FFD56C31}"/>
                </a:ext>
              </a:extLst>
            </p:cNvPr>
            <p:cNvSpPr/>
            <p:nvPr/>
          </p:nvSpPr>
          <p:spPr>
            <a:xfrm>
              <a:off x="1402710" y="1665527"/>
              <a:ext cx="45719" cy="532646"/>
            </a:xfrm>
            <a:prstGeom prst="roundRect">
              <a:avLst>
                <a:gd name="adj" fmla="val 17467"/>
              </a:avLst>
            </a:prstGeom>
            <a:solidFill>
              <a:srgbClr val="0B9AA9"/>
            </a:solidFill>
            <a:ln>
              <a:solidFill>
                <a:srgbClr val="0B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tx1">
                    <a:lumMod val="65000"/>
                    <a:lumOff val="35000"/>
                  </a:schemeClr>
                </a:solidFill>
                <a:cs typeface="+mn-ea"/>
                <a:sym typeface="+mn-lt"/>
              </a:endParaRPr>
            </a:p>
          </p:txBody>
        </p:sp>
      </p:grpSp>
      <p:grpSp>
        <p:nvGrpSpPr>
          <p:cNvPr id="3" name="组合 2">
            <a:extLst>
              <a:ext uri="{FF2B5EF4-FFF2-40B4-BE49-F238E27FC236}">
                <a16:creationId xmlns="" xmlns:a16="http://schemas.microsoft.com/office/drawing/2014/main" id="{64326C76-D023-4208-AD3F-43CB09C3A045}"/>
              </a:ext>
            </a:extLst>
          </p:cNvPr>
          <p:cNvGrpSpPr/>
          <p:nvPr/>
        </p:nvGrpSpPr>
        <p:grpSpPr>
          <a:xfrm>
            <a:off x="1402710" y="2594358"/>
            <a:ext cx="2398269" cy="3412009"/>
            <a:chOff x="1402710" y="2594358"/>
            <a:chExt cx="2398269" cy="3412009"/>
          </a:xfrm>
        </p:grpSpPr>
        <p:sp>
          <p:nvSpPr>
            <p:cNvPr id="32" name="ïṥ1ïde">
              <a:extLst>
                <a:ext uri="{FF2B5EF4-FFF2-40B4-BE49-F238E27FC236}">
                  <a16:creationId xmlns="" xmlns:a16="http://schemas.microsoft.com/office/drawing/2014/main" id="{89587617-1DE9-4785-8396-105520233A64}"/>
                </a:ext>
              </a:extLst>
            </p:cNvPr>
            <p:cNvSpPr txBox="1"/>
            <p:nvPr/>
          </p:nvSpPr>
          <p:spPr>
            <a:xfrm>
              <a:off x="1402711" y="3975042"/>
              <a:ext cx="2398268" cy="2031325"/>
            </a:xfrm>
            <a:prstGeom prst="rect">
              <a:avLst/>
            </a:prstGeom>
          </p:spPr>
          <p:txBody>
            <a:bodyPr wrap="square" rtlCol="0">
              <a:spAutoFit/>
            </a:bodyPr>
            <a:lstStyle>
              <a:defPPr>
                <a:defRPr lang="zh-CN"/>
              </a:defPPr>
              <a:lvl1pPr>
                <a:lnSpc>
                  <a:spcPts val="1500"/>
                </a:lnSpc>
                <a:defRPr sz="900"/>
              </a:lvl1p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200" dirty="0">
                <a:solidFill>
                  <a:schemeClr val="tx1">
                    <a:lumMod val="65000"/>
                    <a:lumOff val="35000"/>
                  </a:schemeClr>
                </a:solidFill>
                <a:cs typeface="+mn-ea"/>
                <a:sym typeface="+mn-lt"/>
              </a:endParaRPr>
            </a:p>
          </p:txBody>
        </p:sp>
        <p:grpSp>
          <p:nvGrpSpPr>
            <p:cNvPr id="35" name="islïḋé">
              <a:extLst>
                <a:ext uri="{FF2B5EF4-FFF2-40B4-BE49-F238E27FC236}">
                  <a16:creationId xmlns="" xmlns:a16="http://schemas.microsoft.com/office/drawing/2014/main" id="{16470565-0747-42CF-9A35-C0848D2654A2}"/>
                </a:ext>
              </a:extLst>
            </p:cNvPr>
            <p:cNvGrpSpPr/>
            <p:nvPr/>
          </p:nvGrpSpPr>
          <p:grpSpPr>
            <a:xfrm>
              <a:off x="1535191" y="2594358"/>
              <a:ext cx="834641" cy="834642"/>
              <a:chOff x="1753866" y="3281811"/>
              <a:chExt cx="834641" cy="834642"/>
            </a:xfrm>
          </p:grpSpPr>
          <p:sp>
            <p:nvSpPr>
              <p:cNvPr id="36" name="îś1îďè">
                <a:extLst>
                  <a:ext uri="{FF2B5EF4-FFF2-40B4-BE49-F238E27FC236}">
                    <a16:creationId xmlns="" xmlns:a16="http://schemas.microsoft.com/office/drawing/2014/main" id="{B7D553C0-55AC-4354-AD80-FAC98913D8A5}"/>
                  </a:ext>
                </a:extLst>
              </p:cNvPr>
              <p:cNvSpPr/>
              <p:nvPr/>
            </p:nvSpPr>
            <p:spPr>
              <a:xfrm>
                <a:off x="1753866" y="3281811"/>
                <a:ext cx="834641" cy="834642"/>
              </a:xfrm>
              <a:prstGeom prst="ellipse">
                <a:avLst/>
              </a:prstGeom>
              <a:solidFill>
                <a:srgbClr val="0B9AA9"/>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30000"/>
                  </a:lnSpc>
                </a:pPr>
                <a:endParaRPr lang="zh-CN" altLang="en-US" sz="2000" b="1" dirty="0">
                  <a:solidFill>
                    <a:schemeClr val="tx1">
                      <a:lumMod val="65000"/>
                      <a:lumOff val="35000"/>
                    </a:schemeClr>
                  </a:solidFill>
                  <a:cs typeface="+mn-ea"/>
                  <a:sym typeface="+mn-lt"/>
                </a:endParaRPr>
              </a:p>
            </p:txBody>
          </p:sp>
          <p:sp>
            <p:nvSpPr>
              <p:cNvPr id="37" name="ïś1íḋè">
                <a:extLst>
                  <a:ext uri="{FF2B5EF4-FFF2-40B4-BE49-F238E27FC236}">
                    <a16:creationId xmlns="" xmlns:a16="http://schemas.microsoft.com/office/drawing/2014/main" id="{9A9DA96B-0FDA-49A2-8BB2-47C61011EBC6}"/>
                  </a:ext>
                </a:extLst>
              </p:cNvPr>
              <p:cNvSpPr/>
              <p:nvPr/>
            </p:nvSpPr>
            <p:spPr>
              <a:xfrm>
                <a:off x="1984827" y="3534312"/>
                <a:ext cx="372717" cy="372717"/>
              </a:xfrm>
              <a:custGeom>
                <a:avLst/>
                <a:gdLst>
                  <a:gd name="connsiteX0" fmla="*/ 343764 w 533400"/>
                  <a:gd name="connsiteY0" fmla="*/ 621 h 533400"/>
                  <a:gd name="connsiteX1" fmla="*/ 381864 w 533400"/>
                  <a:gd name="connsiteY1" fmla="*/ 38721 h 533400"/>
                  <a:gd name="connsiteX2" fmla="*/ 381864 w 533400"/>
                  <a:gd name="connsiteY2" fmla="*/ 38721 h 533400"/>
                  <a:gd name="connsiteX3" fmla="*/ 381864 w 533400"/>
                  <a:gd name="connsiteY3" fmla="*/ 114921 h 533400"/>
                  <a:gd name="connsiteX4" fmla="*/ 496164 w 533400"/>
                  <a:gd name="connsiteY4" fmla="*/ 114921 h 533400"/>
                  <a:gd name="connsiteX5" fmla="*/ 534264 w 533400"/>
                  <a:gd name="connsiteY5" fmla="*/ 151116 h 533400"/>
                  <a:gd name="connsiteX6" fmla="*/ 534264 w 533400"/>
                  <a:gd name="connsiteY6" fmla="*/ 153021 h 533400"/>
                  <a:gd name="connsiteX7" fmla="*/ 534264 w 533400"/>
                  <a:gd name="connsiteY7" fmla="*/ 381621 h 533400"/>
                  <a:gd name="connsiteX8" fmla="*/ 498069 w 533400"/>
                  <a:gd name="connsiteY8" fmla="*/ 419721 h 533400"/>
                  <a:gd name="connsiteX9" fmla="*/ 496164 w 533400"/>
                  <a:gd name="connsiteY9" fmla="*/ 419721 h 533400"/>
                  <a:gd name="connsiteX10" fmla="*/ 381864 w 533400"/>
                  <a:gd name="connsiteY10" fmla="*/ 419721 h 533400"/>
                  <a:gd name="connsiteX11" fmla="*/ 381864 w 533400"/>
                  <a:gd name="connsiteY11" fmla="*/ 495921 h 533400"/>
                  <a:gd name="connsiteX12" fmla="*/ 345669 w 533400"/>
                  <a:gd name="connsiteY12" fmla="*/ 534021 h 533400"/>
                  <a:gd name="connsiteX13" fmla="*/ 343764 w 533400"/>
                  <a:gd name="connsiteY13" fmla="*/ 534021 h 533400"/>
                  <a:gd name="connsiteX14" fmla="*/ 191364 w 533400"/>
                  <a:gd name="connsiteY14" fmla="*/ 534021 h 533400"/>
                  <a:gd name="connsiteX15" fmla="*/ 153264 w 533400"/>
                  <a:gd name="connsiteY15" fmla="*/ 495921 h 533400"/>
                  <a:gd name="connsiteX16" fmla="*/ 153264 w 533400"/>
                  <a:gd name="connsiteY16" fmla="*/ 495921 h 533400"/>
                  <a:gd name="connsiteX17" fmla="*/ 153264 w 533400"/>
                  <a:gd name="connsiteY17" fmla="*/ 419721 h 533400"/>
                  <a:gd name="connsiteX18" fmla="*/ 38964 w 533400"/>
                  <a:gd name="connsiteY18" fmla="*/ 419721 h 533400"/>
                  <a:gd name="connsiteX19" fmla="*/ 864 w 533400"/>
                  <a:gd name="connsiteY19" fmla="*/ 383526 h 533400"/>
                  <a:gd name="connsiteX20" fmla="*/ 864 w 533400"/>
                  <a:gd name="connsiteY20" fmla="*/ 381621 h 533400"/>
                  <a:gd name="connsiteX21" fmla="*/ 864 w 533400"/>
                  <a:gd name="connsiteY21" fmla="*/ 197789 h 533400"/>
                  <a:gd name="connsiteX22" fmla="*/ 9436 w 533400"/>
                  <a:gd name="connsiteY22" fmla="*/ 173976 h 533400"/>
                  <a:gd name="connsiteX23" fmla="*/ 11342 w 533400"/>
                  <a:gd name="connsiteY23" fmla="*/ 172071 h 533400"/>
                  <a:gd name="connsiteX24" fmla="*/ 52299 w 533400"/>
                  <a:gd name="connsiteY24" fmla="*/ 127304 h 533400"/>
                  <a:gd name="connsiteX25" fmla="*/ 78017 w 533400"/>
                  <a:gd name="connsiteY25" fmla="*/ 114921 h 533400"/>
                  <a:gd name="connsiteX26" fmla="*/ 79921 w 533400"/>
                  <a:gd name="connsiteY26" fmla="*/ 114921 h 533400"/>
                  <a:gd name="connsiteX27" fmla="*/ 153264 w 533400"/>
                  <a:gd name="connsiteY27" fmla="*/ 114921 h 533400"/>
                  <a:gd name="connsiteX28" fmla="*/ 153264 w 533400"/>
                  <a:gd name="connsiteY28" fmla="*/ 38721 h 533400"/>
                  <a:gd name="connsiteX29" fmla="*/ 189459 w 533400"/>
                  <a:gd name="connsiteY29" fmla="*/ 621 h 533400"/>
                  <a:gd name="connsiteX30" fmla="*/ 191364 w 533400"/>
                  <a:gd name="connsiteY30" fmla="*/ 621 h 533400"/>
                  <a:gd name="connsiteX31" fmla="*/ 343764 w 533400"/>
                  <a:gd name="connsiteY31" fmla="*/ 621 h 533400"/>
                  <a:gd name="connsiteX32" fmla="*/ 343764 w 533400"/>
                  <a:gd name="connsiteY32" fmla="*/ 286371 h 533400"/>
                  <a:gd name="connsiteX33" fmla="*/ 191364 w 533400"/>
                  <a:gd name="connsiteY33" fmla="*/ 286371 h 533400"/>
                  <a:gd name="connsiteX34" fmla="*/ 172314 w 533400"/>
                  <a:gd name="connsiteY34" fmla="*/ 305421 h 533400"/>
                  <a:gd name="connsiteX35" fmla="*/ 172314 w 533400"/>
                  <a:gd name="connsiteY35" fmla="*/ 305421 h 533400"/>
                  <a:gd name="connsiteX36" fmla="*/ 172314 w 533400"/>
                  <a:gd name="connsiteY36" fmla="*/ 495921 h 533400"/>
                  <a:gd name="connsiteX37" fmla="*/ 191364 w 533400"/>
                  <a:gd name="connsiteY37" fmla="*/ 514971 h 533400"/>
                  <a:gd name="connsiteX38" fmla="*/ 191364 w 533400"/>
                  <a:gd name="connsiteY38" fmla="*/ 514971 h 533400"/>
                  <a:gd name="connsiteX39" fmla="*/ 343764 w 533400"/>
                  <a:gd name="connsiteY39" fmla="*/ 514971 h 533400"/>
                  <a:gd name="connsiteX40" fmla="*/ 362814 w 533400"/>
                  <a:gd name="connsiteY40" fmla="*/ 495921 h 533400"/>
                  <a:gd name="connsiteX41" fmla="*/ 362814 w 533400"/>
                  <a:gd name="connsiteY41" fmla="*/ 495921 h 533400"/>
                  <a:gd name="connsiteX42" fmla="*/ 362814 w 533400"/>
                  <a:gd name="connsiteY42" fmla="*/ 305421 h 533400"/>
                  <a:gd name="connsiteX43" fmla="*/ 343764 w 533400"/>
                  <a:gd name="connsiteY43" fmla="*/ 286371 h 533400"/>
                  <a:gd name="connsiteX44" fmla="*/ 343764 w 533400"/>
                  <a:gd name="connsiteY44" fmla="*/ 286371 h 533400"/>
                  <a:gd name="connsiteX45" fmla="*/ 496164 w 533400"/>
                  <a:gd name="connsiteY45" fmla="*/ 133971 h 533400"/>
                  <a:gd name="connsiteX46" fmla="*/ 79921 w 533400"/>
                  <a:gd name="connsiteY46" fmla="*/ 133971 h 533400"/>
                  <a:gd name="connsiteX47" fmla="*/ 67539 w 533400"/>
                  <a:gd name="connsiteY47" fmla="*/ 138734 h 533400"/>
                  <a:gd name="connsiteX48" fmla="*/ 66586 w 533400"/>
                  <a:gd name="connsiteY48" fmla="*/ 139686 h 533400"/>
                  <a:gd name="connsiteX49" fmla="*/ 25629 w 533400"/>
                  <a:gd name="connsiteY49" fmla="*/ 184454 h 533400"/>
                  <a:gd name="connsiteX50" fmla="*/ 20867 w 533400"/>
                  <a:gd name="connsiteY50" fmla="*/ 195884 h 533400"/>
                  <a:gd name="connsiteX51" fmla="*/ 20867 w 533400"/>
                  <a:gd name="connsiteY51" fmla="*/ 197789 h 533400"/>
                  <a:gd name="connsiteX52" fmla="*/ 20867 w 533400"/>
                  <a:gd name="connsiteY52" fmla="*/ 381621 h 533400"/>
                  <a:gd name="connsiteX53" fmla="*/ 38964 w 533400"/>
                  <a:gd name="connsiteY53" fmla="*/ 400671 h 533400"/>
                  <a:gd name="connsiteX54" fmla="*/ 39917 w 533400"/>
                  <a:gd name="connsiteY54" fmla="*/ 400671 h 533400"/>
                  <a:gd name="connsiteX55" fmla="*/ 154217 w 533400"/>
                  <a:gd name="connsiteY55" fmla="*/ 400671 h 533400"/>
                  <a:gd name="connsiteX56" fmla="*/ 154217 w 533400"/>
                  <a:gd name="connsiteY56" fmla="*/ 305421 h 533400"/>
                  <a:gd name="connsiteX57" fmla="*/ 190411 w 533400"/>
                  <a:gd name="connsiteY57" fmla="*/ 267321 h 533400"/>
                  <a:gd name="connsiteX58" fmla="*/ 192317 w 533400"/>
                  <a:gd name="connsiteY58" fmla="*/ 267321 h 533400"/>
                  <a:gd name="connsiteX59" fmla="*/ 344717 w 533400"/>
                  <a:gd name="connsiteY59" fmla="*/ 267321 h 533400"/>
                  <a:gd name="connsiteX60" fmla="*/ 382817 w 533400"/>
                  <a:gd name="connsiteY60" fmla="*/ 305421 h 533400"/>
                  <a:gd name="connsiteX61" fmla="*/ 382817 w 533400"/>
                  <a:gd name="connsiteY61" fmla="*/ 305421 h 533400"/>
                  <a:gd name="connsiteX62" fmla="*/ 382817 w 533400"/>
                  <a:gd name="connsiteY62" fmla="*/ 400671 h 533400"/>
                  <a:gd name="connsiteX63" fmla="*/ 497117 w 533400"/>
                  <a:gd name="connsiteY63" fmla="*/ 400671 h 533400"/>
                  <a:gd name="connsiteX64" fmla="*/ 516167 w 533400"/>
                  <a:gd name="connsiteY64" fmla="*/ 382574 h 533400"/>
                  <a:gd name="connsiteX65" fmla="*/ 516167 w 533400"/>
                  <a:gd name="connsiteY65" fmla="*/ 381621 h 533400"/>
                  <a:gd name="connsiteX66" fmla="*/ 516167 w 533400"/>
                  <a:gd name="connsiteY66" fmla="*/ 153021 h 533400"/>
                  <a:gd name="connsiteX67" fmla="*/ 498069 w 533400"/>
                  <a:gd name="connsiteY67" fmla="*/ 133971 h 533400"/>
                  <a:gd name="connsiteX68" fmla="*/ 496164 w 533400"/>
                  <a:gd name="connsiteY68" fmla="*/ 133971 h 533400"/>
                  <a:gd name="connsiteX69" fmla="*/ 462827 w 533400"/>
                  <a:gd name="connsiteY69" fmla="*/ 172071 h 533400"/>
                  <a:gd name="connsiteX70" fmla="*/ 477114 w 533400"/>
                  <a:gd name="connsiteY70" fmla="*/ 186359 h 533400"/>
                  <a:gd name="connsiteX71" fmla="*/ 462827 w 533400"/>
                  <a:gd name="connsiteY71" fmla="*/ 200646 h 533400"/>
                  <a:gd name="connsiteX72" fmla="*/ 448539 w 533400"/>
                  <a:gd name="connsiteY72" fmla="*/ 186359 h 533400"/>
                  <a:gd name="connsiteX73" fmla="*/ 462827 w 533400"/>
                  <a:gd name="connsiteY73" fmla="*/ 172071 h 533400"/>
                  <a:gd name="connsiteX74" fmla="*/ 343764 w 533400"/>
                  <a:gd name="connsiteY74" fmla="*/ 19671 h 533400"/>
                  <a:gd name="connsiteX75" fmla="*/ 191364 w 533400"/>
                  <a:gd name="connsiteY75" fmla="*/ 19671 h 533400"/>
                  <a:gd name="connsiteX76" fmla="*/ 172314 w 533400"/>
                  <a:gd name="connsiteY76" fmla="*/ 38721 h 533400"/>
                  <a:gd name="connsiteX77" fmla="*/ 172314 w 533400"/>
                  <a:gd name="connsiteY77" fmla="*/ 38721 h 533400"/>
                  <a:gd name="connsiteX78" fmla="*/ 172314 w 533400"/>
                  <a:gd name="connsiteY78" fmla="*/ 114921 h 533400"/>
                  <a:gd name="connsiteX79" fmla="*/ 362814 w 533400"/>
                  <a:gd name="connsiteY79" fmla="*/ 114921 h 533400"/>
                  <a:gd name="connsiteX80" fmla="*/ 362814 w 533400"/>
                  <a:gd name="connsiteY80" fmla="*/ 38721 h 533400"/>
                  <a:gd name="connsiteX81" fmla="*/ 344717 w 533400"/>
                  <a:gd name="connsiteY81" fmla="*/ 19671 h 533400"/>
                  <a:gd name="connsiteX82" fmla="*/ 344717 w 533400"/>
                  <a:gd name="connsiteY82" fmla="*/ 19671 h 533400"/>
                  <a:gd name="connsiteX83" fmla="*/ 343764 w 533400"/>
                  <a:gd name="connsiteY83" fmla="*/ 196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3400" h="533400">
                    <a:moveTo>
                      <a:pt x="343764" y="621"/>
                    </a:moveTo>
                    <a:cubicBezTo>
                      <a:pt x="364719" y="621"/>
                      <a:pt x="381864" y="17766"/>
                      <a:pt x="381864" y="38721"/>
                    </a:cubicBezTo>
                    <a:lnTo>
                      <a:pt x="381864" y="38721"/>
                    </a:lnTo>
                    <a:lnTo>
                      <a:pt x="381864" y="114921"/>
                    </a:lnTo>
                    <a:lnTo>
                      <a:pt x="496164" y="114921"/>
                    </a:lnTo>
                    <a:cubicBezTo>
                      <a:pt x="516167" y="114921"/>
                      <a:pt x="533311" y="131114"/>
                      <a:pt x="534264" y="151116"/>
                    </a:cubicBezTo>
                    <a:lnTo>
                      <a:pt x="534264" y="153021"/>
                    </a:lnTo>
                    <a:lnTo>
                      <a:pt x="534264" y="381621"/>
                    </a:lnTo>
                    <a:cubicBezTo>
                      <a:pt x="534264" y="401624"/>
                      <a:pt x="518071" y="418769"/>
                      <a:pt x="498069" y="419721"/>
                    </a:cubicBezTo>
                    <a:lnTo>
                      <a:pt x="496164" y="419721"/>
                    </a:lnTo>
                    <a:lnTo>
                      <a:pt x="381864" y="419721"/>
                    </a:lnTo>
                    <a:lnTo>
                      <a:pt x="381864" y="495921"/>
                    </a:lnTo>
                    <a:cubicBezTo>
                      <a:pt x="381864" y="515924"/>
                      <a:pt x="365671" y="533069"/>
                      <a:pt x="345669" y="534021"/>
                    </a:cubicBezTo>
                    <a:lnTo>
                      <a:pt x="343764" y="534021"/>
                    </a:lnTo>
                    <a:lnTo>
                      <a:pt x="191364" y="534021"/>
                    </a:lnTo>
                    <a:cubicBezTo>
                      <a:pt x="170409" y="534021"/>
                      <a:pt x="153264" y="516876"/>
                      <a:pt x="153264" y="495921"/>
                    </a:cubicBezTo>
                    <a:lnTo>
                      <a:pt x="153264" y="495921"/>
                    </a:lnTo>
                    <a:lnTo>
                      <a:pt x="153264" y="419721"/>
                    </a:lnTo>
                    <a:lnTo>
                      <a:pt x="38964" y="419721"/>
                    </a:lnTo>
                    <a:cubicBezTo>
                      <a:pt x="18961" y="419721"/>
                      <a:pt x="1817" y="403529"/>
                      <a:pt x="864" y="383526"/>
                    </a:cubicBezTo>
                    <a:lnTo>
                      <a:pt x="864" y="381621"/>
                    </a:lnTo>
                    <a:lnTo>
                      <a:pt x="864" y="197789"/>
                    </a:lnTo>
                    <a:cubicBezTo>
                      <a:pt x="864" y="189216"/>
                      <a:pt x="3721" y="180644"/>
                      <a:pt x="9436" y="173976"/>
                    </a:cubicBezTo>
                    <a:lnTo>
                      <a:pt x="11342" y="172071"/>
                    </a:lnTo>
                    <a:lnTo>
                      <a:pt x="52299" y="127304"/>
                    </a:lnTo>
                    <a:cubicBezTo>
                      <a:pt x="58967" y="119684"/>
                      <a:pt x="68492" y="115874"/>
                      <a:pt x="78017" y="114921"/>
                    </a:cubicBezTo>
                    <a:lnTo>
                      <a:pt x="79921" y="114921"/>
                    </a:lnTo>
                    <a:lnTo>
                      <a:pt x="153264" y="114921"/>
                    </a:lnTo>
                    <a:lnTo>
                      <a:pt x="153264" y="38721"/>
                    </a:lnTo>
                    <a:cubicBezTo>
                      <a:pt x="153264" y="18719"/>
                      <a:pt x="169457" y="1574"/>
                      <a:pt x="189459" y="621"/>
                    </a:cubicBezTo>
                    <a:lnTo>
                      <a:pt x="191364" y="621"/>
                    </a:lnTo>
                    <a:lnTo>
                      <a:pt x="343764" y="621"/>
                    </a:lnTo>
                    <a:close/>
                    <a:moveTo>
                      <a:pt x="343764" y="286371"/>
                    </a:moveTo>
                    <a:lnTo>
                      <a:pt x="191364" y="286371"/>
                    </a:lnTo>
                    <a:cubicBezTo>
                      <a:pt x="180886" y="286371"/>
                      <a:pt x="172314" y="294944"/>
                      <a:pt x="172314" y="305421"/>
                    </a:cubicBezTo>
                    <a:lnTo>
                      <a:pt x="172314" y="305421"/>
                    </a:lnTo>
                    <a:lnTo>
                      <a:pt x="172314" y="495921"/>
                    </a:lnTo>
                    <a:cubicBezTo>
                      <a:pt x="172314" y="506399"/>
                      <a:pt x="180886" y="514971"/>
                      <a:pt x="191364" y="514971"/>
                    </a:cubicBezTo>
                    <a:lnTo>
                      <a:pt x="191364" y="514971"/>
                    </a:lnTo>
                    <a:lnTo>
                      <a:pt x="343764" y="514971"/>
                    </a:lnTo>
                    <a:cubicBezTo>
                      <a:pt x="354242" y="514971"/>
                      <a:pt x="362814" y="506399"/>
                      <a:pt x="362814" y="495921"/>
                    </a:cubicBezTo>
                    <a:lnTo>
                      <a:pt x="362814" y="495921"/>
                    </a:lnTo>
                    <a:lnTo>
                      <a:pt x="362814" y="305421"/>
                    </a:lnTo>
                    <a:cubicBezTo>
                      <a:pt x="362814" y="294944"/>
                      <a:pt x="354242" y="286371"/>
                      <a:pt x="343764" y="286371"/>
                    </a:cubicBezTo>
                    <a:lnTo>
                      <a:pt x="343764" y="286371"/>
                    </a:lnTo>
                    <a:close/>
                    <a:moveTo>
                      <a:pt x="496164" y="133971"/>
                    </a:moveTo>
                    <a:lnTo>
                      <a:pt x="79921" y="133971"/>
                    </a:lnTo>
                    <a:cubicBezTo>
                      <a:pt x="75159" y="133971"/>
                      <a:pt x="70396" y="135876"/>
                      <a:pt x="67539" y="138734"/>
                    </a:cubicBezTo>
                    <a:lnTo>
                      <a:pt x="66586" y="139686"/>
                    </a:lnTo>
                    <a:lnTo>
                      <a:pt x="25629" y="184454"/>
                    </a:lnTo>
                    <a:cubicBezTo>
                      <a:pt x="22771" y="187311"/>
                      <a:pt x="20867" y="191121"/>
                      <a:pt x="20867" y="195884"/>
                    </a:cubicBezTo>
                    <a:lnTo>
                      <a:pt x="20867" y="197789"/>
                    </a:lnTo>
                    <a:lnTo>
                      <a:pt x="20867" y="381621"/>
                    </a:lnTo>
                    <a:cubicBezTo>
                      <a:pt x="20867" y="392099"/>
                      <a:pt x="28486" y="399719"/>
                      <a:pt x="38964" y="400671"/>
                    </a:cubicBezTo>
                    <a:lnTo>
                      <a:pt x="39917" y="400671"/>
                    </a:lnTo>
                    <a:lnTo>
                      <a:pt x="154217" y="400671"/>
                    </a:lnTo>
                    <a:lnTo>
                      <a:pt x="154217" y="305421"/>
                    </a:lnTo>
                    <a:cubicBezTo>
                      <a:pt x="154217" y="285419"/>
                      <a:pt x="170409" y="268274"/>
                      <a:pt x="190411" y="267321"/>
                    </a:cubicBezTo>
                    <a:lnTo>
                      <a:pt x="192317" y="267321"/>
                    </a:lnTo>
                    <a:lnTo>
                      <a:pt x="344717" y="267321"/>
                    </a:lnTo>
                    <a:cubicBezTo>
                      <a:pt x="365671" y="267321"/>
                      <a:pt x="382817" y="284466"/>
                      <a:pt x="382817" y="305421"/>
                    </a:cubicBezTo>
                    <a:lnTo>
                      <a:pt x="382817" y="305421"/>
                    </a:lnTo>
                    <a:lnTo>
                      <a:pt x="382817" y="400671"/>
                    </a:lnTo>
                    <a:lnTo>
                      <a:pt x="497117" y="400671"/>
                    </a:lnTo>
                    <a:cubicBezTo>
                      <a:pt x="507594" y="400671"/>
                      <a:pt x="515214" y="393051"/>
                      <a:pt x="516167" y="382574"/>
                    </a:cubicBezTo>
                    <a:lnTo>
                      <a:pt x="516167" y="381621"/>
                    </a:lnTo>
                    <a:lnTo>
                      <a:pt x="516167" y="153021"/>
                    </a:lnTo>
                    <a:cubicBezTo>
                      <a:pt x="516167" y="142544"/>
                      <a:pt x="508546" y="134924"/>
                      <a:pt x="498069" y="133971"/>
                    </a:cubicBezTo>
                    <a:lnTo>
                      <a:pt x="496164" y="133971"/>
                    </a:lnTo>
                    <a:close/>
                    <a:moveTo>
                      <a:pt x="462827" y="172071"/>
                    </a:moveTo>
                    <a:cubicBezTo>
                      <a:pt x="470446" y="172071"/>
                      <a:pt x="477114" y="178739"/>
                      <a:pt x="477114" y="186359"/>
                    </a:cubicBezTo>
                    <a:cubicBezTo>
                      <a:pt x="477114" y="193979"/>
                      <a:pt x="470446" y="200646"/>
                      <a:pt x="462827" y="200646"/>
                    </a:cubicBezTo>
                    <a:cubicBezTo>
                      <a:pt x="455207" y="200646"/>
                      <a:pt x="448539" y="193979"/>
                      <a:pt x="448539" y="186359"/>
                    </a:cubicBezTo>
                    <a:cubicBezTo>
                      <a:pt x="448539" y="178739"/>
                      <a:pt x="455207" y="172071"/>
                      <a:pt x="462827" y="172071"/>
                    </a:cubicBezTo>
                    <a:close/>
                    <a:moveTo>
                      <a:pt x="343764" y="19671"/>
                    </a:moveTo>
                    <a:lnTo>
                      <a:pt x="191364" y="19671"/>
                    </a:lnTo>
                    <a:cubicBezTo>
                      <a:pt x="180886" y="19671"/>
                      <a:pt x="172314" y="28244"/>
                      <a:pt x="172314" y="38721"/>
                    </a:cubicBezTo>
                    <a:lnTo>
                      <a:pt x="172314" y="38721"/>
                    </a:lnTo>
                    <a:lnTo>
                      <a:pt x="172314" y="114921"/>
                    </a:lnTo>
                    <a:lnTo>
                      <a:pt x="362814" y="114921"/>
                    </a:lnTo>
                    <a:lnTo>
                      <a:pt x="362814" y="38721"/>
                    </a:lnTo>
                    <a:cubicBezTo>
                      <a:pt x="362814" y="28244"/>
                      <a:pt x="355194" y="20624"/>
                      <a:pt x="344717" y="19671"/>
                    </a:cubicBezTo>
                    <a:lnTo>
                      <a:pt x="344717" y="19671"/>
                    </a:lnTo>
                    <a:lnTo>
                      <a:pt x="343764" y="19671"/>
                    </a:lnTo>
                    <a:close/>
                  </a:path>
                </a:pathLst>
              </a:custGeom>
              <a:solidFill>
                <a:schemeClr val="bg1"/>
              </a:solidFill>
              <a:ln w="9525" cap="flat">
                <a:noFill/>
                <a:prstDash val="solid"/>
                <a:miter/>
              </a:ln>
            </p:spPr>
            <p:txBody>
              <a:bodyPr rtlCol="0" anchor="ctr"/>
              <a:lstStyle/>
              <a:p>
                <a:pPr>
                  <a:lnSpc>
                    <a:spcPct val="130000"/>
                  </a:lnSpc>
                </a:pPr>
                <a:endParaRPr lang="zh-CN" altLang="en-US" dirty="0">
                  <a:solidFill>
                    <a:schemeClr val="tx1">
                      <a:lumMod val="65000"/>
                      <a:lumOff val="35000"/>
                    </a:schemeClr>
                  </a:solidFill>
                  <a:cs typeface="+mn-ea"/>
                  <a:sym typeface="+mn-lt"/>
                </a:endParaRPr>
              </a:p>
            </p:txBody>
          </p:sp>
        </p:grpSp>
        <p:sp>
          <p:nvSpPr>
            <p:cNvPr id="75" name="îsḻïḋè">
              <a:extLst>
                <a:ext uri="{FF2B5EF4-FFF2-40B4-BE49-F238E27FC236}">
                  <a16:creationId xmlns="" xmlns:a16="http://schemas.microsoft.com/office/drawing/2014/main" id="{2B63F130-9D91-4846-AE04-0324F250EAB6}"/>
                </a:ext>
              </a:extLst>
            </p:cNvPr>
            <p:cNvSpPr txBox="1"/>
            <p:nvPr/>
          </p:nvSpPr>
          <p:spPr>
            <a:xfrm>
              <a:off x="1402710" y="3441429"/>
              <a:ext cx="2201574" cy="453457"/>
            </a:xfrm>
            <a:prstGeom prst="rect">
              <a:avLst/>
            </a:prstGeom>
            <a:noFill/>
          </p:spPr>
          <p:txBody>
            <a:bodyPr wrap="square">
              <a:spAutoFit/>
            </a:bodyPr>
            <a:lstStyle/>
            <a:p>
              <a:pPr marL="0" marR="0" lvl="0" indent="0" defTabSz="913765" rtl="0" eaLnBrk="1" fontAlgn="auto" latinLnBrk="0" hangingPunct="1">
                <a:lnSpc>
                  <a:spcPct val="130000"/>
                </a:lnSpc>
                <a:buClrTx/>
                <a:buSzPct val="25000"/>
                <a:buFontTx/>
                <a:buNone/>
                <a:defRPr/>
              </a:pPr>
              <a:r>
                <a:rPr kumimoji="0" lang="zh-CN" altLang="en-US" sz="2000" b="1" i="0" u="none" strike="noStrike" kern="1200" cap="none" spc="0" normalizeH="0" baseline="0" noProof="0" dirty="0">
                  <a:ln>
                    <a:noFill/>
                  </a:ln>
                  <a:solidFill>
                    <a:srgbClr val="0B9AA9"/>
                  </a:solidFill>
                  <a:effectLst/>
                  <a:uLnTx/>
                  <a:uFillTx/>
                  <a:cs typeface="+mn-ea"/>
                  <a:sym typeface="+mn-lt"/>
                </a:rPr>
                <a:t>管理不足</a:t>
              </a:r>
            </a:p>
          </p:txBody>
        </p:sp>
      </p:grpSp>
      <p:grpSp>
        <p:nvGrpSpPr>
          <p:cNvPr id="4" name="组合 3">
            <a:extLst>
              <a:ext uri="{FF2B5EF4-FFF2-40B4-BE49-F238E27FC236}">
                <a16:creationId xmlns="" xmlns:a16="http://schemas.microsoft.com/office/drawing/2014/main" id="{66FC3017-58F7-40B1-8E2A-4902C6052BED}"/>
              </a:ext>
            </a:extLst>
          </p:cNvPr>
          <p:cNvGrpSpPr/>
          <p:nvPr/>
        </p:nvGrpSpPr>
        <p:grpSpPr>
          <a:xfrm>
            <a:off x="4755676" y="2615896"/>
            <a:ext cx="2398267" cy="3386251"/>
            <a:chOff x="4755676" y="2615896"/>
            <a:chExt cx="2398267" cy="3386251"/>
          </a:xfrm>
        </p:grpSpPr>
        <p:grpSp>
          <p:nvGrpSpPr>
            <p:cNvPr id="38" name="iŝ1ïḑé">
              <a:extLst>
                <a:ext uri="{FF2B5EF4-FFF2-40B4-BE49-F238E27FC236}">
                  <a16:creationId xmlns="" xmlns:a16="http://schemas.microsoft.com/office/drawing/2014/main" id="{FF9AFCB5-3284-4E04-945A-652CDE31F57D}"/>
                </a:ext>
              </a:extLst>
            </p:cNvPr>
            <p:cNvGrpSpPr/>
            <p:nvPr/>
          </p:nvGrpSpPr>
          <p:grpSpPr>
            <a:xfrm>
              <a:off x="4895120" y="2615896"/>
              <a:ext cx="834641" cy="834642"/>
              <a:chOff x="7054239" y="2737233"/>
              <a:chExt cx="834641" cy="834642"/>
            </a:xfrm>
          </p:grpSpPr>
          <p:sp>
            <p:nvSpPr>
              <p:cNvPr id="39" name="ïś1íḍé">
                <a:extLst>
                  <a:ext uri="{FF2B5EF4-FFF2-40B4-BE49-F238E27FC236}">
                    <a16:creationId xmlns="" xmlns:a16="http://schemas.microsoft.com/office/drawing/2014/main" id="{5721C502-5269-4B44-A18A-0A061690D891}"/>
                  </a:ext>
                </a:extLst>
              </p:cNvPr>
              <p:cNvSpPr/>
              <p:nvPr/>
            </p:nvSpPr>
            <p:spPr>
              <a:xfrm>
                <a:off x="7054239" y="2737233"/>
                <a:ext cx="834641" cy="834642"/>
              </a:xfrm>
              <a:prstGeom prst="ellipse">
                <a:avLst/>
              </a:prstGeom>
              <a:solidFill>
                <a:srgbClr val="0B9AA9"/>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lnSpc>
                    <a:spcPct val="130000"/>
                  </a:lnSpc>
                </a:pPr>
                <a:endParaRPr lang="zh-CN" altLang="en-US" sz="2000" b="1" dirty="0">
                  <a:solidFill>
                    <a:schemeClr val="tx1">
                      <a:lumMod val="65000"/>
                      <a:lumOff val="35000"/>
                    </a:schemeClr>
                  </a:solidFill>
                  <a:cs typeface="+mn-ea"/>
                  <a:sym typeface="+mn-lt"/>
                </a:endParaRPr>
              </a:p>
            </p:txBody>
          </p:sp>
          <p:sp>
            <p:nvSpPr>
              <p:cNvPr id="40" name="iṡlïḋè">
                <a:extLst>
                  <a:ext uri="{FF2B5EF4-FFF2-40B4-BE49-F238E27FC236}">
                    <a16:creationId xmlns="" xmlns:a16="http://schemas.microsoft.com/office/drawing/2014/main" id="{DE972BA1-A4FD-4C51-A6BD-ED891EACBEA3}"/>
                  </a:ext>
                </a:extLst>
              </p:cNvPr>
              <p:cNvSpPr/>
              <p:nvPr/>
            </p:nvSpPr>
            <p:spPr>
              <a:xfrm>
                <a:off x="7285200" y="3012486"/>
                <a:ext cx="372717" cy="279537"/>
              </a:xfrm>
              <a:custGeom>
                <a:avLst/>
                <a:gdLst>
                  <a:gd name="connsiteX0" fmla="*/ 495908 w 533400"/>
                  <a:gd name="connsiteY0" fmla="*/ 621 h 400050"/>
                  <a:gd name="connsiteX1" fmla="*/ 534008 w 533400"/>
                  <a:gd name="connsiteY1" fmla="*/ 38721 h 400050"/>
                  <a:gd name="connsiteX2" fmla="*/ 534008 w 533400"/>
                  <a:gd name="connsiteY2" fmla="*/ 38721 h 400050"/>
                  <a:gd name="connsiteX3" fmla="*/ 534008 w 533400"/>
                  <a:gd name="connsiteY3" fmla="*/ 362571 h 400050"/>
                  <a:gd name="connsiteX4" fmla="*/ 495908 w 533400"/>
                  <a:gd name="connsiteY4" fmla="*/ 400671 h 400050"/>
                  <a:gd name="connsiteX5" fmla="*/ 495908 w 533400"/>
                  <a:gd name="connsiteY5" fmla="*/ 400671 h 400050"/>
                  <a:gd name="connsiteX6" fmla="*/ 38708 w 533400"/>
                  <a:gd name="connsiteY6" fmla="*/ 400671 h 400050"/>
                  <a:gd name="connsiteX7" fmla="*/ 608 w 533400"/>
                  <a:gd name="connsiteY7" fmla="*/ 362571 h 400050"/>
                  <a:gd name="connsiteX8" fmla="*/ 608 w 533400"/>
                  <a:gd name="connsiteY8" fmla="*/ 362571 h 400050"/>
                  <a:gd name="connsiteX9" fmla="*/ 608 w 533400"/>
                  <a:gd name="connsiteY9" fmla="*/ 38721 h 400050"/>
                  <a:gd name="connsiteX10" fmla="*/ 38708 w 533400"/>
                  <a:gd name="connsiteY10" fmla="*/ 621 h 400050"/>
                  <a:gd name="connsiteX11" fmla="*/ 38708 w 533400"/>
                  <a:gd name="connsiteY11" fmla="*/ 621 h 400050"/>
                  <a:gd name="connsiteX12" fmla="*/ 495908 w 533400"/>
                  <a:gd name="connsiteY12" fmla="*/ 621 h 400050"/>
                  <a:gd name="connsiteX13" fmla="*/ 361605 w 533400"/>
                  <a:gd name="connsiteY13" fmla="*/ 172071 h 400050"/>
                  <a:gd name="connsiteX14" fmla="*/ 360653 w 533400"/>
                  <a:gd name="connsiteY14" fmla="*/ 173024 h 400050"/>
                  <a:gd name="connsiteX15" fmla="*/ 274928 w 533400"/>
                  <a:gd name="connsiteY15" fmla="*/ 284466 h 400050"/>
                  <a:gd name="connsiteX16" fmla="*/ 272071 w 533400"/>
                  <a:gd name="connsiteY16" fmla="*/ 288276 h 400050"/>
                  <a:gd name="connsiteX17" fmla="*/ 219683 w 533400"/>
                  <a:gd name="connsiteY17" fmla="*/ 290181 h 400050"/>
                  <a:gd name="connsiteX18" fmla="*/ 217778 w 533400"/>
                  <a:gd name="connsiteY18" fmla="*/ 289229 h 400050"/>
                  <a:gd name="connsiteX19" fmla="*/ 154913 w 533400"/>
                  <a:gd name="connsiteY19" fmla="*/ 228269 h 400050"/>
                  <a:gd name="connsiteX20" fmla="*/ 153961 w 533400"/>
                  <a:gd name="connsiteY20" fmla="*/ 227316 h 400050"/>
                  <a:gd name="connsiteX21" fmla="*/ 128243 w 533400"/>
                  <a:gd name="connsiteY21" fmla="*/ 228269 h 400050"/>
                  <a:gd name="connsiteX22" fmla="*/ 127290 w 533400"/>
                  <a:gd name="connsiteY22" fmla="*/ 229221 h 400050"/>
                  <a:gd name="connsiteX23" fmla="*/ 19658 w 533400"/>
                  <a:gd name="connsiteY23" fmla="*/ 354951 h 400050"/>
                  <a:gd name="connsiteX24" fmla="*/ 19658 w 533400"/>
                  <a:gd name="connsiteY24" fmla="*/ 361619 h 400050"/>
                  <a:gd name="connsiteX25" fmla="*/ 37755 w 533400"/>
                  <a:gd name="connsiteY25" fmla="*/ 380669 h 400050"/>
                  <a:gd name="connsiteX26" fmla="*/ 38708 w 533400"/>
                  <a:gd name="connsiteY26" fmla="*/ 380669 h 400050"/>
                  <a:gd name="connsiteX27" fmla="*/ 495908 w 533400"/>
                  <a:gd name="connsiteY27" fmla="*/ 380669 h 400050"/>
                  <a:gd name="connsiteX28" fmla="*/ 514958 w 533400"/>
                  <a:gd name="connsiteY28" fmla="*/ 361619 h 400050"/>
                  <a:gd name="connsiteX29" fmla="*/ 514958 w 533400"/>
                  <a:gd name="connsiteY29" fmla="*/ 361619 h 400050"/>
                  <a:gd name="connsiteX30" fmla="*/ 514958 w 533400"/>
                  <a:gd name="connsiteY30" fmla="*/ 337806 h 400050"/>
                  <a:gd name="connsiteX31" fmla="*/ 391133 w 533400"/>
                  <a:gd name="connsiteY31" fmla="*/ 173024 h 400050"/>
                  <a:gd name="connsiteX32" fmla="*/ 387323 w 533400"/>
                  <a:gd name="connsiteY32" fmla="*/ 169214 h 400050"/>
                  <a:gd name="connsiteX33" fmla="*/ 361605 w 533400"/>
                  <a:gd name="connsiteY33" fmla="*/ 172071 h 400050"/>
                  <a:gd name="connsiteX34" fmla="*/ 495908 w 533400"/>
                  <a:gd name="connsiteY34" fmla="*/ 19671 h 400050"/>
                  <a:gd name="connsiteX35" fmla="*/ 38708 w 533400"/>
                  <a:gd name="connsiteY35" fmla="*/ 19671 h 400050"/>
                  <a:gd name="connsiteX36" fmla="*/ 19658 w 533400"/>
                  <a:gd name="connsiteY36" fmla="*/ 38721 h 400050"/>
                  <a:gd name="connsiteX37" fmla="*/ 19658 w 533400"/>
                  <a:gd name="connsiteY37" fmla="*/ 38721 h 400050"/>
                  <a:gd name="connsiteX38" fmla="*/ 19658 w 533400"/>
                  <a:gd name="connsiteY38" fmla="*/ 327329 h 400050"/>
                  <a:gd name="connsiteX39" fmla="*/ 113003 w 533400"/>
                  <a:gd name="connsiteY39" fmla="*/ 217791 h 400050"/>
                  <a:gd name="connsiteX40" fmla="*/ 166343 w 533400"/>
                  <a:gd name="connsiteY40" fmla="*/ 213981 h 400050"/>
                  <a:gd name="connsiteX41" fmla="*/ 167296 w 533400"/>
                  <a:gd name="connsiteY41" fmla="*/ 214934 h 400050"/>
                  <a:gd name="connsiteX42" fmla="*/ 168248 w 533400"/>
                  <a:gd name="connsiteY42" fmla="*/ 215886 h 400050"/>
                  <a:gd name="connsiteX43" fmla="*/ 231113 w 533400"/>
                  <a:gd name="connsiteY43" fmla="*/ 276846 h 400050"/>
                  <a:gd name="connsiteX44" fmla="*/ 257783 w 533400"/>
                  <a:gd name="connsiteY44" fmla="*/ 276846 h 400050"/>
                  <a:gd name="connsiteX45" fmla="*/ 258736 w 533400"/>
                  <a:gd name="connsiteY45" fmla="*/ 275894 h 400050"/>
                  <a:gd name="connsiteX46" fmla="*/ 259688 w 533400"/>
                  <a:gd name="connsiteY46" fmla="*/ 274941 h 400050"/>
                  <a:gd name="connsiteX47" fmla="*/ 345413 w 533400"/>
                  <a:gd name="connsiteY47" fmla="*/ 163499 h 400050"/>
                  <a:gd name="connsiteX48" fmla="*/ 398753 w 533400"/>
                  <a:gd name="connsiteY48" fmla="*/ 156831 h 400050"/>
                  <a:gd name="connsiteX49" fmla="*/ 404468 w 533400"/>
                  <a:gd name="connsiteY49" fmla="*/ 162546 h 400050"/>
                  <a:gd name="connsiteX50" fmla="*/ 406373 w 533400"/>
                  <a:gd name="connsiteY50" fmla="*/ 164451 h 400050"/>
                  <a:gd name="connsiteX51" fmla="*/ 515911 w 533400"/>
                  <a:gd name="connsiteY51" fmla="*/ 309231 h 400050"/>
                  <a:gd name="connsiteX52" fmla="*/ 515911 w 533400"/>
                  <a:gd name="connsiteY52" fmla="*/ 40626 h 400050"/>
                  <a:gd name="connsiteX53" fmla="*/ 497813 w 533400"/>
                  <a:gd name="connsiteY53" fmla="*/ 21576 h 400050"/>
                  <a:gd name="connsiteX54" fmla="*/ 495908 w 533400"/>
                  <a:gd name="connsiteY54" fmla="*/ 19671 h 400050"/>
                  <a:gd name="connsiteX55" fmla="*/ 95858 w 533400"/>
                  <a:gd name="connsiteY55" fmla="*/ 48246 h 400050"/>
                  <a:gd name="connsiteX56" fmla="*/ 143483 w 533400"/>
                  <a:gd name="connsiteY56" fmla="*/ 95871 h 400050"/>
                  <a:gd name="connsiteX57" fmla="*/ 95858 w 533400"/>
                  <a:gd name="connsiteY57" fmla="*/ 143496 h 400050"/>
                  <a:gd name="connsiteX58" fmla="*/ 48233 w 533400"/>
                  <a:gd name="connsiteY58" fmla="*/ 95871 h 400050"/>
                  <a:gd name="connsiteX59" fmla="*/ 95858 w 533400"/>
                  <a:gd name="connsiteY59" fmla="*/ 48246 h 400050"/>
                  <a:gd name="connsiteX60" fmla="*/ 95858 w 533400"/>
                  <a:gd name="connsiteY60" fmla="*/ 67296 h 400050"/>
                  <a:gd name="connsiteX61" fmla="*/ 67283 w 533400"/>
                  <a:gd name="connsiteY61" fmla="*/ 95871 h 400050"/>
                  <a:gd name="connsiteX62" fmla="*/ 95858 w 533400"/>
                  <a:gd name="connsiteY62" fmla="*/ 124446 h 400050"/>
                  <a:gd name="connsiteX63" fmla="*/ 124433 w 533400"/>
                  <a:gd name="connsiteY63" fmla="*/ 95871 h 400050"/>
                  <a:gd name="connsiteX64" fmla="*/ 95858 w 533400"/>
                  <a:gd name="connsiteY64" fmla="*/ 6729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33400" h="400050">
                    <a:moveTo>
                      <a:pt x="495908" y="621"/>
                    </a:moveTo>
                    <a:cubicBezTo>
                      <a:pt x="516863" y="621"/>
                      <a:pt x="534008" y="17766"/>
                      <a:pt x="534008" y="38721"/>
                    </a:cubicBezTo>
                    <a:lnTo>
                      <a:pt x="534008" y="38721"/>
                    </a:lnTo>
                    <a:lnTo>
                      <a:pt x="534008" y="362571"/>
                    </a:lnTo>
                    <a:cubicBezTo>
                      <a:pt x="534008" y="383526"/>
                      <a:pt x="516863" y="400671"/>
                      <a:pt x="495908" y="400671"/>
                    </a:cubicBezTo>
                    <a:lnTo>
                      <a:pt x="495908" y="400671"/>
                    </a:lnTo>
                    <a:lnTo>
                      <a:pt x="38708" y="400671"/>
                    </a:lnTo>
                    <a:cubicBezTo>
                      <a:pt x="17753" y="400671"/>
                      <a:pt x="608" y="383526"/>
                      <a:pt x="608" y="362571"/>
                    </a:cubicBezTo>
                    <a:lnTo>
                      <a:pt x="608" y="362571"/>
                    </a:lnTo>
                    <a:lnTo>
                      <a:pt x="608" y="38721"/>
                    </a:lnTo>
                    <a:cubicBezTo>
                      <a:pt x="608" y="17766"/>
                      <a:pt x="17753" y="621"/>
                      <a:pt x="38708" y="621"/>
                    </a:cubicBezTo>
                    <a:lnTo>
                      <a:pt x="38708" y="621"/>
                    </a:lnTo>
                    <a:lnTo>
                      <a:pt x="495908" y="621"/>
                    </a:lnTo>
                    <a:close/>
                    <a:moveTo>
                      <a:pt x="361605" y="172071"/>
                    </a:moveTo>
                    <a:lnTo>
                      <a:pt x="360653" y="173024"/>
                    </a:lnTo>
                    <a:lnTo>
                      <a:pt x="274928" y="284466"/>
                    </a:lnTo>
                    <a:cubicBezTo>
                      <a:pt x="273976" y="285419"/>
                      <a:pt x="273023" y="286371"/>
                      <a:pt x="272071" y="288276"/>
                    </a:cubicBezTo>
                    <a:cubicBezTo>
                      <a:pt x="257783" y="302564"/>
                      <a:pt x="234923" y="303516"/>
                      <a:pt x="219683" y="290181"/>
                    </a:cubicBezTo>
                    <a:lnTo>
                      <a:pt x="217778" y="289229"/>
                    </a:lnTo>
                    <a:lnTo>
                      <a:pt x="154913" y="228269"/>
                    </a:lnTo>
                    <a:cubicBezTo>
                      <a:pt x="154913" y="228269"/>
                      <a:pt x="153961" y="227316"/>
                      <a:pt x="153961" y="227316"/>
                    </a:cubicBezTo>
                    <a:cubicBezTo>
                      <a:pt x="146340" y="220649"/>
                      <a:pt x="134911" y="221601"/>
                      <a:pt x="128243" y="228269"/>
                    </a:cubicBezTo>
                    <a:lnTo>
                      <a:pt x="127290" y="229221"/>
                    </a:lnTo>
                    <a:lnTo>
                      <a:pt x="19658" y="354951"/>
                    </a:lnTo>
                    <a:lnTo>
                      <a:pt x="19658" y="361619"/>
                    </a:lnTo>
                    <a:cubicBezTo>
                      <a:pt x="19658" y="372096"/>
                      <a:pt x="27278" y="379716"/>
                      <a:pt x="37755" y="380669"/>
                    </a:cubicBezTo>
                    <a:lnTo>
                      <a:pt x="38708" y="380669"/>
                    </a:lnTo>
                    <a:lnTo>
                      <a:pt x="495908" y="380669"/>
                    </a:lnTo>
                    <a:cubicBezTo>
                      <a:pt x="506386" y="380669"/>
                      <a:pt x="514958" y="372096"/>
                      <a:pt x="514958" y="361619"/>
                    </a:cubicBezTo>
                    <a:lnTo>
                      <a:pt x="514958" y="361619"/>
                    </a:lnTo>
                    <a:lnTo>
                      <a:pt x="514958" y="337806"/>
                    </a:lnTo>
                    <a:lnTo>
                      <a:pt x="391133" y="173024"/>
                    </a:lnTo>
                    <a:cubicBezTo>
                      <a:pt x="390180" y="172071"/>
                      <a:pt x="389228" y="170166"/>
                      <a:pt x="387323" y="169214"/>
                    </a:cubicBezTo>
                    <a:cubicBezTo>
                      <a:pt x="378751" y="164451"/>
                      <a:pt x="368273" y="165404"/>
                      <a:pt x="361605" y="172071"/>
                    </a:cubicBezTo>
                    <a:close/>
                    <a:moveTo>
                      <a:pt x="495908" y="19671"/>
                    </a:moveTo>
                    <a:lnTo>
                      <a:pt x="38708" y="19671"/>
                    </a:lnTo>
                    <a:cubicBezTo>
                      <a:pt x="28230" y="19671"/>
                      <a:pt x="19658" y="28244"/>
                      <a:pt x="19658" y="38721"/>
                    </a:cubicBezTo>
                    <a:lnTo>
                      <a:pt x="19658" y="38721"/>
                    </a:lnTo>
                    <a:lnTo>
                      <a:pt x="19658" y="327329"/>
                    </a:lnTo>
                    <a:lnTo>
                      <a:pt x="113003" y="217791"/>
                    </a:lnTo>
                    <a:cubicBezTo>
                      <a:pt x="126338" y="201599"/>
                      <a:pt x="151103" y="199694"/>
                      <a:pt x="166343" y="213981"/>
                    </a:cubicBezTo>
                    <a:lnTo>
                      <a:pt x="167296" y="214934"/>
                    </a:lnTo>
                    <a:lnTo>
                      <a:pt x="168248" y="215886"/>
                    </a:lnTo>
                    <a:lnTo>
                      <a:pt x="231113" y="276846"/>
                    </a:lnTo>
                    <a:cubicBezTo>
                      <a:pt x="238733" y="284466"/>
                      <a:pt x="251115" y="284466"/>
                      <a:pt x="257783" y="276846"/>
                    </a:cubicBezTo>
                    <a:lnTo>
                      <a:pt x="258736" y="275894"/>
                    </a:lnTo>
                    <a:lnTo>
                      <a:pt x="259688" y="274941"/>
                    </a:lnTo>
                    <a:lnTo>
                      <a:pt x="345413" y="163499"/>
                    </a:lnTo>
                    <a:cubicBezTo>
                      <a:pt x="357796" y="146354"/>
                      <a:pt x="382561" y="143496"/>
                      <a:pt x="398753" y="156831"/>
                    </a:cubicBezTo>
                    <a:cubicBezTo>
                      <a:pt x="400658" y="158736"/>
                      <a:pt x="402563" y="160641"/>
                      <a:pt x="404468" y="162546"/>
                    </a:cubicBezTo>
                    <a:lnTo>
                      <a:pt x="406373" y="164451"/>
                    </a:lnTo>
                    <a:lnTo>
                      <a:pt x="515911" y="309231"/>
                    </a:lnTo>
                    <a:lnTo>
                      <a:pt x="515911" y="40626"/>
                    </a:lnTo>
                    <a:cubicBezTo>
                      <a:pt x="515911" y="30149"/>
                      <a:pt x="508290" y="22529"/>
                      <a:pt x="497813" y="21576"/>
                    </a:cubicBezTo>
                    <a:lnTo>
                      <a:pt x="495908" y="19671"/>
                    </a:lnTo>
                    <a:close/>
                    <a:moveTo>
                      <a:pt x="95858" y="48246"/>
                    </a:moveTo>
                    <a:cubicBezTo>
                      <a:pt x="122528" y="48246"/>
                      <a:pt x="143483" y="69201"/>
                      <a:pt x="143483" y="95871"/>
                    </a:cubicBezTo>
                    <a:cubicBezTo>
                      <a:pt x="143483" y="122541"/>
                      <a:pt x="122528" y="143496"/>
                      <a:pt x="95858" y="143496"/>
                    </a:cubicBezTo>
                    <a:cubicBezTo>
                      <a:pt x="69188" y="143496"/>
                      <a:pt x="48233" y="122541"/>
                      <a:pt x="48233" y="95871"/>
                    </a:cubicBezTo>
                    <a:cubicBezTo>
                      <a:pt x="48233" y="69201"/>
                      <a:pt x="69188" y="48246"/>
                      <a:pt x="95858" y="48246"/>
                    </a:cubicBezTo>
                    <a:close/>
                    <a:moveTo>
                      <a:pt x="95858" y="67296"/>
                    </a:moveTo>
                    <a:cubicBezTo>
                      <a:pt x="79665" y="67296"/>
                      <a:pt x="67283" y="79679"/>
                      <a:pt x="67283" y="95871"/>
                    </a:cubicBezTo>
                    <a:cubicBezTo>
                      <a:pt x="67283" y="112064"/>
                      <a:pt x="79665" y="124446"/>
                      <a:pt x="95858" y="124446"/>
                    </a:cubicBezTo>
                    <a:cubicBezTo>
                      <a:pt x="112051" y="124446"/>
                      <a:pt x="124433" y="112064"/>
                      <a:pt x="124433" y="95871"/>
                    </a:cubicBezTo>
                    <a:cubicBezTo>
                      <a:pt x="124433" y="79679"/>
                      <a:pt x="112051" y="67296"/>
                      <a:pt x="95858" y="67296"/>
                    </a:cubicBezTo>
                    <a:close/>
                  </a:path>
                </a:pathLst>
              </a:custGeom>
              <a:solidFill>
                <a:schemeClr val="bg1"/>
              </a:solidFill>
              <a:ln w="9525" cap="flat">
                <a:noFill/>
                <a:prstDash val="solid"/>
                <a:miter/>
              </a:ln>
            </p:spPr>
            <p:txBody>
              <a:bodyPr rtlCol="0" anchor="ctr"/>
              <a:lstStyle/>
              <a:p>
                <a:pPr>
                  <a:lnSpc>
                    <a:spcPct val="130000"/>
                  </a:lnSpc>
                </a:pPr>
                <a:endParaRPr lang="zh-CN" altLang="en-US" dirty="0">
                  <a:solidFill>
                    <a:schemeClr val="tx1">
                      <a:lumMod val="65000"/>
                      <a:lumOff val="35000"/>
                    </a:schemeClr>
                  </a:solidFill>
                  <a:cs typeface="+mn-ea"/>
                  <a:sym typeface="+mn-lt"/>
                </a:endParaRPr>
              </a:p>
            </p:txBody>
          </p:sp>
        </p:grpSp>
        <p:sp>
          <p:nvSpPr>
            <p:cNvPr id="73" name="ïṥ1ïde">
              <a:extLst>
                <a:ext uri="{FF2B5EF4-FFF2-40B4-BE49-F238E27FC236}">
                  <a16:creationId xmlns="" xmlns:a16="http://schemas.microsoft.com/office/drawing/2014/main" id="{447D0D4E-440A-4AB4-8363-38181BE6E342}"/>
                </a:ext>
              </a:extLst>
            </p:cNvPr>
            <p:cNvSpPr txBox="1"/>
            <p:nvPr/>
          </p:nvSpPr>
          <p:spPr>
            <a:xfrm>
              <a:off x="4755676" y="3970822"/>
              <a:ext cx="2398267" cy="2031325"/>
            </a:xfrm>
            <a:prstGeom prst="rect">
              <a:avLst/>
            </a:prstGeom>
          </p:spPr>
          <p:txBody>
            <a:bodyPr wrap="square" rtlCol="0">
              <a:spAutoFit/>
            </a:bodyPr>
            <a:lstStyle>
              <a:defPPr>
                <a:defRPr lang="zh-CN"/>
              </a:defPPr>
              <a:lvl1pPr>
                <a:lnSpc>
                  <a:spcPts val="1500"/>
                </a:lnSpc>
                <a:defRPr sz="900"/>
              </a:lvl1p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200" dirty="0">
                <a:solidFill>
                  <a:schemeClr val="tx1">
                    <a:lumMod val="65000"/>
                    <a:lumOff val="35000"/>
                  </a:schemeClr>
                </a:solidFill>
                <a:cs typeface="+mn-ea"/>
                <a:sym typeface="+mn-lt"/>
              </a:endParaRPr>
            </a:p>
          </p:txBody>
        </p:sp>
        <p:sp>
          <p:nvSpPr>
            <p:cNvPr id="76" name="îsḻïḋè">
              <a:extLst>
                <a:ext uri="{FF2B5EF4-FFF2-40B4-BE49-F238E27FC236}">
                  <a16:creationId xmlns="" xmlns:a16="http://schemas.microsoft.com/office/drawing/2014/main" id="{94D6CB8B-E67A-47F2-A3AE-694433BA3484}"/>
                </a:ext>
              </a:extLst>
            </p:cNvPr>
            <p:cNvSpPr txBox="1"/>
            <p:nvPr/>
          </p:nvSpPr>
          <p:spPr>
            <a:xfrm>
              <a:off x="4755676" y="3431700"/>
              <a:ext cx="2201574" cy="453457"/>
            </a:xfrm>
            <a:prstGeom prst="rect">
              <a:avLst/>
            </a:prstGeom>
            <a:noFill/>
          </p:spPr>
          <p:txBody>
            <a:bodyPr wrap="square">
              <a:spAutoFit/>
            </a:bodyPr>
            <a:lstStyle/>
            <a:p>
              <a:pPr marL="0" marR="0" lvl="0" indent="0" defTabSz="913765" rtl="0" eaLnBrk="1" fontAlgn="auto" latinLnBrk="0" hangingPunct="1">
                <a:lnSpc>
                  <a:spcPct val="130000"/>
                </a:lnSpc>
                <a:buClrTx/>
                <a:buSzPct val="25000"/>
                <a:buFontTx/>
                <a:buNone/>
                <a:defRPr/>
              </a:pPr>
              <a:r>
                <a:rPr kumimoji="0" lang="zh-CN" altLang="en-US" sz="2000" b="1" i="0" u="none" strike="noStrike" kern="1200" cap="none" spc="0" normalizeH="0" baseline="0" noProof="0" dirty="0">
                  <a:ln>
                    <a:noFill/>
                  </a:ln>
                  <a:solidFill>
                    <a:srgbClr val="0B9AA9"/>
                  </a:solidFill>
                  <a:effectLst/>
                  <a:uLnTx/>
                  <a:uFillTx/>
                  <a:cs typeface="+mn-ea"/>
                  <a:sym typeface="+mn-lt"/>
                </a:rPr>
                <a:t>认知不足</a:t>
              </a:r>
            </a:p>
          </p:txBody>
        </p:sp>
      </p:grpSp>
      <p:grpSp>
        <p:nvGrpSpPr>
          <p:cNvPr id="5" name="组合 4">
            <a:extLst>
              <a:ext uri="{FF2B5EF4-FFF2-40B4-BE49-F238E27FC236}">
                <a16:creationId xmlns="" xmlns:a16="http://schemas.microsoft.com/office/drawing/2014/main" id="{D71607BA-F456-4948-AD9A-75985CDEC57F}"/>
              </a:ext>
            </a:extLst>
          </p:cNvPr>
          <p:cNvGrpSpPr/>
          <p:nvPr/>
        </p:nvGrpSpPr>
        <p:grpSpPr>
          <a:xfrm>
            <a:off x="8172297" y="2591625"/>
            <a:ext cx="2235104" cy="3088086"/>
            <a:chOff x="8172297" y="2591625"/>
            <a:chExt cx="2235104" cy="3088086"/>
          </a:xfrm>
        </p:grpSpPr>
        <p:grpSp>
          <p:nvGrpSpPr>
            <p:cNvPr id="69" name="iṥľîḓe">
              <a:extLst>
                <a:ext uri="{FF2B5EF4-FFF2-40B4-BE49-F238E27FC236}">
                  <a16:creationId xmlns="" xmlns:a16="http://schemas.microsoft.com/office/drawing/2014/main" id="{670C9F2F-5DBB-4093-ABE3-5FA30ABBB302}"/>
                </a:ext>
              </a:extLst>
            </p:cNvPr>
            <p:cNvGrpSpPr/>
            <p:nvPr/>
          </p:nvGrpSpPr>
          <p:grpSpPr>
            <a:xfrm>
              <a:off x="8255049" y="2591625"/>
              <a:ext cx="834641" cy="834642"/>
              <a:chOff x="5329123" y="2737233"/>
              <a:chExt cx="834641" cy="834642"/>
            </a:xfrm>
          </p:grpSpPr>
          <p:sp>
            <p:nvSpPr>
              <p:cNvPr id="70" name="iṣḻidé">
                <a:extLst>
                  <a:ext uri="{FF2B5EF4-FFF2-40B4-BE49-F238E27FC236}">
                    <a16:creationId xmlns="" xmlns:a16="http://schemas.microsoft.com/office/drawing/2014/main" id="{5F7D1842-D3EA-424C-B7BD-94E53B6E0C79}"/>
                  </a:ext>
                </a:extLst>
              </p:cNvPr>
              <p:cNvSpPr/>
              <p:nvPr/>
            </p:nvSpPr>
            <p:spPr>
              <a:xfrm>
                <a:off x="5329123" y="2737233"/>
                <a:ext cx="834641" cy="834642"/>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tx1">
                      <a:lumMod val="65000"/>
                      <a:lumOff val="35000"/>
                    </a:schemeClr>
                  </a:solidFill>
                  <a:cs typeface="+mn-ea"/>
                  <a:sym typeface="+mn-lt"/>
                </a:endParaRPr>
              </a:p>
            </p:txBody>
          </p:sp>
          <p:sp>
            <p:nvSpPr>
              <p:cNvPr id="71" name="íSḻîďê">
                <a:extLst>
                  <a:ext uri="{FF2B5EF4-FFF2-40B4-BE49-F238E27FC236}">
                    <a16:creationId xmlns="" xmlns:a16="http://schemas.microsoft.com/office/drawing/2014/main" id="{ED2F2EA0-6C6B-4216-939D-B6C9F9CDA5F1}"/>
                  </a:ext>
                </a:extLst>
              </p:cNvPr>
              <p:cNvSpPr/>
              <p:nvPr/>
            </p:nvSpPr>
            <p:spPr>
              <a:xfrm>
                <a:off x="5560084" y="3036325"/>
                <a:ext cx="372717" cy="306160"/>
              </a:xfrm>
              <a:custGeom>
                <a:avLst/>
                <a:gdLst>
                  <a:gd name="connsiteX0" fmla="*/ 496292 w 533400"/>
                  <a:gd name="connsiteY0" fmla="*/ 621 h 438150"/>
                  <a:gd name="connsiteX1" fmla="*/ 534392 w 533400"/>
                  <a:gd name="connsiteY1" fmla="*/ 38721 h 438150"/>
                  <a:gd name="connsiteX2" fmla="*/ 534392 w 533400"/>
                  <a:gd name="connsiteY2" fmla="*/ 38721 h 438150"/>
                  <a:gd name="connsiteX3" fmla="*/ 534392 w 533400"/>
                  <a:gd name="connsiteY3" fmla="*/ 333996 h 438150"/>
                  <a:gd name="connsiteX4" fmla="*/ 496292 w 533400"/>
                  <a:gd name="connsiteY4" fmla="*/ 372096 h 438150"/>
                  <a:gd name="connsiteX5" fmla="*/ 496292 w 533400"/>
                  <a:gd name="connsiteY5" fmla="*/ 372096 h 438150"/>
                  <a:gd name="connsiteX6" fmla="*/ 204827 w 533400"/>
                  <a:gd name="connsiteY6" fmla="*/ 372096 h 438150"/>
                  <a:gd name="connsiteX7" fmla="*/ 115292 w 533400"/>
                  <a:gd name="connsiteY7" fmla="*/ 438771 h 438150"/>
                  <a:gd name="connsiteX8" fmla="*/ 115292 w 533400"/>
                  <a:gd name="connsiteY8" fmla="*/ 372096 h 438150"/>
                  <a:gd name="connsiteX9" fmla="*/ 39092 w 533400"/>
                  <a:gd name="connsiteY9" fmla="*/ 372096 h 438150"/>
                  <a:gd name="connsiteX10" fmla="*/ 992 w 533400"/>
                  <a:gd name="connsiteY10" fmla="*/ 335901 h 438150"/>
                  <a:gd name="connsiteX11" fmla="*/ 992 w 533400"/>
                  <a:gd name="connsiteY11" fmla="*/ 335901 h 438150"/>
                  <a:gd name="connsiteX12" fmla="*/ 992 w 533400"/>
                  <a:gd name="connsiteY12" fmla="*/ 333996 h 438150"/>
                  <a:gd name="connsiteX13" fmla="*/ 992 w 533400"/>
                  <a:gd name="connsiteY13" fmla="*/ 38721 h 438150"/>
                  <a:gd name="connsiteX14" fmla="*/ 39092 w 533400"/>
                  <a:gd name="connsiteY14" fmla="*/ 621 h 438150"/>
                  <a:gd name="connsiteX15" fmla="*/ 39092 w 533400"/>
                  <a:gd name="connsiteY15" fmla="*/ 621 h 438150"/>
                  <a:gd name="connsiteX16" fmla="*/ 496292 w 533400"/>
                  <a:gd name="connsiteY16" fmla="*/ 621 h 438150"/>
                  <a:gd name="connsiteX17" fmla="*/ 496292 w 533400"/>
                  <a:gd name="connsiteY17" fmla="*/ 19671 h 438150"/>
                  <a:gd name="connsiteX18" fmla="*/ 39092 w 533400"/>
                  <a:gd name="connsiteY18" fmla="*/ 19671 h 438150"/>
                  <a:gd name="connsiteX19" fmla="*/ 20042 w 533400"/>
                  <a:gd name="connsiteY19" fmla="*/ 38721 h 438150"/>
                  <a:gd name="connsiteX20" fmla="*/ 20042 w 533400"/>
                  <a:gd name="connsiteY20" fmla="*/ 38721 h 438150"/>
                  <a:gd name="connsiteX21" fmla="*/ 20042 w 533400"/>
                  <a:gd name="connsiteY21" fmla="*/ 333996 h 438150"/>
                  <a:gd name="connsiteX22" fmla="*/ 39092 w 533400"/>
                  <a:gd name="connsiteY22" fmla="*/ 353046 h 438150"/>
                  <a:gd name="connsiteX23" fmla="*/ 39092 w 533400"/>
                  <a:gd name="connsiteY23" fmla="*/ 353046 h 438150"/>
                  <a:gd name="connsiteX24" fmla="*/ 134342 w 533400"/>
                  <a:gd name="connsiteY24" fmla="*/ 353046 h 438150"/>
                  <a:gd name="connsiteX25" fmla="*/ 134342 w 533400"/>
                  <a:gd name="connsiteY25" fmla="*/ 400671 h 438150"/>
                  <a:gd name="connsiteX26" fmla="*/ 198160 w 533400"/>
                  <a:gd name="connsiteY26" fmla="*/ 353046 h 438150"/>
                  <a:gd name="connsiteX27" fmla="*/ 496292 w 533400"/>
                  <a:gd name="connsiteY27" fmla="*/ 353046 h 438150"/>
                  <a:gd name="connsiteX28" fmla="*/ 515342 w 533400"/>
                  <a:gd name="connsiteY28" fmla="*/ 333996 h 438150"/>
                  <a:gd name="connsiteX29" fmla="*/ 515342 w 533400"/>
                  <a:gd name="connsiteY29" fmla="*/ 333996 h 438150"/>
                  <a:gd name="connsiteX30" fmla="*/ 515342 w 533400"/>
                  <a:gd name="connsiteY30" fmla="*/ 38721 h 438150"/>
                  <a:gd name="connsiteX31" fmla="*/ 496292 w 533400"/>
                  <a:gd name="connsiteY31" fmla="*/ 19671 h 438150"/>
                  <a:gd name="connsiteX32" fmla="*/ 496292 w 533400"/>
                  <a:gd name="connsiteY32" fmla="*/ 19671 h 438150"/>
                  <a:gd name="connsiteX33" fmla="*/ 134342 w 533400"/>
                  <a:gd name="connsiteY33" fmla="*/ 143496 h 438150"/>
                  <a:gd name="connsiteX34" fmla="*/ 177205 w 533400"/>
                  <a:gd name="connsiteY34" fmla="*/ 186359 h 438150"/>
                  <a:gd name="connsiteX35" fmla="*/ 134342 w 533400"/>
                  <a:gd name="connsiteY35" fmla="*/ 229221 h 438150"/>
                  <a:gd name="connsiteX36" fmla="*/ 91480 w 533400"/>
                  <a:gd name="connsiteY36" fmla="*/ 186359 h 438150"/>
                  <a:gd name="connsiteX37" fmla="*/ 134342 w 533400"/>
                  <a:gd name="connsiteY37" fmla="*/ 143496 h 438150"/>
                  <a:gd name="connsiteX38" fmla="*/ 267692 w 533400"/>
                  <a:gd name="connsiteY38" fmla="*/ 143496 h 438150"/>
                  <a:gd name="connsiteX39" fmla="*/ 310555 w 533400"/>
                  <a:gd name="connsiteY39" fmla="*/ 186359 h 438150"/>
                  <a:gd name="connsiteX40" fmla="*/ 267692 w 533400"/>
                  <a:gd name="connsiteY40" fmla="*/ 229221 h 438150"/>
                  <a:gd name="connsiteX41" fmla="*/ 224830 w 533400"/>
                  <a:gd name="connsiteY41" fmla="*/ 186359 h 438150"/>
                  <a:gd name="connsiteX42" fmla="*/ 267692 w 533400"/>
                  <a:gd name="connsiteY42" fmla="*/ 143496 h 438150"/>
                  <a:gd name="connsiteX43" fmla="*/ 401042 w 533400"/>
                  <a:gd name="connsiteY43" fmla="*/ 143496 h 438150"/>
                  <a:gd name="connsiteX44" fmla="*/ 443905 w 533400"/>
                  <a:gd name="connsiteY44" fmla="*/ 186359 h 438150"/>
                  <a:gd name="connsiteX45" fmla="*/ 401042 w 533400"/>
                  <a:gd name="connsiteY45" fmla="*/ 229221 h 438150"/>
                  <a:gd name="connsiteX46" fmla="*/ 358180 w 533400"/>
                  <a:gd name="connsiteY46" fmla="*/ 186359 h 438150"/>
                  <a:gd name="connsiteX47" fmla="*/ 401042 w 533400"/>
                  <a:gd name="connsiteY47" fmla="*/ 143496 h 438150"/>
                  <a:gd name="connsiteX48" fmla="*/ 134342 w 533400"/>
                  <a:gd name="connsiteY48" fmla="*/ 162546 h 438150"/>
                  <a:gd name="connsiteX49" fmla="*/ 110530 w 533400"/>
                  <a:gd name="connsiteY49" fmla="*/ 186359 h 438150"/>
                  <a:gd name="connsiteX50" fmla="*/ 134342 w 533400"/>
                  <a:gd name="connsiteY50" fmla="*/ 210171 h 438150"/>
                  <a:gd name="connsiteX51" fmla="*/ 158155 w 533400"/>
                  <a:gd name="connsiteY51" fmla="*/ 186359 h 438150"/>
                  <a:gd name="connsiteX52" fmla="*/ 134342 w 533400"/>
                  <a:gd name="connsiteY52" fmla="*/ 162546 h 438150"/>
                  <a:gd name="connsiteX53" fmla="*/ 267692 w 533400"/>
                  <a:gd name="connsiteY53" fmla="*/ 162546 h 438150"/>
                  <a:gd name="connsiteX54" fmla="*/ 243880 w 533400"/>
                  <a:gd name="connsiteY54" fmla="*/ 186359 h 438150"/>
                  <a:gd name="connsiteX55" fmla="*/ 267692 w 533400"/>
                  <a:gd name="connsiteY55" fmla="*/ 210171 h 438150"/>
                  <a:gd name="connsiteX56" fmla="*/ 291505 w 533400"/>
                  <a:gd name="connsiteY56" fmla="*/ 186359 h 438150"/>
                  <a:gd name="connsiteX57" fmla="*/ 267692 w 533400"/>
                  <a:gd name="connsiteY57" fmla="*/ 162546 h 438150"/>
                  <a:gd name="connsiteX58" fmla="*/ 401042 w 533400"/>
                  <a:gd name="connsiteY58" fmla="*/ 162546 h 438150"/>
                  <a:gd name="connsiteX59" fmla="*/ 377230 w 533400"/>
                  <a:gd name="connsiteY59" fmla="*/ 186359 h 438150"/>
                  <a:gd name="connsiteX60" fmla="*/ 401042 w 533400"/>
                  <a:gd name="connsiteY60" fmla="*/ 210171 h 438150"/>
                  <a:gd name="connsiteX61" fmla="*/ 424855 w 533400"/>
                  <a:gd name="connsiteY61" fmla="*/ 186359 h 438150"/>
                  <a:gd name="connsiteX62" fmla="*/ 401042 w 533400"/>
                  <a:gd name="connsiteY62" fmla="*/ 162546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3400" h="438150">
                    <a:moveTo>
                      <a:pt x="496292" y="621"/>
                    </a:moveTo>
                    <a:cubicBezTo>
                      <a:pt x="517247" y="621"/>
                      <a:pt x="534392" y="17766"/>
                      <a:pt x="534392" y="38721"/>
                    </a:cubicBezTo>
                    <a:lnTo>
                      <a:pt x="534392" y="38721"/>
                    </a:lnTo>
                    <a:lnTo>
                      <a:pt x="534392" y="333996"/>
                    </a:lnTo>
                    <a:cubicBezTo>
                      <a:pt x="534392" y="354951"/>
                      <a:pt x="517247" y="372096"/>
                      <a:pt x="496292" y="372096"/>
                    </a:cubicBezTo>
                    <a:lnTo>
                      <a:pt x="496292" y="372096"/>
                    </a:lnTo>
                    <a:lnTo>
                      <a:pt x="204827" y="372096"/>
                    </a:lnTo>
                    <a:lnTo>
                      <a:pt x="115292" y="438771"/>
                    </a:lnTo>
                    <a:lnTo>
                      <a:pt x="115292" y="372096"/>
                    </a:lnTo>
                    <a:lnTo>
                      <a:pt x="39092" y="372096"/>
                    </a:lnTo>
                    <a:cubicBezTo>
                      <a:pt x="19089" y="372096"/>
                      <a:pt x="1945" y="355904"/>
                      <a:pt x="992" y="335901"/>
                    </a:cubicBezTo>
                    <a:lnTo>
                      <a:pt x="992" y="335901"/>
                    </a:lnTo>
                    <a:lnTo>
                      <a:pt x="992" y="333996"/>
                    </a:lnTo>
                    <a:lnTo>
                      <a:pt x="992" y="38721"/>
                    </a:lnTo>
                    <a:cubicBezTo>
                      <a:pt x="992" y="17766"/>
                      <a:pt x="18137" y="621"/>
                      <a:pt x="39092" y="621"/>
                    </a:cubicBezTo>
                    <a:lnTo>
                      <a:pt x="39092" y="621"/>
                    </a:lnTo>
                    <a:lnTo>
                      <a:pt x="496292" y="621"/>
                    </a:lnTo>
                    <a:close/>
                    <a:moveTo>
                      <a:pt x="496292" y="19671"/>
                    </a:moveTo>
                    <a:lnTo>
                      <a:pt x="39092" y="19671"/>
                    </a:lnTo>
                    <a:cubicBezTo>
                      <a:pt x="28614" y="19671"/>
                      <a:pt x="20042" y="28244"/>
                      <a:pt x="20042" y="38721"/>
                    </a:cubicBezTo>
                    <a:lnTo>
                      <a:pt x="20042" y="38721"/>
                    </a:lnTo>
                    <a:lnTo>
                      <a:pt x="20042" y="333996"/>
                    </a:lnTo>
                    <a:cubicBezTo>
                      <a:pt x="20042" y="344474"/>
                      <a:pt x="28614" y="353046"/>
                      <a:pt x="39092" y="353046"/>
                    </a:cubicBezTo>
                    <a:lnTo>
                      <a:pt x="39092" y="353046"/>
                    </a:lnTo>
                    <a:lnTo>
                      <a:pt x="134342" y="353046"/>
                    </a:lnTo>
                    <a:lnTo>
                      <a:pt x="134342" y="400671"/>
                    </a:lnTo>
                    <a:lnTo>
                      <a:pt x="198160" y="353046"/>
                    </a:lnTo>
                    <a:lnTo>
                      <a:pt x="496292" y="353046"/>
                    </a:lnTo>
                    <a:cubicBezTo>
                      <a:pt x="506770" y="353046"/>
                      <a:pt x="515342" y="344474"/>
                      <a:pt x="515342" y="333996"/>
                    </a:cubicBezTo>
                    <a:lnTo>
                      <a:pt x="515342" y="333996"/>
                    </a:lnTo>
                    <a:lnTo>
                      <a:pt x="515342" y="38721"/>
                    </a:lnTo>
                    <a:cubicBezTo>
                      <a:pt x="515342" y="28244"/>
                      <a:pt x="506770" y="19671"/>
                      <a:pt x="496292" y="19671"/>
                    </a:cubicBezTo>
                    <a:lnTo>
                      <a:pt x="496292" y="19671"/>
                    </a:lnTo>
                    <a:close/>
                    <a:moveTo>
                      <a:pt x="134342" y="143496"/>
                    </a:moveTo>
                    <a:cubicBezTo>
                      <a:pt x="158155" y="143496"/>
                      <a:pt x="177205" y="162546"/>
                      <a:pt x="177205" y="186359"/>
                    </a:cubicBezTo>
                    <a:cubicBezTo>
                      <a:pt x="177205" y="210171"/>
                      <a:pt x="158155" y="229221"/>
                      <a:pt x="134342" y="229221"/>
                    </a:cubicBezTo>
                    <a:cubicBezTo>
                      <a:pt x="110530" y="229221"/>
                      <a:pt x="91480" y="210171"/>
                      <a:pt x="91480" y="186359"/>
                    </a:cubicBezTo>
                    <a:cubicBezTo>
                      <a:pt x="91480" y="162546"/>
                      <a:pt x="110530" y="143496"/>
                      <a:pt x="134342" y="143496"/>
                    </a:cubicBezTo>
                    <a:close/>
                    <a:moveTo>
                      <a:pt x="267692" y="143496"/>
                    </a:moveTo>
                    <a:cubicBezTo>
                      <a:pt x="291505" y="143496"/>
                      <a:pt x="310555" y="162546"/>
                      <a:pt x="310555" y="186359"/>
                    </a:cubicBezTo>
                    <a:cubicBezTo>
                      <a:pt x="310555" y="210171"/>
                      <a:pt x="291505" y="229221"/>
                      <a:pt x="267692" y="229221"/>
                    </a:cubicBezTo>
                    <a:cubicBezTo>
                      <a:pt x="243880" y="229221"/>
                      <a:pt x="224830" y="210171"/>
                      <a:pt x="224830" y="186359"/>
                    </a:cubicBezTo>
                    <a:cubicBezTo>
                      <a:pt x="224830" y="162546"/>
                      <a:pt x="243880" y="143496"/>
                      <a:pt x="267692" y="143496"/>
                    </a:cubicBezTo>
                    <a:close/>
                    <a:moveTo>
                      <a:pt x="401042" y="143496"/>
                    </a:moveTo>
                    <a:cubicBezTo>
                      <a:pt x="424855" y="143496"/>
                      <a:pt x="443905" y="162546"/>
                      <a:pt x="443905" y="186359"/>
                    </a:cubicBezTo>
                    <a:cubicBezTo>
                      <a:pt x="443905" y="210171"/>
                      <a:pt x="424855" y="229221"/>
                      <a:pt x="401042" y="229221"/>
                    </a:cubicBezTo>
                    <a:cubicBezTo>
                      <a:pt x="377230" y="229221"/>
                      <a:pt x="358180" y="210171"/>
                      <a:pt x="358180" y="186359"/>
                    </a:cubicBezTo>
                    <a:cubicBezTo>
                      <a:pt x="358180" y="162546"/>
                      <a:pt x="377230" y="143496"/>
                      <a:pt x="401042" y="143496"/>
                    </a:cubicBezTo>
                    <a:close/>
                    <a:moveTo>
                      <a:pt x="134342" y="162546"/>
                    </a:moveTo>
                    <a:cubicBezTo>
                      <a:pt x="121007" y="162546"/>
                      <a:pt x="110530" y="173024"/>
                      <a:pt x="110530" y="186359"/>
                    </a:cubicBezTo>
                    <a:cubicBezTo>
                      <a:pt x="110530" y="199694"/>
                      <a:pt x="121007" y="210171"/>
                      <a:pt x="134342" y="210171"/>
                    </a:cubicBezTo>
                    <a:cubicBezTo>
                      <a:pt x="147677" y="210171"/>
                      <a:pt x="158155" y="199694"/>
                      <a:pt x="158155" y="186359"/>
                    </a:cubicBezTo>
                    <a:cubicBezTo>
                      <a:pt x="158155" y="173024"/>
                      <a:pt x="147677" y="162546"/>
                      <a:pt x="134342" y="162546"/>
                    </a:cubicBezTo>
                    <a:close/>
                    <a:moveTo>
                      <a:pt x="267692" y="162546"/>
                    </a:moveTo>
                    <a:cubicBezTo>
                      <a:pt x="254357" y="162546"/>
                      <a:pt x="243880" y="173024"/>
                      <a:pt x="243880" y="186359"/>
                    </a:cubicBezTo>
                    <a:cubicBezTo>
                      <a:pt x="243880" y="199694"/>
                      <a:pt x="254357" y="210171"/>
                      <a:pt x="267692" y="210171"/>
                    </a:cubicBezTo>
                    <a:cubicBezTo>
                      <a:pt x="281027" y="210171"/>
                      <a:pt x="291505" y="199694"/>
                      <a:pt x="291505" y="186359"/>
                    </a:cubicBezTo>
                    <a:cubicBezTo>
                      <a:pt x="291505" y="173024"/>
                      <a:pt x="281027" y="162546"/>
                      <a:pt x="267692" y="162546"/>
                    </a:cubicBezTo>
                    <a:close/>
                    <a:moveTo>
                      <a:pt x="401042" y="162546"/>
                    </a:moveTo>
                    <a:cubicBezTo>
                      <a:pt x="387707" y="162546"/>
                      <a:pt x="377230" y="173024"/>
                      <a:pt x="377230" y="186359"/>
                    </a:cubicBezTo>
                    <a:cubicBezTo>
                      <a:pt x="377230" y="199694"/>
                      <a:pt x="387707" y="210171"/>
                      <a:pt x="401042" y="210171"/>
                    </a:cubicBezTo>
                    <a:cubicBezTo>
                      <a:pt x="414377" y="210171"/>
                      <a:pt x="424855" y="199694"/>
                      <a:pt x="424855" y="186359"/>
                    </a:cubicBezTo>
                    <a:cubicBezTo>
                      <a:pt x="424855" y="173024"/>
                      <a:pt x="414377" y="162546"/>
                      <a:pt x="401042" y="162546"/>
                    </a:cubicBezTo>
                    <a:close/>
                  </a:path>
                </a:pathLst>
              </a:custGeom>
              <a:solidFill>
                <a:srgbClr val="FFFFFF"/>
              </a:solidFill>
              <a:ln w="9525" cap="flat">
                <a:noFill/>
                <a:prstDash val="solid"/>
                <a:miter/>
              </a:ln>
            </p:spPr>
            <p:txBody>
              <a:bodyPr rtlCol="0" anchor="ctr"/>
              <a:lstStyle/>
              <a:p>
                <a:pPr>
                  <a:lnSpc>
                    <a:spcPct val="130000"/>
                  </a:lnSpc>
                </a:pPr>
                <a:endParaRPr lang="zh-CN" altLang="en-US" dirty="0">
                  <a:solidFill>
                    <a:schemeClr val="tx1">
                      <a:lumMod val="65000"/>
                      <a:lumOff val="35000"/>
                    </a:schemeClr>
                  </a:solidFill>
                  <a:cs typeface="+mn-ea"/>
                  <a:sym typeface="+mn-lt"/>
                </a:endParaRPr>
              </a:p>
            </p:txBody>
          </p:sp>
        </p:grpSp>
        <p:sp>
          <p:nvSpPr>
            <p:cNvPr id="74" name="ïṥ1ïde">
              <a:extLst>
                <a:ext uri="{FF2B5EF4-FFF2-40B4-BE49-F238E27FC236}">
                  <a16:creationId xmlns="" xmlns:a16="http://schemas.microsoft.com/office/drawing/2014/main" id="{6BECC708-7D0B-4FA0-8EB9-5A159A109C2C}"/>
                </a:ext>
              </a:extLst>
            </p:cNvPr>
            <p:cNvSpPr txBox="1"/>
            <p:nvPr/>
          </p:nvSpPr>
          <p:spPr>
            <a:xfrm>
              <a:off x="8205827" y="3925385"/>
              <a:ext cx="2201574" cy="1754326"/>
            </a:xfrm>
            <a:prstGeom prst="rect">
              <a:avLst/>
            </a:prstGeom>
          </p:spPr>
          <p:txBody>
            <a:bodyPr wrap="square" rtlCol="0">
              <a:spAutoFit/>
            </a:bodyPr>
            <a:lstStyle>
              <a:defPPr>
                <a:defRPr lang="zh-CN"/>
              </a:defPPr>
              <a:lvl1pPr>
                <a:lnSpc>
                  <a:spcPts val="1500"/>
                </a:lnSpc>
                <a:defRPr sz="900"/>
              </a:lvl1pPr>
            </a:lstStyle>
            <a:p>
              <a:pPr>
                <a:lnSpc>
                  <a:spcPct val="150000"/>
                </a:lnSpc>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77" name="îsḻïḋè">
              <a:extLst>
                <a:ext uri="{FF2B5EF4-FFF2-40B4-BE49-F238E27FC236}">
                  <a16:creationId xmlns="" xmlns:a16="http://schemas.microsoft.com/office/drawing/2014/main" id="{BC46EB34-1A0D-41D3-947C-56762E33F0A3}"/>
                </a:ext>
              </a:extLst>
            </p:cNvPr>
            <p:cNvSpPr txBox="1"/>
            <p:nvPr/>
          </p:nvSpPr>
          <p:spPr>
            <a:xfrm>
              <a:off x="8172297" y="3403780"/>
              <a:ext cx="2201574" cy="453457"/>
            </a:xfrm>
            <a:prstGeom prst="rect">
              <a:avLst/>
            </a:prstGeom>
            <a:noFill/>
          </p:spPr>
          <p:txBody>
            <a:bodyPr wrap="square">
              <a:spAutoFit/>
            </a:bodyPr>
            <a:lstStyle/>
            <a:p>
              <a:pPr marL="0" marR="0" lvl="0" indent="0" defTabSz="913765" rtl="0" eaLnBrk="1" fontAlgn="auto" latinLnBrk="0" hangingPunct="1">
                <a:lnSpc>
                  <a:spcPct val="130000"/>
                </a:lnSpc>
                <a:buClrTx/>
                <a:buSzPct val="25000"/>
                <a:buFontTx/>
                <a:buNone/>
                <a:defRPr/>
              </a:pPr>
              <a:r>
                <a:rPr kumimoji="0" lang="zh-CN" altLang="en-US" sz="2000" b="1" i="0" u="none" strike="noStrike" kern="1200" cap="none" spc="0" normalizeH="0" baseline="0" noProof="0" dirty="0">
                  <a:ln>
                    <a:noFill/>
                  </a:ln>
                  <a:solidFill>
                    <a:srgbClr val="0B9AA9"/>
                  </a:solidFill>
                  <a:effectLst/>
                  <a:uLnTx/>
                  <a:uFillTx/>
                  <a:cs typeface="+mn-ea"/>
                  <a:sym typeface="+mn-lt"/>
                </a:rPr>
                <a:t>见识不足</a:t>
              </a:r>
            </a:p>
          </p:txBody>
        </p:sp>
      </p:grpSp>
    </p:spTree>
    <p:extLst>
      <p:ext uri="{BB962C8B-B14F-4D97-AF65-F5344CB8AC3E}">
        <p14:creationId xmlns:p14="http://schemas.microsoft.com/office/powerpoint/2010/main" val="11743034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EA8A910E-D71F-445D-8346-2BE4AB584022}"/>
              </a:ext>
            </a:extLst>
          </p:cNvPr>
          <p:cNvPicPr>
            <a:picLocks noChangeAspect="1"/>
          </p:cNvPicPr>
          <p:nvPr/>
        </p:nvPicPr>
        <p:blipFill rotWithShape="1">
          <a:blip r:embed="rId3">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15" name="圆角矩形 5">
            <a:extLst>
              <a:ext uri="{FF2B5EF4-FFF2-40B4-BE49-F238E27FC236}">
                <a16:creationId xmlns="" xmlns:a16="http://schemas.microsoft.com/office/drawing/2014/main" id="{F9CBF39D-E2BC-4D54-BC79-63AEE15E7A4A}"/>
              </a:ext>
            </a:extLst>
          </p:cNvPr>
          <p:cNvSpPr/>
          <p:nvPr/>
        </p:nvSpPr>
        <p:spPr>
          <a:xfrm>
            <a:off x="565785" y="496389"/>
            <a:ext cx="11060430" cy="5930537"/>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766843" y="1808662"/>
            <a:ext cx="2497488" cy="707886"/>
          </a:xfrm>
          <a:prstGeom prst="rect">
            <a:avLst/>
          </a:prstGeom>
          <a:noFill/>
          <a:effectLst>
            <a:outerShdw blurRad="63500" sx="102000" sy="102000" algn="ctr" rotWithShape="0">
              <a:srgbClr val="2C7C62">
                <a:alpha val="13000"/>
              </a:srgbClr>
            </a:outerShdw>
          </a:effectLst>
        </p:spPr>
        <p:txBody>
          <a:bodyPr wrap="square" rtlCol="0">
            <a:spAutoFit/>
          </a:bodyPr>
          <a:lstStyle/>
          <a:p>
            <a:r>
              <a:rPr lang="zh-CN" altLang="en-US" sz="4000" dirty="0">
                <a:solidFill>
                  <a:srgbClr val="2B2F6E"/>
                </a:solidFill>
                <a:cs typeface="+mn-ea"/>
                <a:sym typeface="+mn-lt"/>
              </a:rPr>
              <a:t>第四部分</a:t>
            </a:r>
            <a:endParaRPr lang="en-US" altLang="zh-CN" sz="4000" dirty="0">
              <a:solidFill>
                <a:srgbClr val="2B2F6E"/>
              </a:solidFill>
              <a:cs typeface="+mn-ea"/>
              <a:sym typeface="+mn-lt"/>
            </a:endParaRPr>
          </a:p>
        </p:txBody>
      </p:sp>
      <p:sp>
        <p:nvSpPr>
          <p:cNvPr id="11" name="文本框 10"/>
          <p:cNvSpPr txBox="1"/>
          <p:nvPr/>
        </p:nvSpPr>
        <p:spPr>
          <a:xfrm>
            <a:off x="2590147" y="2548221"/>
            <a:ext cx="6895404" cy="1200329"/>
          </a:xfrm>
          <a:prstGeom prst="rect">
            <a:avLst/>
          </a:prstGeom>
          <a:noFill/>
          <a:effectLst>
            <a:outerShdw sx="1000" sy="1000" algn="l" rotWithShape="0">
              <a:srgbClr val="2C7C62"/>
            </a:outerShdw>
          </a:effectLst>
        </p:spPr>
        <p:txBody>
          <a:bodyPr wrap="square" rtlCol="0">
            <a:spAutoFit/>
          </a:bodyPr>
          <a:lstStyle/>
          <a:p>
            <a:pPr algn="dist"/>
            <a:r>
              <a:rPr lang="zh-CN" altLang="en-US" sz="7200" b="1" dirty="0">
                <a:ln>
                  <a:noFill/>
                </a:ln>
                <a:solidFill>
                  <a:srgbClr val="0B9AA9"/>
                </a:solidFill>
                <a:cs typeface="+mn-ea"/>
                <a:sym typeface="+mn-lt"/>
              </a:rPr>
              <a:t>下半年</a:t>
            </a:r>
            <a:r>
              <a:rPr lang="zh-CN" altLang="en-US" sz="7200" b="1" dirty="0">
                <a:ln>
                  <a:noFill/>
                </a:ln>
                <a:solidFill>
                  <a:srgbClr val="2B2F6E"/>
                </a:solidFill>
                <a:cs typeface="+mn-ea"/>
                <a:sym typeface="+mn-lt"/>
              </a:rPr>
              <a:t>工作计划</a:t>
            </a:r>
          </a:p>
        </p:txBody>
      </p:sp>
      <p:grpSp>
        <p:nvGrpSpPr>
          <p:cNvPr id="3" name="组合 2">
            <a:extLst>
              <a:ext uri="{FF2B5EF4-FFF2-40B4-BE49-F238E27FC236}">
                <a16:creationId xmlns="" xmlns:a16="http://schemas.microsoft.com/office/drawing/2014/main" id="{F02EB0C0-F46D-48B6-9555-3C9492633472}"/>
              </a:ext>
            </a:extLst>
          </p:cNvPr>
          <p:cNvGrpSpPr/>
          <p:nvPr/>
        </p:nvGrpSpPr>
        <p:grpSpPr>
          <a:xfrm>
            <a:off x="2996989" y="4620675"/>
            <a:ext cx="2109765" cy="307777"/>
            <a:chOff x="3597879" y="5131173"/>
            <a:chExt cx="2109765" cy="307777"/>
          </a:xfrm>
        </p:grpSpPr>
        <p:grpSp>
          <p:nvGrpSpPr>
            <p:cNvPr id="19" name="组合 18"/>
            <p:cNvGrpSpPr/>
            <p:nvPr/>
          </p:nvGrpSpPr>
          <p:grpSpPr>
            <a:xfrm>
              <a:off x="3597879" y="5136253"/>
              <a:ext cx="290195" cy="290195"/>
              <a:chOff x="732769" y="5535598"/>
              <a:chExt cx="290407" cy="290407"/>
            </a:xfrm>
            <a:solidFill>
              <a:schemeClr val="bg1"/>
            </a:solidFill>
            <a:effectLst>
              <a:outerShdw blurRad="38100" dist="38100" dir="2700000" algn="tl" rotWithShape="0">
                <a:srgbClr val="2C7C62">
                  <a:alpha val="40000"/>
                </a:srgbClr>
              </a:outerShdw>
            </a:effectLst>
          </p:grpSpPr>
          <p:sp>
            <p:nvSpPr>
              <p:cNvPr id="20" name="Oval 10"/>
              <p:cNvSpPr/>
              <p:nvPr/>
            </p:nvSpPr>
            <p:spPr bwMode="auto">
              <a:xfrm>
                <a:off x="732769" y="5535598"/>
                <a:ext cx="290407" cy="290407"/>
              </a:xfrm>
              <a:prstGeom prst="ellipse">
                <a:avLst/>
              </a:prstGeom>
              <a:solidFill>
                <a:srgbClr val="0B9AA9"/>
              </a:solidFill>
              <a:ln>
                <a:noFill/>
              </a:ln>
              <a:effectLst>
                <a:outerShdw blurRad="50800" dist="38100" sx="44000" sy="44000" algn="l" rotWithShape="0">
                  <a:schemeClr val="accent6">
                    <a:alpha val="16000"/>
                  </a:schemeClr>
                </a:outerShdw>
              </a:effectLst>
            </p:spPr>
            <p:txBody>
              <a:bodyPr wrap="none" anchor="ctr"/>
              <a:lstStyle/>
              <a:p>
                <a:pPr algn="l" fontAlgn="base">
                  <a:spcBef>
                    <a:spcPct val="0"/>
                  </a:spcBef>
                  <a:spcAft>
                    <a:spcPct val="0"/>
                  </a:spcAft>
                </a:pPr>
                <a:endParaRPr lang="zh-CN" altLang="en-US" sz="900" dirty="0">
                  <a:solidFill>
                    <a:schemeClr val="tx1">
                      <a:lumMod val="65000"/>
                      <a:lumOff val="35000"/>
                    </a:schemeClr>
                  </a:solidFill>
                  <a:cs typeface="+mn-ea"/>
                  <a:sym typeface="+mn-lt"/>
                </a:endParaRPr>
              </a:p>
            </p:txBody>
          </p:sp>
          <p:grpSp>
            <p:nvGrpSpPr>
              <p:cNvPr id="21" name="组合 20"/>
              <p:cNvGrpSpPr/>
              <p:nvPr/>
            </p:nvGrpSpPr>
            <p:grpSpPr>
              <a:xfrm>
                <a:off x="811795" y="5598991"/>
                <a:ext cx="132841" cy="151011"/>
                <a:chOff x="860980" y="3583766"/>
                <a:chExt cx="100336" cy="114060"/>
              </a:xfrm>
              <a:grpFill/>
            </p:grpSpPr>
            <p:sp>
              <p:nvSpPr>
                <p:cNvPr id="22"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sp>
              <p:nvSpPr>
                <p:cNvPr id="23"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grpSp>
        </p:grpSp>
        <p:sp>
          <p:nvSpPr>
            <p:cNvPr id="24" name="矩形 23"/>
            <p:cNvSpPr/>
            <p:nvPr/>
          </p:nvSpPr>
          <p:spPr>
            <a:xfrm>
              <a:off x="3891249" y="5131173"/>
              <a:ext cx="18163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400" spc="300" dirty="0">
                  <a:solidFill>
                    <a:srgbClr val="0B9AA9"/>
                  </a:solidFill>
                  <a:cs typeface="+mn-ea"/>
                  <a:sym typeface="+mn-lt"/>
                </a:rPr>
                <a:t>The part four</a:t>
              </a:r>
            </a:p>
          </p:txBody>
        </p:sp>
      </p:grpSp>
      <p:grpSp>
        <p:nvGrpSpPr>
          <p:cNvPr id="16" name="组合 15">
            <a:extLst>
              <a:ext uri="{FF2B5EF4-FFF2-40B4-BE49-F238E27FC236}">
                <a16:creationId xmlns="" xmlns:a16="http://schemas.microsoft.com/office/drawing/2014/main" id="{AE5102D1-8452-44F3-9896-62CDEFA80DAD}"/>
              </a:ext>
            </a:extLst>
          </p:cNvPr>
          <p:cNvGrpSpPr/>
          <p:nvPr/>
        </p:nvGrpSpPr>
        <p:grpSpPr>
          <a:xfrm>
            <a:off x="1256610" y="970102"/>
            <a:ext cx="1333537" cy="369360"/>
            <a:chOff x="2605637" y="1327564"/>
            <a:chExt cx="1333537" cy="369360"/>
          </a:xfrm>
        </p:grpSpPr>
        <p:sp>
          <p:nvSpPr>
            <p:cNvPr id="17" name="文本框 16">
              <a:extLst>
                <a:ext uri="{FF2B5EF4-FFF2-40B4-BE49-F238E27FC236}">
                  <a16:creationId xmlns="" xmlns:a16="http://schemas.microsoft.com/office/drawing/2014/main" id="{FD5DD51C-543F-4341-80DB-D93BB915A4E6}"/>
                </a:ext>
              </a:extLst>
            </p:cNvPr>
            <p:cNvSpPr txBox="1"/>
            <p:nvPr/>
          </p:nvSpPr>
          <p:spPr>
            <a:xfrm>
              <a:off x="2973486" y="1327592"/>
              <a:ext cx="965688" cy="369332"/>
            </a:xfrm>
            <a:prstGeom prst="rect">
              <a:avLst/>
            </a:prstGeom>
            <a:noFill/>
          </p:spPr>
          <p:txBody>
            <a:bodyPr wrap="square">
              <a:spAutoFit/>
            </a:bodyPr>
            <a:lstStyle/>
            <a:p>
              <a:pPr algn="dist"/>
              <a:r>
                <a:rPr kumimoji="0" lang="en-US" altLang="zh-CN" i="0" u="none" strike="noStrike" kern="1200" cap="none" spc="0" normalizeH="0" baseline="0" dirty="0">
                  <a:ln>
                    <a:noFill/>
                  </a:ln>
                  <a:solidFill>
                    <a:srgbClr val="0B9AA9"/>
                  </a:solidFill>
                  <a:uLnTx/>
                  <a:uFillTx/>
                  <a:cs typeface="+mn-ea"/>
                  <a:sym typeface="+mn-lt"/>
                </a:rPr>
                <a:t>LOGO</a:t>
              </a:r>
              <a:endParaRPr lang="zh-CN" altLang="en-US" dirty="0">
                <a:solidFill>
                  <a:srgbClr val="0B9AA9"/>
                </a:solidFill>
                <a:cs typeface="+mn-ea"/>
                <a:sym typeface="+mn-lt"/>
              </a:endParaRPr>
            </a:p>
          </p:txBody>
        </p:sp>
        <p:sp>
          <p:nvSpPr>
            <p:cNvPr id="18" name="Oval 12">
              <a:extLst>
                <a:ext uri="{FF2B5EF4-FFF2-40B4-BE49-F238E27FC236}">
                  <a16:creationId xmlns="" xmlns:a16="http://schemas.microsoft.com/office/drawing/2014/main" id="{3FFB035F-AA75-4F2C-8ECE-739336D939B4}"/>
                </a:ext>
              </a:extLst>
            </p:cNvPr>
            <p:cNvSpPr/>
            <p:nvPr/>
          </p:nvSpPr>
          <p:spPr>
            <a:xfrm>
              <a:off x="2605637" y="1327564"/>
              <a:ext cx="339695" cy="339784"/>
            </a:xfrm>
            <a:custGeom>
              <a:avLst/>
              <a:gdLst>
                <a:gd name="T0" fmla="*/ 4772 w 7922"/>
                <a:gd name="T1" fmla="*/ 5491 h 7922"/>
                <a:gd name="T2" fmla="*/ 3405 w 7922"/>
                <a:gd name="T3" fmla="*/ 4124 h 7922"/>
                <a:gd name="T4" fmla="*/ 6555 w 7922"/>
                <a:gd name="T5" fmla="*/ 973 h 7922"/>
                <a:gd name="T6" fmla="*/ 3961 w 7922"/>
                <a:gd name="T7" fmla="*/ 0 h 7922"/>
                <a:gd name="T8" fmla="*/ 0 w 7922"/>
                <a:gd name="T9" fmla="*/ 3961 h 7922"/>
                <a:gd name="T10" fmla="*/ 3961 w 7922"/>
                <a:gd name="T11" fmla="*/ 7922 h 7922"/>
                <a:gd name="T12" fmla="*/ 7922 w 7922"/>
                <a:gd name="T13" fmla="*/ 3961 h 7922"/>
                <a:gd name="T14" fmla="*/ 7673 w 7922"/>
                <a:gd name="T15" fmla="*/ 2589 h 7922"/>
                <a:gd name="T16" fmla="*/ 4772 w 7922"/>
                <a:gd name="T17" fmla="*/ 5491 h 7922"/>
                <a:gd name="T18" fmla="*/ 2648 w 7922"/>
                <a:gd name="T19" fmla="*/ 6240 h 7922"/>
                <a:gd name="T20" fmla="*/ 3158 w 7922"/>
                <a:gd name="T21" fmla="*/ 4371 h 7922"/>
                <a:gd name="T22" fmla="*/ 4525 w 7922"/>
                <a:gd name="T23" fmla="*/ 5737 h 7922"/>
                <a:gd name="T24" fmla="*/ 2648 w 7922"/>
                <a:gd name="T25" fmla="*/ 6240 h 7922"/>
                <a:gd name="T26" fmla="*/ 2648 w 7922"/>
                <a:gd name="T27" fmla="*/ 6240 h 7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22" h="7922">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sp>
        <p:nvSpPr>
          <p:cNvPr id="25" name="矩形 24">
            <a:extLst>
              <a:ext uri="{FF2B5EF4-FFF2-40B4-BE49-F238E27FC236}">
                <a16:creationId xmlns="" xmlns:a16="http://schemas.microsoft.com/office/drawing/2014/main" id="{3B5B6C99-6914-4A47-BE90-CDFC2C50DB6A}"/>
              </a:ext>
            </a:extLst>
          </p:cNvPr>
          <p:cNvSpPr/>
          <p:nvPr/>
        </p:nvSpPr>
        <p:spPr>
          <a:xfrm>
            <a:off x="2996989" y="3887126"/>
            <a:ext cx="6277640" cy="577081"/>
          </a:xfrm>
          <a:prstGeom prst="rect">
            <a:avLst/>
          </a:prstGeom>
        </p:spPr>
        <p:txBody>
          <a:bodyPr wrap="square">
            <a:spAutoFit/>
          </a:bodyPr>
          <a:lstStyle/>
          <a:p>
            <a:r>
              <a:rPr lang="en-US" altLang="zh-CN" sz="1050" dirty="0">
                <a:solidFill>
                  <a:schemeClr val="tx1">
                    <a:lumMod val="65000"/>
                    <a:lumOff val="35000"/>
                  </a:schemeClr>
                </a:solidFill>
                <a:cs typeface="+mn-ea"/>
                <a:sym typeface="+mn-lt"/>
              </a:rPr>
              <a:t>Enter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express</a:t>
            </a:r>
          </a:p>
        </p:txBody>
      </p:sp>
    </p:spTree>
    <p:extLst>
      <p:ext uri="{BB962C8B-B14F-4D97-AF65-F5344CB8AC3E}">
        <p14:creationId xmlns:p14="http://schemas.microsoft.com/office/powerpoint/2010/main" val="10972635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1"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bldLvl="0"/>
      <p:bldP spid="6" grpId="1"/>
      <p:bldP spid="11" grpId="0"/>
      <p:bldP spid="11" grpId="1"/>
      <p:bldP spid="25" grpId="0"/>
      <p:bldP spid="2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FDC18B66-B9E6-411A-8260-EFE5B1B3DB0F}"/>
              </a:ext>
            </a:extLst>
          </p:cNvPr>
          <p:cNvGrpSpPr/>
          <p:nvPr/>
        </p:nvGrpSpPr>
        <p:grpSpPr>
          <a:xfrm>
            <a:off x="3868880" y="2312732"/>
            <a:ext cx="4455907" cy="1782493"/>
            <a:chOff x="3868880" y="2312732"/>
            <a:chExt cx="4455907" cy="1782493"/>
          </a:xfrm>
          <a:solidFill>
            <a:srgbClr val="0B9AA9"/>
          </a:solidFill>
        </p:grpSpPr>
        <p:sp>
          <p:nvSpPr>
            <p:cNvPr id="19" name="reeform: Shape 3"/>
            <p:cNvSpPr/>
            <p:nvPr>
              <p:custDataLst>
                <p:tags r:id="rId20"/>
              </p:custDataLst>
            </p:nvPr>
          </p:nvSpPr>
          <p:spPr bwMode="auto">
            <a:xfrm>
              <a:off x="3868880" y="3264840"/>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grpFill/>
            <a:ln>
              <a:solidFill>
                <a:srgbClr val="0B9AA9"/>
              </a:solidFill>
            </a:ln>
          </p:spPr>
          <p:txBody>
            <a:bodyPr anchor="ctr"/>
            <a:lstStyle/>
            <a:p>
              <a:pPr algn="ctr"/>
              <a:endParaRPr dirty="0">
                <a:cs typeface="+mn-ea"/>
                <a:sym typeface="+mn-lt"/>
              </a:endParaRPr>
            </a:p>
          </p:txBody>
        </p:sp>
        <p:sp>
          <p:nvSpPr>
            <p:cNvPr id="20" name="form: Shape 4"/>
            <p:cNvSpPr/>
            <p:nvPr>
              <p:custDataLst>
                <p:tags r:id="rId21"/>
              </p:custDataLst>
            </p:nvPr>
          </p:nvSpPr>
          <p:spPr bwMode="auto">
            <a:xfrm>
              <a:off x="7914704" y="3264840"/>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grpFill/>
            <a:ln>
              <a:solidFill>
                <a:srgbClr val="0B9AA9"/>
              </a:solidFill>
            </a:ln>
          </p:spPr>
          <p:txBody>
            <a:bodyPr anchor="ctr"/>
            <a:lstStyle/>
            <a:p>
              <a:pPr algn="ctr"/>
              <a:endParaRPr dirty="0">
                <a:cs typeface="+mn-ea"/>
                <a:sym typeface="+mn-lt"/>
              </a:endParaRPr>
            </a:p>
          </p:txBody>
        </p:sp>
        <p:sp>
          <p:nvSpPr>
            <p:cNvPr id="21" name="eform: Shape 5"/>
            <p:cNvSpPr/>
            <p:nvPr>
              <p:custDataLst>
                <p:tags r:id="rId22"/>
              </p:custDataLst>
            </p:nvPr>
          </p:nvSpPr>
          <p:spPr bwMode="auto">
            <a:xfrm>
              <a:off x="6532756" y="2312732"/>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grpFill/>
            <a:ln>
              <a:solidFill>
                <a:srgbClr val="0B9AA9"/>
              </a:solidFill>
            </a:ln>
          </p:spPr>
          <p:txBody>
            <a:bodyPr anchor="ctr"/>
            <a:lstStyle/>
            <a:p>
              <a:pPr algn="ctr"/>
              <a:endParaRPr dirty="0">
                <a:cs typeface="+mn-ea"/>
                <a:sym typeface="+mn-lt"/>
              </a:endParaRPr>
            </a:p>
          </p:txBody>
        </p:sp>
        <p:sp>
          <p:nvSpPr>
            <p:cNvPr id="22" name="eeform: Shape 6"/>
            <p:cNvSpPr/>
            <p:nvPr>
              <p:custDataLst>
                <p:tags r:id="rId23"/>
              </p:custDataLst>
            </p:nvPr>
          </p:nvSpPr>
          <p:spPr bwMode="auto">
            <a:xfrm>
              <a:off x="4844078" y="2312732"/>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grpFill/>
            <a:ln>
              <a:solidFill>
                <a:srgbClr val="0B9AA9"/>
              </a:solidFill>
            </a:ln>
          </p:spPr>
          <p:txBody>
            <a:bodyPr anchor="ctr"/>
            <a:lstStyle/>
            <a:p>
              <a:pPr algn="ctr"/>
              <a:endParaRPr dirty="0">
                <a:cs typeface="+mn-ea"/>
                <a:sym typeface="+mn-lt"/>
              </a:endParaRPr>
            </a:p>
          </p:txBody>
        </p:sp>
      </p:grpSp>
      <p:grpSp>
        <p:nvGrpSpPr>
          <p:cNvPr id="10" name="组合 9">
            <a:extLst>
              <a:ext uri="{FF2B5EF4-FFF2-40B4-BE49-F238E27FC236}">
                <a16:creationId xmlns="" xmlns:a16="http://schemas.microsoft.com/office/drawing/2014/main" id="{BB10CA28-028C-48CF-B766-7CCBF877AAE0}"/>
              </a:ext>
            </a:extLst>
          </p:cNvPr>
          <p:cNvGrpSpPr/>
          <p:nvPr/>
        </p:nvGrpSpPr>
        <p:grpSpPr>
          <a:xfrm>
            <a:off x="5763517" y="1958921"/>
            <a:ext cx="683719" cy="683897"/>
            <a:chOff x="5677582" y="1899207"/>
            <a:chExt cx="836837" cy="837055"/>
          </a:xfrm>
        </p:grpSpPr>
        <p:sp>
          <p:nvSpPr>
            <p:cNvPr id="23" name="eeform: Shape 8"/>
            <p:cNvSpPr/>
            <p:nvPr>
              <p:custDataLst>
                <p:tags r:id="rId18"/>
              </p:custDataLst>
            </p:nvPr>
          </p:nvSpPr>
          <p:spPr bwMode="auto">
            <a:xfrm>
              <a:off x="5677582" y="18992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0B9AA9"/>
            </a:solidFill>
            <a:ln>
              <a:solidFill>
                <a:srgbClr val="0B9AA9"/>
              </a:solidFill>
            </a:ln>
          </p:spPr>
          <p:txBody>
            <a:bodyPr anchor="ctr"/>
            <a:lstStyle/>
            <a:p>
              <a:pPr algn="ctr"/>
              <a:endParaRPr dirty="0">
                <a:cs typeface="+mn-ea"/>
                <a:sym typeface="+mn-lt"/>
              </a:endParaRPr>
            </a:p>
          </p:txBody>
        </p:sp>
        <p:sp>
          <p:nvSpPr>
            <p:cNvPr id="24" name="1"/>
            <p:cNvSpPr/>
            <p:nvPr>
              <p:custDataLst>
                <p:tags r:id="rId19"/>
              </p:custDataLst>
            </p:nvPr>
          </p:nvSpPr>
          <p:spPr bwMode="auto">
            <a:xfrm>
              <a:off x="5973093" y="2131551"/>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0B9AA9"/>
            </a:solidFill>
            <a:ln>
              <a:noFill/>
            </a:ln>
          </p:spPr>
          <p:txBody>
            <a:bodyPr anchor="ctr"/>
            <a:lstStyle/>
            <a:p>
              <a:pPr algn="ctr"/>
              <a:endParaRPr dirty="0">
                <a:cs typeface="+mn-ea"/>
                <a:sym typeface="+mn-lt"/>
              </a:endParaRPr>
            </a:p>
          </p:txBody>
        </p:sp>
      </p:grpSp>
      <p:sp>
        <p:nvSpPr>
          <p:cNvPr id="25" name="eeform: Shape 11"/>
          <p:cNvSpPr/>
          <p:nvPr>
            <p:custDataLst>
              <p:tags r:id="rId1"/>
            </p:custDataLst>
          </p:nvPr>
        </p:nvSpPr>
        <p:spPr bwMode="auto">
          <a:xfrm>
            <a:off x="6030455" y="2187757"/>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A6A6A6"/>
          </a:solidFill>
          <a:ln>
            <a:noFill/>
          </a:ln>
        </p:spPr>
        <p:txBody>
          <a:bodyPr anchor="ctr"/>
          <a:lstStyle/>
          <a:p>
            <a:pPr algn="ctr"/>
            <a:endParaRPr dirty="0">
              <a:cs typeface="+mn-ea"/>
              <a:sym typeface="+mn-lt"/>
            </a:endParaRPr>
          </a:p>
        </p:txBody>
      </p:sp>
      <p:grpSp>
        <p:nvGrpSpPr>
          <p:cNvPr id="14" name="组合 13">
            <a:extLst>
              <a:ext uri="{FF2B5EF4-FFF2-40B4-BE49-F238E27FC236}">
                <a16:creationId xmlns="" xmlns:a16="http://schemas.microsoft.com/office/drawing/2014/main" id="{2C0E83CF-62D1-41A0-B68C-56C8996406FC}"/>
              </a:ext>
            </a:extLst>
          </p:cNvPr>
          <p:cNvGrpSpPr/>
          <p:nvPr/>
        </p:nvGrpSpPr>
        <p:grpSpPr>
          <a:xfrm>
            <a:off x="3529729" y="4170251"/>
            <a:ext cx="683719" cy="685259"/>
            <a:chOff x="3443794" y="4110233"/>
            <a:chExt cx="836837" cy="838722"/>
          </a:xfrm>
        </p:grpSpPr>
        <p:sp>
          <p:nvSpPr>
            <p:cNvPr id="26" name="1rm: Shape 60"/>
            <p:cNvSpPr/>
            <p:nvPr>
              <p:custDataLst>
                <p:tags r:id="rId16"/>
              </p:custDataLst>
            </p:nvPr>
          </p:nvSpPr>
          <p:spPr bwMode="auto">
            <a:xfrm>
              <a:off x="3443794" y="4110233"/>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0B9AA9"/>
            </a:solidFill>
            <a:ln>
              <a:solidFill>
                <a:srgbClr val="0B9AA9"/>
              </a:solidFill>
            </a:ln>
          </p:spPr>
          <p:txBody>
            <a:bodyPr anchor="ctr"/>
            <a:lstStyle/>
            <a:p>
              <a:pPr algn="ctr"/>
              <a:endParaRPr dirty="0">
                <a:cs typeface="+mn-ea"/>
                <a:sym typeface="+mn-lt"/>
              </a:endParaRPr>
            </a:p>
          </p:txBody>
        </p:sp>
        <p:sp>
          <p:nvSpPr>
            <p:cNvPr id="27" name="1eeform: Shape 61"/>
            <p:cNvSpPr/>
            <p:nvPr>
              <p:custDataLst>
                <p:tags r:id="rId17"/>
              </p:custDataLst>
            </p:nvPr>
          </p:nvSpPr>
          <p:spPr bwMode="auto">
            <a:xfrm>
              <a:off x="3713484" y="4377462"/>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B9AA9"/>
            </a:solidFill>
            <a:ln>
              <a:noFill/>
            </a:ln>
            <a:effectLst/>
          </p:spPr>
          <p:txBody>
            <a:bodyPr anchor="ctr"/>
            <a:lstStyle/>
            <a:p>
              <a:pPr algn="ctr"/>
              <a:endParaRPr dirty="0">
                <a:cs typeface="+mn-ea"/>
                <a:sym typeface="+mn-lt"/>
              </a:endParaRPr>
            </a:p>
          </p:txBody>
        </p:sp>
      </p:grpSp>
      <p:grpSp>
        <p:nvGrpSpPr>
          <p:cNvPr id="13" name="组合 12">
            <a:extLst>
              <a:ext uri="{FF2B5EF4-FFF2-40B4-BE49-F238E27FC236}">
                <a16:creationId xmlns="" xmlns:a16="http://schemas.microsoft.com/office/drawing/2014/main" id="{1463EBAC-B3BE-4033-B74F-28F544BCFA1F}"/>
              </a:ext>
            </a:extLst>
          </p:cNvPr>
          <p:cNvGrpSpPr/>
          <p:nvPr/>
        </p:nvGrpSpPr>
        <p:grpSpPr>
          <a:xfrm>
            <a:off x="4191530" y="2590880"/>
            <a:ext cx="683719" cy="683897"/>
            <a:chOff x="4105595" y="2531166"/>
            <a:chExt cx="836837" cy="837055"/>
          </a:xfrm>
        </p:grpSpPr>
        <p:sp>
          <p:nvSpPr>
            <p:cNvPr id="28" name="eeform: Shape 63"/>
            <p:cNvSpPr/>
            <p:nvPr>
              <p:custDataLst>
                <p:tags r:id="rId14"/>
              </p:custDataLst>
            </p:nvPr>
          </p:nvSpPr>
          <p:spPr bwMode="auto">
            <a:xfrm>
              <a:off x="4105595" y="2531166"/>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0B9AA9"/>
            </a:solidFill>
            <a:ln>
              <a:solidFill>
                <a:srgbClr val="0B9AA9"/>
              </a:solidFill>
            </a:ln>
          </p:spPr>
          <p:txBody>
            <a:bodyPr anchor="ctr"/>
            <a:lstStyle/>
            <a:p>
              <a:pPr algn="ctr"/>
              <a:endParaRPr dirty="0">
                <a:cs typeface="+mn-ea"/>
                <a:sym typeface="+mn-lt"/>
              </a:endParaRPr>
            </a:p>
          </p:txBody>
        </p:sp>
        <p:sp>
          <p:nvSpPr>
            <p:cNvPr id="29" name="1eform: Shape 64"/>
            <p:cNvSpPr/>
            <p:nvPr>
              <p:custDataLst>
                <p:tags r:id="rId15"/>
              </p:custDataLst>
            </p:nvPr>
          </p:nvSpPr>
          <p:spPr bwMode="auto">
            <a:xfrm>
              <a:off x="4373745" y="2801387"/>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0B9AA9"/>
            </a:solidFill>
            <a:ln>
              <a:noFill/>
            </a:ln>
            <a:effectLst/>
          </p:spPr>
          <p:txBody>
            <a:bodyPr anchor="ctr"/>
            <a:lstStyle/>
            <a:p>
              <a:pPr algn="ctr"/>
              <a:endParaRPr dirty="0">
                <a:cs typeface="+mn-ea"/>
                <a:sym typeface="+mn-lt"/>
              </a:endParaRPr>
            </a:p>
          </p:txBody>
        </p:sp>
      </p:grpSp>
      <p:grpSp>
        <p:nvGrpSpPr>
          <p:cNvPr id="7" name="组合 6">
            <a:extLst>
              <a:ext uri="{FF2B5EF4-FFF2-40B4-BE49-F238E27FC236}">
                <a16:creationId xmlns="" xmlns:a16="http://schemas.microsoft.com/office/drawing/2014/main" id="{086E8F10-ABDE-4C35-AB1C-644AAB52F571}"/>
              </a:ext>
            </a:extLst>
          </p:cNvPr>
          <p:cNvGrpSpPr/>
          <p:nvPr/>
        </p:nvGrpSpPr>
        <p:grpSpPr>
          <a:xfrm>
            <a:off x="7333837" y="2590880"/>
            <a:ext cx="683719" cy="683897"/>
            <a:chOff x="7247902" y="2531166"/>
            <a:chExt cx="836837" cy="837055"/>
          </a:xfrm>
        </p:grpSpPr>
        <p:sp>
          <p:nvSpPr>
            <p:cNvPr id="30" name="eform: Shape 66"/>
            <p:cNvSpPr/>
            <p:nvPr>
              <p:custDataLst>
                <p:tags r:id="rId12"/>
              </p:custDataLst>
            </p:nvPr>
          </p:nvSpPr>
          <p:spPr bwMode="auto">
            <a:xfrm>
              <a:off x="7247902" y="2531166"/>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0B9AA9"/>
            </a:solidFill>
            <a:ln>
              <a:solidFill>
                <a:srgbClr val="0B9AA9"/>
              </a:solidFill>
            </a:ln>
          </p:spPr>
          <p:txBody>
            <a:bodyPr anchor="ctr"/>
            <a:lstStyle/>
            <a:p>
              <a:pPr algn="ctr"/>
              <a:endParaRPr dirty="0">
                <a:cs typeface="+mn-ea"/>
                <a:sym typeface="+mn-lt"/>
              </a:endParaRPr>
            </a:p>
          </p:txBody>
        </p:sp>
        <p:sp>
          <p:nvSpPr>
            <p:cNvPr id="31" name="1eform: Shape 67"/>
            <p:cNvSpPr/>
            <p:nvPr>
              <p:custDataLst>
                <p:tags r:id="rId13"/>
              </p:custDataLst>
            </p:nvPr>
          </p:nvSpPr>
          <p:spPr bwMode="auto">
            <a:xfrm>
              <a:off x="7518915" y="2812336"/>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0B9AA9"/>
            </a:solidFill>
            <a:ln>
              <a:noFill/>
            </a:ln>
            <a:effectLst/>
          </p:spPr>
          <p:txBody>
            <a:bodyPr anchor="ctr"/>
            <a:lstStyle/>
            <a:p>
              <a:pPr algn="ctr"/>
              <a:endParaRPr dirty="0">
                <a:cs typeface="+mn-ea"/>
                <a:sym typeface="+mn-lt"/>
              </a:endParaRPr>
            </a:p>
          </p:txBody>
        </p:sp>
      </p:grpSp>
      <p:grpSp>
        <p:nvGrpSpPr>
          <p:cNvPr id="8" name="组合 7">
            <a:extLst>
              <a:ext uri="{FF2B5EF4-FFF2-40B4-BE49-F238E27FC236}">
                <a16:creationId xmlns="" xmlns:a16="http://schemas.microsoft.com/office/drawing/2014/main" id="{A62AEFBD-D37D-498A-8B15-0D440B518EE4}"/>
              </a:ext>
            </a:extLst>
          </p:cNvPr>
          <p:cNvGrpSpPr/>
          <p:nvPr/>
        </p:nvGrpSpPr>
        <p:grpSpPr>
          <a:xfrm>
            <a:off x="7997305" y="4170251"/>
            <a:ext cx="683719" cy="685259"/>
            <a:chOff x="7911370" y="4110233"/>
            <a:chExt cx="836837" cy="838722"/>
          </a:xfrm>
        </p:grpSpPr>
        <p:sp>
          <p:nvSpPr>
            <p:cNvPr id="32" name="orm: Shape 69"/>
            <p:cNvSpPr/>
            <p:nvPr>
              <p:custDataLst>
                <p:tags r:id="rId10"/>
              </p:custDataLst>
            </p:nvPr>
          </p:nvSpPr>
          <p:spPr bwMode="auto">
            <a:xfrm>
              <a:off x="7911370" y="4110233"/>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0B9AA9"/>
            </a:solidFill>
            <a:ln>
              <a:solidFill>
                <a:srgbClr val="0B9AA9"/>
              </a:solidFill>
            </a:ln>
          </p:spPr>
          <p:txBody>
            <a:bodyPr anchor="ctr"/>
            <a:lstStyle/>
            <a:p>
              <a:pPr algn="ctr"/>
              <a:endParaRPr dirty="0">
                <a:cs typeface="+mn-ea"/>
                <a:sym typeface="+mn-lt"/>
              </a:endParaRPr>
            </a:p>
          </p:txBody>
        </p:sp>
        <p:sp>
          <p:nvSpPr>
            <p:cNvPr id="33" name="eform: Shape 70"/>
            <p:cNvSpPr/>
            <p:nvPr>
              <p:custDataLst>
                <p:tags r:id="rId11"/>
              </p:custDataLst>
            </p:nvPr>
          </p:nvSpPr>
          <p:spPr bwMode="auto">
            <a:xfrm>
              <a:off x="8190018" y="4379871"/>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0B9AA9"/>
            </a:solidFill>
            <a:ln>
              <a:noFill/>
            </a:ln>
            <a:effectLst/>
          </p:spPr>
          <p:txBody>
            <a:bodyPr anchor="ctr"/>
            <a:lstStyle/>
            <a:p>
              <a:pPr algn="ctr"/>
              <a:endParaRPr dirty="0">
                <a:cs typeface="+mn-ea"/>
                <a:sym typeface="+mn-lt"/>
              </a:endParaRPr>
            </a:p>
          </p:txBody>
        </p:sp>
      </p:grpSp>
      <p:grpSp>
        <p:nvGrpSpPr>
          <p:cNvPr id="18" name="组合 17">
            <a:extLst>
              <a:ext uri="{FF2B5EF4-FFF2-40B4-BE49-F238E27FC236}">
                <a16:creationId xmlns="" xmlns:a16="http://schemas.microsoft.com/office/drawing/2014/main" id="{8EFA921C-691C-4650-A252-024688FF1FEB}"/>
              </a:ext>
            </a:extLst>
          </p:cNvPr>
          <p:cNvGrpSpPr/>
          <p:nvPr/>
        </p:nvGrpSpPr>
        <p:grpSpPr>
          <a:xfrm>
            <a:off x="8794991" y="2139693"/>
            <a:ext cx="2239686" cy="943715"/>
            <a:chOff x="8794991" y="2139693"/>
            <a:chExt cx="2239686" cy="943715"/>
          </a:xfrm>
        </p:grpSpPr>
        <p:sp>
          <p:nvSpPr>
            <p:cNvPr id="35" name="本框 54"/>
            <p:cNvSpPr txBox="1"/>
            <p:nvPr>
              <p:custDataLst>
                <p:tags r:id="rId8"/>
              </p:custDataLst>
            </p:nvPr>
          </p:nvSpPr>
          <p:spPr>
            <a:xfrm>
              <a:off x="8818222" y="2139693"/>
              <a:ext cx="1415772" cy="338554"/>
            </a:xfrm>
            <a:prstGeom prst="rect">
              <a:avLst/>
            </a:prstGeom>
            <a:noFill/>
          </p:spPr>
          <p:txBody>
            <a:bodyPr wrap="none">
              <a:noAutofit/>
            </a:bodyPr>
            <a:lstStyle/>
            <a:p>
              <a:pPr algn="just">
                <a:lnSpc>
                  <a:spcPct val="120000"/>
                </a:lnSpc>
              </a:pPr>
              <a:r>
                <a:rPr lang="zh-CN" altLang="en-US" b="1" dirty="0">
                  <a:solidFill>
                    <a:schemeClr val="tx1">
                      <a:lumMod val="65000"/>
                      <a:lumOff val="35000"/>
                    </a:schemeClr>
                  </a:solidFill>
                  <a:cs typeface="+mn-ea"/>
                  <a:sym typeface="+mn-lt"/>
                </a:rPr>
                <a:t>添加标题</a:t>
              </a:r>
            </a:p>
          </p:txBody>
        </p:sp>
        <p:sp>
          <p:nvSpPr>
            <p:cNvPr id="36" name="文本框 55"/>
            <p:cNvSpPr txBox="1"/>
            <p:nvPr>
              <p:custDataLst>
                <p:tags r:id="rId9"/>
              </p:custDataLst>
            </p:nvPr>
          </p:nvSpPr>
          <p:spPr>
            <a:xfrm>
              <a:off x="8794991" y="2566985"/>
              <a:ext cx="2239686" cy="516423"/>
            </a:xfrm>
            <a:prstGeom prst="rect">
              <a:avLst/>
            </a:prstGeom>
            <a:noFill/>
          </p:spPr>
          <p:txBody>
            <a:bodyPr wrap="square">
              <a:noAutofit/>
            </a:bodyPr>
            <a:lstStyle/>
            <a:p>
              <a:pPr>
                <a:lnSpc>
                  <a:spcPct val="130000"/>
                </a:lnSpc>
                <a:spcBef>
                  <a:spcPts val="0"/>
                </a:spcBef>
                <a:spcAft>
                  <a:spcPts val="0"/>
                </a:spcAft>
              </a:pPr>
              <a:r>
                <a:rPr lang="zh-CN" altLang="en-US" sz="1200" dirty="0">
                  <a:solidFill>
                    <a:schemeClr val="tx1">
                      <a:lumMod val="65000"/>
                      <a:lumOff val="35000"/>
                    </a:schemeClr>
                  </a:solidFill>
                  <a:cs typeface="+mn-ea"/>
                  <a:sym typeface="+mn-lt"/>
                </a:rPr>
                <a:t>请替换文字内容复制你的内容到此请替换文字内容复制你的内容到此</a:t>
              </a:r>
            </a:p>
          </p:txBody>
        </p:sp>
      </p:grpSp>
      <p:grpSp>
        <p:nvGrpSpPr>
          <p:cNvPr id="43" name="组合 42">
            <a:extLst>
              <a:ext uri="{FF2B5EF4-FFF2-40B4-BE49-F238E27FC236}">
                <a16:creationId xmlns="" xmlns:a16="http://schemas.microsoft.com/office/drawing/2014/main" id="{89B5AED8-A929-488A-907C-6E8C6ABC3475}"/>
              </a:ext>
            </a:extLst>
          </p:cNvPr>
          <p:cNvGrpSpPr/>
          <p:nvPr/>
        </p:nvGrpSpPr>
        <p:grpSpPr>
          <a:xfrm>
            <a:off x="8794991" y="4101895"/>
            <a:ext cx="2239686" cy="1262174"/>
            <a:chOff x="8794991" y="4101895"/>
            <a:chExt cx="2239686" cy="1262174"/>
          </a:xfrm>
        </p:grpSpPr>
        <p:sp>
          <p:nvSpPr>
            <p:cNvPr id="37" name="4文本框 74"/>
            <p:cNvSpPr txBox="1"/>
            <p:nvPr>
              <p:custDataLst>
                <p:tags r:id="rId6"/>
              </p:custDataLst>
            </p:nvPr>
          </p:nvSpPr>
          <p:spPr>
            <a:xfrm>
              <a:off x="8794991" y="4101895"/>
              <a:ext cx="1415772" cy="338554"/>
            </a:xfrm>
            <a:prstGeom prst="rect">
              <a:avLst/>
            </a:prstGeom>
            <a:noFill/>
          </p:spPr>
          <p:txBody>
            <a:bodyPr wrap="none">
              <a:noAutofit/>
            </a:bodyPr>
            <a:lstStyle/>
            <a:p>
              <a:pPr algn="just">
                <a:lnSpc>
                  <a:spcPct val="120000"/>
                </a:lnSpc>
              </a:pPr>
              <a:r>
                <a:rPr lang="zh-CN" altLang="en-US" b="1" dirty="0">
                  <a:solidFill>
                    <a:schemeClr val="tx1">
                      <a:lumMod val="65000"/>
                      <a:lumOff val="35000"/>
                    </a:schemeClr>
                  </a:solidFill>
                  <a:cs typeface="+mn-ea"/>
                  <a:sym typeface="+mn-lt"/>
                </a:rPr>
                <a:t>添加标题</a:t>
              </a:r>
            </a:p>
          </p:txBody>
        </p:sp>
        <p:sp>
          <p:nvSpPr>
            <p:cNvPr id="38" name="文本框 74"/>
            <p:cNvSpPr txBox="1"/>
            <p:nvPr>
              <p:custDataLst>
                <p:tags r:id="rId7"/>
              </p:custDataLst>
            </p:nvPr>
          </p:nvSpPr>
          <p:spPr>
            <a:xfrm>
              <a:off x="8794991" y="4501503"/>
              <a:ext cx="2239686" cy="862566"/>
            </a:xfrm>
            <a:prstGeom prst="rect">
              <a:avLst/>
            </a:prstGeom>
            <a:noFill/>
          </p:spPr>
          <p:txBody>
            <a:bodyPr wrap="square">
              <a:noAutofit/>
            </a:bodyPr>
            <a:lstStyle/>
            <a:p>
              <a:pPr>
                <a:lnSpc>
                  <a:spcPct val="130000"/>
                </a:lnSpc>
                <a:spcBef>
                  <a:spcPts val="0"/>
                </a:spcBef>
                <a:spcAft>
                  <a:spcPts val="0"/>
                </a:spcAft>
              </a:pPr>
              <a:r>
                <a:rPr lang="zh-CN" altLang="en-US" sz="1200" dirty="0">
                  <a:solidFill>
                    <a:schemeClr val="tx1">
                      <a:lumMod val="65000"/>
                      <a:lumOff val="35000"/>
                    </a:schemeClr>
                  </a:solidFill>
                  <a:cs typeface="+mn-ea"/>
                  <a:sym typeface="+mn-lt"/>
                </a:rPr>
                <a:t>请请替换文字内容复制你的内容到此请替换文字内容复制你的内容到此</a:t>
              </a:r>
            </a:p>
          </p:txBody>
        </p:sp>
      </p:grpSp>
      <p:grpSp>
        <p:nvGrpSpPr>
          <p:cNvPr id="16" name="组合 15">
            <a:extLst>
              <a:ext uri="{FF2B5EF4-FFF2-40B4-BE49-F238E27FC236}">
                <a16:creationId xmlns="" xmlns:a16="http://schemas.microsoft.com/office/drawing/2014/main" id="{27F16D9E-2BA4-4657-8BFB-E57D287C3351}"/>
              </a:ext>
            </a:extLst>
          </p:cNvPr>
          <p:cNvGrpSpPr/>
          <p:nvPr/>
        </p:nvGrpSpPr>
        <p:grpSpPr>
          <a:xfrm>
            <a:off x="1332410" y="2103874"/>
            <a:ext cx="2162042" cy="979534"/>
            <a:chOff x="1332410" y="2103874"/>
            <a:chExt cx="2162042" cy="979534"/>
          </a:xfrm>
        </p:grpSpPr>
        <p:sp>
          <p:nvSpPr>
            <p:cNvPr id="39" name="="/>
            <p:cNvSpPr txBox="1"/>
            <p:nvPr>
              <p:custDataLst>
                <p:tags r:id="rId4"/>
              </p:custDataLst>
            </p:nvPr>
          </p:nvSpPr>
          <p:spPr>
            <a:xfrm flipH="1">
              <a:off x="2078680" y="2103874"/>
              <a:ext cx="1415772" cy="338554"/>
            </a:xfrm>
            <a:prstGeom prst="rect">
              <a:avLst/>
            </a:prstGeom>
            <a:noFill/>
          </p:spPr>
          <p:txBody>
            <a:bodyPr wrap="none">
              <a:noAutofit/>
            </a:bodyPr>
            <a:lstStyle/>
            <a:p>
              <a:pPr algn="just">
                <a:lnSpc>
                  <a:spcPct val="120000"/>
                </a:lnSpc>
              </a:pPr>
              <a:r>
                <a:rPr lang="zh-CN" altLang="en-US" b="1" dirty="0">
                  <a:solidFill>
                    <a:schemeClr val="tx1">
                      <a:lumMod val="65000"/>
                      <a:lumOff val="35000"/>
                    </a:schemeClr>
                  </a:solidFill>
                  <a:cs typeface="+mn-ea"/>
                  <a:sym typeface="+mn-lt"/>
                </a:rPr>
                <a:t>添加标题</a:t>
              </a:r>
            </a:p>
          </p:txBody>
        </p:sp>
        <p:sp>
          <p:nvSpPr>
            <p:cNvPr id="40" name="h"/>
            <p:cNvSpPr txBox="1"/>
            <p:nvPr>
              <p:custDataLst>
                <p:tags r:id="rId5"/>
              </p:custDataLst>
            </p:nvPr>
          </p:nvSpPr>
          <p:spPr>
            <a:xfrm flipH="1">
              <a:off x="1332410" y="2566985"/>
              <a:ext cx="1943010" cy="516423"/>
            </a:xfrm>
            <a:prstGeom prst="rect">
              <a:avLst/>
            </a:prstGeom>
            <a:noFill/>
          </p:spPr>
          <p:txBody>
            <a:bodyPr wrap="square">
              <a:noAutofit/>
            </a:bodyPr>
            <a:lstStyle/>
            <a:p>
              <a:pPr algn="r">
                <a:lnSpc>
                  <a:spcPct val="130000"/>
                </a:lnSpc>
                <a:spcBef>
                  <a:spcPts val="0"/>
                </a:spcBef>
                <a:spcAft>
                  <a:spcPts val="0"/>
                </a:spcAft>
              </a:pPr>
              <a:r>
                <a:rPr lang="zh-CN" altLang="en-US" sz="1200" dirty="0">
                  <a:solidFill>
                    <a:schemeClr val="tx1">
                      <a:lumMod val="65000"/>
                      <a:lumOff val="35000"/>
                    </a:schemeClr>
                  </a:solidFill>
                  <a:cs typeface="+mn-ea"/>
                  <a:sym typeface="+mn-lt"/>
                </a:rPr>
                <a:t>请替换文字内容复制你的内容到此请替换文字内容复制你的内容到此</a:t>
              </a:r>
            </a:p>
          </p:txBody>
        </p:sp>
      </p:grpSp>
      <p:grpSp>
        <p:nvGrpSpPr>
          <p:cNvPr id="17" name="组合 16">
            <a:extLst>
              <a:ext uri="{FF2B5EF4-FFF2-40B4-BE49-F238E27FC236}">
                <a16:creationId xmlns="" xmlns:a16="http://schemas.microsoft.com/office/drawing/2014/main" id="{5117F621-C003-4B4F-B2B2-76BF27D9C383}"/>
              </a:ext>
            </a:extLst>
          </p:cNvPr>
          <p:cNvGrpSpPr/>
          <p:nvPr/>
        </p:nvGrpSpPr>
        <p:grpSpPr>
          <a:xfrm>
            <a:off x="1332408" y="4101895"/>
            <a:ext cx="2162044" cy="916031"/>
            <a:chOff x="1332408" y="4101895"/>
            <a:chExt cx="2162044" cy="916031"/>
          </a:xfrm>
        </p:grpSpPr>
        <p:sp>
          <p:nvSpPr>
            <p:cNvPr id="41" name="文本框 77"/>
            <p:cNvSpPr txBox="1"/>
            <p:nvPr>
              <p:custDataLst>
                <p:tags r:id="rId2"/>
              </p:custDataLst>
            </p:nvPr>
          </p:nvSpPr>
          <p:spPr>
            <a:xfrm flipH="1">
              <a:off x="2078680" y="4101895"/>
              <a:ext cx="1415772" cy="338554"/>
            </a:xfrm>
            <a:prstGeom prst="rect">
              <a:avLst/>
            </a:prstGeom>
            <a:noFill/>
          </p:spPr>
          <p:txBody>
            <a:bodyPr wrap="none">
              <a:noAutofit/>
            </a:bodyPr>
            <a:lstStyle/>
            <a:p>
              <a:pPr algn="just">
                <a:lnSpc>
                  <a:spcPct val="120000"/>
                </a:lnSpc>
              </a:pPr>
              <a:r>
                <a:rPr lang="zh-CN" altLang="en-US" b="1" dirty="0">
                  <a:solidFill>
                    <a:schemeClr val="tx1">
                      <a:lumMod val="65000"/>
                      <a:lumOff val="35000"/>
                    </a:schemeClr>
                  </a:solidFill>
                  <a:cs typeface="+mn-ea"/>
                  <a:sym typeface="+mn-lt"/>
                </a:rPr>
                <a:t>添加标题</a:t>
              </a:r>
            </a:p>
          </p:txBody>
        </p:sp>
        <p:sp>
          <p:nvSpPr>
            <p:cNvPr id="42" name="文本框 77"/>
            <p:cNvSpPr txBox="1"/>
            <p:nvPr>
              <p:custDataLst>
                <p:tags r:id="rId3"/>
              </p:custDataLst>
            </p:nvPr>
          </p:nvSpPr>
          <p:spPr>
            <a:xfrm flipH="1">
              <a:off x="1332408" y="4501503"/>
              <a:ext cx="1943012" cy="516423"/>
            </a:xfrm>
            <a:prstGeom prst="rect">
              <a:avLst/>
            </a:prstGeom>
            <a:noFill/>
          </p:spPr>
          <p:txBody>
            <a:bodyPr wrap="square">
              <a:noAutofit/>
            </a:bodyPr>
            <a:lstStyle/>
            <a:p>
              <a:pPr algn="r">
                <a:lnSpc>
                  <a:spcPct val="130000"/>
                </a:lnSpc>
                <a:spcBef>
                  <a:spcPts val="0"/>
                </a:spcBef>
                <a:spcAft>
                  <a:spcPts val="0"/>
                </a:spcAft>
              </a:pPr>
              <a:r>
                <a:rPr lang="zh-CN" altLang="en-US" sz="1200" dirty="0">
                  <a:solidFill>
                    <a:schemeClr val="tx1">
                      <a:lumMod val="65000"/>
                      <a:lumOff val="35000"/>
                    </a:schemeClr>
                  </a:solidFill>
                  <a:cs typeface="+mn-ea"/>
                  <a:sym typeface="+mn-lt"/>
                </a:rPr>
                <a:t>请替换文字内容复制你的内容到此请替换文字内容复制你的内容到此</a:t>
              </a:r>
            </a:p>
          </p:txBody>
        </p:sp>
      </p:grpSp>
      <p:pic>
        <p:nvPicPr>
          <p:cNvPr id="9" name="图片 8" descr="51miz-E1152878-AB512479"/>
          <p:cNvPicPr>
            <a:picLocks noChangeAspect="1"/>
          </p:cNvPicPr>
          <p:nvPr/>
        </p:nvPicPr>
        <p:blipFill>
          <a:blip r:embed="rId25"/>
          <a:srcRect l="43947" r="25422" b="59556"/>
          <a:stretch>
            <a:fillRect/>
          </a:stretch>
        </p:blipFill>
        <p:spPr>
          <a:xfrm>
            <a:off x="10325100" y="-381000"/>
            <a:ext cx="2319655" cy="2298065"/>
          </a:xfrm>
          <a:prstGeom prst="rect">
            <a:avLst/>
          </a:prstGeom>
        </p:spPr>
      </p:pic>
      <p:pic>
        <p:nvPicPr>
          <p:cNvPr id="45" name="图片 44">
            <a:extLst>
              <a:ext uri="{FF2B5EF4-FFF2-40B4-BE49-F238E27FC236}">
                <a16:creationId xmlns="" xmlns:a16="http://schemas.microsoft.com/office/drawing/2014/main" id="{2D713084-E57A-484E-8F0C-7093435A025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717411" y="3072439"/>
            <a:ext cx="2611927" cy="2579703"/>
          </a:xfrm>
          <a:prstGeom prst="ellipse">
            <a:avLst/>
          </a:prstGeom>
        </p:spPr>
      </p:pic>
      <p:grpSp>
        <p:nvGrpSpPr>
          <p:cNvPr id="46" name="组合 45">
            <a:extLst>
              <a:ext uri="{FF2B5EF4-FFF2-40B4-BE49-F238E27FC236}">
                <a16:creationId xmlns="" xmlns:a16="http://schemas.microsoft.com/office/drawing/2014/main" id="{B7679B26-C990-4F4B-A5D7-539FFF17F6CF}"/>
              </a:ext>
            </a:extLst>
          </p:cNvPr>
          <p:cNvGrpSpPr/>
          <p:nvPr/>
        </p:nvGrpSpPr>
        <p:grpSpPr>
          <a:xfrm>
            <a:off x="728403" y="462877"/>
            <a:ext cx="3190454" cy="597921"/>
            <a:chOff x="288828" y="477079"/>
            <a:chExt cx="3190454" cy="597921"/>
          </a:xfrm>
        </p:grpSpPr>
        <p:sp>
          <p:nvSpPr>
            <p:cNvPr id="47" name="文本框 46">
              <a:extLst>
                <a:ext uri="{FF2B5EF4-FFF2-40B4-BE49-F238E27FC236}">
                  <a16:creationId xmlns="" xmlns:a16="http://schemas.microsoft.com/office/drawing/2014/main" id="{40460739-8304-411B-AD1D-40E1F301AC92}"/>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下半年</a:t>
              </a:r>
              <a:r>
                <a:rPr lang="zh-CN" altLang="en-US" sz="2800" b="1" dirty="0">
                  <a:solidFill>
                    <a:srgbClr val="2B2F6E"/>
                  </a:solidFill>
                  <a:cs typeface="+mn-ea"/>
                  <a:sym typeface="+mn-lt"/>
                </a:rPr>
                <a:t>工作计划</a:t>
              </a:r>
            </a:p>
          </p:txBody>
        </p:sp>
        <p:sp>
          <p:nvSpPr>
            <p:cNvPr id="48" name="椭圆 47">
              <a:extLst>
                <a:ext uri="{FF2B5EF4-FFF2-40B4-BE49-F238E27FC236}">
                  <a16:creationId xmlns="" xmlns:a16="http://schemas.microsoft.com/office/drawing/2014/main" id="{6FDE78D5-B836-40F9-861D-D2EF85AD153A}"/>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 xmlns:a16="http://schemas.microsoft.com/office/drawing/2014/main" id="{92D7F8D8-98C2-453A-89D9-887D508AF8F5}"/>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052781" y="1949121"/>
            <a:ext cx="4179390" cy="4015634"/>
          </a:xfrm>
          <a:prstGeom prst="rect">
            <a:avLst/>
          </a:prstGeom>
          <a:solidFill>
            <a:schemeClr val="bg1">
              <a:lumMod val="9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弧形 27"/>
          <p:cNvSpPr/>
          <p:nvPr/>
        </p:nvSpPr>
        <p:spPr>
          <a:xfrm>
            <a:off x="0" y="2921888"/>
            <a:ext cx="2070100" cy="2070100"/>
          </a:xfrm>
          <a:prstGeom prst="arc">
            <a:avLst>
              <a:gd name="adj1" fmla="val 16200000"/>
              <a:gd name="adj2" fmla="val 5365930"/>
            </a:avLst>
          </a:prstGeom>
          <a:ln w="38100">
            <a:solidFill>
              <a:srgbClr val="0B9AA9"/>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椭圆 35"/>
          <p:cNvSpPr/>
          <p:nvPr/>
        </p:nvSpPr>
        <p:spPr>
          <a:xfrm>
            <a:off x="1261248" y="2127022"/>
            <a:ext cx="431800" cy="431800"/>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b="1" dirty="0">
                <a:cs typeface="+mn-ea"/>
                <a:sym typeface="+mn-lt"/>
              </a:rPr>
              <a:t>01</a:t>
            </a:r>
            <a:endParaRPr lang="zh-CN" altLang="en-US" sz="1400" b="1" dirty="0">
              <a:cs typeface="+mn-ea"/>
              <a:sym typeface="+mn-lt"/>
            </a:endParaRPr>
          </a:p>
        </p:txBody>
      </p:sp>
      <p:sp>
        <p:nvSpPr>
          <p:cNvPr id="37" name="椭圆 36"/>
          <p:cNvSpPr/>
          <p:nvPr/>
        </p:nvSpPr>
        <p:spPr>
          <a:xfrm>
            <a:off x="2147696" y="2686770"/>
            <a:ext cx="431800" cy="431800"/>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b="1" dirty="0">
                <a:cs typeface="+mn-ea"/>
                <a:sym typeface="+mn-lt"/>
              </a:rPr>
              <a:t>02</a:t>
            </a:r>
            <a:endParaRPr lang="zh-CN" altLang="en-US" sz="1400" b="1" dirty="0">
              <a:cs typeface="+mn-ea"/>
              <a:sym typeface="+mn-lt"/>
            </a:endParaRPr>
          </a:p>
        </p:txBody>
      </p:sp>
      <p:sp>
        <p:nvSpPr>
          <p:cNvPr id="38" name="椭圆 37"/>
          <p:cNvSpPr/>
          <p:nvPr/>
        </p:nvSpPr>
        <p:spPr>
          <a:xfrm>
            <a:off x="2470914" y="3715638"/>
            <a:ext cx="431800" cy="431800"/>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b="1" dirty="0">
                <a:cs typeface="+mn-ea"/>
                <a:sym typeface="+mn-lt"/>
              </a:rPr>
              <a:t>03</a:t>
            </a:r>
            <a:endParaRPr lang="zh-CN" altLang="en-US" sz="1400" b="1" dirty="0">
              <a:cs typeface="+mn-ea"/>
              <a:sym typeface="+mn-lt"/>
            </a:endParaRPr>
          </a:p>
        </p:txBody>
      </p:sp>
      <p:sp>
        <p:nvSpPr>
          <p:cNvPr id="39" name="椭圆 38"/>
          <p:cNvSpPr/>
          <p:nvPr/>
        </p:nvSpPr>
        <p:spPr>
          <a:xfrm>
            <a:off x="2147696" y="4674488"/>
            <a:ext cx="431800" cy="431800"/>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b="1" dirty="0">
                <a:cs typeface="+mn-ea"/>
                <a:sym typeface="+mn-lt"/>
              </a:rPr>
              <a:t>04</a:t>
            </a:r>
            <a:endParaRPr lang="zh-CN" altLang="en-US" sz="1400" b="1" dirty="0">
              <a:cs typeface="+mn-ea"/>
              <a:sym typeface="+mn-lt"/>
            </a:endParaRPr>
          </a:p>
        </p:txBody>
      </p:sp>
      <p:sp>
        <p:nvSpPr>
          <p:cNvPr id="40" name="椭圆 39"/>
          <p:cNvSpPr/>
          <p:nvPr/>
        </p:nvSpPr>
        <p:spPr>
          <a:xfrm>
            <a:off x="1261248" y="5317105"/>
            <a:ext cx="431800" cy="431800"/>
          </a:xfrm>
          <a:prstGeom prst="ellipse">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b="1" dirty="0">
                <a:cs typeface="+mn-ea"/>
                <a:sym typeface="+mn-lt"/>
              </a:rPr>
              <a:t>05</a:t>
            </a:r>
            <a:endParaRPr lang="zh-CN" altLang="en-US" sz="1400" b="1" dirty="0">
              <a:cs typeface="+mn-ea"/>
              <a:sym typeface="+mn-lt"/>
            </a:endParaRPr>
          </a:p>
        </p:txBody>
      </p:sp>
      <p:sp>
        <p:nvSpPr>
          <p:cNvPr id="64" name="矩形 63"/>
          <p:cNvSpPr/>
          <p:nvPr/>
        </p:nvSpPr>
        <p:spPr>
          <a:xfrm>
            <a:off x="2615788" y="1949121"/>
            <a:ext cx="3032467" cy="526811"/>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cs typeface="+mn-ea"/>
                <a:sym typeface="+mn-lt"/>
              </a:rPr>
              <a:t>您的内容打在这或者通过复制您的文在此框中选择粘贴选择只保留文字您的内容打在这里</a:t>
            </a:r>
          </a:p>
        </p:txBody>
      </p:sp>
      <p:sp>
        <p:nvSpPr>
          <p:cNvPr id="65" name="矩形 64"/>
          <p:cNvSpPr/>
          <p:nvPr/>
        </p:nvSpPr>
        <p:spPr>
          <a:xfrm>
            <a:off x="3259326" y="2775842"/>
            <a:ext cx="3032467" cy="526811"/>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cs typeface="+mn-ea"/>
                <a:sym typeface="+mn-lt"/>
              </a:rPr>
              <a:t>您的内容打在这或者通过复制您的文在此框中选择粘贴选择只保留文字您的内容打在这里</a:t>
            </a:r>
          </a:p>
        </p:txBody>
      </p:sp>
      <p:sp>
        <p:nvSpPr>
          <p:cNvPr id="66" name="矩形 65"/>
          <p:cNvSpPr/>
          <p:nvPr/>
        </p:nvSpPr>
        <p:spPr>
          <a:xfrm>
            <a:off x="3818126" y="3602563"/>
            <a:ext cx="3032467" cy="526811"/>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cs typeface="+mn-ea"/>
                <a:sym typeface="+mn-lt"/>
              </a:rPr>
              <a:t>您的内容打在这或者通过复制您的文在此框中选择粘贴选择只保留文字您的内容打在这里</a:t>
            </a:r>
          </a:p>
        </p:txBody>
      </p:sp>
      <p:sp>
        <p:nvSpPr>
          <p:cNvPr id="67" name="矩形 66"/>
          <p:cNvSpPr/>
          <p:nvPr/>
        </p:nvSpPr>
        <p:spPr>
          <a:xfrm>
            <a:off x="3259326" y="4429284"/>
            <a:ext cx="3032467" cy="526811"/>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cs typeface="+mn-ea"/>
                <a:sym typeface="+mn-lt"/>
              </a:rPr>
              <a:t>您的内容打在这或者通过复制您的文在此框中选择粘贴选择只保留文字您的内容打在这里</a:t>
            </a:r>
          </a:p>
        </p:txBody>
      </p:sp>
      <p:sp>
        <p:nvSpPr>
          <p:cNvPr id="68" name="矩形 67"/>
          <p:cNvSpPr/>
          <p:nvPr/>
        </p:nvSpPr>
        <p:spPr>
          <a:xfrm>
            <a:off x="2615788" y="5256006"/>
            <a:ext cx="3032467" cy="526811"/>
          </a:xfrm>
          <a:prstGeom prst="rect">
            <a:avLst/>
          </a:prstGeom>
        </p:spPr>
        <p:txBody>
          <a:bodyPr wrap="square">
            <a:spAutoFit/>
          </a:bodyPr>
          <a:lstStyle/>
          <a:p>
            <a:pPr algn="just">
              <a:lnSpc>
                <a:spcPct val="150000"/>
              </a:lnSpc>
            </a:pPr>
            <a:r>
              <a:rPr lang="zh-CN" altLang="en-US" sz="1000" dirty="0">
                <a:solidFill>
                  <a:schemeClr val="tx1">
                    <a:lumMod val="65000"/>
                    <a:lumOff val="35000"/>
                  </a:schemeClr>
                </a:solidFill>
                <a:cs typeface="+mn-ea"/>
                <a:sym typeface="+mn-lt"/>
              </a:rPr>
              <a:t>您的内容打在这或者通过复制您的文在此框中选择粘贴选择只保留文字您的内容打在这里</a:t>
            </a:r>
          </a:p>
        </p:txBody>
      </p:sp>
      <p:sp>
        <p:nvSpPr>
          <p:cNvPr id="69" name="TextBox 7"/>
          <p:cNvSpPr txBox="1"/>
          <p:nvPr/>
        </p:nvSpPr>
        <p:spPr>
          <a:xfrm>
            <a:off x="1001014" y="3485870"/>
            <a:ext cx="627095" cy="954107"/>
          </a:xfrm>
          <a:prstGeom prst="rect">
            <a:avLst/>
          </a:prstGeom>
          <a:noFill/>
          <a:effectLst/>
        </p:spPr>
        <p:txBody>
          <a:bodyPr wrap="none" rtlCol="0">
            <a:spAutoFit/>
          </a:bodyPr>
          <a:lstStyle/>
          <a:p>
            <a:pPr algn="ctr" defTabSz="1219200"/>
            <a:r>
              <a:rPr lang="en-US" altLang="zh-CN" sz="2800" b="1" dirty="0">
                <a:solidFill>
                  <a:srgbClr val="2B2F6E"/>
                </a:solidFill>
                <a:cs typeface="+mn-ea"/>
                <a:sym typeface="+mn-lt"/>
              </a:rPr>
              <a:t>20</a:t>
            </a:r>
          </a:p>
          <a:p>
            <a:pPr algn="ctr" defTabSz="1219200"/>
            <a:r>
              <a:rPr lang="en-US" altLang="zh-CN" sz="2800" b="1" dirty="0">
                <a:solidFill>
                  <a:srgbClr val="2B2F6E"/>
                </a:solidFill>
                <a:cs typeface="+mn-ea"/>
                <a:sym typeface="+mn-lt"/>
              </a:rPr>
              <a:t>22</a:t>
            </a:r>
          </a:p>
        </p:txBody>
      </p:sp>
      <p:grpSp>
        <p:nvGrpSpPr>
          <p:cNvPr id="2" name="组合 1">
            <a:extLst>
              <a:ext uri="{FF2B5EF4-FFF2-40B4-BE49-F238E27FC236}">
                <a16:creationId xmlns="" xmlns:a16="http://schemas.microsoft.com/office/drawing/2014/main" id="{DA36BD47-1600-4837-8ABD-1F0DEDD3B5E1}"/>
              </a:ext>
            </a:extLst>
          </p:cNvPr>
          <p:cNvGrpSpPr/>
          <p:nvPr/>
        </p:nvGrpSpPr>
        <p:grpSpPr>
          <a:xfrm>
            <a:off x="7304407" y="2415092"/>
            <a:ext cx="3203831" cy="1051440"/>
            <a:chOff x="7084226" y="2547562"/>
            <a:chExt cx="3203831" cy="1051440"/>
          </a:xfrm>
        </p:grpSpPr>
        <p:sp>
          <p:nvSpPr>
            <p:cNvPr id="70" name="Subtitle 2"/>
            <p:cNvSpPr txBox="1"/>
            <p:nvPr/>
          </p:nvSpPr>
          <p:spPr>
            <a:xfrm>
              <a:off x="7141376" y="3024028"/>
              <a:ext cx="3146681" cy="574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US" altLang="zh-CN" sz="1600" dirty="0">
                  <a:solidFill>
                    <a:schemeClr val="tx1">
                      <a:lumMod val="65000"/>
                      <a:lumOff val="35000"/>
                    </a:schemeClr>
                  </a:solidFill>
                  <a:cs typeface="+mn-ea"/>
                  <a:sym typeface="+mn-lt"/>
                </a:rPr>
                <a:t>OUR PRODUCTS</a:t>
              </a:r>
            </a:p>
          </p:txBody>
        </p:sp>
        <p:sp>
          <p:nvSpPr>
            <p:cNvPr id="71" name="Subtitle 2"/>
            <p:cNvSpPr txBox="1"/>
            <p:nvPr/>
          </p:nvSpPr>
          <p:spPr>
            <a:xfrm>
              <a:off x="7084226" y="2547562"/>
              <a:ext cx="2702854" cy="7362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2800" b="1" dirty="0">
                  <a:solidFill>
                    <a:srgbClr val="0B9AA9"/>
                  </a:solidFill>
                  <a:cs typeface="+mn-ea"/>
                  <a:sym typeface="+mn-lt"/>
                </a:rPr>
                <a:t>工作计划</a:t>
              </a:r>
            </a:p>
          </p:txBody>
        </p:sp>
      </p:grpSp>
      <p:cxnSp>
        <p:nvCxnSpPr>
          <p:cNvPr id="72" name="直接连接符 71"/>
          <p:cNvCxnSpPr/>
          <p:nvPr/>
        </p:nvCxnSpPr>
        <p:spPr>
          <a:xfrm>
            <a:off x="7439253" y="3384435"/>
            <a:ext cx="599606" cy="0"/>
          </a:xfrm>
          <a:prstGeom prst="line">
            <a:avLst/>
          </a:prstGeom>
          <a:ln w="38100">
            <a:solidFill>
              <a:srgbClr val="0B9AA9"/>
            </a:solidFill>
          </a:ln>
        </p:spPr>
        <p:style>
          <a:lnRef idx="1">
            <a:schemeClr val="accent1"/>
          </a:lnRef>
          <a:fillRef idx="0">
            <a:schemeClr val="accent1"/>
          </a:fillRef>
          <a:effectRef idx="0">
            <a:schemeClr val="accent1"/>
          </a:effectRef>
          <a:fontRef idx="minor">
            <a:schemeClr val="tx1"/>
          </a:fontRef>
        </p:style>
      </p:cxnSp>
      <p:sp>
        <p:nvSpPr>
          <p:cNvPr id="73" name="TextBox 21"/>
          <p:cNvSpPr txBox="1"/>
          <p:nvPr/>
        </p:nvSpPr>
        <p:spPr>
          <a:xfrm>
            <a:off x="7419539" y="3687089"/>
            <a:ext cx="3113534" cy="1846580"/>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65000"/>
                  <a:lumOff val="35000"/>
                </a:schemeClr>
              </a:solidFill>
              <a:cs typeface="+mn-ea"/>
              <a:sym typeface="+mn-lt"/>
            </a:endParaRPr>
          </a:p>
          <a:p>
            <a:pPr algn="just">
              <a:lnSpc>
                <a:spcPct val="150000"/>
              </a:lnSpc>
            </a:pPr>
            <a:endParaRPr lang="en-US" altLang="zh-CN" sz="1000" dirty="0">
              <a:solidFill>
                <a:schemeClr val="tx1">
                  <a:lumMod val="65000"/>
                  <a:lumOff val="35000"/>
                </a:schemeClr>
              </a:solidFill>
              <a:cs typeface="+mn-ea"/>
              <a:sym typeface="+mn-lt"/>
            </a:endParaRPr>
          </a:p>
          <a:p>
            <a:pPr algn="just">
              <a:lnSpc>
                <a:spcPct val="150000"/>
              </a:lnSpc>
            </a:pPr>
            <a:r>
              <a:rPr lang="zh-CN" altLang="en-US" sz="1000" dirty="0">
                <a:solidFill>
                  <a:schemeClr val="tx1">
                    <a:lumMod val="65000"/>
                    <a:lumOff val="35000"/>
                  </a:schemeClr>
                </a:solidFill>
                <a:cs typeface="+mn-ea"/>
                <a:sym typeface="+mn-lt"/>
              </a:rPr>
              <a:t>您的内容打在这里，或者通过复制您的文本后，在此框中选择粘贴</a:t>
            </a:r>
            <a:endParaRPr lang="en-US" altLang="zh-CN" sz="1000" dirty="0">
              <a:solidFill>
                <a:schemeClr val="tx1">
                  <a:lumMod val="65000"/>
                  <a:lumOff val="35000"/>
                </a:schemeClr>
              </a:solidFill>
              <a:cs typeface="+mn-ea"/>
              <a:sym typeface="+mn-lt"/>
            </a:endParaRPr>
          </a:p>
        </p:txBody>
      </p:sp>
      <p:grpSp>
        <p:nvGrpSpPr>
          <p:cNvPr id="43" name="组合 42">
            <a:extLst>
              <a:ext uri="{FF2B5EF4-FFF2-40B4-BE49-F238E27FC236}">
                <a16:creationId xmlns="" xmlns:a16="http://schemas.microsoft.com/office/drawing/2014/main" id="{7927DD26-8F2E-474E-834A-B50F90A6D11F}"/>
              </a:ext>
            </a:extLst>
          </p:cNvPr>
          <p:cNvGrpSpPr/>
          <p:nvPr/>
        </p:nvGrpSpPr>
        <p:grpSpPr>
          <a:xfrm>
            <a:off x="728403" y="462877"/>
            <a:ext cx="3190454" cy="597921"/>
            <a:chOff x="288828" y="477079"/>
            <a:chExt cx="3190454" cy="597921"/>
          </a:xfrm>
        </p:grpSpPr>
        <p:sp>
          <p:nvSpPr>
            <p:cNvPr id="44" name="文本框 43">
              <a:extLst>
                <a:ext uri="{FF2B5EF4-FFF2-40B4-BE49-F238E27FC236}">
                  <a16:creationId xmlns="" xmlns:a16="http://schemas.microsoft.com/office/drawing/2014/main" id="{7DA6E432-9877-4468-9CCB-886FB46AA229}"/>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下半年</a:t>
              </a:r>
              <a:r>
                <a:rPr lang="zh-CN" altLang="en-US" sz="2800" b="1" dirty="0">
                  <a:solidFill>
                    <a:srgbClr val="2B2F6E"/>
                  </a:solidFill>
                  <a:cs typeface="+mn-ea"/>
                  <a:sym typeface="+mn-lt"/>
                </a:rPr>
                <a:t>工作计划</a:t>
              </a:r>
            </a:p>
          </p:txBody>
        </p:sp>
        <p:sp>
          <p:nvSpPr>
            <p:cNvPr id="45" name="椭圆 44">
              <a:extLst>
                <a:ext uri="{FF2B5EF4-FFF2-40B4-BE49-F238E27FC236}">
                  <a16:creationId xmlns="" xmlns:a16="http://schemas.microsoft.com/office/drawing/2014/main" id="{8F474D1A-9319-4E73-B395-2B6E04CF7120}"/>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 xmlns:a16="http://schemas.microsoft.com/office/drawing/2014/main" id="{37CB50A3-7DB9-4AF3-A521-64F3A6A08D9D}"/>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randombar(horizontal)">
                                      <p:cBhvr>
                                        <p:cTn id="46" dur="500"/>
                                        <p:tgtEl>
                                          <p:spTgt spid="64"/>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randombar(horizontal)">
                                      <p:cBhvr>
                                        <p:cTn id="50" dur="500"/>
                                        <p:tgtEl>
                                          <p:spTgt spid="65"/>
                                        </p:tgtEl>
                                      </p:cBhvr>
                                    </p:animEffect>
                                  </p:childTnLst>
                                </p:cTn>
                              </p:par>
                            </p:childTnLst>
                          </p:cTn>
                        </p:par>
                        <p:par>
                          <p:cTn id="51" fill="hold">
                            <p:stCondLst>
                              <p:cond delay="1500"/>
                            </p:stCondLst>
                            <p:childTnLst>
                              <p:par>
                                <p:cTn id="52" presetID="14" presetClass="entr" presetSubtype="10"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childTnLst>
                          </p:cTn>
                        </p:par>
                        <p:par>
                          <p:cTn id="55" fill="hold">
                            <p:stCondLst>
                              <p:cond delay="2000"/>
                            </p:stCondLst>
                            <p:childTnLst>
                              <p:par>
                                <p:cTn id="56" presetID="14" presetClass="entr" presetSubtype="1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randombar(horizontal)">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par>
                          <p:cTn id="64" fill="hold">
                            <p:stCondLst>
                              <p:cond delay="500"/>
                            </p:stCondLst>
                            <p:childTnLst>
                              <p:par>
                                <p:cTn id="65" presetID="14" presetClass="entr" presetSubtype="1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randombar(horizontal)">
                                      <p:cBhvr>
                                        <p:cTn id="67" dur="500"/>
                                        <p:tgtEl>
                                          <p:spTgt spid="68"/>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heckerboard(across)">
                                      <p:cBhvr>
                                        <p:cTn id="70" dur="500"/>
                                        <p:tgtEl>
                                          <p:spTgt spid="22"/>
                                        </p:tgtEl>
                                      </p:cBhvr>
                                    </p:animEffect>
                                  </p:childTnLst>
                                </p:cTn>
                              </p:par>
                              <p:par>
                                <p:cTn id="71" presetID="2" presetClass="entr" presetSubtype="8"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additive="base">
                                        <p:cTn id="73" dur="500" fill="hold"/>
                                        <p:tgtEl>
                                          <p:spTgt spid="72"/>
                                        </p:tgtEl>
                                        <p:attrNameLst>
                                          <p:attrName>ppt_x</p:attrName>
                                        </p:attrNameLst>
                                      </p:cBhvr>
                                      <p:tavLst>
                                        <p:tav tm="0">
                                          <p:val>
                                            <p:strVal val="0-#ppt_w/2"/>
                                          </p:val>
                                        </p:tav>
                                        <p:tav tm="100000">
                                          <p:val>
                                            <p:strVal val="#ppt_x"/>
                                          </p:val>
                                        </p:tav>
                                      </p:tavLst>
                                    </p:anim>
                                    <p:anim calcmode="lin" valueType="num">
                                      <p:cBhvr additive="base">
                                        <p:cTn id="74" dur="500" fill="hold"/>
                                        <p:tgtEl>
                                          <p:spTgt spid="7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additive="base">
                                        <p:cTn id="77" dur="500" fill="hold"/>
                                        <p:tgtEl>
                                          <p:spTgt spid="73"/>
                                        </p:tgtEl>
                                        <p:attrNameLst>
                                          <p:attrName>ppt_x</p:attrName>
                                        </p:attrNameLst>
                                      </p:cBhvr>
                                      <p:tavLst>
                                        <p:tav tm="0">
                                          <p:val>
                                            <p:strVal val="0-#ppt_w/2"/>
                                          </p:val>
                                        </p:tav>
                                        <p:tav tm="100000">
                                          <p:val>
                                            <p:strVal val="#ppt_x"/>
                                          </p:val>
                                        </p:tav>
                                      </p:tavLst>
                                    </p:anim>
                                    <p:anim calcmode="lin" valueType="num">
                                      <p:cBhvr additive="base">
                                        <p:cTn id="78"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8" grpId="0" animBg="1"/>
      <p:bldP spid="36" grpId="0" animBg="1"/>
      <p:bldP spid="37" grpId="0" animBg="1"/>
      <p:bldP spid="38" grpId="0" animBg="1"/>
      <p:bldP spid="39" grpId="0" animBg="1"/>
      <p:bldP spid="40" grpId="0" animBg="1"/>
      <p:bldP spid="64" grpId="0"/>
      <p:bldP spid="65" grpId="0"/>
      <p:bldP spid="66" grpId="0"/>
      <p:bldP spid="67" grpId="0"/>
      <p:bldP spid="68" grpId="0"/>
      <p:bldP spid="69" grpId="0"/>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0332" y="2558809"/>
            <a:ext cx="5615780" cy="2799368"/>
            <a:chOff x="6060332" y="2558809"/>
            <a:chExt cx="5615780" cy="2799368"/>
          </a:xfrm>
        </p:grpSpPr>
        <p:grpSp>
          <p:nvGrpSpPr>
            <p:cNvPr id="22" name="组合 21"/>
            <p:cNvGrpSpPr/>
            <p:nvPr/>
          </p:nvGrpSpPr>
          <p:grpSpPr>
            <a:xfrm>
              <a:off x="6094463" y="2558809"/>
              <a:ext cx="5581649" cy="2799368"/>
              <a:chOff x="5734540" y="3317567"/>
              <a:chExt cx="5581649" cy="2799368"/>
            </a:xfrm>
          </p:grpSpPr>
          <p:sp>
            <p:nvSpPr>
              <p:cNvPr id="6" name="矩形 5"/>
              <p:cNvSpPr/>
              <p:nvPr/>
            </p:nvSpPr>
            <p:spPr>
              <a:xfrm>
                <a:off x="5734540" y="3317567"/>
                <a:ext cx="5581649" cy="2799368"/>
              </a:xfrm>
              <a:prstGeom prst="rect">
                <a:avLst/>
              </a:prstGeom>
              <a:solidFill>
                <a:schemeClr val="bg1"/>
              </a:solidFill>
              <a:ln>
                <a:noFill/>
              </a:ln>
              <a:effectLst>
                <a:outerShdw blurRad="215900" dist="38100" dir="2700000" sx="101000" sy="101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4" name="Chart 4"/>
              <p:cNvGraphicFramePr/>
              <p:nvPr>
                <p:extLst>
                  <p:ext uri="{D42A27DB-BD31-4B8C-83A1-F6EECF244321}">
                    <p14:modId xmlns:p14="http://schemas.microsoft.com/office/powerpoint/2010/main" val="3576391896"/>
                  </p:ext>
                </p:extLst>
              </p:nvPr>
            </p:nvGraphicFramePr>
            <p:xfrm>
              <a:off x="6255239" y="3689315"/>
              <a:ext cx="4678516" cy="2055871"/>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矩形: 圆角 8"/>
            <p:cNvSpPr/>
            <p:nvPr/>
          </p:nvSpPr>
          <p:spPr>
            <a:xfrm>
              <a:off x="6060332" y="3297013"/>
              <a:ext cx="58366" cy="1322961"/>
            </a:xfrm>
            <a:prstGeom prst="roundRect">
              <a:avLst>
                <a:gd name="adj" fmla="val 50000"/>
              </a:avLst>
            </a:prstGeom>
            <a:solidFill>
              <a:srgbClr val="0B9AA9"/>
            </a:solidFill>
            <a:ln>
              <a:solidFill>
                <a:srgbClr val="0B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a:extLst>
              <a:ext uri="{FF2B5EF4-FFF2-40B4-BE49-F238E27FC236}">
                <a16:creationId xmlns="" xmlns:a16="http://schemas.microsoft.com/office/drawing/2014/main" id="{35648283-67A4-4312-B5D9-F4976A61AF18}"/>
              </a:ext>
            </a:extLst>
          </p:cNvPr>
          <p:cNvGrpSpPr/>
          <p:nvPr/>
        </p:nvGrpSpPr>
        <p:grpSpPr>
          <a:xfrm>
            <a:off x="915897" y="1680363"/>
            <a:ext cx="4401593" cy="1538478"/>
            <a:chOff x="915897" y="1680363"/>
            <a:chExt cx="4401593" cy="1538478"/>
          </a:xfrm>
        </p:grpSpPr>
        <p:sp>
          <p:nvSpPr>
            <p:cNvPr id="10" name="TextBox 18"/>
            <p:cNvSpPr txBox="1"/>
            <p:nvPr/>
          </p:nvSpPr>
          <p:spPr>
            <a:xfrm>
              <a:off x="915897" y="1680363"/>
              <a:ext cx="1569660" cy="369332"/>
            </a:xfrm>
            <a:prstGeom prst="rect">
              <a:avLst/>
            </a:prstGeom>
            <a:noFill/>
          </p:spPr>
          <p:txBody>
            <a:bodyPr wrap="none">
              <a:spAutoFit/>
            </a:bodyPr>
            <a:lstStyle/>
            <a:p>
              <a:pPr fontAlgn="auto">
                <a:spcBef>
                  <a:spcPts val="0"/>
                </a:spcBef>
                <a:spcAft>
                  <a:spcPts val="0"/>
                </a:spcAft>
                <a:defRPr/>
              </a:pP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预计完成数额</a:t>
              </a:r>
            </a:p>
          </p:txBody>
        </p:sp>
        <p:sp>
          <p:nvSpPr>
            <p:cNvPr id="11" name="TextBox 18"/>
            <p:cNvSpPr txBox="1"/>
            <p:nvPr/>
          </p:nvSpPr>
          <p:spPr>
            <a:xfrm>
              <a:off x="941297" y="2056283"/>
              <a:ext cx="1200970" cy="584775"/>
            </a:xfrm>
            <a:prstGeom prst="rect">
              <a:avLst/>
            </a:prstGeom>
            <a:noFill/>
          </p:spPr>
          <p:txBody>
            <a:bodyPr wrap="none">
              <a:spAutoFit/>
            </a:bodyPr>
            <a:lstStyle/>
            <a:p>
              <a:pPr fontAlgn="auto">
                <a:spcBef>
                  <a:spcPts val="0"/>
                </a:spcBef>
                <a:spcAft>
                  <a:spcPts val="0"/>
                </a:spcAft>
                <a:defRPr/>
              </a:pPr>
              <a:r>
                <a:rPr lang="en-US" altLang="zh-CN" sz="3200" b="1" dirty="0">
                  <a:solidFill>
                    <a:srgbClr val="0B9AA9"/>
                  </a:solidFill>
                  <a:cs typeface="+mn-ea"/>
                  <a:sym typeface="+mn-lt"/>
                </a:rPr>
                <a:t>550</a:t>
              </a:r>
              <a:r>
                <a:rPr kumimoji="0" lang="zh-CN" altLang="en-US" sz="2000" b="1" i="0" u="none" strike="noStrike" kern="1200" cap="none" spc="0" normalizeH="0" baseline="0" noProof="0" dirty="0">
                  <a:ln>
                    <a:noFill/>
                  </a:ln>
                  <a:solidFill>
                    <a:srgbClr val="0B9AA9"/>
                  </a:solidFill>
                  <a:effectLst/>
                  <a:uLnTx/>
                  <a:uFillTx/>
                  <a:cs typeface="+mn-ea"/>
                  <a:sym typeface="+mn-lt"/>
                </a:rPr>
                <a:t>万</a:t>
              </a:r>
            </a:p>
          </p:txBody>
        </p:sp>
        <p:sp>
          <p:nvSpPr>
            <p:cNvPr id="30" name="PA-矩形 4"/>
            <p:cNvSpPr>
              <a:spLocks noChangeArrowheads="1"/>
            </p:cNvSpPr>
            <p:nvPr>
              <p:custDataLst>
                <p:tags r:id="rId2"/>
              </p:custDataLst>
            </p:nvPr>
          </p:nvSpPr>
          <p:spPr bwMode="auto">
            <a:xfrm>
              <a:off x="1045210" y="2697480"/>
              <a:ext cx="4272280"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tx1">
                      <a:lumMod val="50000"/>
                      <a:lumOff val="50000"/>
                    </a:schemeClr>
                  </a:solidFill>
                  <a:latin typeface="+mn-lt"/>
                  <a:ea typeface="+mn-ea"/>
                  <a:cs typeface="+mn-ea"/>
                  <a:sym typeface="+mn-lt"/>
                </a:rPr>
                <a:t>更改文字的颜色或者大小属性。建议一般行间距为</a:t>
              </a:r>
              <a:r>
                <a:rPr lang="en-US" altLang="zh-CN" sz="1200" dirty="0">
                  <a:solidFill>
                    <a:schemeClr val="tx1">
                      <a:lumMod val="50000"/>
                      <a:lumOff val="50000"/>
                    </a:schemeClr>
                  </a:solidFill>
                  <a:latin typeface="+mn-lt"/>
                  <a:ea typeface="+mn-ea"/>
                  <a:cs typeface="+mn-ea"/>
                  <a:sym typeface="+mn-lt"/>
                </a:rPr>
                <a:t>1.5</a:t>
              </a:r>
              <a:r>
                <a:rPr lang="zh-CN" altLang="en-US" sz="1200" dirty="0">
                  <a:solidFill>
                    <a:schemeClr val="tx1">
                      <a:lumMod val="50000"/>
                      <a:lumOff val="50000"/>
                    </a:schemeClr>
                  </a:solidFill>
                  <a:latin typeface="+mn-lt"/>
                  <a:ea typeface="+mn-ea"/>
                  <a:cs typeface="+mn-ea"/>
                  <a:sym typeface="+mn-lt"/>
                </a:rPr>
                <a:t>倍。更改文字的颜色或者大小属性。建议一般行间距为</a:t>
              </a:r>
              <a:r>
                <a:rPr lang="en-US" altLang="zh-CN" sz="1200" dirty="0">
                  <a:solidFill>
                    <a:schemeClr val="tx1">
                      <a:lumMod val="50000"/>
                      <a:lumOff val="50000"/>
                    </a:schemeClr>
                  </a:solidFill>
                  <a:latin typeface="+mn-lt"/>
                  <a:ea typeface="+mn-ea"/>
                  <a:cs typeface="+mn-ea"/>
                  <a:sym typeface="+mn-lt"/>
                </a:rPr>
                <a:t>1.5</a:t>
              </a:r>
              <a:r>
                <a:rPr lang="zh-CN" altLang="en-US" sz="1200" dirty="0">
                  <a:solidFill>
                    <a:schemeClr val="tx1">
                      <a:lumMod val="50000"/>
                      <a:lumOff val="50000"/>
                    </a:schemeClr>
                  </a:solidFill>
                  <a:latin typeface="+mn-lt"/>
                  <a:ea typeface="+mn-ea"/>
                  <a:cs typeface="+mn-ea"/>
                  <a:sym typeface="+mn-lt"/>
                </a:rPr>
                <a:t>倍。</a:t>
              </a:r>
            </a:p>
          </p:txBody>
        </p:sp>
      </p:grpSp>
      <p:grpSp>
        <p:nvGrpSpPr>
          <p:cNvPr id="4" name="组合 3">
            <a:extLst>
              <a:ext uri="{FF2B5EF4-FFF2-40B4-BE49-F238E27FC236}">
                <a16:creationId xmlns="" xmlns:a16="http://schemas.microsoft.com/office/drawing/2014/main" id="{7502F0F1-6317-4927-994A-CE44BB85942A}"/>
              </a:ext>
            </a:extLst>
          </p:cNvPr>
          <p:cNvGrpSpPr/>
          <p:nvPr/>
        </p:nvGrpSpPr>
        <p:grpSpPr>
          <a:xfrm>
            <a:off x="915897" y="3779054"/>
            <a:ext cx="4401593" cy="1522587"/>
            <a:chOff x="915897" y="3779054"/>
            <a:chExt cx="4401593" cy="1522587"/>
          </a:xfrm>
        </p:grpSpPr>
        <p:sp>
          <p:nvSpPr>
            <p:cNvPr id="12" name="TextBox 18"/>
            <p:cNvSpPr txBox="1"/>
            <p:nvPr/>
          </p:nvSpPr>
          <p:spPr>
            <a:xfrm>
              <a:off x="915897" y="3779054"/>
              <a:ext cx="1569660" cy="369332"/>
            </a:xfrm>
            <a:prstGeom prst="rect">
              <a:avLst/>
            </a:prstGeom>
            <a:noFill/>
          </p:spPr>
          <p:txBody>
            <a:bodyPr wrap="none">
              <a:spAutoFit/>
            </a:bodyPr>
            <a:lstStyle/>
            <a:p>
              <a:pPr fontAlgn="auto">
                <a:spcBef>
                  <a:spcPts val="0"/>
                </a:spcBef>
                <a:spcAft>
                  <a:spcPts val="0"/>
                </a:spcAft>
                <a:defRPr/>
              </a:pPr>
              <a:r>
                <a:rPr kumimoji="0" lang="zh-CN" altLang="en-US" b="0" i="0" u="none" strike="noStrike" kern="1200" cap="none" spc="0" normalizeH="0" baseline="0" noProof="0" dirty="0">
                  <a:ln>
                    <a:noFill/>
                  </a:ln>
                  <a:solidFill>
                    <a:schemeClr val="tx1">
                      <a:lumMod val="65000"/>
                      <a:lumOff val="35000"/>
                    </a:schemeClr>
                  </a:solidFill>
                  <a:effectLst/>
                  <a:uLnTx/>
                  <a:uFillTx/>
                  <a:cs typeface="+mn-ea"/>
                  <a:sym typeface="+mn-lt"/>
                </a:rPr>
                <a:t>计划完成数额</a:t>
              </a:r>
            </a:p>
          </p:txBody>
        </p:sp>
        <p:sp>
          <p:nvSpPr>
            <p:cNvPr id="13" name="TextBox 18"/>
            <p:cNvSpPr txBox="1"/>
            <p:nvPr/>
          </p:nvSpPr>
          <p:spPr>
            <a:xfrm>
              <a:off x="941297" y="4154974"/>
              <a:ext cx="1200970" cy="584775"/>
            </a:xfrm>
            <a:prstGeom prst="rect">
              <a:avLst/>
            </a:prstGeom>
            <a:noFill/>
          </p:spPr>
          <p:txBody>
            <a:bodyPr wrap="none">
              <a:spAutoFit/>
            </a:bodyPr>
            <a:lstStyle/>
            <a:p>
              <a:pPr fontAlgn="auto">
                <a:spcBef>
                  <a:spcPts val="0"/>
                </a:spcBef>
                <a:spcAft>
                  <a:spcPts val="0"/>
                </a:spcAft>
                <a:defRPr/>
              </a:pPr>
              <a:r>
                <a:rPr kumimoji="0" lang="en-US" altLang="zh-CN" sz="3200" b="1" i="0" u="none" strike="noStrike" kern="1200" cap="none" spc="0" normalizeH="0" baseline="0" noProof="0" dirty="0">
                  <a:ln>
                    <a:noFill/>
                  </a:ln>
                  <a:solidFill>
                    <a:srgbClr val="0B9AA9"/>
                  </a:solidFill>
                  <a:effectLst/>
                  <a:uLnTx/>
                  <a:uFillTx/>
                  <a:cs typeface="+mn-ea"/>
                  <a:sym typeface="+mn-lt"/>
                </a:rPr>
                <a:t>230</a:t>
              </a:r>
              <a:r>
                <a:rPr kumimoji="0" lang="zh-CN" altLang="en-US" sz="2000" b="1" i="0" u="none" strike="noStrike" kern="1200" cap="none" spc="0" normalizeH="0" baseline="0" noProof="0" dirty="0">
                  <a:ln>
                    <a:noFill/>
                  </a:ln>
                  <a:solidFill>
                    <a:srgbClr val="0B9AA9"/>
                  </a:solidFill>
                  <a:effectLst/>
                  <a:uLnTx/>
                  <a:uFillTx/>
                  <a:cs typeface="+mn-ea"/>
                  <a:sym typeface="+mn-lt"/>
                </a:rPr>
                <a:t>万</a:t>
              </a:r>
            </a:p>
          </p:txBody>
        </p:sp>
        <p:sp>
          <p:nvSpPr>
            <p:cNvPr id="33" name="PA-矩形 4"/>
            <p:cNvSpPr>
              <a:spLocks noChangeArrowheads="1"/>
            </p:cNvSpPr>
            <p:nvPr>
              <p:custDataLst>
                <p:tags r:id="rId1"/>
              </p:custDataLst>
            </p:nvPr>
          </p:nvSpPr>
          <p:spPr bwMode="auto">
            <a:xfrm>
              <a:off x="1045210" y="4780280"/>
              <a:ext cx="4272280"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1200" dirty="0">
                  <a:solidFill>
                    <a:schemeClr val="tx1">
                      <a:lumMod val="50000"/>
                      <a:lumOff val="50000"/>
                    </a:schemeClr>
                  </a:solidFill>
                  <a:latin typeface="+mn-lt"/>
                  <a:ea typeface="+mn-ea"/>
                  <a:cs typeface="+mn-ea"/>
                  <a:sym typeface="+mn-lt"/>
                </a:rPr>
                <a:t>建议一般行间距为</a:t>
              </a:r>
              <a:r>
                <a:rPr lang="en-US" altLang="zh-CN" sz="1200" dirty="0">
                  <a:solidFill>
                    <a:schemeClr val="tx1">
                      <a:lumMod val="50000"/>
                      <a:lumOff val="50000"/>
                    </a:schemeClr>
                  </a:solidFill>
                  <a:latin typeface="+mn-lt"/>
                  <a:ea typeface="+mn-ea"/>
                  <a:cs typeface="+mn-ea"/>
                  <a:sym typeface="+mn-lt"/>
                </a:rPr>
                <a:t>1.5</a:t>
              </a:r>
              <a:r>
                <a:rPr lang="zh-CN" altLang="en-US" sz="1200" dirty="0">
                  <a:solidFill>
                    <a:schemeClr val="tx1">
                      <a:lumMod val="50000"/>
                      <a:lumOff val="50000"/>
                    </a:schemeClr>
                  </a:solidFill>
                  <a:latin typeface="+mn-lt"/>
                  <a:ea typeface="+mn-ea"/>
                  <a:cs typeface="+mn-ea"/>
                  <a:sym typeface="+mn-lt"/>
                </a:rPr>
                <a:t>倍。更改文字的颜色或者大小属性。建议一般行间距为</a:t>
              </a:r>
              <a:r>
                <a:rPr lang="en-US" altLang="zh-CN" sz="1200" dirty="0">
                  <a:solidFill>
                    <a:schemeClr val="tx1">
                      <a:lumMod val="50000"/>
                      <a:lumOff val="50000"/>
                    </a:schemeClr>
                  </a:solidFill>
                  <a:latin typeface="+mn-lt"/>
                  <a:ea typeface="+mn-ea"/>
                  <a:cs typeface="+mn-ea"/>
                  <a:sym typeface="+mn-lt"/>
                </a:rPr>
                <a:t>1.5</a:t>
              </a:r>
              <a:r>
                <a:rPr lang="zh-CN" altLang="en-US" sz="1200" dirty="0">
                  <a:solidFill>
                    <a:schemeClr val="tx1">
                      <a:lumMod val="50000"/>
                      <a:lumOff val="50000"/>
                    </a:schemeClr>
                  </a:solidFill>
                  <a:latin typeface="+mn-lt"/>
                  <a:ea typeface="+mn-ea"/>
                  <a:cs typeface="+mn-ea"/>
                  <a:sym typeface="+mn-lt"/>
                </a:rPr>
                <a:t>倍。</a:t>
              </a:r>
            </a:p>
          </p:txBody>
        </p:sp>
      </p:grpSp>
      <p:grpSp>
        <p:nvGrpSpPr>
          <p:cNvPr id="23" name="组合 22">
            <a:extLst>
              <a:ext uri="{FF2B5EF4-FFF2-40B4-BE49-F238E27FC236}">
                <a16:creationId xmlns="" xmlns:a16="http://schemas.microsoft.com/office/drawing/2014/main" id="{E0E0B914-3885-4536-B1F9-86B64506CE2D}"/>
              </a:ext>
            </a:extLst>
          </p:cNvPr>
          <p:cNvGrpSpPr/>
          <p:nvPr/>
        </p:nvGrpSpPr>
        <p:grpSpPr>
          <a:xfrm>
            <a:off x="728403" y="462877"/>
            <a:ext cx="3190454" cy="597921"/>
            <a:chOff x="288828" y="477079"/>
            <a:chExt cx="3190454" cy="597921"/>
          </a:xfrm>
        </p:grpSpPr>
        <p:sp>
          <p:nvSpPr>
            <p:cNvPr id="25" name="文本框 24">
              <a:extLst>
                <a:ext uri="{FF2B5EF4-FFF2-40B4-BE49-F238E27FC236}">
                  <a16:creationId xmlns="" xmlns:a16="http://schemas.microsoft.com/office/drawing/2014/main" id="{8C7E17A5-42C8-44A7-BB5B-92D23A0324BE}"/>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下半年</a:t>
              </a:r>
              <a:r>
                <a:rPr lang="zh-CN" altLang="en-US" sz="2800" b="1" dirty="0">
                  <a:solidFill>
                    <a:srgbClr val="2B2F6E"/>
                  </a:solidFill>
                  <a:cs typeface="+mn-ea"/>
                  <a:sym typeface="+mn-lt"/>
                </a:rPr>
                <a:t>工作计划</a:t>
              </a:r>
            </a:p>
          </p:txBody>
        </p:sp>
        <p:sp>
          <p:nvSpPr>
            <p:cNvPr id="26" name="椭圆 25">
              <a:extLst>
                <a:ext uri="{FF2B5EF4-FFF2-40B4-BE49-F238E27FC236}">
                  <a16:creationId xmlns="" xmlns:a16="http://schemas.microsoft.com/office/drawing/2014/main" id="{89A36631-0517-4B38-9F13-32CA7E9BDCE5}"/>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 xmlns:a16="http://schemas.microsoft.com/office/drawing/2014/main" id="{A52F329B-CEB0-4513-AFDC-24D4FB06A3C6}"/>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8" presetClass="entr" presetSubtype="1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23"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SpPr/>
          <p:nvPr/>
        </p:nvSpPr>
        <p:spPr>
          <a:xfrm>
            <a:off x="1670195" y="2675603"/>
            <a:ext cx="9070258" cy="3519107"/>
          </a:xfrm>
          <a:prstGeom prst="roundRect">
            <a:avLst>
              <a:gd name="adj" fmla="val 2502"/>
            </a:avLst>
          </a:prstGeom>
          <a:solidFill>
            <a:sysClr val="window" lastClr="FFFFFF"/>
          </a:solidFill>
          <a:ln w="12700" cap="flat" cmpd="sng" algn="ctr">
            <a:noFill/>
            <a:prstDash val="solid"/>
            <a:miter lim="800000"/>
          </a:ln>
          <a:effectLst>
            <a:outerShdw blurRad="685800" dist="292100" dir="5400000" sx="96000" sy="96000" algn="t" rotWithShape="0">
              <a:srgbClr val="2C7C62">
                <a:alpha val="15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cxnSp>
        <p:nvCxnSpPr>
          <p:cNvPr id="41" name="Straight Connector 4"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CxnSpPr/>
          <p:nvPr/>
        </p:nvCxnSpPr>
        <p:spPr>
          <a:xfrm>
            <a:off x="1249866" y="2095645"/>
            <a:ext cx="9910916" cy="0"/>
          </a:xfrm>
          <a:prstGeom prst="line">
            <a:avLst/>
          </a:prstGeom>
          <a:noFill/>
          <a:ln w="12700" cap="flat" cmpd="sng" algn="ctr">
            <a:solidFill>
              <a:schemeClr val="bg1">
                <a:lumMod val="65000"/>
              </a:schemeClr>
            </a:solidFill>
            <a:prstDash val="solid"/>
            <a:miter lim="800000"/>
            <a:headEnd type="oval" w="sm" len="sm"/>
            <a:tailEnd type="oval" w="sm" len="sm"/>
          </a:ln>
          <a:effectLst/>
        </p:spPr>
      </p:cxnSp>
      <p:grpSp>
        <p:nvGrpSpPr>
          <p:cNvPr id="42" name="Group 17"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pSpPr/>
          <p:nvPr/>
        </p:nvGrpSpPr>
        <p:grpSpPr>
          <a:xfrm>
            <a:off x="1542382" y="2042338"/>
            <a:ext cx="811161" cy="451009"/>
            <a:chOff x="1433058" y="1776479"/>
            <a:chExt cx="811161" cy="451009"/>
          </a:xfrm>
        </p:grpSpPr>
        <p:sp>
          <p:nvSpPr>
            <p:cNvPr id="43" name="Oval 5"/>
            <p:cNvSpPr/>
            <p:nvPr/>
          </p:nvSpPr>
          <p:spPr>
            <a:xfrm>
              <a:off x="1785331" y="1776479"/>
              <a:ext cx="106614" cy="106614"/>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4" name="TextBox 11"/>
            <p:cNvSpPr txBox="1"/>
            <p:nvPr/>
          </p:nvSpPr>
          <p:spPr>
            <a:xfrm>
              <a:off x="1433058" y="1950489"/>
              <a:ext cx="811161"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prstClr val="black">
                      <a:lumMod val="65000"/>
                      <a:lumOff val="35000"/>
                      <a:alpha val="40000"/>
                    </a:prstClr>
                  </a:solidFill>
                  <a:effectLst/>
                  <a:uLnTx/>
                  <a:uFillTx/>
                  <a:cs typeface="+mn-ea"/>
                  <a:sym typeface="+mn-lt"/>
                </a:rPr>
                <a:t>2021</a:t>
              </a:r>
            </a:p>
          </p:txBody>
        </p:sp>
      </p:grpSp>
      <p:grpSp>
        <p:nvGrpSpPr>
          <p:cNvPr id="45" name="Group 18"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pSpPr/>
          <p:nvPr/>
        </p:nvGrpSpPr>
        <p:grpSpPr>
          <a:xfrm>
            <a:off x="3671063" y="2042338"/>
            <a:ext cx="811161" cy="512564"/>
            <a:chOff x="3561739" y="1776479"/>
            <a:chExt cx="811161" cy="512564"/>
          </a:xfrm>
        </p:grpSpPr>
        <p:sp>
          <p:nvSpPr>
            <p:cNvPr id="46" name="Oval 6"/>
            <p:cNvSpPr/>
            <p:nvPr/>
          </p:nvSpPr>
          <p:spPr>
            <a:xfrm>
              <a:off x="3914012" y="1776479"/>
              <a:ext cx="106614" cy="106614"/>
            </a:xfrm>
            <a:prstGeom prst="ellipse">
              <a:avLst/>
            </a:prstGeom>
            <a:solidFill>
              <a:srgbClr val="0B9AA9"/>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7" name="TextBox 12"/>
            <p:cNvSpPr txBox="1"/>
            <p:nvPr/>
          </p:nvSpPr>
          <p:spPr>
            <a:xfrm>
              <a:off x="3561739" y="1950489"/>
              <a:ext cx="81116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0B9AA9"/>
                  </a:solidFill>
                  <a:effectLst/>
                  <a:uLnTx/>
                  <a:uFillTx/>
                  <a:cs typeface="+mn-ea"/>
                  <a:sym typeface="+mn-lt"/>
                </a:rPr>
                <a:t>2022</a:t>
              </a:r>
            </a:p>
          </p:txBody>
        </p:sp>
      </p:grpSp>
      <p:grpSp>
        <p:nvGrpSpPr>
          <p:cNvPr id="48" name="Group 19"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pSpPr/>
          <p:nvPr/>
        </p:nvGrpSpPr>
        <p:grpSpPr>
          <a:xfrm>
            <a:off x="5799744" y="2042338"/>
            <a:ext cx="811161" cy="451009"/>
            <a:chOff x="5690420" y="1776479"/>
            <a:chExt cx="811161" cy="451009"/>
          </a:xfrm>
        </p:grpSpPr>
        <p:sp>
          <p:nvSpPr>
            <p:cNvPr id="49" name="Oval 7"/>
            <p:cNvSpPr/>
            <p:nvPr/>
          </p:nvSpPr>
          <p:spPr>
            <a:xfrm>
              <a:off x="6042693" y="1776479"/>
              <a:ext cx="106614" cy="106614"/>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0" name="TextBox 13"/>
            <p:cNvSpPr txBox="1"/>
            <p:nvPr/>
          </p:nvSpPr>
          <p:spPr>
            <a:xfrm>
              <a:off x="5690420" y="1950489"/>
              <a:ext cx="811161"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prstClr val="black">
                      <a:lumMod val="65000"/>
                      <a:lumOff val="35000"/>
                      <a:alpha val="40000"/>
                    </a:prstClr>
                  </a:solidFill>
                  <a:effectLst/>
                  <a:uLnTx/>
                  <a:uFillTx/>
                  <a:cs typeface="+mn-ea"/>
                  <a:sym typeface="+mn-lt"/>
                </a:rPr>
                <a:t>2023</a:t>
              </a:r>
            </a:p>
          </p:txBody>
        </p:sp>
      </p:grpSp>
      <p:grpSp>
        <p:nvGrpSpPr>
          <p:cNvPr id="51" name="Group 20"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pSpPr/>
          <p:nvPr/>
        </p:nvGrpSpPr>
        <p:grpSpPr>
          <a:xfrm>
            <a:off x="7928425" y="2042338"/>
            <a:ext cx="811161" cy="451009"/>
            <a:chOff x="7819101" y="1776479"/>
            <a:chExt cx="811161" cy="451009"/>
          </a:xfrm>
        </p:grpSpPr>
        <p:sp>
          <p:nvSpPr>
            <p:cNvPr id="52" name="Oval 8"/>
            <p:cNvSpPr/>
            <p:nvPr/>
          </p:nvSpPr>
          <p:spPr>
            <a:xfrm>
              <a:off x="8171374" y="1776479"/>
              <a:ext cx="106614" cy="106614"/>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3" name="TextBox 14"/>
            <p:cNvSpPr txBox="1"/>
            <p:nvPr/>
          </p:nvSpPr>
          <p:spPr>
            <a:xfrm>
              <a:off x="7819101" y="1950489"/>
              <a:ext cx="811161"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prstClr val="black">
                      <a:lumMod val="65000"/>
                      <a:lumOff val="35000"/>
                      <a:alpha val="40000"/>
                    </a:prstClr>
                  </a:solidFill>
                  <a:effectLst/>
                  <a:uLnTx/>
                  <a:uFillTx/>
                  <a:cs typeface="+mn-ea"/>
                  <a:sym typeface="+mn-lt"/>
                </a:rPr>
                <a:t>2024</a:t>
              </a:r>
            </a:p>
          </p:txBody>
        </p:sp>
      </p:grpSp>
      <p:grpSp>
        <p:nvGrpSpPr>
          <p:cNvPr id="54" name="Group 21"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pSpPr/>
          <p:nvPr/>
        </p:nvGrpSpPr>
        <p:grpSpPr>
          <a:xfrm>
            <a:off x="10057106" y="2042338"/>
            <a:ext cx="811161" cy="451009"/>
            <a:chOff x="9947782" y="1776479"/>
            <a:chExt cx="811161" cy="451009"/>
          </a:xfrm>
        </p:grpSpPr>
        <p:sp>
          <p:nvSpPr>
            <p:cNvPr id="55" name="Oval 9"/>
            <p:cNvSpPr/>
            <p:nvPr/>
          </p:nvSpPr>
          <p:spPr>
            <a:xfrm>
              <a:off x="10300055" y="1776479"/>
              <a:ext cx="106614" cy="106614"/>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56" name="TextBox 15"/>
            <p:cNvSpPr txBox="1"/>
            <p:nvPr/>
          </p:nvSpPr>
          <p:spPr>
            <a:xfrm>
              <a:off x="9947782" y="1950489"/>
              <a:ext cx="811161"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a:ln>
                    <a:noFill/>
                  </a:ln>
                  <a:solidFill>
                    <a:prstClr val="black">
                      <a:lumMod val="65000"/>
                      <a:lumOff val="35000"/>
                      <a:alpha val="40000"/>
                    </a:prstClr>
                  </a:solidFill>
                  <a:effectLst/>
                  <a:uLnTx/>
                  <a:uFillTx/>
                  <a:cs typeface="+mn-ea"/>
                  <a:sym typeface="+mn-lt"/>
                </a:rPr>
                <a:t>2025</a:t>
              </a:r>
            </a:p>
          </p:txBody>
        </p:sp>
      </p:grpSp>
      <p:grpSp>
        <p:nvGrpSpPr>
          <p:cNvPr id="57" name="Group 3"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pSpPr/>
          <p:nvPr/>
        </p:nvGrpSpPr>
        <p:grpSpPr>
          <a:xfrm>
            <a:off x="5558077" y="2992844"/>
            <a:ext cx="4851302" cy="864602"/>
            <a:chOff x="5448753" y="2726985"/>
            <a:chExt cx="4851302" cy="864602"/>
          </a:xfrm>
        </p:grpSpPr>
        <p:sp>
          <p:nvSpPr>
            <p:cNvPr id="58" name="TextBox 25"/>
            <p:cNvSpPr txBox="1"/>
            <p:nvPr/>
          </p:nvSpPr>
          <p:spPr>
            <a:xfrm>
              <a:off x="5448753" y="2726985"/>
              <a:ext cx="2945534" cy="368300"/>
            </a:xfrm>
            <a:prstGeom prst="rect">
              <a:avLst/>
            </a:prstGeom>
            <a:noFill/>
          </p:spPr>
          <p:txBody>
            <a:bodyPr wrap="square" rtlCol="0">
              <a:spAutoFit/>
            </a:bodyPr>
            <a:lstStyle/>
            <a:p>
              <a:r>
                <a:rPr lang="zh-CN" altLang="en-US" b="1" dirty="0">
                  <a:solidFill>
                    <a:schemeClr val="tx1">
                      <a:lumMod val="65000"/>
                      <a:lumOff val="35000"/>
                    </a:schemeClr>
                  </a:solidFill>
                  <a:cs typeface="+mn-ea"/>
                  <a:sym typeface="+mn-lt"/>
                </a:rPr>
                <a:t>在此添加标题</a:t>
              </a:r>
            </a:p>
          </p:txBody>
        </p:sp>
        <p:sp>
          <p:nvSpPr>
            <p:cNvPr id="59" name="TextBox 26"/>
            <p:cNvSpPr txBox="1"/>
            <p:nvPr/>
          </p:nvSpPr>
          <p:spPr>
            <a:xfrm>
              <a:off x="5448753" y="3064776"/>
              <a:ext cx="4851302" cy="526811"/>
            </a:xfrm>
            <a:prstGeom prst="rect">
              <a:avLst/>
            </a:prstGeom>
            <a:noFill/>
          </p:spPr>
          <p:txBody>
            <a:bodyPr wrap="square" rtlCol="0">
              <a:spAutoFit/>
            </a:bodyPr>
            <a:lstStyle/>
            <a:p>
              <a:pPr>
                <a:lnSpc>
                  <a:spcPct val="150000"/>
                </a:lnSpc>
              </a:pPr>
              <a:r>
                <a:rPr lang="zh-CN" altLang="en-US" sz="1000" dirty="0">
                  <a:solidFill>
                    <a:schemeClr val="tx1">
                      <a:lumMod val="65000"/>
                      <a:lumOff val="35000"/>
                    </a:schemeClr>
                  </a:solidFill>
                  <a:cs typeface="+mn-ea"/>
                  <a:sym typeface="+mn-lt"/>
                </a:rPr>
                <a:t>单击添加详细文字说明，或复制文本黏贴自此右键只保留文字单击添加详细文字说明，或复制文本黏贴自此右键只保留文字</a:t>
              </a:r>
            </a:p>
          </p:txBody>
        </p:sp>
      </p:grpSp>
      <p:graphicFrame>
        <p:nvGraphicFramePr>
          <p:cNvPr id="61" name="Chart 51"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GraphicFramePr/>
          <p:nvPr>
            <p:extLst>
              <p:ext uri="{D42A27DB-BD31-4B8C-83A1-F6EECF244321}">
                <p14:modId xmlns:p14="http://schemas.microsoft.com/office/powerpoint/2010/main" val="796484970"/>
              </p:ext>
            </p:extLst>
          </p:nvPr>
        </p:nvGraphicFramePr>
        <p:xfrm>
          <a:off x="5691410" y="4128372"/>
          <a:ext cx="4365696" cy="1433548"/>
        </p:xfrm>
        <a:graphic>
          <a:graphicData uri="http://schemas.openxmlformats.org/drawingml/2006/chart">
            <c:chart xmlns:c="http://schemas.openxmlformats.org/drawingml/2006/chart" xmlns:r="http://schemas.openxmlformats.org/officeDocument/2006/relationships" r:id="rId2"/>
          </a:graphicData>
        </a:graphic>
      </p:graphicFrame>
      <p:sp>
        <p:nvSpPr>
          <p:cNvPr id="65" name="Rectangle: Rounded Corners 56" descr="e7d195523061f1c029d8a470330beef7eecbf578a74c67be34E755975358C32C42B60046E65E5AB2B817CFACDA70963A03272FA99D31C85E250EFEC4061BFB07F05F931B289192FCB8E0285A555C1F230D307BE5C25C0A02238686AB80A7D36FC441EFCFF4E418F3738AA9D732C430A95D5E3A0F98804956F161894B8F84F9B847AA475A6FF14F5EEFC3E97126A5E7A8"/>
          <p:cNvSpPr/>
          <p:nvPr/>
        </p:nvSpPr>
        <p:spPr>
          <a:xfrm>
            <a:off x="9210264" y="5764601"/>
            <a:ext cx="846842" cy="176541"/>
          </a:xfrm>
          <a:prstGeom prst="roundRect">
            <a:avLst>
              <a:gd name="adj" fmla="val 50000"/>
            </a:avLst>
          </a:prstGeom>
          <a:solidFill>
            <a:srgbClr val="0B9A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sz="900" kern="0" dirty="0">
                <a:solidFill>
                  <a:prstClr val="white"/>
                </a:solidFill>
                <a:cs typeface="+mn-ea"/>
                <a:sym typeface="+mn-lt"/>
              </a:rPr>
              <a:t>2022</a:t>
            </a:r>
            <a:endParaRPr kumimoji="0" lang="en-US" sz="900" b="0" i="0" u="none" strike="noStrike" kern="0" cap="none" spc="0" normalizeH="0" baseline="0" noProof="0" dirty="0">
              <a:ln>
                <a:noFill/>
              </a:ln>
              <a:solidFill>
                <a:prstClr val="white"/>
              </a:solidFill>
              <a:effectLst/>
              <a:uLnTx/>
              <a:uFillTx/>
              <a:cs typeface="+mn-ea"/>
              <a:sym typeface="+mn-lt"/>
            </a:endParaRPr>
          </a:p>
        </p:txBody>
      </p:sp>
      <p:grpSp>
        <p:nvGrpSpPr>
          <p:cNvPr id="38" name="组合 37">
            <a:extLst>
              <a:ext uri="{FF2B5EF4-FFF2-40B4-BE49-F238E27FC236}">
                <a16:creationId xmlns="" xmlns:a16="http://schemas.microsoft.com/office/drawing/2014/main" id="{DE82EC03-5668-43B7-BDD4-78DC5763FE78}"/>
              </a:ext>
            </a:extLst>
          </p:cNvPr>
          <p:cNvGrpSpPr/>
          <p:nvPr/>
        </p:nvGrpSpPr>
        <p:grpSpPr>
          <a:xfrm>
            <a:off x="728403" y="462877"/>
            <a:ext cx="3190454" cy="597921"/>
            <a:chOff x="288828" y="477079"/>
            <a:chExt cx="3190454" cy="597921"/>
          </a:xfrm>
        </p:grpSpPr>
        <p:sp>
          <p:nvSpPr>
            <p:cNvPr id="66" name="文本框 65">
              <a:extLst>
                <a:ext uri="{FF2B5EF4-FFF2-40B4-BE49-F238E27FC236}">
                  <a16:creationId xmlns="" xmlns:a16="http://schemas.microsoft.com/office/drawing/2014/main" id="{64588359-424E-44B7-A2D5-EDC615E10571}"/>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下半年</a:t>
              </a:r>
              <a:r>
                <a:rPr lang="zh-CN" altLang="en-US" sz="2800" b="1" dirty="0">
                  <a:solidFill>
                    <a:srgbClr val="2B2F6E"/>
                  </a:solidFill>
                  <a:cs typeface="+mn-ea"/>
                  <a:sym typeface="+mn-lt"/>
                </a:rPr>
                <a:t>工作计划</a:t>
              </a:r>
            </a:p>
          </p:txBody>
        </p:sp>
        <p:sp>
          <p:nvSpPr>
            <p:cNvPr id="67" name="椭圆 66">
              <a:extLst>
                <a:ext uri="{FF2B5EF4-FFF2-40B4-BE49-F238E27FC236}">
                  <a16:creationId xmlns="" xmlns:a16="http://schemas.microsoft.com/office/drawing/2014/main" id="{83905994-B342-46DF-AB7A-06ADD07AD27F}"/>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 xmlns:a16="http://schemas.microsoft.com/office/drawing/2014/main" id="{7DC8F082-783C-40BB-8893-42D18517E1F5}"/>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 name="图片 2">
            <a:extLst>
              <a:ext uri="{FF2B5EF4-FFF2-40B4-BE49-F238E27FC236}">
                <a16:creationId xmlns="" xmlns:a16="http://schemas.microsoft.com/office/drawing/2014/main" id="{00DFCFE6-C148-4DA3-8F6D-64EF52DDC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4655" y="3188483"/>
            <a:ext cx="3387746" cy="24933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22" presetClass="entr" presetSubtype="8" fill="hold" nodeType="withEffect">
                                  <p:stCondLst>
                                    <p:cond delay="50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750"/>
                                        <p:tgtEl>
                                          <p:spTgt spid="41"/>
                                        </p:tgtEl>
                                      </p:cBhvr>
                                    </p:animEffect>
                                  </p:childTnLst>
                                </p:cTn>
                              </p:par>
                              <p:par>
                                <p:cTn id="11" presetID="2" presetClass="entr" presetSubtype="2" decel="100000" fill="hold" nodeType="withEffect">
                                  <p:stCondLst>
                                    <p:cond delay="100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fill="hold"/>
                                        <p:tgtEl>
                                          <p:spTgt spid="42"/>
                                        </p:tgtEl>
                                        <p:attrNameLst>
                                          <p:attrName>ppt_x</p:attrName>
                                        </p:attrNameLst>
                                      </p:cBhvr>
                                      <p:tavLst>
                                        <p:tav tm="0">
                                          <p:val>
                                            <p:strVal val="1+#ppt_w/2"/>
                                          </p:val>
                                        </p:tav>
                                        <p:tav tm="100000">
                                          <p:val>
                                            <p:strVal val="#ppt_x"/>
                                          </p:val>
                                        </p:tav>
                                      </p:tavLst>
                                    </p:anim>
                                    <p:anim calcmode="lin" valueType="num">
                                      <p:cBhvr additive="base">
                                        <p:cTn id="14" dur="1000" fill="hold"/>
                                        <p:tgtEl>
                                          <p:spTgt spid="42"/>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125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1+#ppt_w/2"/>
                                          </p:val>
                                        </p:tav>
                                        <p:tav tm="100000">
                                          <p:val>
                                            <p:strVal val="#ppt_x"/>
                                          </p:val>
                                        </p:tav>
                                      </p:tavLst>
                                    </p:anim>
                                    <p:anim calcmode="lin" valueType="num">
                                      <p:cBhvr additive="base">
                                        <p:cTn id="18" dur="1000" fill="hold"/>
                                        <p:tgtEl>
                                          <p:spTgt spid="45"/>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50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1000" fill="hold"/>
                                        <p:tgtEl>
                                          <p:spTgt spid="48"/>
                                        </p:tgtEl>
                                        <p:attrNameLst>
                                          <p:attrName>ppt_x</p:attrName>
                                        </p:attrNameLst>
                                      </p:cBhvr>
                                      <p:tavLst>
                                        <p:tav tm="0">
                                          <p:val>
                                            <p:strVal val="1+#ppt_w/2"/>
                                          </p:val>
                                        </p:tav>
                                        <p:tav tm="100000">
                                          <p:val>
                                            <p:strVal val="#ppt_x"/>
                                          </p:val>
                                        </p:tav>
                                      </p:tavLst>
                                    </p:anim>
                                    <p:anim calcmode="lin" valueType="num">
                                      <p:cBhvr additive="base">
                                        <p:cTn id="22" dur="1000" fill="hold"/>
                                        <p:tgtEl>
                                          <p:spTgt spid="48"/>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175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1+#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200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750" fill="hold"/>
                                        <p:tgtEl>
                                          <p:spTgt spid="54"/>
                                        </p:tgtEl>
                                        <p:attrNameLst>
                                          <p:attrName>ppt_x</p:attrName>
                                        </p:attrNameLst>
                                      </p:cBhvr>
                                      <p:tavLst>
                                        <p:tav tm="0">
                                          <p:val>
                                            <p:strVal val="1+#ppt_w/2"/>
                                          </p:val>
                                        </p:tav>
                                        <p:tav tm="100000">
                                          <p:val>
                                            <p:strVal val="#ppt_x"/>
                                          </p:val>
                                        </p:tav>
                                      </p:tavLst>
                                    </p:anim>
                                    <p:anim calcmode="lin" valueType="num">
                                      <p:cBhvr additive="base">
                                        <p:cTn id="30" dur="750" fill="hold"/>
                                        <p:tgtEl>
                                          <p:spTgt spid="54"/>
                                        </p:tgtEl>
                                        <p:attrNameLst>
                                          <p:attrName>ppt_y</p:attrName>
                                        </p:attrNameLst>
                                      </p:cBhvr>
                                      <p:tavLst>
                                        <p:tav tm="0">
                                          <p:val>
                                            <p:strVal val="#ppt_y"/>
                                          </p:val>
                                        </p:tav>
                                        <p:tav tm="100000">
                                          <p:val>
                                            <p:strVal val="#ppt_y"/>
                                          </p:val>
                                        </p:tav>
                                      </p:tavLst>
                                    </p:anim>
                                  </p:childTnLst>
                                </p:cTn>
                              </p:par>
                              <p:par>
                                <p:cTn id="31" presetID="22" presetClass="entr" presetSubtype="8" fill="hold" nodeType="withEffect">
                                  <p:stCondLst>
                                    <p:cond delay="325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750"/>
                                        <p:tgtEl>
                                          <p:spTgt spid="57"/>
                                        </p:tgtEl>
                                      </p:cBhvr>
                                    </p:animEffect>
                                  </p:childTnLst>
                                </p:cTn>
                              </p:par>
                              <p:par>
                                <p:cTn id="34" presetID="10" presetClass="entr" presetSubtype="0" fill="hold" grpId="0" nodeType="withEffect">
                                  <p:stCondLst>
                                    <p:cond delay="425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childTnLst>
                          </p:cTn>
                        </p:par>
                        <p:par>
                          <p:cTn id="37" fill="hold">
                            <p:stCondLst>
                              <p:cond delay="4750"/>
                            </p:stCondLst>
                            <p:childTnLst>
                              <p:par>
                                <p:cTn id="38" presetID="55" presetClass="entr" presetSubtype="0"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p:cTn id="40" dur="1000" fill="hold"/>
                                        <p:tgtEl>
                                          <p:spTgt spid="61"/>
                                        </p:tgtEl>
                                        <p:attrNameLst>
                                          <p:attrName>ppt_w</p:attrName>
                                        </p:attrNameLst>
                                      </p:cBhvr>
                                      <p:tavLst>
                                        <p:tav tm="0">
                                          <p:val>
                                            <p:strVal val="#ppt_w*0.70"/>
                                          </p:val>
                                        </p:tav>
                                        <p:tav tm="100000">
                                          <p:val>
                                            <p:strVal val="#ppt_w"/>
                                          </p:val>
                                        </p:tav>
                                      </p:tavLst>
                                    </p:anim>
                                    <p:anim calcmode="lin" valueType="num">
                                      <p:cBhvr>
                                        <p:cTn id="41" dur="1000" fill="hold"/>
                                        <p:tgtEl>
                                          <p:spTgt spid="61"/>
                                        </p:tgtEl>
                                        <p:attrNameLst>
                                          <p:attrName>ppt_h</p:attrName>
                                        </p:attrNameLst>
                                      </p:cBhvr>
                                      <p:tavLst>
                                        <p:tav tm="0">
                                          <p:val>
                                            <p:strVal val="#ppt_h"/>
                                          </p:val>
                                        </p:tav>
                                        <p:tav tm="100000">
                                          <p:val>
                                            <p:strVal val="#ppt_h"/>
                                          </p:val>
                                        </p:tav>
                                      </p:tavLst>
                                    </p:anim>
                                    <p:animEffect transition="in" filter="fade">
                                      <p:cBhvr>
                                        <p:cTn id="42" dur="10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par>
                                <p:cTn id="48" presetID="2" presetClass="entr" presetSubtype="4" decel="10000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1000" fill="hold"/>
                                        <p:tgtEl>
                                          <p:spTgt spid="36"/>
                                        </p:tgtEl>
                                        <p:attrNameLst>
                                          <p:attrName>ppt_x</p:attrName>
                                        </p:attrNameLst>
                                      </p:cBhvr>
                                      <p:tavLst>
                                        <p:tav tm="0">
                                          <p:val>
                                            <p:strVal val="#ppt_x"/>
                                          </p:val>
                                        </p:tav>
                                        <p:tav tm="100000">
                                          <p:val>
                                            <p:strVal val="#ppt_x"/>
                                          </p:val>
                                        </p:tav>
                                      </p:tavLst>
                                    </p:anim>
                                    <p:anim calcmode="lin" valueType="num">
                                      <p:cBhvr additive="base">
                                        <p:cTn id="51"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6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直接连接符 137"/>
          <p:cNvCxnSpPr/>
          <p:nvPr/>
        </p:nvCxnSpPr>
        <p:spPr>
          <a:xfrm>
            <a:off x="-171450" y="3679933"/>
            <a:ext cx="8197850" cy="0"/>
          </a:xfrm>
          <a:prstGeom prst="line">
            <a:avLst/>
          </a:prstGeom>
          <a:ln w="44450">
            <a:solidFill>
              <a:srgbClr val="0B9AA9"/>
            </a:solidFill>
          </a:ln>
        </p:spPr>
        <p:style>
          <a:lnRef idx="1">
            <a:schemeClr val="accent1"/>
          </a:lnRef>
          <a:fillRef idx="0">
            <a:schemeClr val="accent1"/>
          </a:fillRef>
          <a:effectRef idx="0">
            <a:schemeClr val="accent1"/>
          </a:effectRef>
          <a:fontRef idx="minor">
            <a:schemeClr val="tx1"/>
          </a:fontRef>
        </p:style>
      </p:cxnSp>
      <p:sp>
        <p:nvSpPr>
          <p:cNvPr id="86" name="矩形: 圆角 85"/>
          <p:cNvSpPr/>
          <p:nvPr/>
        </p:nvSpPr>
        <p:spPr>
          <a:xfrm>
            <a:off x="7607941" y="1160463"/>
            <a:ext cx="3404145" cy="4992687"/>
          </a:xfrm>
          <a:prstGeom prst="roundRect">
            <a:avLst>
              <a:gd name="adj" fmla="val 6350"/>
            </a:avLst>
          </a:prstGeom>
          <a:solidFill>
            <a:schemeClr val="bg1"/>
          </a:solidFill>
          <a:ln>
            <a:noFill/>
          </a:ln>
          <a:effectLst>
            <a:outerShdw blurRad="342900" dist="254000" sx="91000" sy="91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文本框 93"/>
          <p:cNvSpPr txBox="1"/>
          <p:nvPr/>
        </p:nvSpPr>
        <p:spPr>
          <a:xfrm>
            <a:off x="7821838" y="1821285"/>
            <a:ext cx="2976350" cy="549061"/>
          </a:xfrm>
          <a:prstGeom prst="rect">
            <a:avLst/>
          </a:prstGeom>
          <a:noFill/>
        </p:spPr>
        <p:txBody>
          <a:bodyPr wrap="square">
            <a:spAutoFit/>
          </a:body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a:t>
            </a:r>
            <a:endParaRPr lang="en-US" altLang="zh-CN" sz="1200" dirty="0">
              <a:solidFill>
                <a:schemeClr val="tx1">
                  <a:lumMod val="50000"/>
                  <a:lumOff val="50000"/>
                </a:schemeClr>
              </a:solidFill>
              <a:cs typeface="+mn-ea"/>
              <a:sym typeface="+mn-lt"/>
            </a:endParaRPr>
          </a:p>
        </p:txBody>
      </p:sp>
      <p:sp>
        <p:nvSpPr>
          <p:cNvPr id="95" name="文本框 94"/>
          <p:cNvSpPr txBox="1"/>
          <p:nvPr/>
        </p:nvSpPr>
        <p:spPr>
          <a:xfrm>
            <a:off x="8306589" y="1408388"/>
            <a:ext cx="2006848" cy="396583"/>
          </a:xfrm>
          <a:prstGeom prst="rect">
            <a:avLst/>
          </a:prstGeom>
          <a:noFill/>
        </p:spPr>
        <p:txBody>
          <a:bodyPr wrap="square">
            <a:spAutoFit/>
          </a:bodyPr>
          <a:lstStyle/>
          <a:p>
            <a:pPr algn="ctr">
              <a:lnSpc>
                <a:spcPct val="120000"/>
              </a:lnSpc>
            </a:pPr>
            <a:r>
              <a:rPr lang="zh-CN" altLang="en-US" b="1" dirty="0">
                <a:solidFill>
                  <a:schemeClr val="tx1">
                    <a:lumMod val="65000"/>
                    <a:lumOff val="35000"/>
                  </a:schemeClr>
                </a:solidFill>
                <a:cs typeface="+mn-ea"/>
                <a:sym typeface="+mn-lt"/>
              </a:rPr>
              <a:t>工作计划：</a:t>
            </a:r>
            <a:endParaRPr lang="en-US" altLang="zh-CN" b="1" dirty="0">
              <a:solidFill>
                <a:schemeClr val="tx1">
                  <a:lumMod val="65000"/>
                  <a:lumOff val="35000"/>
                </a:schemeClr>
              </a:solidFill>
              <a:cs typeface="+mn-ea"/>
              <a:sym typeface="+mn-lt"/>
            </a:endParaRPr>
          </a:p>
        </p:txBody>
      </p:sp>
      <p:graphicFrame>
        <p:nvGraphicFramePr>
          <p:cNvPr id="136" name="图表 135"/>
          <p:cNvGraphicFramePr/>
          <p:nvPr>
            <p:extLst>
              <p:ext uri="{D42A27DB-BD31-4B8C-83A1-F6EECF244321}">
                <p14:modId xmlns:p14="http://schemas.microsoft.com/office/powerpoint/2010/main" val="3709608489"/>
              </p:ext>
            </p:extLst>
          </p:nvPr>
        </p:nvGraphicFramePr>
        <p:xfrm>
          <a:off x="7934924" y="2516956"/>
          <a:ext cx="3188328" cy="3498709"/>
        </p:xfrm>
        <a:graphic>
          <a:graphicData uri="http://schemas.openxmlformats.org/drawingml/2006/chart">
            <c:chart xmlns:c="http://schemas.openxmlformats.org/drawingml/2006/chart" xmlns:r="http://schemas.openxmlformats.org/officeDocument/2006/relationships" r:id="rId2"/>
          </a:graphicData>
        </a:graphic>
      </p:graphicFrame>
      <p:grpSp>
        <p:nvGrpSpPr>
          <p:cNvPr id="139" name="组合 138"/>
          <p:cNvGrpSpPr/>
          <p:nvPr/>
        </p:nvGrpSpPr>
        <p:grpSpPr>
          <a:xfrm>
            <a:off x="1232852" y="3348773"/>
            <a:ext cx="649012" cy="649012"/>
            <a:chOff x="870337" y="1884610"/>
            <a:chExt cx="407325" cy="407325"/>
          </a:xfrm>
        </p:grpSpPr>
        <p:sp>
          <p:nvSpPr>
            <p:cNvPr id="140" name="椭圆 139"/>
            <p:cNvSpPr/>
            <p:nvPr/>
          </p:nvSpPr>
          <p:spPr>
            <a:xfrm>
              <a:off x="870337" y="1884610"/>
              <a:ext cx="407325" cy="407325"/>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dollar-bag_17794"/>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4" name="组合 3">
            <a:extLst>
              <a:ext uri="{FF2B5EF4-FFF2-40B4-BE49-F238E27FC236}">
                <a16:creationId xmlns="" xmlns:a16="http://schemas.microsoft.com/office/drawing/2014/main" id="{E16FC641-6682-4B86-B6F9-B2F920BA9D3F}"/>
              </a:ext>
            </a:extLst>
          </p:cNvPr>
          <p:cNvGrpSpPr/>
          <p:nvPr/>
        </p:nvGrpSpPr>
        <p:grpSpPr>
          <a:xfrm>
            <a:off x="870188" y="4186325"/>
            <a:ext cx="2006848" cy="1434696"/>
            <a:chOff x="870188" y="4186325"/>
            <a:chExt cx="2006848" cy="1434696"/>
          </a:xfrm>
        </p:grpSpPr>
        <p:sp>
          <p:nvSpPr>
            <p:cNvPr id="142" name="文本框 141"/>
            <p:cNvSpPr txBox="1"/>
            <p:nvPr/>
          </p:nvSpPr>
          <p:spPr>
            <a:xfrm>
              <a:off x="870188" y="4529456"/>
              <a:ext cx="1929951" cy="1091565"/>
            </a:xfrm>
            <a:prstGeom prst="rect">
              <a:avLst/>
            </a:prstGeom>
            <a:noFill/>
          </p:spPr>
          <p:txBody>
            <a:bodyPr wrap="square">
              <a:spAutoFit/>
            </a:bodyPr>
            <a:lstStyle/>
            <a:p>
              <a:pPr>
                <a:lnSpc>
                  <a:spcPct val="130000"/>
                </a:lnSpc>
              </a:pPr>
              <a:r>
                <a:rPr lang="zh-CN" altLang="en-US" sz="10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点此输入内容或者复制您的内容在这里，通过复制您的文本后在此框中选择粘贴点此输入内容或者复制您的内容在这里，通过复制您的</a:t>
              </a:r>
            </a:p>
          </p:txBody>
        </p:sp>
        <p:sp>
          <p:nvSpPr>
            <p:cNvPr id="143" name="文本框 142"/>
            <p:cNvSpPr txBox="1"/>
            <p:nvPr/>
          </p:nvSpPr>
          <p:spPr>
            <a:xfrm>
              <a:off x="870188" y="4186325"/>
              <a:ext cx="2006848" cy="362792"/>
            </a:xfrm>
            <a:prstGeom prst="rect">
              <a:avLst/>
            </a:prstGeom>
            <a:noFill/>
          </p:spPr>
          <p:txBody>
            <a:bodyPr wrap="square">
              <a:spAutoFit/>
            </a:bodyPr>
            <a:lstStyle/>
            <a:p>
              <a:pPr>
                <a:lnSpc>
                  <a:spcPct val="120000"/>
                </a:lnSpc>
              </a:pPr>
              <a:r>
                <a:rPr lang="zh-CN" altLang="en-US" sz="1600" b="1" dirty="0">
                  <a:solidFill>
                    <a:schemeClr val="tx1">
                      <a:lumMod val="65000"/>
                      <a:lumOff val="35000"/>
                    </a:schemeClr>
                  </a:solidFill>
                  <a:cs typeface="+mn-ea"/>
                  <a:sym typeface="+mn-lt"/>
                </a:rPr>
                <a:t>单击输入标题</a:t>
              </a:r>
            </a:p>
          </p:txBody>
        </p:sp>
      </p:grpSp>
      <p:grpSp>
        <p:nvGrpSpPr>
          <p:cNvPr id="145" name="组合 144"/>
          <p:cNvGrpSpPr/>
          <p:nvPr/>
        </p:nvGrpSpPr>
        <p:grpSpPr>
          <a:xfrm>
            <a:off x="3315970" y="3348990"/>
            <a:ext cx="648970" cy="648970"/>
            <a:chOff x="870337" y="1884610"/>
            <a:chExt cx="407325" cy="407325"/>
          </a:xfrm>
        </p:grpSpPr>
        <p:sp>
          <p:nvSpPr>
            <p:cNvPr id="148" name="椭圆 147"/>
            <p:cNvSpPr/>
            <p:nvPr/>
          </p:nvSpPr>
          <p:spPr>
            <a:xfrm>
              <a:off x="870337" y="1884610"/>
              <a:ext cx="407325" cy="407325"/>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9" name="dollar-bag_17794"/>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 name="组合 2">
            <a:extLst>
              <a:ext uri="{FF2B5EF4-FFF2-40B4-BE49-F238E27FC236}">
                <a16:creationId xmlns="" xmlns:a16="http://schemas.microsoft.com/office/drawing/2014/main" id="{307614A3-E9F0-4D06-8023-8CE70636B06A}"/>
              </a:ext>
            </a:extLst>
          </p:cNvPr>
          <p:cNvGrpSpPr/>
          <p:nvPr/>
        </p:nvGrpSpPr>
        <p:grpSpPr>
          <a:xfrm>
            <a:off x="2941320" y="1607185"/>
            <a:ext cx="2006600" cy="1536272"/>
            <a:chOff x="2941320" y="1607185"/>
            <a:chExt cx="2006600" cy="1536272"/>
          </a:xfrm>
        </p:grpSpPr>
        <p:sp>
          <p:nvSpPr>
            <p:cNvPr id="146" name="文本框 145"/>
            <p:cNvSpPr txBox="1"/>
            <p:nvPr/>
          </p:nvSpPr>
          <p:spPr>
            <a:xfrm>
              <a:off x="2941320" y="1607185"/>
              <a:ext cx="1929765" cy="1091565"/>
            </a:xfrm>
            <a:prstGeom prst="rect">
              <a:avLst/>
            </a:prstGeom>
            <a:noFill/>
          </p:spPr>
          <p:txBody>
            <a:bodyPr wrap="square">
              <a:spAutoFit/>
            </a:bodyPr>
            <a:lstStyle/>
            <a:p>
              <a:pPr>
                <a:lnSpc>
                  <a:spcPct val="130000"/>
                </a:lnSpc>
              </a:pPr>
              <a:r>
                <a:rPr lang="zh-CN" altLang="en-US" sz="10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点此输入内容或者复制您的内容在这里，通过复制您的文本后在此框中选择粘贴点此输入内容或者复制您的内容在这里，通过复制您的</a:t>
              </a:r>
            </a:p>
          </p:txBody>
        </p:sp>
        <p:sp>
          <p:nvSpPr>
            <p:cNvPr id="147" name="文本框 146"/>
            <p:cNvSpPr txBox="1"/>
            <p:nvPr/>
          </p:nvSpPr>
          <p:spPr>
            <a:xfrm>
              <a:off x="2941320" y="2780665"/>
              <a:ext cx="2006600" cy="362792"/>
            </a:xfrm>
            <a:prstGeom prst="rect">
              <a:avLst/>
            </a:prstGeom>
            <a:noFill/>
          </p:spPr>
          <p:txBody>
            <a:bodyPr wrap="square">
              <a:spAutoFit/>
            </a:bodyPr>
            <a:lstStyle/>
            <a:p>
              <a:pPr>
                <a:lnSpc>
                  <a:spcPct val="120000"/>
                </a:lnSpc>
              </a:pPr>
              <a:r>
                <a:rPr lang="zh-CN" altLang="en-US" sz="1600" b="1" dirty="0">
                  <a:solidFill>
                    <a:schemeClr val="tx1">
                      <a:lumMod val="65000"/>
                      <a:lumOff val="35000"/>
                    </a:schemeClr>
                  </a:solidFill>
                  <a:cs typeface="+mn-ea"/>
                  <a:sym typeface="+mn-lt"/>
                </a:rPr>
                <a:t>单击输入标题</a:t>
              </a:r>
            </a:p>
          </p:txBody>
        </p:sp>
      </p:grpSp>
      <p:grpSp>
        <p:nvGrpSpPr>
          <p:cNvPr id="150" name="组合 149"/>
          <p:cNvGrpSpPr/>
          <p:nvPr/>
        </p:nvGrpSpPr>
        <p:grpSpPr>
          <a:xfrm>
            <a:off x="5398636" y="3348773"/>
            <a:ext cx="649012" cy="649012"/>
            <a:chOff x="870337" y="1884610"/>
            <a:chExt cx="407325" cy="407325"/>
          </a:xfrm>
        </p:grpSpPr>
        <p:sp>
          <p:nvSpPr>
            <p:cNvPr id="151" name="椭圆 150"/>
            <p:cNvSpPr/>
            <p:nvPr/>
          </p:nvSpPr>
          <p:spPr>
            <a:xfrm>
              <a:off x="870337" y="1884610"/>
              <a:ext cx="407325" cy="407325"/>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dollar-bag_17794"/>
            <p:cNvSpPr/>
            <p:nvPr/>
          </p:nvSpPr>
          <p:spPr>
            <a:xfrm>
              <a:off x="1003393" y="1997089"/>
              <a:ext cx="141212" cy="18236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5" name="组合 4">
            <a:extLst>
              <a:ext uri="{FF2B5EF4-FFF2-40B4-BE49-F238E27FC236}">
                <a16:creationId xmlns="" xmlns:a16="http://schemas.microsoft.com/office/drawing/2014/main" id="{16A8916B-AAB2-46DB-A966-2D2C16D49070}"/>
              </a:ext>
            </a:extLst>
          </p:cNvPr>
          <p:cNvGrpSpPr/>
          <p:nvPr/>
        </p:nvGrpSpPr>
        <p:grpSpPr>
          <a:xfrm>
            <a:off x="4999118" y="4114888"/>
            <a:ext cx="2006848" cy="1506133"/>
            <a:chOff x="4999118" y="4114888"/>
            <a:chExt cx="2006848" cy="1506133"/>
          </a:xfrm>
        </p:grpSpPr>
        <p:sp>
          <p:nvSpPr>
            <p:cNvPr id="153" name="文本框 152"/>
            <p:cNvSpPr txBox="1"/>
            <p:nvPr/>
          </p:nvSpPr>
          <p:spPr>
            <a:xfrm>
              <a:off x="4999118" y="4529456"/>
              <a:ext cx="1929951" cy="1091565"/>
            </a:xfrm>
            <a:prstGeom prst="rect">
              <a:avLst/>
            </a:prstGeom>
            <a:noFill/>
          </p:spPr>
          <p:txBody>
            <a:bodyPr wrap="square">
              <a:spAutoFit/>
            </a:bodyPr>
            <a:lstStyle/>
            <a:p>
              <a:pPr>
                <a:lnSpc>
                  <a:spcPct val="130000"/>
                </a:lnSpc>
              </a:pPr>
              <a:r>
                <a:rPr lang="zh-CN" altLang="en-US" sz="1000" dirty="0">
                  <a:solidFill>
                    <a:schemeClr val="tx1">
                      <a:lumMod val="50000"/>
                      <a:lumOff val="50000"/>
                    </a:schemeClr>
                  </a:solidFill>
                  <a:cs typeface="+mn-ea"/>
                  <a:sym typeface="+mn-lt"/>
                </a:rPr>
                <a:t>点此输入内容或者复制您的内容在这里，通过复制您的文本后在此框中选择粘贴点此输入内容或者复制您的内容在这里，通过复制您的</a:t>
              </a:r>
            </a:p>
          </p:txBody>
        </p:sp>
        <p:sp>
          <p:nvSpPr>
            <p:cNvPr id="154" name="文本框 153"/>
            <p:cNvSpPr txBox="1"/>
            <p:nvPr/>
          </p:nvSpPr>
          <p:spPr>
            <a:xfrm>
              <a:off x="4999118" y="4114888"/>
              <a:ext cx="2006848" cy="362792"/>
            </a:xfrm>
            <a:prstGeom prst="rect">
              <a:avLst/>
            </a:prstGeom>
            <a:noFill/>
          </p:spPr>
          <p:txBody>
            <a:bodyPr wrap="square">
              <a:spAutoFit/>
            </a:bodyPr>
            <a:lstStyle/>
            <a:p>
              <a:pPr>
                <a:lnSpc>
                  <a:spcPct val="120000"/>
                </a:lnSpc>
              </a:pPr>
              <a:r>
                <a:rPr lang="zh-CN" altLang="en-US" sz="1600" b="1" dirty="0">
                  <a:solidFill>
                    <a:schemeClr val="tx1">
                      <a:lumMod val="65000"/>
                      <a:lumOff val="35000"/>
                    </a:schemeClr>
                  </a:solidFill>
                  <a:cs typeface="+mn-ea"/>
                  <a:sym typeface="+mn-lt"/>
                </a:rPr>
                <a:t>单击输入标题</a:t>
              </a:r>
            </a:p>
          </p:txBody>
        </p:sp>
      </p:grpSp>
      <p:sp>
        <p:nvSpPr>
          <p:cNvPr id="155" name="文本框 154"/>
          <p:cNvSpPr txBox="1"/>
          <p:nvPr/>
        </p:nvSpPr>
        <p:spPr>
          <a:xfrm>
            <a:off x="1086717" y="2815670"/>
            <a:ext cx="941283" cy="461665"/>
          </a:xfrm>
          <a:prstGeom prst="rect">
            <a:avLst/>
          </a:prstGeom>
          <a:noFill/>
        </p:spPr>
        <p:txBody>
          <a:bodyPr wrap="none" rtlCol="0">
            <a:spAutoFit/>
          </a:bodyPr>
          <a:lstStyle/>
          <a:p>
            <a:pPr algn="ctr"/>
            <a:r>
              <a:rPr lang="en-US" altLang="zh-CN" sz="2400" b="1" dirty="0">
                <a:solidFill>
                  <a:srgbClr val="0B9AA9"/>
                </a:solidFill>
                <a:cs typeface="+mn-ea"/>
                <a:sym typeface="+mn-lt"/>
              </a:rPr>
              <a:t>2022</a:t>
            </a:r>
          </a:p>
        </p:txBody>
      </p:sp>
      <p:sp>
        <p:nvSpPr>
          <p:cNvPr id="156" name="文本框 155"/>
          <p:cNvSpPr txBox="1"/>
          <p:nvPr/>
        </p:nvSpPr>
        <p:spPr>
          <a:xfrm>
            <a:off x="5252501" y="2815670"/>
            <a:ext cx="941283" cy="461665"/>
          </a:xfrm>
          <a:prstGeom prst="rect">
            <a:avLst/>
          </a:prstGeom>
          <a:noFill/>
        </p:spPr>
        <p:txBody>
          <a:bodyPr wrap="none" rtlCol="0">
            <a:spAutoFit/>
          </a:bodyPr>
          <a:lstStyle/>
          <a:p>
            <a:pPr algn="ctr"/>
            <a:r>
              <a:rPr lang="en-US" altLang="zh-CN" sz="2400" b="1" dirty="0">
                <a:solidFill>
                  <a:srgbClr val="0B9AA9"/>
                </a:solidFill>
                <a:cs typeface="+mn-ea"/>
                <a:sym typeface="+mn-lt"/>
              </a:rPr>
              <a:t>2025</a:t>
            </a:r>
          </a:p>
        </p:txBody>
      </p:sp>
      <p:sp>
        <p:nvSpPr>
          <p:cNvPr id="157" name="文本框 156"/>
          <p:cNvSpPr txBox="1"/>
          <p:nvPr/>
        </p:nvSpPr>
        <p:spPr>
          <a:xfrm>
            <a:off x="3169609" y="4199241"/>
            <a:ext cx="941284" cy="461665"/>
          </a:xfrm>
          <a:prstGeom prst="rect">
            <a:avLst/>
          </a:prstGeom>
          <a:noFill/>
        </p:spPr>
        <p:txBody>
          <a:bodyPr wrap="none" rtlCol="0">
            <a:spAutoFit/>
          </a:bodyPr>
          <a:lstStyle/>
          <a:p>
            <a:pPr algn="ctr"/>
            <a:r>
              <a:rPr lang="en-US" altLang="zh-CN" sz="2400" b="1" dirty="0">
                <a:solidFill>
                  <a:srgbClr val="0B9AA9"/>
                </a:solidFill>
                <a:cs typeface="+mn-ea"/>
                <a:sym typeface="+mn-lt"/>
              </a:rPr>
              <a:t>2023</a:t>
            </a:r>
          </a:p>
        </p:txBody>
      </p:sp>
      <p:grpSp>
        <p:nvGrpSpPr>
          <p:cNvPr id="33" name="组合 32">
            <a:extLst>
              <a:ext uri="{FF2B5EF4-FFF2-40B4-BE49-F238E27FC236}">
                <a16:creationId xmlns="" xmlns:a16="http://schemas.microsoft.com/office/drawing/2014/main" id="{E200DC19-9145-462B-ADBC-4C611BD4D41E}"/>
              </a:ext>
            </a:extLst>
          </p:cNvPr>
          <p:cNvGrpSpPr/>
          <p:nvPr/>
        </p:nvGrpSpPr>
        <p:grpSpPr>
          <a:xfrm>
            <a:off x="728403" y="462877"/>
            <a:ext cx="3190454" cy="597921"/>
            <a:chOff x="288828" y="477079"/>
            <a:chExt cx="3190454" cy="597921"/>
          </a:xfrm>
        </p:grpSpPr>
        <p:sp>
          <p:nvSpPr>
            <p:cNvPr id="34" name="文本框 33">
              <a:extLst>
                <a:ext uri="{FF2B5EF4-FFF2-40B4-BE49-F238E27FC236}">
                  <a16:creationId xmlns="" xmlns:a16="http://schemas.microsoft.com/office/drawing/2014/main" id="{F998DB30-8527-47F6-8A0F-A000FA226BAF}"/>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下半年</a:t>
              </a:r>
              <a:r>
                <a:rPr lang="zh-CN" altLang="en-US" sz="2800" b="1" dirty="0">
                  <a:solidFill>
                    <a:srgbClr val="2B2F6E"/>
                  </a:solidFill>
                  <a:cs typeface="+mn-ea"/>
                  <a:sym typeface="+mn-lt"/>
                </a:rPr>
                <a:t>工作计划</a:t>
              </a:r>
            </a:p>
          </p:txBody>
        </p:sp>
        <p:sp>
          <p:nvSpPr>
            <p:cNvPr id="35" name="椭圆 34">
              <a:extLst>
                <a:ext uri="{FF2B5EF4-FFF2-40B4-BE49-F238E27FC236}">
                  <a16:creationId xmlns="" xmlns:a16="http://schemas.microsoft.com/office/drawing/2014/main" id="{F1B62EAD-8425-4B02-A0A8-1BE3F5121921}"/>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 xmlns:a16="http://schemas.microsoft.com/office/drawing/2014/main" id="{ACEF024A-B3F9-417A-9D5B-AD27960FB02C}"/>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7" presetClass="entr" presetSubtype="1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 calcmode="lin" valueType="num">
                                      <p:cBhvr>
                                        <p:cTn id="10" dur="500" fill="hold"/>
                                        <p:tgtEl>
                                          <p:spTgt spid="138"/>
                                        </p:tgtEl>
                                        <p:attrNameLst>
                                          <p:attrName>ppt_w</p:attrName>
                                        </p:attrNameLst>
                                      </p:cBhvr>
                                      <p:tavLst>
                                        <p:tav tm="0">
                                          <p:val>
                                            <p:fltVal val="0"/>
                                          </p:val>
                                        </p:tav>
                                        <p:tav tm="100000">
                                          <p:val>
                                            <p:strVal val="#ppt_w"/>
                                          </p:val>
                                        </p:tav>
                                      </p:tavLst>
                                    </p:anim>
                                    <p:anim calcmode="lin" valueType="num">
                                      <p:cBhvr>
                                        <p:cTn id="11" dur="500" fill="hold"/>
                                        <p:tgtEl>
                                          <p:spTgt spid="138"/>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86"/>
                                        </p:tgtEl>
                                        <p:attrNameLst>
                                          <p:attrName>style.visibility</p:attrName>
                                        </p:attrNameLst>
                                      </p:cBhvr>
                                      <p:to>
                                        <p:strVal val="visible"/>
                                      </p:to>
                                    </p:set>
                                    <p:anim calcmode="lin" valueType="num">
                                      <p:cBhvr>
                                        <p:cTn id="14" dur="500" fill="hold"/>
                                        <p:tgtEl>
                                          <p:spTgt spid="86"/>
                                        </p:tgtEl>
                                        <p:attrNameLst>
                                          <p:attrName>ppt_w</p:attrName>
                                        </p:attrNameLst>
                                      </p:cBhvr>
                                      <p:tavLst>
                                        <p:tav tm="0">
                                          <p:val>
                                            <p:fltVal val="0"/>
                                          </p:val>
                                        </p:tav>
                                        <p:tav tm="100000">
                                          <p:val>
                                            <p:strVal val="#ppt_w"/>
                                          </p:val>
                                        </p:tav>
                                      </p:tavLst>
                                    </p:anim>
                                    <p:anim calcmode="lin" valueType="num">
                                      <p:cBhvr>
                                        <p:cTn id="15" dur="500" fill="hold"/>
                                        <p:tgtEl>
                                          <p:spTgt spid="86"/>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 calcmode="lin" valueType="num">
                                      <p:cBhvr>
                                        <p:cTn id="18" dur="500" fill="hold"/>
                                        <p:tgtEl>
                                          <p:spTgt spid="139"/>
                                        </p:tgtEl>
                                        <p:attrNameLst>
                                          <p:attrName>ppt_w</p:attrName>
                                        </p:attrNameLst>
                                      </p:cBhvr>
                                      <p:tavLst>
                                        <p:tav tm="0">
                                          <p:val>
                                            <p:fltVal val="0"/>
                                          </p:val>
                                        </p:tav>
                                        <p:tav tm="100000">
                                          <p:val>
                                            <p:strVal val="#ppt_w"/>
                                          </p:val>
                                        </p:tav>
                                      </p:tavLst>
                                    </p:anim>
                                    <p:anim calcmode="lin" valueType="num">
                                      <p:cBhvr>
                                        <p:cTn id="19" dur="500" fill="hold"/>
                                        <p:tgtEl>
                                          <p:spTgt spid="139"/>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150"/>
                                        </p:tgtEl>
                                        <p:attrNameLst>
                                          <p:attrName>style.visibility</p:attrName>
                                        </p:attrNameLst>
                                      </p:cBhvr>
                                      <p:to>
                                        <p:strVal val="visible"/>
                                      </p:to>
                                    </p:set>
                                    <p:anim calcmode="lin" valueType="num">
                                      <p:cBhvr>
                                        <p:cTn id="22" dur="500" fill="hold"/>
                                        <p:tgtEl>
                                          <p:spTgt spid="150"/>
                                        </p:tgtEl>
                                        <p:attrNameLst>
                                          <p:attrName>ppt_w</p:attrName>
                                        </p:attrNameLst>
                                      </p:cBhvr>
                                      <p:tavLst>
                                        <p:tav tm="0">
                                          <p:val>
                                            <p:fltVal val="0"/>
                                          </p:val>
                                        </p:tav>
                                        <p:tav tm="100000">
                                          <p:val>
                                            <p:strVal val="#ppt_w"/>
                                          </p:val>
                                        </p:tav>
                                      </p:tavLst>
                                    </p:anim>
                                    <p:anim calcmode="lin" valueType="num">
                                      <p:cBhvr>
                                        <p:cTn id="23" dur="500" fill="hold"/>
                                        <p:tgtEl>
                                          <p:spTgt spid="150"/>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55"/>
                                        </p:tgtEl>
                                        <p:attrNameLst>
                                          <p:attrName>style.visibility</p:attrName>
                                        </p:attrNameLst>
                                      </p:cBhvr>
                                      <p:to>
                                        <p:strVal val="visible"/>
                                      </p:to>
                                    </p:set>
                                    <p:anim calcmode="lin" valueType="num">
                                      <p:cBhvr>
                                        <p:cTn id="26" dur="500" fill="hold"/>
                                        <p:tgtEl>
                                          <p:spTgt spid="155"/>
                                        </p:tgtEl>
                                        <p:attrNameLst>
                                          <p:attrName>ppt_w</p:attrName>
                                        </p:attrNameLst>
                                      </p:cBhvr>
                                      <p:tavLst>
                                        <p:tav tm="0">
                                          <p:val>
                                            <p:fltVal val="0"/>
                                          </p:val>
                                        </p:tav>
                                        <p:tav tm="100000">
                                          <p:val>
                                            <p:strVal val="#ppt_w"/>
                                          </p:val>
                                        </p:tav>
                                      </p:tavLst>
                                    </p:anim>
                                    <p:anim calcmode="lin" valueType="num">
                                      <p:cBhvr>
                                        <p:cTn id="27" dur="500" fill="hold"/>
                                        <p:tgtEl>
                                          <p:spTgt spid="155"/>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156"/>
                                        </p:tgtEl>
                                        <p:attrNameLst>
                                          <p:attrName>style.visibility</p:attrName>
                                        </p:attrNameLst>
                                      </p:cBhvr>
                                      <p:to>
                                        <p:strVal val="visible"/>
                                      </p:to>
                                    </p:set>
                                    <p:anim calcmode="lin" valueType="num">
                                      <p:cBhvr>
                                        <p:cTn id="30" dur="500" fill="hold"/>
                                        <p:tgtEl>
                                          <p:spTgt spid="156"/>
                                        </p:tgtEl>
                                        <p:attrNameLst>
                                          <p:attrName>ppt_w</p:attrName>
                                        </p:attrNameLst>
                                      </p:cBhvr>
                                      <p:tavLst>
                                        <p:tav tm="0">
                                          <p:val>
                                            <p:fltVal val="0"/>
                                          </p:val>
                                        </p:tav>
                                        <p:tav tm="100000">
                                          <p:val>
                                            <p:strVal val="#ppt_w"/>
                                          </p:val>
                                        </p:tav>
                                      </p:tavLst>
                                    </p:anim>
                                    <p:anim calcmode="lin" valueType="num">
                                      <p:cBhvr>
                                        <p:cTn id="31" dur="500" fill="hold"/>
                                        <p:tgtEl>
                                          <p:spTgt spid="156"/>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157"/>
                                        </p:tgtEl>
                                        <p:attrNameLst>
                                          <p:attrName>style.visibility</p:attrName>
                                        </p:attrNameLst>
                                      </p:cBhvr>
                                      <p:to>
                                        <p:strVal val="visible"/>
                                      </p:to>
                                    </p:set>
                                    <p:anim calcmode="lin" valueType="num">
                                      <p:cBhvr>
                                        <p:cTn id="34" dur="500" fill="hold"/>
                                        <p:tgtEl>
                                          <p:spTgt spid="157"/>
                                        </p:tgtEl>
                                        <p:attrNameLst>
                                          <p:attrName>ppt_w</p:attrName>
                                        </p:attrNameLst>
                                      </p:cBhvr>
                                      <p:tavLst>
                                        <p:tav tm="0">
                                          <p:val>
                                            <p:fltVal val="0"/>
                                          </p:val>
                                        </p:tav>
                                        <p:tav tm="100000">
                                          <p:val>
                                            <p:strVal val="#ppt_w"/>
                                          </p:val>
                                        </p:tav>
                                      </p:tavLst>
                                    </p:anim>
                                    <p:anim calcmode="lin" valueType="num">
                                      <p:cBhvr>
                                        <p:cTn id="35" dur="500" fill="hold"/>
                                        <p:tgtEl>
                                          <p:spTgt spid="15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7" presetClass="entr" presetSubtype="1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500" fill="hold"/>
                                        <p:tgtEl>
                                          <p:spTgt spid="94"/>
                                        </p:tgtEl>
                                        <p:attrNameLst>
                                          <p:attrName>ppt_w</p:attrName>
                                        </p:attrNameLst>
                                      </p:cBhvr>
                                      <p:tavLst>
                                        <p:tav tm="0">
                                          <p:val>
                                            <p:fltVal val="0"/>
                                          </p:val>
                                        </p:tav>
                                        <p:tav tm="100000">
                                          <p:val>
                                            <p:strVal val="#ppt_w"/>
                                          </p:val>
                                        </p:tav>
                                      </p:tavLst>
                                    </p:anim>
                                    <p:anim calcmode="lin" valueType="num">
                                      <p:cBhvr>
                                        <p:cTn id="50" dur="500" fill="hold"/>
                                        <p:tgtEl>
                                          <p:spTgt spid="94"/>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p:cTn id="53" dur="500" fill="hold"/>
                                        <p:tgtEl>
                                          <p:spTgt spid="95"/>
                                        </p:tgtEl>
                                        <p:attrNameLst>
                                          <p:attrName>ppt_w</p:attrName>
                                        </p:attrNameLst>
                                      </p:cBhvr>
                                      <p:tavLst>
                                        <p:tav tm="0">
                                          <p:val>
                                            <p:fltVal val="0"/>
                                          </p:val>
                                        </p:tav>
                                        <p:tav tm="100000">
                                          <p:val>
                                            <p:strVal val="#ppt_w"/>
                                          </p:val>
                                        </p:tav>
                                      </p:tavLst>
                                    </p:anim>
                                    <p:anim calcmode="lin" valueType="num">
                                      <p:cBhvr>
                                        <p:cTn id="54" dur="500" fill="hold"/>
                                        <p:tgtEl>
                                          <p:spTgt spid="95"/>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136"/>
                                        </p:tgtEl>
                                        <p:attrNameLst>
                                          <p:attrName>style.visibility</p:attrName>
                                        </p:attrNameLst>
                                      </p:cBhvr>
                                      <p:to>
                                        <p:strVal val="visible"/>
                                      </p:to>
                                    </p:set>
                                    <p:anim calcmode="lin" valueType="num">
                                      <p:cBhvr>
                                        <p:cTn id="57" dur="500" fill="hold"/>
                                        <p:tgtEl>
                                          <p:spTgt spid="136"/>
                                        </p:tgtEl>
                                        <p:attrNameLst>
                                          <p:attrName>ppt_w</p:attrName>
                                        </p:attrNameLst>
                                      </p:cBhvr>
                                      <p:tavLst>
                                        <p:tav tm="0">
                                          <p:val>
                                            <p:fltVal val="0"/>
                                          </p:val>
                                        </p:tav>
                                        <p:tav tm="100000">
                                          <p:val>
                                            <p:strVal val="#ppt_w"/>
                                          </p:val>
                                        </p:tav>
                                      </p:tavLst>
                                    </p:anim>
                                    <p:anim calcmode="lin" valueType="num">
                                      <p:cBhvr>
                                        <p:cTn id="58" dur="500" fill="hold"/>
                                        <p:tgtEl>
                                          <p:spTgt spid="1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6" grpId="1" animBg="1"/>
      <p:bldP spid="94" grpId="0"/>
      <p:bldP spid="94" grpId="1"/>
      <p:bldP spid="95" grpId="0"/>
      <p:bldP spid="95" grpId="1"/>
      <p:bldP spid="142" grpId="1"/>
      <p:bldP spid="143" grpId="1"/>
      <p:bldP spid="153" grpId="1"/>
      <p:bldP spid="154" grpId="1"/>
      <p:bldP spid="155" grpId="0"/>
      <p:bldP spid="155" grpId="1"/>
      <p:bldP spid="156" grpId="0"/>
      <p:bldP spid="156" grpId="1"/>
      <p:bldP spid="157" grpId="0"/>
      <p:bldP spid="15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图形 1"/>
          <p:cNvGrpSpPr/>
          <p:nvPr/>
        </p:nvGrpSpPr>
        <p:grpSpPr>
          <a:xfrm>
            <a:off x="8622395" y="650130"/>
            <a:ext cx="1784350" cy="1267460"/>
            <a:chOff x="4617670" y="3871555"/>
            <a:chExt cx="816764" cy="580044"/>
          </a:xfrm>
          <a:solidFill>
            <a:srgbClr val="0B9AA9"/>
          </a:solidFill>
        </p:grpSpPr>
        <p:sp>
          <p:nvSpPr>
            <p:cNvPr id="201" name="任意多边形: 形状 200"/>
            <p:cNvSpPr/>
            <p:nvPr/>
          </p:nvSpPr>
          <p:spPr>
            <a:xfrm>
              <a:off x="4968832" y="3871555"/>
              <a:ext cx="109738" cy="109738"/>
            </a:xfrm>
            <a:custGeom>
              <a:avLst/>
              <a:gdLst>
                <a:gd name="connsiteX0" fmla="*/ 54869 w 109738"/>
                <a:gd name="connsiteY0" fmla="*/ 109738 h 109738"/>
                <a:gd name="connsiteX1" fmla="*/ 109738 w 109738"/>
                <a:gd name="connsiteY1" fmla="*/ 54869 h 109738"/>
                <a:gd name="connsiteX2" fmla="*/ 54869 w 109738"/>
                <a:gd name="connsiteY2" fmla="*/ 0 h 109738"/>
                <a:gd name="connsiteX3" fmla="*/ 0 w 109738"/>
                <a:gd name="connsiteY3" fmla="*/ 54869 h 109738"/>
                <a:gd name="connsiteX4" fmla="*/ 54869 w 109738"/>
                <a:gd name="connsiteY4" fmla="*/ 109738 h 10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38" h="109738">
                  <a:moveTo>
                    <a:pt x="54869" y="109738"/>
                  </a:moveTo>
                  <a:cubicBezTo>
                    <a:pt x="84655" y="109738"/>
                    <a:pt x="109738" y="84655"/>
                    <a:pt x="109738" y="54869"/>
                  </a:cubicBezTo>
                  <a:cubicBezTo>
                    <a:pt x="109738" y="25083"/>
                    <a:pt x="84655" y="0"/>
                    <a:pt x="54869" y="0"/>
                  </a:cubicBezTo>
                  <a:cubicBezTo>
                    <a:pt x="25083" y="0"/>
                    <a:pt x="0" y="25083"/>
                    <a:pt x="0" y="54869"/>
                  </a:cubicBezTo>
                  <a:cubicBezTo>
                    <a:pt x="0" y="84655"/>
                    <a:pt x="25083" y="109738"/>
                    <a:pt x="54869" y="109738"/>
                  </a:cubicBezTo>
                  <a:close/>
                </a:path>
              </a:pathLst>
            </a:custGeom>
            <a:grpFill/>
            <a:ln w="15677" cap="flat">
              <a:noFill/>
              <a:prstDash val="solid"/>
              <a:miter/>
            </a:ln>
          </p:spPr>
          <p:txBody>
            <a:bodyPr rtlCol="0" anchor="ctr"/>
            <a:lstStyle/>
            <a:p>
              <a:endParaRPr lang="zh-CN" altLang="en-US">
                <a:cs typeface="+mn-ea"/>
                <a:sym typeface="+mn-lt"/>
              </a:endParaRPr>
            </a:p>
          </p:txBody>
        </p:sp>
        <p:sp>
          <p:nvSpPr>
            <p:cNvPr id="202" name="任意多边形: 形状 201"/>
            <p:cNvSpPr/>
            <p:nvPr/>
          </p:nvSpPr>
          <p:spPr>
            <a:xfrm>
              <a:off x="4824605" y="3927992"/>
              <a:ext cx="399760" cy="517336"/>
            </a:xfrm>
            <a:custGeom>
              <a:avLst/>
              <a:gdLst>
                <a:gd name="connsiteX0" fmla="*/ 354297 w 399760"/>
                <a:gd name="connsiteY0" fmla="*/ 0 h 517336"/>
                <a:gd name="connsiteX1" fmla="*/ 279049 w 399760"/>
                <a:gd name="connsiteY1" fmla="*/ 105035 h 517336"/>
                <a:gd name="connsiteX2" fmla="*/ 235153 w 399760"/>
                <a:gd name="connsiteY2" fmla="*/ 79952 h 517336"/>
                <a:gd name="connsiteX3" fmla="*/ 217909 w 399760"/>
                <a:gd name="connsiteY3" fmla="*/ 79952 h 517336"/>
                <a:gd name="connsiteX4" fmla="*/ 208502 w 399760"/>
                <a:gd name="connsiteY4" fmla="*/ 103467 h 517336"/>
                <a:gd name="connsiteX5" fmla="*/ 191258 w 399760"/>
                <a:gd name="connsiteY5" fmla="*/ 103467 h 517336"/>
                <a:gd name="connsiteX6" fmla="*/ 181852 w 399760"/>
                <a:gd name="connsiteY6" fmla="*/ 79952 h 517336"/>
                <a:gd name="connsiteX7" fmla="*/ 164607 w 399760"/>
                <a:gd name="connsiteY7" fmla="*/ 79952 h 517336"/>
                <a:gd name="connsiteX8" fmla="*/ 120712 w 399760"/>
                <a:gd name="connsiteY8" fmla="*/ 105035 h 517336"/>
                <a:gd name="connsiteX9" fmla="*/ 45463 w 399760"/>
                <a:gd name="connsiteY9" fmla="*/ 0 h 517336"/>
                <a:gd name="connsiteX10" fmla="*/ 0 w 399760"/>
                <a:gd name="connsiteY10" fmla="*/ 0 h 517336"/>
                <a:gd name="connsiteX11" fmla="*/ 112874 w 399760"/>
                <a:gd name="connsiteY11" fmla="*/ 152066 h 517336"/>
                <a:gd name="connsiteX12" fmla="*/ 112874 w 399760"/>
                <a:gd name="connsiteY12" fmla="*/ 337053 h 517336"/>
                <a:gd name="connsiteX13" fmla="*/ 133253 w 399760"/>
                <a:gd name="connsiteY13" fmla="*/ 337053 h 517336"/>
                <a:gd name="connsiteX14" fmla="*/ 133253 w 399760"/>
                <a:gd name="connsiteY14" fmla="*/ 517337 h 517336"/>
                <a:gd name="connsiteX15" fmla="*/ 183420 w 399760"/>
                <a:gd name="connsiteY15" fmla="*/ 517337 h 517336"/>
                <a:gd name="connsiteX16" fmla="*/ 183420 w 399760"/>
                <a:gd name="connsiteY16" fmla="*/ 337053 h 517336"/>
                <a:gd name="connsiteX17" fmla="*/ 216341 w 399760"/>
                <a:gd name="connsiteY17" fmla="*/ 337053 h 517336"/>
                <a:gd name="connsiteX18" fmla="*/ 216341 w 399760"/>
                <a:gd name="connsiteY18" fmla="*/ 517337 h 517336"/>
                <a:gd name="connsiteX19" fmla="*/ 266507 w 399760"/>
                <a:gd name="connsiteY19" fmla="*/ 517337 h 517336"/>
                <a:gd name="connsiteX20" fmla="*/ 266507 w 399760"/>
                <a:gd name="connsiteY20" fmla="*/ 337053 h 517336"/>
                <a:gd name="connsiteX21" fmla="*/ 286887 w 399760"/>
                <a:gd name="connsiteY21" fmla="*/ 337053 h 517336"/>
                <a:gd name="connsiteX22" fmla="*/ 286887 w 399760"/>
                <a:gd name="connsiteY22" fmla="*/ 152066 h 517336"/>
                <a:gd name="connsiteX23" fmla="*/ 399760 w 399760"/>
                <a:gd name="connsiteY23" fmla="*/ 0 h 517336"/>
                <a:gd name="connsiteX24" fmla="*/ 354297 w 399760"/>
                <a:gd name="connsiteY24" fmla="*/ 0 h 517336"/>
                <a:gd name="connsiteX25" fmla="*/ 217909 w 399760"/>
                <a:gd name="connsiteY25" fmla="*/ 236721 h 517336"/>
                <a:gd name="connsiteX26" fmla="*/ 199096 w 399760"/>
                <a:gd name="connsiteY26" fmla="*/ 253965 h 517336"/>
                <a:gd name="connsiteX27" fmla="*/ 181852 w 399760"/>
                <a:gd name="connsiteY27" fmla="*/ 236721 h 517336"/>
                <a:gd name="connsiteX28" fmla="*/ 186555 w 399760"/>
                <a:gd name="connsiteY28" fmla="*/ 170878 h 517336"/>
                <a:gd name="connsiteX29" fmla="*/ 189690 w 399760"/>
                <a:gd name="connsiteY29" fmla="*/ 125415 h 517336"/>
                <a:gd name="connsiteX30" fmla="*/ 191258 w 399760"/>
                <a:gd name="connsiteY30" fmla="*/ 112873 h 517336"/>
                <a:gd name="connsiteX31" fmla="*/ 208502 w 399760"/>
                <a:gd name="connsiteY31" fmla="*/ 112873 h 517336"/>
                <a:gd name="connsiteX32" fmla="*/ 210070 w 399760"/>
                <a:gd name="connsiteY32" fmla="*/ 125415 h 517336"/>
                <a:gd name="connsiteX33" fmla="*/ 213206 w 399760"/>
                <a:gd name="connsiteY33" fmla="*/ 170878 h 517336"/>
                <a:gd name="connsiteX34" fmla="*/ 217909 w 399760"/>
                <a:gd name="connsiteY34" fmla="*/ 236721 h 51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9760" h="517336">
                  <a:moveTo>
                    <a:pt x="354297" y="0"/>
                  </a:moveTo>
                  <a:cubicBezTo>
                    <a:pt x="344891" y="45463"/>
                    <a:pt x="318241" y="83087"/>
                    <a:pt x="279049" y="105035"/>
                  </a:cubicBezTo>
                  <a:cubicBezTo>
                    <a:pt x="269642" y="90926"/>
                    <a:pt x="253966" y="79952"/>
                    <a:pt x="235153" y="79952"/>
                  </a:cubicBezTo>
                  <a:lnTo>
                    <a:pt x="217909" y="79952"/>
                  </a:lnTo>
                  <a:lnTo>
                    <a:pt x="208502" y="103467"/>
                  </a:lnTo>
                  <a:lnTo>
                    <a:pt x="191258" y="103467"/>
                  </a:lnTo>
                  <a:lnTo>
                    <a:pt x="181852" y="79952"/>
                  </a:lnTo>
                  <a:lnTo>
                    <a:pt x="164607" y="79952"/>
                  </a:lnTo>
                  <a:cubicBezTo>
                    <a:pt x="145795" y="79952"/>
                    <a:pt x="130118" y="89358"/>
                    <a:pt x="120712" y="105035"/>
                  </a:cubicBezTo>
                  <a:cubicBezTo>
                    <a:pt x="83087" y="83087"/>
                    <a:pt x="54869" y="43895"/>
                    <a:pt x="45463" y="0"/>
                  </a:cubicBezTo>
                  <a:lnTo>
                    <a:pt x="0" y="0"/>
                  </a:lnTo>
                  <a:cubicBezTo>
                    <a:pt x="9406" y="67410"/>
                    <a:pt x="53302" y="123847"/>
                    <a:pt x="112874" y="152066"/>
                  </a:cubicBezTo>
                  <a:lnTo>
                    <a:pt x="112874" y="337053"/>
                  </a:lnTo>
                  <a:lnTo>
                    <a:pt x="133253" y="337053"/>
                  </a:lnTo>
                  <a:lnTo>
                    <a:pt x="133253" y="517337"/>
                  </a:lnTo>
                  <a:lnTo>
                    <a:pt x="183420" y="517337"/>
                  </a:lnTo>
                  <a:lnTo>
                    <a:pt x="183420" y="337053"/>
                  </a:lnTo>
                  <a:lnTo>
                    <a:pt x="216341" y="337053"/>
                  </a:lnTo>
                  <a:lnTo>
                    <a:pt x="216341" y="517337"/>
                  </a:lnTo>
                  <a:lnTo>
                    <a:pt x="266507" y="517337"/>
                  </a:lnTo>
                  <a:lnTo>
                    <a:pt x="266507" y="337053"/>
                  </a:lnTo>
                  <a:lnTo>
                    <a:pt x="286887" y="337053"/>
                  </a:lnTo>
                  <a:lnTo>
                    <a:pt x="286887" y="152066"/>
                  </a:lnTo>
                  <a:cubicBezTo>
                    <a:pt x="346459" y="123847"/>
                    <a:pt x="388787" y="67410"/>
                    <a:pt x="399760" y="0"/>
                  </a:cubicBezTo>
                  <a:lnTo>
                    <a:pt x="354297" y="0"/>
                  </a:lnTo>
                  <a:close/>
                  <a:moveTo>
                    <a:pt x="217909" y="236721"/>
                  </a:moveTo>
                  <a:lnTo>
                    <a:pt x="199096" y="253965"/>
                  </a:lnTo>
                  <a:lnTo>
                    <a:pt x="181852" y="236721"/>
                  </a:lnTo>
                  <a:lnTo>
                    <a:pt x="186555" y="170878"/>
                  </a:lnTo>
                  <a:lnTo>
                    <a:pt x="189690" y="125415"/>
                  </a:lnTo>
                  <a:lnTo>
                    <a:pt x="191258" y="112873"/>
                  </a:lnTo>
                  <a:lnTo>
                    <a:pt x="208502" y="112873"/>
                  </a:lnTo>
                  <a:lnTo>
                    <a:pt x="210070" y="125415"/>
                  </a:lnTo>
                  <a:lnTo>
                    <a:pt x="213206" y="170878"/>
                  </a:lnTo>
                  <a:lnTo>
                    <a:pt x="217909" y="236721"/>
                  </a:lnTo>
                  <a:close/>
                </a:path>
              </a:pathLst>
            </a:custGeom>
            <a:grpFill/>
            <a:ln w="15677" cap="flat">
              <a:noFill/>
              <a:prstDash val="solid"/>
              <a:miter/>
            </a:ln>
          </p:spPr>
          <p:txBody>
            <a:bodyPr rtlCol="0" anchor="ctr"/>
            <a:lstStyle/>
            <a:p>
              <a:endParaRPr lang="zh-CN" altLang="en-US">
                <a:cs typeface="+mn-ea"/>
                <a:sym typeface="+mn-lt"/>
              </a:endParaRPr>
            </a:p>
          </p:txBody>
        </p:sp>
        <p:sp>
          <p:nvSpPr>
            <p:cNvPr id="203" name="任意多边形: 形状 202"/>
            <p:cNvSpPr/>
            <p:nvPr/>
          </p:nvSpPr>
          <p:spPr>
            <a:xfrm>
              <a:off x="5274531" y="4095735"/>
              <a:ext cx="68978" cy="68978"/>
            </a:xfrm>
            <a:custGeom>
              <a:avLst/>
              <a:gdLst>
                <a:gd name="connsiteX0" fmla="*/ 34489 w 68978"/>
                <a:gd name="connsiteY0" fmla="*/ 68978 h 68978"/>
                <a:gd name="connsiteX1" fmla="*/ 68978 w 68978"/>
                <a:gd name="connsiteY1" fmla="*/ 34489 h 68978"/>
                <a:gd name="connsiteX2" fmla="*/ 34489 w 68978"/>
                <a:gd name="connsiteY2" fmla="*/ 0 h 68978"/>
                <a:gd name="connsiteX3" fmla="*/ 0 w 68978"/>
                <a:gd name="connsiteY3" fmla="*/ 34489 h 68978"/>
                <a:gd name="connsiteX4" fmla="*/ 34489 w 68978"/>
                <a:gd name="connsiteY4" fmla="*/ 68978 h 68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8" h="68978">
                  <a:moveTo>
                    <a:pt x="34489" y="68978"/>
                  </a:moveTo>
                  <a:cubicBezTo>
                    <a:pt x="53301" y="68978"/>
                    <a:pt x="68978" y="53302"/>
                    <a:pt x="68978" y="34489"/>
                  </a:cubicBezTo>
                  <a:cubicBezTo>
                    <a:pt x="68978" y="15677"/>
                    <a:pt x="53301" y="0"/>
                    <a:pt x="34489" y="0"/>
                  </a:cubicBezTo>
                  <a:cubicBezTo>
                    <a:pt x="15677" y="0"/>
                    <a:pt x="0" y="15677"/>
                    <a:pt x="0" y="34489"/>
                  </a:cubicBezTo>
                  <a:cubicBezTo>
                    <a:pt x="1568" y="54869"/>
                    <a:pt x="15677" y="68978"/>
                    <a:pt x="34489" y="68978"/>
                  </a:cubicBezTo>
                  <a:close/>
                </a:path>
              </a:pathLst>
            </a:custGeom>
            <a:grpFill/>
            <a:ln w="15677" cap="flat">
              <a:noFill/>
              <a:prstDash val="solid"/>
              <a:miter/>
            </a:ln>
          </p:spPr>
          <p:txBody>
            <a:bodyPr rtlCol="0" anchor="ctr"/>
            <a:lstStyle/>
            <a:p>
              <a:endParaRPr lang="zh-CN" altLang="en-US">
                <a:cs typeface="+mn-ea"/>
                <a:sym typeface="+mn-lt"/>
              </a:endParaRPr>
            </a:p>
          </p:txBody>
        </p:sp>
        <p:sp>
          <p:nvSpPr>
            <p:cNvPr id="204" name="任意多边形: 形状 203"/>
            <p:cNvSpPr/>
            <p:nvPr/>
          </p:nvSpPr>
          <p:spPr>
            <a:xfrm>
              <a:off x="5188308" y="4131792"/>
              <a:ext cx="246126" cy="319808"/>
            </a:xfrm>
            <a:custGeom>
              <a:avLst/>
              <a:gdLst>
                <a:gd name="connsiteX0" fmla="*/ 216341 w 246126"/>
                <a:gd name="connsiteY0" fmla="*/ 0 h 319808"/>
                <a:gd name="connsiteX1" fmla="*/ 170878 w 246126"/>
                <a:gd name="connsiteY1" fmla="*/ 65843 h 319808"/>
                <a:gd name="connsiteX2" fmla="*/ 144227 w 246126"/>
                <a:gd name="connsiteY2" fmla="*/ 50166 h 319808"/>
                <a:gd name="connsiteX3" fmla="*/ 131686 w 246126"/>
                <a:gd name="connsiteY3" fmla="*/ 50166 h 319808"/>
                <a:gd name="connsiteX4" fmla="*/ 125415 w 246126"/>
                <a:gd name="connsiteY4" fmla="*/ 65843 h 319808"/>
                <a:gd name="connsiteX5" fmla="*/ 116009 w 246126"/>
                <a:gd name="connsiteY5" fmla="*/ 65843 h 319808"/>
                <a:gd name="connsiteX6" fmla="*/ 109738 w 246126"/>
                <a:gd name="connsiteY6" fmla="*/ 50166 h 319808"/>
                <a:gd name="connsiteX7" fmla="*/ 100332 w 246126"/>
                <a:gd name="connsiteY7" fmla="*/ 50166 h 319808"/>
                <a:gd name="connsiteX8" fmla="*/ 73681 w 246126"/>
                <a:gd name="connsiteY8" fmla="*/ 65843 h 319808"/>
                <a:gd name="connsiteX9" fmla="*/ 28218 w 246126"/>
                <a:gd name="connsiteY9" fmla="*/ 0 h 319808"/>
                <a:gd name="connsiteX10" fmla="*/ 0 w 246126"/>
                <a:gd name="connsiteY10" fmla="*/ 0 h 319808"/>
                <a:gd name="connsiteX11" fmla="*/ 68978 w 246126"/>
                <a:gd name="connsiteY11" fmla="*/ 94061 h 319808"/>
                <a:gd name="connsiteX12" fmla="*/ 68978 w 246126"/>
                <a:gd name="connsiteY12" fmla="*/ 208502 h 319808"/>
                <a:gd name="connsiteX13" fmla="*/ 81519 w 246126"/>
                <a:gd name="connsiteY13" fmla="*/ 208502 h 319808"/>
                <a:gd name="connsiteX14" fmla="*/ 81519 w 246126"/>
                <a:gd name="connsiteY14" fmla="*/ 319808 h 319808"/>
                <a:gd name="connsiteX15" fmla="*/ 112873 w 246126"/>
                <a:gd name="connsiteY15" fmla="*/ 319808 h 319808"/>
                <a:gd name="connsiteX16" fmla="*/ 112873 w 246126"/>
                <a:gd name="connsiteY16" fmla="*/ 208502 h 319808"/>
                <a:gd name="connsiteX17" fmla="*/ 133253 w 246126"/>
                <a:gd name="connsiteY17" fmla="*/ 208502 h 319808"/>
                <a:gd name="connsiteX18" fmla="*/ 133253 w 246126"/>
                <a:gd name="connsiteY18" fmla="*/ 319808 h 319808"/>
                <a:gd name="connsiteX19" fmla="*/ 164607 w 246126"/>
                <a:gd name="connsiteY19" fmla="*/ 319808 h 319808"/>
                <a:gd name="connsiteX20" fmla="*/ 164607 w 246126"/>
                <a:gd name="connsiteY20" fmla="*/ 208502 h 319808"/>
                <a:gd name="connsiteX21" fmla="*/ 177148 w 246126"/>
                <a:gd name="connsiteY21" fmla="*/ 208502 h 319808"/>
                <a:gd name="connsiteX22" fmla="*/ 177148 w 246126"/>
                <a:gd name="connsiteY22" fmla="*/ 94061 h 319808"/>
                <a:gd name="connsiteX23" fmla="*/ 246127 w 246126"/>
                <a:gd name="connsiteY23" fmla="*/ 0 h 319808"/>
                <a:gd name="connsiteX24" fmla="*/ 216341 w 246126"/>
                <a:gd name="connsiteY24" fmla="*/ 0 h 319808"/>
                <a:gd name="connsiteX25" fmla="*/ 131686 w 246126"/>
                <a:gd name="connsiteY25" fmla="*/ 147363 h 319808"/>
                <a:gd name="connsiteX26" fmla="*/ 120712 w 246126"/>
                <a:gd name="connsiteY26" fmla="*/ 158337 h 319808"/>
                <a:gd name="connsiteX27" fmla="*/ 109738 w 246126"/>
                <a:gd name="connsiteY27" fmla="*/ 147363 h 319808"/>
                <a:gd name="connsiteX28" fmla="*/ 112873 w 246126"/>
                <a:gd name="connsiteY28" fmla="*/ 106603 h 319808"/>
                <a:gd name="connsiteX29" fmla="*/ 114441 w 246126"/>
                <a:gd name="connsiteY29" fmla="*/ 78384 h 319808"/>
                <a:gd name="connsiteX30" fmla="*/ 114441 w 246126"/>
                <a:gd name="connsiteY30" fmla="*/ 70546 h 319808"/>
                <a:gd name="connsiteX31" fmla="*/ 125415 w 246126"/>
                <a:gd name="connsiteY31" fmla="*/ 70546 h 319808"/>
                <a:gd name="connsiteX32" fmla="*/ 125415 w 246126"/>
                <a:gd name="connsiteY32" fmla="*/ 78384 h 319808"/>
                <a:gd name="connsiteX33" fmla="*/ 126983 w 246126"/>
                <a:gd name="connsiteY33" fmla="*/ 106603 h 319808"/>
                <a:gd name="connsiteX34" fmla="*/ 131686 w 246126"/>
                <a:gd name="connsiteY34" fmla="*/ 147363 h 31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6126" h="319808">
                  <a:moveTo>
                    <a:pt x="216341" y="0"/>
                  </a:moveTo>
                  <a:cubicBezTo>
                    <a:pt x="211638" y="28218"/>
                    <a:pt x="194393" y="51733"/>
                    <a:pt x="170878" y="65843"/>
                  </a:cubicBezTo>
                  <a:cubicBezTo>
                    <a:pt x="164607" y="56437"/>
                    <a:pt x="155201" y="50166"/>
                    <a:pt x="144227" y="50166"/>
                  </a:cubicBezTo>
                  <a:lnTo>
                    <a:pt x="131686" y="50166"/>
                  </a:lnTo>
                  <a:lnTo>
                    <a:pt x="125415" y="65843"/>
                  </a:lnTo>
                  <a:lnTo>
                    <a:pt x="116009" y="65843"/>
                  </a:lnTo>
                  <a:lnTo>
                    <a:pt x="109738" y="50166"/>
                  </a:lnTo>
                  <a:lnTo>
                    <a:pt x="100332" y="50166"/>
                  </a:lnTo>
                  <a:cubicBezTo>
                    <a:pt x="89358" y="50166"/>
                    <a:pt x="78384" y="56437"/>
                    <a:pt x="73681" y="65843"/>
                  </a:cubicBezTo>
                  <a:cubicBezTo>
                    <a:pt x="50166" y="51733"/>
                    <a:pt x="32922" y="28218"/>
                    <a:pt x="28218" y="0"/>
                  </a:cubicBezTo>
                  <a:lnTo>
                    <a:pt x="0" y="0"/>
                  </a:lnTo>
                  <a:cubicBezTo>
                    <a:pt x="6271" y="40760"/>
                    <a:pt x="32922" y="76817"/>
                    <a:pt x="68978" y="94061"/>
                  </a:cubicBezTo>
                  <a:lnTo>
                    <a:pt x="68978" y="208502"/>
                  </a:lnTo>
                  <a:lnTo>
                    <a:pt x="81519" y="208502"/>
                  </a:lnTo>
                  <a:lnTo>
                    <a:pt x="81519" y="319808"/>
                  </a:lnTo>
                  <a:lnTo>
                    <a:pt x="112873" y="319808"/>
                  </a:lnTo>
                  <a:lnTo>
                    <a:pt x="112873" y="208502"/>
                  </a:lnTo>
                  <a:lnTo>
                    <a:pt x="133253" y="208502"/>
                  </a:lnTo>
                  <a:lnTo>
                    <a:pt x="133253" y="319808"/>
                  </a:lnTo>
                  <a:lnTo>
                    <a:pt x="164607" y="319808"/>
                  </a:lnTo>
                  <a:lnTo>
                    <a:pt x="164607" y="208502"/>
                  </a:lnTo>
                  <a:lnTo>
                    <a:pt x="177148" y="208502"/>
                  </a:lnTo>
                  <a:lnTo>
                    <a:pt x="177148" y="94061"/>
                  </a:lnTo>
                  <a:cubicBezTo>
                    <a:pt x="213206" y="76817"/>
                    <a:pt x="239856" y="40760"/>
                    <a:pt x="246127" y="0"/>
                  </a:cubicBezTo>
                  <a:lnTo>
                    <a:pt x="216341" y="0"/>
                  </a:lnTo>
                  <a:close/>
                  <a:moveTo>
                    <a:pt x="131686" y="147363"/>
                  </a:moveTo>
                  <a:lnTo>
                    <a:pt x="120712" y="158337"/>
                  </a:lnTo>
                  <a:lnTo>
                    <a:pt x="109738" y="147363"/>
                  </a:lnTo>
                  <a:lnTo>
                    <a:pt x="112873" y="106603"/>
                  </a:lnTo>
                  <a:lnTo>
                    <a:pt x="114441" y="78384"/>
                  </a:lnTo>
                  <a:lnTo>
                    <a:pt x="114441" y="70546"/>
                  </a:lnTo>
                  <a:lnTo>
                    <a:pt x="125415" y="70546"/>
                  </a:lnTo>
                  <a:lnTo>
                    <a:pt x="125415" y="78384"/>
                  </a:lnTo>
                  <a:lnTo>
                    <a:pt x="126983" y="106603"/>
                  </a:lnTo>
                  <a:lnTo>
                    <a:pt x="131686" y="147363"/>
                  </a:lnTo>
                  <a:close/>
                </a:path>
              </a:pathLst>
            </a:custGeom>
            <a:grpFill/>
            <a:ln w="15677" cap="flat">
              <a:noFill/>
              <a:prstDash val="solid"/>
              <a:miter/>
            </a:ln>
          </p:spPr>
          <p:txBody>
            <a:bodyPr rtlCol="0" anchor="ctr"/>
            <a:lstStyle/>
            <a:p>
              <a:endParaRPr lang="zh-CN" altLang="en-US">
                <a:cs typeface="+mn-ea"/>
                <a:sym typeface="+mn-lt"/>
              </a:endParaRPr>
            </a:p>
          </p:txBody>
        </p:sp>
        <p:sp>
          <p:nvSpPr>
            <p:cNvPr id="205" name="任意多边形: 形状 204"/>
            <p:cNvSpPr/>
            <p:nvPr/>
          </p:nvSpPr>
          <p:spPr>
            <a:xfrm>
              <a:off x="4703893" y="4097302"/>
              <a:ext cx="68978" cy="68978"/>
            </a:xfrm>
            <a:custGeom>
              <a:avLst/>
              <a:gdLst>
                <a:gd name="connsiteX0" fmla="*/ 68978 w 68978"/>
                <a:gd name="connsiteY0" fmla="*/ 34489 h 68978"/>
                <a:gd name="connsiteX1" fmla="*/ 34489 w 68978"/>
                <a:gd name="connsiteY1" fmla="*/ 68979 h 68978"/>
                <a:gd name="connsiteX2" fmla="*/ 0 w 68978"/>
                <a:gd name="connsiteY2" fmla="*/ 34489 h 68978"/>
                <a:gd name="connsiteX3" fmla="*/ 34489 w 68978"/>
                <a:gd name="connsiteY3" fmla="*/ 0 h 68978"/>
                <a:gd name="connsiteX4" fmla="*/ 68978 w 68978"/>
                <a:gd name="connsiteY4" fmla="*/ 34489 h 68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8" h="68978">
                  <a:moveTo>
                    <a:pt x="68978" y="34489"/>
                  </a:moveTo>
                  <a:cubicBezTo>
                    <a:pt x="68978" y="53537"/>
                    <a:pt x="53537" y="68979"/>
                    <a:pt x="34489" y="68979"/>
                  </a:cubicBezTo>
                  <a:cubicBezTo>
                    <a:pt x="15441" y="68979"/>
                    <a:pt x="0" y="53537"/>
                    <a:pt x="0" y="34489"/>
                  </a:cubicBezTo>
                  <a:cubicBezTo>
                    <a:pt x="0" y="15441"/>
                    <a:pt x="15441" y="0"/>
                    <a:pt x="34489" y="0"/>
                  </a:cubicBezTo>
                  <a:cubicBezTo>
                    <a:pt x="53537" y="0"/>
                    <a:pt x="68978" y="15441"/>
                    <a:pt x="68978" y="34489"/>
                  </a:cubicBezTo>
                  <a:close/>
                </a:path>
              </a:pathLst>
            </a:custGeom>
            <a:grpFill/>
            <a:ln w="15677" cap="flat">
              <a:noFill/>
              <a:prstDash val="solid"/>
              <a:miter/>
            </a:ln>
          </p:spPr>
          <p:txBody>
            <a:bodyPr rtlCol="0" anchor="ctr"/>
            <a:lstStyle/>
            <a:p>
              <a:endParaRPr lang="zh-CN" altLang="en-US">
                <a:cs typeface="+mn-ea"/>
                <a:sym typeface="+mn-lt"/>
              </a:endParaRPr>
            </a:p>
          </p:txBody>
        </p:sp>
        <p:sp>
          <p:nvSpPr>
            <p:cNvPr id="206" name="任意多边形: 形状 205"/>
            <p:cNvSpPr/>
            <p:nvPr/>
          </p:nvSpPr>
          <p:spPr>
            <a:xfrm>
              <a:off x="4617670" y="4131792"/>
              <a:ext cx="246126" cy="319808"/>
            </a:xfrm>
            <a:custGeom>
              <a:avLst/>
              <a:gdLst>
                <a:gd name="connsiteX0" fmla="*/ 170878 w 246126"/>
                <a:gd name="connsiteY0" fmla="*/ 65843 h 319808"/>
                <a:gd name="connsiteX1" fmla="*/ 144227 w 246126"/>
                <a:gd name="connsiteY1" fmla="*/ 50166 h 319808"/>
                <a:gd name="connsiteX2" fmla="*/ 133253 w 246126"/>
                <a:gd name="connsiteY2" fmla="*/ 50166 h 319808"/>
                <a:gd name="connsiteX3" fmla="*/ 128550 w 246126"/>
                <a:gd name="connsiteY3" fmla="*/ 65843 h 319808"/>
                <a:gd name="connsiteX4" fmla="*/ 117577 w 246126"/>
                <a:gd name="connsiteY4" fmla="*/ 65843 h 319808"/>
                <a:gd name="connsiteX5" fmla="*/ 111306 w 246126"/>
                <a:gd name="connsiteY5" fmla="*/ 50166 h 319808"/>
                <a:gd name="connsiteX6" fmla="*/ 100332 w 246126"/>
                <a:gd name="connsiteY6" fmla="*/ 50166 h 319808"/>
                <a:gd name="connsiteX7" fmla="*/ 73681 w 246126"/>
                <a:gd name="connsiteY7" fmla="*/ 65843 h 319808"/>
                <a:gd name="connsiteX8" fmla="*/ 28218 w 246126"/>
                <a:gd name="connsiteY8" fmla="*/ 0 h 319808"/>
                <a:gd name="connsiteX9" fmla="*/ 0 w 246126"/>
                <a:gd name="connsiteY9" fmla="*/ 0 h 319808"/>
                <a:gd name="connsiteX10" fmla="*/ 68978 w 246126"/>
                <a:gd name="connsiteY10" fmla="*/ 94061 h 319808"/>
                <a:gd name="connsiteX11" fmla="*/ 68978 w 246126"/>
                <a:gd name="connsiteY11" fmla="*/ 208502 h 319808"/>
                <a:gd name="connsiteX12" fmla="*/ 81520 w 246126"/>
                <a:gd name="connsiteY12" fmla="*/ 208502 h 319808"/>
                <a:gd name="connsiteX13" fmla="*/ 81520 w 246126"/>
                <a:gd name="connsiteY13" fmla="*/ 319808 h 319808"/>
                <a:gd name="connsiteX14" fmla="*/ 112873 w 246126"/>
                <a:gd name="connsiteY14" fmla="*/ 319808 h 319808"/>
                <a:gd name="connsiteX15" fmla="*/ 112873 w 246126"/>
                <a:gd name="connsiteY15" fmla="*/ 208502 h 319808"/>
                <a:gd name="connsiteX16" fmla="*/ 133253 w 246126"/>
                <a:gd name="connsiteY16" fmla="*/ 208502 h 319808"/>
                <a:gd name="connsiteX17" fmla="*/ 133253 w 246126"/>
                <a:gd name="connsiteY17" fmla="*/ 319808 h 319808"/>
                <a:gd name="connsiteX18" fmla="*/ 164607 w 246126"/>
                <a:gd name="connsiteY18" fmla="*/ 319808 h 319808"/>
                <a:gd name="connsiteX19" fmla="*/ 164607 w 246126"/>
                <a:gd name="connsiteY19" fmla="*/ 208502 h 319808"/>
                <a:gd name="connsiteX20" fmla="*/ 177149 w 246126"/>
                <a:gd name="connsiteY20" fmla="*/ 208502 h 319808"/>
                <a:gd name="connsiteX21" fmla="*/ 177149 w 246126"/>
                <a:gd name="connsiteY21" fmla="*/ 94061 h 319808"/>
                <a:gd name="connsiteX22" fmla="*/ 246127 w 246126"/>
                <a:gd name="connsiteY22" fmla="*/ 0 h 319808"/>
                <a:gd name="connsiteX23" fmla="*/ 216341 w 246126"/>
                <a:gd name="connsiteY23" fmla="*/ 0 h 319808"/>
                <a:gd name="connsiteX24" fmla="*/ 170878 w 246126"/>
                <a:gd name="connsiteY24" fmla="*/ 65843 h 319808"/>
                <a:gd name="connsiteX25" fmla="*/ 131686 w 246126"/>
                <a:gd name="connsiteY25" fmla="*/ 147363 h 319808"/>
                <a:gd name="connsiteX26" fmla="*/ 120712 w 246126"/>
                <a:gd name="connsiteY26" fmla="*/ 158337 h 319808"/>
                <a:gd name="connsiteX27" fmla="*/ 109738 w 246126"/>
                <a:gd name="connsiteY27" fmla="*/ 147363 h 319808"/>
                <a:gd name="connsiteX28" fmla="*/ 112873 w 246126"/>
                <a:gd name="connsiteY28" fmla="*/ 106603 h 319808"/>
                <a:gd name="connsiteX29" fmla="*/ 114441 w 246126"/>
                <a:gd name="connsiteY29" fmla="*/ 78384 h 319808"/>
                <a:gd name="connsiteX30" fmla="*/ 114441 w 246126"/>
                <a:gd name="connsiteY30" fmla="*/ 70546 h 319808"/>
                <a:gd name="connsiteX31" fmla="*/ 125415 w 246126"/>
                <a:gd name="connsiteY31" fmla="*/ 70546 h 319808"/>
                <a:gd name="connsiteX32" fmla="*/ 125415 w 246126"/>
                <a:gd name="connsiteY32" fmla="*/ 78384 h 319808"/>
                <a:gd name="connsiteX33" fmla="*/ 126983 w 246126"/>
                <a:gd name="connsiteY33" fmla="*/ 106603 h 319808"/>
                <a:gd name="connsiteX34" fmla="*/ 131686 w 246126"/>
                <a:gd name="connsiteY34" fmla="*/ 147363 h 31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6126" h="319808">
                  <a:moveTo>
                    <a:pt x="170878" y="65843"/>
                  </a:moveTo>
                  <a:cubicBezTo>
                    <a:pt x="164607" y="56437"/>
                    <a:pt x="155201" y="50166"/>
                    <a:pt x="144227" y="50166"/>
                  </a:cubicBezTo>
                  <a:lnTo>
                    <a:pt x="133253" y="50166"/>
                  </a:lnTo>
                  <a:lnTo>
                    <a:pt x="128550" y="65843"/>
                  </a:lnTo>
                  <a:lnTo>
                    <a:pt x="117577" y="65843"/>
                  </a:lnTo>
                  <a:lnTo>
                    <a:pt x="111306" y="50166"/>
                  </a:lnTo>
                  <a:lnTo>
                    <a:pt x="100332" y="50166"/>
                  </a:lnTo>
                  <a:cubicBezTo>
                    <a:pt x="89358" y="50166"/>
                    <a:pt x="78384" y="56437"/>
                    <a:pt x="73681" y="65843"/>
                  </a:cubicBezTo>
                  <a:cubicBezTo>
                    <a:pt x="50166" y="51733"/>
                    <a:pt x="32922" y="28218"/>
                    <a:pt x="28218" y="0"/>
                  </a:cubicBezTo>
                  <a:lnTo>
                    <a:pt x="0" y="0"/>
                  </a:lnTo>
                  <a:cubicBezTo>
                    <a:pt x="6271" y="40760"/>
                    <a:pt x="32922" y="76817"/>
                    <a:pt x="68978" y="94061"/>
                  </a:cubicBezTo>
                  <a:lnTo>
                    <a:pt x="68978" y="208502"/>
                  </a:lnTo>
                  <a:lnTo>
                    <a:pt x="81520" y="208502"/>
                  </a:lnTo>
                  <a:lnTo>
                    <a:pt x="81520" y="319808"/>
                  </a:lnTo>
                  <a:lnTo>
                    <a:pt x="112873" y="319808"/>
                  </a:lnTo>
                  <a:lnTo>
                    <a:pt x="112873" y="208502"/>
                  </a:lnTo>
                  <a:lnTo>
                    <a:pt x="133253" y="208502"/>
                  </a:lnTo>
                  <a:lnTo>
                    <a:pt x="133253" y="319808"/>
                  </a:lnTo>
                  <a:lnTo>
                    <a:pt x="164607" y="319808"/>
                  </a:lnTo>
                  <a:lnTo>
                    <a:pt x="164607" y="208502"/>
                  </a:lnTo>
                  <a:lnTo>
                    <a:pt x="177149" y="208502"/>
                  </a:lnTo>
                  <a:lnTo>
                    <a:pt x="177149" y="94061"/>
                  </a:lnTo>
                  <a:cubicBezTo>
                    <a:pt x="213206" y="76817"/>
                    <a:pt x="239856" y="40760"/>
                    <a:pt x="246127" y="0"/>
                  </a:cubicBezTo>
                  <a:lnTo>
                    <a:pt x="216341" y="0"/>
                  </a:lnTo>
                  <a:cubicBezTo>
                    <a:pt x="211638" y="28218"/>
                    <a:pt x="194393" y="51733"/>
                    <a:pt x="170878" y="65843"/>
                  </a:cubicBezTo>
                  <a:close/>
                  <a:moveTo>
                    <a:pt x="131686" y="147363"/>
                  </a:moveTo>
                  <a:lnTo>
                    <a:pt x="120712" y="158337"/>
                  </a:lnTo>
                  <a:lnTo>
                    <a:pt x="109738" y="147363"/>
                  </a:lnTo>
                  <a:lnTo>
                    <a:pt x="112873" y="106603"/>
                  </a:lnTo>
                  <a:lnTo>
                    <a:pt x="114441" y="78384"/>
                  </a:lnTo>
                  <a:lnTo>
                    <a:pt x="114441" y="70546"/>
                  </a:lnTo>
                  <a:lnTo>
                    <a:pt x="125415" y="70546"/>
                  </a:lnTo>
                  <a:lnTo>
                    <a:pt x="125415" y="78384"/>
                  </a:lnTo>
                  <a:lnTo>
                    <a:pt x="126983" y="106603"/>
                  </a:lnTo>
                  <a:lnTo>
                    <a:pt x="131686" y="147363"/>
                  </a:lnTo>
                  <a:close/>
                </a:path>
              </a:pathLst>
            </a:custGeom>
            <a:grpFill/>
            <a:ln w="15677" cap="flat">
              <a:noFill/>
              <a:prstDash val="solid"/>
              <a:miter/>
            </a:ln>
          </p:spPr>
          <p:txBody>
            <a:bodyPr rtlCol="0" anchor="ctr"/>
            <a:lstStyle/>
            <a:p>
              <a:endParaRPr lang="zh-CN" altLang="en-US">
                <a:cs typeface="+mn-ea"/>
                <a:sym typeface="+mn-lt"/>
              </a:endParaRPr>
            </a:p>
          </p:txBody>
        </p:sp>
      </p:grpSp>
      <p:grpSp>
        <p:nvGrpSpPr>
          <p:cNvPr id="219" name="图形 1"/>
          <p:cNvGrpSpPr/>
          <p:nvPr/>
        </p:nvGrpSpPr>
        <p:grpSpPr>
          <a:xfrm>
            <a:off x="2067290" y="1605805"/>
            <a:ext cx="6205855" cy="2380615"/>
            <a:chOff x="1617117" y="4308940"/>
            <a:chExt cx="2840649" cy="1089542"/>
          </a:xfrm>
          <a:solidFill>
            <a:schemeClr val="accent1"/>
          </a:solidFill>
        </p:grpSpPr>
        <p:sp>
          <p:nvSpPr>
            <p:cNvPr id="220" name="任意多边形: 形状 219"/>
            <p:cNvSpPr/>
            <p:nvPr/>
          </p:nvSpPr>
          <p:spPr>
            <a:xfrm>
              <a:off x="1617117" y="4308940"/>
              <a:ext cx="2702692" cy="1089542"/>
            </a:xfrm>
            <a:custGeom>
              <a:avLst/>
              <a:gdLst>
                <a:gd name="connsiteX0" fmla="*/ 0 w 2702692"/>
                <a:gd name="connsiteY0" fmla="*/ 1089543 h 1089542"/>
                <a:gd name="connsiteX1" fmla="*/ 739948 w 2702692"/>
                <a:gd name="connsiteY1" fmla="*/ 460900 h 1089542"/>
                <a:gd name="connsiteX2" fmla="*/ 1208687 w 2702692"/>
                <a:gd name="connsiteY2" fmla="*/ 788547 h 1089542"/>
                <a:gd name="connsiteX3" fmla="*/ 1953338 w 2702692"/>
                <a:gd name="connsiteY3" fmla="*/ 0 h 1089542"/>
                <a:gd name="connsiteX4" fmla="*/ 2348396 w 2702692"/>
                <a:gd name="connsiteY4" fmla="*/ 376245 h 1089542"/>
                <a:gd name="connsiteX5" fmla="*/ 2702693 w 2702692"/>
                <a:gd name="connsiteY5" fmla="*/ 120712 h 10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692" h="1089542">
                  <a:moveTo>
                    <a:pt x="0" y="1089543"/>
                  </a:moveTo>
                  <a:lnTo>
                    <a:pt x="739948" y="460900"/>
                  </a:lnTo>
                  <a:lnTo>
                    <a:pt x="1208687" y="788547"/>
                  </a:lnTo>
                  <a:lnTo>
                    <a:pt x="1953338" y="0"/>
                  </a:lnTo>
                  <a:lnTo>
                    <a:pt x="2348396" y="376245"/>
                  </a:lnTo>
                  <a:lnTo>
                    <a:pt x="2702693" y="120712"/>
                  </a:lnTo>
                </a:path>
              </a:pathLst>
            </a:custGeom>
            <a:noFill/>
            <a:ln w="62707" cap="flat">
              <a:solidFill>
                <a:srgbClr val="DCDDE1"/>
              </a:solidFill>
              <a:prstDash val="solid"/>
              <a:miter/>
            </a:ln>
          </p:spPr>
          <p:txBody>
            <a:bodyPr rtlCol="0" anchor="ctr"/>
            <a:lstStyle/>
            <a:p>
              <a:endParaRPr lang="zh-CN" altLang="en-US">
                <a:cs typeface="+mn-ea"/>
                <a:sym typeface="+mn-lt"/>
              </a:endParaRPr>
            </a:p>
          </p:txBody>
        </p:sp>
        <p:sp>
          <p:nvSpPr>
            <p:cNvPr id="221" name="任意多边形: 形状 220"/>
            <p:cNvSpPr/>
            <p:nvPr/>
          </p:nvSpPr>
          <p:spPr>
            <a:xfrm>
              <a:off x="4222613" y="4329320"/>
              <a:ext cx="235153" cy="216340"/>
            </a:xfrm>
            <a:custGeom>
              <a:avLst/>
              <a:gdLst>
                <a:gd name="connsiteX0" fmla="*/ 139524 w 235153"/>
                <a:gd name="connsiteY0" fmla="*/ 216341 h 216340"/>
                <a:gd name="connsiteX1" fmla="*/ 235153 w 235153"/>
                <a:gd name="connsiteY1" fmla="*/ 0 h 216340"/>
                <a:gd name="connsiteX2" fmla="*/ 0 w 235153"/>
                <a:gd name="connsiteY2" fmla="*/ 25083 h 216340"/>
              </a:gdLst>
              <a:ahLst/>
              <a:cxnLst>
                <a:cxn ang="0">
                  <a:pos x="connsiteX0" y="connsiteY0"/>
                </a:cxn>
                <a:cxn ang="0">
                  <a:pos x="connsiteX1" y="connsiteY1"/>
                </a:cxn>
                <a:cxn ang="0">
                  <a:pos x="connsiteX2" y="connsiteY2"/>
                </a:cxn>
              </a:cxnLst>
              <a:rect l="l" t="t" r="r" b="b"/>
              <a:pathLst>
                <a:path w="235153" h="216340">
                  <a:moveTo>
                    <a:pt x="139524" y="216341"/>
                  </a:moveTo>
                  <a:lnTo>
                    <a:pt x="235153" y="0"/>
                  </a:lnTo>
                  <a:lnTo>
                    <a:pt x="0" y="25083"/>
                  </a:lnTo>
                  <a:close/>
                </a:path>
              </a:pathLst>
            </a:custGeom>
            <a:solidFill>
              <a:srgbClr val="DCDDE1"/>
            </a:solidFill>
            <a:ln w="15677" cap="flat">
              <a:noFill/>
              <a:prstDash val="solid"/>
              <a:miter/>
            </a:ln>
          </p:spPr>
          <p:txBody>
            <a:bodyPr rtlCol="0" anchor="ctr"/>
            <a:lstStyle/>
            <a:p>
              <a:endParaRPr lang="zh-CN" altLang="en-US">
                <a:cs typeface="+mn-ea"/>
                <a:sym typeface="+mn-lt"/>
              </a:endParaRPr>
            </a:p>
          </p:txBody>
        </p:sp>
      </p:grpSp>
      <p:grpSp>
        <p:nvGrpSpPr>
          <p:cNvPr id="222" name="图形 1"/>
          <p:cNvGrpSpPr/>
          <p:nvPr/>
        </p:nvGrpSpPr>
        <p:grpSpPr>
          <a:xfrm>
            <a:off x="3337925" y="2297320"/>
            <a:ext cx="643890" cy="643890"/>
            <a:chOff x="2198729" y="4625613"/>
            <a:chExt cx="294725" cy="294725"/>
          </a:xfrm>
          <a:solidFill>
            <a:schemeClr val="accent1"/>
          </a:solidFill>
        </p:grpSpPr>
        <p:sp>
          <p:nvSpPr>
            <p:cNvPr id="223" name="任意多边形: 形状 222"/>
            <p:cNvSpPr/>
            <p:nvPr/>
          </p:nvSpPr>
          <p:spPr>
            <a:xfrm>
              <a:off x="2198729" y="4625613"/>
              <a:ext cx="294725" cy="294725"/>
            </a:xfrm>
            <a:custGeom>
              <a:avLst/>
              <a:gdLst>
                <a:gd name="connsiteX0" fmla="*/ 294725 w 294725"/>
                <a:gd name="connsiteY0" fmla="*/ 147363 h 294725"/>
                <a:gd name="connsiteX1" fmla="*/ 147363 w 294725"/>
                <a:gd name="connsiteY1" fmla="*/ 294725 h 294725"/>
                <a:gd name="connsiteX2" fmla="*/ 0 w 294725"/>
                <a:gd name="connsiteY2" fmla="*/ 147363 h 294725"/>
                <a:gd name="connsiteX3" fmla="*/ 147363 w 294725"/>
                <a:gd name="connsiteY3" fmla="*/ 0 h 294725"/>
                <a:gd name="connsiteX4" fmla="*/ 294725 w 294725"/>
                <a:gd name="connsiteY4" fmla="*/ 147363 h 29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25" h="294725">
                  <a:moveTo>
                    <a:pt x="294725" y="147363"/>
                  </a:moveTo>
                  <a:cubicBezTo>
                    <a:pt x="294725" y="228749"/>
                    <a:pt x="228749" y="294725"/>
                    <a:pt x="147363" y="294725"/>
                  </a:cubicBezTo>
                  <a:cubicBezTo>
                    <a:pt x="65976" y="294725"/>
                    <a:pt x="0" y="228749"/>
                    <a:pt x="0" y="147363"/>
                  </a:cubicBezTo>
                  <a:cubicBezTo>
                    <a:pt x="0" y="65977"/>
                    <a:pt x="65976" y="0"/>
                    <a:pt x="147363" y="0"/>
                  </a:cubicBezTo>
                  <a:cubicBezTo>
                    <a:pt x="228749" y="0"/>
                    <a:pt x="294725" y="65977"/>
                    <a:pt x="294725" y="147363"/>
                  </a:cubicBezTo>
                  <a:close/>
                </a:path>
              </a:pathLst>
            </a:custGeom>
            <a:solidFill>
              <a:srgbClr val="0B9AA9"/>
            </a:solidFill>
            <a:ln w="15677" cap="flat">
              <a:noFill/>
              <a:prstDash val="solid"/>
              <a:miter/>
            </a:ln>
          </p:spPr>
          <p:txBody>
            <a:bodyPr rtlCol="0" anchor="ctr"/>
            <a:lstStyle/>
            <a:p>
              <a:endParaRPr lang="zh-CN" altLang="en-US">
                <a:cs typeface="+mn-ea"/>
                <a:sym typeface="+mn-lt"/>
              </a:endParaRPr>
            </a:p>
          </p:txBody>
        </p:sp>
        <p:grpSp>
          <p:nvGrpSpPr>
            <p:cNvPr id="224" name="图形 1"/>
            <p:cNvGrpSpPr/>
            <p:nvPr/>
          </p:nvGrpSpPr>
          <p:grpSpPr>
            <a:xfrm>
              <a:off x="2270842" y="4682050"/>
              <a:ext cx="150497" cy="158336"/>
              <a:chOff x="2270842" y="4682050"/>
              <a:chExt cx="150497" cy="158336"/>
            </a:xfrm>
            <a:solidFill>
              <a:srgbClr val="FFFFFF"/>
            </a:solidFill>
          </p:grpSpPr>
          <p:grpSp>
            <p:nvGrpSpPr>
              <p:cNvPr id="225" name="图形 1"/>
              <p:cNvGrpSpPr/>
              <p:nvPr/>
            </p:nvGrpSpPr>
            <p:grpSpPr>
              <a:xfrm>
                <a:off x="2270842" y="4682050"/>
                <a:ext cx="112873" cy="158336"/>
                <a:chOff x="2270842" y="4682050"/>
                <a:chExt cx="112873" cy="158336"/>
              </a:xfrm>
              <a:solidFill>
                <a:srgbClr val="FFFFFF"/>
              </a:solidFill>
            </p:grpSpPr>
            <p:sp>
              <p:nvSpPr>
                <p:cNvPr id="226" name="任意多边形: 形状 225"/>
                <p:cNvSpPr/>
                <p:nvPr/>
              </p:nvSpPr>
              <p:spPr>
                <a:xfrm>
                  <a:off x="2305331" y="4743189"/>
                  <a:ext cx="45462" cy="97196"/>
                </a:xfrm>
                <a:custGeom>
                  <a:avLst/>
                  <a:gdLst>
                    <a:gd name="connsiteX0" fmla="*/ 0 w 45462"/>
                    <a:gd name="connsiteY0" fmla="*/ 0 h 97196"/>
                    <a:gd name="connsiteX1" fmla="*/ 45463 w 45462"/>
                    <a:gd name="connsiteY1" fmla="*/ 0 h 97196"/>
                    <a:gd name="connsiteX2" fmla="*/ 45463 w 45462"/>
                    <a:gd name="connsiteY2" fmla="*/ 97197 h 97196"/>
                    <a:gd name="connsiteX3" fmla="*/ 0 w 45462"/>
                    <a:gd name="connsiteY3" fmla="*/ 97197 h 97196"/>
                  </a:gdLst>
                  <a:ahLst/>
                  <a:cxnLst>
                    <a:cxn ang="0">
                      <a:pos x="connsiteX0" y="connsiteY0"/>
                    </a:cxn>
                    <a:cxn ang="0">
                      <a:pos x="connsiteX1" y="connsiteY1"/>
                    </a:cxn>
                    <a:cxn ang="0">
                      <a:pos x="connsiteX2" y="connsiteY2"/>
                    </a:cxn>
                    <a:cxn ang="0">
                      <a:pos x="connsiteX3" y="connsiteY3"/>
                    </a:cxn>
                  </a:cxnLst>
                  <a:rect l="l" t="t" r="r" b="b"/>
                  <a:pathLst>
                    <a:path w="45462" h="97196">
                      <a:moveTo>
                        <a:pt x="0" y="0"/>
                      </a:moveTo>
                      <a:lnTo>
                        <a:pt x="45463" y="0"/>
                      </a:lnTo>
                      <a:lnTo>
                        <a:pt x="45463" y="97197"/>
                      </a:lnTo>
                      <a:lnTo>
                        <a:pt x="0" y="97197"/>
                      </a:ln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sp>
              <p:nvSpPr>
                <p:cNvPr id="227" name="任意多边形: 形状 226"/>
                <p:cNvSpPr/>
                <p:nvPr/>
              </p:nvSpPr>
              <p:spPr>
                <a:xfrm>
                  <a:off x="2270842" y="4682050"/>
                  <a:ext cx="112873" cy="65842"/>
                </a:xfrm>
                <a:custGeom>
                  <a:avLst/>
                  <a:gdLst>
                    <a:gd name="connsiteX0" fmla="*/ 56437 w 112873"/>
                    <a:gd name="connsiteY0" fmla="*/ 0 h 65842"/>
                    <a:gd name="connsiteX1" fmla="*/ 112873 w 112873"/>
                    <a:gd name="connsiteY1" fmla="*/ 65843 h 65842"/>
                    <a:gd name="connsiteX2" fmla="*/ 0 w 112873"/>
                    <a:gd name="connsiteY2" fmla="*/ 65843 h 65842"/>
                  </a:gdLst>
                  <a:ahLst/>
                  <a:cxnLst>
                    <a:cxn ang="0">
                      <a:pos x="connsiteX0" y="connsiteY0"/>
                    </a:cxn>
                    <a:cxn ang="0">
                      <a:pos x="connsiteX1" y="connsiteY1"/>
                    </a:cxn>
                    <a:cxn ang="0">
                      <a:pos x="connsiteX2" y="connsiteY2"/>
                    </a:cxn>
                  </a:cxnLst>
                  <a:rect l="l" t="t" r="r" b="b"/>
                  <a:pathLst>
                    <a:path w="112873" h="65842">
                      <a:moveTo>
                        <a:pt x="56437" y="0"/>
                      </a:moveTo>
                      <a:lnTo>
                        <a:pt x="112873" y="65843"/>
                      </a:lnTo>
                      <a:lnTo>
                        <a:pt x="0" y="65843"/>
                      </a:ln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grpSp>
          <p:grpSp>
            <p:nvGrpSpPr>
              <p:cNvPr id="228" name="图形 1"/>
              <p:cNvGrpSpPr/>
              <p:nvPr/>
            </p:nvGrpSpPr>
            <p:grpSpPr>
              <a:xfrm>
                <a:off x="2358633" y="4751028"/>
                <a:ext cx="62707" cy="89358"/>
                <a:chOff x="2358633" y="4751028"/>
                <a:chExt cx="62707" cy="89358"/>
              </a:xfrm>
              <a:solidFill>
                <a:srgbClr val="FFFFFF"/>
              </a:solidFill>
            </p:grpSpPr>
            <p:sp>
              <p:nvSpPr>
                <p:cNvPr id="229" name="任意多边形: 形状 228"/>
                <p:cNvSpPr/>
                <p:nvPr/>
              </p:nvSpPr>
              <p:spPr>
                <a:xfrm>
                  <a:off x="2377445" y="4785517"/>
                  <a:ext cx="25082" cy="54869"/>
                </a:xfrm>
                <a:custGeom>
                  <a:avLst/>
                  <a:gdLst>
                    <a:gd name="connsiteX0" fmla="*/ 0 w 25082"/>
                    <a:gd name="connsiteY0" fmla="*/ 0 h 54869"/>
                    <a:gd name="connsiteX1" fmla="*/ 25083 w 25082"/>
                    <a:gd name="connsiteY1" fmla="*/ 0 h 54869"/>
                    <a:gd name="connsiteX2" fmla="*/ 25083 w 25082"/>
                    <a:gd name="connsiteY2" fmla="*/ 54869 h 54869"/>
                    <a:gd name="connsiteX3" fmla="*/ 0 w 25082"/>
                    <a:gd name="connsiteY3" fmla="*/ 54869 h 54869"/>
                  </a:gdLst>
                  <a:ahLst/>
                  <a:cxnLst>
                    <a:cxn ang="0">
                      <a:pos x="connsiteX0" y="connsiteY0"/>
                    </a:cxn>
                    <a:cxn ang="0">
                      <a:pos x="connsiteX1" y="connsiteY1"/>
                    </a:cxn>
                    <a:cxn ang="0">
                      <a:pos x="connsiteX2" y="connsiteY2"/>
                    </a:cxn>
                    <a:cxn ang="0">
                      <a:pos x="connsiteX3" y="connsiteY3"/>
                    </a:cxn>
                  </a:cxnLst>
                  <a:rect l="l" t="t" r="r" b="b"/>
                  <a:pathLst>
                    <a:path w="25082" h="54869">
                      <a:moveTo>
                        <a:pt x="0" y="0"/>
                      </a:moveTo>
                      <a:lnTo>
                        <a:pt x="25083" y="0"/>
                      </a:lnTo>
                      <a:lnTo>
                        <a:pt x="25083" y="54869"/>
                      </a:lnTo>
                      <a:lnTo>
                        <a:pt x="0" y="54869"/>
                      </a:ln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sp>
              <p:nvSpPr>
                <p:cNvPr id="230" name="任意多边形: 形状 229"/>
                <p:cNvSpPr/>
                <p:nvPr/>
              </p:nvSpPr>
              <p:spPr>
                <a:xfrm>
                  <a:off x="2358633" y="4751028"/>
                  <a:ext cx="62707" cy="37624"/>
                </a:xfrm>
                <a:custGeom>
                  <a:avLst/>
                  <a:gdLst>
                    <a:gd name="connsiteX0" fmla="*/ 31354 w 62707"/>
                    <a:gd name="connsiteY0" fmla="*/ 0 h 37624"/>
                    <a:gd name="connsiteX1" fmla="*/ 62707 w 62707"/>
                    <a:gd name="connsiteY1" fmla="*/ 37624 h 37624"/>
                    <a:gd name="connsiteX2" fmla="*/ 0 w 62707"/>
                    <a:gd name="connsiteY2" fmla="*/ 37624 h 37624"/>
                  </a:gdLst>
                  <a:ahLst/>
                  <a:cxnLst>
                    <a:cxn ang="0">
                      <a:pos x="connsiteX0" y="connsiteY0"/>
                    </a:cxn>
                    <a:cxn ang="0">
                      <a:pos x="connsiteX1" y="connsiteY1"/>
                    </a:cxn>
                    <a:cxn ang="0">
                      <a:pos x="connsiteX2" y="connsiteY2"/>
                    </a:cxn>
                  </a:cxnLst>
                  <a:rect l="l" t="t" r="r" b="b"/>
                  <a:pathLst>
                    <a:path w="62707" h="37624">
                      <a:moveTo>
                        <a:pt x="31354" y="0"/>
                      </a:moveTo>
                      <a:lnTo>
                        <a:pt x="62707" y="37624"/>
                      </a:lnTo>
                      <a:lnTo>
                        <a:pt x="0" y="37624"/>
                      </a:ln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grpSp>
        </p:grpSp>
      </p:grpSp>
      <p:grpSp>
        <p:nvGrpSpPr>
          <p:cNvPr id="231" name="图形 1"/>
          <p:cNvGrpSpPr/>
          <p:nvPr/>
        </p:nvGrpSpPr>
        <p:grpSpPr>
          <a:xfrm>
            <a:off x="6961870" y="2122695"/>
            <a:ext cx="561975" cy="561975"/>
            <a:chOff x="3857342" y="4545661"/>
            <a:chExt cx="257100" cy="257100"/>
          </a:xfrm>
          <a:solidFill>
            <a:schemeClr val="accent1"/>
          </a:solidFill>
        </p:grpSpPr>
        <p:sp>
          <p:nvSpPr>
            <p:cNvPr id="232" name="任意多边形: 形状 231"/>
            <p:cNvSpPr/>
            <p:nvPr/>
          </p:nvSpPr>
          <p:spPr>
            <a:xfrm>
              <a:off x="3857342" y="4545661"/>
              <a:ext cx="257100" cy="257100"/>
            </a:xfrm>
            <a:custGeom>
              <a:avLst/>
              <a:gdLst>
                <a:gd name="connsiteX0" fmla="*/ 257101 w 257100"/>
                <a:gd name="connsiteY0" fmla="*/ 128551 h 257100"/>
                <a:gd name="connsiteX1" fmla="*/ 128550 w 257100"/>
                <a:gd name="connsiteY1" fmla="*/ 257101 h 257100"/>
                <a:gd name="connsiteX2" fmla="*/ 0 w 257100"/>
                <a:gd name="connsiteY2" fmla="*/ 128551 h 257100"/>
                <a:gd name="connsiteX3" fmla="*/ 128550 w 257100"/>
                <a:gd name="connsiteY3" fmla="*/ 0 h 257100"/>
                <a:gd name="connsiteX4" fmla="*/ 257101 w 257100"/>
                <a:gd name="connsiteY4" fmla="*/ 128551 h 25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00" h="257100">
                  <a:moveTo>
                    <a:pt x="257101" y="128551"/>
                  </a:moveTo>
                  <a:cubicBezTo>
                    <a:pt x="257101" y="199547"/>
                    <a:pt x="199547" y="257101"/>
                    <a:pt x="128550" y="257101"/>
                  </a:cubicBezTo>
                  <a:cubicBezTo>
                    <a:pt x="57554" y="257101"/>
                    <a:pt x="0" y="199547"/>
                    <a:pt x="0" y="128551"/>
                  </a:cubicBezTo>
                  <a:cubicBezTo>
                    <a:pt x="0" y="57554"/>
                    <a:pt x="57554" y="0"/>
                    <a:pt x="128550" y="0"/>
                  </a:cubicBezTo>
                  <a:cubicBezTo>
                    <a:pt x="199547" y="0"/>
                    <a:pt x="257101" y="57554"/>
                    <a:pt x="257101" y="128551"/>
                  </a:cubicBezTo>
                  <a:close/>
                </a:path>
              </a:pathLst>
            </a:custGeom>
            <a:solidFill>
              <a:srgbClr val="0B9AA9"/>
            </a:solidFill>
            <a:ln w="15677" cap="flat">
              <a:noFill/>
              <a:prstDash val="solid"/>
              <a:miter/>
            </a:ln>
          </p:spPr>
          <p:txBody>
            <a:bodyPr rtlCol="0" anchor="ctr"/>
            <a:lstStyle/>
            <a:p>
              <a:endParaRPr lang="zh-CN" altLang="en-US">
                <a:cs typeface="+mn-ea"/>
                <a:sym typeface="+mn-lt"/>
              </a:endParaRPr>
            </a:p>
          </p:txBody>
        </p:sp>
        <p:sp>
          <p:nvSpPr>
            <p:cNvPr id="233" name="任意多边形: 形状 232"/>
            <p:cNvSpPr/>
            <p:nvPr/>
          </p:nvSpPr>
          <p:spPr>
            <a:xfrm>
              <a:off x="3909075" y="4620910"/>
              <a:ext cx="153633" cy="108170"/>
            </a:xfrm>
            <a:custGeom>
              <a:avLst/>
              <a:gdLst>
                <a:gd name="connsiteX0" fmla="*/ 0 w 153633"/>
                <a:gd name="connsiteY0" fmla="*/ 0 h 108170"/>
                <a:gd name="connsiteX1" fmla="*/ 0 w 153633"/>
                <a:gd name="connsiteY1" fmla="*/ 108171 h 108170"/>
                <a:gd name="connsiteX2" fmla="*/ 153633 w 153633"/>
                <a:gd name="connsiteY2" fmla="*/ 108171 h 108170"/>
                <a:gd name="connsiteX3" fmla="*/ 153633 w 153633"/>
                <a:gd name="connsiteY3" fmla="*/ 0 h 108170"/>
                <a:gd name="connsiteX4" fmla="*/ 0 w 153633"/>
                <a:gd name="connsiteY4" fmla="*/ 0 h 108170"/>
                <a:gd name="connsiteX5" fmla="*/ 144227 w 153633"/>
                <a:gd name="connsiteY5" fmla="*/ 14110 h 108170"/>
                <a:gd name="connsiteX6" fmla="*/ 94061 w 153633"/>
                <a:gd name="connsiteY6" fmla="*/ 50166 h 108170"/>
                <a:gd name="connsiteX7" fmla="*/ 137957 w 153633"/>
                <a:gd name="connsiteY7" fmla="*/ 90926 h 108170"/>
                <a:gd name="connsiteX8" fmla="*/ 137957 w 153633"/>
                <a:gd name="connsiteY8" fmla="*/ 95629 h 108170"/>
                <a:gd name="connsiteX9" fmla="*/ 136389 w 153633"/>
                <a:gd name="connsiteY9" fmla="*/ 97197 h 108170"/>
                <a:gd name="connsiteX10" fmla="*/ 134821 w 153633"/>
                <a:gd name="connsiteY10" fmla="*/ 97197 h 108170"/>
                <a:gd name="connsiteX11" fmla="*/ 89358 w 153633"/>
                <a:gd name="connsiteY11" fmla="*/ 56437 h 108170"/>
                <a:gd name="connsiteX12" fmla="*/ 76817 w 153633"/>
                <a:gd name="connsiteY12" fmla="*/ 65843 h 108170"/>
                <a:gd name="connsiteX13" fmla="*/ 75249 w 153633"/>
                <a:gd name="connsiteY13" fmla="*/ 65843 h 108170"/>
                <a:gd name="connsiteX14" fmla="*/ 73681 w 153633"/>
                <a:gd name="connsiteY14" fmla="*/ 65843 h 108170"/>
                <a:gd name="connsiteX15" fmla="*/ 61140 w 153633"/>
                <a:gd name="connsiteY15" fmla="*/ 56437 h 108170"/>
                <a:gd name="connsiteX16" fmla="*/ 15677 w 153633"/>
                <a:gd name="connsiteY16" fmla="*/ 97197 h 108170"/>
                <a:gd name="connsiteX17" fmla="*/ 10974 w 153633"/>
                <a:gd name="connsiteY17" fmla="*/ 97197 h 108170"/>
                <a:gd name="connsiteX18" fmla="*/ 10974 w 153633"/>
                <a:gd name="connsiteY18" fmla="*/ 92494 h 108170"/>
                <a:gd name="connsiteX19" fmla="*/ 54869 w 153633"/>
                <a:gd name="connsiteY19" fmla="*/ 51734 h 108170"/>
                <a:gd name="connsiteX20" fmla="*/ 4703 w 153633"/>
                <a:gd name="connsiteY20" fmla="*/ 15677 h 108170"/>
                <a:gd name="connsiteX21" fmla="*/ 4703 w 153633"/>
                <a:gd name="connsiteY21" fmla="*/ 10974 h 108170"/>
                <a:gd name="connsiteX22" fmla="*/ 9406 w 153633"/>
                <a:gd name="connsiteY22" fmla="*/ 10974 h 108170"/>
                <a:gd name="connsiteX23" fmla="*/ 12542 w 153633"/>
                <a:gd name="connsiteY23" fmla="*/ 12542 h 108170"/>
                <a:gd name="connsiteX24" fmla="*/ 59572 w 153633"/>
                <a:gd name="connsiteY24" fmla="*/ 47031 h 108170"/>
                <a:gd name="connsiteX25" fmla="*/ 64275 w 153633"/>
                <a:gd name="connsiteY25" fmla="*/ 50166 h 108170"/>
                <a:gd name="connsiteX26" fmla="*/ 73681 w 153633"/>
                <a:gd name="connsiteY26" fmla="*/ 56437 h 108170"/>
                <a:gd name="connsiteX27" fmla="*/ 83087 w 153633"/>
                <a:gd name="connsiteY27" fmla="*/ 50166 h 108170"/>
                <a:gd name="connsiteX28" fmla="*/ 87791 w 153633"/>
                <a:gd name="connsiteY28" fmla="*/ 47031 h 108170"/>
                <a:gd name="connsiteX29" fmla="*/ 134821 w 153633"/>
                <a:gd name="connsiteY29" fmla="*/ 12542 h 108170"/>
                <a:gd name="connsiteX30" fmla="*/ 137957 w 153633"/>
                <a:gd name="connsiteY30" fmla="*/ 10974 h 108170"/>
                <a:gd name="connsiteX31" fmla="*/ 142660 w 153633"/>
                <a:gd name="connsiteY31" fmla="*/ 10974 h 108170"/>
                <a:gd name="connsiteX32" fmla="*/ 144227 w 153633"/>
                <a:gd name="connsiteY32" fmla="*/ 14110 h 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633" h="108170">
                  <a:moveTo>
                    <a:pt x="0" y="0"/>
                  </a:moveTo>
                  <a:lnTo>
                    <a:pt x="0" y="108171"/>
                  </a:lnTo>
                  <a:lnTo>
                    <a:pt x="153633" y="108171"/>
                  </a:lnTo>
                  <a:lnTo>
                    <a:pt x="153633" y="0"/>
                  </a:lnTo>
                  <a:lnTo>
                    <a:pt x="0" y="0"/>
                  </a:lnTo>
                  <a:close/>
                  <a:moveTo>
                    <a:pt x="144227" y="14110"/>
                  </a:moveTo>
                  <a:lnTo>
                    <a:pt x="94061" y="50166"/>
                  </a:lnTo>
                  <a:lnTo>
                    <a:pt x="137957" y="90926"/>
                  </a:lnTo>
                  <a:cubicBezTo>
                    <a:pt x="139524" y="92494"/>
                    <a:pt x="139524" y="94061"/>
                    <a:pt x="137957" y="95629"/>
                  </a:cubicBezTo>
                  <a:cubicBezTo>
                    <a:pt x="137957" y="95629"/>
                    <a:pt x="136389" y="97197"/>
                    <a:pt x="136389" y="97197"/>
                  </a:cubicBezTo>
                  <a:cubicBezTo>
                    <a:pt x="136389" y="97197"/>
                    <a:pt x="134821" y="97197"/>
                    <a:pt x="134821" y="97197"/>
                  </a:cubicBezTo>
                  <a:lnTo>
                    <a:pt x="89358" y="56437"/>
                  </a:lnTo>
                  <a:lnTo>
                    <a:pt x="76817" y="65843"/>
                  </a:lnTo>
                  <a:cubicBezTo>
                    <a:pt x="76817" y="65843"/>
                    <a:pt x="75249" y="65843"/>
                    <a:pt x="75249" y="65843"/>
                  </a:cubicBezTo>
                  <a:cubicBezTo>
                    <a:pt x="75249" y="65843"/>
                    <a:pt x="73681" y="65843"/>
                    <a:pt x="73681" y="65843"/>
                  </a:cubicBezTo>
                  <a:lnTo>
                    <a:pt x="61140" y="56437"/>
                  </a:lnTo>
                  <a:lnTo>
                    <a:pt x="15677" y="97197"/>
                  </a:lnTo>
                  <a:cubicBezTo>
                    <a:pt x="14109" y="98765"/>
                    <a:pt x="12542" y="98765"/>
                    <a:pt x="10974" y="97197"/>
                  </a:cubicBezTo>
                  <a:cubicBezTo>
                    <a:pt x="9406" y="95629"/>
                    <a:pt x="9406" y="94061"/>
                    <a:pt x="10974" y="92494"/>
                  </a:cubicBezTo>
                  <a:lnTo>
                    <a:pt x="54869" y="51734"/>
                  </a:lnTo>
                  <a:lnTo>
                    <a:pt x="4703" y="15677"/>
                  </a:lnTo>
                  <a:cubicBezTo>
                    <a:pt x="3135" y="14110"/>
                    <a:pt x="3135" y="12542"/>
                    <a:pt x="4703" y="10974"/>
                  </a:cubicBezTo>
                  <a:cubicBezTo>
                    <a:pt x="6271" y="9406"/>
                    <a:pt x="7838" y="9406"/>
                    <a:pt x="9406" y="10974"/>
                  </a:cubicBezTo>
                  <a:lnTo>
                    <a:pt x="12542" y="12542"/>
                  </a:lnTo>
                  <a:lnTo>
                    <a:pt x="59572" y="47031"/>
                  </a:lnTo>
                  <a:lnTo>
                    <a:pt x="64275" y="50166"/>
                  </a:lnTo>
                  <a:lnTo>
                    <a:pt x="73681" y="56437"/>
                  </a:lnTo>
                  <a:lnTo>
                    <a:pt x="83087" y="50166"/>
                  </a:lnTo>
                  <a:lnTo>
                    <a:pt x="87791" y="47031"/>
                  </a:lnTo>
                  <a:lnTo>
                    <a:pt x="134821" y="12542"/>
                  </a:lnTo>
                  <a:lnTo>
                    <a:pt x="137957" y="10974"/>
                  </a:lnTo>
                  <a:cubicBezTo>
                    <a:pt x="139524" y="9406"/>
                    <a:pt x="141092" y="10974"/>
                    <a:pt x="142660" y="10974"/>
                  </a:cubicBezTo>
                  <a:cubicBezTo>
                    <a:pt x="145795" y="12542"/>
                    <a:pt x="145795" y="14110"/>
                    <a:pt x="144227" y="14110"/>
                  </a:cubicBez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grpSp>
      <p:grpSp>
        <p:nvGrpSpPr>
          <p:cNvPr id="234" name="图形 1"/>
          <p:cNvGrpSpPr/>
          <p:nvPr/>
        </p:nvGrpSpPr>
        <p:grpSpPr>
          <a:xfrm>
            <a:off x="4488182" y="3073110"/>
            <a:ext cx="479425" cy="479425"/>
            <a:chOff x="2725306" y="4980751"/>
            <a:chExt cx="219476" cy="219476"/>
          </a:xfrm>
          <a:solidFill>
            <a:schemeClr val="accent1"/>
          </a:solidFill>
        </p:grpSpPr>
        <p:sp>
          <p:nvSpPr>
            <p:cNvPr id="235" name="任意多边形: 形状 234"/>
            <p:cNvSpPr/>
            <p:nvPr/>
          </p:nvSpPr>
          <p:spPr>
            <a:xfrm>
              <a:off x="2725306" y="4980751"/>
              <a:ext cx="219476" cy="219476"/>
            </a:xfrm>
            <a:custGeom>
              <a:avLst/>
              <a:gdLst>
                <a:gd name="connsiteX0" fmla="*/ 219476 w 219476"/>
                <a:gd name="connsiteY0" fmla="*/ 109738 h 219476"/>
                <a:gd name="connsiteX1" fmla="*/ 109738 w 219476"/>
                <a:gd name="connsiteY1" fmla="*/ 219476 h 219476"/>
                <a:gd name="connsiteX2" fmla="*/ 0 w 219476"/>
                <a:gd name="connsiteY2" fmla="*/ 109738 h 219476"/>
                <a:gd name="connsiteX3" fmla="*/ 109738 w 219476"/>
                <a:gd name="connsiteY3" fmla="*/ 0 h 219476"/>
                <a:gd name="connsiteX4" fmla="*/ 219476 w 219476"/>
                <a:gd name="connsiteY4" fmla="*/ 109738 h 21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76" h="219476">
                  <a:moveTo>
                    <a:pt x="219476" y="109738"/>
                  </a:moveTo>
                  <a:cubicBezTo>
                    <a:pt x="219476" y="170878"/>
                    <a:pt x="170878" y="219476"/>
                    <a:pt x="109738" y="219476"/>
                  </a:cubicBezTo>
                  <a:cubicBezTo>
                    <a:pt x="48598" y="219476"/>
                    <a:pt x="0" y="170878"/>
                    <a:pt x="0" y="109738"/>
                  </a:cubicBezTo>
                  <a:cubicBezTo>
                    <a:pt x="0" y="48598"/>
                    <a:pt x="48598" y="0"/>
                    <a:pt x="109738" y="0"/>
                  </a:cubicBezTo>
                  <a:cubicBezTo>
                    <a:pt x="169310" y="0"/>
                    <a:pt x="219476" y="48598"/>
                    <a:pt x="219476" y="109738"/>
                  </a:cubicBezTo>
                  <a:close/>
                </a:path>
              </a:pathLst>
            </a:custGeom>
            <a:solidFill>
              <a:srgbClr val="0B9AA9"/>
            </a:solidFill>
            <a:ln w="15677" cap="flat">
              <a:noFill/>
              <a:prstDash val="solid"/>
              <a:miter/>
            </a:ln>
          </p:spPr>
          <p:txBody>
            <a:bodyPr rtlCol="0" anchor="ctr"/>
            <a:lstStyle/>
            <a:p>
              <a:endParaRPr lang="zh-CN" altLang="en-US" dirty="0">
                <a:cs typeface="+mn-ea"/>
                <a:sym typeface="+mn-lt"/>
              </a:endParaRPr>
            </a:p>
          </p:txBody>
        </p:sp>
        <p:grpSp>
          <p:nvGrpSpPr>
            <p:cNvPr id="236" name="图形 1"/>
            <p:cNvGrpSpPr/>
            <p:nvPr/>
          </p:nvGrpSpPr>
          <p:grpSpPr>
            <a:xfrm>
              <a:off x="2759961" y="5020670"/>
              <a:ext cx="147362" cy="147362"/>
              <a:chOff x="2759961" y="5020670"/>
              <a:chExt cx="147362" cy="147362"/>
            </a:xfrm>
            <a:solidFill>
              <a:srgbClr val="FFFFFF"/>
            </a:solidFill>
          </p:grpSpPr>
          <p:sp>
            <p:nvSpPr>
              <p:cNvPr id="237" name="任意多边形: 形状 236"/>
              <p:cNvSpPr/>
              <p:nvPr/>
            </p:nvSpPr>
            <p:spPr>
              <a:xfrm>
                <a:off x="2792882" y="5053591"/>
                <a:ext cx="81519" cy="81519"/>
              </a:xfrm>
              <a:custGeom>
                <a:avLst/>
                <a:gdLst>
                  <a:gd name="connsiteX0" fmla="*/ 40760 w 81519"/>
                  <a:gd name="connsiteY0" fmla="*/ 0 h 81519"/>
                  <a:gd name="connsiteX1" fmla="*/ 0 w 81519"/>
                  <a:gd name="connsiteY1" fmla="*/ 40760 h 81519"/>
                  <a:gd name="connsiteX2" fmla="*/ 40760 w 81519"/>
                  <a:gd name="connsiteY2" fmla="*/ 81520 h 81519"/>
                  <a:gd name="connsiteX3" fmla="*/ 81520 w 81519"/>
                  <a:gd name="connsiteY3" fmla="*/ 40760 h 81519"/>
                  <a:gd name="connsiteX4" fmla="*/ 40760 w 81519"/>
                  <a:gd name="connsiteY4" fmla="*/ 0 h 81519"/>
                  <a:gd name="connsiteX5" fmla="*/ 40760 w 81519"/>
                  <a:gd name="connsiteY5" fmla="*/ 72114 h 81519"/>
                  <a:gd name="connsiteX6" fmla="*/ 9406 w 81519"/>
                  <a:gd name="connsiteY6" fmla="*/ 40760 h 81519"/>
                  <a:gd name="connsiteX7" fmla="*/ 40760 w 81519"/>
                  <a:gd name="connsiteY7" fmla="*/ 9406 h 81519"/>
                  <a:gd name="connsiteX8" fmla="*/ 72114 w 81519"/>
                  <a:gd name="connsiteY8" fmla="*/ 40760 h 81519"/>
                  <a:gd name="connsiteX9" fmla="*/ 40760 w 81519"/>
                  <a:gd name="connsiteY9" fmla="*/ 72114 h 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19" h="81519">
                    <a:moveTo>
                      <a:pt x="40760" y="0"/>
                    </a:moveTo>
                    <a:cubicBezTo>
                      <a:pt x="18812" y="0"/>
                      <a:pt x="0" y="18812"/>
                      <a:pt x="0" y="40760"/>
                    </a:cubicBezTo>
                    <a:cubicBezTo>
                      <a:pt x="0" y="62707"/>
                      <a:pt x="18812" y="81520"/>
                      <a:pt x="40760" y="81520"/>
                    </a:cubicBezTo>
                    <a:cubicBezTo>
                      <a:pt x="62707" y="81520"/>
                      <a:pt x="81520" y="62707"/>
                      <a:pt x="81520" y="40760"/>
                    </a:cubicBezTo>
                    <a:cubicBezTo>
                      <a:pt x="81520" y="18812"/>
                      <a:pt x="64275" y="0"/>
                      <a:pt x="40760" y="0"/>
                    </a:cubicBezTo>
                    <a:close/>
                    <a:moveTo>
                      <a:pt x="40760" y="72114"/>
                    </a:moveTo>
                    <a:cubicBezTo>
                      <a:pt x="23515" y="72114"/>
                      <a:pt x="9406" y="58005"/>
                      <a:pt x="9406" y="40760"/>
                    </a:cubicBezTo>
                    <a:cubicBezTo>
                      <a:pt x="9406" y="23515"/>
                      <a:pt x="23515" y="9406"/>
                      <a:pt x="40760" y="9406"/>
                    </a:cubicBezTo>
                    <a:cubicBezTo>
                      <a:pt x="58004" y="9406"/>
                      <a:pt x="72114" y="23515"/>
                      <a:pt x="72114" y="40760"/>
                    </a:cubicBezTo>
                    <a:cubicBezTo>
                      <a:pt x="72114" y="58005"/>
                      <a:pt x="58004" y="72114"/>
                      <a:pt x="40760" y="72114"/>
                    </a:cubicBez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sp>
            <p:nvSpPr>
              <p:cNvPr id="238" name="任意多边形: 形状 237"/>
              <p:cNvSpPr/>
              <p:nvPr/>
            </p:nvSpPr>
            <p:spPr>
              <a:xfrm>
                <a:off x="2759961" y="5020670"/>
                <a:ext cx="147362" cy="147362"/>
              </a:xfrm>
              <a:custGeom>
                <a:avLst/>
                <a:gdLst>
                  <a:gd name="connsiteX0" fmla="*/ 145795 w 147362"/>
                  <a:gd name="connsiteY0" fmla="*/ 86223 h 147362"/>
                  <a:gd name="connsiteX1" fmla="*/ 147363 w 147362"/>
                  <a:gd name="connsiteY1" fmla="*/ 73681 h 147362"/>
                  <a:gd name="connsiteX2" fmla="*/ 147363 w 147362"/>
                  <a:gd name="connsiteY2" fmla="*/ 62707 h 147362"/>
                  <a:gd name="connsiteX3" fmla="*/ 131686 w 147362"/>
                  <a:gd name="connsiteY3" fmla="*/ 61140 h 147362"/>
                  <a:gd name="connsiteX4" fmla="*/ 128550 w 147362"/>
                  <a:gd name="connsiteY4" fmla="*/ 51734 h 147362"/>
                  <a:gd name="connsiteX5" fmla="*/ 139524 w 147362"/>
                  <a:gd name="connsiteY5" fmla="*/ 40760 h 147362"/>
                  <a:gd name="connsiteX6" fmla="*/ 126983 w 147362"/>
                  <a:gd name="connsiteY6" fmla="*/ 21948 h 147362"/>
                  <a:gd name="connsiteX7" fmla="*/ 112874 w 147362"/>
                  <a:gd name="connsiteY7" fmla="*/ 29786 h 147362"/>
                  <a:gd name="connsiteX8" fmla="*/ 105035 w 147362"/>
                  <a:gd name="connsiteY8" fmla="*/ 23515 h 147362"/>
                  <a:gd name="connsiteX9" fmla="*/ 108170 w 147362"/>
                  <a:gd name="connsiteY9" fmla="*/ 7838 h 147362"/>
                  <a:gd name="connsiteX10" fmla="*/ 86223 w 147362"/>
                  <a:gd name="connsiteY10" fmla="*/ 0 h 147362"/>
                  <a:gd name="connsiteX11" fmla="*/ 79952 w 147362"/>
                  <a:gd name="connsiteY11" fmla="*/ 14110 h 147362"/>
                  <a:gd name="connsiteX12" fmla="*/ 70546 w 147362"/>
                  <a:gd name="connsiteY12" fmla="*/ 14110 h 147362"/>
                  <a:gd name="connsiteX13" fmla="*/ 64275 w 147362"/>
                  <a:gd name="connsiteY13" fmla="*/ 0 h 147362"/>
                  <a:gd name="connsiteX14" fmla="*/ 42328 w 147362"/>
                  <a:gd name="connsiteY14" fmla="*/ 6271 h 147362"/>
                  <a:gd name="connsiteX15" fmla="*/ 45463 w 147362"/>
                  <a:gd name="connsiteY15" fmla="*/ 21948 h 147362"/>
                  <a:gd name="connsiteX16" fmla="*/ 37625 w 147362"/>
                  <a:gd name="connsiteY16" fmla="*/ 28219 h 147362"/>
                  <a:gd name="connsiteX17" fmla="*/ 23515 w 147362"/>
                  <a:gd name="connsiteY17" fmla="*/ 20380 h 147362"/>
                  <a:gd name="connsiteX18" fmla="*/ 9406 w 147362"/>
                  <a:gd name="connsiteY18" fmla="*/ 39192 h 147362"/>
                  <a:gd name="connsiteX19" fmla="*/ 20380 w 147362"/>
                  <a:gd name="connsiteY19" fmla="*/ 50166 h 147362"/>
                  <a:gd name="connsiteX20" fmla="*/ 17245 w 147362"/>
                  <a:gd name="connsiteY20" fmla="*/ 59572 h 147362"/>
                  <a:gd name="connsiteX21" fmla="*/ 1568 w 147362"/>
                  <a:gd name="connsiteY21" fmla="*/ 61140 h 147362"/>
                  <a:gd name="connsiteX22" fmla="*/ 0 w 147362"/>
                  <a:gd name="connsiteY22" fmla="*/ 73681 h 147362"/>
                  <a:gd name="connsiteX23" fmla="*/ 0 w 147362"/>
                  <a:gd name="connsiteY23" fmla="*/ 84655 h 147362"/>
                  <a:gd name="connsiteX24" fmla="*/ 15677 w 147362"/>
                  <a:gd name="connsiteY24" fmla="*/ 86223 h 147362"/>
                  <a:gd name="connsiteX25" fmla="*/ 18812 w 147362"/>
                  <a:gd name="connsiteY25" fmla="*/ 95629 h 147362"/>
                  <a:gd name="connsiteX26" fmla="*/ 7838 w 147362"/>
                  <a:gd name="connsiteY26" fmla="*/ 106603 h 147362"/>
                  <a:gd name="connsiteX27" fmla="*/ 20380 w 147362"/>
                  <a:gd name="connsiteY27" fmla="*/ 125415 h 147362"/>
                  <a:gd name="connsiteX28" fmla="*/ 34489 w 147362"/>
                  <a:gd name="connsiteY28" fmla="*/ 117577 h 147362"/>
                  <a:gd name="connsiteX29" fmla="*/ 42328 w 147362"/>
                  <a:gd name="connsiteY29" fmla="*/ 123848 h 147362"/>
                  <a:gd name="connsiteX30" fmla="*/ 39192 w 147362"/>
                  <a:gd name="connsiteY30" fmla="*/ 139525 h 147362"/>
                  <a:gd name="connsiteX31" fmla="*/ 61140 w 147362"/>
                  <a:gd name="connsiteY31" fmla="*/ 147363 h 147362"/>
                  <a:gd name="connsiteX32" fmla="*/ 67411 w 147362"/>
                  <a:gd name="connsiteY32" fmla="*/ 133253 h 147362"/>
                  <a:gd name="connsiteX33" fmla="*/ 76817 w 147362"/>
                  <a:gd name="connsiteY33" fmla="*/ 133253 h 147362"/>
                  <a:gd name="connsiteX34" fmla="*/ 83087 w 147362"/>
                  <a:gd name="connsiteY34" fmla="*/ 147363 h 147362"/>
                  <a:gd name="connsiteX35" fmla="*/ 105035 w 147362"/>
                  <a:gd name="connsiteY35" fmla="*/ 141092 h 147362"/>
                  <a:gd name="connsiteX36" fmla="*/ 101900 w 147362"/>
                  <a:gd name="connsiteY36" fmla="*/ 125415 h 147362"/>
                  <a:gd name="connsiteX37" fmla="*/ 109738 w 147362"/>
                  <a:gd name="connsiteY37" fmla="*/ 119144 h 147362"/>
                  <a:gd name="connsiteX38" fmla="*/ 123847 w 147362"/>
                  <a:gd name="connsiteY38" fmla="*/ 126983 h 147362"/>
                  <a:gd name="connsiteX39" fmla="*/ 137957 w 147362"/>
                  <a:gd name="connsiteY39" fmla="*/ 108171 h 147362"/>
                  <a:gd name="connsiteX40" fmla="*/ 126983 w 147362"/>
                  <a:gd name="connsiteY40" fmla="*/ 97197 h 147362"/>
                  <a:gd name="connsiteX41" fmla="*/ 130118 w 147362"/>
                  <a:gd name="connsiteY41" fmla="*/ 87791 h 147362"/>
                  <a:gd name="connsiteX42" fmla="*/ 145795 w 147362"/>
                  <a:gd name="connsiteY42" fmla="*/ 86223 h 147362"/>
                  <a:gd name="connsiteX43" fmla="*/ 73681 w 147362"/>
                  <a:gd name="connsiteY43" fmla="*/ 120712 h 147362"/>
                  <a:gd name="connsiteX44" fmla="*/ 28218 w 147362"/>
                  <a:gd name="connsiteY44" fmla="*/ 75249 h 147362"/>
                  <a:gd name="connsiteX45" fmla="*/ 73681 w 147362"/>
                  <a:gd name="connsiteY45" fmla="*/ 29786 h 147362"/>
                  <a:gd name="connsiteX46" fmla="*/ 119144 w 147362"/>
                  <a:gd name="connsiteY46" fmla="*/ 75249 h 147362"/>
                  <a:gd name="connsiteX47" fmla="*/ 73681 w 147362"/>
                  <a:gd name="connsiteY47" fmla="*/ 120712 h 14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362" h="147362">
                    <a:moveTo>
                      <a:pt x="145795" y="86223"/>
                    </a:moveTo>
                    <a:cubicBezTo>
                      <a:pt x="145795" y="81520"/>
                      <a:pt x="147363" y="78384"/>
                      <a:pt x="147363" y="73681"/>
                    </a:cubicBezTo>
                    <a:cubicBezTo>
                      <a:pt x="147363" y="70546"/>
                      <a:pt x="147363" y="67411"/>
                      <a:pt x="147363" y="62707"/>
                    </a:cubicBezTo>
                    <a:lnTo>
                      <a:pt x="131686" y="61140"/>
                    </a:lnTo>
                    <a:cubicBezTo>
                      <a:pt x="130118" y="56437"/>
                      <a:pt x="130118" y="56437"/>
                      <a:pt x="128550" y="51734"/>
                    </a:cubicBezTo>
                    <a:lnTo>
                      <a:pt x="139524" y="40760"/>
                    </a:lnTo>
                    <a:cubicBezTo>
                      <a:pt x="136389" y="34489"/>
                      <a:pt x="131686" y="28219"/>
                      <a:pt x="126983" y="21948"/>
                    </a:cubicBezTo>
                    <a:lnTo>
                      <a:pt x="112874" y="29786"/>
                    </a:lnTo>
                    <a:cubicBezTo>
                      <a:pt x="109738" y="26651"/>
                      <a:pt x="108170" y="26651"/>
                      <a:pt x="105035" y="23515"/>
                    </a:cubicBezTo>
                    <a:lnTo>
                      <a:pt x="108170" y="7838"/>
                    </a:lnTo>
                    <a:cubicBezTo>
                      <a:pt x="101900" y="4703"/>
                      <a:pt x="94061" y="1568"/>
                      <a:pt x="86223" y="0"/>
                    </a:cubicBezTo>
                    <a:lnTo>
                      <a:pt x="79952" y="14110"/>
                    </a:lnTo>
                    <a:cubicBezTo>
                      <a:pt x="75249" y="14110"/>
                      <a:pt x="75249" y="14110"/>
                      <a:pt x="70546" y="14110"/>
                    </a:cubicBezTo>
                    <a:lnTo>
                      <a:pt x="64275" y="0"/>
                    </a:lnTo>
                    <a:cubicBezTo>
                      <a:pt x="56437" y="1568"/>
                      <a:pt x="50166" y="3136"/>
                      <a:pt x="42328" y="6271"/>
                    </a:cubicBezTo>
                    <a:lnTo>
                      <a:pt x="45463" y="21948"/>
                    </a:lnTo>
                    <a:cubicBezTo>
                      <a:pt x="42328" y="25083"/>
                      <a:pt x="40760" y="25083"/>
                      <a:pt x="37625" y="28219"/>
                    </a:cubicBezTo>
                    <a:lnTo>
                      <a:pt x="23515" y="20380"/>
                    </a:lnTo>
                    <a:cubicBezTo>
                      <a:pt x="18812" y="25083"/>
                      <a:pt x="14109" y="31354"/>
                      <a:pt x="9406" y="39192"/>
                    </a:cubicBezTo>
                    <a:lnTo>
                      <a:pt x="20380" y="50166"/>
                    </a:lnTo>
                    <a:cubicBezTo>
                      <a:pt x="18812" y="54869"/>
                      <a:pt x="18812" y="54869"/>
                      <a:pt x="17245" y="59572"/>
                    </a:cubicBezTo>
                    <a:lnTo>
                      <a:pt x="1568" y="61140"/>
                    </a:lnTo>
                    <a:cubicBezTo>
                      <a:pt x="1568" y="65843"/>
                      <a:pt x="0" y="68979"/>
                      <a:pt x="0" y="73681"/>
                    </a:cubicBezTo>
                    <a:cubicBezTo>
                      <a:pt x="0" y="76817"/>
                      <a:pt x="0" y="79952"/>
                      <a:pt x="0" y="84655"/>
                    </a:cubicBezTo>
                    <a:lnTo>
                      <a:pt x="15677" y="86223"/>
                    </a:lnTo>
                    <a:cubicBezTo>
                      <a:pt x="17245" y="90926"/>
                      <a:pt x="17245" y="90926"/>
                      <a:pt x="18812" y="95629"/>
                    </a:cubicBezTo>
                    <a:lnTo>
                      <a:pt x="7838" y="106603"/>
                    </a:lnTo>
                    <a:cubicBezTo>
                      <a:pt x="10974" y="112874"/>
                      <a:pt x="15677" y="119144"/>
                      <a:pt x="20380" y="125415"/>
                    </a:cubicBezTo>
                    <a:lnTo>
                      <a:pt x="34489" y="117577"/>
                    </a:lnTo>
                    <a:cubicBezTo>
                      <a:pt x="37625" y="120712"/>
                      <a:pt x="39192" y="120712"/>
                      <a:pt x="42328" y="123848"/>
                    </a:cubicBezTo>
                    <a:lnTo>
                      <a:pt x="39192" y="139525"/>
                    </a:lnTo>
                    <a:cubicBezTo>
                      <a:pt x="45463" y="142660"/>
                      <a:pt x="53301" y="145795"/>
                      <a:pt x="61140" y="147363"/>
                    </a:cubicBezTo>
                    <a:lnTo>
                      <a:pt x="67411" y="133253"/>
                    </a:lnTo>
                    <a:cubicBezTo>
                      <a:pt x="72114" y="133253"/>
                      <a:pt x="72114" y="133253"/>
                      <a:pt x="76817" y="133253"/>
                    </a:cubicBezTo>
                    <a:lnTo>
                      <a:pt x="83087" y="147363"/>
                    </a:lnTo>
                    <a:cubicBezTo>
                      <a:pt x="90926" y="145795"/>
                      <a:pt x="97197" y="144227"/>
                      <a:pt x="105035" y="141092"/>
                    </a:cubicBezTo>
                    <a:lnTo>
                      <a:pt x="101900" y="125415"/>
                    </a:lnTo>
                    <a:cubicBezTo>
                      <a:pt x="105035" y="122280"/>
                      <a:pt x="106603" y="122280"/>
                      <a:pt x="109738" y="119144"/>
                    </a:cubicBezTo>
                    <a:lnTo>
                      <a:pt x="123847" y="126983"/>
                    </a:lnTo>
                    <a:cubicBezTo>
                      <a:pt x="128550" y="122280"/>
                      <a:pt x="133253" y="116009"/>
                      <a:pt x="137957" y="108171"/>
                    </a:cubicBezTo>
                    <a:lnTo>
                      <a:pt x="126983" y="97197"/>
                    </a:lnTo>
                    <a:cubicBezTo>
                      <a:pt x="128550" y="92494"/>
                      <a:pt x="128550" y="92494"/>
                      <a:pt x="130118" y="87791"/>
                    </a:cubicBezTo>
                    <a:lnTo>
                      <a:pt x="145795" y="86223"/>
                    </a:lnTo>
                    <a:close/>
                    <a:moveTo>
                      <a:pt x="73681" y="120712"/>
                    </a:moveTo>
                    <a:cubicBezTo>
                      <a:pt x="48598" y="120712"/>
                      <a:pt x="28218" y="100332"/>
                      <a:pt x="28218" y="75249"/>
                    </a:cubicBezTo>
                    <a:cubicBezTo>
                      <a:pt x="28218" y="50166"/>
                      <a:pt x="48598" y="29786"/>
                      <a:pt x="73681" y="29786"/>
                    </a:cubicBezTo>
                    <a:cubicBezTo>
                      <a:pt x="98764" y="29786"/>
                      <a:pt x="119144" y="50166"/>
                      <a:pt x="119144" y="75249"/>
                    </a:cubicBezTo>
                    <a:cubicBezTo>
                      <a:pt x="120712" y="98765"/>
                      <a:pt x="100332" y="120712"/>
                      <a:pt x="73681" y="120712"/>
                    </a:cubicBez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grpSp>
      </p:grpSp>
      <p:grpSp>
        <p:nvGrpSpPr>
          <p:cNvPr id="239" name="图形 1"/>
          <p:cNvGrpSpPr/>
          <p:nvPr/>
        </p:nvGrpSpPr>
        <p:grpSpPr>
          <a:xfrm>
            <a:off x="1738995" y="3650505"/>
            <a:ext cx="541020" cy="541020"/>
            <a:chOff x="1466619" y="5244849"/>
            <a:chExt cx="247694" cy="247694"/>
          </a:xfrm>
          <a:solidFill>
            <a:schemeClr val="accent1"/>
          </a:solidFill>
        </p:grpSpPr>
        <p:sp>
          <p:nvSpPr>
            <p:cNvPr id="240" name="任意多边形: 形状 239"/>
            <p:cNvSpPr/>
            <p:nvPr/>
          </p:nvSpPr>
          <p:spPr>
            <a:xfrm>
              <a:off x="1466619" y="5244849"/>
              <a:ext cx="247694" cy="247694"/>
            </a:xfrm>
            <a:custGeom>
              <a:avLst/>
              <a:gdLst>
                <a:gd name="connsiteX0" fmla="*/ 247695 w 247694"/>
                <a:gd name="connsiteY0" fmla="*/ 123847 h 247694"/>
                <a:gd name="connsiteX1" fmla="*/ 123847 w 247694"/>
                <a:gd name="connsiteY1" fmla="*/ 247694 h 247694"/>
                <a:gd name="connsiteX2" fmla="*/ 0 w 247694"/>
                <a:gd name="connsiteY2" fmla="*/ 123847 h 247694"/>
                <a:gd name="connsiteX3" fmla="*/ 123847 w 247694"/>
                <a:gd name="connsiteY3" fmla="*/ 0 h 247694"/>
                <a:gd name="connsiteX4" fmla="*/ 247695 w 247694"/>
                <a:gd name="connsiteY4" fmla="*/ 123847 h 247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94" h="247694">
                  <a:moveTo>
                    <a:pt x="247695" y="123847"/>
                  </a:moveTo>
                  <a:cubicBezTo>
                    <a:pt x="247695" y="192825"/>
                    <a:pt x="192826" y="247694"/>
                    <a:pt x="123847" y="247694"/>
                  </a:cubicBezTo>
                  <a:cubicBezTo>
                    <a:pt x="54869" y="247694"/>
                    <a:pt x="0" y="192825"/>
                    <a:pt x="0" y="123847"/>
                  </a:cubicBezTo>
                  <a:cubicBezTo>
                    <a:pt x="0" y="54869"/>
                    <a:pt x="54869" y="0"/>
                    <a:pt x="123847" y="0"/>
                  </a:cubicBezTo>
                  <a:cubicBezTo>
                    <a:pt x="192826" y="0"/>
                    <a:pt x="247695" y="56437"/>
                    <a:pt x="247695" y="123847"/>
                  </a:cubicBezTo>
                  <a:close/>
                </a:path>
              </a:pathLst>
            </a:custGeom>
            <a:solidFill>
              <a:srgbClr val="0B9AA9"/>
            </a:solidFill>
            <a:ln w="15677" cap="flat">
              <a:noFill/>
              <a:prstDash val="solid"/>
              <a:miter/>
            </a:ln>
          </p:spPr>
          <p:txBody>
            <a:bodyPr rtlCol="0" anchor="ctr"/>
            <a:lstStyle/>
            <a:p>
              <a:endParaRPr lang="zh-CN" altLang="en-US" dirty="0">
                <a:cs typeface="+mn-ea"/>
                <a:sym typeface="+mn-lt"/>
              </a:endParaRPr>
            </a:p>
          </p:txBody>
        </p:sp>
        <p:sp>
          <p:nvSpPr>
            <p:cNvPr id="241" name="任意多边形: 形状 240"/>
            <p:cNvSpPr/>
            <p:nvPr/>
          </p:nvSpPr>
          <p:spPr>
            <a:xfrm>
              <a:off x="1537165" y="5293448"/>
              <a:ext cx="106672" cy="152065"/>
            </a:xfrm>
            <a:custGeom>
              <a:avLst/>
              <a:gdLst>
                <a:gd name="connsiteX0" fmla="*/ 53301 w 106672"/>
                <a:gd name="connsiteY0" fmla="*/ 0 h 152065"/>
                <a:gd name="connsiteX1" fmla="*/ 0 w 106672"/>
                <a:gd name="connsiteY1" fmla="*/ 53301 h 152065"/>
                <a:gd name="connsiteX2" fmla="*/ 53301 w 106672"/>
                <a:gd name="connsiteY2" fmla="*/ 152065 h 152065"/>
                <a:gd name="connsiteX3" fmla="*/ 106603 w 106672"/>
                <a:gd name="connsiteY3" fmla="*/ 53301 h 152065"/>
                <a:gd name="connsiteX4" fmla="*/ 53301 w 106672"/>
                <a:gd name="connsiteY4" fmla="*/ 0 h 152065"/>
                <a:gd name="connsiteX5" fmla="*/ 53301 w 106672"/>
                <a:gd name="connsiteY5" fmla="*/ 89358 h 152065"/>
                <a:gd name="connsiteX6" fmla="*/ 17245 w 106672"/>
                <a:gd name="connsiteY6" fmla="*/ 53301 h 152065"/>
                <a:gd name="connsiteX7" fmla="*/ 53301 w 106672"/>
                <a:gd name="connsiteY7" fmla="*/ 17244 h 152065"/>
                <a:gd name="connsiteX8" fmla="*/ 89358 w 106672"/>
                <a:gd name="connsiteY8" fmla="*/ 53301 h 152065"/>
                <a:gd name="connsiteX9" fmla="*/ 53301 w 106672"/>
                <a:gd name="connsiteY9" fmla="*/ 89358 h 1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72" h="152065">
                  <a:moveTo>
                    <a:pt x="53301" y="0"/>
                  </a:moveTo>
                  <a:cubicBezTo>
                    <a:pt x="23515" y="0"/>
                    <a:pt x="0" y="23515"/>
                    <a:pt x="0" y="53301"/>
                  </a:cubicBezTo>
                  <a:cubicBezTo>
                    <a:pt x="0" y="83087"/>
                    <a:pt x="53301" y="152065"/>
                    <a:pt x="53301" y="152065"/>
                  </a:cubicBezTo>
                  <a:cubicBezTo>
                    <a:pt x="53301" y="152065"/>
                    <a:pt x="106603" y="83087"/>
                    <a:pt x="106603" y="53301"/>
                  </a:cubicBezTo>
                  <a:cubicBezTo>
                    <a:pt x="108170" y="23515"/>
                    <a:pt x="83087" y="0"/>
                    <a:pt x="53301" y="0"/>
                  </a:cubicBezTo>
                  <a:close/>
                  <a:moveTo>
                    <a:pt x="53301" y="89358"/>
                  </a:moveTo>
                  <a:cubicBezTo>
                    <a:pt x="32921" y="89358"/>
                    <a:pt x="17245" y="73681"/>
                    <a:pt x="17245" y="53301"/>
                  </a:cubicBezTo>
                  <a:cubicBezTo>
                    <a:pt x="17245" y="32921"/>
                    <a:pt x="32921" y="17244"/>
                    <a:pt x="53301" y="17244"/>
                  </a:cubicBezTo>
                  <a:cubicBezTo>
                    <a:pt x="73681" y="17244"/>
                    <a:pt x="89358" y="32921"/>
                    <a:pt x="89358" y="53301"/>
                  </a:cubicBezTo>
                  <a:cubicBezTo>
                    <a:pt x="90926" y="72113"/>
                    <a:pt x="73681" y="89358"/>
                    <a:pt x="53301" y="89358"/>
                  </a:cubicBez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grpSp>
      <p:grpSp>
        <p:nvGrpSpPr>
          <p:cNvPr id="242" name="图形 1"/>
          <p:cNvGrpSpPr/>
          <p:nvPr/>
        </p:nvGrpSpPr>
        <p:grpSpPr>
          <a:xfrm>
            <a:off x="6040485" y="1325135"/>
            <a:ext cx="534035" cy="534035"/>
            <a:chOff x="3435634" y="4180390"/>
            <a:chExt cx="244559" cy="244559"/>
          </a:xfrm>
          <a:solidFill>
            <a:schemeClr val="accent1"/>
          </a:solidFill>
        </p:grpSpPr>
        <p:sp>
          <p:nvSpPr>
            <p:cNvPr id="243" name="任意多边形: 形状 242"/>
            <p:cNvSpPr/>
            <p:nvPr/>
          </p:nvSpPr>
          <p:spPr>
            <a:xfrm>
              <a:off x="3435634" y="4180390"/>
              <a:ext cx="244559" cy="244559"/>
            </a:xfrm>
            <a:custGeom>
              <a:avLst/>
              <a:gdLst>
                <a:gd name="connsiteX0" fmla="*/ 244559 w 244559"/>
                <a:gd name="connsiteY0" fmla="*/ 122280 h 244559"/>
                <a:gd name="connsiteX1" fmla="*/ 122279 w 244559"/>
                <a:gd name="connsiteY1" fmla="*/ 244559 h 244559"/>
                <a:gd name="connsiteX2" fmla="*/ 0 w 244559"/>
                <a:gd name="connsiteY2" fmla="*/ 122280 h 244559"/>
                <a:gd name="connsiteX3" fmla="*/ 122279 w 244559"/>
                <a:gd name="connsiteY3" fmla="*/ 0 h 244559"/>
                <a:gd name="connsiteX4" fmla="*/ 244559 w 244559"/>
                <a:gd name="connsiteY4" fmla="*/ 122280 h 244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59" h="244559">
                  <a:moveTo>
                    <a:pt x="244559" y="122280"/>
                  </a:moveTo>
                  <a:cubicBezTo>
                    <a:pt x="244559" y="189813"/>
                    <a:pt x="189813" y="244559"/>
                    <a:pt x="122279" y="244559"/>
                  </a:cubicBezTo>
                  <a:cubicBezTo>
                    <a:pt x="54746" y="244559"/>
                    <a:pt x="0" y="189812"/>
                    <a:pt x="0" y="122280"/>
                  </a:cubicBezTo>
                  <a:cubicBezTo>
                    <a:pt x="0" y="54746"/>
                    <a:pt x="54746" y="0"/>
                    <a:pt x="122279" y="0"/>
                  </a:cubicBezTo>
                  <a:cubicBezTo>
                    <a:pt x="189813" y="0"/>
                    <a:pt x="244559" y="54747"/>
                    <a:pt x="244559" y="122280"/>
                  </a:cubicBezTo>
                  <a:close/>
                </a:path>
              </a:pathLst>
            </a:custGeom>
            <a:solidFill>
              <a:srgbClr val="0B9AA9"/>
            </a:solidFill>
            <a:ln w="15677" cap="flat">
              <a:noFill/>
              <a:prstDash val="solid"/>
              <a:miter/>
            </a:ln>
          </p:spPr>
          <p:txBody>
            <a:bodyPr rtlCol="0" anchor="ctr"/>
            <a:lstStyle/>
            <a:p>
              <a:endParaRPr lang="zh-CN" altLang="en-US" dirty="0">
                <a:cs typeface="+mn-ea"/>
                <a:sym typeface="+mn-lt"/>
              </a:endParaRPr>
            </a:p>
          </p:txBody>
        </p:sp>
        <p:grpSp>
          <p:nvGrpSpPr>
            <p:cNvPr id="244" name="图形 1"/>
            <p:cNvGrpSpPr/>
            <p:nvPr/>
          </p:nvGrpSpPr>
          <p:grpSpPr>
            <a:xfrm>
              <a:off x="3487368" y="4238394"/>
              <a:ext cx="126982" cy="116008"/>
              <a:chOff x="3487368" y="4238394"/>
              <a:chExt cx="126982" cy="116008"/>
            </a:xfrm>
            <a:solidFill>
              <a:srgbClr val="FFFFFF"/>
            </a:solidFill>
          </p:grpSpPr>
          <p:grpSp>
            <p:nvGrpSpPr>
              <p:cNvPr id="245" name="图形 1"/>
              <p:cNvGrpSpPr/>
              <p:nvPr/>
            </p:nvGrpSpPr>
            <p:grpSpPr>
              <a:xfrm>
                <a:off x="3487368" y="4247800"/>
                <a:ext cx="123847" cy="106602"/>
                <a:chOff x="3487368" y="4247800"/>
                <a:chExt cx="123847" cy="106602"/>
              </a:xfrm>
              <a:solidFill>
                <a:srgbClr val="FFFFFF"/>
              </a:solidFill>
            </p:grpSpPr>
            <p:sp>
              <p:nvSpPr>
                <p:cNvPr id="246" name="任意多边形: 形状 245"/>
                <p:cNvSpPr/>
                <p:nvPr/>
              </p:nvSpPr>
              <p:spPr>
                <a:xfrm>
                  <a:off x="3521857" y="4247800"/>
                  <a:ext cx="53301" cy="53301"/>
                </a:xfrm>
                <a:custGeom>
                  <a:avLst/>
                  <a:gdLst>
                    <a:gd name="connsiteX0" fmla="*/ 53301 w 53301"/>
                    <a:gd name="connsiteY0" fmla="*/ 26651 h 53301"/>
                    <a:gd name="connsiteX1" fmla="*/ 26651 w 53301"/>
                    <a:gd name="connsiteY1" fmla="*/ 53301 h 53301"/>
                    <a:gd name="connsiteX2" fmla="*/ 0 w 53301"/>
                    <a:gd name="connsiteY2" fmla="*/ 26651 h 53301"/>
                    <a:gd name="connsiteX3" fmla="*/ 26651 w 53301"/>
                    <a:gd name="connsiteY3" fmla="*/ 0 h 53301"/>
                    <a:gd name="connsiteX4" fmla="*/ 53301 w 53301"/>
                    <a:gd name="connsiteY4" fmla="*/ 26651 h 5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01" h="53301">
                      <a:moveTo>
                        <a:pt x="53301" y="26651"/>
                      </a:moveTo>
                      <a:cubicBezTo>
                        <a:pt x="53301" y="40760"/>
                        <a:pt x="40760" y="53301"/>
                        <a:pt x="26651" y="53301"/>
                      </a:cubicBezTo>
                      <a:cubicBezTo>
                        <a:pt x="12542" y="53301"/>
                        <a:pt x="0" y="40760"/>
                        <a:pt x="0" y="26651"/>
                      </a:cubicBezTo>
                      <a:cubicBezTo>
                        <a:pt x="0" y="12541"/>
                        <a:pt x="12542" y="0"/>
                        <a:pt x="26651" y="0"/>
                      </a:cubicBezTo>
                      <a:cubicBezTo>
                        <a:pt x="42328" y="0"/>
                        <a:pt x="53301" y="12541"/>
                        <a:pt x="53301" y="26651"/>
                      </a:cubicBez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sp>
              <p:nvSpPr>
                <p:cNvPr id="247" name="任意多边形: 形状 246"/>
                <p:cNvSpPr/>
                <p:nvPr/>
              </p:nvSpPr>
              <p:spPr>
                <a:xfrm>
                  <a:off x="3487368" y="4308940"/>
                  <a:ext cx="123847" cy="45462"/>
                </a:xfrm>
                <a:custGeom>
                  <a:avLst/>
                  <a:gdLst>
                    <a:gd name="connsiteX0" fmla="*/ 123847 w 123847"/>
                    <a:gd name="connsiteY0" fmla="*/ 45463 h 45462"/>
                    <a:gd name="connsiteX1" fmla="*/ 0 w 123847"/>
                    <a:gd name="connsiteY1" fmla="*/ 45463 h 45462"/>
                    <a:gd name="connsiteX2" fmla="*/ 0 w 123847"/>
                    <a:gd name="connsiteY2" fmla="*/ 45463 h 45462"/>
                    <a:gd name="connsiteX3" fmla="*/ 45463 w 123847"/>
                    <a:gd name="connsiteY3" fmla="*/ 0 h 45462"/>
                    <a:gd name="connsiteX4" fmla="*/ 78384 w 123847"/>
                    <a:gd name="connsiteY4" fmla="*/ 0 h 45462"/>
                    <a:gd name="connsiteX5" fmla="*/ 123847 w 123847"/>
                    <a:gd name="connsiteY5" fmla="*/ 45463 h 45462"/>
                    <a:gd name="connsiteX6" fmla="*/ 123847 w 123847"/>
                    <a:gd name="connsiteY6" fmla="*/ 45463 h 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47" h="45462">
                      <a:moveTo>
                        <a:pt x="123847" y="45463"/>
                      </a:moveTo>
                      <a:lnTo>
                        <a:pt x="0" y="45463"/>
                      </a:lnTo>
                      <a:lnTo>
                        <a:pt x="0" y="45463"/>
                      </a:lnTo>
                      <a:cubicBezTo>
                        <a:pt x="0" y="20380"/>
                        <a:pt x="20380" y="0"/>
                        <a:pt x="45463" y="0"/>
                      </a:cubicBezTo>
                      <a:lnTo>
                        <a:pt x="78384" y="0"/>
                      </a:lnTo>
                      <a:cubicBezTo>
                        <a:pt x="103467" y="0"/>
                        <a:pt x="123847" y="20380"/>
                        <a:pt x="123847" y="45463"/>
                      </a:cubicBezTo>
                      <a:lnTo>
                        <a:pt x="123847" y="45463"/>
                      </a:ln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grpSp>
          <p:sp>
            <p:nvSpPr>
              <p:cNvPr id="248" name="任意多边形: 形状 247"/>
              <p:cNvSpPr/>
              <p:nvPr/>
            </p:nvSpPr>
            <p:spPr>
              <a:xfrm>
                <a:off x="3584564" y="4238394"/>
                <a:ext cx="29785" cy="31353"/>
              </a:xfrm>
              <a:custGeom>
                <a:avLst/>
                <a:gdLst>
                  <a:gd name="connsiteX0" fmla="*/ 18812 w 29785"/>
                  <a:gd name="connsiteY0" fmla="*/ 12542 h 31353"/>
                  <a:gd name="connsiteX1" fmla="*/ 29786 w 29785"/>
                  <a:gd name="connsiteY1" fmla="*/ 12542 h 31353"/>
                  <a:gd name="connsiteX2" fmla="*/ 29786 w 29785"/>
                  <a:gd name="connsiteY2" fmla="*/ 18812 h 31353"/>
                  <a:gd name="connsiteX3" fmla="*/ 18812 w 29785"/>
                  <a:gd name="connsiteY3" fmla="*/ 18812 h 31353"/>
                  <a:gd name="connsiteX4" fmla="*/ 18812 w 29785"/>
                  <a:gd name="connsiteY4" fmla="*/ 31354 h 31353"/>
                  <a:gd name="connsiteX5" fmla="*/ 10974 w 29785"/>
                  <a:gd name="connsiteY5" fmla="*/ 31354 h 31353"/>
                  <a:gd name="connsiteX6" fmla="*/ 10974 w 29785"/>
                  <a:gd name="connsiteY6" fmla="*/ 18812 h 31353"/>
                  <a:gd name="connsiteX7" fmla="*/ 0 w 29785"/>
                  <a:gd name="connsiteY7" fmla="*/ 18812 h 31353"/>
                  <a:gd name="connsiteX8" fmla="*/ 0 w 29785"/>
                  <a:gd name="connsiteY8" fmla="*/ 12542 h 31353"/>
                  <a:gd name="connsiteX9" fmla="*/ 10974 w 29785"/>
                  <a:gd name="connsiteY9" fmla="*/ 12542 h 31353"/>
                  <a:gd name="connsiteX10" fmla="*/ 10974 w 29785"/>
                  <a:gd name="connsiteY10" fmla="*/ 0 h 31353"/>
                  <a:gd name="connsiteX11" fmla="*/ 17244 w 29785"/>
                  <a:gd name="connsiteY11" fmla="*/ 0 h 31353"/>
                  <a:gd name="connsiteX12" fmla="*/ 17244 w 29785"/>
                  <a:gd name="connsiteY12" fmla="*/ 12542 h 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85" h="31353">
                    <a:moveTo>
                      <a:pt x="18812" y="12542"/>
                    </a:moveTo>
                    <a:lnTo>
                      <a:pt x="29786" y="12542"/>
                    </a:lnTo>
                    <a:lnTo>
                      <a:pt x="29786" y="18812"/>
                    </a:lnTo>
                    <a:lnTo>
                      <a:pt x="18812" y="18812"/>
                    </a:lnTo>
                    <a:lnTo>
                      <a:pt x="18812" y="31354"/>
                    </a:lnTo>
                    <a:lnTo>
                      <a:pt x="10974" y="31354"/>
                    </a:lnTo>
                    <a:lnTo>
                      <a:pt x="10974" y="18812"/>
                    </a:lnTo>
                    <a:lnTo>
                      <a:pt x="0" y="18812"/>
                    </a:lnTo>
                    <a:lnTo>
                      <a:pt x="0" y="12542"/>
                    </a:lnTo>
                    <a:lnTo>
                      <a:pt x="10974" y="12542"/>
                    </a:lnTo>
                    <a:lnTo>
                      <a:pt x="10974" y="0"/>
                    </a:lnTo>
                    <a:lnTo>
                      <a:pt x="17244" y="0"/>
                    </a:lnTo>
                    <a:lnTo>
                      <a:pt x="17244" y="12542"/>
                    </a:lnTo>
                    <a:close/>
                  </a:path>
                </a:pathLst>
              </a:custGeom>
              <a:solidFill>
                <a:srgbClr val="FFFFFF"/>
              </a:solidFill>
              <a:ln w="15677" cap="flat">
                <a:noFill/>
                <a:prstDash val="solid"/>
                <a:miter/>
              </a:ln>
            </p:spPr>
            <p:txBody>
              <a:bodyPr rtlCol="0" anchor="ctr"/>
              <a:lstStyle/>
              <a:p>
                <a:endParaRPr lang="zh-CN" altLang="en-US">
                  <a:cs typeface="+mn-ea"/>
                  <a:sym typeface="+mn-lt"/>
                </a:endParaRPr>
              </a:p>
            </p:txBody>
          </p:sp>
        </p:grpSp>
      </p:grpSp>
      <p:grpSp>
        <p:nvGrpSpPr>
          <p:cNvPr id="9" name="组合 8">
            <a:extLst>
              <a:ext uri="{FF2B5EF4-FFF2-40B4-BE49-F238E27FC236}">
                <a16:creationId xmlns="" xmlns:a16="http://schemas.microsoft.com/office/drawing/2014/main" id="{27E7BF7A-908B-4A90-A7EA-9FAB758A25BE}"/>
              </a:ext>
            </a:extLst>
          </p:cNvPr>
          <p:cNvGrpSpPr/>
          <p:nvPr/>
        </p:nvGrpSpPr>
        <p:grpSpPr>
          <a:xfrm>
            <a:off x="1725025" y="4550935"/>
            <a:ext cx="1962150" cy="1521460"/>
            <a:chOff x="1725025" y="4550935"/>
            <a:chExt cx="1962150" cy="1521460"/>
          </a:xfrm>
        </p:grpSpPr>
        <p:grpSp>
          <p:nvGrpSpPr>
            <p:cNvPr id="2" name="组合 1">
              <a:extLst>
                <a:ext uri="{FF2B5EF4-FFF2-40B4-BE49-F238E27FC236}">
                  <a16:creationId xmlns="" xmlns:a16="http://schemas.microsoft.com/office/drawing/2014/main" id="{CA53B107-E393-4489-B425-90C86679634D}"/>
                </a:ext>
              </a:extLst>
            </p:cNvPr>
            <p:cNvGrpSpPr/>
            <p:nvPr/>
          </p:nvGrpSpPr>
          <p:grpSpPr>
            <a:xfrm>
              <a:off x="1725025" y="4550935"/>
              <a:ext cx="1948815" cy="1521460"/>
              <a:chOff x="1878965" y="4881880"/>
              <a:chExt cx="1948815" cy="1521460"/>
            </a:xfrm>
            <a:solidFill>
              <a:srgbClr val="0B9AA9"/>
            </a:solidFill>
          </p:grpSpPr>
          <p:sp>
            <p:nvSpPr>
              <p:cNvPr id="208" name="任意多边形: 形状 207"/>
              <p:cNvSpPr/>
              <p:nvPr/>
            </p:nvSpPr>
            <p:spPr>
              <a:xfrm>
                <a:off x="1878965" y="4881880"/>
                <a:ext cx="1948815" cy="499745"/>
              </a:xfrm>
              <a:custGeom>
                <a:avLst/>
                <a:gdLst>
                  <a:gd name="connsiteX0" fmla="*/ 0 w 892014"/>
                  <a:gd name="connsiteY0" fmla="*/ 0 h 170877"/>
                  <a:gd name="connsiteX1" fmla="*/ 892014 w 892014"/>
                  <a:gd name="connsiteY1" fmla="*/ 0 h 170877"/>
                  <a:gd name="connsiteX2" fmla="*/ 892014 w 892014"/>
                  <a:gd name="connsiteY2" fmla="*/ 170878 h 170877"/>
                  <a:gd name="connsiteX3" fmla="*/ 0 w 892014"/>
                  <a:gd name="connsiteY3" fmla="*/ 170878 h 170877"/>
                </a:gdLst>
                <a:ahLst/>
                <a:cxnLst>
                  <a:cxn ang="0">
                    <a:pos x="connsiteX0" y="connsiteY0"/>
                  </a:cxn>
                  <a:cxn ang="0">
                    <a:pos x="connsiteX1" y="connsiteY1"/>
                  </a:cxn>
                  <a:cxn ang="0">
                    <a:pos x="connsiteX2" y="connsiteY2"/>
                  </a:cxn>
                  <a:cxn ang="0">
                    <a:pos x="connsiteX3" y="connsiteY3"/>
                  </a:cxn>
                </a:cxnLst>
                <a:rect l="l" t="t" r="r" b="b"/>
                <a:pathLst>
                  <a:path w="892014" h="170877">
                    <a:moveTo>
                      <a:pt x="0" y="0"/>
                    </a:moveTo>
                    <a:lnTo>
                      <a:pt x="892014" y="0"/>
                    </a:lnTo>
                    <a:lnTo>
                      <a:pt x="892014" y="170878"/>
                    </a:lnTo>
                    <a:lnTo>
                      <a:pt x="0" y="170878"/>
                    </a:lnTo>
                    <a:close/>
                  </a:path>
                </a:pathLst>
              </a:custGeom>
              <a:grpFill/>
              <a:ln w="15677" cap="flat">
                <a:solidFill>
                  <a:srgbClr val="0B9AA9"/>
                </a:solidFill>
                <a:prstDash val="solid"/>
                <a:miter/>
              </a:ln>
            </p:spPr>
            <p:txBody>
              <a:bodyPr rtlCol="0" anchor="ctr"/>
              <a:lstStyle/>
              <a:p>
                <a:endParaRPr lang="zh-CN" altLang="en-US" b="1">
                  <a:cs typeface="+mn-ea"/>
                  <a:sym typeface="+mn-lt"/>
                </a:endParaRPr>
              </a:p>
            </p:txBody>
          </p:sp>
          <p:sp>
            <p:nvSpPr>
              <p:cNvPr id="209" name="任意多边形: 形状 208"/>
              <p:cNvSpPr/>
              <p:nvPr/>
            </p:nvSpPr>
            <p:spPr>
              <a:xfrm>
                <a:off x="1878965" y="4912360"/>
                <a:ext cx="20320" cy="1490980"/>
              </a:xfrm>
              <a:custGeom>
                <a:avLst/>
                <a:gdLst>
                  <a:gd name="connsiteX0" fmla="*/ 0 w 9406"/>
                  <a:gd name="connsiteY0" fmla="*/ 0 h 736812"/>
                  <a:gd name="connsiteX1" fmla="*/ 9406 w 9406"/>
                  <a:gd name="connsiteY1" fmla="*/ 0 h 736812"/>
                  <a:gd name="connsiteX2" fmla="*/ 9406 w 9406"/>
                  <a:gd name="connsiteY2" fmla="*/ 736813 h 736812"/>
                  <a:gd name="connsiteX3" fmla="*/ 0 w 9406"/>
                  <a:gd name="connsiteY3" fmla="*/ 736813 h 736812"/>
                </a:gdLst>
                <a:ahLst/>
                <a:cxnLst>
                  <a:cxn ang="0">
                    <a:pos x="connsiteX0" y="connsiteY0"/>
                  </a:cxn>
                  <a:cxn ang="0">
                    <a:pos x="connsiteX1" y="connsiteY1"/>
                  </a:cxn>
                  <a:cxn ang="0">
                    <a:pos x="connsiteX2" y="connsiteY2"/>
                  </a:cxn>
                  <a:cxn ang="0">
                    <a:pos x="connsiteX3" y="connsiteY3"/>
                  </a:cxn>
                </a:cxnLst>
                <a:rect l="l" t="t" r="r" b="b"/>
                <a:pathLst>
                  <a:path w="9406" h="736812">
                    <a:moveTo>
                      <a:pt x="0" y="0"/>
                    </a:moveTo>
                    <a:lnTo>
                      <a:pt x="9406" y="0"/>
                    </a:lnTo>
                    <a:lnTo>
                      <a:pt x="9406" y="736813"/>
                    </a:lnTo>
                    <a:lnTo>
                      <a:pt x="0" y="736813"/>
                    </a:lnTo>
                    <a:close/>
                  </a:path>
                </a:pathLst>
              </a:custGeom>
              <a:grpFill/>
              <a:ln w="15677" cap="flat">
                <a:solidFill>
                  <a:srgbClr val="0B9AA9"/>
                </a:solidFill>
                <a:prstDash val="solid"/>
                <a:miter/>
              </a:ln>
            </p:spPr>
            <p:txBody>
              <a:bodyPr rtlCol="0" anchor="ctr"/>
              <a:lstStyle/>
              <a:p>
                <a:endParaRPr lang="zh-CN" altLang="en-US" b="1" dirty="0">
                  <a:cs typeface="+mn-ea"/>
                  <a:sym typeface="+mn-lt"/>
                </a:endParaRPr>
              </a:p>
            </p:txBody>
          </p:sp>
          <p:sp>
            <p:nvSpPr>
              <p:cNvPr id="257" name="文本框 23"/>
              <p:cNvSpPr txBox="1"/>
              <p:nvPr/>
            </p:nvSpPr>
            <p:spPr>
              <a:xfrm>
                <a:off x="2017395" y="4943475"/>
                <a:ext cx="1631950" cy="368300"/>
              </a:xfrm>
              <a:prstGeom prst="rect">
                <a:avLst/>
              </a:prstGeom>
              <a:grpFill/>
              <a:ln>
                <a:solidFill>
                  <a:srgbClr val="0B9AA9"/>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130">
                  <a:buFontTx/>
                  <a:buNone/>
                </a:pPr>
                <a:r>
                  <a:rPr lang="zh-CN" altLang="en-US" b="1" dirty="0">
                    <a:solidFill>
                      <a:schemeClr val="bg1"/>
                    </a:solidFill>
                    <a:cs typeface="+mn-ea"/>
                    <a:sym typeface="+mn-lt"/>
                  </a:rPr>
                  <a:t>技能提升</a:t>
                </a:r>
              </a:p>
            </p:txBody>
          </p:sp>
        </p:grpSp>
        <p:sp>
          <p:nvSpPr>
            <p:cNvPr id="258" name="文本框 24"/>
            <p:cNvSpPr txBox="1"/>
            <p:nvPr/>
          </p:nvSpPr>
          <p:spPr>
            <a:xfrm>
              <a:off x="1863455" y="5130055"/>
              <a:ext cx="1823720" cy="92202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zh-CN" altLang="en-US" sz="1200" dirty="0">
                  <a:solidFill>
                    <a:schemeClr val="tx1">
                      <a:lumMod val="65000"/>
                      <a:lumOff val="35000"/>
                    </a:schemeClr>
                  </a:solidFill>
                  <a:latin typeface="+mn-lt"/>
                  <a:ea typeface="+mn-ea"/>
                  <a:cs typeface="+mn-ea"/>
                  <a:sym typeface="+mn-lt"/>
                </a:rPr>
                <a:t>点击此处输入文本，单机菜单栏设计，您可一键修改该模板和颜色</a:t>
              </a:r>
            </a:p>
          </p:txBody>
        </p:sp>
      </p:grpSp>
      <p:grpSp>
        <p:nvGrpSpPr>
          <p:cNvPr id="8" name="组合 7">
            <a:extLst>
              <a:ext uri="{FF2B5EF4-FFF2-40B4-BE49-F238E27FC236}">
                <a16:creationId xmlns="" xmlns:a16="http://schemas.microsoft.com/office/drawing/2014/main" id="{08565B42-B27E-478D-9CA5-DDCE1A0BFB80}"/>
              </a:ext>
            </a:extLst>
          </p:cNvPr>
          <p:cNvGrpSpPr/>
          <p:nvPr/>
        </p:nvGrpSpPr>
        <p:grpSpPr>
          <a:xfrm>
            <a:off x="3991975" y="3794015"/>
            <a:ext cx="1948815" cy="1536065"/>
            <a:chOff x="3991975" y="3794015"/>
            <a:chExt cx="1948815" cy="1536065"/>
          </a:xfrm>
        </p:grpSpPr>
        <p:grpSp>
          <p:nvGrpSpPr>
            <p:cNvPr id="3" name="组合 2">
              <a:extLst>
                <a:ext uri="{FF2B5EF4-FFF2-40B4-BE49-F238E27FC236}">
                  <a16:creationId xmlns="" xmlns:a16="http://schemas.microsoft.com/office/drawing/2014/main" id="{F14E9E24-8DE0-4BE1-8BD6-650B9AF0AE1A}"/>
                </a:ext>
              </a:extLst>
            </p:cNvPr>
            <p:cNvGrpSpPr/>
            <p:nvPr/>
          </p:nvGrpSpPr>
          <p:grpSpPr>
            <a:xfrm>
              <a:off x="3991975" y="3794015"/>
              <a:ext cx="1948815" cy="1536065"/>
              <a:chOff x="4145915" y="4124960"/>
              <a:chExt cx="1948815" cy="1536065"/>
            </a:xfrm>
            <a:solidFill>
              <a:srgbClr val="0B9AA9"/>
            </a:solidFill>
          </p:grpSpPr>
          <p:sp>
            <p:nvSpPr>
              <p:cNvPr id="211" name="任意多边形: 形状 210"/>
              <p:cNvSpPr/>
              <p:nvPr/>
            </p:nvSpPr>
            <p:spPr>
              <a:xfrm>
                <a:off x="4145915" y="4124960"/>
                <a:ext cx="1948815" cy="499745"/>
              </a:xfrm>
              <a:custGeom>
                <a:avLst/>
                <a:gdLst>
                  <a:gd name="connsiteX0" fmla="*/ 0 w 892014"/>
                  <a:gd name="connsiteY0" fmla="*/ 0 h 170877"/>
                  <a:gd name="connsiteX1" fmla="*/ 892014 w 892014"/>
                  <a:gd name="connsiteY1" fmla="*/ 0 h 170877"/>
                  <a:gd name="connsiteX2" fmla="*/ 892014 w 892014"/>
                  <a:gd name="connsiteY2" fmla="*/ 170878 h 170877"/>
                  <a:gd name="connsiteX3" fmla="*/ 0 w 892014"/>
                  <a:gd name="connsiteY3" fmla="*/ 170878 h 170877"/>
                </a:gdLst>
                <a:ahLst/>
                <a:cxnLst>
                  <a:cxn ang="0">
                    <a:pos x="connsiteX0" y="connsiteY0"/>
                  </a:cxn>
                  <a:cxn ang="0">
                    <a:pos x="connsiteX1" y="connsiteY1"/>
                  </a:cxn>
                  <a:cxn ang="0">
                    <a:pos x="connsiteX2" y="connsiteY2"/>
                  </a:cxn>
                  <a:cxn ang="0">
                    <a:pos x="connsiteX3" y="connsiteY3"/>
                  </a:cxn>
                </a:cxnLst>
                <a:rect l="l" t="t" r="r" b="b"/>
                <a:pathLst>
                  <a:path w="892014" h="170877">
                    <a:moveTo>
                      <a:pt x="0" y="0"/>
                    </a:moveTo>
                    <a:lnTo>
                      <a:pt x="892014" y="0"/>
                    </a:lnTo>
                    <a:lnTo>
                      <a:pt x="892014" y="170878"/>
                    </a:lnTo>
                    <a:lnTo>
                      <a:pt x="0" y="170878"/>
                    </a:lnTo>
                    <a:close/>
                  </a:path>
                </a:pathLst>
              </a:custGeom>
              <a:grpFill/>
              <a:ln w="15677" cap="flat">
                <a:solidFill>
                  <a:srgbClr val="0B9AA9"/>
                </a:solidFill>
                <a:prstDash val="solid"/>
                <a:miter/>
              </a:ln>
            </p:spPr>
            <p:txBody>
              <a:bodyPr rtlCol="0" anchor="ctr"/>
              <a:lstStyle/>
              <a:p>
                <a:endParaRPr lang="zh-CN" altLang="en-US" b="1">
                  <a:cs typeface="+mn-ea"/>
                  <a:sym typeface="+mn-lt"/>
                </a:endParaRPr>
              </a:p>
            </p:txBody>
          </p:sp>
          <p:sp>
            <p:nvSpPr>
              <p:cNvPr id="212" name="任意多边形: 形状 211"/>
              <p:cNvSpPr/>
              <p:nvPr/>
            </p:nvSpPr>
            <p:spPr>
              <a:xfrm>
                <a:off x="4145915" y="4170045"/>
                <a:ext cx="20320" cy="1490980"/>
              </a:xfrm>
              <a:custGeom>
                <a:avLst/>
                <a:gdLst>
                  <a:gd name="connsiteX0" fmla="*/ 0 w 9406"/>
                  <a:gd name="connsiteY0" fmla="*/ 0 h 736812"/>
                  <a:gd name="connsiteX1" fmla="*/ 9406 w 9406"/>
                  <a:gd name="connsiteY1" fmla="*/ 0 h 736812"/>
                  <a:gd name="connsiteX2" fmla="*/ 9406 w 9406"/>
                  <a:gd name="connsiteY2" fmla="*/ 736813 h 736812"/>
                  <a:gd name="connsiteX3" fmla="*/ 0 w 9406"/>
                  <a:gd name="connsiteY3" fmla="*/ 736813 h 736812"/>
                </a:gdLst>
                <a:ahLst/>
                <a:cxnLst>
                  <a:cxn ang="0">
                    <a:pos x="connsiteX0" y="connsiteY0"/>
                  </a:cxn>
                  <a:cxn ang="0">
                    <a:pos x="connsiteX1" y="connsiteY1"/>
                  </a:cxn>
                  <a:cxn ang="0">
                    <a:pos x="connsiteX2" y="connsiteY2"/>
                  </a:cxn>
                  <a:cxn ang="0">
                    <a:pos x="connsiteX3" y="connsiteY3"/>
                  </a:cxn>
                </a:cxnLst>
                <a:rect l="l" t="t" r="r" b="b"/>
                <a:pathLst>
                  <a:path w="9406" h="736812">
                    <a:moveTo>
                      <a:pt x="0" y="0"/>
                    </a:moveTo>
                    <a:lnTo>
                      <a:pt x="9406" y="0"/>
                    </a:lnTo>
                    <a:lnTo>
                      <a:pt x="9406" y="736813"/>
                    </a:lnTo>
                    <a:lnTo>
                      <a:pt x="0" y="736813"/>
                    </a:lnTo>
                    <a:close/>
                  </a:path>
                </a:pathLst>
              </a:custGeom>
              <a:grpFill/>
              <a:ln w="15677" cap="flat">
                <a:solidFill>
                  <a:srgbClr val="0B9AA9"/>
                </a:solidFill>
                <a:prstDash val="solid"/>
                <a:miter/>
              </a:ln>
            </p:spPr>
            <p:txBody>
              <a:bodyPr rtlCol="0" anchor="ctr"/>
              <a:lstStyle/>
              <a:p>
                <a:endParaRPr lang="zh-CN" altLang="en-US" b="1">
                  <a:cs typeface="+mn-ea"/>
                  <a:sym typeface="+mn-lt"/>
                </a:endParaRPr>
              </a:p>
            </p:txBody>
          </p:sp>
          <p:sp>
            <p:nvSpPr>
              <p:cNvPr id="259" name="文本框 23"/>
              <p:cNvSpPr txBox="1"/>
              <p:nvPr/>
            </p:nvSpPr>
            <p:spPr>
              <a:xfrm>
                <a:off x="4264025" y="4195445"/>
                <a:ext cx="1631950" cy="368300"/>
              </a:xfrm>
              <a:prstGeom prst="rect">
                <a:avLst/>
              </a:prstGeom>
              <a:grpFill/>
              <a:ln>
                <a:solidFill>
                  <a:srgbClr val="0B9AA9"/>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130">
                  <a:buClrTx/>
                  <a:buSzTx/>
                  <a:buFontTx/>
                  <a:buNone/>
                </a:pPr>
                <a:r>
                  <a:rPr lang="zh-CN" altLang="en-US" sz="1800" b="1" dirty="0">
                    <a:solidFill>
                      <a:schemeClr val="bg1"/>
                    </a:solidFill>
                    <a:cs typeface="+mn-ea"/>
                    <a:sym typeface="+mn-lt"/>
                  </a:rPr>
                  <a:t>思维方式</a:t>
                </a:r>
              </a:p>
            </p:txBody>
          </p:sp>
        </p:grpSp>
        <p:sp>
          <p:nvSpPr>
            <p:cNvPr id="261" name="文本框 24"/>
            <p:cNvSpPr txBox="1"/>
            <p:nvPr/>
          </p:nvSpPr>
          <p:spPr>
            <a:xfrm>
              <a:off x="4110085" y="4399170"/>
              <a:ext cx="1823720" cy="92202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zh-CN" altLang="en-US" sz="1200" dirty="0">
                  <a:solidFill>
                    <a:schemeClr val="tx1">
                      <a:lumMod val="65000"/>
                      <a:lumOff val="35000"/>
                    </a:schemeClr>
                  </a:solidFill>
                  <a:latin typeface="+mn-lt"/>
                  <a:ea typeface="+mn-ea"/>
                  <a:cs typeface="+mn-ea"/>
                  <a:sym typeface="+mn-lt"/>
                </a:rPr>
                <a:t>点击此处输入文本，单机菜单栏设计，您可一键修改该模板和颜色</a:t>
              </a:r>
            </a:p>
          </p:txBody>
        </p:sp>
      </p:grpSp>
      <p:grpSp>
        <p:nvGrpSpPr>
          <p:cNvPr id="7" name="组合 6">
            <a:extLst>
              <a:ext uri="{FF2B5EF4-FFF2-40B4-BE49-F238E27FC236}">
                <a16:creationId xmlns="" xmlns:a16="http://schemas.microsoft.com/office/drawing/2014/main" id="{0D4DB80D-414C-4230-8D67-21A9696A64BE}"/>
              </a:ext>
            </a:extLst>
          </p:cNvPr>
          <p:cNvGrpSpPr/>
          <p:nvPr/>
        </p:nvGrpSpPr>
        <p:grpSpPr>
          <a:xfrm>
            <a:off x="6255750" y="2941210"/>
            <a:ext cx="1959610" cy="1598930"/>
            <a:chOff x="6255750" y="2941210"/>
            <a:chExt cx="1959610" cy="1598930"/>
          </a:xfrm>
        </p:grpSpPr>
        <p:grpSp>
          <p:nvGrpSpPr>
            <p:cNvPr id="4" name="组合 3">
              <a:extLst>
                <a:ext uri="{FF2B5EF4-FFF2-40B4-BE49-F238E27FC236}">
                  <a16:creationId xmlns="" xmlns:a16="http://schemas.microsoft.com/office/drawing/2014/main" id="{A3262BB9-2896-407B-8BDA-AC8207D05B27}"/>
                </a:ext>
              </a:extLst>
            </p:cNvPr>
            <p:cNvGrpSpPr/>
            <p:nvPr/>
          </p:nvGrpSpPr>
          <p:grpSpPr>
            <a:xfrm>
              <a:off x="6255750" y="2941210"/>
              <a:ext cx="1948815" cy="1598930"/>
              <a:chOff x="6409690" y="3272155"/>
              <a:chExt cx="1948815" cy="1598930"/>
            </a:xfrm>
            <a:solidFill>
              <a:srgbClr val="0B9AA9"/>
            </a:solidFill>
          </p:grpSpPr>
          <p:sp>
            <p:nvSpPr>
              <p:cNvPr id="214" name="任意多边形: 形状 213"/>
              <p:cNvSpPr/>
              <p:nvPr/>
            </p:nvSpPr>
            <p:spPr>
              <a:xfrm>
                <a:off x="6409690" y="3272155"/>
                <a:ext cx="1948815" cy="499745"/>
              </a:xfrm>
              <a:custGeom>
                <a:avLst/>
                <a:gdLst>
                  <a:gd name="connsiteX0" fmla="*/ 0 w 892014"/>
                  <a:gd name="connsiteY0" fmla="*/ 0 h 170877"/>
                  <a:gd name="connsiteX1" fmla="*/ 892014 w 892014"/>
                  <a:gd name="connsiteY1" fmla="*/ 0 h 170877"/>
                  <a:gd name="connsiteX2" fmla="*/ 892014 w 892014"/>
                  <a:gd name="connsiteY2" fmla="*/ 170878 h 170877"/>
                  <a:gd name="connsiteX3" fmla="*/ 0 w 892014"/>
                  <a:gd name="connsiteY3" fmla="*/ 170878 h 170877"/>
                </a:gdLst>
                <a:ahLst/>
                <a:cxnLst>
                  <a:cxn ang="0">
                    <a:pos x="connsiteX0" y="connsiteY0"/>
                  </a:cxn>
                  <a:cxn ang="0">
                    <a:pos x="connsiteX1" y="connsiteY1"/>
                  </a:cxn>
                  <a:cxn ang="0">
                    <a:pos x="connsiteX2" y="connsiteY2"/>
                  </a:cxn>
                  <a:cxn ang="0">
                    <a:pos x="connsiteX3" y="connsiteY3"/>
                  </a:cxn>
                </a:cxnLst>
                <a:rect l="l" t="t" r="r" b="b"/>
                <a:pathLst>
                  <a:path w="892014" h="170877">
                    <a:moveTo>
                      <a:pt x="0" y="0"/>
                    </a:moveTo>
                    <a:lnTo>
                      <a:pt x="892014" y="0"/>
                    </a:lnTo>
                    <a:lnTo>
                      <a:pt x="892014" y="170878"/>
                    </a:lnTo>
                    <a:lnTo>
                      <a:pt x="0" y="170878"/>
                    </a:lnTo>
                    <a:close/>
                  </a:path>
                </a:pathLst>
              </a:custGeom>
              <a:grpFill/>
              <a:ln w="15677" cap="flat">
                <a:solidFill>
                  <a:srgbClr val="0B9AA9"/>
                </a:solidFill>
                <a:prstDash val="solid"/>
                <a:miter/>
              </a:ln>
            </p:spPr>
            <p:txBody>
              <a:bodyPr rtlCol="0" anchor="ctr"/>
              <a:lstStyle/>
              <a:p>
                <a:endParaRPr lang="zh-CN" altLang="en-US" b="1">
                  <a:cs typeface="+mn-ea"/>
                  <a:sym typeface="+mn-lt"/>
                </a:endParaRPr>
              </a:p>
            </p:txBody>
          </p:sp>
          <p:sp>
            <p:nvSpPr>
              <p:cNvPr id="215" name="任意多边形: 形状 214"/>
              <p:cNvSpPr/>
              <p:nvPr/>
            </p:nvSpPr>
            <p:spPr>
              <a:xfrm>
                <a:off x="6409690" y="3380105"/>
                <a:ext cx="20320" cy="1490980"/>
              </a:xfrm>
              <a:custGeom>
                <a:avLst/>
                <a:gdLst>
                  <a:gd name="connsiteX0" fmla="*/ 0 w 9406"/>
                  <a:gd name="connsiteY0" fmla="*/ 0 h 736812"/>
                  <a:gd name="connsiteX1" fmla="*/ 9406 w 9406"/>
                  <a:gd name="connsiteY1" fmla="*/ 0 h 736812"/>
                  <a:gd name="connsiteX2" fmla="*/ 9406 w 9406"/>
                  <a:gd name="connsiteY2" fmla="*/ 736813 h 736812"/>
                  <a:gd name="connsiteX3" fmla="*/ 0 w 9406"/>
                  <a:gd name="connsiteY3" fmla="*/ 736813 h 736812"/>
                </a:gdLst>
                <a:ahLst/>
                <a:cxnLst>
                  <a:cxn ang="0">
                    <a:pos x="connsiteX0" y="connsiteY0"/>
                  </a:cxn>
                  <a:cxn ang="0">
                    <a:pos x="connsiteX1" y="connsiteY1"/>
                  </a:cxn>
                  <a:cxn ang="0">
                    <a:pos x="connsiteX2" y="connsiteY2"/>
                  </a:cxn>
                  <a:cxn ang="0">
                    <a:pos x="connsiteX3" y="connsiteY3"/>
                  </a:cxn>
                </a:cxnLst>
                <a:rect l="l" t="t" r="r" b="b"/>
                <a:pathLst>
                  <a:path w="9406" h="736812">
                    <a:moveTo>
                      <a:pt x="0" y="0"/>
                    </a:moveTo>
                    <a:lnTo>
                      <a:pt x="9406" y="0"/>
                    </a:lnTo>
                    <a:lnTo>
                      <a:pt x="9406" y="736813"/>
                    </a:lnTo>
                    <a:lnTo>
                      <a:pt x="0" y="736813"/>
                    </a:lnTo>
                    <a:close/>
                  </a:path>
                </a:pathLst>
              </a:custGeom>
              <a:grpFill/>
              <a:ln w="15677" cap="flat">
                <a:solidFill>
                  <a:srgbClr val="0B9AA9"/>
                </a:solidFill>
                <a:prstDash val="solid"/>
                <a:miter/>
              </a:ln>
            </p:spPr>
            <p:txBody>
              <a:bodyPr rtlCol="0" anchor="ctr"/>
              <a:lstStyle/>
              <a:p>
                <a:endParaRPr lang="zh-CN" altLang="en-US" b="1">
                  <a:cs typeface="+mn-ea"/>
                  <a:sym typeface="+mn-lt"/>
                </a:endParaRPr>
              </a:p>
            </p:txBody>
          </p:sp>
          <p:sp>
            <p:nvSpPr>
              <p:cNvPr id="263" name="文本框 23"/>
              <p:cNvSpPr txBox="1"/>
              <p:nvPr/>
            </p:nvSpPr>
            <p:spPr>
              <a:xfrm>
                <a:off x="6545580" y="3332480"/>
                <a:ext cx="1631950" cy="368300"/>
              </a:xfrm>
              <a:prstGeom prst="rect">
                <a:avLst/>
              </a:prstGeom>
              <a:grpFill/>
              <a:ln>
                <a:solidFill>
                  <a:srgbClr val="0B9AA9"/>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130">
                  <a:buClrTx/>
                  <a:buSzTx/>
                  <a:buFontTx/>
                  <a:buNone/>
                </a:pPr>
                <a:r>
                  <a:rPr lang="zh-CN" altLang="en-US" sz="1800" b="1" dirty="0">
                    <a:solidFill>
                      <a:schemeClr val="bg1"/>
                    </a:solidFill>
                    <a:cs typeface="+mn-ea"/>
                    <a:sym typeface="+mn-lt"/>
                  </a:rPr>
                  <a:t>团队合作</a:t>
                </a:r>
              </a:p>
            </p:txBody>
          </p:sp>
        </p:grpSp>
        <p:sp>
          <p:nvSpPr>
            <p:cNvPr id="264" name="文本框 24"/>
            <p:cNvSpPr txBox="1"/>
            <p:nvPr/>
          </p:nvSpPr>
          <p:spPr>
            <a:xfrm>
              <a:off x="6391640" y="3560970"/>
              <a:ext cx="1823720" cy="92202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zh-CN" altLang="en-US" sz="1200" dirty="0">
                  <a:solidFill>
                    <a:schemeClr val="tx1">
                      <a:lumMod val="65000"/>
                      <a:lumOff val="35000"/>
                    </a:schemeClr>
                  </a:solidFill>
                  <a:latin typeface="+mn-lt"/>
                  <a:ea typeface="+mn-ea"/>
                  <a:cs typeface="+mn-ea"/>
                  <a:sym typeface="+mn-lt"/>
                </a:rPr>
                <a:t>点击此处输入文本，单机菜单栏设计，您可一键修改该模板和颜色</a:t>
              </a:r>
            </a:p>
          </p:txBody>
        </p:sp>
      </p:grpSp>
      <p:grpSp>
        <p:nvGrpSpPr>
          <p:cNvPr id="6" name="组合 5">
            <a:extLst>
              <a:ext uri="{FF2B5EF4-FFF2-40B4-BE49-F238E27FC236}">
                <a16:creationId xmlns="" xmlns:a16="http://schemas.microsoft.com/office/drawing/2014/main" id="{5305FDD4-3DB3-4F5A-B569-F05BAB51826C}"/>
              </a:ext>
            </a:extLst>
          </p:cNvPr>
          <p:cNvGrpSpPr/>
          <p:nvPr/>
        </p:nvGrpSpPr>
        <p:grpSpPr>
          <a:xfrm>
            <a:off x="8523335" y="2170320"/>
            <a:ext cx="1988820" cy="1668780"/>
            <a:chOff x="8523335" y="2170320"/>
            <a:chExt cx="1988820" cy="1668780"/>
          </a:xfrm>
        </p:grpSpPr>
        <p:grpSp>
          <p:nvGrpSpPr>
            <p:cNvPr id="5" name="组合 4">
              <a:extLst>
                <a:ext uri="{FF2B5EF4-FFF2-40B4-BE49-F238E27FC236}">
                  <a16:creationId xmlns="" xmlns:a16="http://schemas.microsoft.com/office/drawing/2014/main" id="{398BA9FD-4C19-4351-B5BD-FF16E6A26108}"/>
                </a:ext>
              </a:extLst>
            </p:cNvPr>
            <p:cNvGrpSpPr/>
            <p:nvPr/>
          </p:nvGrpSpPr>
          <p:grpSpPr>
            <a:xfrm>
              <a:off x="8523335" y="2170320"/>
              <a:ext cx="1948815" cy="1668780"/>
              <a:chOff x="8677275" y="2501265"/>
              <a:chExt cx="1948815" cy="1668780"/>
            </a:xfrm>
            <a:solidFill>
              <a:srgbClr val="0B9AA9"/>
            </a:solidFill>
          </p:grpSpPr>
          <p:sp>
            <p:nvSpPr>
              <p:cNvPr id="217" name="任意多边形: 形状 216"/>
              <p:cNvSpPr/>
              <p:nvPr/>
            </p:nvSpPr>
            <p:spPr>
              <a:xfrm>
                <a:off x="8677275" y="2501265"/>
                <a:ext cx="1948815" cy="513715"/>
              </a:xfrm>
              <a:custGeom>
                <a:avLst/>
                <a:gdLst>
                  <a:gd name="connsiteX0" fmla="*/ 0 w 892014"/>
                  <a:gd name="connsiteY0" fmla="*/ 0 h 170877"/>
                  <a:gd name="connsiteX1" fmla="*/ 892014 w 892014"/>
                  <a:gd name="connsiteY1" fmla="*/ 0 h 170877"/>
                  <a:gd name="connsiteX2" fmla="*/ 892014 w 892014"/>
                  <a:gd name="connsiteY2" fmla="*/ 170878 h 170877"/>
                  <a:gd name="connsiteX3" fmla="*/ 0 w 892014"/>
                  <a:gd name="connsiteY3" fmla="*/ 170878 h 170877"/>
                </a:gdLst>
                <a:ahLst/>
                <a:cxnLst>
                  <a:cxn ang="0">
                    <a:pos x="connsiteX0" y="connsiteY0"/>
                  </a:cxn>
                  <a:cxn ang="0">
                    <a:pos x="connsiteX1" y="connsiteY1"/>
                  </a:cxn>
                  <a:cxn ang="0">
                    <a:pos x="connsiteX2" y="connsiteY2"/>
                  </a:cxn>
                  <a:cxn ang="0">
                    <a:pos x="connsiteX3" y="connsiteY3"/>
                  </a:cxn>
                </a:cxnLst>
                <a:rect l="l" t="t" r="r" b="b"/>
                <a:pathLst>
                  <a:path w="892014" h="170877">
                    <a:moveTo>
                      <a:pt x="0" y="0"/>
                    </a:moveTo>
                    <a:lnTo>
                      <a:pt x="892014" y="0"/>
                    </a:lnTo>
                    <a:lnTo>
                      <a:pt x="892014" y="170878"/>
                    </a:lnTo>
                    <a:lnTo>
                      <a:pt x="0" y="170878"/>
                    </a:lnTo>
                    <a:close/>
                  </a:path>
                </a:pathLst>
              </a:custGeom>
              <a:grpFill/>
              <a:ln w="15677" cap="flat">
                <a:solidFill>
                  <a:srgbClr val="0B9AA9"/>
                </a:solidFill>
                <a:prstDash val="solid"/>
                <a:miter/>
              </a:ln>
            </p:spPr>
            <p:txBody>
              <a:bodyPr rtlCol="0" anchor="ctr"/>
              <a:lstStyle/>
              <a:p>
                <a:endParaRPr lang="zh-CN" altLang="en-US" b="1">
                  <a:cs typeface="+mn-ea"/>
                  <a:sym typeface="+mn-lt"/>
                </a:endParaRPr>
              </a:p>
            </p:txBody>
          </p:sp>
          <p:sp>
            <p:nvSpPr>
              <p:cNvPr id="218" name="任意多边形: 形状 217"/>
              <p:cNvSpPr/>
              <p:nvPr/>
            </p:nvSpPr>
            <p:spPr>
              <a:xfrm>
                <a:off x="8677275" y="2679065"/>
                <a:ext cx="20320" cy="1490980"/>
              </a:xfrm>
              <a:custGeom>
                <a:avLst/>
                <a:gdLst>
                  <a:gd name="connsiteX0" fmla="*/ 0 w 9406"/>
                  <a:gd name="connsiteY0" fmla="*/ 0 h 736812"/>
                  <a:gd name="connsiteX1" fmla="*/ 9406 w 9406"/>
                  <a:gd name="connsiteY1" fmla="*/ 0 h 736812"/>
                  <a:gd name="connsiteX2" fmla="*/ 9406 w 9406"/>
                  <a:gd name="connsiteY2" fmla="*/ 736813 h 736812"/>
                  <a:gd name="connsiteX3" fmla="*/ 0 w 9406"/>
                  <a:gd name="connsiteY3" fmla="*/ 736813 h 736812"/>
                </a:gdLst>
                <a:ahLst/>
                <a:cxnLst>
                  <a:cxn ang="0">
                    <a:pos x="connsiteX0" y="connsiteY0"/>
                  </a:cxn>
                  <a:cxn ang="0">
                    <a:pos x="connsiteX1" y="connsiteY1"/>
                  </a:cxn>
                  <a:cxn ang="0">
                    <a:pos x="connsiteX2" y="connsiteY2"/>
                  </a:cxn>
                  <a:cxn ang="0">
                    <a:pos x="connsiteX3" y="connsiteY3"/>
                  </a:cxn>
                </a:cxnLst>
                <a:rect l="l" t="t" r="r" b="b"/>
                <a:pathLst>
                  <a:path w="9406" h="736812">
                    <a:moveTo>
                      <a:pt x="0" y="0"/>
                    </a:moveTo>
                    <a:lnTo>
                      <a:pt x="9406" y="0"/>
                    </a:lnTo>
                    <a:lnTo>
                      <a:pt x="9406" y="736813"/>
                    </a:lnTo>
                    <a:lnTo>
                      <a:pt x="0" y="736813"/>
                    </a:lnTo>
                    <a:close/>
                  </a:path>
                </a:pathLst>
              </a:custGeom>
              <a:grpFill/>
              <a:ln w="15677" cap="flat">
                <a:solidFill>
                  <a:srgbClr val="0B9AA9"/>
                </a:solidFill>
                <a:prstDash val="solid"/>
                <a:miter/>
              </a:ln>
            </p:spPr>
            <p:txBody>
              <a:bodyPr rtlCol="0" anchor="ctr"/>
              <a:lstStyle/>
              <a:p>
                <a:endParaRPr lang="zh-CN" altLang="en-US" b="1">
                  <a:cs typeface="+mn-ea"/>
                  <a:sym typeface="+mn-lt"/>
                </a:endParaRPr>
              </a:p>
            </p:txBody>
          </p:sp>
          <p:sp>
            <p:nvSpPr>
              <p:cNvPr id="265" name="文本框 23"/>
              <p:cNvSpPr txBox="1"/>
              <p:nvPr/>
            </p:nvSpPr>
            <p:spPr>
              <a:xfrm>
                <a:off x="8842375" y="2595880"/>
                <a:ext cx="1631950" cy="368300"/>
              </a:xfrm>
              <a:prstGeom prst="rect">
                <a:avLst/>
              </a:prstGeom>
              <a:grpFill/>
              <a:ln>
                <a:solidFill>
                  <a:srgbClr val="0B9AA9"/>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130">
                  <a:buClrTx/>
                  <a:buSzTx/>
                  <a:buFontTx/>
                  <a:buNone/>
                </a:pPr>
                <a:r>
                  <a:rPr lang="zh-CN" altLang="en-US" sz="1800" b="1" dirty="0">
                    <a:solidFill>
                      <a:schemeClr val="bg1"/>
                    </a:solidFill>
                    <a:cs typeface="+mn-ea"/>
                    <a:sym typeface="+mn-lt"/>
                  </a:rPr>
                  <a:t>营销技能</a:t>
                </a:r>
              </a:p>
            </p:txBody>
          </p:sp>
        </p:grpSp>
        <p:sp>
          <p:nvSpPr>
            <p:cNvPr id="266" name="文本框 24"/>
            <p:cNvSpPr txBox="1"/>
            <p:nvPr/>
          </p:nvSpPr>
          <p:spPr>
            <a:xfrm>
              <a:off x="8688435" y="2824370"/>
              <a:ext cx="1823720" cy="92202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zh-CN" altLang="en-US" sz="1200" dirty="0">
                  <a:solidFill>
                    <a:schemeClr val="tx1">
                      <a:lumMod val="65000"/>
                      <a:lumOff val="35000"/>
                    </a:schemeClr>
                  </a:solidFill>
                  <a:latin typeface="+mn-lt"/>
                  <a:ea typeface="+mn-ea"/>
                  <a:cs typeface="+mn-ea"/>
                  <a:sym typeface="+mn-lt"/>
                </a:rPr>
                <a:t>点击此处输入文本，单机菜单栏设计，您可一键修改该模板和颜色</a:t>
              </a:r>
            </a:p>
          </p:txBody>
        </p:sp>
      </p:grpSp>
      <p:grpSp>
        <p:nvGrpSpPr>
          <p:cNvPr id="63" name="组合 62">
            <a:extLst>
              <a:ext uri="{FF2B5EF4-FFF2-40B4-BE49-F238E27FC236}">
                <a16:creationId xmlns="" xmlns:a16="http://schemas.microsoft.com/office/drawing/2014/main" id="{06806C16-0B3F-42A8-94C7-4CB36FC13964}"/>
              </a:ext>
            </a:extLst>
          </p:cNvPr>
          <p:cNvGrpSpPr/>
          <p:nvPr/>
        </p:nvGrpSpPr>
        <p:grpSpPr>
          <a:xfrm>
            <a:off x="728403" y="462877"/>
            <a:ext cx="3190454" cy="597921"/>
            <a:chOff x="288828" y="477079"/>
            <a:chExt cx="3190454" cy="597921"/>
          </a:xfrm>
        </p:grpSpPr>
        <p:sp>
          <p:nvSpPr>
            <p:cNvPr id="64" name="文本框 63">
              <a:extLst>
                <a:ext uri="{FF2B5EF4-FFF2-40B4-BE49-F238E27FC236}">
                  <a16:creationId xmlns="" xmlns:a16="http://schemas.microsoft.com/office/drawing/2014/main" id="{8B52413B-0F14-4CAF-BD69-9637140E9609}"/>
                </a:ext>
              </a:extLst>
            </p:cNvPr>
            <p:cNvSpPr txBox="1"/>
            <p:nvPr/>
          </p:nvSpPr>
          <p:spPr>
            <a:xfrm>
              <a:off x="739674" y="477079"/>
              <a:ext cx="2739608"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下半年</a:t>
              </a:r>
              <a:r>
                <a:rPr lang="zh-CN" altLang="en-US" sz="2800" b="1" dirty="0">
                  <a:solidFill>
                    <a:srgbClr val="2B2F6E"/>
                  </a:solidFill>
                  <a:cs typeface="+mn-ea"/>
                  <a:sym typeface="+mn-lt"/>
                </a:rPr>
                <a:t>工作计划</a:t>
              </a:r>
            </a:p>
          </p:txBody>
        </p:sp>
        <p:sp>
          <p:nvSpPr>
            <p:cNvPr id="65" name="椭圆 64">
              <a:extLst>
                <a:ext uri="{FF2B5EF4-FFF2-40B4-BE49-F238E27FC236}">
                  <a16:creationId xmlns="" xmlns:a16="http://schemas.microsoft.com/office/drawing/2014/main" id="{D19BAD37-735C-4907-9FD4-A8C7C499F23B}"/>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 xmlns:a16="http://schemas.microsoft.com/office/drawing/2014/main" id="{2EAC2557-CCA3-4FE4-999F-A4B7E4ED2097}"/>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wipe(down)">
                                      <p:cBhvr>
                                        <p:cTn id="12" dur="5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par>
                                <p:cTn id="18" presetID="10" presetClass="entr" presetSubtype="0" fill="hold" nodeType="withEffect">
                                  <p:stCondLst>
                                    <p:cond delay="0"/>
                                  </p:stCondLst>
                                  <p:childTnLst>
                                    <p:set>
                                      <p:cBhvr>
                                        <p:cTn id="19" dur="1" fill="hold">
                                          <p:stCondLst>
                                            <p:cond delay="0"/>
                                          </p:stCondLst>
                                        </p:cTn>
                                        <p:tgtEl>
                                          <p:spTgt spid="231"/>
                                        </p:tgtEl>
                                        <p:attrNameLst>
                                          <p:attrName>style.visibility</p:attrName>
                                        </p:attrNameLst>
                                      </p:cBhvr>
                                      <p:to>
                                        <p:strVal val="visible"/>
                                      </p:to>
                                    </p:set>
                                    <p:animEffect transition="in" filter="fade">
                                      <p:cBhvr>
                                        <p:cTn id="20" dur="500"/>
                                        <p:tgtEl>
                                          <p:spTgt spid="231"/>
                                        </p:tgtEl>
                                      </p:cBhvr>
                                    </p:animEffect>
                                  </p:childTnLst>
                                </p:cTn>
                              </p:par>
                              <p:par>
                                <p:cTn id="21" presetID="10" presetClass="entr" presetSubtype="0" fill="hold" nodeType="with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500"/>
                                        <p:tgtEl>
                                          <p:spTgt spid="234"/>
                                        </p:tgtEl>
                                      </p:cBhvr>
                                    </p:animEffect>
                                  </p:childTnLst>
                                </p:cTn>
                              </p:par>
                              <p:par>
                                <p:cTn id="24" presetID="10" presetClass="entr" presetSubtype="0" fill="hold" nodeType="withEffect">
                                  <p:stCondLst>
                                    <p:cond delay="0"/>
                                  </p:stCondLst>
                                  <p:childTnLst>
                                    <p:set>
                                      <p:cBhvr>
                                        <p:cTn id="25" dur="1" fill="hold">
                                          <p:stCondLst>
                                            <p:cond delay="0"/>
                                          </p:stCondLst>
                                        </p:cTn>
                                        <p:tgtEl>
                                          <p:spTgt spid="239"/>
                                        </p:tgtEl>
                                        <p:attrNameLst>
                                          <p:attrName>style.visibility</p:attrName>
                                        </p:attrNameLst>
                                      </p:cBhvr>
                                      <p:to>
                                        <p:strVal val="visible"/>
                                      </p:to>
                                    </p:set>
                                    <p:animEffect transition="in" filter="fade">
                                      <p:cBhvr>
                                        <p:cTn id="26" dur="500"/>
                                        <p:tgtEl>
                                          <p:spTgt spid="239"/>
                                        </p:tgtEl>
                                      </p:cBhvr>
                                    </p:animEffect>
                                  </p:childTnLst>
                                </p:cTn>
                              </p:par>
                              <p:par>
                                <p:cTn id="27" presetID="10" presetClass="entr" presetSubtype="0" fill="hold" nodeType="withEffect">
                                  <p:stCondLst>
                                    <p:cond delay="0"/>
                                  </p:stCondLst>
                                  <p:childTnLst>
                                    <p:set>
                                      <p:cBhvr>
                                        <p:cTn id="28" dur="1" fill="hold">
                                          <p:stCondLst>
                                            <p:cond delay="0"/>
                                          </p:stCondLst>
                                        </p:cTn>
                                        <p:tgtEl>
                                          <p:spTgt spid="242"/>
                                        </p:tgtEl>
                                        <p:attrNameLst>
                                          <p:attrName>style.visibility</p:attrName>
                                        </p:attrNameLst>
                                      </p:cBhvr>
                                      <p:to>
                                        <p:strVal val="visible"/>
                                      </p:to>
                                    </p:set>
                                    <p:animEffect transition="in" filter="fade">
                                      <p:cBhvr>
                                        <p:cTn id="29" dur="500"/>
                                        <p:tgtEl>
                                          <p:spTgt spid="24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18" presetClass="entr" presetSubtype="12" fill="hold" nodeType="withEffect">
                                  <p:stCondLst>
                                    <p:cond delay="0"/>
                                  </p:stCondLst>
                                  <p:childTnLst>
                                    <p:set>
                                      <p:cBhvr>
                                        <p:cTn id="53" dur="1" fill="hold">
                                          <p:stCondLst>
                                            <p:cond delay="0"/>
                                          </p:stCondLst>
                                        </p:cTn>
                                        <p:tgtEl>
                                          <p:spTgt spid="200"/>
                                        </p:tgtEl>
                                        <p:attrNameLst>
                                          <p:attrName>style.visibility</p:attrName>
                                        </p:attrNameLst>
                                      </p:cBhvr>
                                      <p:to>
                                        <p:strVal val="visible"/>
                                      </p:to>
                                    </p:set>
                                    <p:animEffect transition="in" filter="strips(downLeft)">
                                      <p:cBhvr>
                                        <p:cTn id="54"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p:bldP spid="209" grpId="1" animBg="1"/>
      <p:bldP spid="257" grpId="1"/>
      <p:bldP spid="258" grpId="1"/>
      <p:bldP spid="211" grpId="1" animBg="1"/>
      <p:bldP spid="212" grpId="1" animBg="1"/>
      <p:bldP spid="259" grpId="1"/>
      <p:bldP spid="261" grpId="1"/>
      <p:bldP spid="214" grpId="1" animBg="1"/>
      <p:bldP spid="215" grpId="1" animBg="1"/>
      <p:bldP spid="263" grpId="1"/>
      <p:bldP spid="264" grpId="1"/>
      <p:bldP spid="217" grpId="1" animBg="1"/>
      <p:bldP spid="218" grpId="1" animBg="1"/>
      <p:bldP spid="265" grpId="1"/>
      <p:bldP spid="26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9A16F373-F0F6-4BBC-A750-5CF1BDD7C922}"/>
              </a:ext>
            </a:extLst>
          </p:cNvPr>
          <p:cNvPicPr>
            <a:picLocks noChangeAspect="1"/>
          </p:cNvPicPr>
          <p:nvPr/>
        </p:nvPicPr>
        <p:blipFill rotWithShape="1">
          <a:blip r:embed="rId4">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6" name="圆角矩形 5"/>
          <p:cNvSpPr/>
          <p:nvPr/>
        </p:nvSpPr>
        <p:spPr>
          <a:xfrm>
            <a:off x="418010" y="431075"/>
            <a:ext cx="11286309" cy="6035040"/>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 name="PA_圆角矩形 31">
            <a:extLst>
              <a:ext uri="{FF2B5EF4-FFF2-40B4-BE49-F238E27FC236}">
                <a16:creationId xmlns="" xmlns:a16="http://schemas.microsoft.com/office/drawing/2014/main" id="{CCEF79B5-B218-4156-89C7-1D160F125E69}"/>
              </a:ext>
            </a:extLst>
          </p:cNvPr>
          <p:cNvSpPr/>
          <p:nvPr>
            <p:custDataLst>
              <p:tags r:id="rId1"/>
            </p:custDataLst>
          </p:nvPr>
        </p:nvSpPr>
        <p:spPr>
          <a:xfrm>
            <a:off x="4066698" y="5132632"/>
            <a:ext cx="1393298" cy="264266"/>
          </a:xfrm>
          <a:prstGeom prst="roundRect">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white"/>
                </a:solidFill>
                <a:cs typeface="+mn-ea"/>
                <a:sym typeface="+mn-lt"/>
              </a:rPr>
              <a:t>优品</a:t>
            </a:r>
            <a:r>
              <a:rPr lang="en-US" altLang="zh-CN" sz="1200" dirty="0" smtClean="0">
                <a:solidFill>
                  <a:prstClr val="white"/>
                </a:solidFill>
                <a:cs typeface="+mn-ea"/>
                <a:sym typeface="+mn-lt"/>
              </a:rPr>
              <a:t>PPT</a:t>
            </a:r>
            <a:endParaRPr lang="en-US" altLang="zh-CN" sz="1200" dirty="0">
              <a:solidFill>
                <a:prstClr val="white"/>
              </a:solidFill>
              <a:cs typeface="+mn-ea"/>
              <a:sym typeface="+mn-lt"/>
            </a:endParaRPr>
          </a:p>
        </p:txBody>
      </p:sp>
      <p:sp>
        <p:nvSpPr>
          <p:cNvPr id="14" name="PA_圆角矩形 31">
            <a:extLst>
              <a:ext uri="{FF2B5EF4-FFF2-40B4-BE49-F238E27FC236}">
                <a16:creationId xmlns="" xmlns:a16="http://schemas.microsoft.com/office/drawing/2014/main" id="{ACF746C0-3330-4891-BA6C-9E908E0BAC23}"/>
              </a:ext>
            </a:extLst>
          </p:cNvPr>
          <p:cNvSpPr/>
          <p:nvPr>
            <p:custDataLst>
              <p:tags r:id="rId2"/>
            </p:custDataLst>
          </p:nvPr>
        </p:nvSpPr>
        <p:spPr>
          <a:xfrm>
            <a:off x="6088852" y="5132632"/>
            <a:ext cx="1393298" cy="263478"/>
          </a:xfrm>
          <a:prstGeom prst="roundRect">
            <a:avLst/>
          </a:prstGeom>
          <a:solidFill>
            <a:srgbClr val="0B9AA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prstClr val="white"/>
                </a:solidFill>
                <a:cs typeface="+mn-ea"/>
                <a:sym typeface="+mn-lt"/>
              </a:rPr>
              <a:t>日</a:t>
            </a:r>
            <a:r>
              <a:rPr lang="zh-CN" altLang="en-US" sz="1200" dirty="0">
                <a:solidFill>
                  <a:prstClr val="white"/>
                </a:solidFill>
                <a:cs typeface="+mn-ea"/>
                <a:sym typeface="+mn-lt"/>
              </a:rPr>
              <a:t>期：</a:t>
            </a:r>
            <a:r>
              <a:rPr lang="en-US" altLang="zh-CN" sz="1200" dirty="0" smtClean="0">
                <a:solidFill>
                  <a:prstClr val="white"/>
                </a:solidFill>
                <a:cs typeface="+mn-ea"/>
                <a:sym typeface="+mn-lt"/>
              </a:rPr>
              <a:t>20XX</a:t>
            </a:r>
            <a:endParaRPr lang="en-US" altLang="zh-CN" sz="1200" dirty="0">
              <a:solidFill>
                <a:prstClr val="white"/>
              </a:solidFill>
              <a:cs typeface="+mn-ea"/>
              <a:sym typeface="+mn-lt"/>
            </a:endParaRPr>
          </a:p>
        </p:txBody>
      </p:sp>
      <p:sp>
        <p:nvSpPr>
          <p:cNvPr id="15" name="TextBox 5">
            <a:extLst>
              <a:ext uri="{FF2B5EF4-FFF2-40B4-BE49-F238E27FC236}">
                <a16:creationId xmlns="" xmlns:a16="http://schemas.microsoft.com/office/drawing/2014/main" id="{CD71E32F-4D09-4FCC-A449-9D829E4F0E03}"/>
              </a:ext>
            </a:extLst>
          </p:cNvPr>
          <p:cNvSpPr txBox="1"/>
          <p:nvPr/>
        </p:nvSpPr>
        <p:spPr>
          <a:xfrm>
            <a:off x="3455127" y="1575858"/>
            <a:ext cx="5212074" cy="646331"/>
          </a:xfrm>
          <a:prstGeom prst="rect">
            <a:avLst/>
          </a:prstGeom>
          <a:noFill/>
        </p:spPr>
        <p:txBody>
          <a:bodyPr wrap="square" rtlCol="0">
            <a:spAutoFit/>
          </a:bodyPr>
          <a:lstStyle/>
          <a:p>
            <a:pPr algn="dist" latinLnBrk="1">
              <a:defRPr/>
            </a:pPr>
            <a:r>
              <a:rPr lang="en-US" altLang="zh-CN" sz="3600" dirty="0" smtClean="0">
                <a:solidFill>
                  <a:srgbClr val="0B9AA9"/>
                </a:solidFill>
                <a:cs typeface="+mn-ea"/>
                <a:sym typeface="+mn-lt"/>
              </a:rPr>
              <a:t>20XX </a:t>
            </a:r>
            <a:r>
              <a:rPr lang="en-US" altLang="zh-CN" sz="3600" dirty="0">
                <a:solidFill>
                  <a:srgbClr val="0B9AA9"/>
                </a:solidFill>
                <a:cs typeface="+mn-ea"/>
                <a:sym typeface="+mn-lt"/>
              </a:rPr>
              <a:t>WORK PLAN</a:t>
            </a:r>
            <a:endParaRPr lang="ko-KR" altLang="en-US" sz="3600" dirty="0">
              <a:solidFill>
                <a:srgbClr val="0B9AA9"/>
              </a:solidFill>
              <a:cs typeface="+mn-ea"/>
              <a:sym typeface="+mn-lt"/>
            </a:endParaRPr>
          </a:p>
        </p:txBody>
      </p:sp>
      <p:cxnSp>
        <p:nvCxnSpPr>
          <p:cNvPr id="17" name="直接连接符 16">
            <a:extLst>
              <a:ext uri="{FF2B5EF4-FFF2-40B4-BE49-F238E27FC236}">
                <a16:creationId xmlns="" xmlns:a16="http://schemas.microsoft.com/office/drawing/2014/main" id="{D0BB61E0-E406-4373-8086-17408CC433C1}"/>
              </a:ext>
            </a:extLst>
          </p:cNvPr>
          <p:cNvCxnSpPr>
            <a:cxnSpLocks/>
          </p:cNvCxnSpPr>
          <p:nvPr/>
        </p:nvCxnSpPr>
        <p:spPr>
          <a:xfrm>
            <a:off x="2590147" y="4166652"/>
            <a:ext cx="6804000" cy="0"/>
          </a:xfrm>
          <a:prstGeom prst="line">
            <a:avLst/>
          </a:prstGeom>
          <a:ln w="28575">
            <a:solidFill>
              <a:srgbClr val="0B9AA9"/>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 xmlns:a16="http://schemas.microsoft.com/office/drawing/2014/main" id="{5C4A17AA-5282-4B88-99C4-DFC9772C226C}"/>
              </a:ext>
            </a:extLst>
          </p:cNvPr>
          <p:cNvGrpSpPr/>
          <p:nvPr/>
        </p:nvGrpSpPr>
        <p:grpSpPr>
          <a:xfrm>
            <a:off x="1256610" y="970102"/>
            <a:ext cx="1333537" cy="369360"/>
            <a:chOff x="2605637" y="1327564"/>
            <a:chExt cx="1333537" cy="369360"/>
          </a:xfrm>
        </p:grpSpPr>
        <p:sp>
          <p:nvSpPr>
            <p:cNvPr id="16" name="文本框 15">
              <a:extLst>
                <a:ext uri="{FF2B5EF4-FFF2-40B4-BE49-F238E27FC236}">
                  <a16:creationId xmlns="" xmlns:a16="http://schemas.microsoft.com/office/drawing/2014/main" id="{FB9636A6-DEC9-4F77-AD5A-E99FD047DDD1}"/>
                </a:ext>
              </a:extLst>
            </p:cNvPr>
            <p:cNvSpPr txBox="1"/>
            <p:nvPr/>
          </p:nvSpPr>
          <p:spPr>
            <a:xfrm>
              <a:off x="2973486" y="1327592"/>
              <a:ext cx="965688" cy="369332"/>
            </a:xfrm>
            <a:prstGeom prst="rect">
              <a:avLst/>
            </a:prstGeom>
            <a:noFill/>
          </p:spPr>
          <p:txBody>
            <a:bodyPr wrap="square">
              <a:spAutoFit/>
            </a:bodyPr>
            <a:lstStyle/>
            <a:p>
              <a:pPr algn="dist"/>
              <a:r>
                <a:rPr lang="en-US" altLang="zh-CN" dirty="0">
                  <a:solidFill>
                    <a:srgbClr val="0B9AA9"/>
                  </a:solidFill>
                  <a:cs typeface="+mn-ea"/>
                  <a:sym typeface="+mn-lt"/>
                </a:rPr>
                <a:t>LOGO</a:t>
              </a:r>
              <a:endParaRPr lang="zh-CN" altLang="en-US" dirty="0">
                <a:solidFill>
                  <a:srgbClr val="0B9AA9"/>
                </a:solidFill>
                <a:cs typeface="+mn-ea"/>
                <a:sym typeface="+mn-lt"/>
              </a:endParaRPr>
            </a:p>
          </p:txBody>
        </p:sp>
        <p:sp>
          <p:nvSpPr>
            <p:cNvPr id="18" name="Oval 12">
              <a:extLst>
                <a:ext uri="{FF2B5EF4-FFF2-40B4-BE49-F238E27FC236}">
                  <a16:creationId xmlns="" xmlns:a16="http://schemas.microsoft.com/office/drawing/2014/main" id="{52744AEF-FC70-4DBF-A6C5-4AFA572FA7C6}"/>
                </a:ext>
              </a:extLst>
            </p:cNvPr>
            <p:cNvSpPr/>
            <p:nvPr/>
          </p:nvSpPr>
          <p:spPr>
            <a:xfrm>
              <a:off x="2605637" y="1327564"/>
              <a:ext cx="339695" cy="339784"/>
            </a:xfrm>
            <a:custGeom>
              <a:avLst/>
              <a:gdLst>
                <a:gd name="T0" fmla="*/ 4772 w 7922"/>
                <a:gd name="T1" fmla="*/ 5491 h 7922"/>
                <a:gd name="T2" fmla="*/ 3405 w 7922"/>
                <a:gd name="T3" fmla="*/ 4124 h 7922"/>
                <a:gd name="T4" fmla="*/ 6555 w 7922"/>
                <a:gd name="T5" fmla="*/ 973 h 7922"/>
                <a:gd name="T6" fmla="*/ 3961 w 7922"/>
                <a:gd name="T7" fmla="*/ 0 h 7922"/>
                <a:gd name="T8" fmla="*/ 0 w 7922"/>
                <a:gd name="T9" fmla="*/ 3961 h 7922"/>
                <a:gd name="T10" fmla="*/ 3961 w 7922"/>
                <a:gd name="T11" fmla="*/ 7922 h 7922"/>
                <a:gd name="T12" fmla="*/ 7922 w 7922"/>
                <a:gd name="T13" fmla="*/ 3961 h 7922"/>
                <a:gd name="T14" fmla="*/ 7673 w 7922"/>
                <a:gd name="T15" fmla="*/ 2589 h 7922"/>
                <a:gd name="T16" fmla="*/ 4772 w 7922"/>
                <a:gd name="T17" fmla="*/ 5491 h 7922"/>
                <a:gd name="T18" fmla="*/ 2648 w 7922"/>
                <a:gd name="T19" fmla="*/ 6240 h 7922"/>
                <a:gd name="T20" fmla="*/ 3158 w 7922"/>
                <a:gd name="T21" fmla="*/ 4371 h 7922"/>
                <a:gd name="T22" fmla="*/ 4525 w 7922"/>
                <a:gd name="T23" fmla="*/ 5737 h 7922"/>
                <a:gd name="T24" fmla="*/ 2648 w 7922"/>
                <a:gd name="T25" fmla="*/ 6240 h 7922"/>
                <a:gd name="T26" fmla="*/ 2648 w 7922"/>
                <a:gd name="T27" fmla="*/ 6240 h 7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22" h="7922">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cs typeface="+mn-ea"/>
                <a:sym typeface="+mn-lt"/>
              </a:endParaRPr>
            </a:p>
          </p:txBody>
        </p:sp>
      </p:grpSp>
      <p:sp>
        <p:nvSpPr>
          <p:cNvPr id="19" name="文本框 18" descr="e7d195523061f1c0d318120d6aeaf1b6ccceb6ba3da59c0775C5DE19DDDEBC09ED96DBD9900D9848D623ECAD1D4904B78047D0015C22C8BE97228BE8B5BFF08FE7A3AE04126DA07312A96C0F69F9BAB75EA584F49C7DC7EF007612D5BA2101DE20B851D74192FC698F33C78C5359C10F3DCCA76D05D1E37CCAFBF2CDFFA7006AADF130EA7F6511EC">
            <a:extLst>
              <a:ext uri="{FF2B5EF4-FFF2-40B4-BE49-F238E27FC236}">
                <a16:creationId xmlns="" xmlns:a16="http://schemas.microsoft.com/office/drawing/2014/main" id="{6B5F43F2-4A52-44E4-8153-B4D0FD9C447A}"/>
              </a:ext>
            </a:extLst>
          </p:cNvPr>
          <p:cNvSpPr txBox="1"/>
          <p:nvPr/>
        </p:nvSpPr>
        <p:spPr>
          <a:xfrm>
            <a:off x="1647465" y="2458585"/>
            <a:ext cx="8897071" cy="1107996"/>
          </a:xfrm>
          <a:prstGeom prst="rect">
            <a:avLst/>
          </a:prstGeom>
          <a:noFill/>
          <a:ln>
            <a:noFill/>
          </a:ln>
          <a:effectLst/>
        </p:spPr>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dist">
              <a:defRPr/>
            </a:pPr>
            <a:r>
              <a:rPr lang="zh-CN" altLang="en-US" sz="6600" b="1" kern="0" dirty="0">
                <a:solidFill>
                  <a:srgbClr val="2B2F6E"/>
                </a:solidFill>
                <a:cs typeface="+mn-ea"/>
                <a:sym typeface="+mn-lt"/>
              </a:rPr>
              <a:t>上半年</a:t>
            </a:r>
            <a:r>
              <a:rPr lang="zh-CN" altLang="en-US" sz="6600" b="1" kern="0" dirty="0">
                <a:solidFill>
                  <a:srgbClr val="0B9AA9"/>
                </a:solidFill>
                <a:cs typeface="+mn-ea"/>
                <a:sym typeface="+mn-lt"/>
              </a:rPr>
              <a:t>总结</a:t>
            </a:r>
            <a:r>
              <a:rPr lang="zh-CN" altLang="en-US" sz="6600" b="1" kern="0" dirty="0">
                <a:solidFill>
                  <a:srgbClr val="2B2F6E"/>
                </a:solidFill>
                <a:cs typeface="+mn-ea"/>
                <a:sym typeface="+mn-lt"/>
              </a:rPr>
              <a:t>下半年</a:t>
            </a:r>
            <a:r>
              <a:rPr lang="zh-CN" altLang="en-US" sz="6600" b="1" kern="0" dirty="0">
                <a:solidFill>
                  <a:srgbClr val="0B9AA9"/>
                </a:solidFill>
                <a:cs typeface="+mn-ea"/>
                <a:sym typeface="+mn-lt"/>
              </a:rPr>
              <a:t>计划</a:t>
            </a:r>
            <a:endParaRPr lang="en-US" altLang="zh-CN" sz="6600" b="1" kern="0" dirty="0">
              <a:solidFill>
                <a:srgbClr val="2B2F6E"/>
              </a:solidFill>
              <a:cs typeface="+mn-ea"/>
              <a:sym typeface="+mn-lt"/>
            </a:endParaRPr>
          </a:p>
        </p:txBody>
      </p:sp>
      <p:sp>
        <p:nvSpPr>
          <p:cNvPr id="20" name="矩形 19">
            <a:extLst>
              <a:ext uri="{FF2B5EF4-FFF2-40B4-BE49-F238E27FC236}">
                <a16:creationId xmlns="" xmlns:a16="http://schemas.microsoft.com/office/drawing/2014/main" id="{9ABF814F-8B45-4C27-A53E-6BC0A39DCB15}"/>
              </a:ext>
            </a:extLst>
          </p:cNvPr>
          <p:cNvSpPr/>
          <p:nvPr/>
        </p:nvSpPr>
        <p:spPr>
          <a:xfrm>
            <a:off x="2501567" y="3614139"/>
            <a:ext cx="7119194" cy="369332"/>
          </a:xfrm>
          <a:prstGeom prst="rect">
            <a:avLst/>
          </a:prstGeom>
        </p:spPr>
        <p:txBody>
          <a:bodyPr wrap="square">
            <a:spAutoFit/>
          </a:bodyPr>
          <a:lstStyle/>
          <a:p>
            <a:pPr algn="dist"/>
            <a:r>
              <a:rPr lang="en-US" altLang="zh-CN" dirty="0">
                <a:solidFill>
                  <a:srgbClr val="0B9AA9"/>
                </a:solidFill>
                <a:cs typeface="+mn-ea"/>
                <a:sym typeface="+mn-lt"/>
              </a:rPr>
              <a:t>|</a:t>
            </a:r>
            <a:r>
              <a:rPr lang="zh-CN" altLang="en-US" dirty="0">
                <a:solidFill>
                  <a:srgbClr val="0B9AA9"/>
                </a:solidFill>
                <a:cs typeface="+mn-ea"/>
                <a:sym typeface="+mn-lt"/>
              </a:rPr>
              <a:t>工作总结 </a:t>
            </a:r>
            <a:r>
              <a:rPr lang="en-US" altLang="zh-CN" dirty="0">
                <a:solidFill>
                  <a:srgbClr val="0B9AA9"/>
                </a:solidFill>
                <a:cs typeface="+mn-ea"/>
                <a:sym typeface="+mn-lt"/>
              </a:rPr>
              <a:t>| </a:t>
            </a:r>
            <a:r>
              <a:rPr lang="zh-CN" altLang="en-US" dirty="0">
                <a:solidFill>
                  <a:srgbClr val="0B9AA9"/>
                </a:solidFill>
                <a:cs typeface="+mn-ea"/>
                <a:sym typeface="+mn-lt"/>
              </a:rPr>
              <a:t>述职报告 </a:t>
            </a:r>
            <a:r>
              <a:rPr lang="en-US" altLang="zh-CN" dirty="0">
                <a:solidFill>
                  <a:srgbClr val="0B9AA9"/>
                </a:solidFill>
                <a:cs typeface="+mn-ea"/>
                <a:sym typeface="+mn-lt"/>
              </a:rPr>
              <a:t>| </a:t>
            </a:r>
            <a:r>
              <a:rPr lang="zh-CN" altLang="en-US" dirty="0">
                <a:solidFill>
                  <a:srgbClr val="0B9AA9"/>
                </a:solidFill>
                <a:cs typeface="+mn-ea"/>
                <a:sym typeface="+mn-lt"/>
              </a:rPr>
              <a:t>商业项目 </a:t>
            </a:r>
            <a:r>
              <a:rPr lang="en-US" altLang="zh-CN" dirty="0">
                <a:solidFill>
                  <a:srgbClr val="0B9AA9"/>
                </a:solidFill>
                <a:cs typeface="+mn-ea"/>
                <a:sym typeface="+mn-lt"/>
              </a:rPr>
              <a:t>| </a:t>
            </a:r>
            <a:r>
              <a:rPr lang="zh-CN" altLang="en-US" dirty="0">
                <a:solidFill>
                  <a:srgbClr val="0B9AA9"/>
                </a:solidFill>
                <a:cs typeface="+mn-ea"/>
                <a:sym typeface="+mn-lt"/>
              </a:rPr>
              <a:t>商务通用 </a:t>
            </a:r>
            <a:r>
              <a:rPr lang="en-US" altLang="zh-CN" dirty="0">
                <a:solidFill>
                  <a:srgbClr val="0B9AA9"/>
                </a:solidFill>
                <a:cs typeface="+mn-ea"/>
                <a:sym typeface="+mn-lt"/>
              </a:rPr>
              <a:t>| </a:t>
            </a:r>
          </a:p>
        </p:txBody>
      </p:sp>
      <p:sp>
        <p:nvSpPr>
          <p:cNvPr id="23" name="矩形 22">
            <a:extLst>
              <a:ext uri="{FF2B5EF4-FFF2-40B4-BE49-F238E27FC236}">
                <a16:creationId xmlns="" xmlns:a16="http://schemas.microsoft.com/office/drawing/2014/main" id="{06A24581-A925-4191-8B02-570CAAAF1E82}"/>
              </a:ext>
            </a:extLst>
          </p:cNvPr>
          <p:cNvSpPr/>
          <p:nvPr/>
        </p:nvSpPr>
        <p:spPr>
          <a:xfrm>
            <a:off x="2568444" y="4349834"/>
            <a:ext cx="7119193" cy="577081"/>
          </a:xfrm>
          <a:prstGeom prst="rect">
            <a:avLst/>
          </a:prstGeom>
        </p:spPr>
        <p:txBody>
          <a:bodyPr wrap="square">
            <a:spAutoFit/>
          </a:bodyPr>
          <a:lstStyle/>
          <a:p>
            <a:r>
              <a:rPr lang="en-US" altLang="zh-CN" sz="1050" dirty="0">
                <a:solidFill>
                  <a:prstClr val="black">
                    <a:lumMod val="65000"/>
                    <a:lumOff val="35000"/>
                  </a:prstClr>
                </a:solidFill>
                <a:cs typeface="+mn-ea"/>
                <a:sym typeface="+mn-lt"/>
              </a:rPr>
              <a:t>Enter what you want to </a:t>
            </a:r>
            <a:r>
              <a:rPr lang="en-US" altLang="zh-CN" sz="1050" dirty="0" err="1">
                <a:solidFill>
                  <a:prstClr val="black">
                    <a:lumMod val="65000"/>
                    <a:lumOff val="35000"/>
                  </a:prstClr>
                </a:solidFill>
                <a:cs typeface="+mn-ea"/>
                <a:sym typeface="+mn-lt"/>
              </a:rPr>
              <a:t>expressEnter</a:t>
            </a:r>
            <a:r>
              <a:rPr lang="en-US" altLang="zh-CN" sz="1050" dirty="0">
                <a:solidFill>
                  <a:prstClr val="black">
                    <a:lumMod val="65000"/>
                    <a:lumOff val="35000"/>
                  </a:prstClr>
                </a:solidFill>
                <a:cs typeface="+mn-ea"/>
                <a:sym typeface="+mn-lt"/>
              </a:rPr>
              <a:t> what you want to </a:t>
            </a:r>
            <a:r>
              <a:rPr lang="en-US" altLang="zh-CN" sz="1050" dirty="0" err="1">
                <a:solidFill>
                  <a:prstClr val="black">
                    <a:lumMod val="65000"/>
                    <a:lumOff val="35000"/>
                  </a:prstClr>
                </a:solidFill>
                <a:cs typeface="+mn-ea"/>
                <a:sym typeface="+mn-lt"/>
              </a:rPr>
              <a:t>expressEnter</a:t>
            </a:r>
            <a:r>
              <a:rPr lang="en-US" altLang="zh-CN" sz="1050" dirty="0">
                <a:solidFill>
                  <a:prstClr val="black">
                    <a:lumMod val="65000"/>
                    <a:lumOff val="35000"/>
                  </a:prstClr>
                </a:solidFill>
                <a:cs typeface="+mn-ea"/>
                <a:sym typeface="+mn-lt"/>
              </a:rPr>
              <a:t> what you want to </a:t>
            </a:r>
            <a:r>
              <a:rPr lang="en-US" altLang="zh-CN" sz="1050" dirty="0" err="1">
                <a:solidFill>
                  <a:prstClr val="black">
                    <a:lumMod val="65000"/>
                    <a:lumOff val="35000"/>
                  </a:prstClr>
                </a:solidFill>
                <a:cs typeface="+mn-ea"/>
                <a:sym typeface="+mn-lt"/>
              </a:rPr>
              <a:t>expressEnter</a:t>
            </a:r>
            <a:r>
              <a:rPr lang="en-US" altLang="zh-CN" sz="1050" dirty="0">
                <a:solidFill>
                  <a:prstClr val="black">
                    <a:lumMod val="65000"/>
                    <a:lumOff val="35000"/>
                  </a:prstClr>
                </a:solidFill>
                <a:cs typeface="+mn-ea"/>
                <a:sym typeface="+mn-lt"/>
              </a:rPr>
              <a:t> what you want to </a:t>
            </a:r>
            <a:r>
              <a:rPr lang="en-US" altLang="zh-CN" sz="1050" dirty="0" err="1">
                <a:solidFill>
                  <a:prstClr val="black">
                    <a:lumMod val="65000"/>
                    <a:lumOff val="35000"/>
                  </a:prstClr>
                </a:solidFill>
                <a:cs typeface="+mn-ea"/>
                <a:sym typeface="+mn-lt"/>
              </a:rPr>
              <a:t>expressEnter</a:t>
            </a:r>
            <a:r>
              <a:rPr lang="en-US" altLang="zh-CN" sz="1050" dirty="0">
                <a:solidFill>
                  <a:prstClr val="black">
                    <a:lumMod val="65000"/>
                    <a:lumOff val="35000"/>
                  </a:prstClr>
                </a:solidFill>
                <a:cs typeface="+mn-ea"/>
                <a:sym typeface="+mn-lt"/>
              </a:rPr>
              <a:t> what you want to </a:t>
            </a:r>
            <a:r>
              <a:rPr lang="en-US" altLang="zh-CN" sz="1050" dirty="0" err="1">
                <a:solidFill>
                  <a:prstClr val="black">
                    <a:lumMod val="65000"/>
                    <a:lumOff val="35000"/>
                  </a:prstClr>
                </a:solidFill>
                <a:cs typeface="+mn-ea"/>
                <a:sym typeface="+mn-lt"/>
              </a:rPr>
              <a:t>expressEnter</a:t>
            </a:r>
            <a:r>
              <a:rPr lang="en-US" altLang="zh-CN" sz="1050" dirty="0">
                <a:solidFill>
                  <a:prstClr val="black">
                    <a:lumMod val="65000"/>
                    <a:lumOff val="35000"/>
                  </a:prstClr>
                </a:solidFill>
                <a:cs typeface="+mn-ea"/>
                <a:sym typeface="+mn-lt"/>
              </a:rPr>
              <a:t> what you want to </a:t>
            </a:r>
            <a:r>
              <a:rPr lang="en-US" altLang="zh-CN" sz="1050" dirty="0" err="1">
                <a:solidFill>
                  <a:prstClr val="black">
                    <a:lumMod val="65000"/>
                    <a:lumOff val="35000"/>
                  </a:prstClr>
                </a:solidFill>
                <a:cs typeface="+mn-ea"/>
                <a:sym typeface="+mn-lt"/>
              </a:rPr>
              <a:t>expressEnter</a:t>
            </a:r>
            <a:r>
              <a:rPr lang="en-US" altLang="zh-CN" sz="1050" dirty="0">
                <a:solidFill>
                  <a:prstClr val="black">
                    <a:lumMod val="65000"/>
                    <a:lumOff val="35000"/>
                  </a:prstClr>
                </a:solidFill>
                <a:cs typeface="+mn-ea"/>
                <a:sym typeface="+mn-lt"/>
              </a:rPr>
              <a:t> what you want to express</a:t>
            </a:r>
          </a:p>
        </p:txBody>
      </p:sp>
    </p:spTree>
    <p:extLst>
      <p:ext uri="{BB962C8B-B14F-4D97-AF65-F5344CB8AC3E}">
        <p14:creationId xmlns:p14="http://schemas.microsoft.com/office/powerpoint/2010/main" val="30289580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0" presetClass="entr" presetSubtype="0" fill="hold" grpId="0" nodeType="afterEffect">
                                  <p:stCondLst>
                                    <p:cond delay="0"/>
                                  </p:stCondLst>
                                  <p:iterate type="lt">
                                    <p:tmPct val="3000"/>
                                  </p:iterate>
                                  <p:childTnLst>
                                    <p:set>
                                      <p:cBhvr>
                                        <p:cTn id="24" dur="700" fill="hold">
                                          <p:stCondLst>
                                            <p:cond delay="0"/>
                                          </p:stCondLst>
                                        </p:cTn>
                                        <p:tgtEl>
                                          <p:spTgt spid="19"/>
                                        </p:tgtEl>
                                        <p:attrNameLst>
                                          <p:attrName>style.visibility</p:attrName>
                                        </p:attrNameLst>
                                      </p:cBhvr>
                                      <p:to>
                                        <p:strVal val="visible"/>
                                      </p:to>
                                    </p:set>
                                    <p:anim to="" calcmode="lin" valueType="num">
                                      <p:cBhvr>
                                        <p:cTn id="25" dur="700" fill="hold">
                                          <p:stCondLst>
                                            <p:cond delay="0"/>
                                          </p:stCondLst>
                                        </p:cTn>
                                        <p:tgtEl>
                                          <p:spTgt spid="19"/>
                                        </p:tgtEl>
                                        <p:attrNameLst>
                                          <p:attrName>ppt_x</p:attrName>
                                        </p:attrNameLst>
                                      </p:cBhvr>
                                      <p:tavLst>
                                        <p:tav tm="0" fmla="#ppt_x+#ppt_w*((1.5-1.5*$)^3-(1.5-1.5*$)^2)">
                                          <p:val>
                                            <p:fltVal val="0"/>
                                          </p:val>
                                        </p:tav>
                                        <p:tav tm="100000">
                                          <p:val>
                                            <p:fltVal val="1"/>
                                          </p:val>
                                        </p:tav>
                                      </p:tavLst>
                                    </p:anim>
                                    <p:anim to="" calcmode="lin" valueType="num">
                                      <p:cBhvr>
                                        <p:cTn id="26" dur="700" fill="hold">
                                          <p:stCondLst>
                                            <p:cond delay="0"/>
                                          </p:stCondLst>
                                        </p:cTn>
                                        <p:tgtEl>
                                          <p:spTgt spid="19"/>
                                        </p:tgtEl>
                                        <p:attrNameLst>
                                          <p:attrName>style.rotation</p:attrName>
                                        </p:attrNameLst>
                                      </p:cBhvr>
                                      <p:tavLst>
                                        <p:tav tm="0" fmla="#ppt_r-45*((1.5-1.5*$)^3-(1.5-1.5*$)^2)">
                                          <p:val>
                                            <p:fltVal val="0"/>
                                          </p:val>
                                        </p:tav>
                                        <p:tav tm="100000">
                                          <p:val>
                                            <p:fltVal val="1"/>
                                          </p:val>
                                        </p:tav>
                                      </p:tavLst>
                                    </p:anim>
                                  </p:childTnLst>
                                </p:cTn>
                              </p:par>
                            </p:childTnLst>
                          </p:cTn>
                        </p:par>
                        <p:par>
                          <p:cTn id="27" fill="hold">
                            <p:stCondLst>
                              <p:cond delay="1389"/>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P spid="19" grpId="0" bldLvl="0"/>
      <p:bldP spid="20" grpId="0"/>
      <p:bldP spid="23" grpId="0"/>
      <p:bldP spid="2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084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EA8A910E-D71F-445D-8346-2BE4AB584022}"/>
              </a:ext>
            </a:extLst>
          </p:cNvPr>
          <p:cNvPicPr>
            <a:picLocks noChangeAspect="1"/>
          </p:cNvPicPr>
          <p:nvPr/>
        </p:nvPicPr>
        <p:blipFill rotWithShape="1">
          <a:blip r:embed="rId3">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15" name="圆角矩形 5">
            <a:extLst>
              <a:ext uri="{FF2B5EF4-FFF2-40B4-BE49-F238E27FC236}">
                <a16:creationId xmlns="" xmlns:a16="http://schemas.microsoft.com/office/drawing/2014/main" id="{F9CBF39D-E2BC-4D54-BC79-63AEE15E7A4A}"/>
              </a:ext>
            </a:extLst>
          </p:cNvPr>
          <p:cNvSpPr/>
          <p:nvPr/>
        </p:nvSpPr>
        <p:spPr>
          <a:xfrm>
            <a:off x="565785" y="496389"/>
            <a:ext cx="11060430" cy="5930537"/>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766843" y="1808662"/>
            <a:ext cx="2497488" cy="707886"/>
          </a:xfrm>
          <a:prstGeom prst="rect">
            <a:avLst/>
          </a:prstGeom>
          <a:noFill/>
          <a:effectLst>
            <a:outerShdw blurRad="63500" sx="102000" sy="102000" algn="ctr" rotWithShape="0">
              <a:srgbClr val="2C7C62">
                <a:alpha val="13000"/>
              </a:srgbClr>
            </a:outerShdw>
          </a:effectLst>
        </p:spPr>
        <p:txBody>
          <a:bodyPr wrap="square" rtlCol="0">
            <a:spAutoFit/>
          </a:bodyPr>
          <a:lstStyle/>
          <a:p>
            <a:r>
              <a:rPr lang="zh-CN" altLang="en-US" sz="4000" dirty="0">
                <a:solidFill>
                  <a:srgbClr val="2B2F6E"/>
                </a:solidFill>
                <a:cs typeface="+mn-ea"/>
                <a:sym typeface="+mn-lt"/>
              </a:rPr>
              <a:t>第一部分</a:t>
            </a:r>
            <a:endParaRPr lang="en-US" altLang="zh-CN" sz="4000" dirty="0">
              <a:solidFill>
                <a:srgbClr val="2B2F6E"/>
              </a:solidFill>
              <a:cs typeface="+mn-ea"/>
              <a:sym typeface="+mn-lt"/>
            </a:endParaRPr>
          </a:p>
        </p:txBody>
      </p:sp>
      <p:sp>
        <p:nvSpPr>
          <p:cNvPr id="11" name="文本框 10"/>
          <p:cNvSpPr txBox="1"/>
          <p:nvPr/>
        </p:nvSpPr>
        <p:spPr>
          <a:xfrm>
            <a:off x="2590147" y="2548221"/>
            <a:ext cx="6895404" cy="1200329"/>
          </a:xfrm>
          <a:prstGeom prst="rect">
            <a:avLst/>
          </a:prstGeom>
          <a:noFill/>
          <a:effectLst>
            <a:outerShdw sx="1000" sy="1000" algn="l" rotWithShape="0">
              <a:srgbClr val="2C7C62"/>
            </a:outerShdw>
          </a:effectLst>
        </p:spPr>
        <p:txBody>
          <a:bodyPr wrap="square" rtlCol="0">
            <a:spAutoFit/>
          </a:bodyPr>
          <a:lstStyle/>
          <a:p>
            <a:pPr algn="dist"/>
            <a:r>
              <a:rPr lang="zh-CN" altLang="en-US" sz="7200" b="1" dirty="0">
                <a:ln>
                  <a:noFill/>
                </a:ln>
                <a:solidFill>
                  <a:srgbClr val="0B9AA9"/>
                </a:solidFill>
                <a:cs typeface="+mn-ea"/>
                <a:sym typeface="+mn-lt"/>
              </a:rPr>
              <a:t>上半年</a:t>
            </a:r>
            <a:r>
              <a:rPr lang="zh-CN" altLang="en-US" sz="7200" b="1" dirty="0">
                <a:ln>
                  <a:noFill/>
                </a:ln>
                <a:solidFill>
                  <a:srgbClr val="2B2F6E"/>
                </a:solidFill>
                <a:cs typeface="+mn-ea"/>
                <a:sym typeface="+mn-lt"/>
              </a:rPr>
              <a:t>工作概述</a:t>
            </a:r>
          </a:p>
        </p:txBody>
      </p:sp>
      <p:sp>
        <p:nvSpPr>
          <p:cNvPr id="12" name="矩形 11"/>
          <p:cNvSpPr/>
          <p:nvPr/>
        </p:nvSpPr>
        <p:spPr>
          <a:xfrm>
            <a:off x="2996989" y="3887126"/>
            <a:ext cx="6277640" cy="577081"/>
          </a:xfrm>
          <a:prstGeom prst="rect">
            <a:avLst/>
          </a:prstGeom>
        </p:spPr>
        <p:txBody>
          <a:bodyPr wrap="square">
            <a:spAutoFit/>
          </a:bodyPr>
          <a:lstStyle/>
          <a:p>
            <a:r>
              <a:rPr lang="en-US" altLang="zh-CN" sz="1050" dirty="0">
                <a:solidFill>
                  <a:schemeClr val="tx1">
                    <a:lumMod val="65000"/>
                    <a:lumOff val="35000"/>
                  </a:schemeClr>
                </a:solidFill>
                <a:cs typeface="+mn-ea"/>
                <a:sym typeface="+mn-lt"/>
              </a:rPr>
              <a:t>Enter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express</a:t>
            </a:r>
          </a:p>
        </p:txBody>
      </p:sp>
      <p:grpSp>
        <p:nvGrpSpPr>
          <p:cNvPr id="3" name="组合 2">
            <a:extLst>
              <a:ext uri="{FF2B5EF4-FFF2-40B4-BE49-F238E27FC236}">
                <a16:creationId xmlns="" xmlns:a16="http://schemas.microsoft.com/office/drawing/2014/main" id="{F02EB0C0-F46D-48B6-9555-3C9492633472}"/>
              </a:ext>
            </a:extLst>
          </p:cNvPr>
          <p:cNvGrpSpPr/>
          <p:nvPr/>
        </p:nvGrpSpPr>
        <p:grpSpPr>
          <a:xfrm>
            <a:off x="2996989" y="4620675"/>
            <a:ext cx="2042439" cy="307777"/>
            <a:chOff x="3597879" y="5131173"/>
            <a:chExt cx="2042439" cy="307777"/>
          </a:xfrm>
        </p:grpSpPr>
        <p:grpSp>
          <p:nvGrpSpPr>
            <p:cNvPr id="19" name="组合 18"/>
            <p:cNvGrpSpPr/>
            <p:nvPr/>
          </p:nvGrpSpPr>
          <p:grpSpPr>
            <a:xfrm>
              <a:off x="3597879" y="5136253"/>
              <a:ext cx="290195" cy="290195"/>
              <a:chOff x="732769" y="5535598"/>
              <a:chExt cx="290407" cy="290407"/>
            </a:xfrm>
            <a:solidFill>
              <a:schemeClr val="bg1"/>
            </a:solidFill>
            <a:effectLst>
              <a:outerShdw blurRad="38100" dist="38100" dir="2700000" algn="tl" rotWithShape="0">
                <a:srgbClr val="2C7C62">
                  <a:alpha val="40000"/>
                </a:srgbClr>
              </a:outerShdw>
            </a:effectLst>
          </p:grpSpPr>
          <p:sp>
            <p:nvSpPr>
              <p:cNvPr id="20" name="Oval 10"/>
              <p:cNvSpPr/>
              <p:nvPr/>
            </p:nvSpPr>
            <p:spPr bwMode="auto">
              <a:xfrm>
                <a:off x="732769" y="5535598"/>
                <a:ext cx="290407" cy="290407"/>
              </a:xfrm>
              <a:prstGeom prst="ellipse">
                <a:avLst/>
              </a:prstGeom>
              <a:solidFill>
                <a:srgbClr val="0B9AA9"/>
              </a:solidFill>
              <a:ln>
                <a:noFill/>
              </a:ln>
              <a:effectLst>
                <a:outerShdw blurRad="50800" dist="38100" sx="44000" sy="44000" algn="l" rotWithShape="0">
                  <a:schemeClr val="accent6">
                    <a:alpha val="16000"/>
                  </a:schemeClr>
                </a:outerShdw>
              </a:effectLst>
            </p:spPr>
            <p:txBody>
              <a:bodyPr wrap="none" anchor="ctr"/>
              <a:lstStyle/>
              <a:p>
                <a:pPr algn="l" fontAlgn="base">
                  <a:spcBef>
                    <a:spcPct val="0"/>
                  </a:spcBef>
                  <a:spcAft>
                    <a:spcPct val="0"/>
                  </a:spcAft>
                </a:pPr>
                <a:endParaRPr lang="zh-CN" altLang="en-US" sz="900" dirty="0">
                  <a:solidFill>
                    <a:schemeClr val="tx1">
                      <a:lumMod val="65000"/>
                      <a:lumOff val="35000"/>
                    </a:schemeClr>
                  </a:solidFill>
                  <a:cs typeface="+mn-ea"/>
                  <a:sym typeface="+mn-lt"/>
                </a:endParaRPr>
              </a:p>
            </p:txBody>
          </p:sp>
          <p:grpSp>
            <p:nvGrpSpPr>
              <p:cNvPr id="21" name="组合 20"/>
              <p:cNvGrpSpPr/>
              <p:nvPr/>
            </p:nvGrpSpPr>
            <p:grpSpPr>
              <a:xfrm>
                <a:off x="811795" y="5598991"/>
                <a:ext cx="132841" cy="151011"/>
                <a:chOff x="860980" y="3583766"/>
                <a:chExt cx="100336" cy="114060"/>
              </a:xfrm>
              <a:grpFill/>
            </p:grpSpPr>
            <p:sp>
              <p:nvSpPr>
                <p:cNvPr id="22"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sp>
              <p:nvSpPr>
                <p:cNvPr id="23"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grpSp>
        </p:grpSp>
        <p:sp>
          <p:nvSpPr>
            <p:cNvPr id="24" name="矩形 23"/>
            <p:cNvSpPr/>
            <p:nvPr/>
          </p:nvSpPr>
          <p:spPr>
            <a:xfrm>
              <a:off x="3891249" y="5131173"/>
              <a:ext cx="17490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400" spc="300" dirty="0">
                  <a:solidFill>
                    <a:srgbClr val="0B9AA9"/>
                  </a:solidFill>
                  <a:cs typeface="+mn-ea"/>
                  <a:sym typeface="+mn-lt"/>
                </a:rPr>
                <a:t>The part one</a:t>
              </a:r>
            </a:p>
          </p:txBody>
        </p:sp>
      </p:grpSp>
      <p:grpSp>
        <p:nvGrpSpPr>
          <p:cNvPr id="16" name="组合 15">
            <a:extLst>
              <a:ext uri="{FF2B5EF4-FFF2-40B4-BE49-F238E27FC236}">
                <a16:creationId xmlns="" xmlns:a16="http://schemas.microsoft.com/office/drawing/2014/main" id="{AE5102D1-8452-44F3-9896-62CDEFA80DAD}"/>
              </a:ext>
            </a:extLst>
          </p:cNvPr>
          <p:cNvGrpSpPr/>
          <p:nvPr/>
        </p:nvGrpSpPr>
        <p:grpSpPr>
          <a:xfrm>
            <a:off x="1256610" y="970102"/>
            <a:ext cx="1333537" cy="369360"/>
            <a:chOff x="2605637" y="1327564"/>
            <a:chExt cx="1333537" cy="369360"/>
          </a:xfrm>
        </p:grpSpPr>
        <p:sp>
          <p:nvSpPr>
            <p:cNvPr id="17" name="文本框 16">
              <a:extLst>
                <a:ext uri="{FF2B5EF4-FFF2-40B4-BE49-F238E27FC236}">
                  <a16:creationId xmlns="" xmlns:a16="http://schemas.microsoft.com/office/drawing/2014/main" id="{FD5DD51C-543F-4341-80DB-D93BB915A4E6}"/>
                </a:ext>
              </a:extLst>
            </p:cNvPr>
            <p:cNvSpPr txBox="1"/>
            <p:nvPr/>
          </p:nvSpPr>
          <p:spPr>
            <a:xfrm>
              <a:off x="2973486" y="1327592"/>
              <a:ext cx="965688" cy="369332"/>
            </a:xfrm>
            <a:prstGeom prst="rect">
              <a:avLst/>
            </a:prstGeom>
            <a:noFill/>
          </p:spPr>
          <p:txBody>
            <a:bodyPr wrap="square">
              <a:spAutoFit/>
            </a:bodyPr>
            <a:lstStyle/>
            <a:p>
              <a:pPr algn="dist"/>
              <a:r>
                <a:rPr kumimoji="0" lang="en-US" altLang="zh-CN" i="0" u="none" strike="noStrike" kern="1200" cap="none" spc="0" normalizeH="0" baseline="0" dirty="0">
                  <a:ln>
                    <a:noFill/>
                  </a:ln>
                  <a:solidFill>
                    <a:srgbClr val="0B9AA9"/>
                  </a:solidFill>
                  <a:uLnTx/>
                  <a:uFillTx/>
                  <a:cs typeface="+mn-ea"/>
                  <a:sym typeface="+mn-lt"/>
                </a:rPr>
                <a:t>LOGO</a:t>
              </a:r>
              <a:endParaRPr lang="zh-CN" altLang="en-US" dirty="0">
                <a:solidFill>
                  <a:srgbClr val="0B9AA9"/>
                </a:solidFill>
                <a:cs typeface="+mn-ea"/>
                <a:sym typeface="+mn-lt"/>
              </a:endParaRPr>
            </a:p>
          </p:txBody>
        </p:sp>
        <p:sp>
          <p:nvSpPr>
            <p:cNvPr id="18" name="Oval 12">
              <a:extLst>
                <a:ext uri="{FF2B5EF4-FFF2-40B4-BE49-F238E27FC236}">
                  <a16:creationId xmlns="" xmlns:a16="http://schemas.microsoft.com/office/drawing/2014/main" id="{3FFB035F-AA75-4F2C-8ECE-739336D939B4}"/>
                </a:ext>
              </a:extLst>
            </p:cNvPr>
            <p:cNvSpPr/>
            <p:nvPr/>
          </p:nvSpPr>
          <p:spPr>
            <a:xfrm>
              <a:off x="2605637" y="1327564"/>
              <a:ext cx="339695" cy="339784"/>
            </a:xfrm>
            <a:custGeom>
              <a:avLst/>
              <a:gdLst>
                <a:gd name="T0" fmla="*/ 4772 w 7922"/>
                <a:gd name="T1" fmla="*/ 5491 h 7922"/>
                <a:gd name="T2" fmla="*/ 3405 w 7922"/>
                <a:gd name="T3" fmla="*/ 4124 h 7922"/>
                <a:gd name="T4" fmla="*/ 6555 w 7922"/>
                <a:gd name="T5" fmla="*/ 973 h 7922"/>
                <a:gd name="T6" fmla="*/ 3961 w 7922"/>
                <a:gd name="T7" fmla="*/ 0 h 7922"/>
                <a:gd name="T8" fmla="*/ 0 w 7922"/>
                <a:gd name="T9" fmla="*/ 3961 h 7922"/>
                <a:gd name="T10" fmla="*/ 3961 w 7922"/>
                <a:gd name="T11" fmla="*/ 7922 h 7922"/>
                <a:gd name="T12" fmla="*/ 7922 w 7922"/>
                <a:gd name="T13" fmla="*/ 3961 h 7922"/>
                <a:gd name="T14" fmla="*/ 7673 w 7922"/>
                <a:gd name="T15" fmla="*/ 2589 h 7922"/>
                <a:gd name="T16" fmla="*/ 4772 w 7922"/>
                <a:gd name="T17" fmla="*/ 5491 h 7922"/>
                <a:gd name="T18" fmla="*/ 2648 w 7922"/>
                <a:gd name="T19" fmla="*/ 6240 h 7922"/>
                <a:gd name="T20" fmla="*/ 3158 w 7922"/>
                <a:gd name="T21" fmla="*/ 4371 h 7922"/>
                <a:gd name="T22" fmla="*/ 4525 w 7922"/>
                <a:gd name="T23" fmla="*/ 5737 h 7922"/>
                <a:gd name="T24" fmla="*/ 2648 w 7922"/>
                <a:gd name="T25" fmla="*/ 6240 h 7922"/>
                <a:gd name="T26" fmla="*/ 2648 w 7922"/>
                <a:gd name="T27" fmla="*/ 6240 h 7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22" h="7922">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sp>
        <p:nvSpPr>
          <p:cNvPr id="2" name="文本框 1"/>
          <p:cNvSpPr txBox="1"/>
          <p:nvPr/>
        </p:nvSpPr>
        <p:spPr>
          <a:xfrm>
            <a:off x="5264331" y="1095469"/>
            <a:ext cx="1915067"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2"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par>
                          <p:cTn id="31" fill="hold">
                            <p:stCondLst>
                              <p:cond delay="16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bldLvl="0"/>
      <p:bldP spid="6" grpId="1"/>
      <p:bldP spid="11" grpId="1"/>
      <p:bldP spid="11" grpId="2"/>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 xmlns:a16="http://schemas.microsoft.com/office/drawing/2014/main" id="{79955B1D-7C35-405D-8C3C-E7D2FEEB4BA9}"/>
              </a:ext>
            </a:extLst>
          </p:cNvPr>
          <p:cNvGrpSpPr/>
          <p:nvPr/>
        </p:nvGrpSpPr>
        <p:grpSpPr>
          <a:xfrm>
            <a:off x="1067279" y="655837"/>
            <a:ext cx="2842597" cy="597921"/>
            <a:chOff x="288828" y="477079"/>
            <a:chExt cx="2842597" cy="597921"/>
          </a:xfrm>
        </p:grpSpPr>
        <p:sp>
          <p:nvSpPr>
            <p:cNvPr id="27" name="文本框 26">
              <a:extLst>
                <a:ext uri="{FF2B5EF4-FFF2-40B4-BE49-F238E27FC236}">
                  <a16:creationId xmlns="" xmlns:a16="http://schemas.microsoft.com/office/drawing/2014/main" id="{E195A9B8-F6D0-4C70-ABF9-7988D4678EFA}"/>
                </a:ext>
              </a:extLst>
            </p:cNvPr>
            <p:cNvSpPr txBox="1"/>
            <p:nvPr/>
          </p:nvSpPr>
          <p:spPr>
            <a:xfrm>
              <a:off x="739674" y="477079"/>
              <a:ext cx="2391751"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工作</a:t>
              </a:r>
              <a:r>
                <a:rPr lang="zh-CN" altLang="en-US" sz="2800" b="1" dirty="0">
                  <a:solidFill>
                    <a:srgbClr val="2B2F6E"/>
                  </a:solidFill>
                  <a:cs typeface="+mn-ea"/>
                  <a:sym typeface="+mn-lt"/>
                </a:rPr>
                <a:t>内容概述</a:t>
              </a:r>
            </a:p>
          </p:txBody>
        </p:sp>
        <p:sp>
          <p:nvSpPr>
            <p:cNvPr id="41" name="椭圆 40">
              <a:extLst>
                <a:ext uri="{FF2B5EF4-FFF2-40B4-BE49-F238E27FC236}">
                  <a16:creationId xmlns="" xmlns:a16="http://schemas.microsoft.com/office/drawing/2014/main" id="{19D56D4E-9A12-485F-87B9-0CC9908DE07F}"/>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 xmlns:a16="http://schemas.microsoft.com/office/drawing/2014/main" id="{80DC79C1-8A05-42A7-AC72-6998E30E1778}"/>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Rectangle: Rounded Corners 42">
            <a:extLst>
              <a:ext uri="{FF2B5EF4-FFF2-40B4-BE49-F238E27FC236}">
                <a16:creationId xmlns="" xmlns:a16="http://schemas.microsoft.com/office/drawing/2014/main" id="{45296051-2D5B-4E61-A545-B11C136087A8}"/>
              </a:ext>
            </a:extLst>
          </p:cNvPr>
          <p:cNvSpPr/>
          <p:nvPr/>
        </p:nvSpPr>
        <p:spPr>
          <a:xfrm>
            <a:off x="1302718" y="3624413"/>
            <a:ext cx="1896599" cy="486473"/>
          </a:xfrm>
          <a:prstGeom prst="roundRect">
            <a:avLst/>
          </a:prstGeom>
          <a:solidFill>
            <a:srgbClr val="0B9AA9"/>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zh-CN" altLang="en-US" sz="2000" b="1" dirty="0">
                <a:solidFill>
                  <a:schemeClr val="bg1"/>
                </a:solidFill>
                <a:cs typeface="+mn-ea"/>
                <a:sym typeface="+mn-lt"/>
              </a:rPr>
              <a:t>输入标题</a:t>
            </a:r>
            <a:endParaRPr lang="en-US" sz="2000" b="1" dirty="0">
              <a:solidFill>
                <a:schemeClr val="bg1"/>
              </a:solidFill>
              <a:cs typeface="+mn-ea"/>
              <a:sym typeface="+mn-lt"/>
            </a:endParaRPr>
          </a:p>
        </p:txBody>
      </p:sp>
      <p:grpSp>
        <p:nvGrpSpPr>
          <p:cNvPr id="51" name="组合 50">
            <a:extLst>
              <a:ext uri="{FF2B5EF4-FFF2-40B4-BE49-F238E27FC236}">
                <a16:creationId xmlns="" xmlns:a16="http://schemas.microsoft.com/office/drawing/2014/main" id="{66B8B91B-F598-4A9D-AF0B-E742B6750BF8}"/>
              </a:ext>
            </a:extLst>
          </p:cNvPr>
          <p:cNvGrpSpPr/>
          <p:nvPr/>
        </p:nvGrpSpPr>
        <p:grpSpPr>
          <a:xfrm>
            <a:off x="1480589" y="1718721"/>
            <a:ext cx="3363594" cy="1328946"/>
            <a:chOff x="2348677" y="1923021"/>
            <a:chExt cx="3363594" cy="1328946"/>
          </a:xfrm>
        </p:grpSpPr>
        <p:sp>
          <p:nvSpPr>
            <p:cNvPr id="52" name="Rectangle 15">
              <a:extLst>
                <a:ext uri="{FF2B5EF4-FFF2-40B4-BE49-F238E27FC236}">
                  <a16:creationId xmlns="" xmlns:a16="http://schemas.microsoft.com/office/drawing/2014/main" id="{D11925B8-7A21-488B-B30D-FC44ADC082A8}"/>
                </a:ext>
              </a:extLst>
            </p:cNvPr>
            <p:cNvSpPr/>
            <p:nvPr/>
          </p:nvSpPr>
          <p:spPr>
            <a:xfrm>
              <a:off x="5108767" y="1923021"/>
              <a:ext cx="603504" cy="45719"/>
            </a:xfrm>
            <a:prstGeom prst="rect">
              <a:avLst/>
            </a:prstGeom>
            <a:solidFill>
              <a:srgbClr val="0B9AA9"/>
            </a:solidFill>
            <a:ln>
              <a:solidFill>
                <a:srgbClr val="0B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cs typeface="+mn-ea"/>
                <a:sym typeface="+mn-lt"/>
              </a:endParaRPr>
            </a:p>
          </p:txBody>
        </p:sp>
        <p:sp>
          <p:nvSpPr>
            <p:cNvPr id="53" name="TextBox 7">
              <a:extLst>
                <a:ext uri="{FF2B5EF4-FFF2-40B4-BE49-F238E27FC236}">
                  <a16:creationId xmlns="" xmlns:a16="http://schemas.microsoft.com/office/drawing/2014/main" id="{164612CD-51D5-4B4E-959F-746584757B19}"/>
                </a:ext>
              </a:extLst>
            </p:cNvPr>
            <p:cNvSpPr txBox="1"/>
            <p:nvPr/>
          </p:nvSpPr>
          <p:spPr>
            <a:xfrm>
              <a:off x="2348677" y="2790302"/>
              <a:ext cx="2646878" cy="461665"/>
            </a:xfrm>
            <a:prstGeom prst="rect">
              <a:avLst/>
            </a:prstGeom>
            <a:noFill/>
          </p:spPr>
          <p:txBody>
            <a:bodyPr wrap="none" rtlCol="0">
              <a:spAutoFit/>
            </a:bodyPr>
            <a:lstStyle/>
            <a:p>
              <a:r>
                <a:rPr lang="zh-CN" altLang="en-US" sz="2400" b="1" dirty="0">
                  <a:solidFill>
                    <a:schemeClr val="tx1">
                      <a:lumMod val="65000"/>
                      <a:lumOff val="35000"/>
                    </a:schemeClr>
                  </a:solidFill>
                  <a:cs typeface="+mn-ea"/>
                  <a:sym typeface="+mn-lt"/>
                </a:rPr>
                <a:t>添加页面标题内容</a:t>
              </a:r>
            </a:p>
          </p:txBody>
        </p:sp>
        <p:sp>
          <p:nvSpPr>
            <p:cNvPr id="54" name="Google Shape;86;p19">
              <a:extLst>
                <a:ext uri="{FF2B5EF4-FFF2-40B4-BE49-F238E27FC236}">
                  <a16:creationId xmlns="" xmlns:a16="http://schemas.microsoft.com/office/drawing/2014/main" id="{C81D4AD8-2EDB-49BC-8425-91B911EA0F5E}"/>
                </a:ext>
              </a:extLst>
            </p:cNvPr>
            <p:cNvSpPr txBox="1"/>
            <p:nvPr/>
          </p:nvSpPr>
          <p:spPr>
            <a:xfrm>
              <a:off x="2348677" y="235603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0" u="none" strike="noStrike" cap="none" dirty="0">
                  <a:solidFill>
                    <a:schemeClr val="tx1">
                      <a:lumMod val="65000"/>
                      <a:lumOff val="35000"/>
                    </a:schemeClr>
                  </a:solidFill>
                  <a:cs typeface="+mn-ea"/>
                  <a:sym typeface="+mn-lt"/>
                </a:rPr>
                <a:t>YOUR TITLE HERE</a:t>
              </a:r>
              <a:endParaRPr sz="2400" i="0" u="none" strike="noStrike" cap="none" dirty="0">
                <a:solidFill>
                  <a:schemeClr val="tx1">
                    <a:lumMod val="65000"/>
                    <a:lumOff val="35000"/>
                  </a:schemeClr>
                </a:solidFill>
                <a:cs typeface="+mn-ea"/>
                <a:sym typeface="+mn-lt"/>
              </a:endParaRPr>
            </a:p>
          </p:txBody>
        </p:sp>
      </p:grpSp>
      <p:grpSp>
        <p:nvGrpSpPr>
          <p:cNvPr id="55" name="组合 54">
            <a:extLst>
              <a:ext uri="{FF2B5EF4-FFF2-40B4-BE49-F238E27FC236}">
                <a16:creationId xmlns="" xmlns:a16="http://schemas.microsoft.com/office/drawing/2014/main" id="{B89817DA-E10B-4319-9257-4DB1FDB56856}"/>
              </a:ext>
            </a:extLst>
          </p:cNvPr>
          <p:cNvGrpSpPr/>
          <p:nvPr/>
        </p:nvGrpSpPr>
        <p:grpSpPr>
          <a:xfrm>
            <a:off x="1313626" y="4365464"/>
            <a:ext cx="1896600" cy="1384994"/>
            <a:chOff x="2181714" y="4569764"/>
            <a:chExt cx="1896600" cy="1384994"/>
          </a:xfrm>
        </p:grpSpPr>
        <p:sp>
          <p:nvSpPr>
            <p:cNvPr id="56" name="TextBox 5">
              <a:extLst>
                <a:ext uri="{FF2B5EF4-FFF2-40B4-BE49-F238E27FC236}">
                  <a16:creationId xmlns="" xmlns:a16="http://schemas.microsoft.com/office/drawing/2014/main" id="{9A3A4A5D-01F8-4F53-8933-6F6DF68F8923}"/>
                </a:ext>
              </a:extLst>
            </p:cNvPr>
            <p:cNvSpPr txBox="1"/>
            <p:nvPr/>
          </p:nvSpPr>
          <p:spPr>
            <a:xfrm>
              <a:off x="2181714" y="4569764"/>
              <a:ext cx="1364476" cy="400110"/>
            </a:xfrm>
            <a:prstGeom prst="rect">
              <a:avLst/>
            </a:prstGeom>
            <a:noFill/>
          </p:spPr>
          <p:txBody>
            <a:bodyPr wrap="none" rtlCol="0">
              <a:spAutoFit/>
            </a:bodyPr>
            <a:lstStyle/>
            <a:p>
              <a:r>
                <a:rPr lang="zh-CN" altLang="en-US" sz="2000" b="1" spc="300" dirty="0">
                  <a:solidFill>
                    <a:schemeClr val="tx1">
                      <a:lumMod val="65000"/>
                      <a:lumOff val="35000"/>
                    </a:schemeClr>
                  </a:solidFill>
                  <a:cs typeface="+mn-ea"/>
                  <a:sym typeface="+mn-lt"/>
                </a:rPr>
                <a:t>输入标题</a:t>
              </a:r>
            </a:p>
          </p:txBody>
        </p:sp>
        <p:sp>
          <p:nvSpPr>
            <p:cNvPr id="57" name="Rectangle 29">
              <a:extLst>
                <a:ext uri="{FF2B5EF4-FFF2-40B4-BE49-F238E27FC236}">
                  <a16:creationId xmlns="" xmlns:a16="http://schemas.microsoft.com/office/drawing/2014/main" id="{DA83FE2C-2EC5-498E-96A1-D2125C018198}"/>
                </a:ext>
              </a:extLst>
            </p:cNvPr>
            <p:cNvSpPr/>
            <p:nvPr/>
          </p:nvSpPr>
          <p:spPr>
            <a:xfrm>
              <a:off x="2181714" y="5092984"/>
              <a:ext cx="1896600" cy="861774"/>
            </a:xfrm>
            <a:prstGeom prst="rect">
              <a:avLst/>
            </a:prstGeom>
          </p:spPr>
          <p:txBody>
            <a:bodyPr wrap="square">
              <a:spAutoFit/>
            </a:bodyPr>
            <a:lstStyle/>
            <a:p>
              <a:pPr lvl="0" algn="l">
                <a:lnSpc>
                  <a:spcPts val="2000"/>
                </a:lnSpc>
                <a:defRPr/>
              </a:pPr>
              <a:r>
                <a:rPr lang="zh-CN" altLang="en-US" sz="1100" dirty="0">
                  <a:solidFill>
                    <a:schemeClr val="tx1">
                      <a:lumMod val="65000"/>
                      <a:lumOff val="35000"/>
                    </a:schemeClr>
                  </a:solidFill>
                  <a:cs typeface="+mn-ea"/>
                  <a:sym typeface="+mn-lt"/>
                </a:rPr>
                <a:t>请在此处添加具体内容，文字尽量言简意赅，简单说明即可，不必过于繁琐</a:t>
              </a:r>
            </a:p>
          </p:txBody>
        </p:sp>
      </p:grpSp>
      <p:grpSp>
        <p:nvGrpSpPr>
          <p:cNvPr id="58" name="组合 57">
            <a:extLst>
              <a:ext uri="{FF2B5EF4-FFF2-40B4-BE49-F238E27FC236}">
                <a16:creationId xmlns="" xmlns:a16="http://schemas.microsoft.com/office/drawing/2014/main" id="{B5F5C83C-0F28-47CE-8D3A-A7972F298FA8}"/>
              </a:ext>
            </a:extLst>
          </p:cNvPr>
          <p:cNvGrpSpPr/>
          <p:nvPr/>
        </p:nvGrpSpPr>
        <p:grpSpPr>
          <a:xfrm>
            <a:off x="3909876" y="4365464"/>
            <a:ext cx="1896600" cy="1384994"/>
            <a:chOff x="4777964" y="4569764"/>
            <a:chExt cx="1896600" cy="1384994"/>
          </a:xfrm>
        </p:grpSpPr>
        <p:sp>
          <p:nvSpPr>
            <p:cNvPr id="59" name="TextBox 7">
              <a:extLst>
                <a:ext uri="{FF2B5EF4-FFF2-40B4-BE49-F238E27FC236}">
                  <a16:creationId xmlns="" xmlns:a16="http://schemas.microsoft.com/office/drawing/2014/main" id="{15DD6ED2-5AA1-47A3-BC8B-44B62CDA02F3}"/>
                </a:ext>
              </a:extLst>
            </p:cNvPr>
            <p:cNvSpPr txBox="1"/>
            <p:nvPr/>
          </p:nvSpPr>
          <p:spPr>
            <a:xfrm>
              <a:off x="4777964" y="4569764"/>
              <a:ext cx="1364476" cy="400110"/>
            </a:xfrm>
            <a:prstGeom prst="rect">
              <a:avLst/>
            </a:prstGeom>
            <a:noFill/>
          </p:spPr>
          <p:txBody>
            <a:bodyPr wrap="none" rtlCol="0">
              <a:spAutoFit/>
            </a:bodyPr>
            <a:lstStyle/>
            <a:p>
              <a:r>
                <a:rPr lang="zh-CN" altLang="en-US" sz="2000" b="1" spc="300" dirty="0">
                  <a:solidFill>
                    <a:schemeClr val="tx1">
                      <a:lumMod val="65000"/>
                      <a:lumOff val="35000"/>
                    </a:schemeClr>
                  </a:solidFill>
                  <a:cs typeface="+mn-ea"/>
                  <a:sym typeface="+mn-lt"/>
                </a:rPr>
                <a:t>输入标题</a:t>
              </a:r>
            </a:p>
          </p:txBody>
        </p:sp>
        <p:sp>
          <p:nvSpPr>
            <p:cNvPr id="60" name="Rectangle 29">
              <a:extLst>
                <a:ext uri="{FF2B5EF4-FFF2-40B4-BE49-F238E27FC236}">
                  <a16:creationId xmlns="" xmlns:a16="http://schemas.microsoft.com/office/drawing/2014/main" id="{AA6E8770-298B-4579-9D9C-822071549AED}"/>
                </a:ext>
              </a:extLst>
            </p:cNvPr>
            <p:cNvSpPr/>
            <p:nvPr/>
          </p:nvSpPr>
          <p:spPr>
            <a:xfrm>
              <a:off x="4777964" y="5092984"/>
              <a:ext cx="1896600" cy="861774"/>
            </a:xfrm>
            <a:prstGeom prst="rect">
              <a:avLst/>
            </a:prstGeom>
          </p:spPr>
          <p:txBody>
            <a:bodyPr wrap="square">
              <a:spAutoFit/>
            </a:bodyPr>
            <a:lstStyle/>
            <a:p>
              <a:pPr lvl="0" algn="l">
                <a:lnSpc>
                  <a:spcPts val="2000"/>
                </a:lnSpc>
                <a:defRPr/>
              </a:pPr>
              <a:r>
                <a:rPr lang="zh-CN" altLang="en-US" sz="1100" dirty="0">
                  <a:solidFill>
                    <a:schemeClr val="tx1">
                      <a:lumMod val="65000"/>
                      <a:lumOff val="35000"/>
                    </a:schemeClr>
                  </a:solidFill>
                  <a:cs typeface="+mn-ea"/>
                  <a:sym typeface="+mn-lt"/>
                </a:rPr>
                <a:t>请在此处添加具体内容，文字尽量言简意赅，简单说明即可，不必过于繁琐</a:t>
              </a:r>
            </a:p>
          </p:txBody>
        </p:sp>
      </p:grpSp>
      <p:pic>
        <p:nvPicPr>
          <p:cNvPr id="61" name="图片 60">
            <a:extLst>
              <a:ext uri="{FF2B5EF4-FFF2-40B4-BE49-F238E27FC236}">
                <a16:creationId xmlns="" xmlns:a16="http://schemas.microsoft.com/office/drawing/2014/main" id="{2CD28B95-5ACA-4421-8AC6-9C89C7483F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78" t="13817" r="52247" b="8381"/>
          <a:stretch/>
        </p:blipFill>
        <p:spPr>
          <a:xfrm>
            <a:off x="6096000" y="1060798"/>
            <a:ext cx="4336893" cy="4818916"/>
          </a:xfrm>
          <a:prstGeom prst="rect">
            <a:avLst/>
          </a:prstGeom>
        </p:spPr>
      </p:pic>
    </p:spTree>
    <p:extLst>
      <p:ext uri="{BB962C8B-B14F-4D97-AF65-F5344CB8AC3E}">
        <p14:creationId xmlns:p14="http://schemas.microsoft.com/office/powerpoint/2010/main" val="4674213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ppt_x"/>
                                          </p:val>
                                        </p:tav>
                                        <p:tav tm="100000">
                                          <p:val>
                                            <p:strVal val="#ppt_x"/>
                                          </p:val>
                                        </p:tav>
                                      </p:tavLst>
                                    </p:anim>
                                    <p:anim calcmode="lin" valueType="num">
                                      <p:cBhvr additive="base">
                                        <p:cTn id="23" dur="500" fill="hold"/>
                                        <p:tgtEl>
                                          <p:spTgt spid="5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500" fill="hold"/>
                                        <p:tgtEl>
                                          <p:spTgt spid="58"/>
                                        </p:tgtEl>
                                        <p:attrNameLst>
                                          <p:attrName>ppt_x</p:attrName>
                                        </p:attrNameLst>
                                      </p:cBhvr>
                                      <p:tavLst>
                                        <p:tav tm="0">
                                          <p:val>
                                            <p:strVal val="#ppt_x"/>
                                          </p:val>
                                        </p:tav>
                                        <p:tav tm="100000">
                                          <p:val>
                                            <p:strVal val="#ppt_x"/>
                                          </p:val>
                                        </p:tav>
                                      </p:tavLst>
                                    </p:anim>
                                    <p:anim calcmode="lin" valueType="num">
                                      <p:cBhvr additive="base">
                                        <p:cTn id="2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down)">
                                      <p:cBhvr>
                                        <p:cTn id="3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 xmlns:a16="http://schemas.microsoft.com/office/drawing/2014/main" id="{79955B1D-7C35-405D-8C3C-E7D2FEEB4BA9}"/>
              </a:ext>
            </a:extLst>
          </p:cNvPr>
          <p:cNvGrpSpPr/>
          <p:nvPr/>
        </p:nvGrpSpPr>
        <p:grpSpPr>
          <a:xfrm>
            <a:off x="938016" y="705992"/>
            <a:ext cx="2842597" cy="597921"/>
            <a:chOff x="288828" y="477079"/>
            <a:chExt cx="2842597" cy="597921"/>
          </a:xfrm>
        </p:grpSpPr>
        <p:sp>
          <p:nvSpPr>
            <p:cNvPr id="27" name="文本框 26">
              <a:extLst>
                <a:ext uri="{FF2B5EF4-FFF2-40B4-BE49-F238E27FC236}">
                  <a16:creationId xmlns="" xmlns:a16="http://schemas.microsoft.com/office/drawing/2014/main" id="{E195A9B8-F6D0-4C70-ABF9-7988D4678EFA}"/>
                </a:ext>
              </a:extLst>
            </p:cNvPr>
            <p:cNvSpPr txBox="1"/>
            <p:nvPr/>
          </p:nvSpPr>
          <p:spPr>
            <a:xfrm>
              <a:off x="739674" y="477079"/>
              <a:ext cx="2391751"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工作</a:t>
              </a:r>
              <a:r>
                <a:rPr lang="zh-CN" altLang="en-US" sz="2800" b="1" dirty="0">
                  <a:solidFill>
                    <a:srgbClr val="2B2F6E"/>
                  </a:solidFill>
                  <a:cs typeface="+mn-ea"/>
                  <a:sym typeface="+mn-lt"/>
                </a:rPr>
                <a:t>内容概述</a:t>
              </a:r>
            </a:p>
          </p:txBody>
        </p:sp>
        <p:sp>
          <p:nvSpPr>
            <p:cNvPr id="41" name="椭圆 40">
              <a:extLst>
                <a:ext uri="{FF2B5EF4-FFF2-40B4-BE49-F238E27FC236}">
                  <a16:creationId xmlns="" xmlns:a16="http://schemas.microsoft.com/office/drawing/2014/main" id="{19D56D4E-9A12-485F-87B9-0CC9908DE07F}"/>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 xmlns:a16="http://schemas.microsoft.com/office/drawing/2014/main" id="{80DC79C1-8A05-42A7-AC72-6998E30E1778}"/>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24" name="图表 23">
            <a:extLst>
              <a:ext uri="{FF2B5EF4-FFF2-40B4-BE49-F238E27FC236}">
                <a16:creationId xmlns="" xmlns:a16="http://schemas.microsoft.com/office/drawing/2014/main" id="{936F3FD0-52FA-4D78-8407-0943ABFEEDD1}"/>
              </a:ext>
            </a:extLst>
          </p:cNvPr>
          <p:cNvGraphicFramePr/>
          <p:nvPr>
            <p:extLst>
              <p:ext uri="{D42A27DB-BD31-4B8C-83A1-F6EECF244321}">
                <p14:modId xmlns:p14="http://schemas.microsoft.com/office/powerpoint/2010/main" val="1591214865"/>
              </p:ext>
            </p:extLst>
          </p:nvPr>
        </p:nvGraphicFramePr>
        <p:xfrm>
          <a:off x="1168400" y="2088287"/>
          <a:ext cx="6290310" cy="3715613"/>
        </p:xfrm>
        <a:graphic>
          <a:graphicData uri="http://schemas.openxmlformats.org/drawingml/2006/chart">
            <c:chart xmlns:c="http://schemas.openxmlformats.org/drawingml/2006/chart" xmlns:r="http://schemas.openxmlformats.org/officeDocument/2006/relationships" r:id="rId2"/>
          </a:graphicData>
        </a:graphic>
      </p:graphicFrame>
      <p:sp>
        <p:nvSpPr>
          <p:cNvPr id="25" name="文本框 24">
            <a:extLst>
              <a:ext uri="{FF2B5EF4-FFF2-40B4-BE49-F238E27FC236}">
                <a16:creationId xmlns="" xmlns:a16="http://schemas.microsoft.com/office/drawing/2014/main" id="{4645E1B4-D3A7-4A34-9F25-DF13A9176FBE}"/>
              </a:ext>
            </a:extLst>
          </p:cNvPr>
          <p:cNvSpPr txBox="1"/>
          <p:nvPr/>
        </p:nvSpPr>
        <p:spPr>
          <a:xfrm>
            <a:off x="8190230" y="3746500"/>
            <a:ext cx="1919115" cy="523220"/>
          </a:xfrm>
          <a:prstGeom prst="rect">
            <a:avLst/>
          </a:prstGeom>
          <a:noFill/>
        </p:spPr>
        <p:txBody>
          <a:bodyPr wrap="none" rtlCol="0">
            <a:spAutoFit/>
          </a:bodyPr>
          <a:lstStyle/>
          <a:p>
            <a:r>
              <a:rPr lang="zh-CN" altLang="en-US" sz="2000" spc="300" dirty="0">
                <a:solidFill>
                  <a:srgbClr val="2B2F6E"/>
                </a:solidFill>
                <a:cs typeface="+mn-ea"/>
                <a:sym typeface="+mn-lt"/>
              </a:rPr>
              <a:t>￥</a:t>
            </a:r>
            <a:r>
              <a:rPr lang="en-US" altLang="zh-CN" sz="2800" b="1" spc="300" dirty="0">
                <a:solidFill>
                  <a:srgbClr val="2B2F6E"/>
                </a:solidFill>
                <a:cs typeface="+mn-ea"/>
                <a:sym typeface="+mn-lt"/>
              </a:rPr>
              <a:t>29,062</a:t>
            </a:r>
          </a:p>
        </p:txBody>
      </p:sp>
      <p:cxnSp>
        <p:nvCxnSpPr>
          <p:cNvPr id="29" name="直接箭头连接符 28">
            <a:extLst>
              <a:ext uri="{FF2B5EF4-FFF2-40B4-BE49-F238E27FC236}">
                <a16:creationId xmlns="" xmlns:a16="http://schemas.microsoft.com/office/drawing/2014/main" id="{4BCF4CEC-B6D1-4DA3-8684-49FF73FB3DED}"/>
              </a:ext>
            </a:extLst>
          </p:cNvPr>
          <p:cNvCxnSpPr/>
          <p:nvPr/>
        </p:nvCxnSpPr>
        <p:spPr>
          <a:xfrm>
            <a:off x="7767320" y="4028420"/>
            <a:ext cx="365760" cy="0"/>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 xmlns:a16="http://schemas.microsoft.com/office/drawing/2014/main" id="{015B346E-EF1F-4CCE-9007-DB7BDF3661B8}"/>
              </a:ext>
            </a:extLst>
          </p:cNvPr>
          <p:cNvSpPr txBox="1"/>
          <p:nvPr/>
        </p:nvSpPr>
        <p:spPr>
          <a:xfrm>
            <a:off x="7671578" y="4828549"/>
            <a:ext cx="1579278"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完成情况说明</a:t>
            </a:r>
          </a:p>
        </p:txBody>
      </p:sp>
      <p:sp>
        <p:nvSpPr>
          <p:cNvPr id="31" name="文本框 30">
            <a:extLst>
              <a:ext uri="{FF2B5EF4-FFF2-40B4-BE49-F238E27FC236}">
                <a16:creationId xmlns="" xmlns:a16="http://schemas.microsoft.com/office/drawing/2014/main" id="{0D255D71-4BEA-4EEB-A24C-ED039692630A}"/>
              </a:ext>
            </a:extLst>
          </p:cNvPr>
          <p:cNvSpPr txBox="1"/>
          <p:nvPr/>
        </p:nvSpPr>
        <p:spPr>
          <a:xfrm>
            <a:off x="7671435" y="5175885"/>
            <a:ext cx="3454400" cy="613694"/>
          </a:xfrm>
          <a:prstGeom prst="rect">
            <a:avLst/>
          </a:prstGeom>
          <a:noFill/>
        </p:spPr>
        <p:txBody>
          <a:bodyPr wrap="square" rtlCol="0">
            <a:spAutoFit/>
          </a:bodyPr>
          <a:lstStyle/>
          <a:p>
            <a:pPr algn="just">
              <a:lnSpc>
                <a:spcPct val="150000"/>
              </a:lnSpc>
            </a:pPr>
            <a:r>
              <a:rPr lang="zh-CN" altLang="en-US" sz="1200" dirty="0">
                <a:solidFill>
                  <a:schemeClr val="tx1">
                    <a:lumMod val="65000"/>
                    <a:lumOff val="35000"/>
                  </a:schemeClr>
                </a:solidFill>
                <a:cs typeface="+mn-ea"/>
                <a:sym typeface="+mn-lt"/>
              </a:rPr>
              <a:t>由在此输入详细介绍，以表达项目工作的详细资料和文字信息。</a:t>
            </a:r>
          </a:p>
        </p:txBody>
      </p:sp>
      <p:grpSp>
        <p:nvGrpSpPr>
          <p:cNvPr id="32" name="组合 31">
            <a:extLst>
              <a:ext uri="{FF2B5EF4-FFF2-40B4-BE49-F238E27FC236}">
                <a16:creationId xmlns="" xmlns:a16="http://schemas.microsoft.com/office/drawing/2014/main" id="{504CDAD9-4657-4C69-AA4E-6E6347F425E5}"/>
              </a:ext>
            </a:extLst>
          </p:cNvPr>
          <p:cNvGrpSpPr/>
          <p:nvPr/>
        </p:nvGrpSpPr>
        <p:grpSpPr>
          <a:xfrm>
            <a:off x="7671578" y="2088287"/>
            <a:ext cx="3352165" cy="1136299"/>
            <a:chOff x="8613448" y="2224074"/>
            <a:chExt cx="3352165" cy="1136299"/>
          </a:xfrm>
        </p:grpSpPr>
        <p:sp>
          <p:nvSpPr>
            <p:cNvPr id="33" name="文本框 32">
              <a:extLst>
                <a:ext uri="{FF2B5EF4-FFF2-40B4-BE49-F238E27FC236}">
                  <a16:creationId xmlns="" xmlns:a16="http://schemas.microsoft.com/office/drawing/2014/main" id="{98D58FF1-B460-408B-BDED-64FD8B5CA3A0}"/>
                </a:ext>
              </a:extLst>
            </p:cNvPr>
            <p:cNvSpPr txBox="1"/>
            <p:nvPr/>
          </p:nvSpPr>
          <p:spPr>
            <a:xfrm>
              <a:off x="8633200" y="2224074"/>
              <a:ext cx="1971698" cy="395179"/>
            </a:xfrm>
            <a:prstGeom prst="rect">
              <a:avLst/>
            </a:prstGeom>
            <a:solidFill>
              <a:srgbClr val="0B9AA9"/>
            </a:solidFill>
            <a:effectLst>
              <a:outerShdw blurRad="88900" dist="88900" dir="2700000" algn="tl" rotWithShape="0">
                <a:prstClr val="black">
                  <a:alpha val="20000"/>
                </a:prstClr>
              </a:outerShdw>
            </a:effectLst>
          </p:spPr>
          <p:txBody>
            <a:bodyPr wrap="square" rtlCol="0">
              <a:noAutofit/>
            </a:bodyPr>
            <a:lstStyle/>
            <a:p>
              <a:pPr algn="ctr"/>
              <a:r>
                <a:rPr lang="zh-CN" altLang="en-US" sz="2000" b="1" dirty="0">
                  <a:solidFill>
                    <a:schemeClr val="bg1"/>
                  </a:solidFill>
                  <a:cs typeface="+mn-ea"/>
                  <a:sym typeface="+mn-lt"/>
                </a:rPr>
                <a:t>完成情况</a:t>
              </a:r>
              <a:r>
                <a:rPr lang="en-US" altLang="zh-CN" sz="2000" b="1" dirty="0">
                  <a:solidFill>
                    <a:schemeClr val="bg1"/>
                  </a:solidFill>
                  <a:cs typeface="+mn-ea"/>
                  <a:sym typeface="+mn-lt"/>
                </a:rPr>
                <a:t>:</a:t>
              </a:r>
              <a:endParaRPr lang="en-US" altLang="zh-CN" sz="1200" b="1" spc="300" dirty="0">
                <a:solidFill>
                  <a:schemeClr val="bg1"/>
                </a:solidFill>
                <a:cs typeface="+mn-ea"/>
                <a:sym typeface="+mn-lt"/>
              </a:endParaRPr>
            </a:p>
          </p:txBody>
        </p:sp>
        <p:sp>
          <p:nvSpPr>
            <p:cNvPr id="34" name="文本框 33">
              <a:extLst>
                <a:ext uri="{FF2B5EF4-FFF2-40B4-BE49-F238E27FC236}">
                  <a16:creationId xmlns="" xmlns:a16="http://schemas.microsoft.com/office/drawing/2014/main" id="{8F3EB865-0AEE-409A-80A4-34EC18F5A83B}"/>
                </a:ext>
              </a:extLst>
            </p:cNvPr>
            <p:cNvSpPr txBox="1"/>
            <p:nvPr/>
          </p:nvSpPr>
          <p:spPr>
            <a:xfrm>
              <a:off x="8613448" y="2746679"/>
              <a:ext cx="3352165" cy="613694"/>
            </a:xfrm>
            <a:prstGeom prst="rect">
              <a:avLst/>
            </a:prstGeom>
            <a:noFill/>
          </p:spPr>
          <p:txBody>
            <a:bodyPr wrap="square" rtlCol="0">
              <a:spAutoFit/>
            </a:bodyPr>
            <a:lstStyle/>
            <a:p>
              <a:pPr algn="just">
                <a:lnSpc>
                  <a:spcPct val="150000"/>
                </a:lnSpc>
                <a:buClrTx/>
                <a:buSzTx/>
                <a:buFontTx/>
              </a:pPr>
              <a:r>
                <a:rPr lang="zh-CN" altLang="en-US" sz="1200" dirty="0">
                  <a:solidFill>
                    <a:schemeClr val="tx1">
                      <a:lumMod val="65000"/>
                      <a:lumOff val="35000"/>
                    </a:schemeClr>
                  </a:solidFill>
                  <a:cs typeface="+mn-ea"/>
                  <a:sym typeface="+mn-lt"/>
                </a:rPr>
                <a:t>源文件比展示视频和预览图更高清流畅，并为您精心准备修改教程和素材赠品。</a:t>
              </a:r>
            </a:p>
          </p:txBody>
        </p:sp>
      </p:grpSp>
    </p:spTree>
    <p:extLst>
      <p:ext uri="{BB962C8B-B14F-4D97-AF65-F5344CB8AC3E}">
        <p14:creationId xmlns:p14="http://schemas.microsoft.com/office/powerpoint/2010/main" val="968207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2"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2"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par>
                                <p:cTn id="29" presetID="10" presetClass="entr" presetSubtype="0" fill="hold" grpId="2"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25" grpId="2"/>
      <p:bldP spid="30" grpId="1"/>
      <p:bldP spid="30" grpId="2"/>
      <p:bldP spid="31" grpId="1"/>
      <p:bldP spid="31"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a:extLst>
              <a:ext uri="{FF2B5EF4-FFF2-40B4-BE49-F238E27FC236}">
                <a16:creationId xmlns="" xmlns:a16="http://schemas.microsoft.com/office/drawing/2014/main" id="{10C3FAC6-72AF-49CB-9C30-12ED03933BA2}"/>
              </a:ext>
            </a:extLst>
          </p:cNvPr>
          <p:cNvGrpSpPr/>
          <p:nvPr/>
        </p:nvGrpSpPr>
        <p:grpSpPr>
          <a:xfrm>
            <a:off x="1156206" y="777682"/>
            <a:ext cx="2842597" cy="597921"/>
            <a:chOff x="288828" y="477079"/>
            <a:chExt cx="2842597" cy="597921"/>
          </a:xfrm>
        </p:grpSpPr>
        <p:sp>
          <p:nvSpPr>
            <p:cNvPr id="57" name="文本框 56">
              <a:extLst>
                <a:ext uri="{FF2B5EF4-FFF2-40B4-BE49-F238E27FC236}">
                  <a16:creationId xmlns="" xmlns:a16="http://schemas.microsoft.com/office/drawing/2014/main" id="{BD50DF55-F49A-40C1-8E97-A0D121B9F22D}"/>
                </a:ext>
              </a:extLst>
            </p:cNvPr>
            <p:cNvSpPr txBox="1"/>
            <p:nvPr/>
          </p:nvSpPr>
          <p:spPr>
            <a:xfrm>
              <a:off x="739674" y="477079"/>
              <a:ext cx="2391751"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工作</a:t>
              </a:r>
              <a:r>
                <a:rPr lang="zh-CN" altLang="en-US" sz="2800" b="1" dirty="0">
                  <a:solidFill>
                    <a:srgbClr val="2B2F6E"/>
                  </a:solidFill>
                  <a:cs typeface="+mn-ea"/>
                  <a:sym typeface="+mn-lt"/>
                </a:rPr>
                <a:t>内容概述</a:t>
              </a:r>
            </a:p>
          </p:txBody>
        </p:sp>
        <p:sp>
          <p:nvSpPr>
            <p:cNvPr id="58" name="椭圆 57">
              <a:extLst>
                <a:ext uri="{FF2B5EF4-FFF2-40B4-BE49-F238E27FC236}">
                  <a16:creationId xmlns="" xmlns:a16="http://schemas.microsoft.com/office/drawing/2014/main" id="{67EDFCC1-7A95-44F5-A7E3-E159A270F0F5}"/>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 xmlns:a16="http://schemas.microsoft.com/office/drawing/2014/main" id="{2E891206-6DF0-4499-9EA0-1DF14F1B7BE7}"/>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2" name="图片 25" descr="32313538383939353b32313538373938383bbfceb3ccb1cfd2b5">
            <a:extLst>
              <a:ext uri="{FF2B5EF4-FFF2-40B4-BE49-F238E27FC236}">
                <a16:creationId xmlns="" xmlns:a16="http://schemas.microsoft.com/office/drawing/2014/main" id="{D3F1BDB7-3F06-4718-9BE1-5FBDBE088F8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67831" y="2717526"/>
            <a:ext cx="370215" cy="370215"/>
          </a:xfrm>
          <a:prstGeom prst="rect">
            <a:avLst/>
          </a:prstGeom>
        </p:spPr>
      </p:pic>
      <p:grpSp>
        <p:nvGrpSpPr>
          <p:cNvPr id="23" name="组合 22">
            <a:extLst>
              <a:ext uri="{FF2B5EF4-FFF2-40B4-BE49-F238E27FC236}">
                <a16:creationId xmlns="" xmlns:a16="http://schemas.microsoft.com/office/drawing/2014/main" id="{B9D57D1D-96CE-4169-9EE3-1145D7274CC1}"/>
              </a:ext>
            </a:extLst>
          </p:cNvPr>
          <p:cNvGrpSpPr/>
          <p:nvPr/>
        </p:nvGrpSpPr>
        <p:grpSpPr>
          <a:xfrm>
            <a:off x="1695307" y="2416060"/>
            <a:ext cx="3785095" cy="1031598"/>
            <a:chOff x="1359596" y="2416057"/>
            <a:chExt cx="3785095" cy="1031598"/>
          </a:xfrm>
        </p:grpSpPr>
        <p:grpSp>
          <p:nvGrpSpPr>
            <p:cNvPr id="24" name="组合 23">
              <a:extLst>
                <a:ext uri="{FF2B5EF4-FFF2-40B4-BE49-F238E27FC236}">
                  <a16:creationId xmlns="" xmlns:a16="http://schemas.microsoft.com/office/drawing/2014/main" id="{B3A5EE05-F7AF-49EA-9155-CF8EE28A1157}"/>
                </a:ext>
              </a:extLst>
            </p:cNvPr>
            <p:cNvGrpSpPr/>
            <p:nvPr/>
          </p:nvGrpSpPr>
          <p:grpSpPr>
            <a:xfrm>
              <a:off x="1359596" y="2543318"/>
              <a:ext cx="725061" cy="725061"/>
              <a:chOff x="1288074" y="2459341"/>
              <a:chExt cx="872500" cy="872500"/>
            </a:xfrm>
          </p:grpSpPr>
          <p:sp>
            <p:nvSpPr>
              <p:cNvPr id="33" name="椭圆 32">
                <a:extLst>
                  <a:ext uri="{FF2B5EF4-FFF2-40B4-BE49-F238E27FC236}">
                    <a16:creationId xmlns="" xmlns:a16="http://schemas.microsoft.com/office/drawing/2014/main" id="{2DE1CB96-FEE2-4D5A-9F3E-74E7601CC24A}"/>
                  </a:ext>
                </a:extLst>
              </p:cNvPr>
              <p:cNvSpPr/>
              <p:nvPr/>
            </p:nvSpPr>
            <p:spPr>
              <a:xfrm>
                <a:off x="1288074" y="2459341"/>
                <a:ext cx="872500" cy="872500"/>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65000"/>
                      <a:lumOff val="35000"/>
                    </a:schemeClr>
                  </a:solidFill>
                  <a:cs typeface="+mn-ea"/>
                  <a:sym typeface="+mn-lt"/>
                </a:endParaRPr>
              </a:p>
            </p:txBody>
          </p:sp>
          <p:pic>
            <p:nvPicPr>
              <p:cNvPr id="31" name="图形 30" descr="32313538393032393b32313538383637323bcab5d1e9bcc7c2bc">
                <a:extLst>
                  <a:ext uri="{FF2B5EF4-FFF2-40B4-BE49-F238E27FC236}">
                    <a16:creationId xmlns="" xmlns:a16="http://schemas.microsoft.com/office/drawing/2014/main" id="{7457CC51-D5BE-4DF0-A8B3-1117D0D8F02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548235" y="2693363"/>
                <a:ext cx="352180" cy="352180"/>
              </a:xfrm>
              <a:prstGeom prst="rect">
                <a:avLst/>
              </a:prstGeom>
            </p:spPr>
          </p:pic>
        </p:grpSp>
        <p:grpSp>
          <p:nvGrpSpPr>
            <p:cNvPr id="25" name="组合 24">
              <a:extLst>
                <a:ext uri="{FF2B5EF4-FFF2-40B4-BE49-F238E27FC236}">
                  <a16:creationId xmlns="" xmlns:a16="http://schemas.microsoft.com/office/drawing/2014/main" id="{90DAC9E1-0DE1-4805-B579-CC066CFF8656}"/>
                </a:ext>
              </a:extLst>
            </p:cNvPr>
            <p:cNvGrpSpPr/>
            <p:nvPr/>
          </p:nvGrpSpPr>
          <p:grpSpPr>
            <a:xfrm>
              <a:off x="2256035" y="2416057"/>
              <a:ext cx="2888656" cy="1031598"/>
              <a:chOff x="8544427" y="3458396"/>
              <a:chExt cx="2888656" cy="1031598"/>
            </a:xfrm>
          </p:grpSpPr>
          <p:sp>
            <p:nvSpPr>
              <p:cNvPr id="28" name="矩形 27">
                <a:extLst>
                  <a:ext uri="{FF2B5EF4-FFF2-40B4-BE49-F238E27FC236}">
                    <a16:creationId xmlns="" xmlns:a16="http://schemas.microsoft.com/office/drawing/2014/main" id="{AC5C7EBF-33EB-4909-B86C-0E3F44B91EA8}"/>
                  </a:ext>
                </a:extLst>
              </p:cNvPr>
              <p:cNvSpPr/>
              <p:nvPr/>
            </p:nvSpPr>
            <p:spPr>
              <a:xfrm>
                <a:off x="8544428" y="3954463"/>
                <a:ext cx="2888655" cy="53553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29" name="矩形 28">
                <a:extLst>
                  <a:ext uri="{FF2B5EF4-FFF2-40B4-BE49-F238E27FC236}">
                    <a16:creationId xmlns="" xmlns:a16="http://schemas.microsoft.com/office/drawing/2014/main" id="{29265D87-E868-4DBE-809E-7BD77AF005D3}"/>
                  </a:ext>
                </a:extLst>
              </p:cNvPr>
              <p:cNvSpPr/>
              <p:nvPr/>
            </p:nvSpPr>
            <p:spPr>
              <a:xfrm>
                <a:off x="8544427" y="3458396"/>
                <a:ext cx="2252560" cy="430374"/>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grpSp>
        <p:nvGrpSpPr>
          <p:cNvPr id="34" name="组合 33">
            <a:extLst>
              <a:ext uri="{FF2B5EF4-FFF2-40B4-BE49-F238E27FC236}">
                <a16:creationId xmlns="" xmlns:a16="http://schemas.microsoft.com/office/drawing/2014/main" id="{B7F63180-8442-4856-B619-EBEC20CF4E82}"/>
              </a:ext>
            </a:extLst>
          </p:cNvPr>
          <p:cNvGrpSpPr/>
          <p:nvPr/>
        </p:nvGrpSpPr>
        <p:grpSpPr>
          <a:xfrm>
            <a:off x="1601649" y="4234237"/>
            <a:ext cx="3841482" cy="1031598"/>
            <a:chOff x="1265938" y="4234234"/>
            <a:chExt cx="3841482" cy="1031598"/>
          </a:xfrm>
        </p:grpSpPr>
        <p:grpSp>
          <p:nvGrpSpPr>
            <p:cNvPr id="35" name="组合 34">
              <a:extLst>
                <a:ext uri="{FF2B5EF4-FFF2-40B4-BE49-F238E27FC236}">
                  <a16:creationId xmlns="" xmlns:a16="http://schemas.microsoft.com/office/drawing/2014/main" id="{4A16F254-E451-4D3C-AACE-BE6003EE3B76}"/>
                </a:ext>
              </a:extLst>
            </p:cNvPr>
            <p:cNvGrpSpPr/>
            <p:nvPr/>
          </p:nvGrpSpPr>
          <p:grpSpPr>
            <a:xfrm>
              <a:off x="1265938" y="4391700"/>
              <a:ext cx="702456" cy="702456"/>
              <a:chOff x="1187561" y="4310785"/>
              <a:chExt cx="845298" cy="845298"/>
            </a:xfrm>
          </p:grpSpPr>
          <p:sp>
            <p:nvSpPr>
              <p:cNvPr id="39" name="椭圆 38">
                <a:extLst>
                  <a:ext uri="{FF2B5EF4-FFF2-40B4-BE49-F238E27FC236}">
                    <a16:creationId xmlns="" xmlns:a16="http://schemas.microsoft.com/office/drawing/2014/main" id="{26FB5D93-602C-4F64-80BB-25D6006483F2}"/>
                  </a:ext>
                </a:extLst>
              </p:cNvPr>
              <p:cNvSpPr/>
              <p:nvPr/>
            </p:nvSpPr>
            <p:spPr>
              <a:xfrm>
                <a:off x="1187561" y="4310785"/>
                <a:ext cx="845298" cy="845298"/>
              </a:xfrm>
              <a:prstGeom prst="ellipse">
                <a:avLst/>
              </a:prstGeom>
              <a:solidFill>
                <a:srgbClr val="0B9AA9"/>
              </a:solidFill>
              <a:ln>
                <a:noFill/>
              </a:ln>
              <a:effectLst>
                <a:outerShdw blurRad="101600" dist="762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pic>
            <p:nvPicPr>
              <p:cNvPr id="40" name="图片 5" descr="32313538383939353b32313538373937303bc9cfb4abd7cac1cf">
                <a:extLst>
                  <a:ext uri="{FF2B5EF4-FFF2-40B4-BE49-F238E27FC236}">
                    <a16:creationId xmlns="" xmlns:a16="http://schemas.microsoft.com/office/drawing/2014/main" id="{93264203-2EAC-44EC-862F-9DEDDF94D3E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425103" y="4548326"/>
                <a:ext cx="370215" cy="370215"/>
              </a:xfrm>
              <a:prstGeom prst="rect">
                <a:avLst/>
              </a:prstGeom>
            </p:spPr>
          </p:pic>
        </p:grpSp>
        <p:grpSp>
          <p:nvGrpSpPr>
            <p:cNvPr id="36" name="组合 35">
              <a:extLst>
                <a:ext uri="{FF2B5EF4-FFF2-40B4-BE49-F238E27FC236}">
                  <a16:creationId xmlns="" xmlns:a16="http://schemas.microsoft.com/office/drawing/2014/main" id="{F690218E-5CBA-4DDC-B534-21A6A6FFD9B3}"/>
                </a:ext>
              </a:extLst>
            </p:cNvPr>
            <p:cNvGrpSpPr/>
            <p:nvPr/>
          </p:nvGrpSpPr>
          <p:grpSpPr>
            <a:xfrm>
              <a:off x="2218764" y="4234234"/>
              <a:ext cx="2888656" cy="1031598"/>
              <a:chOff x="8544427" y="3458396"/>
              <a:chExt cx="2888656" cy="1031598"/>
            </a:xfrm>
          </p:grpSpPr>
          <p:sp>
            <p:nvSpPr>
              <p:cNvPr id="37" name="矩形 36">
                <a:extLst>
                  <a:ext uri="{FF2B5EF4-FFF2-40B4-BE49-F238E27FC236}">
                    <a16:creationId xmlns="" xmlns:a16="http://schemas.microsoft.com/office/drawing/2014/main" id="{A3C123B0-6D61-452F-B78C-E3BF4E1741D9}"/>
                  </a:ext>
                </a:extLst>
              </p:cNvPr>
              <p:cNvSpPr/>
              <p:nvPr/>
            </p:nvSpPr>
            <p:spPr>
              <a:xfrm>
                <a:off x="8544428" y="3954463"/>
                <a:ext cx="2888655" cy="53553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38" name="矩形 37">
                <a:extLst>
                  <a:ext uri="{FF2B5EF4-FFF2-40B4-BE49-F238E27FC236}">
                    <a16:creationId xmlns="" xmlns:a16="http://schemas.microsoft.com/office/drawing/2014/main" id="{24ADE75F-0509-45FD-89EC-F979E8F5BC37}"/>
                  </a:ext>
                </a:extLst>
              </p:cNvPr>
              <p:cNvSpPr/>
              <p:nvPr/>
            </p:nvSpPr>
            <p:spPr>
              <a:xfrm>
                <a:off x="8544427" y="3458396"/>
                <a:ext cx="2252560" cy="430374"/>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grpSp>
        <p:nvGrpSpPr>
          <p:cNvPr id="52" name="组合 51">
            <a:extLst>
              <a:ext uri="{FF2B5EF4-FFF2-40B4-BE49-F238E27FC236}">
                <a16:creationId xmlns="" xmlns:a16="http://schemas.microsoft.com/office/drawing/2014/main" id="{BF2AE2D5-B950-4D91-8D08-5FEBF2AEE391}"/>
              </a:ext>
            </a:extLst>
          </p:cNvPr>
          <p:cNvGrpSpPr/>
          <p:nvPr/>
        </p:nvGrpSpPr>
        <p:grpSpPr>
          <a:xfrm>
            <a:off x="6824416" y="2560899"/>
            <a:ext cx="3788512" cy="1051970"/>
            <a:chOff x="6488705" y="2560896"/>
            <a:chExt cx="3788512" cy="1051970"/>
          </a:xfrm>
        </p:grpSpPr>
        <p:grpSp>
          <p:nvGrpSpPr>
            <p:cNvPr id="53" name="组合 52">
              <a:extLst>
                <a:ext uri="{FF2B5EF4-FFF2-40B4-BE49-F238E27FC236}">
                  <a16:creationId xmlns="" xmlns:a16="http://schemas.microsoft.com/office/drawing/2014/main" id="{171BE49A-C8A3-4F2E-9C51-E2164FBF9684}"/>
                </a:ext>
              </a:extLst>
            </p:cNvPr>
            <p:cNvGrpSpPr/>
            <p:nvPr/>
          </p:nvGrpSpPr>
          <p:grpSpPr>
            <a:xfrm>
              <a:off x="6488705" y="2560896"/>
              <a:ext cx="702456" cy="702456"/>
              <a:chOff x="6410328" y="2479981"/>
              <a:chExt cx="845298" cy="845298"/>
            </a:xfrm>
          </p:grpSpPr>
          <p:sp>
            <p:nvSpPr>
              <p:cNvPr id="62" name="椭圆 61">
                <a:extLst>
                  <a:ext uri="{FF2B5EF4-FFF2-40B4-BE49-F238E27FC236}">
                    <a16:creationId xmlns="" xmlns:a16="http://schemas.microsoft.com/office/drawing/2014/main" id="{3683158E-618A-4D00-807A-F2892EAD62B1}"/>
                  </a:ext>
                </a:extLst>
              </p:cNvPr>
              <p:cNvSpPr/>
              <p:nvPr/>
            </p:nvSpPr>
            <p:spPr>
              <a:xfrm>
                <a:off x="6410328" y="2479981"/>
                <a:ext cx="845298" cy="845298"/>
              </a:xfrm>
              <a:prstGeom prst="ellipse">
                <a:avLst/>
              </a:prstGeom>
              <a:solidFill>
                <a:srgbClr val="0B9AA9"/>
              </a:solidFill>
              <a:ln>
                <a:noFill/>
              </a:ln>
              <a:effectLst>
                <a:outerShdw blurRad="101600" dist="762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pic>
            <p:nvPicPr>
              <p:cNvPr id="63" name="图片 10" descr="32313538383939353b32313538373937353bb6e0b5d8bdbbc1f7">
                <a:extLst>
                  <a:ext uri="{FF2B5EF4-FFF2-40B4-BE49-F238E27FC236}">
                    <a16:creationId xmlns="" xmlns:a16="http://schemas.microsoft.com/office/drawing/2014/main" id="{2E5D0673-39D9-4264-A884-2B95511C50B4}"/>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647869" y="2717523"/>
                <a:ext cx="370215" cy="370215"/>
              </a:xfrm>
              <a:prstGeom prst="rect">
                <a:avLst/>
              </a:prstGeom>
            </p:spPr>
          </p:pic>
        </p:grpSp>
        <p:grpSp>
          <p:nvGrpSpPr>
            <p:cNvPr id="55" name="组合 54">
              <a:extLst>
                <a:ext uri="{FF2B5EF4-FFF2-40B4-BE49-F238E27FC236}">
                  <a16:creationId xmlns="" xmlns:a16="http://schemas.microsoft.com/office/drawing/2014/main" id="{66C1FF99-3D06-4971-9A66-E36BE63D4E9C}"/>
                </a:ext>
              </a:extLst>
            </p:cNvPr>
            <p:cNvGrpSpPr/>
            <p:nvPr/>
          </p:nvGrpSpPr>
          <p:grpSpPr>
            <a:xfrm>
              <a:off x="7388561" y="2581268"/>
              <a:ext cx="2888656" cy="1031598"/>
              <a:chOff x="8544427" y="3458396"/>
              <a:chExt cx="2888656" cy="1031598"/>
            </a:xfrm>
          </p:grpSpPr>
          <p:sp>
            <p:nvSpPr>
              <p:cNvPr id="60" name="矩形 59">
                <a:extLst>
                  <a:ext uri="{FF2B5EF4-FFF2-40B4-BE49-F238E27FC236}">
                    <a16:creationId xmlns="" xmlns:a16="http://schemas.microsoft.com/office/drawing/2014/main" id="{85A14DD2-2A50-4E17-8ED5-021309E5A7DC}"/>
                  </a:ext>
                </a:extLst>
              </p:cNvPr>
              <p:cNvSpPr/>
              <p:nvPr/>
            </p:nvSpPr>
            <p:spPr>
              <a:xfrm>
                <a:off x="8544428" y="3954463"/>
                <a:ext cx="2888655" cy="53553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61" name="矩形 60">
                <a:extLst>
                  <a:ext uri="{FF2B5EF4-FFF2-40B4-BE49-F238E27FC236}">
                    <a16:creationId xmlns="" xmlns:a16="http://schemas.microsoft.com/office/drawing/2014/main" id="{33B9BB2F-CFCB-485C-A7FB-DB1700D800FA}"/>
                  </a:ext>
                </a:extLst>
              </p:cNvPr>
              <p:cNvSpPr/>
              <p:nvPr/>
            </p:nvSpPr>
            <p:spPr>
              <a:xfrm>
                <a:off x="8544427" y="3458396"/>
                <a:ext cx="2252560" cy="430374"/>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grpSp>
        <p:nvGrpSpPr>
          <p:cNvPr id="64" name="组合 63">
            <a:extLst>
              <a:ext uri="{FF2B5EF4-FFF2-40B4-BE49-F238E27FC236}">
                <a16:creationId xmlns="" xmlns:a16="http://schemas.microsoft.com/office/drawing/2014/main" id="{6F7BF372-DC67-46C0-AC5D-58B15639F9EB}"/>
              </a:ext>
            </a:extLst>
          </p:cNvPr>
          <p:cNvGrpSpPr/>
          <p:nvPr/>
        </p:nvGrpSpPr>
        <p:grpSpPr>
          <a:xfrm>
            <a:off x="6801811" y="4371318"/>
            <a:ext cx="3811117" cy="1061951"/>
            <a:chOff x="6466100" y="4371315"/>
            <a:chExt cx="3811117" cy="1061951"/>
          </a:xfrm>
        </p:grpSpPr>
        <p:grpSp>
          <p:nvGrpSpPr>
            <p:cNvPr id="65" name="组合 64">
              <a:extLst>
                <a:ext uri="{FF2B5EF4-FFF2-40B4-BE49-F238E27FC236}">
                  <a16:creationId xmlns="" xmlns:a16="http://schemas.microsoft.com/office/drawing/2014/main" id="{3AB2EB03-FBB6-4D92-A097-B6AB63E54594}"/>
                </a:ext>
              </a:extLst>
            </p:cNvPr>
            <p:cNvGrpSpPr/>
            <p:nvPr/>
          </p:nvGrpSpPr>
          <p:grpSpPr>
            <a:xfrm>
              <a:off x="6466100" y="4371315"/>
              <a:ext cx="725061" cy="725061"/>
              <a:chOff x="6389938" y="4279438"/>
              <a:chExt cx="872499" cy="872499"/>
            </a:xfrm>
          </p:grpSpPr>
          <p:sp>
            <p:nvSpPr>
              <p:cNvPr id="72" name="椭圆 71">
                <a:extLst>
                  <a:ext uri="{FF2B5EF4-FFF2-40B4-BE49-F238E27FC236}">
                    <a16:creationId xmlns="" xmlns:a16="http://schemas.microsoft.com/office/drawing/2014/main" id="{252DAE4B-D892-4D52-8537-DBF486D54482}"/>
                  </a:ext>
                </a:extLst>
              </p:cNvPr>
              <p:cNvSpPr/>
              <p:nvPr/>
            </p:nvSpPr>
            <p:spPr>
              <a:xfrm>
                <a:off x="6389938" y="4279438"/>
                <a:ext cx="872499" cy="872499"/>
              </a:xfrm>
              <a:prstGeom prst="ellipse">
                <a:avLst/>
              </a:prstGeom>
              <a:solidFill>
                <a:srgbClr val="0B9AA9"/>
              </a:solidFill>
              <a:ln>
                <a:solidFill>
                  <a:srgbClr val="0B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pic>
            <p:nvPicPr>
              <p:cNvPr id="70" name="图片 26" descr="32313538383939353b32313538373938393bb9bac2f2bfceb3cc">
                <a:extLst>
                  <a:ext uri="{FF2B5EF4-FFF2-40B4-BE49-F238E27FC236}">
                    <a16:creationId xmlns="" xmlns:a16="http://schemas.microsoft.com/office/drawing/2014/main" id="{38234C6A-98B1-427E-9F2F-ECF4A9E1FB4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647869" y="4548326"/>
                <a:ext cx="370215" cy="370215"/>
              </a:xfrm>
              <a:prstGeom prst="rect">
                <a:avLst/>
              </a:prstGeom>
            </p:spPr>
          </p:pic>
        </p:grpSp>
        <p:grpSp>
          <p:nvGrpSpPr>
            <p:cNvPr id="66" name="组合 65">
              <a:extLst>
                <a:ext uri="{FF2B5EF4-FFF2-40B4-BE49-F238E27FC236}">
                  <a16:creationId xmlns="" xmlns:a16="http://schemas.microsoft.com/office/drawing/2014/main" id="{085404C8-96D0-416E-B95F-BE3D22C9C606}"/>
                </a:ext>
              </a:extLst>
            </p:cNvPr>
            <p:cNvGrpSpPr/>
            <p:nvPr/>
          </p:nvGrpSpPr>
          <p:grpSpPr>
            <a:xfrm>
              <a:off x="7388561" y="4401668"/>
              <a:ext cx="2888656" cy="1031598"/>
              <a:chOff x="8544427" y="3458396"/>
              <a:chExt cx="2888656" cy="1031598"/>
            </a:xfrm>
          </p:grpSpPr>
          <p:sp>
            <p:nvSpPr>
              <p:cNvPr id="67" name="矩形 66">
                <a:extLst>
                  <a:ext uri="{FF2B5EF4-FFF2-40B4-BE49-F238E27FC236}">
                    <a16:creationId xmlns="" xmlns:a16="http://schemas.microsoft.com/office/drawing/2014/main" id="{0BDCBEEA-83B0-4EF2-8C7C-DA4628A64895}"/>
                  </a:ext>
                </a:extLst>
              </p:cNvPr>
              <p:cNvSpPr/>
              <p:nvPr/>
            </p:nvSpPr>
            <p:spPr>
              <a:xfrm>
                <a:off x="8544428" y="3954463"/>
                <a:ext cx="2888655" cy="53553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68" name="矩形 67">
                <a:extLst>
                  <a:ext uri="{FF2B5EF4-FFF2-40B4-BE49-F238E27FC236}">
                    <a16:creationId xmlns="" xmlns:a16="http://schemas.microsoft.com/office/drawing/2014/main" id="{AE2E9F91-C8FB-46CD-AB69-0BBD26C1A383}"/>
                  </a:ext>
                </a:extLst>
              </p:cNvPr>
              <p:cNvSpPr/>
              <p:nvPr/>
            </p:nvSpPr>
            <p:spPr>
              <a:xfrm>
                <a:off x="8544427" y="3458396"/>
                <a:ext cx="2252560" cy="430374"/>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spTree>
    <p:extLst>
      <p:ext uri="{BB962C8B-B14F-4D97-AF65-F5344CB8AC3E}">
        <p14:creationId xmlns:p14="http://schemas.microsoft.com/office/powerpoint/2010/main" val="29471397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 xmlns:a16="http://schemas.microsoft.com/office/drawing/2014/main" id="{AE046CFD-B735-49AA-99C4-9E89D0F6AF48}"/>
              </a:ext>
            </a:extLst>
          </p:cNvPr>
          <p:cNvGrpSpPr/>
          <p:nvPr/>
        </p:nvGrpSpPr>
        <p:grpSpPr>
          <a:xfrm>
            <a:off x="4827639" y="-3367710"/>
            <a:ext cx="9348425" cy="12664244"/>
            <a:chOff x="3815257" y="-3772641"/>
            <a:chExt cx="10674477" cy="14460633"/>
          </a:xfrm>
        </p:grpSpPr>
        <p:sp>
          <p:nvSpPr>
            <p:cNvPr id="27" name="任意多边形: 形状 26">
              <a:extLst>
                <a:ext uri="{FF2B5EF4-FFF2-40B4-BE49-F238E27FC236}">
                  <a16:creationId xmlns="" xmlns:a16="http://schemas.microsoft.com/office/drawing/2014/main" id="{313A933C-0BC7-469D-B7DF-2143503CB80B}"/>
                </a:ext>
              </a:extLst>
            </p:cNvPr>
            <p:cNvSpPr/>
            <p:nvPr/>
          </p:nvSpPr>
          <p:spPr>
            <a:xfrm>
              <a:off x="9249279" y="5140995"/>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rgbClr val="0B9AA9">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pic>
          <p:nvPicPr>
            <p:cNvPr id="41" name="图片占位符 12">
              <a:extLst>
                <a:ext uri="{FF2B5EF4-FFF2-40B4-BE49-F238E27FC236}">
                  <a16:creationId xmlns="" xmlns:a16="http://schemas.microsoft.com/office/drawing/2014/main" id="{35033E48-65DD-41E5-9548-FA0E1BF907D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76664" y="821431"/>
              <a:ext cx="4869919" cy="5225977"/>
            </a:xfrm>
            <a:custGeom>
              <a:avLst/>
              <a:gdLst>
                <a:gd name="connsiteX0" fmla="*/ 1706731 w 3412990"/>
                <a:gd name="connsiteY0" fmla="*/ 0 h 3836087"/>
                <a:gd name="connsiteX1" fmla="*/ 1739167 w 3412990"/>
                <a:gd name="connsiteY1" fmla="*/ 1673 h 3836087"/>
                <a:gd name="connsiteX2" fmla="*/ 1772546 w 3412990"/>
                <a:gd name="connsiteY2" fmla="*/ 6933 h 3836087"/>
                <a:gd name="connsiteX3" fmla="*/ 1806863 w 3412990"/>
                <a:gd name="connsiteY3" fmla="*/ 15299 h 3836087"/>
                <a:gd name="connsiteX4" fmla="*/ 1842356 w 3412990"/>
                <a:gd name="connsiteY4" fmla="*/ 27250 h 3836087"/>
                <a:gd name="connsiteX5" fmla="*/ 1879966 w 3412990"/>
                <a:gd name="connsiteY5" fmla="*/ 42788 h 3836087"/>
                <a:gd name="connsiteX6" fmla="*/ 1919924 w 3412990"/>
                <a:gd name="connsiteY6" fmla="*/ 61433 h 3836087"/>
                <a:gd name="connsiteX7" fmla="*/ 1962704 w 3412990"/>
                <a:gd name="connsiteY7" fmla="*/ 83664 h 3836087"/>
                <a:gd name="connsiteX8" fmla="*/ 2008776 w 3412990"/>
                <a:gd name="connsiteY8" fmla="*/ 109001 h 3836087"/>
                <a:gd name="connsiteX9" fmla="*/ 2058606 w 3412990"/>
                <a:gd name="connsiteY9" fmla="*/ 138165 h 3836087"/>
                <a:gd name="connsiteX10" fmla="*/ 2112904 w 3412990"/>
                <a:gd name="connsiteY10" fmla="*/ 170435 h 3836087"/>
                <a:gd name="connsiteX11" fmla="*/ 2171903 w 3412990"/>
                <a:gd name="connsiteY11" fmla="*/ 206529 h 3836087"/>
                <a:gd name="connsiteX12" fmla="*/ 2236308 w 3412990"/>
                <a:gd name="connsiteY12" fmla="*/ 245493 h 3836087"/>
                <a:gd name="connsiteX13" fmla="*/ 2306354 w 3412990"/>
                <a:gd name="connsiteY13" fmla="*/ 288280 h 3836087"/>
                <a:gd name="connsiteX14" fmla="*/ 2382511 w 3412990"/>
                <a:gd name="connsiteY14" fmla="*/ 334176 h 3836087"/>
                <a:gd name="connsiteX15" fmla="*/ 2465485 w 3412990"/>
                <a:gd name="connsiteY15" fmla="*/ 383896 h 3836087"/>
                <a:gd name="connsiteX16" fmla="*/ 2555747 w 3412990"/>
                <a:gd name="connsiteY16" fmla="*/ 436484 h 3836087"/>
                <a:gd name="connsiteX17" fmla="*/ 2646008 w 3412990"/>
                <a:gd name="connsiteY17" fmla="*/ 488834 h 3836087"/>
                <a:gd name="connsiteX18" fmla="*/ 2730156 w 3412990"/>
                <a:gd name="connsiteY18" fmla="*/ 536402 h 3836087"/>
                <a:gd name="connsiteX19" fmla="*/ 2807725 w 3412990"/>
                <a:gd name="connsiteY19" fmla="*/ 579907 h 3836087"/>
                <a:gd name="connsiteX20" fmla="*/ 2879652 w 3412990"/>
                <a:gd name="connsiteY20" fmla="*/ 619826 h 3836087"/>
                <a:gd name="connsiteX21" fmla="*/ 2945232 w 3412990"/>
                <a:gd name="connsiteY21" fmla="*/ 656161 h 3836087"/>
                <a:gd name="connsiteX22" fmla="*/ 3005641 w 3412990"/>
                <a:gd name="connsiteY22" fmla="*/ 689865 h 3836087"/>
                <a:gd name="connsiteX23" fmla="*/ 3060644 w 3412990"/>
                <a:gd name="connsiteY23" fmla="*/ 720939 h 3836087"/>
                <a:gd name="connsiteX24" fmla="*/ 3110475 w 3412990"/>
                <a:gd name="connsiteY24" fmla="*/ 749864 h 3836087"/>
                <a:gd name="connsiteX25" fmla="*/ 3155606 w 3412990"/>
                <a:gd name="connsiteY25" fmla="*/ 777592 h 3836087"/>
                <a:gd name="connsiteX26" fmla="*/ 3196270 w 3412990"/>
                <a:gd name="connsiteY26" fmla="*/ 803647 h 3836087"/>
                <a:gd name="connsiteX27" fmla="*/ 3231998 w 3412990"/>
                <a:gd name="connsiteY27" fmla="*/ 828985 h 3836087"/>
                <a:gd name="connsiteX28" fmla="*/ 3264201 w 3412990"/>
                <a:gd name="connsiteY28" fmla="*/ 854323 h 3836087"/>
                <a:gd name="connsiteX29" fmla="*/ 3292407 w 3412990"/>
                <a:gd name="connsiteY29" fmla="*/ 879183 h 3836087"/>
                <a:gd name="connsiteX30" fmla="*/ 3316618 w 3412990"/>
                <a:gd name="connsiteY30" fmla="*/ 904760 h 3836087"/>
                <a:gd name="connsiteX31" fmla="*/ 3337773 w 3412990"/>
                <a:gd name="connsiteY31" fmla="*/ 931293 h 3836087"/>
                <a:gd name="connsiteX32" fmla="*/ 3355637 w 3412990"/>
                <a:gd name="connsiteY32" fmla="*/ 959022 h 3836087"/>
                <a:gd name="connsiteX33" fmla="*/ 3370445 w 3412990"/>
                <a:gd name="connsiteY33" fmla="*/ 988424 h 3836087"/>
                <a:gd name="connsiteX34" fmla="*/ 3382668 w 3412990"/>
                <a:gd name="connsiteY34" fmla="*/ 1019977 h 3836087"/>
                <a:gd name="connsiteX35" fmla="*/ 3392541 w 3412990"/>
                <a:gd name="connsiteY35" fmla="*/ 1054160 h 3836087"/>
                <a:gd name="connsiteX36" fmla="*/ 3399827 w 3412990"/>
                <a:gd name="connsiteY36" fmla="*/ 1091210 h 3836087"/>
                <a:gd name="connsiteX37" fmla="*/ 3405703 w 3412990"/>
                <a:gd name="connsiteY37" fmla="*/ 1131607 h 3836087"/>
                <a:gd name="connsiteX38" fmla="*/ 3409464 w 3412990"/>
                <a:gd name="connsiteY38" fmla="*/ 1175830 h 3836087"/>
                <a:gd name="connsiteX39" fmla="*/ 3411815 w 3412990"/>
                <a:gd name="connsiteY39" fmla="*/ 1224115 h 3836087"/>
                <a:gd name="connsiteX40" fmla="*/ 3412755 w 3412990"/>
                <a:gd name="connsiteY40" fmla="*/ 1277182 h 3836087"/>
                <a:gd name="connsiteX41" fmla="*/ 3412990 w 3412990"/>
                <a:gd name="connsiteY41" fmla="*/ 1335507 h 3836087"/>
                <a:gd name="connsiteX42" fmla="*/ 3412285 w 3412990"/>
                <a:gd name="connsiteY42" fmla="*/ 1399092 h 3836087"/>
                <a:gd name="connsiteX43" fmla="*/ 3410874 w 3412990"/>
                <a:gd name="connsiteY43" fmla="*/ 1468174 h 3836087"/>
                <a:gd name="connsiteX44" fmla="*/ 3409464 w 3412990"/>
                <a:gd name="connsiteY44" fmla="*/ 1543948 h 3836087"/>
                <a:gd name="connsiteX45" fmla="*/ 3407819 w 3412990"/>
                <a:gd name="connsiteY45" fmla="*/ 1626417 h 3836087"/>
                <a:gd name="connsiteX46" fmla="*/ 3406408 w 3412990"/>
                <a:gd name="connsiteY46" fmla="*/ 1715818 h 3836087"/>
                <a:gd name="connsiteX47" fmla="*/ 3405233 w 3412990"/>
                <a:gd name="connsiteY47" fmla="*/ 1813106 h 3836087"/>
                <a:gd name="connsiteX48" fmla="*/ 3404764 w 3412990"/>
                <a:gd name="connsiteY48" fmla="*/ 1918044 h 3836087"/>
                <a:gd name="connsiteX49" fmla="*/ 3405233 w 3412990"/>
                <a:gd name="connsiteY49" fmla="*/ 2022982 h 3836087"/>
                <a:gd name="connsiteX50" fmla="*/ 3406408 w 3412990"/>
                <a:gd name="connsiteY50" fmla="*/ 2120271 h 3836087"/>
                <a:gd name="connsiteX51" fmla="*/ 3407819 w 3412990"/>
                <a:gd name="connsiteY51" fmla="*/ 2209671 h 3836087"/>
                <a:gd name="connsiteX52" fmla="*/ 3409464 w 3412990"/>
                <a:gd name="connsiteY52" fmla="*/ 2292139 h 3836087"/>
                <a:gd name="connsiteX53" fmla="*/ 3410874 w 3412990"/>
                <a:gd name="connsiteY53" fmla="*/ 2367914 h 3836087"/>
                <a:gd name="connsiteX54" fmla="*/ 3412285 w 3412990"/>
                <a:gd name="connsiteY54" fmla="*/ 2436997 h 3836087"/>
                <a:gd name="connsiteX55" fmla="*/ 3412990 w 3412990"/>
                <a:gd name="connsiteY55" fmla="*/ 2500580 h 3836087"/>
                <a:gd name="connsiteX56" fmla="*/ 3412755 w 3412990"/>
                <a:gd name="connsiteY56" fmla="*/ 2558905 h 3836087"/>
                <a:gd name="connsiteX57" fmla="*/ 3411815 w 3412990"/>
                <a:gd name="connsiteY57" fmla="*/ 2611972 h 3836087"/>
                <a:gd name="connsiteX58" fmla="*/ 3409464 w 3412990"/>
                <a:gd name="connsiteY58" fmla="*/ 2660257 h 3836087"/>
                <a:gd name="connsiteX59" fmla="*/ 3405703 w 3412990"/>
                <a:gd name="connsiteY59" fmla="*/ 2704480 h 3836087"/>
                <a:gd name="connsiteX60" fmla="*/ 3400062 w 3412990"/>
                <a:gd name="connsiteY60" fmla="*/ 2744877 h 3836087"/>
                <a:gd name="connsiteX61" fmla="*/ 3392541 w 3412990"/>
                <a:gd name="connsiteY61" fmla="*/ 2781929 h 3836087"/>
                <a:gd name="connsiteX62" fmla="*/ 3382668 w 3412990"/>
                <a:gd name="connsiteY62" fmla="*/ 2816111 h 3836087"/>
                <a:gd name="connsiteX63" fmla="*/ 3370445 w 3412990"/>
                <a:gd name="connsiteY63" fmla="*/ 2847663 h 3836087"/>
                <a:gd name="connsiteX64" fmla="*/ 3355637 w 3412990"/>
                <a:gd name="connsiteY64" fmla="*/ 2877066 h 3836087"/>
                <a:gd name="connsiteX65" fmla="*/ 3337773 w 3412990"/>
                <a:gd name="connsiteY65" fmla="*/ 2904794 h 3836087"/>
                <a:gd name="connsiteX66" fmla="*/ 3316618 w 3412990"/>
                <a:gd name="connsiteY66" fmla="*/ 2931327 h 3836087"/>
                <a:gd name="connsiteX67" fmla="*/ 3292407 w 3412990"/>
                <a:gd name="connsiteY67" fmla="*/ 2956904 h 3836087"/>
                <a:gd name="connsiteX68" fmla="*/ 3264201 w 3412990"/>
                <a:gd name="connsiteY68" fmla="*/ 2981765 h 3836087"/>
                <a:gd name="connsiteX69" fmla="*/ 3232233 w 3412990"/>
                <a:gd name="connsiteY69" fmla="*/ 3007102 h 3836087"/>
                <a:gd name="connsiteX70" fmla="*/ 3196270 w 3412990"/>
                <a:gd name="connsiteY70" fmla="*/ 3032440 h 3836087"/>
                <a:gd name="connsiteX71" fmla="*/ 3155606 w 3412990"/>
                <a:gd name="connsiteY71" fmla="*/ 3058734 h 3836087"/>
                <a:gd name="connsiteX72" fmla="*/ 3110710 w 3412990"/>
                <a:gd name="connsiteY72" fmla="*/ 3086224 h 3836087"/>
                <a:gd name="connsiteX73" fmla="*/ 3060644 w 3412990"/>
                <a:gd name="connsiteY73" fmla="*/ 3115148 h 3836087"/>
                <a:gd name="connsiteX74" fmla="*/ 3005641 w 3412990"/>
                <a:gd name="connsiteY74" fmla="*/ 3146223 h 3836087"/>
                <a:gd name="connsiteX75" fmla="*/ 2945232 w 3412990"/>
                <a:gd name="connsiteY75" fmla="*/ 3179927 h 3836087"/>
                <a:gd name="connsiteX76" fmla="*/ 2879652 w 3412990"/>
                <a:gd name="connsiteY76" fmla="*/ 3216500 h 3836087"/>
                <a:gd name="connsiteX77" fmla="*/ 2807725 w 3412990"/>
                <a:gd name="connsiteY77" fmla="*/ 3256419 h 3836087"/>
                <a:gd name="connsiteX78" fmla="*/ 2730156 w 3412990"/>
                <a:gd name="connsiteY78" fmla="*/ 3299685 h 3836087"/>
                <a:gd name="connsiteX79" fmla="*/ 2646008 w 3412990"/>
                <a:gd name="connsiteY79" fmla="*/ 3347254 h 3836087"/>
                <a:gd name="connsiteX80" fmla="*/ 2555747 w 3412990"/>
                <a:gd name="connsiteY80" fmla="*/ 3399604 h 3836087"/>
                <a:gd name="connsiteX81" fmla="*/ 2465485 w 3412990"/>
                <a:gd name="connsiteY81" fmla="*/ 3452192 h 3836087"/>
                <a:gd name="connsiteX82" fmla="*/ 2382511 w 3412990"/>
                <a:gd name="connsiteY82" fmla="*/ 3501912 h 3836087"/>
                <a:gd name="connsiteX83" fmla="*/ 2306354 w 3412990"/>
                <a:gd name="connsiteY83" fmla="*/ 3547807 h 3836087"/>
                <a:gd name="connsiteX84" fmla="*/ 2236308 w 3412990"/>
                <a:gd name="connsiteY84" fmla="*/ 3590595 h 3836087"/>
                <a:gd name="connsiteX85" fmla="*/ 2171903 w 3412990"/>
                <a:gd name="connsiteY85" fmla="*/ 3629558 h 3836087"/>
                <a:gd name="connsiteX86" fmla="*/ 2112904 w 3412990"/>
                <a:gd name="connsiteY86" fmla="*/ 3665654 h 3836087"/>
                <a:gd name="connsiteX87" fmla="*/ 2058606 w 3412990"/>
                <a:gd name="connsiteY87" fmla="*/ 3697924 h 3836087"/>
                <a:gd name="connsiteX88" fmla="*/ 2008776 w 3412990"/>
                <a:gd name="connsiteY88" fmla="*/ 3727086 h 3836087"/>
                <a:gd name="connsiteX89" fmla="*/ 1962704 w 3412990"/>
                <a:gd name="connsiteY89" fmla="*/ 3752423 h 3836087"/>
                <a:gd name="connsiteX90" fmla="*/ 1919924 w 3412990"/>
                <a:gd name="connsiteY90" fmla="*/ 3774655 h 3836087"/>
                <a:gd name="connsiteX91" fmla="*/ 1879966 w 3412990"/>
                <a:gd name="connsiteY91" fmla="*/ 3793299 h 3836087"/>
                <a:gd name="connsiteX92" fmla="*/ 1842356 w 3412990"/>
                <a:gd name="connsiteY92" fmla="*/ 3808837 h 3836087"/>
                <a:gd name="connsiteX93" fmla="*/ 1806863 w 3412990"/>
                <a:gd name="connsiteY93" fmla="*/ 3820789 h 3836087"/>
                <a:gd name="connsiteX94" fmla="*/ 1772546 w 3412990"/>
                <a:gd name="connsiteY94" fmla="*/ 3829156 h 3836087"/>
                <a:gd name="connsiteX95" fmla="*/ 1739167 w 3412990"/>
                <a:gd name="connsiteY95" fmla="*/ 3834414 h 3836087"/>
                <a:gd name="connsiteX96" fmla="*/ 1706731 w 3412990"/>
                <a:gd name="connsiteY96" fmla="*/ 3836087 h 3836087"/>
                <a:gd name="connsiteX97" fmla="*/ 1673822 w 3412990"/>
                <a:gd name="connsiteY97" fmla="*/ 3834414 h 3836087"/>
                <a:gd name="connsiteX98" fmla="*/ 1640445 w 3412990"/>
                <a:gd name="connsiteY98" fmla="*/ 3829156 h 3836087"/>
                <a:gd name="connsiteX99" fmla="*/ 1606128 w 3412990"/>
                <a:gd name="connsiteY99" fmla="*/ 3820789 h 3836087"/>
                <a:gd name="connsiteX100" fmla="*/ 1570633 w 3412990"/>
                <a:gd name="connsiteY100" fmla="*/ 3808837 h 3836087"/>
                <a:gd name="connsiteX101" fmla="*/ 1533026 w 3412990"/>
                <a:gd name="connsiteY101" fmla="*/ 3793299 h 3836087"/>
                <a:gd name="connsiteX102" fmla="*/ 1493066 w 3412990"/>
                <a:gd name="connsiteY102" fmla="*/ 3774655 h 3836087"/>
                <a:gd name="connsiteX103" fmla="*/ 1450286 w 3412990"/>
                <a:gd name="connsiteY103" fmla="*/ 3752423 h 3836087"/>
                <a:gd name="connsiteX104" fmla="*/ 1404215 w 3412990"/>
                <a:gd name="connsiteY104" fmla="*/ 3727086 h 3836087"/>
                <a:gd name="connsiteX105" fmla="*/ 1354383 w 3412990"/>
                <a:gd name="connsiteY105" fmla="*/ 3697924 h 3836087"/>
                <a:gd name="connsiteX106" fmla="*/ 1300086 w 3412990"/>
                <a:gd name="connsiteY106" fmla="*/ 3665654 h 3836087"/>
                <a:gd name="connsiteX107" fmla="*/ 1241088 w 3412990"/>
                <a:gd name="connsiteY107" fmla="*/ 3629558 h 3836087"/>
                <a:gd name="connsiteX108" fmla="*/ 1176683 w 3412990"/>
                <a:gd name="connsiteY108" fmla="*/ 3590595 h 3836087"/>
                <a:gd name="connsiteX109" fmla="*/ 1106636 w 3412990"/>
                <a:gd name="connsiteY109" fmla="*/ 3547807 h 3836087"/>
                <a:gd name="connsiteX110" fmla="*/ 1030479 w 3412990"/>
                <a:gd name="connsiteY110" fmla="*/ 3501912 h 3836087"/>
                <a:gd name="connsiteX111" fmla="*/ 947505 w 3412990"/>
                <a:gd name="connsiteY111" fmla="*/ 3452192 h 3836087"/>
                <a:gd name="connsiteX112" fmla="*/ 857244 w 3412990"/>
                <a:gd name="connsiteY112" fmla="*/ 3399604 h 3836087"/>
                <a:gd name="connsiteX113" fmla="*/ 766983 w 3412990"/>
                <a:gd name="connsiteY113" fmla="*/ 3347254 h 3836087"/>
                <a:gd name="connsiteX114" fmla="*/ 682833 w 3412990"/>
                <a:gd name="connsiteY114" fmla="*/ 3299685 h 3836087"/>
                <a:gd name="connsiteX115" fmla="*/ 605266 w 3412990"/>
                <a:gd name="connsiteY115" fmla="*/ 3256180 h 3836087"/>
                <a:gd name="connsiteX116" fmla="*/ 533338 w 3412990"/>
                <a:gd name="connsiteY116" fmla="*/ 3216261 h 3836087"/>
                <a:gd name="connsiteX117" fmla="*/ 467758 w 3412990"/>
                <a:gd name="connsiteY117" fmla="*/ 3179927 h 3836087"/>
                <a:gd name="connsiteX118" fmla="*/ 407350 w 3412990"/>
                <a:gd name="connsiteY118" fmla="*/ 3146223 h 3836087"/>
                <a:gd name="connsiteX119" fmla="*/ 352347 w 3412990"/>
                <a:gd name="connsiteY119" fmla="*/ 3115148 h 3836087"/>
                <a:gd name="connsiteX120" fmla="*/ 302515 w 3412990"/>
                <a:gd name="connsiteY120" fmla="*/ 3086224 h 3836087"/>
                <a:gd name="connsiteX121" fmla="*/ 257384 w 3412990"/>
                <a:gd name="connsiteY121" fmla="*/ 3058496 h 3836087"/>
                <a:gd name="connsiteX122" fmla="*/ 216720 w 3412990"/>
                <a:gd name="connsiteY122" fmla="*/ 3032440 h 3836087"/>
                <a:gd name="connsiteX123" fmla="*/ 180992 w 3412990"/>
                <a:gd name="connsiteY123" fmla="*/ 3007102 h 3836087"/>
                <a:gd name="connsiteX124" fmla="*/ 148789 w 3412990"/>
                <a:gd name="connsiteY124" fmla="*/ 2981765 h 3836087"/>
                <a:gd name="connsiteX125" fmla="*/ 120583 w 3412990"/>
                <a:gd name="connsiteY125" fmla="*/ 2956904 h 3836087"/>
                <a:gd name="connsiteX126" fmla="*/ 96372 w 3412990"/>
                <a:gd name="connsiteY126" fmla="*/ 2931327 h 3836087"/>
                <a:gd name="connsiteX127" fmla="*/ 75218 w 3412990"/>
                <a:gd name="connsiteY127" fmla="*/ 2904794 h 3836087"/>
                <a:gd name="connsiteX128" fmla="*/ 57354 w 3412990"/>
                <a:gd name="connsiteY128" fmla="*/ 2877066 h 3836087"/>
                <a:gd name="connsiteX129" fmla="*/ 42545 w 3412990"/>
                <a:gd name="connsiteY129" fmla="*/ 2847663 h 3836087"/>
                <a:gd name="connsiteX130" fmla="*/ 30322 w 3412990"/>
                <a:gd name="connsiteY130" fmla="*/ 2816111 h 3836087"/>
                <a:gd name="connsiteX131" fmla="*/ 20450 w 3412990"/>
                <a:gd name="connsiteY131" fmla="*/ 2781929 h 3836087"/>
                <a:gd name="connsiteX132" fmla="*/ 13163 w 3412990"/>
                <a:gd name="connsiteY132" fmla="*/ 2744877 h 3836087"/>
                <a:gd name="connsiteX133" fmla="*/ 7287 w 3412990"/>
                <a:gd name="connsiteY133" fmla="*/ 2704480 h 3836087"/>
                <a:gd name="connsiteX134" fmla="*/ 3526 w 3412990"/>
                <a:gd name="connsiteY134" fmla="*/ 2660257 h 3836087"/>
                <a:gd name="connsiteX135" fmla="*/ 1175 w 3412990"/>
                <a:gd name="connsiteY135" fmla="*/ 2611972 h 3836087"/>
                <a:gd name="connsiteX136" fmla="*/ 235 w 3412990"/>
                <a:gd name="connsiteY136" fmla="*/ 2558905 h 3836087"/>
                <a:gd name="connsiteX137" fmla="*/ 0 w 3412990"/>
                <a:gd name="connsiteY137" fmla="*/ 2500580 h 3836087"/>
                <a:gd name="connsiteX138" fmla="*/ 705 w 3412990"/>
                <a:gd name="connsiteY138" fmla="*/ 2436997 h 3836087"/>
                <a:gd name="connsiteX139" fmla="*/ 2116 w 3412990"/>
                <a:gd name="connsiteY139" fmla="*/ 2367914 h 3836087"/>
                <a:gd name="connsiteX140" fmla="*/ 3526 w 3412990"/>
                <a:gd name="connsiteY140" fmla="*/ 2292139 h 3836087"/>
                <a:gd name="connsiteX141" fmla="*/ 5171 w 3412990"/>
                <a:gd name="connsiteY141" fmla="*/ 2209671 h 3836087"/>
                <a:gd name="connsiteX142" fmla="*/ 6582 w 3412990"/>
                <a:gd name="connsiteY142" fmla="*/ 2120271 h 3836087"/>
                <a:gd name="connsiteX143" fmla="*/ 7757 w 3412990"/>
                <a:gd name="connsiteY143" fmla="*/ 2022982 h 3836087"/>
                <a:gd name="connsiteX144" fmla="*/ 8227 w 3412990"/>
                <a:gd name="connsiteY144" fmla="*/ 1918044 h 3836087"/>
                <a:gd name="connsiteX145" fmla="*/ 7757 w 3412990"/>
                <a:gd name="connsiteY145" fmla="*/ 1813106 h 3836087"/>
                <a:gd name="connsiteX146" fmla="*/ 6582 w 3412990"/>
                <a:gd name="connsiteY146" fmla="*/ 1715818 h 3836087"/>
                <a:gd name="connsiteX147" fmla="*/ 5171 w 3412990"/>
                <a:gd name="connsiteY147" fmla="*/ 1626417 h 3836087"/>
                <a:gd name="connsiteX148" fmla="*/ 3526 w 3412990"/>
                <a:gd name="connsiteY148" fmla="*/ 1543948 h 3836087"/>
                <a:gd name="connsiteX149" fmla="*/ 2116 w 3412990"/>
                <a:gd name="connsiteY149" fmla="*/ 1468174 h 3836087"/>
                <a:gd name="connsiteX150" fmla="*/ 705 w 3412990"/>
                <a:gd name="connsiteY150" fmla="*/ 1399092 h 3836087"/>
                <a:gd name="connsiteX151" fmla="*/ 0 w 3412990"/>
                <a:gd name="connsiteY151" fmla="*/ 1335507 h 3836087"/>
                <a:gd name="connsiteX152" fmla="*/ 235 w 3412990"/>
                <a:gd name="connsiteY152" fmla="*/ 1277182 h 3836087"/>
                <a:gd name="connsiteX153" fmla="*/ 1175 w 3412990"/>
                <a:gd name="connsiteY153" fmla="*/ 1224115 h 3836087"/>
                <a:gd name="connsiteX154" fmla="*/ 3526 w 3412990"/>
                <a:gd name="connsiteY154" fmla="*/ 1175830 h 3836087"/>
                <a:gd name="connsiteX155" fmla="*/ 7287 w 3412990"/>
                <a:gd name="connsiteY155" fmla="*/ 1131607 h 3836087"/>
                <a:gd name="connsiteX156" fmla="*/ 12928 w 3412990"/>
                <a:gd name="connsiteY156" fmla="*/ 1091210 h 3836087"/>
                <a:gd name="connsiteX157" fmla="*/ 20450 w 3412990"/>
                <a:gd name="connsiteY157" fmla="*/ 1054160 h 3836087"/>
                <a:gd name="connsiteX158" fmla="*/ 30322 w 3412990"/>
                <a:gd name="connsiteY158" fmla="*/ 1019977 h 3836087"/>
                <a:gd name="connsiteX159" fmla="*/ 42545 w 3412990"/>
                <a:gd name="connsiteY159" fmla="*/ 988424 h 3836087"/>
                <a:gd name="connsiteX160" fmla="*/ 57354 w 3412990"/>
                <a:gd name="connsiteY160" fmla="*/ 959022 h 3836087"/>
                <a:gd name="connsiteX161" fmla="*/ 75218 w 3412990"/>
                <a:gd name="connsiteY161" fmla="*/ 931293 h 3836087"/>
                <a:gd name="connsiteX162" fmla="*/ 96372 w 3412990"/>
                <a:gd name="connsiteY162" fmla="*/ 904760 h 3836087"/>
                <a:gd name="connsiteX163" fmla="*/ 120583 w 3412990"/>
                <a:gd name="connsiteY163" fmla="*/ 879183 h 3836087"/>
                <a:gd name="connsiteX164" fmla="*/ 148789 w 3412990"/>
                <a:gd name="connsiteY164" fmla="*/ 854323 h 3836087"/>
                <a:gd name="connsiteX165" fmla="*/ 180757 w 3412990"/>
                <a:gd name="connsiteY165" fmla="*/ 828985 h 3836087"/>
                <a:gd name="connsiteX166" fmla="*/ 216720 w 3412990"/>
                <a:gd name="connsiteY166" fmla="*/ 803647 h 3836087"/>
                <a:gd name="connsiteX167" fmla="*/ 257384 w 3412990"/>
                <a:gd name="connsiteY167" fmla="*/ 777353 h 3836087"/>
                <a:gd name="connsiteX168" fmla="*/ 302280 w 3412990"/>
                <a:gd name="connsiteY168" fmla="*/ 749864 h 3836087"/>
                <a:gd name="connsiteX169" fmla="*/ 352347 w 3412990"/>
                <a:gd name="connsiteY169" fmla="*/ 720939 h 3836087"/>
                <a:gd name="connsiteX170" fmla="*/ 407350 w 3412990"/>
                <a:gd name="connsiteY170" fmla="*/ 689865 h 3836087"/>
                <a:gd name="connsiteX171" fmla="*/ 467758 w 3412990"/>
                <a:gd name="connsiteY171" fmla="*/ 656161 h 3836087"/>
                <a:gd name="connsiteX172" fmla="*/ 533338 w 3412990"/>
                <a:gd name="connsiteY172" fmla="*/ 619588 h 3836087"/>
                <a:gd name="connsiteX173" fmla="*/ 605266 w 3412990"/>
                <a:gd name="connsiteY173" fmla="*/ 579668 h 3836087"/>
                <a:gd name="connsiteX174" fmla="*/ 682833 w 3412990"/>
                <a:gd name="connsiteY174" fmla="*/ 536402 h 3836087"/>
                <a:gd name="connsiteX175" fmla="*/ 766983 w 3412990"/>
                <a:gd name="connsiteY175" fmla="*/ 488834 h 3836087"/>
                <a:gd name="connsiteX176" fmla="*/ 857244 w 3412990"/>
                <a:gd name="connsiteY176" fmla="*/ 436484 h 3836087"/>
                <a:gd name="connsiteX177" fmla="*/ 947505 w 3412990"/>
                <a:gd name="connsiteY177" fmla="*/ 383896 h 3836087"/>
                <a:gd name="connsiteX178" fmla="*/ 1030479 w 3412990"/>
                <a:gd name="connsiteY178" fmla="*/ 334176 h 3836087"/>
                <a:gd name="connsiteX179" fmla="*/ 1106636 w 3412990"/>
                <a:gd name="connsiteY179" fmla="*/ 288280 h 3836087"/>
                <a:gd name="connsiteX180" fmla="*/ 1176683 w 3412990"/>
                <a:gd name="connsiteY180" fmla="*/ 245493 h 3836087"/>
                <a:gd name="connsiteX181" fmla="*/ 1241088 w 3412990"/>
                <a:gd name="connsiteY181" fmla="*/ 206529 h 3836087"/>
                <a:gd name="connsiteX182" fmla="*/ 1300086 w 3412990"/>
                <a:gd name="connsiteY182" fmla="*/ 170435 h 3836087"/>
                <a:gd name="connsiteX183" fmla="*/ 1354383 w 3412990"/>
                <a:gd name="connsiteY183" fmla="*/ 138165 h 3836087"/>
                <a:gd name="connsiteX184" fmla="*/ 1404215 w 3412990"/>
                <a:gd name="connsiteY184" fmla="*/ 109001 h 3836087"/>
                <a:gd name="connsiteX185" fmla="*/ 1450286 w 3412990"/>
                <a:gd name="connsiteY185" fmla="*/ 83664 h 3836087"/>
                <a:gd name="connsiteX186" fmla="*/ 1493066 w 3412990"/>
                <a:gd name="connsiteY186" fmla="*/ 61433 h 3836087"/>
                <a:gd name="connsiteX187" fmla="*/ 1533026 w 3412990"/>
                <a:gd name="connsiteY187" fmla="*/ 42788 h 3836087"/>
                <a:gd name="connsiteX188" fmla="*/ 1570633 w 3412990"/>
                <a:gd name="connsiteY188" fmla="*/ 27250 h 3836087"/>
                <a:gd name="connsiteX189" fmla="*/ 1606128 w 3412990"/>
                <a:gd name="connsiteY189" fmla="*/ 15299 h 3836087"/>
                <a:gd name="connsiteX190" fmla="*/ 1640445 w 3412990"/>
                <a:gd name="connsiteY190" fmla="*/ 6933 h 3836087"/>
                <a:gd name="connsiteX191" fmla="*/ 1673822 w 3412990"/>
                <a:gd name="connsiteY191" fmla="*/ 1673 h 38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12990" h="3836087">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a:solidFill>
              <a:sysClr val="window" lastClr="FFFFFF">
                <a:lumMod val="95000"/>
              </a:sysClr>
            </a:solidFill>
            <a:effectLst/>
          </p:spPr>
        </p:pic>
        <p:sp>
          <p:nvSpPr>
            <p:cNvPr id="42" name="任意多边形: 形状 41">
              <a:extLst>
                <a:ext uri="{FF2B5EF4-FFF2-40B4-BE49-F238E27FC236}">
                  <a16:creationId xmlns="" xmlns:a16="http://schemas.microsoft.com/office/drawing/2014/main" id="{DF336343-F24A-4230-B36F-2D47B8A2B506}"/>
                </a:ext>
              </a:extLst>
            </p:cNvPr>
            <p:cNvSpPr/>
            <p:nvPr/>
          </p:nvSpPr>
          <p:spPr>
            <a:xfrm>
              <a:off x="3815257" y="5264052"/>
              <a:ext cx="4869918" cy="5225981"/>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blipFill>
              <a:blip r:embed="rId3"/>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43" name="任意多边形: 形状 42">
              <a:extLst>
                <a:ext uri="{FF2B5EF4-FFF2-40B4-BE49-F238E27FC236}">
                  <a16:creationId xmlns="" xmlns:a16="http://schemas.microsoft.com/office/drawing/2014/main" id="{0463EE0B-8FC9-4A58-9631-2BF1A2D57CE1}"/>
                </a:ext>
              </a:extLst>
            </p:cNvPr>
            <p:cNvSpPr/>
            <p:nvPr/>
          </p:nvSpPr>
          <p:spPr>
            <a:xfrm>
              <a:off x="4123319" y="3359214"/>
              <a:ext cx="1855058" cy="1990690"/>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rgbClr val="2B2F6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sp>
          <p:nvSpPr>
            <p:cNvPr id="44" name="TextBox 17">
              <a:extLst>
                <a:ext uri="{FF2B5EF4-FFF2-40B4-BE49-F238E27FC236}">
                  <a16:creationId xmlns="" xmlns:a16="http://schemas.microsoft.com/office/drawing/2014/main" id="{9951B0A5-AAB1-4347-9745-B2FC4DE540CF}"/>
                </a:ext>
              </a:extLst>
            </p:cNvPr>
            <p:cNvSpPr txBox="1"/>
            <p:nvPr/>
          </p:nvSpPr>
          <p:spPr>
            <a:xfrm>
              <a:off x="4243465" y="3854657"/>
              <a:ext cx="1605614" cy="793509"/>
            </a:xfrm>
            <a:prstGeom prst="rect">
              <a:avLst/>
            </a:prstGeom>
            <a:noFill/>
          </p:spPr>
          <p:txBody>
            <a:bodyPr wrap="none" rtlCol="0">
              <a:spAutoFit/>
            </a:bodyPr>
            <a:lstStyle/>
            <a:p>
              <a:pPr algn="ctr">
                <a:lnSpc>
                  <a:spcPct val="89000"/>
                </a:lnSpc>
              </a:pPr>
              <a:r>
                <a:rPr lang="en-US" sz="4400" b="1" dirty="0">
                  <a:solidFill>
                    <a:schemeClr val="bg1"/>
                  </a:solidFill>
                  <a:cs typeface="+mn-ea"/>
                  <a:sym typeface="+mn-lt"/>
                </a:rPr>
                <a:t>54%</a:t>
              </a:r>
            </a:p>
          </p:txBody>
        </p:sp>
        <p:sp>
          <p:nvSpPr>
            <p:cNvPr id="45" name="Rectangle 21">
              <a:extLst>
                <a:ext uri="{FF2B5EF4-FFF2-40B4-BE49-F238E27FC236}">
                  <a16:creationId xmlns="" xmlns:a16="http://schemas.microsoft.com/office/drawing/2014/main" id="{3ABEBC04-36AD-4F3D-8DC9-DEC34F8D06EB}"/>
                </a:ext>
              </a:extLst>
            </p:cNvPr>
            <p:cNvSpPr/>
            <p:nvPr/>
          </p:nvSpPr>
          <p:spPr>
            <a:xfrm>
              <a:off x="4591943" y="4577078"/>
              <a:ext cx="913728" cy="293081"/>
            </a:xfrm>
            <a:prstGeom prst="rect">
              <a:avLst/>
            </a:prstGeom>
          </p:spPr>
          <p:txBody>
            <a:bodyPr wrap="none">
              <a:spAutoFit/>
            </a:bodyPr>
            <a:lstStyle/>
            <a:p>
              <a:pPr algn="ctr">
                <a:lnSpc>
                  <a:spcPct val="89000"/>
                </a:lnSpc>
              </a:pPr>
              <a:r>
                <a:rPr lang="zh-CN" altLang="en-US" sz="1200" b="1" dirty="0">
                  <a:solidFill>
                    <a:schemeClr val="bg1"/>
                  </a:solidFill>
                  <a:cs typeface="+mn-ea"/>
                  <a:sym typeface="+mn-lt"/>
                </a:rPr>
                <a:t>输入文字</a:t>
              </a:r>
            </a:p>
          </p:txBody>
        </p:sp>
        <p:sp>
          <p:nvSpPr>
            <p:cNvPr id="46" name="任意多边形: 形状 45">
              <a:extLst>
                <a:ext uri="{FF2B5EF4-FFF2-40B4-BE49-F238E27FC236}">
                  <a16:creationId xmlns="" xmlns:a16="http://schemas.microsoft.com/office/drawing/2014/main" id="{548D0509-405A-459C-8E37-C0316C899486}"/>
                </a:ext>
              </a:extLst>
            </p:cNvPr>
            <p:cNvSpPr/>
            <p:nvPr/>
          </p:nvSpPr>
          <p:spPr>
            <a:xfrm>
              <a:off x="9320671" y="-3772641"/>
              <a:ext cx="5169063" cy="5546997"/>
            </a:xfrm>
            <a:custGeom>
              <a:avLst/>
              <a:gdLst>
                <a:gd name="connsiteX0" fmla="*/ 1737049 w 3473617"/>
                <a:gd name="connsiteY0" fmla="*/ 0 h 3727590"/>
                <a:gd name="connsiteX1" fmla="*/ 1770061 w 3473617"/>
                <a:gd name="connsiteY1" fmla="*/ 1626 h 3727590"/>
                <a:gd name="connsiteX2" fmla="*/ 1804033 w 3473617"/>
                <a:gd name="connsiteY2" fmla="*/ 6737 h 3727590"/>
                <a:gd name="connsiteX3" fmla="*/ 1838960 w 3473617"/>
                <a:gd name="connsiteY3" fmla="*/ 14866 h 3727590"/>
                <a:gd name="connsiteX4" fmla="*/ 1875083 w 3473617"/>
                <a:gd name="connsiteY4" fmla="*/ 26479 h 3727590"/>
                <a:gd name="connsiteX5" fmla="*/ 1913361 w 3473617"/>
                <a:gd name="connsiteY5" fmla="*/ 41578 h 3727590"/>
                <a:gd name="connsiteX6" fmla="*/ 1954029 w 3473617"/>
                <a:gd name="connsiteY6" fmla="*/ 59696 h 3727590"/>
                <a:gd name="connsiteX7" fmla="*/ 1997569 w 3473617"/>
                <a:gd name="connsiteY7" fmla="*/ 81298 h 3727590"/>
                <a:gd name="connsiteX8" fmla="*/ 2044459 w 3473617"/>
                <a:gd name="connsiteY8" fmla="*/ 105918 h 3727590"/>
                <a:gd name="connsiteX9" fmla="*/ 2095174 w 3473617"/>
                <a:gd name="connsiteY9" fmla="*/ 134257 h 3727590"/>
                <a:gd name="connsiteX10" fmla="*/ 2150437 w 3473617"/>
                <a:gd name="connsiteY10" fmla="*/ 165615 h 3727590"/>
                <a:gd name="connsiteX11" fmla="*/ 2210484 w 3473617"/>
                <a:gd name="connsiteY11" fmla="*/ 200688 h 3727590"/>
                <a:gd name="connsiteX12" fmla="*/ 2276033 w 3473617"/>
                <a:gd name="connsiteY12" fmla="*/ 238550 h 3727590"/>
                <a:gd name="connsiteX13" fmla="*/ 2347323 w 3473617"/>
                <a:gd name="connsiteY13" fmla="*/ 280127 h 3727590"/>
                <a:gd name="connsiteX14" fmla="*/ 2424833 w 3473617"/>
                <a:gd name="connsiteY14" fmla="*/ 324725 h 3727590"/>
                <a:gd name="connsiteX15" fmla="*/ 2509281 w 3473617"/>
                <a:gd name="connsiteY15" fmla="*/ 373038 h 3727590"/>
                <a:gd name="connsiteX16" fmla="*/ 2601146 w 3473617"/>
                <a:gd name="connsiteY16" fmla="*/ 424139 h 3727590"/>
                <a:gd name="connsiteX17" fmla="*/ 2693011 w 3473617"/>
                <a:gd name="connsiteY17" fmla="*/ 475008 h 3727590"/>
                <a:gd name="connsiteX18" fmla="*/ 2778654 w 3473617"/>
                <a:gd name="connsiteY18" fmla="*/ 521231 h 3727590"/>
                <a:gd name="connsiteX19" fmla="*/ 2857600 w 3473617"/>
                <a:gd name="connsiteY19" fmla="*/ 563506 h 3727590"/>
                <a:gd name="connsiteX20" fmla="*/ 2930805 w 3473617"/>
                <a:gd name="connsiteY20" fmla="*/ 602295 h 3727590"/>
                <a:gd name="connsiteX21" fmla="*/ 2997550 w 3473617"/>
                <a:gd name="connsiteY21" fmla="*/ 637603 h 3727590"/>
                <a:gd name="connsiteX22" fmla="*/ 3059032 w 3473617"/>
                <a:gd name="connsiteY22" fmla="*/ 670354 h 3727590"/>
                <a:gd name="connsiteX23" fmla="*/ 3115012 w 3473617"/>
                <a:gd name="connsiteY23" fmla="*/ 700549 h 3727590"/>
                <a:gd name="connsiteX24" fmla="*/ 3165728 w 3473617"/>
                <a:gd name="connsiteY24" fmla="*/ 728656 h 3727590"/>
                <a:gd name="connsiteX25" fmla="*/ 3211661 w 3473617"/>
                <a:gd name="connsiteY25" fmla="*/ 755599 h 3727590"/>
                <a:gd name="connsiteX26" fmla="*/ 3253047 w 3473617"/>
                <a:gd name="connsiteY26" fmla="*/ 780917 h 3727590"/>
                <a:gd name="connsiteX27" fmla="*/ 3289410 w 3473617"/>
                <a:gd name="connsiteY27" fmla="*/ 805539 h 3727590"/>
                <a:gd name="connsiteX28" fmla="*/ 3322185 w 3473617"/>
                <a:gd name="connsiteY28" fmla="*/ 830160 h 3727590"/>
                <a:gd name="connsiteX29" fmla="*/ 3350892 w 3473617"/>
                <a:gd name="connsiteY29" fmla="*/ 854317 h 3727590"/>
                <a:gd name="connsiteX30" fmla="*/ 3375533 w 3473617"/>
                <a:gd name="connsiteY30" fmla="*/ 879171 h 3727590"/>
                <a:gd name="connsiteX31" fmla="*/ 3397064 w 3473617"/>
                <a:gd name="connsiteY31" fmla="*/ 904953 h 3727590"/>
                <a:gd name="connsiteX32" fmla="*/ 3415245 w 3473617"/>
                <a:gd name="connsiteY32" fmla="*/ 931898 h 3727590"/>
                <a:gd name="connsiteX33" fmla="*/ 3430316 w 3473617"/>
                <a:gd name="connsiteY33" fmla="*/ 960468 h 3727590"/>
                <a:gd name="connsiteX34" fmla="*/ 3442756 w 3473617"/>
                <a:gd name="connsiteY34" fmla="*/ 991129 h 3727590"/>
                <a:gd name="connsiteX35" fmla="*/ 3452805 w 3473617"/>
                <a:gd name="connsiteY35" fmla="*/ 1024345 h 3727590"/>
                <a:gd name="connsiteX36" fmla="*/ 3460220 w 3473617"/>
                <a:gd name="connsiteY36" fmla="*/ 1060347 h 3727590"/>
                <a:gd name="connsiteX37" fmla="*/ 3466201 w 3473617"/>
                <a:gd name="connsiteY37" fmla="*/ 1099602 h 3727590"/>
                <a:gd name="connsiteX38" fmla="*/ 3470028 w 3473617"/>
                <a:gd name="connsiteY38" fmla="*/ 1142574 h 3727590"/>
                <a:gd name="connsiteX39" fmla="*/ 3472421 w 3473617"/>
                <a:gd name="connsiteY39" fmla="*/ 1189493 h 3727590"/>
                <a:gd name="connsiteX40" fmla="*/ 3473378 w 3473617"/>
                <a:gd name="connsiteY40" fmla="*/ 1241059 h 3727590"/>
                <a:gd name="connsiteX41" fmla="*/ 3473617 w 3473617"/>
                <a:gd name="connsiteY41" fmla="*/ 1297735 h 3727590"/>
                <a:gd name="connsiteX42" fmla="*/ 3472900 w 3473617"/>
                <a:gd name="connsiteY42" fmla="*/ 1359521 h 3727590"/>
                <a:gd name="connsiteX43" fmla="*/ 3471464 w 3473617"/>
                <a:gd name="connsiteY43" fmla="*/ 1426649 h 3727590"/>
                <a:gd name="connsiteX44" fmla="*/ 3470028 w 3473617"/>
                <a:gd name="connsiteY44" fmla="*/ 1500280 h 3727590"/>
                <a:gd name="connsiteX45" fmla="*/ 3468354 w 3473617"/>
                <a:gd name="connsiteY45" fmla="*/ 1580417 h 3727590"/>
                <a:gd name="connsiteX46" fmla="*/ 3466918 w 3473617"/>
                <a:gd name="connsiteY46" fmla="*/ 1667289 h 3727590"/>
                <a:gd name="connsiteX47" fmla="*/ 3465722 w 3473617"/>
                <a:gd name="connsiteY47" fmla="*/ 1761826 h 3727590"/>
                <a:gd name="connsiteX48" fmla="*/ 3465245 w 3473617"/>
                <a:gd name="connsiteY48" fmla="*/ 1863796 h 3727590"/>
                <a:gd name="connsiteX49" fmla="*/ 3465722 w 3473617"/>
                <a:gd name="connsiteY49" fmla="*/ 1965766 h 3727590"/>
                <a:gd name="connsiteX50" fmla="*/ 3466918 w 3473617"/>
                <a:gd name="connsiteY50" fmla="*/ 2060303 h 3727590"/>
                <a:gd name="connsiteX51" fmla="*/ 3468354 w 3473617"/>
                <a:gd name="connsiteY51" fmla="*/ 2147174 h 3727590"/>
                <a:gd name="connsiteX52" fmla="*/ 3470028 w 3473617"/>
                <a:gd name="connsiteY52" fmla="*/ 2227310 h 3727590"/>
                <a:gd name="connsiteX53" fmla="*/ 3471464 w 3473617"/>
                <a:gd name="connsiteY53" fmla="*/ 2300942 h 3727590"/>
                <a:gd name="connsiteX54" fmla="*/ 3472900 w 3473617"/>
                <a:gd name="connsiteY54" fmla="*/ 2368071 h 3727590"/>
                <a:gd name="connsiteX55" fmla="*/ 3473617 w 3473617"/>
                <a:gd name="connsiteY55" fmla="*/ 2429856 h 3727590"/>
                <a:gd name="connsiteX56" fmla="*/ 3473378 w 3473617"/>
                <a:gd name="connsiteY56" fmla="*/ 2486531 h 3727590"/>
                <a:gd name="connsiteX57" fmla="*/ 3472421 w 3473617"/>
                <a:gd name="connsiteY57" fmla="*/ 2538097 h 3727590"/>
                <a:gd name="connsiteX58" fmla="*/ 3470028 w 3473617"/>
                <a:gd name="connsiteY58" fmla="*/ 2585016 h 3727590"/>
                <a:gd name="connsiteX59" fmla="*/ 3466201 w 3473617"/>
                <a:gd name="connsiteY59" fmla="*/ 2627989 h 3727590"/>
                <a:gd name="connsiteX60" fmla="*/ 3460459 w 3473617"/>
                <a:gd name="connsiteY60" fmla="*/ 2667243 h 3727590"/>
                <a:gd name="connsiteX61" fmla="*/ 3452805 w 3473617"/>
                <a:gd name="connsiteY61" fmla="*/ 2703247 h 3727590"/>
                <a:gd name="connsiteX62" fmla="*/ 3442756 w 3473617"/>
                <a:gd name="connsiteY62" fmla="*/ 2736462 h 3727590"/>
                <a:gd name="connsiteX63" fmla="*/ 3430316 w 3473617"/>
                <a:gd name="connsiteY63" fmla="*/ 2767122 h 3727590"/>
                <a:gd name="connsiteX64" fmla="*/ 3415245 w 3473617"/>
                <a:gd name="connsiteY64" fmla="*/ 2795693 h 3727590"/>
                <a:gd name="connsiteX65" fmla="*/ 3397064 w 3473617"/>
                <a:gd name="connsiteY65" fmla="*/ 2822637 h 3727590"/>
                <a:gd name="connsiteX66" fmla="*/ 3375533 w 3473617"/>
                <a:gd name="connsiteY66" fmla="*/ 2848420 h 3727590"/>
                <a:gd name="connsiteX67" fmla="*/ 3350892 w 3473617"/>
                <a:gd name="connsiteY67" fmla="*/ 2873273 h 3727590"/>
                <a:gd name="connsiteX68" fmla="*/ 3322185 w 3473617"/>
                <a:gd name="connsiteY68" fmla="*/ 2897431 h 3727590"/>
                <a:gd name="connsiteX69" fmla="*/ 3289649 w 3473617"/>
                <a:gd name="connsiteY69" fmla="*/ 2922052 h 3727590"/>
                <a:gd name="connsiteX70" fmla="*/ 3253047 w 3473617"/>
                <a:gd name="connsiteY70" fmla="*/ 2946673 h 3727590"/>
                <a:gd name="connsiteX71" fmla="*/ 3211661 w 3473617"/>
                <a:gd name="connsiteY71" fmla="*/ 2972223 h 3727590"/>
                <a:gd name="connsiteX72" fmla="*/ 3165968 w 3473617"/>
                <a:gd name="connsiteY72" fmla="*/ 2998936 h 3727590"/>
                <a:gd name="connsiteX73" fmla="*/ 3115012 w 3473617"/>
                <a:gd name="connsiteY73" fmla="*/ 3027042 h 3727590"/>
                <a:gd name="connsiteX74" fmla="*/ 3059032 w 3473617"/>
                <a:gd name="connsiteY74" fmla="*/ 3057238 h 3727590"/>
                <a:gd name="connsiteX75" fmla="*/ 2997550 w 3473617"/>
                <a:gd name="connsiteY75" fmla="*/ 3089988 h 3727590"/>
                <a:gd name="connsiteX76" fmla="*/ 2930805 w 3473617"/>
                <a:gd name="connsiteY76" fmla="*/ 3125527 h 3727590"/>
                <a:gd name="connsiteX77" fmla="*/ 2857600 w 3473617"/>
                <a:gd name="connsiteY77" fmla="*/ 3164317 h 3727590"/>
                <a:gd name="connsiteX78" fmla="*/ 2778654 w 3473617"/>
                <a:gd name="connsiteY78" fmla="*/ 3206359 h 3727590"/>
                <a:gd name="connsiteX79" fmla="*/ 2693011 w 3473617"/>
                <a:gd name="connsiteY79" fmla="*/ 3252583 h 3727590"/>
                <a:gd name="connsiteX80" fmla="*/ 2601146 w 3473617"/>
                <a:gd name="connsiteY80" fmla="*/ 3303452 h 3727590"/>
                <a:gd name="connsiteX81" fmla="*/ 2509281 w 3473617"/>
                <a:gd name="connsiteY81" fmla="*/ 3354553 h 3727590"/>
                <a:gd name="connsiteX82" fmla="*/ 2424833 w 3473617"/>
                <a:gd name="connsiteY82" fmla="*/ 3402867 h 3727590"/>
                <a:gd name="connsiteX83" fmla="*/ 2347323 w 3473617"/>
                <a:gd name="connsiteY83" fmla="*/ 3447464 h 3727590"/>
                <a:gd name="connsiteX84" fmla="*/ 2276033 w 3473617"/>
                <a:gd name="connsiteY84" fmla="*/ 3489041 h 3727590"/>
                <a:gd name="connsiteX85" fmla="*/ 2210484 w 3473617"/>
                <a:gd name="connsiteY85" fmla="*/ 3526902 h 3727590"/>
                <a:gd name="connsiteX86" fmla="*/ 2150437 w 3473617"/>
                <a:gd name="connsiteY86" fmla="*/ 3561978 h 3727590"/>
                <a:gd name="connsiteX87" fmla="*/ 2095174 w 3473617"/>
                <a:gd name="connsiteY87" fmla="*/ 3593335 h 3727590"/>
                <a:gd name="connsiteX88" fmla="*/ 2044459 w 3473617"/>
                <a:gd name="connsiteY88" fmla="*/ 3621672 h 3727590"/>
                <a:gd name="connsiteX89" fmla="*/ 1997569 w 3473617"/>
                <a:gd name="connsiteY89" fmla="*/ 3646292 h 3727590"/>
                <a:gd name="connsiteX90" fmla="*/ 1954029 w 3473617"/>
                <a:gd name="connsiteY90" fmla="*/ 3667896 h 3727590"/>
                <a:gd name="connsiteX91" fmla="*/ 1913361 w 3473617"/>
                <a:gd name="connsiteY91" fmla="*/ 3686012 h 3727590"/>
                <a:gd name="connsiteX92" fmla="*/ 1875083 w 3473617"/>
                <a:gd name="connsiteY92" fmla="*/ 3701111 h 3727590"/>
                <a:gd name="connsiteX93" fmla="*/ 1838960 w 3473617"/>
                <a:gd name="connsiteY93" fmla="*/ 3712725 h 3727590"/>
                <a:gd name="connsiteX94" fmla="*/ 1804033 w 3473617"/>
                <a:gd name="connsiteY94" fmla="*/ 3720855 h 3727590"/>
                <a:gd name="connsiteX95" fmla="*/ 1770061 w 3473617"/>
                <a:gd name="connsiteY95" fmla="*/ 3725964 h 3727590"/>
                <a:gd name="connsiteX96" fmla="*/ 1737049 w 3473617"/>
                <a:gd name="connsiteY96" fmla="*/ 3727590 h 3727590"/>
                <a:gd name="connsiteX97" fmla="*/ 1703555 w 3473617"/>
                <a:gd name="connsiteY97" fmla="*/ 3725964 h 3727590"/>
                <a:gd name="connsiteX98" fmla="*/ 1669585 w 3473617"/>
                <a:gd name="connsiteY98" fmla="*/ 3720855 h 3727590"/>
                <a:gd name="connsiteX99" fmla="*/ 1634659 w 3473617"/>
                <a:gd name="connsiteY99" fmla="*/ 3712725 h 3727590"/>
                <a:gd name="connsiteX100" fmla="*/ 1598533 w 3473617"/>
                <a:gd name="connsiteY100" fmla="*/ 3701111 h 3727590"/>
                <a:gd name="connsiteX101" fmla="*/ 1560258 w 3473617"/>
                <a:gd name="connsiteY101" fmla="*/ 3686012 h 3727590"/>
                <a:gd name="connsiteX102" fmla="*/ 1519588 w 3473617"/>
                <a:gd name="connsiteY102" fmla="*/ 3667896 h 3727590"/>
                <a:gd name="connsiteX103" fmla="*/ 1476048 w 3473617"/>
                <a:gd name="connsiteY103" fmla="*/ 3646292 h 3727590"/>
                <a:gd name="connsiteX104" fmla="*/ 1429159 w 3473617"/>
                <a:gd name="connsiteY104" fmla="*/ 3621672 h 3727590"/>
                <a:gd name="connsiteX105" fmla="*/ 1378442 w 3473617"/>
                <a:gd name="connsiteY105" fmla="*/ 3593335 h 3727590"/>
                <a:gd name="connsiteX106" fmla="*/ 1323180 w 3473617"/>
                <a:gd name="connsiteY106" fmla="*/ 3561978 h 3727590"/>
                <a:gd name="connsiteX107" fmla="*/ 1263134 w 3473617"/>
                <a:gd name="connsiteY107" fmla="*/ 3526902 h 3727590"/>
                <a:gd name="connsiteX108" fmla="*/ 1197585 w 3473617"/>
                <a:gd name="connsiteY108" fmla="*/ 3489041 h 3727590"/>
                <a:gd name="connsiteX109" fmla="*/ 1126294 w 3473617"/>
                <a:gd name="connsiteY109" fmla="*/ 3447464 h 3727590"/>
                <a:gd name="connsiteX110" fmla="*/ 1048784 w 3473617"/>
                <a:gd name="connsiteY110" fmla="*/ 3402867 h 3727590"/>
                <a:gd name="connsiteX111" fmla="*/ 964336 w 3473617"/>
                <a:gd name="connsiteY111" fmla="*/ 3354553 h 3727590"/>
                <a:gd name="connsiteX112" fmla="*/ 872472 w 3473617"/>
                <a:gd name="connsiteY112" fmla="*/ 3303452 h 3727590"/>
                <a:gd name="connsiteX113" fmla="*/ 780608 w 3473617"/>
                <a:gd name="connsiteY113" fmla="*/ 3252583 h 3727590"/>
                <a:gd name="connsiteX114" fmla="*/ 694963 w 3473617"/>
                <a:gd name="connsiteY114" fmla="*/ 3206359 h 3727590"/>
                <a:gd name="connsiteX115" fmla="*/ 616018 w 3473617"/>
                <a:gd name="connsiteY115" fmla="*/ 3164085 h 3727590"/>
                <a:gd name="connsiteX116" fmla="*/ 542812 w 3473617"/>
                <a:gd name="connsiteY116" fmla="*/ 3125295 h 3727590"/>
                <a:gd name="connsiteX117" fmla="*/ 476067 w 3473617"/>
                <a:gd name="connsiteY117" fmla="*/ 3089988 h 3727590"/>
                <a:gd name="connsiteX118" fmla="*/ 414586 w 3473617"/>
                <a:gd name="connsiteY118" fmla="*/ 3057238 h 3727590"/>
                <a:gd name="connsiteX119" fmla="*/ 358606 w 3473617"/>
                <a:gd name="connsiteY119" fmla="*/ 3027042 h 3727590"/>
                <a:gd name="connsiteX120" fmla="*/ 307889 w 3473617"/>
                <a:gd name="connsiteY120" fmla="*/ 2998936 h 3727590"/>
                <a:gd name="connsiteX121" fmla="*/ 261956 w 3473617"/>
                <a:gd name="connsiteY121" fmla="*/ 2971992 h 3727590"/>
                <a:gd name="connsiteX122" fmla="*/ 220570 w 3473617"/>
                <a:gd name="connsiteY122" fmla="*/ 2946673 h 3727590"/>
                <a:gd name="connsiteX123" fmla="*/ 184207 w 3473617"/>
                <a:gd name="connsiteY123" fmla="*/ 2922052 h 3727590"/>
                <a:gd name="connsiteX124" fmla="*/ 151432 w 3473617"/>
                <a:gd name="connsiteY124" fmla="*/ 2897431 h 3727590"/>
                <a:gd name="connsiteX125" fmla="*/ 122725 w 3473617"/>
                <a:gd name="connsiteY125" fmla="*/ 2873273 h 3727590"/>
                <a:gd name="connsiteX126" fmla="*/ 98084 w 3473617"/>
                <a:gd name="connsiteY126" fmla="*/ 2848420 h 3727590"/>
                <a:gd name="connsiteX127" fmla="*/ 76554 w 3473617"/>
                <a:gd name="connsiteY127" fmla="*/ 2822637 h 3727590"/>
                <a:gd name="connsiteX128" fmla="*/ 58373 w 3473617"/>
                <a:gd name="connsiteY128" fmla="*/ 2795693 h 3727590"/>
                <a:gd name="connsiteX129" fmla="*/ 43301 w 3473617"/>
                <a:gd name="connsiteY129" fmla="*/ 2767122 h 3727590"/>
                <a:gd name="connsiteX130" fmla="*/ 30861 w 3473617"/>
                <a:gd name="connsiteY130" fmla="*/ 2736462 h 3727590"/>
                <a:gd name="connsiteX131" fmla="*/ 20813 w 3473617"/>
                <a:gd name="connsiteY131" fmla="*/ 2703247 h 3727590"/>
                <a:gd name="connsiteX132" fmla="*/ 13397 w 3473617"/>
                <a:gd name="connsiteY132" fmla="*/ 2667243 h 3727590"/>
                <a:gd name="connsiteX133" fmla="*/ 7417 w 3473617"/>
                <a:gd name="connsiteY133" fmla="*/ 2627989 h 3727590"/>
                <a:gd name="connsiteX134" fmla="*/ 3589 w 3473617"/>
                <a:gd name="connsiteY134" fmla="*/ 2585016 h 3727590"/>
                <a:gd name="connsiteX135" fmla="*/ 1196 w 3473617"/>
                <a:gd name="connsiteY135" fmla="*/ 2538097 h 3727590"/>
                <a:gd name="connsiteX136" fmla="*/ 239 w 3473617"/>
                <a:gd name="connsiteY136" fmla="*/ 2486531 h 3727590"/>
                <a:gd name="connsiteX137" fmla="*/ 0 w 3473617"/>
                <a:gd name="connsiteY137" fmla="*/ 2429856 h 3727590"/>
                <a:gd name="connsiteX138" fmla="*/ 718 w 3473617"/>
                <a:gd name="connsiteY138" fmla="*/ 2368071 h 3727590"/>
                <a:gd name="connsiteX139" fmla="*/ 2154 w 3473617"/>
                <a:gd name="connsiteY139" fmla="*/ 2300942 h 3727590"/>
                <a:gd name="connsiteX140" fmla="*/ 3589 w 3473617"/>
                <a:gd name="connsiteY140" fmla="*/ 2227310 h 3727590"/>
                <a:gd name="connsiteX141" fmla="*/ 5263 w 3473617"/>
                <a:gd name="connsiteY141" fmla="*/ 2147174 h 3727590"/>
                <a:gd name="connsiteX142" fmla="*/ 6699 w 3473617"/>
                <a:gd name="connsiteY142" fmla="*/ 2060303 h 3727590"/>
                <a:gd name="connsiteX143" fmla="*/ 7895 w 3473617"/>
                <a:gd name="connsiteY143" fmla="*/ 1965766 h 3727590"/>
                <a:gd name="connsiteX144" fmla="*/ 8373 w 3473617"/>
                <a:gd name="connsiteY144" fmla="*/ 1863796 h 3727590"/>
                <a:gd name="connsiteX145" fmla="*/ 7895 w 3473617"/>
                <a:gd name="connsiteY145" fmla="*/ 1761826 h 3727590"/>
                <a:gd name="connsiteX146" fmla="*/ 6699 w 3473617"/>
                <a:gd name="connsiteY146" fmla="*/ 1667289 h 3727590"/>
                <a:gd name="connsiteX147" fmla="*/ 5263 w 3473617"/>
                <a:gd name="connsiteY147" fmla="*/ 1580417 h 3727590"/>
                <a:gd name="connsiteX148" fmla="*/ 3589 w 3473617"/>
                <a:gd name="connsiteY148" fmla="*/ 1500280 h 3727590"/>
                <a:gd name="connsiteX149" fmla="*/ 2154 w 3473617"/>
                <a:gd name="connsiteY149" fmla="*/ 1426649 h 3727590"/>
                <a:gd name="connsiteX150" fmla="*/ 718 w 3473617"/>
                <a:gd name="connsiteY150" fmla="*/ 1359521 h 3727590"/>
                <a:gd name="connsiteX151" fmla="*/ 0 w 3473617"/>
                <a:gd name="connsiteY151" fmla="*/ 1297735 h 3727590"/>
                <a:gd name="connsiteX152" fmla="*/ 239 w 3473617"/>
                <a:gd name="connsiteY152" fmla="*/ 1241059 h 3727590"/>
                <a:gd name="connsiteX153" fmla="*/ 1196 w 3473617"/>
                <a:gd name="connsiteY153" fmla="*/ 1189493 h 3727590"/>
                <a:gd name="connsiteX154" fmla="*/ 3589 w 3473617"/>
                <a:gd name="connsiteY154" fmla="*/ 1142574 h 3727590"/>
                <a:gd name="connsiteX155" fmla="*/ 7417 w 3473617"/>
                <a:gd name="connsiteY155" fmla="*/ 1099602 h 3727590"/>
                <a:gd name="connsiteX156" fmla="*/ 13158 w 3473617"/>
                <a:gd name="connsiteY156" fmla="*/ 1060347 h 3727590"/>
                <a:gd name="connsiteX157" fmla="*/ 20813 w 3473617"/>
                <a:gd name="connsiteY157" fmla="*/ 1024345 h 3727590"/>
                <a:gd name="connsiteX158" fmla="*/ 30861 w 3473617"/>
                <a:gd name="connsiteY158" fmla="*/ 991129 h 3727590"/>
                <a:gd name="connsiteX159" fmla="*/ 43301 w 3473617"/>
                <a:gd name="connsiteY159" fmla="*/ 960468 h 3727590"/>
                <a:gd name="connsiteX160" fmla="*/ 58373 w 3473617"/>
                <a:gd name="connsiteY160" fmla="*/ 931898 h 3727590"/>
                <a:gd name="connsiteX161" fmla="*/ 76554 w 3473617"/>
                <a:gd name="connsiteY161" fmla="*/ 904953 h 3727590"/>
                <a:gd name="connsiteX162" fmla="*/ 98084 w 3473617"/>
                <a:gd name="connsiteY162" fmla="*/ 879171 h 3727590"/>
                <a:gd name="connsiteX163" fmla="*/ 122725 w 3473617"/>
                <a:gd name="connsiteY163" fmla="*/ 854317 h 3727590"/>
                <a:gd name="connsiteX164" fmla="*/ 151432 w 3473617"/>
                <a:gd name="connsiteY164" fmla="*/ 830160 h 3727590"/>
                <a:gd name="connsiteX165" fmla="*/ 183968 w 3473617"/>
                <a:gd name="connsiteY165" fmla="*/ 805539 h 3727590"/>
                <a:gd name="connsiteX166" fmla="*/ 220570 w 3473617"/>
                <a:gd name="connsiteY166" fmla="*/ 780917 h 3727590"/>
                <a:gd name="connsiteX167" fmla="*/ 261956 w 3473617"/>
                <a:gd name="connsiteY167" fmla="*/ 755367 h 3727590"/>
                <a:gd name="connsiteX168" fmla="*/ 307650 w 3473617"/>
                <a:gd name="connsiteY168" fmla="*/ 728656 h 3727590"/>
                <a:gd name="connsiteX169" fmla="*/ 358606 w 3473617"/>
                <a:gd name="connsiteY169" fmla="*/ 700549 h 3727590"/>
                <a:gd name="connsiteX170" fmla="*/ 414586 w 3473617"/>
                <a:gd name="connsiteY170" fmla="*/ 670354 h 3727590"/>
                <a:gd name="connsiteX171" fmla="*/ 476067 w 3473617"/>
                <a:gd name="connsiteY171" fmla="*/ 637603 h 3727590"/>
                <a:gd name="connsiteX172" fmla="*/ 542812 w 3473617"/>
                <a:gd name="connsiteY172" fmla="*/ 602064 h 3727590"/>
                <a:gd name="connsiteX173" fmla="*/ 616018 w 3473617"/>
                <a:gd name="connsiteY173" fmla="*/ 563273 h 3727590"/>
                <a:gd name="connsiteX174" fmla="*/ 694963 w 3473617"/>
                <a:gd name="connsiteY174" fmla="*/ 521231 h 3727590"/>
                <a:gd name="connsiteX175" fmla="*/ 780608 w 3473617"/>
                <a:gd name="connsiteY175" fmla="*/ 475008 h 3727590"/>
                <a:gd name="connsiteX176" fmla="*/ 872472 w 3473617"/>
                <a:gd name="connsiteY176" fmla="*/ 424139 h 3727590"/>
                <a:gd name="connsiteX177" fmla="*/ 964336 w 3473617"/>
                <a:gd name="connsiteY177" fmla="*/ 373038 h 3727590"/>
                <a:gd name="connsiteX178" fmla="*/ 1048784 w 3473617"/>
                <a:gd name="connsiteY178" fmla="*/ 324725 h 3727590"/>
                <a:gd name="connsiteX179" fmla="*/ 1126294 w 3473617"/>
                <a:gd name="connsiteY179" fmla="*/ 280127 h 3727590"/>
                <a:gd name="connsiteX180" fmla="*/ 1197585 w 3473617"/>
                <a:gd name="connsiteY180" fmla="*/ 238550 h 3727590"/>
                <a:gd name="connsiteX181" fmla="*/ 1263134 w 3473617"/>
                <a:gd name="connsiteY181" fmla="*/ 200688 h 3727590"/>
                <a:gd name="connsiteX182" fmla="*/ 1323180 w 3473617"/>
                <a:gd name="connsiteY182" fmla="*/ 165615 h 3727590"/>
                <a:gd name="connsiteX183" fmla="*/ 1378442 w 3473617"/>
                <a:gd name="connsiteY183" fmla="*/ 134257 h 3727590"/>
                <a:gd name="connsiteX184" fmla="*/ 1429159 w 3473617"/>
                <a:gd name="connsiteY184" fmla="*/ 105918 h 3727590"/>
                <a:gd name="connsiteX185" fmla="*/ 1476048 w 3473617"/>
                <a:gd name="connsiteY185" fmla="*/ 81298 h 3727590"/>
                <a:gd name="connsiteX186" fmla="*/ 1519588 w 3473617"/>
                <a:gd name="connsiteY186" fmla="*/ 59696 h 3727590"/>
                <a:gd name="connsiteX187" fmla="*/ 1560258 w 3473617"/>
                <a:gd name="connsiteY187" fmla="*/ 41578 h 3727590"/>
                <a:gd name="connsiteX188" fmla="*/ 1598533 w 3473617"/>
                <a:gd name="connsiteY188" fmla="*/ 26479 h 3727590"/>
                <a:gd name="connsiteX189" fmla="*/ 1634659 w 3473617"/>
                <a:gd name="connsiteY189" fmla="*/ 14866 h 3727590"/>
                <a:gd name="connsiteX190" fmla="*/ 1669585 w 3473617"/>
                <a:gd name="connsiteY190" fmla="*/ 6737 h 3727590"/>
                <a:gd name="connsiteX191" fmla="*/ 1703555 w 3473617"/>
                <a:gd name="connsiteY191" fmla="*/ 1626 h 37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73617" h="3727590">
                  <a:moveTo>
                    <a:pt x="1737049" y="0"/>
                  </a:moveTo>
                  <a:lnTo>
                    <a:pt x="1770061" y="1626"/>
                  </a:lnTo>
                  <a:lnTo>
                    <a:pt x="1804033" y="6737"/>
                  </a:lnTo>
                  <a:lnTo>
                    <a:pt x="1838960" y="14866"/>
                  </a:lnTo>
                  <a:lnTo>
                    <a:pt x="1875083" y="26479"/>
                  </a:lnTo>
                  <a:lnTo>
                    <a:pt x="1913361" y="41578"/>
                  </a:lnTo>
                  <a:lnTo>
                    <a:pt x="1954029" y="59696"/>
                  </a:lnTo>
                  <a:lnTo>
                    <a:pt x="1997569" y="81298"/>
                  </a:lnTo>
                  <a:lnTo>
                    <a:pt x="2044459" y="105918"/>
                  </a:lnTo>
                  <a:lnTo>
                    <a:pt x="2095174" y="134257"/>
                  </a:lnTo>
                  <a:lnTo>
                    <a:pt x="2150437" y="165615"/>
                  </a:lnTo>
                  <a:lnTo>
                    <a:pt x="2210484" y="200688"/>
                  </a:lnTo>
                  <a:lnTo>
                    <a:pt x="2276033" y="238550"/>
                  </a:lnTo>
                  <a:lnTo>
                    <a:pt x="2347323" y="280127"/>
                  </a:lnTo>
                  <a:lnTo>
                    <a:pt x="2424833" y="324725"/>
                  </a:lnTo>
                  <a:lnTo>
                    <a:pt x="2509281" y="373038"/>
                  </a:lnTo>
                  <a:lnTo>
                    <a:pt x="2601146" y="424139"/>
                  </a:lnTo>
                  <a:lnTo>
                    <a:pt x="2693011" y="475008"/>
                  </a:lnTo>
                  <a:lnTo>
                    <a:pt x="2778654" y="521231"/>
                  </a:lnTo>
                  <a:lnTo>
                    <a:pt x="2857600" y="563506"/>
                  </a:lnTo>
                  <a:lnTo>
                    <a:pt x="2930805" y="602295"/>
                  </a:lnTo>
                  <a:lnTo>
                    <a:pt x="2997550" y="637603"/>
                  </a:lnTo>
                  <a:lnTo>
                    <a:pt x="3059032" y="670354"/>
                  </a:lnTo>
                  <a:lnTo>
                    <a:pt x="3115012" y="700549"/>
                  </a:lnTo>
                  <a:lnTo>
                    <a:pt x="3165728" y="728656"/>
                  </a:lnTo>
                  <a:lnTo>
                    <a:pt x="3211661" y="755599"/>
                  </a:lnTo>
                  <a:lnTo>
                    <a:pt x="3253047" y="780917"/>
                  </a:lnTo>
                  <a:lnTo>
                    <a:pt x="3289410" y="805539"/>
                  </a:lnTo>
                  <a:lnTo>
                    <a:pt x="3322185" y="830160"/>
                  </a:lnTo>
                  <a:lnTo>
                    <a:pt x="3350892" y="854317"/>
                  </a:lnTo>
                  <a:lnTo>
                    <a:pt x="3375533" y="879171"/>
                  </a:lnTo>
                  <a:lnTo>
                    <a:pt x="3397064" y="904953"/>
                  </a:lnTo>
                  <a:lnTo>
                    <a:pt x="3415245" y="931898"/>
                  </a:lnTo>
                  <a:lnTo>
                    <a:pt x="3430316" y="960468"/>
                  </a:lnTo>
                  <a:lnTo>
                    <a:pt x="3442756" y="991129"/>
                  </a:lnTo>
                  <a:lnTo>
                    <a:pt x="3452805" y="1024345"/>
                  </a:lnTo>
                  <a:lnTo>
                    <a:pt x="3460220" y="1060347"/>
                  </a:lnTo>
                  <a:lnTo>
                    <a:pt x="3466201" y="1099602"/>
                  </a:lnTo>
                  <a:lnTo>
                    <a:pt x="3470028" y="1142574"/>
                  </a:lnTo>
                  <a:lnTo>
                    <a:pt x="3472421" y="1189493"/>
                  </a:lnTo>
                  <a:lnTo>
                    <a:pt x="3473378" y="1241059"/>
                  </a:lnTo>
                  <a:lnTo>
                    <a:pt x="3473617" y="1297735"/>
                  </a:lnTo>
                  <a:lnTo>
                    <a:pt x="3472900" y="1359521"/>
                  </a:lnTo>
                  <a:lnTo>
                    <a:pt x="3471464" y="1426649"/>
                  </a:lnTo>
                  <a:lnTo>
                    <a:pt x="3470028" y="1500280"/>
                  </a:lnTo>
                  <a:lnTo>
                    <a:pt x="3468354" y="1580417"/>
                  </a:lnTo>
                  <a:lnTo>
                    <a:pt x="3466918" y="1667289"/>
                  </a:lnTo>
                  <a:lnTo>
                    <a:pt x="3465722" y="1761826"/>
                  </a:lnTo>
                  <a:lnTo>
                    <a:pt x="3465245" y="1863796"/>
                  </a:lnTo>
                  <a:lnTo>
                    <a:pt x="3465722" y="1965766"/>
                  </a:lnTo>
                  <a:lnTo>
                    <a:pt x="3466918" y="2060303"/>
                  </a:lnTo>
                  <a:lnTo>
                    <a:pt x="3468354" y="2147174"/>
                  </a:lnTo>
                  <a:lnTo>
                    <a:pt x="3470028" y="2227310"/>
                  </a:lnTo>
                  <a:lnTo>
                    <a:pt x="3471464" y="2300942"/>
                  </a:lnTo>
                  <a:lnTo>
                    <a:pt x="3472900" y="2368071"/>
                  </a:lnTo>
                  <a:lnTo>
                    <a:pt x="3473617" y="2429856"/>
                  </a:lnTo>
                  <a:lnTo>
                    <a:pt x="3473378" y="2486531"/>
                  </a:lnTo>
                  <a:lnTo>
                    <a:pt x="3472421" y="2538097"/>
                  </a:lnTo>
                  <a:lnTo>
                    <a:pt x="3470028" y="2585016"/>
                  </a:lnTo>
                  <a:lnTo>
                    <a:pt x="3466201" y="2627989"/>
                  </a:lnTo>
                  <a:lnTo>
                    <a:pt x="3460459" y="2667243"/>
                  </a:lnTo>
                  <a:lnTo>
                    <a:pt x="3452805" y="2703247"/>
                  </a:lnTo>
                  <a:lnTo>
                    <a:pt x="3442756" y="2736462"/>
                  </a:lnTo>
                  <a:lnTo>
                    <a:pt x="3430316" y="2767122"/>
                  </a:lnTo>
                  <a:lnTo>
                    <a:pt x="3415245" y="2795693"/>
                  </a:lnTo>
                  <a:lnTo>
                    <a:pt x="3397064" y="2822637"/>
                  </a:lnTo>
                  <a:lnTo>
                    <a:pt x="3375533" y="2848420"/>
                  </a:lnTo>
                  <a:lnTo>
                    <a:pt x="3350892" y="2873273"/>
                  </a:lnTo>
                  <a:lnTo>
                    <a:pt x="3322185" y="2897431"/>
                  </a:lnTo>
                  <a:lnTo>
                    <a:pt x="3289649" y="2922052"/>
                  </a:lnTo>
                  <a:lnTo>
                    <a:pt x="3253047" y="2946673"/>
                  </a:lnTo>
                  <a:lnTo>
                    <a:pt x="3211661" y="2972223"/>
                  </a:lnTo>
                  <a:lnTo>
                    <a:pt x="3165968" y="2998936"/>
                  </a:lnTo>
                  <a:lnTo>
                    <a:pt x="3115012" y="3027042"/>
                  </a:lnTo>
                  <a:lnTo>
                    <a:pt x="3059032" y="3057238"/>
                  </a:lnTo>
                  <a:lnTo>
                    <a:pt x="2997550" y="3089988"/>
                  </a:lnTo>
                  <a:lnTo>
                    <a:pt x="2930805" y="3125527"/>
                  </a:lnTo>
                  <a:lnTo>
                    <a:pt x="2857600" y="3164317"/>
                  </a:lnTo>
                  <a:lnTo>
                    <a:pt x="2778654" y="3206359"/>
                  </a:lnTo>
                  <a:lnTo>
                    <a:pt x="2693011" y="3252583"/>
                  </a:lnTo>
                  <a:lnTo>
                    <a:pt x="2601146" y="3303452"/>
                  </a:lnTo>
                  <a:lnTo>
                    <a:pt x="2509281" y="3354553"/>
                  </a:lnTo>
                  <a:lnTo>
                    <a:pt x="2424833" y="3402867"/>
                  </a:lnTo>
                  <a:lnTo>
                    <a:pt x="2347323" y="3447464"/>
                  </a:lnTo>
                  <a:lnTo>
                    <a:pt x="2276033" y="3489041"/>
                  </a:lnTo>
                  <a:lnTo>
                    <a:pt x="2210484" y="3526902"/>
                  </a:lnTo>
                  <a:lnTo>
                    <a:pt x="2150437" y="3561978"/>
                  </a:lnTo>
                  <a:lnTo>
                    <a:pt x="2095174" y="3593335"/>
                  </a:lnTo>
                  <a:lnTo>
                    <a:pt x="2044459" y="3621672"/>
                  </a:lnTo>
                  <a:lnTo>
                    <a:pt x="1997569" y="3646292"/>
                  </a:lnTo>
                  <a:lnTo>
                    <a:pt x="1954029" y="3667896"/>
                  </a:lnTo>
                  <a:lnTo>
                    <a:pt x="1913361" y="3686012"/>
                  </a:lnTo>
                  <a:lnTo>
                    <a:pt x="1875083" y="3701111"/>
                  </a:lnTo>
                  <a:lnTo>
                    <a:pt x="1838960" y="3712725"/>
                  </a:lnTo>
                  <a:lnTo>
                    <a:pt x="1804033" y="3720855"/>
                  </a:lnTo>
                  <a:lnTo>
                    <a:pt x="1770061" y="3725964"/>
                  </a:lnTo>
                  <a:lnTo>
                    <a:pt x="1737049" y="3727590"/>
                  </a:lnTo>
                  <a:lnTo>
                    <a:pt x="1703555" y="3725964"/>
                  </a:lnTo>
                  <a:lnTo>
                    <a:pt x="1669585" y="3720855"/>
                  </a:lnTo>
                  <a:lnTo>
                    <a:pt x="1634659" y="3712725"/>
                  </a:lnTo>
                  <a:lnTo>
                    <a:pt x="1598533" y="3701111"/>
                  </a:lnTo>
                  <a:lnTo>
                    <a:pt x="1560258" y="3686012"/>
                  </a:lnTo>
                  <a:lnTo>
                    <a:pt x="1519588" y="3667896"/>
                  </a:lnTo>
                  <a:lnTo>
                    <a:pt x="1476048" y="3646292"/>
                  </a:lnTo>
                  <a:lnTo>
                    <a:pt x="1429159" y="3621672"/>
                  </a:lnTo>
                  <a:lnTo>
                    <a:pt x="1378442" y="3593335"/>
                  </a:lnTo>
                  <a:lnTo>
                    <a:pt x="1323180" y="3561978"/>
                  </a:lnTo>
                  <a:lnTo>
                    <a:pt x="1263134" y="3526902"/>
                  </a:lnTo>
                  <a:lnTo>
                    <a:pt x="1197585" y="3489041"/>
                  </a:lnTo>
                  <a:lnTo>
                    <a:pt x="1126294" y="3447464"/>
                  </a:lnTo>
                  <a:lnTo>
                    <a:pt x="1048784" y="3402867"/>
                  </a:lnTo>
                  <a:lnTo>
                    <a:pt x="964336" y="3354553"/>
                  </a:lnTo>
                  <a:lnTo>
                    <a:pt x="872472" y="3303452"/>
                  </a:lnTo>
                  <a:lnTo>
                    <a:pt x="780608" y="3252583"/>
                  </a:lnTo>
                  <a:lnTo>
                    <a:pt x="694963" y="3206359"/>
                  </a:lnTo>
                  <a:lnTo>
                    <a:pt x="616018" y="3164085"/>
                  </a:lnTo>
                  <a:lnTo>
                    <a:pt x="542812" y="3125295"/>
                  </a:lnTo>
                  <a:lnTo>
                    <a:pt x="476067" y="3089988"/>
                  </a:lnTo>
                  <a:lnTo>
                    <a:pt x="414586" y="3057238"/>
                  </a:lnTo>
                  <a:lnTo>
                    <a:pt x="358606" y="3027042"/>
                  </a:lnTo>
                  <a:lnTo>
                    <a:pt x="307889" y="2998936"/>
                  </a:lnTo>
                  <a:lnTo>
                    <a:pt x="261956" y="2971992"/>
                  </a:lnTo>
                  <a:lnTo>
                    <a:pt x="220570" y="2946673"/>
                  </a:lnTo>
                  <a:lnTo>
                    <a:pt x="184207" y="2922052"/>
                  </a:lnTo>
                  <a:lnTo>
                    <a:pt x="151432" y="2897431"/>
                  </a:lnTo>
                  <a:lnTo>
                    <a:pt x="122725" y="2873273"/>
                  </a:lnTo>
                  <a:lnTo>
                    <a:pt x="98084" y="2848420"/>
                  </a:lnTo>
                  <a:lnTo>
                    <a:pt x="76554" y="2822637"/>
                  </a:lnTo>
                  <a:lnTo>
                    <a:pt x="58373" y="2795693"/>
                  </a:lnTo>
                  <a:lnTo>
                    <a:pt x="43301" y="2767122"/>
                  </a:lnTo>
                  <a:lnTo>
                    <a:pt x="30861" y="2736462"/>
                  </a:lnTo>
                  <a:lnTo>
                    <a:pt x="20813" y="2703247"/>
                  </a:lnTo>
                  <a:lnTo>
                    <a:pt x="13397" y="2667243"/>
                  </a:lnTo>
                  <a:lnTo>
                    <a:pt x="7417" y="2627989"/>
                  </a:lnTo>
                  <a:lnTo>
                    <a:pt x="3589" y="2585016"/>
                  </a:lnTo>
                  <a:lnTo>
                    <a:pt x="1196" y="2538097"/>
                  </a:lnTo>
                  <a:lnTo>
                    <a:pt x="239" y="2486531"/>
                  </a:lnTo>
                  <a:lnTo>
                    <a:pt x="0" y="2429856"/>
                  </a:lnTo>
                  <a:lnTo>
                    <a:pt x="718" y="2368071"/>
                  </a:lnTo>
                  <a:lnTo>
                    <a:pt x="2154" y="2300942"/>
                  </a:lnTo>
                  <a:lnTo>
                    <a:pt x="3589" y="2227310"/>
                  </a:lnTo>
                  <a:lnTo>
                    <a:pt x="5263" y="2147174"/>
                  </a:lnTo>
                  <a:lnTo>
                    <a:pt x="6699" y="2060303"/>
                  </a:lnTo>
                  <a:lnTo>
                    <a:pt x="7895" y="1965766"/>
                  </a:lnTo>
                  <a:lnTo>
                    <a:pt x="8373" y="1863796"/>
                  </a:lnTo>
                  <a:lnTo>
                    <a:pt x="7895" y="1761826"/>
                  </a:lnTo>
                  <a:lnTo>
                    <a:pt x="6699" y="1667289"/>
                  </a:lnTo>
                  <a:lnTo>
                    <a:pt x="5263" y="1580417"/>
                  </a:lnTo>
                  <a:lnTo>
                    <a:pt x="3589" y="1500280"/>
                  </a:lnTo>
                  <a:lnTo>
                    <a:pt x="2154" y="1426649"/>
                  </a:lnTo>
                  <a:lnTo>
                    <a:pt x="718" y="1359521"/>
                  </a:lnTo>
                  <a:lnTo>
                    <a:pt x="0" y="1297735"/>
                  </a:lnTo>
                  <a:lnTo>
                    <a:pt x="239" y="1241059"/>
                  </a:lnTo>
                  <a:lnTo>
                    <a:pt x="1196" y="1189493"/>
                  </a:lnTo>
                  <a:lnTo>
                    <a:pt x="3589" y="1142574"/>
                  </a:lnTo>
                  <a:lnTo>
                    <a:pt x="7417" y="1099602"/>
                  </a:lnTo>
                  <a:lnTo>
                    <a:pt x="13158" y="1060347"/>
                  </a:lnTo>
                  <a:lnTo>
                    <a:pt x="20813" y="1024345"/>
                  </a:lnTo>
                  <a:lnTo>
                    <a:pt x="30861" y="991129"/>
                  </a:lnTo>
                  <a:lnTo>
                    <a:pt x="43301" y="960468"/>
                  </a:lnTo>
                  <a:lnTo>
                    <a:pt x="58373" y="931898"/>
                  </a:lnTo>
                  <a:lnTo>
                    <a:pt x="76554" y="904953"/>
                  </a:lnTo>
                  <a:lnTo>
                    <a:pt x="98084" y="879171"/>
                  </a:lnTo>
                  <a:lnTo>
                    <a:pt x="122725" y="854317"/>
                  </a:lnTo>
                  <a:lnTo>
                    <a:pt x="151432" y="830160"/>
                  </a:lnTo>
                  <a:lnTo>
                    <a:pt x="183968" y="805539"/>
                  </a:lnTo>
                  <a:lnTo>
                    <a:pt x="220570" y="780917"/>
                  </a:lnTo>
                  <a:lnTo>
                    <a:pt x="261956" y="755367"/>
                  </a:lnTo>
                  <a:lnTo>
                    <a:pt x="307650" y="728656"/>
                  </a:lnTo>
                  <a:lnTo>
                    <a:pt x="358606" y="700549"/>
                  </a:lnTo>
                  <a:lnTo>
                    <a:pt x="414586" y="670354"/>
                  </a:lnTo>
                  <a:lnTo>
                    <a:pt x="476067" y="637603"/>
                  </a:lnTo>
                  <a:lnTo>
                    <a:pt x="542812" y="602064"/>
                  </a:lnTo>
                  <a:lnTo>
                    <a:pt x="616018" y="563273"/>
                  </a:lnTo>
                  <a:lnTo>
                    <a:pt x="694963" y="521231"/>
                  </a:lnTo>
                  <a:lnTo>
                    <a:pt x="780608" y="475008"/>
                  </a:lnTo>
                  <a:lnTo>
                    <a:pt x="872472" y="424139"/>
                  </a:lnTo>
                  <a:lnTo>
                    <a:pt x="964336" y="373038"/>
                  </a:lnTo>
                  <a:lnTo>
                    <a:pt x="1048784" y="324725"/>
                  </a:lnTo>
                  <a:lnTo>
                    <a:pt x="1126294" y="280127"/>
                  </a:lnTo>
                  <a:lnTo>
                    <a:pt x="1197585" y="238550"/>
                  </a:lnTo>
                  <a:lnTo>
                    <a:pt x="1263134" y="200688"/>
                  </a:lnTo>
                  <a:lnTo>
                    <a:pt x="1323180" y="165615"/>
                  </a:lnTo>
                  <a:lnTo>
                    <a:pt x="1378442" y="134257"/>
                  </a:lnTo>
                  <a:lnTo>
                    <a:pt x="1429159" y="105918"/>
                  </a:lnTo>
                  <a:lnTo>
                    <a:pt x="1476048" y="81298"/>
                  </a:lnTo>
                  <a:lnTo>
                    <a:pt x="1519588" y="59696"/>
                  </a:lnTo>
                  <a:lnTo>
                    <a:pt x="1560258" y="41578"/>
                  </a:lnTo>
                  <a:lnTo>
                    <a:pt x="1598533" y="26479"/>
                  </a:lnTo>
                  <a:lnTo>
                    <a:pt x="1634659" y="14866"/>
                  </a:lnTo>
                  <a:lnTo>
                    <a:pt x="1669585" y="6737"/>
                  </a:lnTo>
                  <a:lnTo>
                    <a:pt x="1703555" y="1626"/>
                  </a:lnTo>
                  <a:close/>
                </a:path>
              </a:pathLst>
            </a:custGeom>
            <a:solidFill>
              <a:srgbClr val="0B9AA9">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cs typeface="+mn-ea"/>
                <a:sym typeface="+mn-lt"/>
              </a:endParaRPr>
            </a:p>
          </p:txBody>
        </p:sp>
      </p:grpSp>
      <p:grpSp>
        <p:nvGrpSpPr>
          <p:cNvPr id="3" name="组合 2">
            <a:extLst>
              <a:ext uri="{FF2B5EF4-FFF2-40B4-BE49-F238E27FC236}">
                <a16:creationId xmlns="" xmlns:a16="http://schemas.microsoft.com/office/drawing/2014/main" id="{271265C0-325E-473E-BFEF-8EBDF1A74068}"/>
              </a:ext>
            </a:extLst>
          </p:cNvPr>
          <p:cNvGrpSpPr/>
          <p:nvPr/>
        </p:nvGrpSpPr>
        <p:grpSpPr>
          <a:xfrm>
            <a:off x="1520566" y="1957838"/>
            <a:ext cx="2714798" cy="3934892"/>
            <a:chOff x="856202" y="1332086"/>
            <a:chExt cx="2714798" cy="3934892"/>
          </a:xfrm>
        </p:grpSpPr>
        <p:grpSp>
          <p:nvGrpSpPr>
            <p:cNvPr id="2" name="组合 1">
              <a:extLst>
                <a:ext uri="{FF2B5EF4-FFF2-40B4-BE49-F238E27FC236}">
                  <a16:creationId xmlns="" xmlns:a16="http://schemas.microsoft.com/office/drawing/2014/main" id="{58BF1432-D02F-4EF8-941F-545B4DE0A697}"/>
                </a:ext>
              </a:extLst>
            </p:cNvPr>
            <p:cNvGrpSpPr/>
            <p:nvPr/>
          </p:nvGrpSpPr>
          <p:grpSpPr>
            <a:xfrm>
              <a:off x="856202" y="1332086"/>
              <a:ext cx="2710020" cy="872964"/>
              <a:chOff x="856202" y="1332086"/>
              <a:chExt cx="2710020" cy="872964"/>
            </a:xfrm>
          </p:grpSpPr>
          <p:sp>
            <p:nvSpPr>
              <p:cNvPr id="47" name="文本框 46">
                <a:extLst>
                  <a:ext uri="{FF2B5EF4-FFF2-40B4-BE49-F238E27FC236}">
                    <a16:creationId xmlns="" xmlns:a16="http://schemas.microsoft.com/office/drawing/2014/main" id="{79FEAC49-C0C8-40D0-B2CD-43A06F66A15A}"/>
                  </a:ext>
                </a:extLst>
              </p:cNvPr>
              <p:cNvSpPr txBox="1"/>
              <p:nvPr/>
            </p:nvSpPr>
            <p:spPr>
              <a:xfrm>
                <a:off x="856202" y="1540941"/>
                <a:ext cx="2710020" cy="565604"/>
              </a:xfrm>
              <a:prstGeom prst="rect">
                <a:avLst/>
              </a:prstGeom>
              <a:noFill/>
            </p:spPr>
            <p:txBody>
              <a:bodyPr wrap="square">
                <a:spAutoFit/>
              </a:bodyPr>
              <a:lstStyle/>
              <a:p>
                <a:pPr algn="just">
                  <a:lnSpc>
                    <a:spcPct val="120000"/>
                  </a:lnSpc>
                </a:pPr>
                <a:r>
                  <a:rPr lang="zh-CN" altLang="en-US" sz="2800" b="1" dirty="0">
                    <a:solidFill>
                      <a:srgbClr val="0B9AA9"/>
                    </a:solidFill>
                    <a:cs typeface="+mn-ea"/>
                    <a:sym typeface="+mn-lt"/>
                  </a:rPr>
                  <a:t>单击输入标题</a:t>
                </a:r>
                <a:endParaRPr lang="en-US" altLang="zh-CN" sz="2800" b="1" dirty="0">
                  <a:solidFill>
                    <a:srgbClr val="0B9AA9"/>
                  </a:solidFill>
                  <a:cs typeface="+mn-ea"/>
                  <a:sym typeface="+mn-lt"/>
                </a:endParaRPr>
              </a:p>
            </p:txBody>
          </p:sp>
          <p:cxnSp>
            <p:nvCxnSpPr>
              <p:cNvPr id="48" name="直接连接符 47">
                <a:extLst>
                  <a:ext uri="{FF2B5EF4-FFF2-40B4-BE49-F238E27FC236}">
                    <a16:creationId xmlns="" xmlns:a16="http://schemas.microsoft.com/office/drawing/2014/main" id="{26B42E7B-DDE3-4195-B7F2-0357BD79BFF6}"/>
                  </a:ext>
                </a:extLst>
              </p:cNvPr>
              <p:cNvCxnSpPr>
                <a:cxnSpLocks/>
              </p:cNvCxnSpPr>
              <p:nvPr/>
            </p:nvCxnSpPr>
            <p:spPr>
              <a:xfrm>
                <a:off x="911571" y="2205050"/>
                <a:ext cx="1302030" cy="0"/>
              </a:xfrm>
              <a:prstGeom prst="line">
                <a:avLst/>
              </a:prstGeom>
              <a:ln>
                <a:solidFill>
                  <a:srgbClr val="0B9AA9"/>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 xmlns:a16="http://schemas.microsoft.com/office/drawing/2014/main" id="{993C627F-C2B3-4839-B6B9-771E642A4C9F}"/>
                  </a:ext>
                </a:extLst>
              </p:cNvPr>
              <p:cNvSpPr txBox="1"/>
              <p:nvPr/>
            </p:nvSpPr>
            <p:spPr>
              <a:xfrm>
                <a:off x="911571" y="1332086"/>
                <a:ext cx="2122029" cy="295145"/>
              </a:xfrm>
              <a:prstGeom prst="rect">
                <a:avLst/>
              </a:prstGeom>
              <a:noFill/>
            </p:spPr>
            <p:txBody>
              <a:bodyPr wrap="square">
                <a:spAutoFit/>
              </a:bodyPr>
              <a:lstStyle/>
              <a:p>
                <a:pPr algn="just">
                  <a:lnSpc>
                    <a:spcPct val="120000"/>
                  </a:lnSpc>
                </a:pPr>
                <a:r>
                  <a:rPr lang="en-US" altLang="zh-CN" sz="1200" b="1" dirty="0">
                    <a:solidFill>
                      <a:schemeClr val="tx1">
                        <a:lumMod val="75000"/>
                        <a:lumOff val="25000"/>
                      </a:schemeClr>
                    </a:solidFill>
                    <a:cs typeface="+mn-ea"/>
                    <a:sym typeface="+mn-lt"/>
                  </a:rPr>
                  <a:t>ENTER THE TITLE</a:t>
                </a:r>
              </a:p>
            </p:txBody>
          </p:sp>
        </p:grpSp>
        <p:sp>
          <p:nvSpPr>
            <p:cNvPr id="50" name="文本框 49">
              <a:extLst>
                <a:ext uri="{FF2B5EF4-FFF2-40B4-BE49-F238E27FC236}">
                  <a16:creationId xmlns="" xmlns:a16="http://schemas.microsoft.com/office/drawing/2014/main" id="{63DCDD1A-8350-4F56-8A5C-4A82BA4C3210}"/>
                </a:ext>
              </a:extLst>
            </p:cNvPr>
            <p:cNvSpPr txBox="1"/>
            <p:nvPr/>
          </p:nvSpPr>
          <p:spPr>
            <a:xfrm>
              <a:off x="856202" y="2326049"/>
              <a:ext cx="2714798"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51" name="文本框 50">
              <a:extLst>
                <a:ext uri="{FF2B5EF4-FFF2-40B4-BE49-F238E27FC236}">
                  <a16:creationId xmlns="" xmlns:a16="http://schemas.microsoft.com/office/drawing/2014/main" id="{7E088050-0EEB-437F-A8BD-AA9BC94F53EF}"/>
                </a:ext>
              </a:extLst>
            </p:cNvPr>
            <p:cNvSpPr txBox="1"/>
            <p:nvPr/>
          </p:nvSpPr>
          <p:spPr>
            <a:xfrm>
              <a:off x="856202" y="3334849"/>
              <a:ext cx="2714798"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54" name="文本框 53">
              <a:extLst>
                <a:ext uri="{FF2B5EF4-FFF2-40B4-BE49-F238E27FC236}">
                  <a16:creationId xmlns="" xmlns:a16="http://schemas.microsoft.com/office/drawing/2014/main" id="{632ACF31-02DA-4A15-9174-577FEAB4EAF9}"/>
                </a:ext>
              </a:extLst>
            </p:cNvPr>
            <p:cNvSpPr txBox="1"/>
            <p:nvPr/>
          </p:nvSpPr>
          <p:spPr>
            <a:xfrm>
              <a:off x="856202" y="4343648"/>
              <a:ext cx="2714798"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grpSp>
      <p:grpSp>
        <p:nvGrpSpPr>
          <p:cNvPr id="56" name="组合 55">
            <a:extLst>
              <a:ext uri="{FF2B5EF4-FFF2-40B4-BE49-F238E27FC236}">
                <a16:creationId xmlns="" xmlns:a16="http://schemas.microsoft.com/office/drawing/2014/main" id="{10C3FAC6-72AF-49CB-9C30-12ED03933BA2}"/>
              </a:ext>
            </a:extLst>
          </p:cNvPr>
          <p:cNvGrpSpPr/>
          <p:nvPr/>
        </p:nvGrpSpPr>
        <p:grpSpPr>
          <a:xfrm>
            <a:off x="1002723" y="655658"/>
            <a:ext cx="2842597" cy="597921"/>
            <a:chOff x="288828" y="477079"/>
            <a:chExt cx="2842597" cy="597921"/>
          </a:xfrm>
        </p:grpSpPr>
        <p:sp>
          <p:nvSpPr>
            <p:cNvPr id="57" name="文本框 56">
              <a:extLst>
                <a:ext uri="{FF2B5EF4-FFF2-40B4-BE49-F238E27FC236}">
                  <a16:creationId xmlns="" xmlns:a16="http://schemas.microsoft.com/office/drawing/2014/main" id="{BD50DF55-F49A-40C1-8E97-A0D121B9F22D}"/>
                </a:ext>
              </a:extLst>
            </p:cNvPr>
            <p:cNvSpPr txBox="1"/>
            <p:nvPr/>
          </p:nvSpPr>
          <p:spPr>
            <a:xfrm>
              <a:off x="739674" y="477079"/>
              <a:ext cx="2391751"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工作</a:t>
              </a:r>
              <a:r>
                <a:rPr lang="zh-CN" altLang="en-US" sz="2800" b="1" dirty="0">
                  <a:solidFill>
                    <a:srgbClr val="2B2F6E"/>
                  </a:solidFill>
                  <a:cs typeface="+mn-ea"/>
                  <a:sym typeface="+mn-lt"/>
                </a:rPr>
                <a:t>内容概述</a:t>
              </a:r>
            </a:p>
          </p:txBody>
        </p:sp>
        <p:sp>
          <p:nvSpPr>
            <p:cNvPr id="58" name="椭圆 57">
              <a:extLst>
                <a:ext uri="{FF2B5EF4-FFF2-40B4-BE49-F238E27FC236}">
                  <a16:creationId xmlns="" xmlns:a16="http://schemas.microsoft.com/office/drawing/2014/main" id="{67EDFCC1-7A95-44F5-A7E3-E159A270F0F5}"/>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 xmlns:a16="http://schemas.microsoft.com/office/drawing/2014/main" id="{2E891206-6DF0-4499-9EA0-1DF14F1B7BE7}"/>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1765023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a:extLst>
              <a:ext uri="{FF2B5EF4-FFF2-40B4-BE49-F238E27FC236}">
                <a16:creationId xmlns="" xmlns:a16="http://schemas.microsoft.com/office/drawing/2014/main" id="{10C3FAC6-72AF-49CB-9C30-12ED03933BA2}"/>
              </a:ext>
            </a:extLst>
          </p:cNvPr>
          <p:cNvGrpSpPr/>
          <p:nvPr/>
        </p:nvGrpSpPr>
        <p:grpSpPr>
          <a:xfrm>
            <a:off x="728403" y="462877"/>
            <a:ext cx="2842597" cy="597921"/>
            <a:chOff x="288828" y="477079"/>
            <a:chExt cx="2842597" cy="597921"/>
          </a:xfrm>
        </p:grpSpPr>
        <p:sp>
          <p:nvSpPr>
            <p:cNvPr id="57" name="文本框 56">
              <a:extLst>
                <a:ext uri="{FF2B5EF4-FFF2-40B4-BE49-F238E27FC236}">
                  <a16:creationId xmlns="" xmlns:a16="http://schemas.microsoft.com/office/drawing/2014/main" id="{BD50DF55-F49A-40C1-8E97-A0D121B9F22D}"/>
                </a:ext>
              </a:extLst>
            </p:cNvPr>
            <p:cNvSpPr txBox="1"/>
            <p:nvPr/>
          </p:nvSpPr>
          <p:spPr>
            <a:xfrm>
              <a:off x="739674" y="477079"/>
              <a:ext cx="2391751" cy="597921"/>
            </a:xfrm>
            <a:prstGeom prst="rect">
              <a:avLst/>
            </a:prstGeom>
            <a:noFill/>
          </p:spPr>
          <p:txBody>
            <a:bodyPr wrap="square" rtlCol="0">
              <a:spAutoFit/>
            </a:bodyPr>
            <a:lstStyle/>
            <a:p>
              <a:pPr lvl="0">
                <a:lnSpc>
                  <a:spcPct val="130000"/>
                </a:lnSpc>
                <a:defRPr/>
              </a:pPr>
              <a:r>
                <a:rPr lang="zh-CN" altLang="en-US" sz="2800" b="1" dirty="0">
                  <a:solidFill>
                    <a:srgbClr val="0B9AA9"/>
                  </a:solidFill>
                  <a:cs typeface="+mn-ea"/>
                  <a:sym typeface="+mn-lt"/>
                </a:rPr>
                <a:t>工作</a:t>
              </a:r>
              <a:r>
                <a:rPr lang="zh-CN" altLang="en-US" sz="2800" b="1" dirty="0">
                  <a:solidFill>
                    <a:srgbClr val="2B2F6E"/>
                  </a:solidFill>
                  <a:cs typeface="+mn-ea"/>
                  <a:sym typeface="+mn-lt"/>
                </a:rPr>
                <a:t>内容概述</a:t>
              </a:r>
            </a:p>
          </p:txBody>
        </p:sp>
        <p:sp>
          <p:nvSpPr>
            <p:cNvPr id="58" name="椭圆 57">
              <a:extLst>
                <a:ext uri="{FF2B5EF4-FFF2-40B4-BE49-F238E27FC236}">
                  <a16:creationId xmlns="" xmlns:a16="http://schemas.microsoft.com/office/drawing/2014/main" id="{67EDFCC1-7A95-44F5-A7E3-E159A270F0F5}"/>
                </a:ext>
              </a:extLst>
            </p:cNvPr>
            <p:cNvSpPr/>
            <p:nvPr/>
          </p:nvSpPr>
          <p:spPr>
            <a:xfrm>
              <a:off x="410105" y="664332"/>
              <a:ext cx="364367" cy="364367"/>
            </a:xfrm>
            <a:prstGeom prst="ellipse">
              <a:avLst/>
            </a:pr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 xmlns:a16="http://schemas.microsoft.com/office/drawing/2014/main" id="{2E891206-6DF0-4499-9EA0-1DF14F1B7BE7}"/>
                </a:ext>
              </a:extLst>
            </p:cNvPr>
            <p:cNvSpPr/>
            <p:nvPr/>
          </p:nvSpPr>
          <p:spPr>
            <a:xfrm>
              <a:off x="288828" y="590944"/>
              <a:ext cx="257850" cy="257850"/>
            </a:xfrm>
            <a:prstGeom prst="ellipse">
              <a:avLst/>
            </a:prstGeom>
            <a:solidFill>
              <a:srgbClr val="2B2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2" name="Group 1">
            <a:extLst>
              <a:ext uri="{FF2B5EF4-FFF2-40B4-BE49-F238E27FC236}">
                <a16:creationId xmlns="" xmlns:a16="http://schemas.microsoft.com/office/drawing/2014/main" id="{F0CC2F87-985C-41D4-A4EE-D9D8C3302E6F}"/>
              </a:ext>
            </a:extLst>
          </p:cNvPr>
          <p:cNvGrpSpPr/>
          <p:nvPr/>
        </p:nvGrpSpPr>
        <p:grpSpPr>
          <a:xfrm>
            <a:off x="5008312" y="2834016"/>
            <a:ext cx="1804518" cy="2276919"/>
            <a:chOff x="4823608" y="2237050"/>
            <a:chExt cx="2653553" cy="3348228"/>
          </a:xfrm>
          <a:solidFill>
            <a:srgbClr val="0B9AA9"/>
          </a:solidFill>
        </p:grpSpPr>
        <p:sp>
          <p:nvSpPr>
            <p:cNvPr id="23" name="Freeform: Shape 6">
              <a:extLst>
                <a:ext uri="{FF2B5EF4-FFF2-40B4-BE49-F238E27FC236}">
                  <a16:creationId xmlns="" xmlns:a16="http://schemas.microsoft.com/office/drawing/2014/main" id="{6E8C643B-1C4F-45D7-868A-C7B1CCDDBD11}"/>
                </a:ext>
              </a:extLst>
            </p:cNvPr>
            <p:cNvSpPr>
              <a:spLocks/>
            </p:cNvSpPr>
            <p:nvPr/>
          </p:nvSpPr>
          <p:spPr bwMode="auto">
            <a:xfrm>
              <a:off x="5275903" y="2766146"/>
              <a:ext cx="1741057" cy="224753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24" name="Freeform: Shape 7">
              <a:extLst>
                <a:ext uri="{FF2B5EF4-FFF2-40B4-BE49-F238E27FC236}">
                  <a16:creationId xmlns="" xmlns:a16="http://schemas.microsoft.com/office/drawing/2014/main" id="{090FBD9B-9F65-47E3-901B-1714C011E298}"/>
                </a:ext>
              </a:extLst>
            </p:cNvPr>
            <p:cNvSpPr>
              <a:spLocks/>
            </p:cNvSpPr>
            <p:nvPr/>
          </p:nvSpPr>
          <p:spPr bwMode="auto">
            <a:xfrm>
              <a:off x="5773762" y="5013683"/>
              <a:ext cx="754314" cy="108681"/>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25" name="Freeform: Shape 8">
              <a:extLst>
                <a:ext uri="{FF2B5EF4-FFF2-40B4-BE49-F238E27FC236}">
                  <a16:creationId xmlns="" xmlns:a16="http://schemas.microsoft.com/office/drawing/2014/main" id="{4598536E-683D-4B78-88CE-1D6296A8D71D}"/>
                </a:ext>
              </a:extLst>
            </p:cNvPr>
            <p:cNvSpPr>
              <a:spLocks/>
            </p:cNvSpPr>
            <p:nvPr/>
          </p:nvSpPr>
          <p:spPr bwMode="auto">
            <a:xfrm>
              <a:off x="5795282" y="5170787"/>
              <a:ext cx="710196" cy="119442"/>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28" name="Freeform: Shape 9">
              <a:extLst>
                <a:ext uri="{FF2B5EF4-FFF2-40B4-BE49-F238E27FC236}">
                  <a16:creationId xmlns="" xmlns:a16="http://schemas.microsoft.com/office/drawing/2014/main" id="{5FDE52A1-7626-4578-B1EA-FB268439600D}"/>
                </a:ext>
              </a:extLst>
            </p:cNvPr>
            <p:cNvSpPr>
              <a:spLocks/>
            </p:cNvSpPr>
            <p:nvPr/>
          </p:nvSpPr>
          <p:spPr bwMode="auto">
            <a:xfrm>
              <a:off x="5838325" y="5333271"/>
              <a:ext cx="624112" cy="100283"/>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29" name="Freeform: Shape 10">
              <a:extLst>
                <a:ext uri="{FF2B5EF4-FFF2-40B4-BE49-F238E27FC236}">
                  <a16:creationId xmlns="" xmlns:a16="http://schemas.microsoft.com/office/drawing/2014/main" id="{6EE19245-BE4F-44DA-A3BD-92392B73D9CD}"/>
                </a:ext>
              </a:extLst>
            </p:cNvPr>
            <p:cNvSpPr>
              <a:spLocks/>
            </p:cNvSpPr>
            <p:nvPr/>
          </p:nvSpPr>
          <p:spPr bwMode="auto">
            <a:xfrm>
              <a:off x="5952386" y="5476597"/>
              <a:ext cx="395988" cy="108681"/>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30" name="Freeform: Shape 11">
              <a:extLst>
                <a:ext uri="{FF2B5EF4-FFF2-40B4-BE49-F238E27FC236}">
                  <a16:creationId xmlns="" xmlns:a16="http://schemas.microsoft.com/office/drawing/2014/main" id="{6C74ABAF-3D2A-43C5-901B-11E3A6CE0039}"/>
                </a:ext>
              </a:extLst>
            </p:cNvPr>
            <p:cNvSpPr>
              <a:spLocks/>
            </p:cNvSpPr>
            <p:nvPr/>
          </p:nvSpPr>
          <p:spPr bwMode="auto">
            <a:xfrm>
              <a:off x="5740404" y="3781799"/>
              <a:ext cx="841475" cy="1133086"/>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grpSp>
          <p:nvGrpSpPr>
            <p:cNvPr id="31" name="Group 12">
              <a:extLst>
                <a:ext uri="{FF2B5EF4-FFF2-40B4-BE49-F238E27FC236}">
                  <a16:creationId xmlns="" xmlns:a16="http://schemas.microsoft.com/office/drawing/2014/main" id="{11F11400-5612-4D8C-AA37-4BD136104802}"/>
                </a:ext>
              </a:extLst>
            </p:cNvPr>
            <p:cNvGrpSpPr/>
            <p:nvPr/>
          </p:nvGrpSpPr>
          <p:grpSpPr>
            <a:xfrm>
              <a:off x="4823608" y="2237050"/>
              <a:ext cx="2653553" cy="2000393"/>
              <a:chOff x="3525061" y="1210682"/>
              <a:chExt cx="2097079" cy="1580888"/>
            </a:xfrm>
            <a:grpFill/>
          </p:grpSpPr>
          <p:sp>
            <p:nvSpPr>
              <p:cNvPr id="33" name="Freeform: Shape 13">
                <a:extLst>
                  <a:ext uri="{FF2B5EF4-FFF2-40B4-BE49-F238E27FC236}">
                    <a16:creationId xmlns="" xmlns:a16="http://schemas.microsoft.com/office/drawing/2014/main" id="{94E2D87D-1B1D-4FCD-95C1-036CF49E5D89}"/>
                  </a:ext>
                </a:extLst>
              </p:cNvPr>
              <p:cNvSpPr>
                <a:spLocks/>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34" name="Freeform: Shape 14">
                <a:extLst>
                  <a:ext uri="{FF2B5EF4-FFF2-40B4-BE49-F238E27FC236}">
                    <a16:creationId xmlns="" xmlns:a16="http://schemas.microsoft.com/office/drawing/2014/main" id="{C358DC0A-520F-45E7-B1A7-C3EB3FC6037A}"/>
                  </a:ext>
                </a:extLst>
              </p:cNvPr>
              <p:cNvSpPr>
                <a:spLocks/>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35" name="Freeform: Shape 15">
                <a:extLst>
                  <a:ext uri="{FF2B5EF4-FFF2-40B4-BE49-F238E27FC236}">
                    <a16:creationId xmlns="" xmlns:a16="http://schemas.microsoft.com/office/drawing/2014/main" id="{9ACA179F-8BD1-4AF7-9BF0-0A996B1B81ED}"/>
                  </a:ext>
                </a:extLst>
              </p:cNvPr>
              <p:cNvSpPr>
                <a:spLocks/>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36" name="Freeform: Shape 16">
                <a:extLst>
                  <a:ext uri="{FF2B5EF4-FFF2-40B4-BE49-F238E27FC236}">
                    <a16:creationId xmlns="" xmlns:a16="http://schemas.microsoft.com/office/drawing/2014/main" id="{907A3551-03E4-456D-A7C5-5602E8C05EA7}"/>
                  </a:ext>
                </a:extLst>
              </p:cNvPr>
              <p:cNvSpPr>
                <a:spLocks/>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37" name="Freeform: Shape 17">
                <a:extLst>
                  <a:ext uri="{FF2B5EF4-FFF2-40B4-BE49-F238E27FC236}">
                    <a16:creationId xmlns="" xmlns:a16="http://schemas.microsoft.com/office/drawing/2014/main" id="{53E4F051-0A8F-43DE-B5C8-0A5C77FAF27C}"/>
                  </a:ext>
                </a:extLst>
              </p:cNvPr>
              <p:cNvSpPr>
                <a:spLocks/>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38" name="Freeform: Shape 18">
                <a:extLst>
                  <a:ext uri="{FF2B5EF4-FFF2-40B4-BE49-F238E27FC236}">
                    <a16:creationId xmlns="" xmlns:a16="http://schemas.microsoft.com/office/drawing/2014/main" id="{80920653-F6FD-47DE-927D-90B5BE6A4110}"/>
                  </a:ext>
                </a:extLst>
              </p:cNvPr>
              <p:cNvSpPr>
                <a:spLocks/>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39" name="Freeform: Shape 19">
                <a:extLst>
                  <a:ext uri="{FF2B5EF4-FFF2-40B4-BE49-F238E27FC236}">
                    <a16:creationId xmlns="" xmlns:a16="http://schemas.microsoft.com/office/drawing/2014/main" id="{CBD147C8-D3F4-4F53-AE0A-A009BC01443F}"/>
                  </a:ext>
                </a:extLst>
              </p:cNvPr>
              <p:cNvSpPr>
                <a:spLocks/>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40" name="Freeform: Shape 20">
                <a:extLst>
                  <a:ext uri="{FF2B5EF4-FFF2-40B4-BE49-F238E27FC236}">
                    <a16:creationId xmlns="" xmlns:a16="http://schemas.microsoft.com/office/drawing/2014/main" id="{F099B484-181A-4D19-8FD5-57E15CFB1910}"/>
                  </a:ext>
                </a:extLst>
              </p:cNvPr>
              <p:cNvSpPr>
                <a:spLocks/>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sp>
            <p:nvSpPr>
              <p:cNvPr id="52" name="Freeform: Shape 21">
                <a:extLst>
                  <a:ext uri="{FF2B5EF4-FFF2-40B4-BE49-F238E27FC236}">
                    <a16:creationId xmlns="" xmlns:a16="http://schemas.microsoft.com/office/drawing/2014/main" id="{2A071BF8-9040-4077-AD13-98053870377D}"/>
                  </a:ext>
                </a:extLst>
              </p:cNvPr>
              <p:cNvSpPr>
                <a:spLocks/>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grpSp>
        <p:sp>
          <p:nvSpPr>
            <p:cNvPr id="32" name="Freeform: Shape 22">
              <a:extLst>
                <a:ext uri="{FF2B5EF4-FFF2-40B4-BE49-F238E27FC236}">
                  <a16:creationId xmlns="" xmlns:a16="http://schemas.microsoft.com/office/drawing/2014/main" id="{0B10B002-9057-4392-BD31-9C027F0F511D}"/>
                </a:ext>
              </a:extLst>
            </p:cNvPr>
            <p:cNvSpPr>
              <a:spLocks/>
            </p:cNvSpPr>
            <p:nvPr/>
          </p:nvSpPr>
          <p:spPr bwMode="auto">
            <a:xfrm>
              <a:off x="5353024" y="3209502"/>
              <a:ext cx="314208" cy="74465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grpFill/>
            <a:ln>
              <a:noFill/>
            </a:ln>
          </p:spPr>
          <p:txBody>
            <a:bodyPr anchor="ctr"/>
            <a:lstStyle/>
            <a:p>
              <a:pPr algn="ctr"/>
              <a:endParaRPr sz="1200" dirty="0">
                <a:solidFill>
                  <a:schemeClr val="tx1">
                    <a:lumMod val="65000"/>
                    <a:lumOff val="35000"/>
                  </a:schemeClr>
                </a:solidFill>
                <a:cs typeface="+mn-ea"/>
                <a:sym typeface="+mn-lt"/>
              </a:endParaRPr>
            </a:p>
          </p:txBody>
        </p:sp>
      </p:grpSp>
      <p:grpSp>
        <p:nvGrpSpPr>
          <p:cNvPr id="53" name="组合 52">
            <a:extLst>
              <a:ext uri="{FF2B5EF4-FFF2-40B4-BE49-F238E27FC236}">
                <a16:creationId xmlns="" xmlns:a16="http://schemas.microsoft.com/office/drawing/2014/main" id="{24D718E1-958E-4984-9213-04CBFBBC3BCB}"/>
              </a:ext>
            </a:extLst>
          </p:cNvPr>
          <p:cNvGrpSpPr/>
          <p:nvPr/>
        </p:nvGrpSpPr>
        <p:grpSpPr>
          <a:xfrm>
            <a:off x="6998435" y="2053583"/>
            <a:ext cx="707843" cy="707843"/>
            <a:chOff x="7037114" y="2282681"/>
            <a:chExt cx="707843" cy="707843"/>
          </a:xfrm>
        </p:grpSpPr>
        <p:sp>
          <p:nvSpPr>
            <p:cNvPr id="55" name="Oval 26">
              <a:extLst>
                <a:ext uri="{FF2B5EF4-FFF2-40B4-BE49-F238E27FC236}">
                  <a16:creationId xmlns="" xmlns:a16="http://schemas.microsoft.com/office/drawing/2014/main" id="{A6B31F1D-8C09-49FC-8D01-59E472440A75}"/>
                </a:ext>
              </a:extLst>
            </p:cNvPr>
            <p:cNvSpPr>
              <a:spLocks noChangeAspect="1"/>
            </p:cNvSpPr>
            <p:nvPr/>
          </p:nvSpPr>
          <p:spPr>
            <a:xfrm>
              <a:off x="7037114" y="2282681"/>
              <a:ext cx="707843" cy="707843"/>
            </a:xfrm>
            <a:prstGeom prst="ellipse">
              <a:avLst/>
            </a:prstGeom>
            <a:solidFill>
              <a:srgbClr val="0B9AA9"/>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00" dirty="0">
                <a:solidFill>
                  <a:schemeClr val="tx1">
                    <a:lumMod val="65000"/>
                    <a:lumOff val="35000"/>
                  </a:schemeClr>
                </a:solidFill>
                <a:cs typeface="+mn-ea"/>
                <a:sym typeface="+mn-lt"/>
              </a:endParaRPr>
            </a:p>
          </p:txBody>
        </p:sp>
        <p:sp>
          <p:nvSpPr>
            <p:cNvPr id="60" name="Freeform: Shape 25">
              <a:extLst>
                <a:ext uri="{FF2B5EF4-FFF2-40B4-BE49-F238E27FC236}">
                  <a16:creationId xmlns="" xmlns:a16="http://schemas.microsoft.com/office/drawing/2014/main" id="{10112BCB-194A-4873-89F3-3824EBB0B9FD}"/>
                </a:ext>
              </a:extLst>
            </p:cNvPr>
            <p:cNvSpPr>
              <a:spLocks/>
            </p:cNvSpPr>
            <p:nvPr/>
          </p:nvSpPr>
          <p:spPr bwMode="auto">
            <a:xfrm>
              <a:off x="7235045" y="2507862"/>
              <a:ext cx="317623" cy="257481"/>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lumMod val="95000"/>
              </a:schemeClr>
            </a:solidFill>
            <a:ln>
              <a:solidFill>
                <a:schemeClr val="bg1"/>
              </a:solidFill>
            </a:ln>
          </p:spPr>
          <p:txBody>
            <a:bodyPr anchor="ctr"/>
            <a:lstStyle/>
            <a:p>
              <a:pPr algn="ctr"/>
              <a:endParaRPr sz="1200" dirty="0">
                <a:solidFill>
                  <a:schemeClr val="tx1">
                    <a:lumMod val="65000"/>
                    <a:lumOff val="35000"/>
                  </a:schemeClr>
                </a:solidFill>
                <a:cs typeface="+mn-ea"/>
                <a:sym typeface="+mn-lt"/>
              </a:endParaRPr>
            </a:p>
          </p:txBody>
        </p:sp>
      </p:grpSp>
      <p:grpSp>
        <p:nvGrpSpPr>
          <p:cNvPr id="61" name="组合 60">
            <a:extLst>
              <a:ext uri="{FF2B5EF4-FFF2-40B4-BE49-F238E27FC236}">
                <a16:creationId xmlns="" xmlns:a16="http://schemas.microsoft.com/office/drawing/2014/main" id="{CEB75359-BBBF-4713-90F7-A0196216BF93}"/>
              </a:ext>
            </a:extLst>
          </p:cNvPr>
          <p:cNvGrpSpPr/>
          <p:nvPr/>
        </p:nvGrpSpPr>
        <p:grpSpPr>
          <a:xfrm>
            <a:off x="7508346" y="3433976"/>
            <a:ext cx="707843" cy="707843"/>
            <a:chOff x="7638653" y="3695234"/>
            <a:chExt cx="707843" cy="707843"/>
          </a:xfrm>
        </p:grpSpPr>
        <p:sp>
          <p:nvSpPr>
            <p:cNvPr id="62" name="Oval 28">
              <a:extLst>
                <a:ext uri="{FF2B5EF4-FFF2-40B4-BE49-F238E27FC236}">
                  <a16:creationId xmlns="" xmlns:a16="http://schemas.microsoft.com/office/drawing/2014/main" id="{8A01BC45-40FA-448E-AF6A-C773F0A92060}"/>
                </a:ext>
              </a:extLst>
            </p:cNvPr>
            <p:cNvSpPr>
              <a:spLocks noChangeAspect="1"/>
            </p:cNvSpPr>
            <p:nvPr/>
          </p:nvSpPr>
          <p:spPr>
            <a:xfrm>
              <a:off x="7638653" y="3695234"/>
              <a:ext cx="707843" cy="707843"/>
            </a:xfrm>
            <a:prstGeom prst="ellipse">
              <a:avLst/>
            </a:prstGeom>
            <a:solidFill>
              <a:srgbClr val="0B9AA9"/>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00" dirty="0">
                <a:solidFill>
                  <a:schemeClr val="tx1">
                    <a:lumMod val="65000"/>
                    <a:lumOff val="35000"/>
                  </a:schemeClr>
                </a:solidFill>
                <a:cs typeface="+mn-ea"/>
                <a:sym typeface="+mn-lt"/>
              </a:endParaRPr>
            </a:p>
          </p:txBody>
        </p:sp>
        <p:sp>
          <p:nvSpPr>
            <p:cNvPr id="63" name="Freeform: Shape 27">
              <a:extLst>
                <a:ext uri="{FF2B5EF4-FFF2-40B4-BE49-F238E27FC236}">
                  <a16:creationId xmlns="" xmlns:a16="http://schemas.microsoft.com/office/drawing/2014/main" id="{5E5813AD-47AF-4DB0-A8FA-353148E6A49E}"/>
                </a:ext>
              </a:extLst>
            </p:cNvPr>
            <p:cNvSpPr>
              <a:spLocks/>
            </p:cNvSpPr>
            <p:nvPr/>
          </p:nvSpPr>
          <p:spPr bwMode="auto">
            <a:xfrm>
              <a:off x="7836585" y="3948608"/>
              <a:ext cx="318562" cy="201099"/>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sz="1200" dirty="0">
                <a:solidFill>
                  <a:schemeClr val="tx1">
                    <a:lumMod val="65000"/>
                    <a:lumOff val="35000"/>
                  </a:schemeClr>
                </a:solidFill>
                <a:cs typeface="+mn-ea"/>
                <a:sym typeface="+mn-lt"/>
              </a:endParaRPr>
            </a:p>
          </p:txBody>
        </p:sp>
      </p:grpSp>
      <p:grpSp>
        <p:nvGrpSpPr>
          <p:cNvPr id="64" name="组合 63">
            <a:extLst>
              <a:ext uri="{FF2B5EF4-FFF2-40B4-BE49-F238E27FC236}">
                <a16:creationId xmlns="" xmlns:a16="http://schemas.microsoft.com/office/drawing/2014/main" id="{D504C9FB-3FC5-4586-86F7-5A30962116C4}"/>
              </a:ext>
            </a:extLst>
          </p:cNvPr>
          <p:cNvGrpSpPr/>
          <p:nvPr/>
        </p:nvGrpSpPr>
        <p:grpSpPr>
          <a:xfrm>
            <a:off x="3715206" y="3444516"/>
            <a:ext cx="707843" cy="707843"/>
            <a:chOff x="3845513" y="3705774"/>
            <a:chExt cx="707843" cy="707843"/>
          </a:xfrm>
        </p:grpSpPr>
        <p:sp>
          <p:nvSpPr>
            <p:cNvPr id="65" name="Oval 32">
              <a:extLst>
                <a:ext uri="{FF2B5EF4-FFF2-40B4-BE49-F238E27FC236}">
                  <a16:creationId xmlns="" xmlns:a16="http://schemas.microsoft.com/office/drawing/2014/main" id="{B66F5F1D-D4B1-466A-8F1E-E2F3A4AFE68C}"/>
                </a:ext>
              </a:extLst>
            </p:cNvPr>
            <p:cNvSpPr>
              <a:spLocks noChangeAspect="1"/>
            </p:cNvSpPr>
            <p:nvPr/>
          </p:nvSpPr>
          <p:spPr>
            <a:xfrm>
              <a:off x="3845513" y="3705774"/>
              <a:ext cx="707843" cy="707843"/>
            </a:xfrm>
            <a:prstGeom prst="ellipse">
              <a:avLst/>
            </a:prstGeom>
            <a:solidFill>
              <a:srgbClr val="0B9AA9"/>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00" dirty="0">
                <a:solidFill>
                  <a:schemeClr val="tx1">
                    <a:lumMod val="65000"/>
                    <a:lumOff val="35000"/>
                  </a:schemeClr>
                </a:solidFill>
                <a:cs typeface="+mn-ea"/>
                <a:sym typeface="+mn-lt"/>
              </a:endParaRPr>
            </a:p>
          </p:txBody>
        </p:sp>
        <p:sp>
          <p:nvSpPr>
            <p:cNvPr id="66" name="Freeform: Shape 33">
              <a:extLst>
                <a:ext uri="{FF2B5EF4-FFF2-40B4-BE49-F238E27FC236}">
                  <a16:creationId xmlns="" xmlns:a16="http://schemas.microsoft.com/office/drawing/2014/main" id="{E67B2B99-F162-4098-8520-8DEACD89B91A}"/>
                </a:ext>
              </a:extLst>
            </p:cNvPr>
            <p:cNvSpPr>
              <a:spLocks/>
            </p:cNvSpPr>
            <p:nvPr/>
          </p:nvSpPr>
          <p:spPr bwMode="auto">
            <a:xfrm>
              <a:off x="4041490" y="3933479"/>
              <a:ext cx="313052" cy="257316"/>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bg1"/>
            </a:solidFill>
            <a:ln>
              <a:noFill/>
            </a:ln>
          </p:spPr>
          <p:txBody>
            <a:bodyPr anchor="ctr"/>
            <a:lstStyle/>
            <a:p>
              <a:pPr algn="ctr"/>
              <a:endParaRPr sz="1200" dirty="0">
                <a:solidFill>
                  <a:schemeClr val="tx1">
                    <a:lumMod val="65000"/>
                    <a:lumOff val="35000"/>
                  </a:schemeClr>
                </a:solidFill>
                <a:cs typeface="+mn-ea"/>
                <a:sym typeface="+mn-lt"/>
              </a:endParaRPr>
            </a:p>
          </p:txBody>
        </p:sp>
      </p:grpSp>
      <p:grpSp>
        <p:nvGrpSpPr>
          <p:cNvPr id="67" name="组合 66">
            <a:extLst>
              <a:ext uri="{FF2B5EF4-FFF2-40B4-BE49-F238E27FC236}">
                <a16:creationId xmlns="" xmlns:a16="http://schemas.microsoft.com/office/drawing/2014/main" id="{9FC23B04-D226-42A7-82B2-8316FEBC768C}"/>
              </a:ext>
            </a:extLst>
          </p:cNvPr>
          <p:cNvGrpSpPr/>
          <p:nvPr/>
        </p:nvGrpSpPr>
        <p:grpSpPr>
          <a:xfrm>
            <a:off x="4300633" y="2021423"/>
            <a:ext cx="707843" cy="707843"/>
            <a:chOff x="4430940" y="2282681"/>
            <a:chExt cx="707843" cy="707843"/>
          </a:xfrm>
        </p:grpSpPr>
        <p:sp>
          <p:nvSpPr>
            <p:cNvPr id="68" name="Oval 31">
              <a:extLst>
                <a:ext uri="{FF2B5EF4-FFF2-40B4-BE49-F238E27FC236}">
                  <a16:creationId xmlns="" xmlns:a16="http://schemas.microsoft.com/office/drawing/2014/main" id="{8A706AAD-635C-41E6-8919-B8121E0BF60D}"/>
                </a:ext>
              </a:extLst>
            </p:cNvPr>
            <p:cNvSpPr>
              <a:spLocks noChangeAspect="1"/>
            </p:cNvSpPr>
            <p:nvPr/>
          </p:nvSpPr>
          <p:spPr>
            <a:xfrm>
              <a:off x="4430940" y="2282681"/>
              <a:ext cx="707843" cy="707843"/>
            </a:xfrm>
            <a:prstGeom prst="ellipse">
              <a:avLst/>
            </a:prstGeom>
            <a:solidFill>
              <a:srgbClr val="0B9AA9"/>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00" dirty="0">
                <a:solidFill>
                  <a:schemeClr val="tx1">
                    <a:lumMod val="65000"/>
                    <a:lumOff val="35000"/>
                  </a:schemeClr>
                </a:solidFill>
                <a:cs typeface="+mn-ea"/>
                <a:sym typeface="+mn-lt"/>
              </a:endParaRPr>
            </a:p>
          </p:txBody>
        </p:sp>
        <p:sp>
          <p:nvSpPr>
            <p:cNvPr id="69" name="Freeform: Shape 34">
              <a:extLst>
                <a:ext uri="{FF2B5EF4-FFF2-40B4-BE49-F238E27FC236}">
                  <a16:creationId xmlns="" xmlns:a16="http://schemas.microsoft.com/office/drawing/2014/main" id="{B8CE9FD6-226C-4BE0-96D4-F9105E1D01AD}"/>
                </a:ext>
              </a:extLst>
            </p:cNvPr>
            <p:cNvSpPr>
              <a:spLocks/>
            </p:cNvSpPr>
            <p:nvPr/>
          </p:nvSpPr>
          <p:spPr bwMode="auto">
            <a:xfrm>
              <a:off x="4627407" y="2494464"/>
              <a:ext cx="314910" cy="313052"/>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sz="1200" dirty="0">
                <a:solidFill>
                  <a:schemeClr val="tx1">
                    <a:lumMod val="65000"/>
                    <a:lumOff val="35000"/>
                  </a:schemeClr>
                </a:solidFill>
                <a:cs typeface="+mn-ea"/>
                <a:sym typeface="+mn-lt"/>
              </a:endParaRPr>
            </a:p>
          </p:txBody>
        </p:sp>
      </p:grpSp>
      <p:grpSp>
        <p:nvGrpSpPr>
          <p:cNvPr id="70" name="组合 69">
            <a:extLst>
              <a:ext uri="{FF2B5EF4-FFF2-40B4-BE49-F238E27FC236}">
                <a16:creationId xmlns="" xmlns:a16="http://schemas.microsoft.com/office/drawing/2014/main" id="{0442A1A4-97AB-4EBE-99C7-1CE25E9935AE}"/>
              </a:ext>
            </a:extLst>
          </p:cNvPr>
          <p:cNvGrpSpPr/>
          <p:nvPr/>
        </p:nvGrpSpPr>
        <p:grpSpPr>
          <a:xfrm>
            <a:off x="6906807" y="4843401"/>
            <a:ext cx="707843" cy="707843"/>
            <a:chOff x="7037114" y="5104659"/>
            <a:chExt cx="707843" cy="707843"/>
          </a:xfrm>
        </p:grpSpPr>
        <p:sp>
          <p:nvSpPr>
            <p:cNvPr id="71" name="Oval 37">
              <a:extLst>
                <a:ext uri="{FF2B5EF4-FFF2-40B4-BE49-F238E27FC236}">
                  <a16:creationId xmlns="" xmlns:a16="http://schemas.microsoft.com/office/drawing/2014/main" id="{6056FEC0-D69A-4861-8F81-855847076ECD}"/>
                </a:ext>
              </a:extLst>
            </p:cNvPr>
            <p:cNvSpPr>
              <a:spLocks noChangeAspect="1"/>
            </p:cNvSpPr>
            <p:nvPr/>
          </p:nvSpPr>
          <p:spPr>
            <a:xfrm>
              <a:off x="7037114" y="5104659"/>
              <a:ext cx="707843" cy="707843"/>
            </a:xfrm>
            <a:prstGeom prst="ellipse">
              <a:avLst/>
            </a:prstGeom>
            <a:solidFill>
              <a:srgbClr val="0B9AA9"/>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00" dirty="0">
                <a:solidFill>
                  <a:schemeClr val="tx1">
                    <a:lumMod val="65000"/>
                    <a:lumOff val="35000"/>
                  </a:schemeClr>
                </a:solidFill>
                <a:cs typeface="+mn-ea"/>
                <a:sym typeface="+mn-lt"/>
              </a:endParaRPr>
            </a:p>
          </p:txBody>
        </p:sp>
        <p:sp>
          <p:nvSpPr>
            <p:cNvPr id="72" name="Freeform: Shape 36">
              <a:extLst>
                <a:ext uri="{FF2B5EF4-FFF2-40B4-BE49-F238E27FC236}">
                  <a16:creationId xmlns="" xmlns:a16="http://schemas.microsoft.com/office/drawing/2014/main" id="{D7CE4E84-A6BC-4B6D-9E98-1E210CB1B882}"/>
                </a:ext>
              </a:extLst>
            </p:cNvPr>
            <p:cNvSpPr>
              <a:spLocks/>
            </p:cNvSpPr>
            <p:nvPr/>
          </p:nvSpPr>
          <p:spPr bwMode="auto">
            <a:xfrm>
              <a:off x="7229407" y="5296012"/>
              <a:ext cx="323262" cy="325139"/>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sz="1200" dirty="0">
                <a:solidFill>
                  <a:schemeClr val="tx1">
                    <a:lumMod val="65000"/>
                    <a:lumOff val="35000"/>
                  </a:schemeClr>
                </a:solidFill>
                <a:cs typeface="+mn-ea"/>
                <a:sym typeface="+mn-lt"/>
              </a:endParaRPr>
            </a:p>
          </p:txBody>
        </p:sp>
      </p:grpSp>
      <p:grpSp>
        <p:nvGrpSpPr>
          <p:cNvPr id="73" name="组合 72">
            <a:extLst>
              <a:ext uri="{FF2B5EF4-FFF2-40B4-BE49-F238E27FC236}">
                <a16:creationId xmlns="" xmlns:a16="http://schemas.microsoft.com/office/drawing/2014/main" id="{F160F685-720C-4558-BE76-0A6055752BCD}"/>
              </a:ext>
            </a:extLst>
          </p:cNvPr>
          <p:cNvGrpSpPr/>
          <p:nvPr/>
        </p:nvGrpSpPr>
        <p:grpSpPr>
          <a:xfrm>
            <a:off x="4300633" y="4843401"/>
            <a:ext cx="707843" cy="707843"/>
            <a:chOff x="4430940" y="5104659"/>
            <a:chExt cx="707843" cy="707843"/>
          </a:xfrm>
        </p:grpSpPr>
        <p:sp>
          <p:nvSpPr>
            <p:cNvPr id="74" name="Oval 39">
              <a:extLst>
                <a:ext uri="{FF2B5EF4-FFF2-40B4-BE49-F238E27FC236}">
                  <a16:creationId xmlns="" xmlns:a16="http://schemas.microsoft.com/office/drawing/2014/main" id="{99806C87-2B98-4A8F-BBFE-BDF172DBB551}"/>
                </a:ext>
              </a:extLst>
            </p:cNvPr>
            <p:cNvSpPr>
              <a:spLocks noChangeAspect="1"/>
            </p:cNvSpPr>
            <p:nvPr/>
          </p:nvSpPr>
          <p:spPr>
            <a:xfrm>
              <a:off x="4430940" y="5104659"/>
              <a:ext cx="707843" cy="707843"/>
            </a:xfrm>
            <a:prstGeom prst="ellipse">
              <a:avLst/>
            </a:prstGeom>
            <a:solidFill>
              <a:srgbClr val="0B9AA9"/>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200" dirty="0">
                <a:solidFill>
                  <a:schemeClr val="tx1">
                    <a:lumMod val="65000"/>
                    <a:lumOff val="35000"/>
                  </a:schemeClr>
                </a:solidFill>
                <a:cs typeface="+mn-ea"/>
                <a:sym typeface="+mn-lt"/>
              </a:endParaRPr>
            </a:p>
          </p:txBody>
        </p:sp>
        <p:sp>
          <p:nvSpPr>
            <p:cNvPr id="75" name="Freeform: Shape 40">
              <a:extLst>
                <a:ext uri="{FF2B5EF4-FFF2-40B4-BE49-F238E27FC236}">
                  <a16:creationId xmlns="" xmlns:a16="http://schemas.microsoft.com/office/drawing/2014/main" id="{69584A2A-4B82-4343-8906-EA8513759B34}"/>
                </a:ext>
              </a:extLst>
            </p:cNvPr>
            <p:cNvSpPr>
              <a:spLocks/>
            </p:cNvSpPr>
            <p:nvPr/>
          </p:nvSpPr>
          <p:spPr bwMode="auto">
            <a:xfrm>
              <a:off x="4685001" y="5302710"/>
              <a:ext cx="199722" cy="312123"/>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bg1"/>
            </a:solidFill>
            <a:ln>
              <a:noFill/>
            </a:ln>
          </p:spPr>
          <p:txBody>
            <a:bodyPr anchor="ctr"/>
            <a:lstStyle/>
            <a:p>
              <a:pPr algn="ctr"/>
              <a:endParaRPr sz="1200" dirty="0">
                <a:solidFill>
                  <a:schemeClr val="tx1">
                    <a:lumMod val="65000"/>
                    <a:lumOff val="35000"/>
                  </a:schemeClr>
                </a:solidFill>
                <a:cs typeface="+mn-ea"/>
                <a:sym typeface="+mn-lt"/>
              </a:endParaRPr>
            </a:p>
          </p:txBody>
        </p:sp>
      </p:grpSp>
      <p:grpSp>
        <p:nvGrpSpPr>
          <p:cNvPr id="76" name="组合 75">
            <a:extLst>
              <a:ext uri="{FF2B5EF4-FFF2-40B4-BE49-F238E27FC236}">
                <a16:creationId xmlns="" xmlns:a16="http://schemas.microsoft.com/office/drawing/2014/main" id="{04CD5911-D50E-47C4-A97E-C74573745076}"/>
              </a:ext>
            </a:extLst>
          </p:cNvPr>
          <p:cNvGrpSpPr/>
          <p:nvPr/>
        </p:nvGrpSpPr>
        <p:grpSpPr>
          <a:xfrm>
            <a:off x="7812581" y="1795399"/>
            <a:ext cx="2888656" cy="934655"/>
            <a:chOff x="8539843" y="2130483"/>
            <a:chExt cx="2775857" cy="898156"/>
          </a:xfrm>
        </p:grpSpPr>
        <p:sp>
          <p:nvSpPr>
            <p:cNvPr id="77" name="矩形 76">
              <a:extLst>
                <a:ext uri="{FF2B5EF4-FFF2-40B4-BE49-F238E27FC236}">
                  <a16:creationId xmlns="" xmlns:a16="http://schemas.microsoft.com/office/drawing/2014/main" id="{99AF4123-492C-4EBB-B8E7-2AEF097ACE19}"/>
                </a:ext>
              </a:extLst>
            </p:cNvPr>
            <p:cNvSpPr/>
            <p:nvPr/>
          </p:nvSpPr>
          <p:spPr>
            <a:xfrm>
              <a:off x="8539844" y="2514021"/>
              <a:ext cx="2775856" cy="514618"/>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78" name="矩形 77">
              <a:extLst>
                <a:ext uri="{FF2B5EF4-FFF2-40B4-BE49-F238E27FC236}">
                  <a16:creationId xmlns="" xmlns:a16="http://schemas.microsoft.com/office/drawing/2014/main" id="{8C9EB806-5B6F-4787-9F4A-61AFA524132F}"/>
                </a:ext>
              </a:extLst>
            </p:cNvPr>
            <p:cNvSpPr/>
            <p:nvPr/>
          </p:nvSpPr>
          <p:spPr>
            <a:xfrm>
              <a:off x="8539843" y="2130483"/>
              <a:ext cx="2164600" cy="413568"/>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nvGrpSpPr>
          <p:cNvPr id="79" name="组合 78">
            <a:extLst>
              <a:ext uri="{FF2B5EF4-FFF2-40B4-BE49-F238E27FC236}">
                <a16:creationId xmlns="" xmlns:a16="http://schemas.microsoft.com/office/drawing/2014/main" id="{B908D522-D4D3-4987-A4A2-E45F46EF9D85}"/>
              </a:ext>
            </a:extLst>
          </p:cNvPr>
          <p:cNvGrpSpPr/>
          <p:nvPr/>
        </p:nvGrpSpPr>
        <p:grpSpPr>
          <a:xfrm>
            <a:off x="8414120" y="3197139"/>
            <a:ext cx="2888656" cy="1031598"/>
            <a:chOff x="8539843" y="2037326"/>
            <a:chExt cx="2775857" cy="991313"/>
          </a:xfrm>
        </p:grpSpPr>
        <p:sp>
          <p:nvSpPr>
            <p:cNvPr id="80" name="矩形 79">
              <a:extLst>
                <a:ext uri="{FF2B5EF4-FFF2-40B4-BE49-F238E27FC236}">
                  <a16:creationId xmlns="" xmlns:a16="http://schemas.microsoft.com/office/drawing/2014/main" id="{42ECB0BE-0461-4E29-8BD1-75FA7F453E5C}"/>
                </a:ext>
              </a:extLst>
            </p:cNvPr>
            <p:cNvSpPr/>
            <p:nvPr/>
          </p:nvSpPr>
          <p:spPr>
            <a:xfrm>
              <a:off x="8539844" y="2514021"/>
              <a:ext cx="2775856" cy="514618"/>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81" name="矩形 80">
              <a:extLst>
                <a:ext uri="{FF2B5EF4-FFF2-40B4-BE49-F238E27FC236}">
                  <a16:creationId xmlns="" xmlns:a16="http://schemas.microsoft.com/office/drawing/2014/main" id="{95196A19-4F82-4202-9CE4-15B591CDCB6F}"/>
                </a:ext>
              </a:extLst>
            </p:cNvPr>
            <p:cNvSpPr/>
            <p:nvPr/>
          </p:nvSpPr>
          <p:spPr>
            <a:xfrm>
              <a:off x="8539843" y="2037326"/>
              <a:ext cx="2164600" cy="41356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nvGrpSpPr>
          <p:cNvPr id="82" name="组合 81">
            <a:extLst>
              <a:ext uri="{FF2B5EF4-FFF2-40B4-BE49-F238E27FC236}">
                <a16:creationId xmlns="" xmlns:a16="http://schemas.microsoft.com/office/drawing/2014/main" id="{E1F82013-22C4-4FAC-A67D-59E9F04CF843}"/>
              </a:ext>
            </a:extLst>
          </p:cNvPr>
          <p:cNvGrpSpPr/>
          <p:nvPr/>
        </p:nvGrpSpPr>
        <p:grpSpPr>
          <a:xfrm>
            <a:off x="7812581" y="4696852"/>
            <a:ext cx="2888656" cy="982815"/>
            <a:chOff x="8539843" y="2084204"/>
            <a:chExt cx="2775857" cy="944435"/>
          </a:xfrm>
        </p:grpSpPr>
        <p:sp>
          <p:nvSpPr>
            <p:cNvPr id="83" name="矩形 82">
              <a:extLst>
                <a:ext uri="{FF2B5EF4-FFF2-40B4-BE49-F238E27FC236}">
                  <a16:creationId xmlns="" xmlns:a16="http://schemas.microsoft.com/office/drawing/2014/main" id="{A556AC2A-1014-4E59-81AB-D8B7FC48338C}"/>
                </a:ext>
              </a:extLst>
            </p:cNvPr>
            <p:cNvSpPr/>
            <p:nvPr/>
          </p:nvSpPr>
          <p:spPr>
            <a:xfrm>
              <a:off x="8539844" y="2514021"/>
              <a:ext cx="2775856" cy="514618"/>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84" name="矩形 83">
              <a:extLst>
                <a:ext uri="{FF2B5EF4-FFF2-40B4-BE49-F238E27FC236}">
                  <a16:creationId xmlns="" xmlns:a16="http://schemas.microsoft.com/office/drawing/2014/main" id="{83F2E97F-CF60-430F-A64D-0DD913152093}"/>
                </a:ext>
              </a:extLst>
            </p:cNvPr>
            <p:cNvSpPr/>
            <p:nvPr/>
          </p:nvSpPr>
          <p:spPr>
            <a:xfrm>
              <a:off x="8539843" y="2084204"/>
              <a:ext cx="2164600" cy="41356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2000" b="1" dirty="0">
                  <a:solidFill>
                    <a:schemeClr val="tx1">
                      <a:lumMod val="65000"/>
                      <a:lumOff val="35000"/>
                    </a:schemeClr>
                  </a:solidFill>
                  <a:cs typeface="+mn-ea"/>
                  <a:sym typeface="+mn-lt"/>
                </a:rPr>
                <a:t>添加标题</a:t>
              </a:r>
            </a:p>
          </p:txBody>
        </p:sp>
      </p:grpSp>
      <p:grpSp>
        <p:nvGrpSpPr>
          <p:cNvPr id="85" name="组合 84">
            <a:extLst>
              <a:ext uri="{FF2B5EF4-FFF2-40B4-BE49-F238E27FC236}">
                <a16:creationId xmlns="" xmlns:a16="http://schemas.microsoft.com/office/drawing/2014/main" id="{DF9067C2-C329-40AD-9558-13D74394215B}"/>
              </a:ext>
            </a:extLst>
          </p:cNvPr>
          <p:cNvGrpSpPr/>
          <p:nvPr/>
        </p:nvGrpSpPr>
        <p:grpSpPr>
          <a:xfrm>
            <a:off x="1214047" y="1661766"/>
            <a:ext cx="2888655" cy="1057082"/>
            <a:chOff x="8539844" y="2012837"/>
            <a:chExt cx="2775856" cy="1015802"/>
          </a:xfrm>
        </p:grpSpPr>
        <p:sp>
          <p:nvSpPr>
            <p:cNvPr id="86" name="矩形 85">
              <a:extLst>
                <a:ext uri="{FF2B5EF4-FFF2-40B4-BE49-F238E27FC236}">
                  <a16:creationId xmlns="" xmlns:a16="http://schemas.microsoft.com/office/drawing/2014/main" id="{5D520990-44F8-4F76-8485-537A3ABFC38F}"/>
                </a:ext>
              </a:extLst>
            </p:cNvPr>
            <p:cNvSpPr/>
            <p:nvPr/>
          </p:nvSpPr>
          <p:spPr>
            <a:xfrm>
              <a:off x="8539844" y="2514021"/>
              <a:ext cx="2775856" cy="514618"/>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87" name="矩形 86">
              <a:extLst>
                <a:ext uri="{FF2B5EF4-FFF2-40B4-BE49-F238E27FC236}">
                  <a16:creationId xmlns="" xmlns:a16="http://schemas.microsoft.com/office/drawing/2014/main" id="{CB116485-91B1-48E8-BBFA-4AF31E15B90F}"/>
                </a:ext>
              </a:extLst>
            </p:cNvPr>
            <p:cNvSpPr/>
            <p:nvPr/>
          </p:nvSpPr>
          <p:spPr>
            <a:xfrm>
              <a:off x="9151100" y="2012837"/>
              <a:ext cx="2164600" cy="413568"/>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2000" b="1" dirty="0">
                  <a:solidFill>
                    <a:schemeClr val="tx1">
                      <a:lumMod val="65000"/>
                      <a:lumOff val="35000"/>
                    </a:schemeClr>
                  </a:solidFill>
                  <a:cs typeface="+mn-ea"/>
                  <a:sym typeface="+mn-lt"/>
                </a:rPr>
                <a:t>添加标题</a:t>
              </a:r>
            </a:p>
          </p:txBody>
        </p:sp>
      </p:grpSp>
      <p:grpSp>
        <p:nvGrpSpPr>
          <p:cNvPr id="88" name="组合 87">
            <a:extLst>
              <a:ext uri="{FF2B5EF4-FFF2-40B4-BE49-F238E27FC236}">
                <a16:creationId xmlns="" xmlns:a16="http://schemas.microsoft.com/office/drawing/2014/main" id="{B984332A-1C6C-4659-95B5-1655CBE8E2FE}"/>
              </a:ext>
            </a:extLst>
          </p:cNvPr>
          <p:cNvGrpSpPr/>
          <p:nvPr/>
        </p:nvGrpSpPr>
        <p:grpSpPr>
          <a:xfrm>
            <a:off x="1214047" y="4744604"/>
            <a:ext cx="2888655" cy="982815"/>
            <a:chOff x="8539844" y="2084204"/>
            <a:chExt cx="2775856" cy="944435"/>
          </a:xfrm>
        </p:grpSpPr>
        <p:sp>
          <p:nvSpPr>
            <p:cNvPr id="89" name="矩形 88">
              <a:extLst>
                <a:ext uri="{FF2B5EF4-FFF2-40B4-BE49-F238E27FC236}">
                  <a16:creationId xmlns="" xmlns:a16="http://schemas.microsoft.com/office/drawing/2014/main" id="{79F91FC8-60F2-422D-B90E-01B17A834097}"/>
                </a:ext>
              </a:extLst>
            </p:cNvPr>
            <p:cNvSpPr/>
            <p:nvPr/>
          </p:nvSpPr>
          <p:spPr>
            <a:xfrm>
              <a:off x="8539844" y="2514021"/>
              <a:ext cx="2775856" cy="514618"/>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90" name="矩形 89">
              <a:extLst>
                <a:ext uri="{FF2B5EF4-FFF2-40B4-BE49-F238E27FC236}">
                  <a16:creationId xmlns="" xmlns:a16="http://schemas.microsoft.com/office/drawing/2014/main" id="{4960AF59-F4A9-41F5-A9DF-653B650EABC8}"/>
                </a:ext>
              </a:extLst>
            </p:cNvPr>
            <p:cNvSpPr/>
            <p:nvPr/>
          </p:nvSpPr>
          <p:spPr>
            <a:xfrm>
              <a:off x="9151100" y="2084204"/>
              <a:ext cx="2164600" cy="41356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2000" b="1" dirty="0">
                  <a:solidFill>
                    <a:schemeClr val="tx1">
                      <a:lumMod val="65000"/>
                      <a:lumOff val="35000"/>
                    </a:schemeClr>
                  </a:solidFill>
                  <a:cs typeface="+mn-ea"/>
                  <a:sym typeface="+mn-lt"/>
                </a:rPr>
                <a:t>添加标题</a:t>
              </a:r>
            </a:p>
          </p:txBody>
        </p:sp>
      </p:grpSp>
      <p:grpSp>
        <p:nvGrpSpPr>
          <p:cNvPr id="91" name="组合 90">
            <a:extLst>
              <a:ext uri="{FF2B5EF4-FFF2-40B4-BE49-F238E27FC236}">
                <a16:creationId xmlns="" xmlns:a16="http://schemas.microsoft.com/office/drawing/2014/main" id="{A7853FF9-D45F-4E53-89C1-A3457468A917}"/>
              </a:ext>
            </a:extLst>
          </p:cNvPr>
          <p:cNvGrpSpPr/>
          <p:nvPr/>
        </p:nvGrpSpPr>
        <p:grpSpPr>
          <a:xfrm>
            <a:off x="628610" y="3210167"/>
            <a:ext cx="2888655" cy="1018570"/>
            <a:chOff x="8539844" y="2049845"/>
            <a:chExt cx="2775856" cy="978794"/>
          </a:xfrm>
        </p:grpSpPr>
        <p:sp>
          <p:nvSpPr>
            <p:cNvPr id="92" name="矩形 91">
              <a:extLst>
                <a:ext uri="{FF2B5EF4-FFF2-40B4-BE49-F238E27FC236}">
                  <a16:creationId xmlns="" xmlns:a16="http://schemas.microsoft.com/office/drawing/2014/main" id="{6E35A35F-2A68-4794-BA47-42FB7D0F2F2C}"/>
                </a:ext>
              </a:extLst>
            </p:cNvPr>
            <p:cNvSpPr/>
            <p:nvPr/>
          </p:nvSpPr>
          <p:spPr>
            <a:xfrm>
              <a:off x="8539844" y="2514021"/>
              <a:ext cx="2775856" cy="514618"/>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200" dirty="0">
                  <a:solidFill>
                    <a:schemeClr val="tx1">
                      <a:lumMod val="65000"/>
                      <a:lumOff val="35000"/>
                    </a:schemeClr>
                  </a:solidFill>
                  <a:cs typeface="+mn-ea"/>
                  <a:sym typeface="+mn-lt"/>
                </a:rPr>
                <a:t>用户可以在投影仪或者计算机上进行演示也可以将文稿打印出来</a:t>
              </a:r>
            </a:p>
          </p:txBody>
        </p:sp>
        <p:sp>
          <p:nvSpPr>
            <p:cNvPr id="93" name="矩形 92">
              <a:extLst>
                <a:ext uri="{FF2B5EF4-FFF2-40B4-BE49-F238E27FC236}">
                  <a16:creationId xmlns="" xmlns:a16="http://schemas.microsoft.com/office/drawing/2014/main" id="{51110A3C-68A8-4601-A093-8704161926FA}"/>
                </a:ext>
              </a:extLst>
            </p:cNvPr>
            <p:cNvSpPr/>
            <p:nvPr/>
          </p:nvSpPr>
          <p:spPr>
            <a:xfrm>
              <a:off x="9151100" y="2049845"/>
              <a:ext cx="2164600" cy="413568"/>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2000" b="1" dirty="0">
                  <a:solidFill>
                    <a:schemeClr val="tx1">
                      <a:lumMod val="65000"/>
                      <a:lumOff val="35000"/>
                    </a:schemeClr>
                  </a:solidFill>
                  <a:cs typeface="+mn-ea"/>
                  <a:sym typeface="+mn-lt"/>
                </a:rPr>
                <a:t>添加标题</a:t>
              </a:r>
            </a:p>
          </p:txBody>
        </p:sp>
      </p:grpSp>
      <p:sp>
        <p:nvSpPr>
          <p:cNvPr id="95" name="TextBox 94"/>
          <p:cNvSpPr txBox="1"/>
          <p:nvPr/>
        </p:nvSpPr>
        <p:spPr>
          <a:xfrm>
            <a:off x="419795" y="6499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25131190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500"/>
                                        <p:tgtEl>
                                          <p:spTgt spid="91"/>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fade">
                                      <p:cBhvr>
                                        <p:cTn id="56" dur="500"/>
                                        <p:tgtEl>
                                          <p:spTgt spid="79"/>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EA8A910E-D71F-445D-8346-2BE4AB584022}"/>
              </a:ext>
            </a:extLst>
          </p:cNvPr>
          <p:cNvPicPr>
            <a:picLocks noChangeAspect="1"/>
          </p:cNvPicPr>
          <p:nvPr/>
        </p:nvPicPr>
        <p:blipFill rotWithShape="1">
          <a:blip r:embed="rId3">
            <a:extLst>
              <a:ext uri="{28A0092B-C50C-407E-A947-70E740481C1C}">
                <a14:useLocalDpi xmlns:a14="http://schemas.microsoft.com/office/drawing/2010/main" val="0"/>
              </a:ext>
            </a:extLst>
          </a:blip>
          <a:srcRect t="8381" b="8381"/>
          <a:stretch/>
        </p:blipFill>
        <p:spPr>
          <a:xfrm>
            <a:off x="-51707" y="0"/>
            <a:ext cx="12256770" cy="6858000"/>
          </a:xfrm>
          <a:prstGeom prst="rect">
            <a:avLst/>
          </a:prstGeom>
        </p:spPr>
      </p:pic>
      <p:sp>
        <p:nvSpPr>
          <p:cNvPr id="15" name="圆角矩形 5">
            <a:extLst>
              <a:ext uri="{FF2B5EF4-FFF2-40B4-BE49-F238E27FC236}">
                <a16:creationId xmlns="" xmlns:a16="http://schemas.microsoft.com/office/drawing/2014/main" id="{F9CBF39D-E2BC-4D54-BC79-63AEE15E7A4A}"/>
              </a:ext>
            </a:extLst>
          </p:cNvPr>
          <p:cNvSpPr/>
          <p:nvPr/>
        </p:nvSpPr>
        <p:spPr>
          <a:xfrm>
            <a:off x="565785" y="496389"/>
            <a:ext cx="11060430" cy="5930537"/>
          </a:xfrm>
          <a:prstGeom prst="roundRect">
            <a:avLst>
              <a:gd name="adj" fmla="val 0"/>
            </a:avLst>
          </a:prstGeom>
          <a:solidFill>
            <a:schemeClr val="bg1"/>
          </a:solidFill>
          <a:ln w="38100">
            <a:noFill/>
          </a:ln>
          <a:effectLst>
            <a:outerShdw blurRad="177800" dist="228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766843" y="1808662"/>
            <a:ext cx="2497488" cy="707886"/>
          </a:xfrm>
          <a:prstGeom prst="rect">
            <a:avLst/>
          </a:prstGeom>
          <a:noFill/>
          <a:effectLst>
            <a:outerShdw blurRad="63500" sx="102000" sy="102000" algn="ctr" rotWithShape="0">
              <a:srgbClr val="2C7C62">
                <a:alpha val="13000"/>
              </a:srgbClr>
            </a:outerShdw>
          </a:effectLst>
        </p:spPr>
        <p:txBody>
          <a:bodyPr wrap="square" rtlCol="0">
            <a:spAutoFit/>
          </a:bodyPr>
          <a:lstStyle/>
          <a:p>
            <a:r>
              <a:rPr lang="zh-CN" altLang="en-US" sz="4000" dirty="0">
                <a:solidFill>
                  <a:srgbClr val="2B2F6E"/>
                </a:solidFill>
                <a:cs typeface="+mn-ea"/>
                <a:sym typeface="+mn-lt"/>
              </a:rPr>
              <a:t>第二部分</a:t>
            </a:r>
            <a:endParaRPr lang="en-US" altLang="zh-CN" sz="4000" dirty="0">
              <a:solidFill>
                <a:srgbClr val="2B2F6E"/>
              </a:solidFill>
              <a:cs typeface="+mn-ea"/>
              <a:sym typeface="+mn-lt"/>
            </a:endParaRPr>
          </a:p>
        </p:txBody>
      </p:sp>
      <p:sp>
        <p:nvSpPr>
          <p:cNvPr id="11" name="文本框 10"/>
          <p:cNvSpPr txBox="1"/>
          <p:nvPr/>
        </p:nvSpPr>
        <p:spPr>
          <a:xfrm>
            <a:off x="2590147" y="2548221"/>
            <a:ext cx="6895404" cy="1200329"/>
          </a:xfrm>
          <a:prstGeom prst="rect">
            <a:avLst/>
          </a:prstGeom>
          <a:noFill/>
          <a:effectLst>
            <a:outerShdw sx="1000" sy="1000" algn="l" rotWithShape="0">
              <a:srgbClr val="2C7C62"/>
            </a:outerShdw>
          </a:effectLst>
        </p:spPr>
        <p:txBody>
          <a:bodyPr wrap="square" rtlCol="0">
            <a:spAutoFit/>
          </a:bodyPr>
          <a:lstStyle/>
          <a:p>
            <a:pPr algn="dist"/>
            <a:r>
              <a:rPr lang="zh-CN" altLang="en-US" sz="7200" b="1" dirty="0">
                <a:ln>
                  <a:noFill/>
                </a:ln>
                <a:solidFill>
                  <a:srgbClr val="0B9AA9"/>
                </a:solidFill>
                <a:cs typeface="+mn-ea"/>
                <a:sym typeface="+mn-lt"/>
              </a:rPr>
              <a:t>上半年</a:t>
            </a:r>
            <a:r>
              <a:rPr lang="zh-CN" altLang="en-US" sz="7200" b="1" dirty="0">
                <a:solidFill>
                  <a:srgbClr val="2B2F6E"/>
                </a:solidFill>
                <a:cs typeface="+mn-ea"/>
                <a:sym typeface="+mn-lt"/>
              </a:rPr>
              <a:t>成功项目</a:t>
            </a:r>
            <a:endParaRPr lang="zh-CN" altLang="en-US" sz="7200" b="1" dirty="0">
              <a:ln>
                <a:noFill/>
              </a:ln>
              <a:solidFill>
                <a:srgbClr val="2B2F6E"/>
              </a:solidFill>
              <a:cs typeface="+mn-ea"/>
              <a:sym typeface="+mn-lt"/>
            </a:endParaRPr>
          </a:p>
        </p:txBody>
      </p:sp>
      <p:grpSp>
        <p:nvGrpSpPr>
          <p:cNvPr id="3" name="组合 2">
            <a:extLst>
              <a:ext uri="{FF2B5EF4-FFF2-40B4-BE49-F238E27FC236}">
                <a16:creationId xmlns="" xmlns:a16="http://schemas.microsoft.com/office/drawing/2014/main" id="{F02EB0C0-F46D-48B6-9555-3C9492633472}"/>
              </a:ext>
            </a:extLst>
          </p:cNvPr>
          <p:cNvGrpSpPr/>
          <p:nvPr/>
        </p:nvGrpSpPr>
        <p:grpSpPr>
          <a:xfrm>
            <a:off x="2996989" y="4620675"/>
            <a:ext cx="2037117" cy="307777"/>
            <a:chOff x="3597879" y="5131173"/>
            <a:chExt cx="2037117" cy="307777"/>
          </a:xfrm>
        </p:grpSpPr>
        <p:grpSp>
          <p:nvGrpSpPr>
            <p:cNvPr id="19" name="组合 18"/>
            <p:cNvGrpSpPr/>
            <p:nvPr/>
          </p:nvGrpSpPr>
          <p:grpSpPr>
            <a:xfrm>
              <a:off x="3597879" y="5136253"/>
              <a:ext cx="290195" cy="290195"/>
              <a:chOff x="732769" y="5535598"/>
              <a:chExt cx="290407" cy="290407"/>
            </a:xfrm>
            <a:solidFill>
              <a:schemeClr val="bg1"/>
            </a:solidFill>
            <a:effectLst>
              <a:outerShdw blurRad="38100" dist="38100" dir="2700000" algn="tl" rotWithShape="0">
                <a:srgbClr val="2C7C62">
                  <a:alpha val="40000"/>
                </a:srgbClr>
              </a:outerShdw>
            </a:effectLst>
          </p:grpSpPr>
          <p:sp>
            <p:nvSpPr>
              <p:cNvPr id="20" name="Oval 10"/>
              <p:cNvSpPr/>
              <p:nvPr/>
            </p:nvSpPr>
            <p:spPr bwMode="auto">
              <a:xfrm>
                <a:off x="732769" y="5535598"/>
                <a:ext cx="290407" cy="290407"/>
              </a:xfrm>
              <a:prstGeom prst="ellipse">
                <a:avLst/>
              </a:prstGeom>
              <a:solidFill>
                <a:srgbClr val="0B9AA9"/>
              </a:solidFill>
              <a:ln>
                <a:noFill/>
              </a:ln>
              <a:effectLst>
                <a:outerShdw blurRad="50800" dist="38100" sx="44000" sy="44000" algn="l" rotWithShape="0">
                  <a:schemeClr val="accent6">
                    <a:alpha val="16000"/>
                  </a:schemeClr>
                </a:outerShdw>
              </a:effectLst>
            </p:spPr>
            <p:txBody>
              <a:bodyPr wrap="none" anchor="ctr"/>
              <a:lstStyle/>
              <a:p>
                <a:pPr algn="l" fontAlgn="base">
                  <a:spcBef>
                    <a:spcPct val="0"/>
                  </a:spcBef>
                  <a:spcAft>
                    <a:spcPct val="0"/>
                  </a:spcAft>
                </a:pPr>
                <a:endParaRPr lang="zh-CN" altLang="en-US" sz="900" dirty="0">
                  <a:solidFill>
                    <a:schemeClr val="tx1">
                      <a:lumMod val="65000"/>
                      <a:lumOff val="35000"/>
                    </a:schemeClr>
                  </a:solidFill>
                  <a:cs typeface="+mn-ea"/>
                  <a:sym typeface="+mn-lt"/>
                </a:endParaRPr>
              </a:p>
            </p:txBody>
          </p:sp>
          <p:grpSp>
            <p:nvGrpSpPr>
              <p:cNvPr id="21" name="组合 20"/>
              <p:cNvGrpSpPr/>
              <p:nvPr/>
            </p:nvGrpSpPr>
            <p:grpSpPr>
              <a:xfrm>
                <a:off x="811795" y="5598991"/>
                <a:ext cx="132841" cy="151011"/>
                <a:chOff x="860980" y="3583766"/>
                <a:chExt cx="100336" cy="114060"/>
              </a:xfrm>
              <a:grpFill/>
            </p:grpSpPr>
            <p:sp>
              <p:nvSpPr>
                <p:cNvPr id="22"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sp>
              <p:nvSpPr>
                <p:cNvPr id="23"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l"/>
                  <a:endParaRPr lang="zh-CN" altLang="en-US">
                    <a:solidFill>
                      <a:schemeClr val="tx1">
                        <a:lumMod val="65000"/>
                        <a:lumOff val="35000"/>
                      </a:schemeClr>
                    </a:solidFill>
                    <a:cs typeface="+mn-ea"/>
                    <a:sym typeface="+mn-lt"/>
                  </a:endParaRPr>
                </a:p>
              </p:txBody>
            </p:sp>
          </p:grpSp>
        </p:grpSp>
        <p:sp>
          <p:nvSpPr>
            <p:cNvPr id="24" name="矩形 23"/>
            <p:cNvSpPr/>
            <p:nvPr/>
          </p:nvSpPr>
          <p:spPr>
            <a:xfrm>
              <a:off x="3891249" y="5131173"/>
              <a:ext cx="17437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CN" sz="1400" spc="300" dirty="0">
                  <a:solidFill>
                    <a:srgbClr val="0B9AA9"/>
                  </a:solidFill>
                  <a:cs typeface="+mn-ea"/>
                  <a:sym typeface="+mn-lt"/>
                </a:rPr>
                <a:t>The part two</a:t>
              </a:r>
            </a:p>
          </p:txBody>
        </p:sp>
      </p:grpSp>
      <p:grpSp>
        <p:nvGrpSpPr>
          <p:cNvPr id="16" name="组合 15">
            <a:extLst>
              <a:ext uri="{FF2B5EF4-FFF2-40B4-BE49-F238E27FC236}">
                <a16:creationId xmlns="" xmlns:a16="http://schemas.microsoft.com/office/drawing/2014/main" id="{AE5102D1-8452-44F3-9896-62CDEFA80DAD}"/>
              </a:ext>
            </a:extLst>
          </p:cNvPr>
          <p:cNvGrpSpPr/>
          <p:nvPr/>
        </p:nvGrpSpPr>
        <p:grpSpPr>
          <a:xfrm>
            <a:off x="1256610" y="970102"/>
            <a:ext cx="1333537" cy="369360"/>
            <a:chOff x="2605637" y="1327564"/>
            <a:chExt cx="1333537" cy="369360"/>
          </a:xfrm>
        </p:grpSpPr>
        <p:sp>
          <p:nvSpPr>
            <p:cNvPr id="17" name="文本框 16">
              <a:extLst>
                <a:ext uri="{FF2B5EF4-FFF2-40B4-BE49-F238E27FC236}">
                  <a16:creationId xmlns="" xmlns:a16="http://schemas.microsoft.com/office/drawing/2014/main" id="{FD5DD51C-543F-4341-80DB-D93BB915A4E6}"/>
                </a:ext>
              </a:extLst>
            </p:cNvPr>
            <p:cNvSpPr txBox="1"/>
            <p:nvPr/>
          </p:nvSpPr>
          <p:spPr>
            <a:xfrm>
              <a:off x="2973486" y="1327592"/>
              <a:ext cx="965688" cy="369332"/>
            </a:xfrm>
            <a:prstGeom prst="rect">
              <a:avLst/>
            </a:prstGeom>
            <a:noFill/>
          </p:spPr>
          <p:txBody>
            <a:bodyPr wrap="square">
              <a:spAutoFit/>
            </a:bodyPr>
            <a:lstStyle/>
            <a:p>
              <a:pPr algn="dist"/>
              <a:r>
                <a:rPr kumimoji="0" lang="en-US" altLang="zh-CN" i="0" u="none" strike="noStrike" kern="1200" cap="none" spc="0" normalizeH="0" baseline="0" dirty="0">
                  <a:ln>
                    <a:noFill/>
                  </a:ln>
                  <a:solidFill>
                    <a:srgbClr val="0B9AA9"/>
                  </a:solidFill>
                  <a:uLnTx/>
                  <a:uFillTx/>
                  <a:cs typeface="+mn-ea"/>
                  <a:sym typeface="+mn-lt"/>
                </a:rPr>
                <a:t>LOGO</a:t>
              </a:r>
              <a:endParaRPr lang="zh-CN" altLang="en-US" dirty="0">
                <a:solidFill>
                  <a:srgbClr val="0B9AA9"/>
                </a:solidFill>
                <a:cs typeface="+mn-ea"/>
                <a:sym typeface="+mn-lt"/>
              </a:endParaRPr>
            </a:p>
          </p:txBody>
        </p:sp>
        <p:sp>
          <p:nvSpPr>
            <p:cNvPr id="18" name="Oval 12">
              <a:extLst>
                <a:ext uri="{FF2B5EF4-FFF2-40B4-BE49-F238E27FC236}">
                  <a16:creationId xmlns="" xmlns:a16="http://schemas.microsoft.com/office/drawing/2014/main" id="{3FFB035F-AA75-4F2C-8ECE-739336D939B4}"/>
                </a:ext>
              </a:extLst>
            </p:cNvPr>
            <p:cNvSpPr/>
            <p:nvPr/>
          </p:nvSpPr>
          <p:spPr>
            <a:xfrm>
              <a:off x="2605637" y="1327564"/>
              <a:ext cx="339695" cy="339784"/>
            </a:xfrm>
            <a:custGeom>
              <a:avLst/>
              <a:gdLst>
                <a:gd name="T0" fmla="*/ 4772 w 7922"/>
                <a:gd name="T1" fmla="*/ 5491 h 7922"/>
                <a:gd name="T2" fmla="*/ 3405 w 7922"/>
                <a:gd name="T3" fmla="*/ 4124 h 7922"/>
                <a:gd name="T4" fmla="*/ 6555 w 7922"/>
                <a:gd name="T5" fmla="*/ 973 h 7922"/>
                <a:gd name="T6" fmla="*/ 3961 w 7922"/>
                <a:gd name="T7" fmla="*/ 0 h 7922"/>
                <a:gd name="T8" fmla="*/ 0 w 7922"/>
                <a:gd name="T9" fmla="*/ 3961 h 7922"/>
                <a:gd name="T10" fmla="*/ 3961 w 7922"/>
                <a:gd name="T11" fmla="*/ 7922 h 7922"/>
                <a:gd name="T12" fmla="*/ 7922 w 7922"/>
                <a:gd name="T13" fmla="*/ 3961 h 7922"/>
                <a:gd name="T14" fmla="*/ 7673 w 7922"/>
                <a:gd name="T15" fmla="*/ 2589 h 7922"/>
                <a:gd name="T16" fmla="*/ 4772 w 7922"/>
                <a:gd name="T17" fmla="*/ 5491 h 7922"/>
                <a:gd name="T18" fmla="*/ 2648 w 7922"/>
                <a:gd name="T19" fmla="*/ 6240 h 7922"/>
                <a:gd name="T20" fmla="*/ 3158 w 7922"/>
                <a:gd name="T21" fmla="*/ 4371 h 7922"/>
                <a:gd name="T22" fmla="*/ 4525 w 7922"/>
                <a:gd name="T23" fmla="*/ 5737 h 7922"/>
                <a:gd name="T24" fmla="*/ 2648 w 7922"/>
                <a:gd name="T25" fmla="*/ 6240 h 7922"/>
                <a:gd name="T26" fmla="*/ 2648 w 7922"/>
                <a:gd name="T27" fmla="*/ 6240 h 7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22" h="7922">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rgbClr val="0B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sp>
        <p:nvSpPr>
          <p:cNvPr id="25" name="矩形 24">
            <a:extLst>
              <a:ext uri="{FF2B5EF4-FFF2-40B4-BE49-F238E27FC236}">
                <a16:creationId xmlns="" xmlns:a16="http://schemas.microsoft.com/office/drawing/2014/main" id="{820EE01A-DDBC-47AB-A4E8-081029ED4C35}"/>
              </a:ext>
            </a:extLst>
          </p:cNvPr>
          <p:cNvSpPr/>
          <p:nvPr/>
        </p:nvSpPr>
        <p:spPr>
          <a:xfrm>
            <a:off x="2899029" y="3863826"/>
            <a:ext cx="6277640" cy="577081"/>
          </a:xfrm>
          <a:prstGeom prst="rect">
            <a:avLst/>
          </a:prstGeom>
        </p:spPr>
        <p:txBody>
          <a:bodyPr wrap="square">
            <a:spAutoFit/>
          </a:bodyPr>
          <a:lstStyle/>
          <a:p>
            <a:r>
              <a:rPr lang="en-US" altLang="zh-CN" sz="1050" dirty="0">
                <a:solidFill>
                  <a:schemeClr val="tx1">
                    <a:lumMod val="65000"/>
                    <a:lumOff val="35000"/>
                  </a:schemeClr>
                </a:solidFill>
                <a:cs typeface="+mn-ea"/>
                <a:sym typeface="+mn-lt"/>
              </a:rPr>
              <a:t>Enter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a:t>
            </a:r>
            <a:r>
              <a:rPr lang="en-US" altLang="zh-CN" sz="1050" dirty="0" err="1">
                <a:solidFill>
                  <a:schemeClr val="tx1">
                    <a:lumMod val="65000"/>
                    <a:lumOff val="35000"/>
                  </a:schemeClr>
                </a:solidFill>
                <a:cs typeface="+mn-ea"/>
                <a:sym typeface="+mn-lt"/>
              </a:rPr>
              <a:t>expressEnter</a:t>
            </a:r>
            <a:r>
              <a:rPr lang="en-US" altLang="zh-CN" sz="1050" dirty="0">
                <a:solidFill>
                  <a:schemeClr val="tx1">
                    <a:lumMod val="65000"/>
                    <a:lumOff val="35000"/>
                  </a:schemeClr>
                </a:solidFill>
                <a:cs typeface="+mn-ea"/>
                <a:sym typeface="+mn-lt"/>
              </a:rPr>
              <a:t> what you want to express</a:t>
            </a:r>
          </a:p>
        </p:txBody>
      </p:sp>
    </p:spTree>
    <p:extLst>
      <p:ext uri="{BB962C8B-B14F-4D97-AF65-F5344CB8AC3E}">
        <p14:creationId xmlns:p14="http://schemas.microsoft.com/office/powerpoint/2010/main" val="22016485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1"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bldLvl="0"/>
      <p:bldP spid="6" grpId="1"/>
      <p:bldP spid="11" grpId="0"/>
      <p:bldP spid="11" grpId="1"/>
      <p:bldP spid="25" grpId="0"/>
      <p:bldP spid="25"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EwNDk1ZTA2YmRkN2I3MTJkODVkNDY3ZDNjM2QzYWIifQ=="/>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5vm1mt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s #4">
    <a:dk1>
      <a:sysClr val="windowText" lastClr="000000"/>
    </a:dk1>
    <a:lt1>
      <a:srgbClr val="F9F9F9"/>
    </a:lt1>
    <a:dk2>
      <a:srgbClr val="44546A"/>
    </a:dk2>
    <a:lt2>
      <a:srgbClr val="E7E6E6"/>
    </a:lt2>
    <a:accent1>
      <a:srgbClr val="1DA158"/>
    </a:accent1>
    <a:accent2>
      <a:srgbClr val="EAB646"/>
    </a:accent2>
    <a:accent3>
      <a:srgbClr val="E8534F"/>
    </a:accent3>
    <a:accent4>
      <a:srgbClr val="01B2DE"/>
    </a:accent4>
    <a:accent5>
      <a:srgbClr val="9C274C"/>
    </a:accent5>
    <a:accent6>
      <a:srgbClr val="92D050"/>
    </a:accent6>
    <a:hlink>
      <a:srgbClr val="44546A"/>
    </a:hlink>
    <a:folHlink>
      <a:srgbClr val="954F72"/>
    </a:folHlink>
  </a:clrScheme>
  <a:fontScheme name="Temp">
    <a:majorFont>
      <a:latin typeface="AvantGarde Md BT"/>
      <a:ea typeface="微软雅黑"/>
      <a:cs typeface=""/>
    </a:majorFont>
    <a:minorFont>
      <a:latin typeface="AvantGarde Md B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16">
    <a:dk1>
      <a:sysClr val="windowText" lastClr="000000"/>
    </a:dk1>
    <a:lt1>
      <a:sysClr val="window" lastClr="FFFFFF"/>
    </a:lt1>
    <a:dk2>
      <a:srgbClr val="44546A"/>
    </a:dk2>
    <a:lt2>
      <a:srgbClr val="E7E6E6"/>
    </a:lt2>
    <a:accent1>
      <a:srgbClr val="D32F2F"/>
    </a:accent1>
    <a:accent2>
      <a:srgbClr val="C62828"/>
    </a:accent2>
    <a:accent3>
      <a:srgbClr val="D32F2F"/>
    </a:accent3>
    <a:accent4>
      <a:srgbClr val="E53935"/>
    </a:accent4>
    <a:accent5>
      <a:srgbClr val="EF5350"/>
    </a:accent5>
    <a:accent6>
      <a:srgbClr val="B71C1C"/>
    </a:accent6>
    <a:hlink>
      <a:srgbClr val="0563C1"/>
    </a:hlink>
    <a:folHlink>
      <a:srgbClr val="954F72"/>
    </a:folHlink>
  </a:clrScheme>
  <a:fontScheme name="Custom 13">
    <a:majorFont>
      <a:latin typeface="Caviar Dreams"/>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281</TotalTime>
  <Words>2768</Words>
  <Application>Microsoft Office PowerPoint</Application>
  <PresentationFormat>宽屏</PresentationFormat>
  <Paragraphs>274</Paragraphs>
  <Slides>29</Slides>
  <Notes>7</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29</vt:i4>
      </vt:variant>
    </vt:vector>
  </HeadingPairs>
  <TitlesOfParts>
    <vt:vector size="39" baseType="lpstr">
      <vt:lpstr>Meiryo</vt:lpstr>
      <vt:lpstr>思源黑体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43</cp:revision>
  <dcterms:created xsi:type="dcterms:W3CDTF">2022-03-01T07:14:00Z</dcterms:created>
  <dcterms:modified xsi:type="dcterms:W3CDTF">2023-01-12T02:31:13Z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6FB38CF89CAE40C08BEC9E3A93F885FD</vt:lpwstr>
  </property>
  <property fmtid="{D5CDD505-2E9C-101B-9397-08002B2CF9AE}" pid="3" name="KSOProductBuildVer">
    <vt:lpwstr>2052-11.1.0.11636</vt:lpwstr>
  </property>
</Properties>
</file>